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4"/>
  </p:notesMasterIdLst>
  <p:sldIdLst>
    <p:sldId id="314" r:id="rId2"/>
    <p:sldId id="315" r:id="rId3"/>
    <p:sldId id="316" r:id="rId4"/>
    <p:sldId id="317" r:id="rId5"/>
    <p:sldId id="319" r:id="rId6"/>
    <p:sldId id="338" r:id="rId7"/>
    <p:sldId id="339" r:id="rId8"/>
    <p:sldId id="340" r:id="rId9"/>
    <p:sldId id="341" r:id="rId10"/>
    <p:sldId id="342" r:id="rId11"/>
    <p:sldId id="318" r:id="rId12"/>
    <p:sldId id="327" r:id="rId13"/>
    <p:sldId id="343" r:id="rId14"/>
    <p:sldId id="344" r:id="rId15"/>
    <p:sldId id="324" r:id="rId16"/>
    <p:sldId id="326" r:id="rId17"/>
    <p:sldId id="325" r:id="rId18"/>
    <p:sldId id="321" r:id="rId19"/>
    <p:sldId id="345" r:id="rId20"/>
    <p:sldId id="346" r:id="rId21"/>
    <p:sldId id="347" r:id="rId22"/>
    <p:sldId id="348" r:id="rId23"/>
    <p:sldId id="349" r:id="rId24"/>
    <p:sldId id="350" r:id="rId25"/>
    <p:sldId id="334" r:id="rId26"/>
    <p:sldId id="328" r:id="rId27"/>
    <p:sldId id="333" r:id="rId28"/>
    <p:sldId id="329" r:id="rId29"/>
    <p:sldId id="330" r:id="rId30"/>
    <p:sldId id="331" r:id="rId31"/>
    <p:sldId id="332" r:id="rId32"/>
    <p:sldId id="336" r:id="rId33"/>
    <p:sldId id="351" r:id="rId34"/>
    <p:sldId id="352" r:id="rId35"/>
    <p:sldId id="353" r:id="rId36"/>
    <p:sldId id="354" r:id="rId37"/>
    <p:sldId id="322" r:id="rId38"/>
    <p:sldId id="337" r:id="rId39"/>
    <p:sldId id="355" r:id="rId40"/>
    <p:sldId id="356" r:id="rId41"/>
    <p:sldId id="357" r:id="rId42"/>
    <p:sldId id="358" r:id="rId43"/>
  </p:sldIdLst>
  <p:sldSz cx="9144000" cy="5143500" type="screen16x9"/>
  <p:notesSz cx="6858000" cy="9144000"/>
  <p:embeddedFontLst>
    <p:embeddedFont>
      <p:font typeface="Montserrat" pitchFamily="2" charset="77"/>
      <p:regular r:id="rId45"/>
      <p:bold r:id="rId46"/>
      <p:italic r:id="rId47"/>
      <p:boldItalic r:id="rId48"/>
    </p:embeddedFont>
    <p:embeddedFont>
      <p:font typeface="Work Sans" pitchFamily="2" charset="77"/>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78FB88-4CC4-45F2-A4CA-F4F4C751E8B5}">
  <a:tblStyle styleId="{D578FB88-4CC4-45F2-A4CA-F4F4C751E8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825"/>
  </p:normalViewPr>
  <p:slideViewPr>
    <p:cSldViewPr snapToGrid="0">
      <p:cViewPr varScale="1">
        <p:scale>
          <a:sx n="89" d="100"/>
          <a:sy n="89" d="100"/>
        </p:scale>
        <p:origin x="16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TITLE_ONLY_1">
    <p:bg>
      <p:bgPr>
        <a:gradFill>
          <a:gsLst>
            <a:gs pos="0">
              <a:schemeClr val="accent1"/>
            </a:gs>
            <a:gs pos="50000">
              <a:schemeClr val="accent1"/>
            </a:gs>
            <a:gs pos="100000">
              <a:schemeClr val="accent2"/>
            </a:gs>
          </a:gsLst>
          <a:lin ang="5400700" scaled="0"/>
        </a:gradFill>
        <a:effectLst/>
      </p:bgPr>
    </p:bg>
    <p:spTree>
      <p:nvGrpSpPr>
        <p:cNvPr id="1" name="Shape 2389"/>
        <p:cNvGrpSpPr/>
        <p:nvPr/>
      </p:nvGrpSpPr>
      <p:grpSpPr>
        <a:xfrm>
          <a:off x="0" y="0"/>
          <a:ext cx="0" cy="0"/>
          <a:chOff x="0" y="0"/>
          <a:chExt cx="0" cy="0"/>
        </a:xfrm>
      </p:grpSpPr>
      <p:sp>
        <p:nvSpPr>
          <p:cNvPr id="2390" name="Google Shape;2390;p1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91" name="Google Shape;2391;p17"/>
          <p:cNvGrpSpPr/>
          <p:nvPr/>
        </p:nvGrpSpPr>
        <p:grpSpPr>
          <a:xfrm>
            <a:off x="-990656" y="319472"/>
            <a:ext cx="10582618" cy="5626373"/>
            <a:chOff x="-990656" y="319472"/>
            <a:chExt cx="10582618" cy="5626373"/>
          </a:xfrm>
        </p:grpSpPr>
        <p:sp>
          <p:nvSpPr>
            <p:cNvPr id="2392" name="Google Shape;2392;p17"/>
            <p:cNvSpPr/>
            <p:nvPr/>
          </p:nvSpPr>
          <p:spPr>
            <a:xfrm>
              <a:off x="7872935" y="3661424"/>
              <a:ext cx="1719027" cy="416170"/>
            </a:xfrm>
            <a:custGeom>
              <a:avLst/>
              <a:gdLst/>
              <a:ahLst/>
              <a:cxnLst/>
              <a:rect l="l" t="t" r="r" b="b"/>
              <a:pathLst>
                <a:path w="42669" h="10330" extrusionOk="0">
                  <a:moveTo>
                    <a:pt x="16017" y="1"/>
                  </a:moveTo>
                  <a:cubicBezTo>
                    <a:pt x="15822" y="1"/>
                    <a:pt x="15620" y="26"/>
                    <a:pt x="15410" y="79"/>
                  </a:cubicBezTo>
                  <a:cubicBezTo>
                    <a:pt x="14482" y="314"/>
                    <a:pt x="13718" y="1008"/>
                    <a:pt x="13231" y="1833"/>
                  </a:cubicBezTo>
                  <a:cubicBezTo>
                    <a:pt x="12745" y="2658"/>
                    <a:pt x="12510" y="3606"/>
                    <a:pt x="12361" y="4553"/>
                  </a:cubicBezTo>
                  <a:cubicBezTo>
                    <a:pt x="11906" y="4198"/>
                    <a:pt x="11329" y="4011"/>
                    <a:pt x="10753" y="4011"/>
                  </a:cubicBezTo>
                  <a:cubicBezTo>
                    <a:pt x="10436" y="4011"/>
                    <a:pt x="10119" y="4068"/>
                    <a:pt x="9824" y="4184"/>
                  </a:cubicBezTo>
                  <a:cubicBezTo>
                    <a:pt x="8685" y="4630"/>
                    <a:pt x="7952" y="6021"/>
                    <a:pt x="7992" y="7212"/>
                  </a:cubicBezTo>
                  <a:cubicBezTo>
                    <a:pt x="7628" y="6975"/>
                    <a:pt x="7193" y="6699"/>
                    <a:pt x="6755" y="6699"/>
                  </a:cubicBezTo>
                  <a:cubicBezTo>
                    <a:pt x="6591" y="6699"/>
                    <a:pt x="6427" y="6737"/>
                    <a:pt x="6265" y="6831"/>
                  </a:cubicBezTo>
                  <a:cubicBezTo>
                    <a:pt x="5798" y="7104"/>
                    <a:pt x="5661" y="7749"/>
                    <a:pt x="5373" y="8171"/>
                  </a:cubicBezTo>
                  <a:cubicBezTo>
                    <a:pt x="4255" y="9813"/>
                    <a:pt x="1623" y="9516"/>
                    <a:pt x="0" y="10195"/>
                  </a:cubicBezTo>
                  <a:cubicBezTo>
                    <a:pt x="9293" y="10248"/>
                    <a:pt x="21363" y="10329"/>
                    <a:pt x="32093" y="10329"/>
                  </a:cubicBezTo>
                  <a:cubicBezTo>
                    <a:pt x="35840" y="10329"/>
                    <a:pt x="39424" y="10319"/>
                    <a:pt x="42669" y="10295"/>
                  </a:cubicBezTo>
                  <a:cubicBezTo>
                    <a:pt x="42056" y="10008"/>
                    <a:pt x="41394" y="9933"/>
                    <a:pt x="40715" y="9933"/>
                  </a:cubicBezTo>
                  <a:cubicBezTo>
                    <a:pt x="39969" y="9933"/>
                    <a:pt x="39203" y="10023"/>
                    <a:pt x="38460" y="10023"/>
                  </a:cubicBezTo>
                  <a:cubicBezTo>
                    <a:pt x="38332" y="10023"/>
                    <a:pt x="38205" y="10021"/>
                    <a:pt x="38078" y="10014"/>
                  </a:cubicBezTo>
                  <a:cubicBezTo>
                    <a:pt x="36490" y="9933"/>
                    <a:pt x="34888" y="9614"/>
                    <a:pt x="33522" y="8767"/>
                  </a:cubicBezTo>
                  <a:cubicBezTo>
                    <a:pt x="32802" y="8321"/>
                    <a:pt x="32164" y="7739"/>
                    <a:pt x="31392" y="7389"/>
                  </a:cubicBezTo>
                  <a:cubicBezTo>
                    <a:pt x="30680" y="7065"/>
                    <a:pt x="29901" y="7051"/>
                    <a:pt x="29149" y="6919"/>
                  </a:cubicBezTo>
                  <a:cubicBezTo>
                    <a:pt x="29109" y="6912"/>
                    <a:pt x="28989" y="6906"/>
                    <a:pt x="28828" y="6906"/>
                  </a:cubicBezTo>
                  <a:cubicBezTo>
                    <a:pt x="28274" y="6906"/>
                    <a:pt x="27236" y="6977"/>
                    <a:pt x="27359" y="7333"/>
                  </a:cubicBezTo>
                  <a:cubicBezTo>
                    <a:pt x="26764" y="5608"/>
                    <a:pt x="25752" y="4028"/>
                    <a:pt x="24432" y="2767"/>
                  </a:cubicBezTo>
                  <a:cubicBezTo>
                    <a:pt x="23700" y="2066"/>
                    <a:pt x="22826" y="1444"/>
                    <a:pt x="21820" y="1311"/>
                  </a:cubicBezTo>
                  <a:cubicBezTo>
                    <a:pt x="21712" y="1297"/>
                    <a:pt x="21603" y="1290"/>
                    <a:pt x="21493" y="1290"/>
                  </a:cubicBezTo>
                  <a:cubicBezTo>
                    <a:pt x="20579" y="1290"/>
                    <a:pt x="19638" y="1776"/>
                    <a:pt x="19339" y="2629"/>
                  </a:cubicBezTo>
                  <a:cubicBezTo>
                    <a:pt x="18573" y="1441"/>
                    <a:pt x="17506" y="1"/>
                    <a:pt x="16017"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7"/>
            <p:cNvSpPr/>
            <p:nvPr/>
          </p:nvSpPr>
          <p:spPr>
            <a:xfrm flipH="1">
              <a:off x="-62556" y="4122086"/>
              <a:ext cx="9210206" cy="900798"/>
            </a:xfrm>
            <a:custGeom>
              <a:avLst/>
              <a:gdLst/>
              <a:ahLst/>
              <a:cxnLst/>
              <a:rect l="l" t="t" r="r" b="b"/>
              <a:pathLst>
                <a:path w="228612" h="32558" extrusionOk="0">
                  <a:moveTo>
                    <a:pt x="228612" y="1"/>
                  </a:moveTo>
                  <a:cubicBezTo>
                    <a:pt x="222585" y="3043"/>
                    <a:pt x="216596" y="6159"/>
                    <a:pt x="210692" y="9416"/>
                  </a:cubicBezTo>
                  <a:cubicBezTo>
                    <a:pt x="205454" y="12298"/>
                    <a:pt x="197430" y="19257"/>
                    <a:pt x="190608" y="19257"/>
                  </a:cubicBezTo>
                  <a:cubicBezTo>
                    <a:pt x="189579" y="19257"/>
                    <a:pt x="188578" y="19099"/>
                    <a:pt x="187618" y="18745"/>
                  </a:cubicBezTo>
                  <a:cubicBezTo>
                    <a:pt x="183832" y="17349"/>
                    <a:pt x="180720" y="14450"/>
                    <a:pt x="176865" y="13246"/>
                  </a:cubicBezTo>
                  <a:cubicBezTo>
                    <a:pt x="175577" y="12842"/>
                    <a:pt x="174255" y="12644"/>
                    <a:pt x="172920" y="12617"/>
                  </a:cubicBezTo>
                  <a:cubicBezTo>
                    <a:pt x="172812" y="12615"/>
                    <a:pt x="172704" y="12614"/>
                    <a:pt x="172596" y="12614"/>
                  </a:cubicBezTo>
                  <a:cubicBezTo>
                    <a:pt x="170023" y="12614"/>
                    <a:pt x="167422" y="13233"/>
                    <a:pt x="164982" y="14205"/>
                  </a:cubicBezTo>
                  <a:cubicBezTo>
                    <a:pt x="164226" y="14504"/>
                    <a:pt x="163490" y="14837"/>
                    <a:pt x="162773" y="15198"/>
                  </a:cubicBezTo>
                  <a:cubicBezTo>
                    <a:pt x="158426" y="17379"/>
                    <a:pt x="154602" y="20457"/>
                    <a:pt x="150469" y="23019"/>
                  </a:cubicBezTo>
                  <a:cubicBezTo>
                    <a:pt x="148548" y="24211"/>
                    <a:pt x="146477" y="25316"/>
                    <a:pt x="144227" y="25492"/>
                  </a:cubicBezTo>
                  <a:cubicBezTo>
                    <a:pt x="144006" y="25509"/>
                    <a:pt x="143786" y="25517"/>
                    <a:pt x="143568" y="25517"/>
                  </a:cubicBezTo>
                  <a:cubicBezTo>
                    <a:pt x="138171" y="25517"/>
                    <a:pt x="133815" y="20451"/>
                    <a:pt x="128426" y="19354"/>
                  </a:cubicBezTo>
                  <a:cubicBezTo>
                    <a:pt x="127637" y="19192"/>
                    <a:pt x="126850" y="19119"/>
                    <a:pt x="126066" y="19119"/>
                  </a:cubicBezTo>
                  <a:cubicBezTo>
                    <a:pt x="121599" y="19119"/>
                    <a:pt x="117238" y="21504"/>
                    <a:pt x="113151" y="23597"/>
                  </a:cubicBezTo>
                  <a:cubicBezTo>
                    <a:pt x="109824" y="25301"/>
                    <a:pt x="106027" y="26859"/>
                    <a:pt x="102399" y="26859"/>
                  </a:cubicBezTo>
                  <a:cubicBezTo>
                    <a:pt x="100791" y="26859"/>
                    <a:pt x="99217" y="26553"/>
                    <a:pt x="97732" y="25818"/>
                  </a:cubicBezTo>
                  <a:cubicBezTo>
                    <a:pt x="96467" y="25189"/>
                    <a:pt x="95303" y="24261"/>
                    <a:pt x="93903" y="24061"/>
                  </a:cubicBezTo>
                  <a:cubicBezTo>
                    <a:pt x="93630" y="24023"/>
                    <a:pt x="93355" y="24005"/>
                    <a:pt x="93077" y="24005"/>
                  </a:cubicBezTo>
                  <a:cubicBezTo>
                    <a:pt x="90451" y="24005"/>
                    <a:pt x="87666" y="25605"/>
                    <a:pt x="85172" y="26098"/>
                  </a:cubicBezTo>
                  <a:cubicBezTo>
                    <a:pt x="83957" y="26336"/>
                    <a:pt x="82798" y="26600"/>
                    <a:pt x="81656" y="26830"/>
                  </a:cubicBezTo>
                  <a:cubicBezTo>
                    <a:pt x="81548" y="26856"/>
                    <a:pt x="81441" y="26876"/>
                    <a:pt x="81333" y="26899"/>
                  </a:cubicBezTo>
                  <a:cubicBezTo>
                    <a:pt x="81234" y="26918"/>
                    <a:pt x="81138" y="26937"/>
                    <a:pt x="81038" y="26956"/>
                  </a:cubicBezTo>
                  <a:cubicBezTo>
                    <a:pt x="80308" y="27100"/>
                    <a:pt x="79581" y="27224"/>
                    <a:pt x="78840" y="27320"/>
                  </a:cubicBezTo>
                  <a:cubicBezTo>
                    <a:pt x="78794" y="27327"/>
                    <a:pt x="78748" y="27331"/>
                    <a:pt x="78701" y="27339"/>
                  </a:cubicBezTo>
                  <a:cubicBezTo>
                    <a:pt x="78650" y="27346"/>
                    <a:pt x="78604" y="27351"/>
                    <a:pt x="78555" y="27354"/>
                  </a:cubicBezTo>
                  <a:cubicBezTo>
                    <a:pt x="77721" y="27459"/>
                    <a:pt x="76871" y="27521"/>
                    <a:pt x="75992" y="27521"/>
                  </a:cubicBezTo>
                  <a:cubicBezTo>
                    <a:pt x="75511" y="27521"/>
                    <a:pt x="75020" y="27503"/>
                    <a:pt x="74517" y="27462"/>
                  </a:cubicBezTo>
                  <a:cubicBezTo>
                    <a:pt x="74372" y="27452"/>
                    <a:pt x="74224" y="27435"/>
                    <a:pt x="74077" y="27424"/>
                  </a:cubicBezTo>
                  <a:cubicBezTo>
                    <a:pt x="73870" y="27405"/>
                    <a:pt x="73667" y="27382"/>
                    <a:pt x="73461" y="27359"/>
                  </a:cubicBezTo>
                  <a:cubicBezTo>
                    <a:pt x="73130" y="27321"/>
                    <a:pt x="72805" y="27283"/>
                    <a:pt x="72478" y="27237"/>
                  </a:cubicBezTo>
                  <a:cubicBezTo>
                    <a:pt x="71827" y="27149"/>
                    <a:pt x="71179" y="27041"/>
                    <a:pt x="70536" y="26919"/>
                  </a:cubicBezTo>
                  <a:cubicBezTo>
                    <a:pt x="70283" y="26873"/>
                    <a:pt x="70033" y="26823"/>
                    <a:pt x="69780" y="26773"/>
                  </a:cubicBezTo>
                  <a:cubicBezTo>
                    <a:pt x="69520" y="26723"/>
                    <a:pt x="69259" y="26670"/>
                    <a:pt x="68999" y="26613"/>
                  </a:cubicBezTo>
                  <a:lnTo>
                    <a:pt x="68987" y="26613"/>
                  </a:lnTo>
                  <a:cubicBezTo>
                    <a:pt x="68044" y="26417"/>
                    <a:pt x="67109" y="26195"/>
                    <a:pt x="66173" y="25965"/>
                  </a:cubicBezTo>
                  <a:cubicBezTo>
                    <a:pt x="63999" y="25427"/>
                    <a:pt x="61676" y="24694"/>
                    <a:pt x="59466" y="24384"/>
                  </a:cubicBezTo>
                  <a:cubicBezTo>
                    <a:pt x="57062" y="24047"/>
                    <a:pt x="54877" y="23867"/>
                    <a:pt x="52530" y="22935"/>
                  </a:cubicBezTo>
                  <a:cubicBezTo>
                    <a:pt x="50760" y="22232"/>
                    <a:pt x="48764" y="21309"/>
                    <a:pt x="46953" y="21309"/>
                  </a:cubicBezTo>
                  <a:cubicBezTo>
                    <a:pt x="46109" y="21309"/>
                    <a:pt x="45305" y="21509"/>
                    <a:pt x="44582" y="22026"/>
                  </a:cubicBezTo>
                  <a:cubicBezTo>
                    <a:pt x="43036" y="23129"/>
                    <a:pt x="41831" y="23672"/>
                    <a:pt x="40482" y="23672"/>
                  </a:cubicBezTo>
                  <a:cubicBezTo>
                    <a:pt x="39454" y="23672"/>
                    <a:pt x="38342" y="23357"/>
                    <a:pt x="36932" y="22735"/>
                  </a:cubicBezTo>
                  <a:cubicBezTo>
                    <a:pt x="30532" y="19921"/>
                    <a:pt x="24428" y="16435"/>
                    <a:pt x="18746" y="12363"/>
                  </a:cubicBezTo>
                  <a:cubicBezTo>
                    <a:pt x="16783" y="10957"/>
                    <a:pt x="14843" y="9461"/>
                    <a:pt x="12616" y="8534"/>
                  </a:cubicBezTo>
                  <a:cubicBezTo>
                    <a:pt x="10749" y="7755"/>
                    <a:pt x="8759" y="7411"/>
                    <a:pt x="6747" y="7411"/>
                  </a:cubicBezTo>
                  <a:cubicBezTo>
                    <a:pt x="4477" y="7411"/>
                    <a:pt x="2180" y="7848"/>
                    <a:pt x="1" y="8591"/>
                  </a:cubicBezTo>
                  <a:lnTo>
                    <a:pt x="1" y="28332"/>
                  </a:lnTo>
                  <a:cubicBezTo>
                    <a:pt x="3928" y="28601"/>
                    <a:pt x="7852" y="28858"/>
                    <a:pt x="11779" y="29100"/>
                  </a:cubicBezTo>
                  <a:cubicBezTo>
                    <a:pt x="11806" y="29103"/>
                    <a:pt x="11829" y="29103"/>
                    <a:pt x="11855" y="29103"/>
                  </a:cubicBezTo>
                  <a:cubicBezTo>
                    <a:pt x="12566" y="29149"/>
                    <a:pt x="13272" y="29190"/>
                    <a:pt x="13980" y="29233"/>
                  </a:cubicBezTo>
                  <a:cubicBezTo>
                    <a:pt x="13999" y="29237"/>
                    <a:pt x="14023" y="29237"/>
                    <a:pt x="14042" y="29237"/>
                  </a:cubicBezTo>
                  <a:cubicBezTo>
                    <a:pt x="14637" y="29276"/>
                    <a:pt x="15234" y="29309"/>
                    <a:pt x="15828" y="29345"/>
                  </a:cubicBezTo>
                  <a:cubicBezTo>
                    <a:pt x="15851" y="29345"/>
                    <a:pt x="15871" y="29347"/>
                    <a:pt x="15893" y="29347"/>
                  </a:cubicBezTo>
                  <a:cubicBezTo>
                    <a:pt x="16419" y="29378"/>
                    <a:pt x="16944" y="29410"/>
                    <a:pt x="17469" y="29440"/>
                  </a:cubicBezTo>
                  <a:cubicBezTo>
                    <a:pt x="17555" y="29444"/>
                    <a:pt x="17644" y="29453"/>
                    <a:pt x="17730" y="29455"/>
                  </a:cubicBezTo>
                  <a:cubicBezTo>
                    <a:pt x="17785" y="29461"/>
                    <a:pt x="17842" y="29463"/>
                    <a:pt x="17899" y="29463"/>
                  </a:cubicBezTo>
                  <a:cubicBezTo>
                    <a:pt x="17937" y="29468"/>
                    <a:pt x="17975" y="29472"/>
                    <a:pt x="18013" y="29472"/>
                  </a:cubicBezTo>
                  <a:cubicBezTo>
                    <a:pt x="18458" y="29499"/>
                    <a:pt x="18903" y="29520"/>
                    <a:pt x="19351" y="29548"/>
                  </a:cubicBezTo>
                  <a:cubicBezTo>
                    <a:pt x="19483" y="29555"/>
                    <a:pt x="19614" y="29562"/>
                    <a:pt x="19748" y="29570"/>
                  </a:cubicBezTo>
                  <a:cubicBezTo>
                    <a:pt x="19824" y="29574"/>
                    <a:pt x="19900" y="29578"/>
                    <a:pt x="19980" y="29581"/>
                  </a:cubicBezTo>
                  <a:cubicBezTo>
                    <a:pt x="20003" y="29581"/>
                    <a:pt x="20027" y="29584"/>
                    <a:pt x="20049" y="29584"/>
                  </a:cubicBezTo>
                  <a:lnTo>
                    <a:pt x="20053" y="29584"/>
                  </a:lnTo>
                  <a:cubicBezTo>
                    <a:pt x="20253" y="29597"/>
                    <a:pt x="20462" y="29608"/>
                    <a:pt x="20669" y="29619"/>
                  </a:cubicBezTo>
                  <a:cubicBezTo>
                    <a:pt x="20695" y="29622"/>
                    <a:pt x="20726" y="29622"/>
                    <a:pt x="20756" y="29622"/>
                  </a:cubicBezTo>
                  <a:cubicBezTo>
                    <a:pt x="21033" y="29639"/>
                    <a:pt x="21312" y="29653"/>
                    <a:pt x="21592" y="29669"/>
                  </a:cubicBezTo>
                  <a:cubicBezTo>
                    <a:pt x="21906" y="29688"/>
                    <a:pt x="22216" y="29702"/>
                    <a:pt x="22532" y="29717"/>
                  </a:cubicBezTo>
                  <a:cubicBezTo>
                    <a:pt x="22553" y="29721"/>
                    <a:pt x="22577" y="29721"/>
                    <a:pt x="22599" y="29721"/>
                  </a:cubicBezTo>
                  <a:cubicBezTo>
                    <a:pt x="22930" y="29740"/>
                    <a:pt x="23263" y="29759"/>
                    <a:pt x="23593" y="29775"/>
                  </a:cubicBezTo>
                  <a:cubicBezTo>
                    <a:pt x="23607" y="29775"/>
                    <a:pt x="23626" y="29778"/>
                    <a:pt x="23641" y="29778"/>
                  </a:cubicBezTo>
                  <a:cubicBezTo>
                    <a:pt x="23837" y="29786"/>
                    <a:pt x="24033" y="29797"/>
                    <a:pt x="24229" y="29809"/>
                  </a:cubicBezTo>
                  <a:cubicBezTo>
                    <a:pt x="24252" y="29809"/>
                    <a:pt x="24280" y="29809"/>
                    <a:pt x="24301" y="29811"/>
                  </a:cubicBezTo>
                  <a:cubicBezTo>
                    <a:pt x="24536" y="29824"/>
                    <a:pt x="24770" y="29836"/>
                    <a:pt x="25004" y="29847"/>
                  </a:cubicBezTo>
                  <a:cubicBezTo>
                    <a:pt x="25065" y="29851"/>
                    <a:pt x="25126" y="29855"/>
                    <a:pt x="25189" y="29855"/>
                  </a:cubicBezTo>
                  <a:cubicBezTo>
                    <a:pt x="25326" y="29862"/>
                    <a:pt x="25468" y="29870"/>
                    <a:pt x="25606" y="29874"/>
                  </a:cubicBezTo>
                  <a:cubicBezTo>
                    <a:pt x="25698" y="29881"/>
                    <a:pt x="25794" y="29886"/>
                    <a:pt x="25885" y="29889"/>
                  </a:cubicBezTo>
                  <a:cubicBezTo>
                    <a:pt x="25983" y="29898"/>
                    <a:pt x="26075" y="29902"/>
                    <a:pt x="26170" y="29906"/>
                  </a:cubicBezTo>
                  <a:cubicBezTo>
                    <a:pt x="26246" y="29908"/>
                    <a:pt x="26328" y="29913"/>
                    <a:pt x="26404" y="29917"/>
                  </a:cubicBezTo>
                  <a:cubicBezTo>
                    <a:pt x="26450" y="29921"/>
                    <a:pt x="26499" y="29925"/>
                    <a:pt x="26545" y="29925"/>
                  </a:cubicBezTo>
                  <a:cubicBezTo>
                    <a:pt x="26727" y="29936"/>
                    <a:pt x="26911" y="29944"/>
                    <a:pt x="27090" y="29951"/>
                  </a:cubicBezTo>
                  <a:cubicBezTo>
                    <a:pt x="27121" y="29955"/>
                    <a:pt x="27155" y="29955"/>
                    <a:pt x="27186" y="29955"/>
                  </a:cubicBezTo>
                  <a:cubicBezTo>
                    <a:pt x="27274" y="29963"/>
                    <a:pt x="27357" y="29965"/>
                    <a:pt x="27446" y="29965"/>
                  </a:cubicBezTo>
                  <a:cubicBezTo>
                    <a:pt x="27534" y="29974"/>
                    <a:pt x="27621" y="29978"/>
                    <a:pt x="27710" y="29982"/>
                  </a:cubicBezTo>
                  <a:cubicBezTo>
                    <a:pt x="27802" y="29984"/>
                    <a:pt x="27890" y="29989"/>
                    <a:pt x="27982" y="29993"/>
                  </a:cubicBezTo>
                  <a:cubicBezTo>
                    <a:pt x="28039" y="29996"/>
                    <a:pt x="28101" y="30001"/>
                    <a:pt x="28158" y="30003"/>
                  </a:cubicBezTo>
                  <a:cubicBezTo>
                    <a:pt x="29163" y="30050"/>
                    <a:pt x="30163" y="30095"/>
                    <a:pt x="31168" y="30137"/>
                  </a:cubicBezTo>
                  <a:cubicBezTo>
                    <a:pt x="31234" y="30146"/>
                    <a:pt x="31298" y="30146"/>
                    <a:pt x="31367" y="30146"/>
                  </a:cubicBezTo>
                  <a:cubicBezTo>
                    <a:pt x="31516" y="30156"/>
                    <a:pt x="31662" y="30165"/>
                    <a:pt x="31812" y="30165"/>
                  </a:cubicBezTo>
                  <a:cubicBezTo>
                    <a:pt x="31923" y="30178"/>
                    <a:pt x="32037" y="30180"/>
                    <a:pt x="32149" y="30180"/>
                  </a:cubicBezTo>
                  <a:cubicBezTo>
                    <a:pt x="32157" y="30184"/>
                    <a:pt x="32159" y="30184"/>
                    <a:pt x="32168" y="30184"/>
                  </a:cubicBezTo>
                  <a:cubicBezTo>
                    <a:pt x="32591" y="30203"/>
                    <a:pt x="33017" y="30222"/>
                    <a:pt x="33443" y="30237"/>
                  </a:cubicBezTo>
                  <a:cubicBezTo>
                    <a:pt x="34825" y="30300"/>
                    <a:pt x="36204" y="30353"/>
                    <a:pt x="37585" y="30403"/>
                  </a:cubicBezTo>
                  <a:cubicBezTo>
                    <a:pt x="38128" y="30422"/>
                    <a:pt x="38673" y="30441"/>
                    <a:pt x="39214" y="30460"/>
                  </a:cubicBezTo>
                  <a:cubicBezTo>
                    <a:pt x="39253" y="30460"/>
                    <a:pt x="39287" y="30464"/>
                    <a:pt x="39322" y="30464"/>
                  </a:cubicBezTo>
                  <a:lnTo>
                    <a:pt x="39325" y="30464"/>
                  </a:lnTo>
                  <a:cubicBezTo>
                    <a:pt x="40429" y="30503"/>
                    <a:pt x="41529" y="30536"/>
                    <a:pt x="42633" y="30572"/>
                  </a:cubicBezTo>
                  <a:cubicBezTo>
                    <a:pt x="43040" y="30584"/>
                    <a:pt x="43442" y="30595"/>
                    <a:pt x="43849" y="30606"/>
                  </a:cubicBezTo>
                  <a:cubicBezTo>
                    <a:pt x="43929" y="30610"/>
                    <a:pt x="44013" y="30610"/>
                    <a:pt x="44094" y="30610"/>
                  </a:cubicBezTo>
                  <a:cubicBezTo>
                    <a:pt x="44102" y="30612"/>
                    <a:pt x="44105" y="30612"/>
                    <a:pt x="44113" y="30612"/>
                  </a:cubicBezTo>
                  <a:lnTo>
                    <a:pt x="44186" y="30612"/>
                  </a:lnTo>
                  <a:cubicBezTo>
                    <a:pt x="44235" y="30616"/>
                    <a:pt x="44286" y="30616"/>
                    <a:pt x="44336" y="30616"/>
                  </a:cubicBezTo>
                  <a:cubicBezTo>
                    <a:pt x="44339" y="30617"/>
                    <a:pt x="44344" y="30618"/>
                    <a:pt x="44349" y="30618"/>
                  </a:cubicBezTo>
                  <a:cubicBezTo>
                    <a:pt x="44354" y="30618"/>
                    <a:pt x="44358" y="30617"/>
                    <a:pt x="44362" y="30616"/>
                  </a:cubicBezTo>
                  <a:cubicBezTo>
                    <a:pt x="44455" y="30620"/>
                    <a:pt x="44541" y="30624"/>
                    <a:pt x="44634" y="30624"/>
                  </a:cubicBezTo>
                  <a:cubicBezTo>
                    <a:pt x="44914" y="30635"/>
                    <a:pt x="45199" y="30638"/>
                    <a:pt x="45478" y="30645"/>
                  </a:cubicBezTo>
                  <a:cubicBezTo>
                    <a:pt x="45701" y="30654"/>
                    <a:pt x="45926" y="30657"/>
                    <a:pt x="46148" y="30664"/>
                  </a:cubicBezTo>
                  <a:cubicBezTo>
                    <a:pt x="46325" y="30670"/>
                    <a:pt x="46504" y="30673"/>
                    <a:pt x="46681" y="30681"/>
                  </a:cubicBezTo>
                  <a:cubicBezTo>
                    <a:pt x="48868" y="30732"/>
                    <a:pt x="51056" y="30770"/>
                    <a:pt x="53246" y="30801"/>
                  </a:cubicBezTo>
                  <a:cubicBezTo>
                    <a:pt x="55875" y="30839"/>
                    <a:pt x="58510" y="30858"/>
                    <a:pt x="61141" y="30896"/>
                  </a:cubicBezTo>
                  <a:lnTo>
                    <a:pt x="61394" y="30896"/>
                  </a:lnTo>
                  <a:cubicBezTo>
                    <a:pt x="61424" y="30896"/>
                    <a:pt x="61456" y="30896"/>
                    <a:pt x="61487" y="30898"/>
                  </a:cubicBezTo>
                  <a:cubicBezTo>
                    <a:pt x="61845" y="30903"/>
                    <a:pt x="62206" y="30906"/>
                    <a:pt x="62567" y="30915"/>
                  </a:cubicBezTo>
                  <a:cubicBezTo>
                    <a:pt x="65040" y="30953"/>
                    <a:pt x="67514" y="31006"/>
                    <a:pt x="69986" y="31107"/>
                  </a:cubicBezTo>
                  <a:cubicBezTo>
                    <a:pt x="72050" y="31188"/>
                    <a:pt x="74112" y="31298"/>
                    <a:pt x="76171" y="31451"/>
                  </a:cubicBezTo>
                  <a:cubicBezTo>
                    <a:pt x="78446" y="31622"/>
                    <a:pt x="80720" y="31851"/>
                    <a:pt x="82997" y="32062"/>
                  </a:cubicBezTo>
                  <a:cubicBezTo>
                    <a:pt x="85922" y="32329"/>
                    <a:pt x="88853" y="32558"/>
                    <a:pt x="91795" y="32558"/>
                  </a:cubicBezTo>
                  <a:cubicBezTo>
                    <a:pt x="93366" y="32558"/>
                    <a:pt x="94940" y="32493"/>
                    <a:pt x="96517" y="32334"/>
                  </a:cubicBezTo>
                  <a:cubicBezTo>
                    <a:pt x="97280" y="32257"/>
                    <a:pt x="98035" y="32165"/>
                    <a:pt x="98794" y="32062"/>
                  </a:cubicBezTo>
                  <a:cubicBezTo>
                    <a:pt x="99174" y="32008"/>
                    <a:pt x="99549" y="31954"/>
                    <a:pt x="99929" y="31896"/>
                  </a:cubicBezTo>
                  <a:cubicBezTo>
                    <a:pt x="99948" y="31891"/>
                    <a:pt x="99963" y="31891"/>
                    <a:pt x="99983" y="31889"/>
                  </a:cubicBezTo>
                  <a:cubicBezTo>
                    <a:pt x="100279" y="31846"/>
                    <a:pt x="100580" y="31796"/>
                    <a:pt x="100876" y="31750"/>
                  </a:cubicBezTo>
                  <a:cubicBezTo>
                    <a:pt x="100911" y="31745"/>
                    <a:pt x="100946" y="31737"/>
                    <a:pt x="100984" y="31735"/>
                  </a:cubicBezTo>
                  <a:cubicBezTo>
                    <a:pt x="101138" y="31707"/>
                    <a:pt x="101291" y="31683"/>
                    <a:pt x="101444" y="31661"/>
                  </a:cubicBezTo>
                  <a:cubicBezTo>
                    <a:pt x="101532" y="31646"/>
                    <a:pt x="101624" y="31631"/>
                    <a:pt x="101717" y="31615"/>
                  </a:cubicBezTo>
                  <a:cubicBezTo>
                    <a:pt x="101804" y="31599"/>
                    <a:pt x="101893" y="31584"/>
                    <a:pt x="101980" y="31572"/>
                  </a:cubicBezTo>
                  <a:cubicBezTo>
                    <a:pt x="102491" y="31484"/>
                    <a:pt x="103006" y="31401"/>
                    <a:pt x="103518" y="31309"/>
                  </a:cubicBezTo>
                  <a:cubicBezTo>
                    <a:pt x="103798" y="31266"/>
                    <a:pt x="104075" y="31216"/>
                    <a:pt x="104354" y="31170"/>
                  </a:cubicBezTo>
                  <a:cubicBezTo>
                    <a:pt x="106797" y="30752"/>
                    <a:pt x="109236" y="30347"/>
                    <a:pt x="111690" y="30109"/>
                  </a:cubicBezTo>
                  <a:cubicBezTo>
                    <a:pt x="111764" y="30101"/>
                    <a:pt x="111836" y="30097"/>
                    <a:pt x="111908" y="30090"/>
                  </a:cubicBezTo>
                  <a:cubicBezTo>
                    <a:pt x="112989" y="29991"/>
                    <a:pt x="114075" y="29926"/>
                    <a:pt x="115160" y="29911"/>
                  </a:cubicBezTo>
                  <a:cubicBezTo>
                    <a:pt x="115341" y="29907"/>
                    <a:pt x="115522" y="29906"/>
                    <a:pt x="115704" y="29906"/>
                  </a:cubicBezTo>
                  <a:cubicBezTo>
                    <a:pt x="116038" y="29906"/>
                    <a:pt x="116372" y="29911"/>
                    <a:pt x="116705" y="29918"/>
                  </a:cubicBezTo>
                  <a:cubicBezTo>
                    <a:pt x="116981" y="29926"/>
                    <a:pt x="117258" y="29933"/>
                    <a:pt x="117530" y="29945"/>
                  </a:cubicBezTo>
                  <a:cubicBezTo>
                    <a:pt x="117736" y="29953"/>
                    <a:pt x="117940" y="29964"/>
                    <a:pt x="118143" y="29975"/>
                  </a:cubicBezTo>
                  <a:cubicBezTo>
                    <a:pt x="118556" y="29997"/>
                    <a:pt x="118974" y="30025"/>
                    <a:pt x="119389" y="30059"/>
                  </a:cubicBezTo>
                  <a:cubicBezTo>
                    <a:pt x="119463" y="30064"/>
                    <a:pt x="119535" y="30072"/>
                    <a:pt x="119609" y="30076"/>
                  </a:cubicBezTo>
                  <a:cubicBezTo>
                    <a:pt x="119643" y="30078"/>
                    <a:pt x="119677" y="30084"/>
                    <a:pt x="119712" y="30086"/>
                  </a:cubicBezTo>
                  <a:cubicBezTo>
                    <a:pt x="121589" y="30239"/>
                    <a:pt x="123468" y="30480"/>
                    <a:pt x="125344" y="30729"/>
                  </a:cubicBezTo>
                  <a:cubicBezTo>
                    <a:pt x="125749" y="30784"/>
                    <a:pt x="126156" y="30841"/>
                    <a:pt x="126563" y="30895"/>
                  </a:cubicBezTo>
                  <a:cubicBezTo>
                    <a:pt x="126819" y="30930"/>
                    <a:pt x="127072" y="30961"/>
                    <a:pt x="127329" y="30995"/>
                  </a:cubicBezTo>
                  <a:cubicBezTo>
                    <a:pt x="127522" y="31022"/>
                    <a:pt x="127709" y="31045"/>
                    <a:pt x="127898" y="31071"/>
                  </a:cubicBezTo>
                  <a:cubicBezTo>
                    <a:pt x="128663" y="31168"/>
                    <a:pt x="129435" y="31263"/>
                    <a:pt x="130201" y="31348"/>
                  </a:cubicBezTo>
                  <a:cubicBezTo>
                    <a:pt x="131616" y="31506"/>
                    <a:pt x="133030" y="31631"/>
                    <a:pt x="134448" y="31731"/>
                  </a:cubicBezTo>
                  <a:cubicBezTo>
                    <a:pt x="134836" y="31758"/>
                    <a:pt x="135228" y="31786"/>
                    <a:pt x="135616" y="31807"/>
                  </a:cubicBezTo>
                  <a:cubicBezTo>
                    <a:pt x="136837" y="31880"/>
                    <a:pt x="138062" y="31937"/>
                    <a:pt x="139288" y="31980"/>
                  </a:cubicBezTo>
                  <a:cubicBezTo>
                    <a:pt x="139377" y="31984"/>
                    <a:pt x="139469" y="31988"/>
                    <a:pt x="139557" y="31992"/>
                  </a:cubicBezTo>
                  <a:cubicBezTo>
                    <a:pt x="139597" y="31992"/>
                    <a:pt x="139635" y="31994"/>
                    <a:pt x="139679" y="31994"/>
                  </a:cubicBezTo>
                  <a:cubicBezTo>
                    <a:pt x="140492" y="32022"/>
                    <a:pt x="141305" y="32041"/>
                    <a:pt x="142118" y="32060"/>
                  </a:cubicBezTo>
                  <a:cubicBezTo>
                    <a:pt x="143929" y="32095"/>
                    <a:pt x="145741" y="32111"/>
                    <a:pt x="147552" y="32114"/>
                  </a:cubicBezTo>
                  <a:lnTo>
                    <a:pt x="147567" y="32114"/>
                  </a:lnTo>
                  <a:cubicBezTo>
                    <a:pt x="148280" y="32117"/>
                    <a:pt x="148995" y="32118"/>
                    <a:pt x="149710" y="32118"/>
                  </a:cubicBezTo>
                  <a:cubicBezTo>
                    <a:pt x="150282" y="32118"/>
                    <a:pt x="150853" y="32118"/>
                    <a:pt x="151424" y="32118"/>
                  </a:cubicBezTo>
                  <a:lnTo>
                    <a:pt x="152636" y="32118"/>
                  </a:lnTo>
                  <a:cubicBezTo>
                    <a:pt x="155249" y="32112"/>
                    <a:pt x="157864" y="32109"/>
                    <a:pt x="160483" y="32101"/>
                  </a:cubicBezTo>
                  <a:cubicBezTo>
                    <a:pt x="163012" y="32099"/>
                    <a:pt x="165542" y="32087"/>
                    <a:pt x="168069" y="32071"/>
                  </a:cubicBezTo>
                  <a:cubicBezTo>
                    <a:pt x="168641" y="32068"/>
                    <a:pt x="169211" y="32068"/>
                    <a:pt x="169783" y="32060"/>
                  </a:cubicBezTo>
                  <a:cubicBezTo>
                    <a:pt x="170926" y="32057"/>
                    <a:pt x="172071" y="32049"/>
                    <a:pt x="173214" y="32037"/>
                  </a:cubicBezTo>
                  <a:cubicBezTo>
                    <a:pt x="173402" y="32037"/>
                    <a:pt x="173594" y="32035"/>
                    <a:pt x="173781" y="32035"/>
                  </a:cubicBezTo>
                  <a:cubicBezTo>
                    <a:pt x="174321" y="32027"/>
                    <a:pt x="174862" y="32022"/>
                    <a:pt x="175399" y="32018"/>
                  </a:cubicBezTo>
                  <a:cubicBezTo>
                    <a:pt x="175540" y="32015"/>
                    <a:pt x="175682" y="32015"/>
                    <a:pt x="175820" y="32011"/>
                  </a:cubicBezTo>
                  <a:cubicBezTo>
                    <a:pt x="176050" y="32011"/>
                    <a:pt x="176280" y="32006"/>
                    <a:pt x="176507" y="32003"/>
                  </a:cubicBezTo>
                  <a:lnTo>
                    <a:pt x="176686" y="32003"/>
                  </a:lnTo>
                  <a:cubicBezTo>
                    <a:pt x="176697" y="32003"/>
                    <a:pt x="176705" y="32003"/>
                    <a:pt x="176714" y="31999"/>
                  </a:cubicBezTo>
                  <a:cubicBezTo>
                    <a:pt x="177159" y="31996"/>
                    <a:pt x="177599" y="31992"/>
                    <a:pt x="178044" y="31984"/>
                  </a:cubicBezTo>
                  <a:cubicBezTo>
                    <a:pt x="178934" y="31976"/>
                    <a:pt x="179818" y="31961"/>
                    <a:pt x="180708" y="31946"/>
                  </a:cubicBezTo>
                  <a:cubicBezTo>
                    <a:pt x="193186" y="31762"/>
                    <a:pt x="205651" y="31343"/>
                    <a:pt x="218070" y="30404"/>
                  </a:cubicBezTo>
                  <a:cubicBezTo>
                    <a:pt x="219569" y="30298"/>
                    <a:pt x="221064" y="30179"/>
                    <a:pt x="222559" y="30048"/>
                  </a:cubicBezTo>
                  <a:cubicBezTo>
                    <a:pt x="222788" y="30029"/>
                    <a:pt x="223016" y="30009"/>
                    <a:pt x="223241" y="29987"/>
                  </a:cubicBezTo>
                  <a:cubicBezTo>
                    <a:pt x="224422" y="29886"/>
                    <a:pt x="225603" y="29778"/>
                    <a:pt x="226784" y="29664"/>
                  </a:cubicBezTo>
                  <a:cubicBezTo>
                    <a:pt x="227394" y="29609"/>
                    <a:pt x="228002" y="29550"/>
                    <a:pt x="228612" y="29487"/>
                  </a:cubicBezTo>
                  <a:lnTo>
                    <a:pt x="22861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7"/>
            <p:cNvSpPr/>
            <p:nvPr/>
          </p:nvSpPr>
          <p:spPr>
            <a:xfrm>
              <a:off x="5752621" y="4870130"/>
              <a:ext cx="23125" cy="47459"/>
            </a:xfrm>
            <a:custGeom>
              <a:avLst/>
              <a:gdLst/>
              <a:ahLst/>
              <a:cxnLst/>
              <a:rect l="l" t="t" r="r" b="b"/>
              <a:pathLst>
                <a:path w="574" h="1178" extrusionOk="0">
                  <a:moveTo>
                    <a:pt x="245" y="0"/>
                  </a:moveTo>
                  <a:cubicBezTo>
                    <a:pt x="187" y="0"/>
                    <a:pt x="130" y="30"/>
                    <a:pt x="108" y="100"/>
                  </a:cubicBezTo>
                  <a:cubicBezTo>
                    <a:pt x="0" y="445"/>
                    <a:pt x="51" y="810"/>
                    <a:pt x="253" y="1113"/>
                  </a:cubicBezTo>
                  <a:cubicBezTo>
                    <a:pt x="284" y="1159"/>
                    <a:pt x="328" y="1178"/>
                    <a:pt x="372" y="1178"/>
                  </a:cubicBezTo>
                  <a:cubicBezTo>
                    <a:pt x="473" y="1178"/>
                    <a:pt x="573" y="1075"/>
                    <a:pt x="501" y="968"/>
                  </a:cubicBezTo>
                  <a:cubicBezTo>
                    <a:pt x="341" y="726"/>
                    <a:pt x="300" y="454"/>
                    <a:pt x="387" y="176"/>
                  </a:cubicBezTo>
                  <a:cubicBezTo>
                    <a:pt x="420" y="70"/>
                    <a:pt x="332" y="0"/>
                    <a:pt x="24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5" name="Google Shape;2395;p17"/>
            <p:cNvGrpSpPr/>
            <p:nvPr/>
          </p:nvGrpSpPr>
          <p:grpSpPr>
            <a:xfrm>
              <a:off x="-141288" y="4440735"/>
              <a:ext cx="9426590" cy="544195"/>
              <a:chOff x="772500" y="2123375"/>
              <a:chExt cx="5849575" cy="337695"/>
            </a:xfrm>
          </p:grpSpPr>
          <p:sp>
            <p:nvSpPr>
              <p:cNvPr id="2396" name="Google Shape;2396;p17"/>
              <p:cNvSpPr/>
              <p:nvPr/>
            </p:nvSpPr>
            <p:spPr>
              <a:xfrm>
                <a:off x="4605750" y="2123375"/>
                <a:ext cx="2016325" cy="293975"/>
              </a:xfrm>
              <a:custGeom>
                <a:avLst/>
                <a:gdLst/>
                <a:ahLst/>
                <a:cxnLst/>
                <a:rect l="l" t="t" r="r" b="b"/>
                <a:pathLst>
                  <a:path w="80653" h="11759" extrusionOk="0">
                    <a:moveTo>
                      <a:pt x="78292" y="0"/>
                    </a:moveTo>
                    <a:cubicBezTo>
                      <a:pt x="78269" y="0"/>
                      <a:pt x="78244" y="7"/>
                      <a:pt x="78219" y="22"/>
                    </a:cubicBezTo>
                    <a:cubicBezTo>
                      <a:pt x="75734" y="1536"/>
                      <a:pt x="72913" y="1887"/>
                      <a:pt x="70076" y="1887"/>
                    </a:cubicBezTo>
                    <a:cubicBezTo>
                      <a:pt x="69331" y="1887"/>
                      <a:pt x="68584" y="1862"/>
                      <a:pt x="67842" y="1829"/>
                    </a:cubicBezTo>
                    <a:cubicBezTo>
                      <a:pt x="67846" y="1752"/>
                      <a:pt x="67790" y="1665"/>
                      <a:pt x="67698" y="1665"/>
                    </a:cubicBezTo>
                    <a:cubicBezTo>
                      <a:pt x="67687" y="1665"/>
                      <a:pt x="67675" y="1666"/>
                      <a:pt x="67663" y="1669"/>
                    </a:cubicBezTo>
                    <a:cubicBezTo>
                      <a:pt x="67539" y="1695"/>
                      <a:pt x="67413" y="1713"/>
                      <a:pt x="67288" y="1739"/>
                    </a:cubicBezTo>
                    <a:cubicBezTo>
                      <a:pt x="67300" y="1667"/>
                      <a:pt x="67312" y="1595"/>
                      <a:pt x="67326" y="1524"/>
                    </a:cubicBezTo>
                    <a:cubicBezTo>
                      <a:pt x="67346" y="1415"/>
                      <a:pt x="67253" y="1343"/>
                      <a:pt x="67169" y="1343"/>
                    </a:cubicBezTo>
                    <a:cubicBezTo>
                      <a:pt x="67114" y="1343"/>
                      <a:pt x="67063" y="1375"/>
                      <a:pt x="67050" y="1447"/>
                    </a:cubicBezTo>
                    <a:cubicBezTo>
                      <a:pt x="67035" y="1529"/>
                      <a:pt x="67022" y="1608"/>
                      <a:pt x="67007" y="1689"/>
                    </a:cubicBezTo>
                    <a:cubicBezTo>
                      <a:pt x="67000" y="1727"/>
                      <a:pt x="67008" y="1760"/>
                      <a:pt x="67024" y="1788"/>
                    </a:cubicBezTo>
                    <a:cubicBezTo>
                      <a:pt x="67021" y="1788"/>
                      <a:pt x="67016" y="1789"/>
                      <a:pt x="67013" y="1789"/>
                    </a:cubicBezTo>
                    <a:cubicBezTo>
                      <a:pt x="66963" y="1786"/>
                      <a:pt x="66914" y="1784"/>
                      <a:pt x="66866" y="1782"/>
                    </a:cubicBezTo>
                    <a:cubicBezTo>
                      <a:pt x="66862" y="1781"/>
                      <a:pt x="66858" y="1781"/>
                      <a:pt x="66855" y="1781"/>
                    </a:cubicBezTo>
                    <a:cubicBezTo>
                      <a:pt x="66805" y="1781"/>
                      <a:pt x="66773" y="1806"/>
                      <a:pt x="66751" y="1836"/>
                    </a:cubicBezTo>
                    <a:cubicBezTo>
                      <a:pt x="66714" y="1843"/>
                      <a:pt x="66676" y="1852"/>
                      <a:pt x="66639" y="1858"/>
                    </a:cubicBezTo>
                    <a:cubicBezTo>
                      <a:pt x="66635" y="1845"/>
                      <a:pt x="66633" y="1830"/>
                      <a:pt x="66624" y="1817"/>
                    </a:cubicBezTo>
                    <a:cubicBezTo>
                      <a:pt x="66621" y="1783"/>
                      <a:pt x="66620" y="1747"/>
                      <a:pt x="66620" y="1714"/>
                    </a:cubicBezTo>
                    <a:cubicBezTo>
                      <a:pt x="66686" y="1604"/>
                      <a:pt x="66587" y="1501"/>
                      <a:pt x="66489" y="1501"/>
                    </a:cubicBezTo>
                    <a:cubicBezTo>
                      <a:pt x="66445" y="1501"/>
                      <a:pt x="66402" y="1521"/>
                      <a:pt x="66372" y="1569"/>
                    </a:cubicBezTo>
                    <a:cubicBezTo>
                      <a:pt x="66305" y="1680"/>
                      <a:pt x="66299" y="1794"/>
                      <a:pt x="66347" y="1904"/>
                    </a:cubicBezTo>
                    <a:cubicBezTo>
                      <a:pt x="66121" y="1937"/>
                      <a:pt x="65896" y="1964"/>
                      <a:pt x="65669" y="1989"/>
                    </a:cubicBezTo>
                    <a:cubicBezTo>
                      <a:pt x="65648" y="1980"/>
                      <a:pt x="65624" y="1975"/>
                      <a:pt x="65600" y="1975"/>
                    </a:cubicBezTo>
                    <a:cubicBezTo>
                      <a:pt x="65564" y="1975"/>
                      <a:pt x="65529" y="1986"/>
                      <a:pt x="65504" y="2011"/>
                    </a:cubicBezTo>
                    <a:cubicBezTo>
                      <a:pt x="65233" y="2039"/>
                      <a:pt x="64960" y="2055"/>
                      <a:pt x="64687" y="2072"/>
                    </a:cubicBezTo>
                    <a:cubicBezTo>
                      <a:pt x="64701" y="2045"/>
                      <a:pt x="64709" y="2012"/>
                      <a:pt x="64702" y="1974"/>
                    </a:cubicBezTo>
                    <a:cubicBezTo>
                      <a:pt x="64707" y="1942"/>
                      <a:pt x="64713" y="1910"/>
                      <a:pt x="64718" y="1877"/>
                    </a:cubicBezTo>
                    <a:cubicBezTo>
                      <a:pt x="64780" y="1765"/>
                      <a:pt x="64681" y="1661"/>
                      <a:pt x="64584" y="1661"/>
                    </a:cubicBezTo>
                    <a:cubicBezTo>
                      <a:pt x="64541" y="1661"/>
                      <a:pt x="64498" y="1682"/>
                      <a:pt x="64470" y="1732"/>
                    </a:cubicBezTo>
                    <a:cubicBezTo>
                      <a:pt x="64411" y="1840"/>
                      <a:pt x="64401" y="1930"/>
                      <a:pt x="64426" y="2050"/>
                    </a:cubicBezTo>
                    <a:cubicBezTo>
                      <a:pt x="64429" y="2065"/>
                      <a:pt x="64435" y="2075"/>
                      <a:pt x="64441" y="2088"/>
                    </a:cubicBezTo>
                    <a:cubicBezTo>
                      <a:pt x="64284" y="2096"/>
                      <a:pt x="64127" y="2101"/>
                      <a:pt x="63971" y="2103"/>
                    </a:cubicBezTo>
                    <a:cubicBezTo>
                      <a:pt x="63982" y="2078"/>
                      <a:pt x="63987" y="2049"/>
                      <a:pt x="63975" y="2012"/>
                    </a:cubicBezTo>
                    <a:cubicBezTo>
                      <a:pt x="63943" y="1915"/>
                      <a:pt x="63931" y="1829"/>
                      <a:pt x="63938" y="1727"/>
                    </a:cubicBezTo>
                    <a:cubicBezTo>
                      <a:pt x="63944" y="1635"/>
                      <a:pt x="63875" y="1589"/>
                      <a:pt x="63803" y="1589"/>
                    </a:cubicBezTo>
                    <a:cubicBezTo>
                      <a:pt x="63731" y="1589"/>
                      <a:pt x="63656" y="1635"/>
                      <a:pt x="63650" y="1727"/>
                    </a:cubicBezTo>
                    <a:cubicBezTo>
                      <a:pt x="63644" y="1853"/>
                      <a:pt x="63658" y="1969"/>
                      <a:pt x="63698" y="2088"/>
                    </a:cubicBezTo>
                    <a:cubicBezTo>
                      <a:pt x="63700" y="2094"/>
                      <a:pt x="63704" y="2100"/>
                      <a:pt x="63708" y="2106"/>
                    </a:cubicBezTo>
                    <a:cubicBezTo>
                      <a:pt x="63545" y="2107"/>
                      <a:pt x="63385" y="2111"/>
                      <a:pt x="63223" y="2111"/>
                    </a:cubicBezTo>
                    <a:cubicBezTo>
                      <a:pt x="63171" y="2111"/>
                      <a:pt x="63118" y="2111"/>
                      <a:pt x="63066" y="2110"/>
                    </a:cubicBezTo>
                    <a:cubicBezTo>
                      <a:pt x="63064" y="2110"/>
                      <a:pt x="63063" y="2110"/>
                      <a:pt x="63062" y="2110"/>
                    </a:cubicBezTo>
                    <a:cubicBezTo>
                      <a:pt x="62881" y="2110"/>
                      <a:pt x="62883" y="2393"/>
                      <a:pt x="63066" y="2398"/>
                    </a:cubicBezTo>
                    <a:cubicBezTo>
                      <a:pt x="63182" y="2401"/>
                      <a:pt x="63299" y="2402"/>
                      <a:pt x="63415" y="2402"/>
                    </a:cubicBezTo>
                    <a:cubicBezTo>
                      <a:pt x="63842" y="2402"/>
                      <a:pt x="64267" y="2385"/>
                      <a:pt x="64692" y="2360"/>
                    </a:cubicBezTo>
                    <a:lnTo>
                      <a:pt x="64692" y="2360"/>
                    </a:lnTo>
                    <a:cubicBezTo>
                      <a:pt x="56879" y="5580"/>
                      <a:pt x="48531" y="7264"/>
                      <a:pt x="40131" y="7264"/>
                    </a:cubicBezTo>
                    <a:cubicBezTo>
                      <a:pt x="37011" y="7264"/>
                      <a:pt x="33883" y="7032"/>
                      <a:pt x="30774" y="6559"/>
                    </a:cubicBezTo>
                    <a:cubicBezTo>
                      <a:pt x="30766" y="6558"/>
                      <a:pt x="30758" y="6558"/>
                      <a:pt x="30751" y="6558"/>
                    </a:cubicBezTo>
                    <a:cubicBezTo>
                      <a:pt x="30688" y="6558"/>
                      <a:pt x="30641" y="6594"/>
                      <a:pt x="30616" y="6641"/>
                    </a:cubicBezTo>
                    <a:cubicBezTo>
                      <a:pt x="30612" y="6578"/>
                      <a:pt x="30610" y="6517"/>
                      <a:pt x="30606" y="6454"/>
                    </a:cubicBezTo>
                    <a:cubicBezTo>
                      <a:pt x="30606" y="6444"/>
                      <a:pt x="30602" y="6437"/>
                      <a:pt x="30599" y="6428"/>
                    </a:cubicBezTo>
                    <a:cubicBezTo>
                      <a:pt x="31047" y="6374"/>
                      <a:pt x="31493" y="6316"/>
                      <a:pt x="31938" y="6263"/>
                    </a:cubicBezTo>
                    <a:cubicBezTo>
                      <a:pt x="32112" y="6241"/>
                      <a:pt x="32122" y="5973"/>
                      <a:pt x="31957" y="5973"/>
                    </a:cubicBezTo>
                    <a:cubicBezTo>
                      <a:pt x="31951" y="5973"/>
                      <a:pt x="31945" y="5974"/>
                      <a:pt x="31938" y="5974"/>
                    </a:cubicBezTo>
                    <a:cubicBezTo>
                      <a:pt x="31711" y="6002"/>
                      <a:pt x="31486" y="6030"/>
                      <a:pt x="31258" y="6060"/>
                    </a:cubicBezTo>
                    <a:lnTo>
                      <a:pt x="31258" y="5775"/>
                    </a:lnTo>
                    <a:cubicBezTo>
                      <a:pt x="31258" y="5683"/>
                      <a:pt x="31186" y="5636"/>
                      <a:pt x="31114" y="5636"/>
                    </a:cubicBezTo>
                    <a:cubicBezTo>
                      <a:pt x="31042" y="5636"/>
                      <a:pt x="30971" y="5682"/>
                      <a:pt x="30971" y="5775"/>
                    </a:cubicBezTo>
                    <a:lnTo>
                      <a:pt x="30971" y="6095"/>
                    </a:lnTo>
                    <a:cubicBezTo>
                      <a:pt x="30809" y="6114"/>
                      <a:pt x="30649" y="6136"/>
                      <a:pt x="30488" y="6155"/>
                    </a:cubicBezTo>
                    <a:cubicBezTo>
                      <a:pt x="30488" y="6149"/>
                      <a:pt x="30490" y="6145"/>
                      <a:pt x="30490" y="6138"/>
                    </a:cubicBezTo>
                    <a:lnTo>
                      <a:pt x="30490" y="5813"/>
                    </a:lnTo>
                    <a:cubicBezTo>
                      <a:pt x="30490" y="5721"/>
                      <a:pt x="30418" y="5674"/>
                      <a:pt x="30346" y="5674"/>
                    </a:cubicBezTo>
                    <a:cubicBezTo>
                      <a:pt x="30274" y="5674"/>
                      <a:pt x="30203" y="5720"/>
                      <a:pt x="30203" y="5813"/>
                    </a:cubicBezTo>
                    <a:lnTo>
                      <a:pt x="30203" y="6138"/>
                    </a:lnTo>
                    <a:cubicBezTo>
                      <a:pt x="30203" y="6158"/>
                      <a:pt x="30208" y="6174"/>
                      <a:pt x="30212" y="6188"/>
                    </a:cubicBezTo>
                    <a:lnTo>
                      <a:pt x="29636" y="6259"/>
                    </a:lnTo>
                    <a:cubicBezTo>
                      <a:pt x="29638" y="6247"/>
                      <a:pt x="29643" y="6234"/>
                      <a:pt x="29643" y="6220"/>
                    </a:cubicBezTo>
                    <a:cubicBezTo>
                      <a:pt x="29640" y="6060"/>
                      <a:pt x="29607" y="5841"/>
                      <a:pt x="29427" y="5794"/>
                    </a:cubicBezTo>
                    <a:cubicBezTo>
                      <a:pt x="29415" y="5791"/>
                      <a:pt x="29402" y="5789"/>
                      <a:pt x="29390" y="5789"/>
                    </a:cubicBezTo>
                    <a:cubicBezTo>
                      <a:pt x="29339" y="5789"/>
                      <a:pt x="29289" y="5814"/>
                      <a:pt x="29265" y="5860"/>
                    </a:cubicBezTo>
                    <a:cubicBezTo>
                      <a:pt x="29232" y="5924"/>
                      <a:pt x="29232" y="5977"/>
                      <a:pt x="29267" y="6041"/>
                    </a:cubicBezTo>
                    <a:cubicBezTo>
                      <a:pt x="29284" y="6072"/>
                      <a:pt x="29318" y="6091"/>
                      <a:pt x="29352" y="6100"/>
                    </a:cubicBezTo>
                    <a:cubicBezTo>
                      <a:pt x="29352" y="6140"/>
                      <a:pt x="29352" y="6180"/>
                      <a:pt x="29357" y="6220"/>
                    </a:cubicBezTo>
                    <a:cubicBezTo>
                      <a:pt x="29357" y="6248"/>
                      <a:pt x="29366" y="6272"/>
                      <a:pt x="29379" y="6291"/>
                    </a:cubicBezTo>
                    <a:cubicBezTo>
                      <a:pt x="29206" y="6314"/>
                      <a:pt x="29033" y="6333"/>
                      <a:pt x="28860" y="6355"/>
                    </a:cubicBezTo>
                    <a:cubicBezTo>
                      <a:pt x="28686" y="6378"/>
                      <a:pt x="28678" y="6643"/>
                      <a:pt x="28839" y="6643"/>
                    </a:cubicBezTo>
                    <a:cubicBezTo>
                      <a:pt x="28846" y="6643"/>
                      <a:pt x="28853" y="6643"/>
                      <a:pt x="28860" y="6642"/>
                    </a:cubicBezTo>
                    <a:cubicBezTo>
                      <a:pt x="29051" y="6619"/>
                      <a:pt x="29242" y="6596"/>
                      <a:pt x="29432" y="6573"/>
                    </a:cubicBezTo>
                    <a:lnTo>
                      <a:pt x="29432" y="6573"/>
                    </a:lnTo>
                    <a:cubicBezTo>
                      <a:pt x="26300" y="8050"/>
                      <a:pt x="22885" y="8799"/>
                      <a:pt x="19460" y="8799"/>
                    </a:cubicBezTo>
                    <a:cubicBezTo>
                      <a:pt x="17276" y="8799"/>
                      <a:pt x="15088" y="8495"/>
                      <a:pt x="12965" y="7880"/>
                    </a:cubicBezTo>
                    <a:cubicBezTo>
                      <a:pt x="13259" y="7828"/>
                      <a:pt x="13554" y="7771"/>
                      <a:pt x="13845" y="7700"/>
                    </a:cubicBezTo>
                    <a:cubicBezTo>
                      <a:pt x="14012" y="7660"/>
                      <a:pt x="13959" y="7418"/>
                      <a:pt x="13808" y="7418"/>
                    </a:cubicBezTo>
                    <a:cubicBezTo>
                      <a:pt x="13796" y="7418"/>
                      <a:pt x="13783" y="7419"/>
                      <a:pt x="13770" y="7422"/>
                    </a:cubicBezTo>
                    <a:cubicBezTo>
                      <a:pt x="13395" y="7514"/>
                      <a:pt x="13016" y="7585"/>
                      <a:pt x="12636" y="7644"/>
                    </a:cubicBezTo>
                    <a:cubicBezTo>
                      <a:pt x="12614" y="7589"/>
                      <a:pt x="12560" y="7562"/>
                      <a:pt x="12505" y="7562"/>
                    </a:cubicBezTo>
                    <a:cubicBezTo>
                      <a:pt x="12438" y="7562"/>
                      <a:pt x="12370" y="7603"/>
                      <a:pt x="12363" y="7687"/>
                    </a:cubicBezTo>
                    <a:cubicBezTo>
                      <a:pt x="11918" y="7747"/>
                      <a:pt x="11472" y="7787"/>
                      <a:pt x="11020" y="7804"/>
                    </a:cubicBezTo>
                    <a:cubicBezTo>
                      <a:pt x="10838" y="7813"/>
                      <a:pt x="10835" y="8093"/>
                      <a:pt x="11013" y="8093"/>
                    </a:cubicBezTo>
                    <a:cubicBezTo>
                      <a:pt x="11015" y="8093"/>
                      <a:pt x="11018" y="8093"/>
                      <a:pt x="11020" y="8092"/>
                    </a:cubicBezTo>
                    <a:cubicBezTo>
                      <a:pt x="11470" y="8075"/>
                      <a:pt x="11917" y="8035"/>
                      <a:pt x="12360" y="7975"/>
                    </a:cubicBezTo>
                    <a:lnTo>
                      <a:pt x="12360" y="8268"/>
                    </a:lnTo>
                    <a:cubicBezTo>
                      <a:pt x="12343" y="8259"/>
                      <a:pt x="12325" y="8254"/>
                      <a:pt x="12305" y="8254"/>
                    </a:cubicBezTo>
                    <a:cubicBezTo>
                      <a:pt x="12281" y="8254"/>
                      <a:pt x="12257" y="8261"/>
                      <a:pt x="12231" y="8278"/>
                    </a:cubicBezTo>
                    <a:cubicBezTo>
                      <a:pt x="8694" y="10732"/>
                      <a:pt x="4354" y="11029"/>
                      <a:pt x="188" y="11249"/>
                    </a:cubicBezTo>
                    <a:cubicBezTo>
                      <a:pt x="6" y="11259"/>
                      <a:pt x="1" y="11538"/>
                      <a:pt x="179" y="11538"/>
                    </a:cubicBezTo>
                    <a:cubicBezTo>
                      <a:pt x="182" y="11538"/>
                      <a:pt x="185" y="11538"/>
                      <a:pt x="188" y="11538"/>
                    </a:cubicBezTo>
                    <a:cubicBezTo>
                      <a:pt x="4393" y="11315"/>
                      <a:pt x="8785" y="11008"/>
                      <a:pt x="12360" y="8539"/>
                    </a:cubicBezTo>
                    <a:lnTo>
                      <a:pt x="12360" y="11563"/>
                    </a:lnTo>
                    <a:cubicBezTo>
                      <a:pt x="12360" y="11655"/>
                      <a:pt x="12432" y="11702"/>
                      <a:pt x="12504" y="11702"/>
                    </a:cubicBezTo>
                    <a:cubicBezTo>
                      <a:pt x="12576" y="11702"/>
                      <a:pt x="12648" y="11656"/>
                      <a:pt x="12648" y="11563"/>
                    </a:cubicBezTo>
                    <a:lnTo>
                      <a:pt x="12648" y="8092"/>
                    </a:lnTo>
                    <a:cubicBezTo>
                      <a:pt x="14870" y="8761"/>
                      <a:pt x="17166" y="9092"/>
                      <a:pt x="19458" y="9092"/>
                    </a:cubicBezTo>
                    <a:cubicBezTo>
                      <a:pt x="23171" y="9092"/>
                      <a:pt x="26871" y="8223"/>
                      <a:pt x="30222" y="6513"/>
                    </a:cubicBezTo>
                    <a:cubicBezTo>
                      <a:pt x="30243" y="6503"/>
                      <a:pt x="30260" y="6487"/>
                      <a:pt x="30273" y="6472"/>
                    </a:cubicBezTo>
                    <a:cubicBezTo>
                      <a:pt x="30288" y="6469"/>
                      <a:pt x="30305" y="6466"/>
                      <a:pt x="30320" y="6465"/>
                    </a:cubicBezTo>
                    <a:cubicBezTo>
                      <a:pt x="30404" y="8183"/>
                      <a:pt x="30490" y="9901"/>
                      <a:pt x="30577" y="11620"/>
                    </a:cubicBezTo>
                    <a:cubicBezTo>
                      <a:pt x="30581" y="11713"/>
                      <a:pt x="30655" y="11759"/>
                      <a:pt x="30727" y="11759"/>
                    </a:cubicBezTo>
                    <a:cubicBezTo>
                      <a:pt x="30799" y="11759"/>
                      <a:pt x="30868" y="11713"/>
                      <a:pt x="30864" y="11620"/>
                    </a:cubicBezTo>
                    <a:cubicBezTo>
                      <a:pt x="30783" y="10013"/>
                      <a:pt x="30704" y="8406"/>
                      <a:pt x="30624" y="6800"/>
                    </a:cubicBezTo>
                    <a:lnTo>
                      <a:pt x="30624" y="6800"/>
                    </a:lnTo>
                    <a:cubicBezTo>
                      <a:pt x="30641" y="6819"/>
                      <a:pt x="30663" y="6835"/>
                      <a:pt x="30697" y="6840"/>
                    </a:cubicBezTo>
                    <a:cubicBezTo>
                      <a:pt x="33837" y="7317"/>
                      <a:pt x="36993" y="7552"/>
                      <a:pt x="40140" y="7552"/>
                    </a:cubicBezTo>
                    <a:cubicBezTo>
                      <a:pt x="48821" y="7552"/>
                      <a:pt x="57438" y="5766"/>
                      <a:pt x="65487" y="2346"/>
                    </a:cubicBezTo>
                    <a:cubicBezTo>
                      <a:pt x="65681" y="4795"/>
                      <a:pt x="65711" y="7266"/>
                      <a:pt x="65824" y="9720"/>
                    </a:cubicBezTo>
                    <a:cubicBezTo>
                      <a:pt x="65828" y="9812"/>
                      <a:pt x="65902" y="9858"/>
                      <a:pt x="65974" y="9858"/>
                    </a:cubicBezTo>
                    <a:cubicBezTo>
                      <a:pt x="66046" y="9858"/>
                      <a:pt x="66115" y="9812"/>
                      <a:pt x="66112" y="9720"/>
                    </a:cubicBezTo>
                    <a:cubicBezTo>
                      <a:pt x="65999" y="7280"/>
                      <a:pt x="65967" y="4823"/>
                      <a:pt x="65779" y="2388"/>
                    </a:cubicBezTo>
                    <a:lnTo>
                      <a:pt x="65779" y="2388"/>
                    </a:lnTo>
                    <a:cubicBezTo>
                      <a:pt x="68561" y="3106"/>
                      <a:pt x="71387" y="3602"/>
                      <a:pt x="74209" y="3602"/>
                    </a:cubicBezTo>
                    <a:cubicBezTo>
                      <a:pt x="76313" y="3602"/>
                      <a:pt x="78414" y="3326"/>
                      <a:pt x="80494" y="2661"/>
                    </a:cubicBezTo>
                    <a:cubicBezTo>
                      <a:pt x="80652" y="2604"/>
                      <a:pt x="80605" y="2371"/>
                      <a:pt x="80461" y="2371"/>
                    </a:cubicBezTo>
                    <a:cubicBezTo>
                      <a:pt x="80447" y="2371"/>
                      <a:pt x="80431" y="2373"/>
                      <a:pt x="80415" y="2378"/>
                    </a:cubicBezTo>
                    <a:cubicBezTo>
                      <a:pt x="78358" y="3036"/>
                      <a:pt x="76282" y="3308"/>
                      <a:pt x="74205" y="3308"/>
                    </a:cubicBezTo>
                    <a:cubicBezTo>
                      <a:pt x="71543" y="3308"/>
                      <a:pt x="68877" y="2861"/>
                      <a:pt x="66245" y="2204"/>
                    </a:cubicBezTo>
                    <a:cubicBezTo>
                      <a:pt x="66507" y="2168"/>
                      <a:pt x="66768" y="2125"/>
                      <a:pt x="67031" y="2077"/>
                    </a:cubicBezTo>
                    <a:cubicBezTo>
                      <a:pt x="68032" y="2129"/>
                      <a:pt x="69045" y="2172"/>
                      <a:pt x="70056" y="2172"/>
                    </a:cubicBezTo>
                    <a:cubicBezTo>
                      <a:pt x="72950" y="2172"/>
                      <a:pt x="75828" y="1814"/>
                      <a:pt x="78364" y="270"/>
                    </a:cubicBezTo>
                    <a:cubicBezTo>
                      <a:pt x="78496" y="190"/>
                      <a:pt x="78415" y="0"/>
                      <a:pt x="78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7"/>
              <p:cNvSpPr/>
              <p:nvPr/>
            </p:nvSpPr>
            <p:spPr>
              <a:xfrm>
                <a:off x="4296100" y="2377775"/>
                <a:ext cx="138525" cy="16500"/>
              </a:xfrm>
              <a:custGeom>
                <a:avLst/>
                <a:gdLst/>
                <a:ahLst/>
                <a:cxnLst/>
                <a:rect l="l" t="t" r="r" b="b"/>
                <a:pathLst>
                  <a:path w="5541" h="660" extrusionOk="0">
                    <a:moveTo>
                      <a:pt x="188" y="1"/>
                    </a:moveTo>
                    <a:cubicBezTo>
                      <a:pt x="47" y="1"/>
                      <a:pt x="1" y="233"/>
                      <a:pt x="159" y="285"/>
                    </a:cubicBezTo>
                    <a:cubicBezTo>
                      <a:pt x="984" y="561"/>
                      <a:pt x="1819" y="659"/>
                      <a:pt x="2660" y="659"/>
                    </a:cubicBezTo>
                    <a:cubicBezTo>
                      <a:pt x="3558" y="659"/>
                      <a:pt x="4462" y="548"/>
                      <a:pt x="5365" y="423"/>
                    </a:cubicBezTo>
                    <a:cubicBezTo>
                      <a:pt x="5540" y="399"/>
                      <a:pt x="5476" y="146"/>
                      <a:pt x="5312" y="146"/>
                    </a:cubicBezTo>
                    <a:cubicBezTo>
                      <a:pt x="5305" y="146"/>
                      <a:pt x="5297" y="146"/>
                      <a:pt x="5289" y="148"/>
                    </a:cubicBezTo>
                    <a:cubicBezTo>
                      <a:pt x="4416" y="267"/>
                      <a:pt x="3542" y="374"/>
                      <a:pt x="2675" y="374"/>
                    </a:cubicBezTo>
                    <a:cubicBezTo>
                      <a:pt x="1855" y="374"/>
                      <a:pt x="1041" y="279"/>
                      <a:pt x="236" y="9"/>
                    </a:cubicBezTo>
                    <a:cubicBezTo>
                      <a:pt x="219" y="3"/>
                      <a:pt x="203" y="1"/>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7"/>
              <p:cNvSpPr/>
              <p:nvPr/>
            </p:nvSpPr>
            <p:spPr>
              <a:xfrm>
                <a:off x="4055975" y="2351425"/>
                <a:ext cx="241175" cy="60950"/>
              </a:xfrm>
              <a:custGeom>
                <a:avLst/>
                <a:gdLst/>
                <a:ahLst/>
                <a:cxnLst/>
                <a:rect l="l" t="t" r="r" b="b"/>
                <a:pathLst>
                  <a:path w="9647" h="2438" extrusionOk="0">
                    <a:moveTo>
                      <a:pt x="176" y="0"/>
                    </a:moveTo>
                    <a:cubicBezTo>
                      <a:pt x="43" y="0"/>
                      <a:pt x="1" y="228"/>
                      <a:pt x="152" y="289"/>
                    </a:cubicBezTo>
                    <a:cubicBezTo>
                      <a:pt x="1513" y="838"/>
                      <a:pt x="2939" y="1113"/>
                      <a:pt x="4370" y="1113"/>
                    </a:cubicBezTo>
                    <a:cubicBezTo>
                      <a:pt x="5541" y="1113"/>
                      <a:pt x="6715" y="929"/>
                      <a:pt x="7859" y="561"/>
                    </a:cubicBezTo>
                    <a:cubicBezTo>
                      <a:pt x="7929" y="538"/>
                      <a:pt x="7958" y="479"/>
                      <a:pt x="7958" y="422"/>
                    </a:cubicBezTo>
                    <a:cubicBezTo>
                      <a:pt x="8240" y="580"/>
                      <a:pt x="8540" y="683"/>
                      <a:pt x="8852" y="736"/>
                    </a:cubicBezTo>
                    <a:cubicBezTo>
                      <a:pt x="8848" y="750"/>
                      <a:pt x="8843" y="760"/>
                      <a:pt x="8843" y="774"/>
                    </a:cubicBezTo>
                    <a:cubicBezTo>
                      <a:pt x="8807" y="1285"/>
                      <a:pt x="8824" y="1794"/>
                      <a:pt x="8886" y="2300"/>
                    </a:cubicBezTo>
                    <a:cubicBezTo>
                      <a:pt x="8897" y="2391"/>
                      <a:pt x="8975" y="2437"/>
                      <a:pt x="9047" y="2437"/>
                    </a:cubicBezTo>
                    <a:cubicBezTo>
                      <a:pt x="9118" y="2437"/>
                      <a:pt x="9184" y="2392"/>
                      <a:pt x="9173" y="2300"/>
                    </a:cubicBezTo>
                    <a:cubicBezTo>
                      <a:pt x="9111" y="1791"/>
                      <a:pt x="9097" y="1285"/>
                      <a:pt x="9130" y="774"/>
                    </a:cubicBezTo>
                    <a:lnTo>
                      <a:pt x="9130" y="774"/>
                    </a:lnTo>
                    <a:cubicBezTo>
                      <a:pt x="9213" y="781"/>
                      <a:pt x="9296" y="786"/>
                      <a:pt x="9380" y="786"/>
                    </a:cubicBezTo>
                    <a:cubicBezTo>
                      <a:pt x="9407" y="786"/>
                      <a:pt x="9434" y="786"/>
                      <a:pt x="9462" y="785"/>
                    </a:cubicBezTo>
                    <a:cubicBezTo>
                      <a:pt x="9643" y="777"/>
                      <a:pt x="9646" y="497"/>
                      <a:pt x="9468" y="497"/>
                    </a:cubicBezTo>
                    <a:cubicBezTo>
                      <a:pt x="9465" y="497"/>
                      <a:pt x="9463" y="497"/>
                      <a:pt x="9461" y="497"/>
                    </a:cubicBezTo>
                    <a:cubicBezTo>
                      <a:pt x="9422" y="499"/>
                      <a:pt x="9384" y="500"/>
                      <a:pt x="9345" y="500"/>
                    </a:cubicBezTo>
                    <a:cubicBezTo>
                      <a:pt x="8896" y="500"/>
                      <a:pt x="8475" y="389"/>
                      <a:pt x="8080" y="163"/>
                    </a:cubicBezTo>
                    <a:cubicBezTo>
                      <a:pt x="8056" y="149"/>
                      <a:pt x="8032" y="144"/>
                      <a:pt x="8010" y="144"/>
                    </a:cubicBezTo>
                    <a:cubicBezTo>
                      <a:pt x="7934" y="144"/>
                      <a:pt x="7873" y="213"/>
                      <a:pt x="7866" y="286"/>
                    </a:cubicBezTo>
                    <a:cubicBezTo>
                      <a:pt x="7852" y="281"/>
                      <a:pt x="7837" y="277"/>
                      <a:pt x="7821" y="277"/>
                    </a:cubicBezTo>
                    <a:cubicBezTo>
                      <a:pt x="7809" y="277"/>
                      <a:pt x="7796" y="279"/>
                      <a:pt x="7781" y="284"/>
                    </a:cubicBezTo>
                    <a:cubicBezTo>
                      <a:pt x="6661" y="645"/>
                      <a:pt x="5514" y="825"/>
                      <a:pt x="4371" y="825"/>
                    </a:cubicBezTo>
                    <a:cubicBezTo>
                      <a:pt x="2967" y="825"/>
                      <a:pt x="1568" y="553"/>
                      <a:pt x="228" y="12"/>
                    </a:cubicBezTo>
                    <a:cubicBezTo>
                      <a:pt x="210" y="4"/>
                      <a:pt x="192"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7"/>
              <p:cNvSpPr/>
              <p:nvPr/>
            </p:nvSpPr>
            <p:spPr>
              <a:xfrm>
                <a:off x="3260275" y="2299475"/>
                <a:ext cx="820575" cy="128350"/>
              </a:xfrm>
              <a:custGeom>
                <a:avLst/>
                <a:gdLst/>
                <a:ahLst/>
                <a:cxnLst/>
                <a:rect l="l" t="t" r="r" b="b"/>
                <a:pathLst>
                  <a:path w="32823" h="5134" extrusionOk="0">
                    <a:moveTo>
                      <a:pt x="13196" y="1"/>
                    </a:moveTo>
                    <a:cubicBezTo>
                      <a:pt x="13078" y="1"/>
                      <a:pt x="13000" y="188"/>
                      <a:pt x="13127" y="274"/>
                    </a:cubicBezTo>
                    <a:cubicBezTo>
                      <a:pt x="13267" y="370"/>
                      <a:pt x="13409" y="453"/>
                      <a:pt x="13557" y="530"/>
                    </a:cubicBezTo>
                    <a:cubicBezTo>
                      <a:pt x="9195" y="1796"/>
                      <a:pt x="4736" y="2526"/>
                      <a:pt x="186" y="2621"/>
                    </a:cubicBezTo>
                    <a:cubicBezTo>
                      <a:pt x="3" y="2625"/>
                      <a:pt x="1" y="2908"/>
                      <a:pt x="183" y="2908"/>
                    </a:cubicBezTo>
                    <a:cubicBezTo>
                      <a:pt x="184" y="2908"/>
                      <a:pt x="185" y="2908"/>
                      <a:pt x="186" y="2908"/>
                    </a:cubicBezTo>
                    <a:cubicBezTo>
                      <a:pt x="303" y="2906"/>
                      <a:pt x="420" y="2899"/>
                      <a:pt x="536" y="2894"/>
                    </a:cubicBezTo>
                    <a:cubicBezTo>
                      <a:pt x="539" y="2964"/>
                      <a:pt x="583" y="3034"/>
                      <a:pt x="672" y="3039"/>
                    </a:cubicBezTo>
                    <a:cubicBezTo>
                      <a:pt x="1376" y="3076"/>
                      <a:pt x="2079" y="3095"/>
                      <a:pt x="2781" y="3095"/>
                    </a:cubicBezTo>
                    <a:cubicBezTo>
                      <a:pt x="5908" y="3095"/>
                      <a:pt x="9017" y="2728"/>
                      <a:pt x="12068" y="1998"/>
                    </a:cubicBezTo>
                    <a:cubicBezTo>
                      <a:pt x="12234" y="1958"/>
                      <a:pt x="12181" y="1717"/>
                      <a:pt x="12030" y="1717"/>
                    </a:cubicBezTo>
                    <a:cubicBezTo>
                      <a:pt x="12018" y="1717"/>
                      <a:pt x="12005" y="1719"/>
                      <a:pt x="11992" y="1722"/>
                    </a:cubicBezTo>
                    <a:cubicBezTo>
                      <a:pt x="8968" y="2444"/>
                      <a:pt x="5889" y="2801"/>
                      <a:pt x="2793" y="2801"/>
                    </a:cubicBezTo>
                    <a:cubicBezTo>
                      <a:pt x="2691" y="2801"/>
                      <a:pt x="2590" y="2801"/>
                      <a:pt x="2489" y="2800"/>
                    </a:cubicBezTo>
                    <a:cubicBezTo>
                      <a:pt x="6384" y="2538"/>
                      <a:pt x="10212" y="1828"/>
                      <a:pt x="13966" y="713"/>
                    </a:cubicBezTo>
                    <a:cubicBezTo>
                      <a:pt x="14008" y="728"/>
                      <a:pt x="14049" y="751"/>
                      <a:pt x="14091" y="765"/>
                    </a:cubicBezTo>
                    <a:lnTo>
                      <a:pt x="14091" y="4857"/>
                    </a:lnTo>
                    <a:cubicBezTo>
                      <a:pt x="14091" y="4950"/>
                      <a:pt x="14163" y="4996"/>
                      <a:pt x="14235" y="4996"/>
                    </a:cubicBezTo>
                    <a:cubicBezTo>
                      <a:pt x="14307" y="4996"/>
                      <a:pt x="14379" y="4950"/>
                      <a:pt x="14379" y="4857"/>
                    </a:cubicBezTo>
                    <a:lnTo>
                      <a:pt x="14379" y="848"/>
                    </a:lnTo>
                    <a:cubicBezTo>
                      <a:pt x="14623" y="916"/>
                      <a:pt x="14872" y="970"/>
                      <a:pt x="15132" y="994"/>
                    </a:cubicBezTo>
                    <a:cubicBezTo>
                      <a:pt x="15137" y="994"/>
                      <a:pt x="15142" y="994"/>
                      <a:pt x="15147" y="994"/>
                    </a:cubicBezTo>
                    <a:cubicBezTo>
                      <a:pt x="15163" y="994"/>
                      <a:pt x="15177" y="992"/>
                      <a:pt x="15189" y="987"/>
                    </a:cubicBezTo>
                    <a:cubicBezTo>
                      <a:pt x="17273" y="1961"/>
                      <a:pt x="19481" y="2461"/>
                      <a:pt x="21731" y="2616"/>
                    </a:cubicBezTo>
                    <a:cubicBezTo>
                      <a:pt x="21753" y="2659"/>
                      <a:pt x="21791" y="2696"/>
                      <a:pt x="21849" y="2704"/>
                    </a:cubicBezTo>
                    <a:cubicBezTo>
                      <a:pt x="23216" y="2878"/>
                      <a:pt x="24590" y="3037"/>
                      <a:pt x="25958" y="3037"/>
                    </a:cubicBezTo>
                    <a:cubicBezTo>
                      <a:pt x="27169" y="3037"/>
                      <a:pt x="28375" y="2912"/>
                      <a:pt x="29565" y="2561"/>
                    </a:cubicBezTo>
                    <a:cubicBezTo>
                      <a:pt x="29725" y="2513"/>
                      <a:pt x="29677" y="2277"/>
                      <a:pt x="29533" y="2277"/>
                    </a:cubicBezTo>
                    <a:cubicBezTo>
                      <a:pt x="29519" y="2277"/>
                      <a:pt x="29504" y="2279"/>
                      <a:pt x="29488" y="2284"/>
                    </a:cubicBezTo>
                    <a:cubicBezTo>
                      <a:pt x="28322" y="2629"/>
                      <a:pt x="27140" y="2751"/>
                      <a:pt x="25952" y="2751"/>
                    </a:cubicBezTo>
                    <a:cubicBezTo>
                      <a:pt x="25327" y="2751"/>
                      <a:pt x="24700" y="2717"/>
                      <a:pt x="24073" y="2664"/>
                    </a:cubicBezTo>
                    <a:cubicBezTo>
                      <a:pt x="26553" y="2596"/>
                      <a:pt x="29051" y="2182"/>
                      <a:pt x="31455" y="1591"/>
                    </a:cubicBezTo>
                    <a:cubicBezTo>
                      <a:pt x="31460" y="1590"/>
                      <a:pt x="31463" y="1586"/>
                      <a:pt x="31468" y="1585"/>
                    </a:cubicBezTo>
                    <a:cubicBezTo>
                      <a:pt x="31488" y="1591"/>
                      <a:pt x="31507" y="1598"/>
                      <a:pt x="31528" y="1604"/>
                    </a:cubicBezTo>
                    <a:cubicBezTo>
                      <a:pt x="31557" y="2737"/>
                      <a:pt x="31627" y="3867"/>
                      <a:pt x="31748" y="4996"/>
                    </a:cubicBezTo>
                    <a:cubicBezTo>
                      <a:pt x="31757" y="5087"/>
                      <a:pt x="31834" y="5133"/>
                      <a:pt x="31906" y="5133"/>
                    </a:cubicBezTo>
                    <a:cubicBezTo>
                      <a:pt x="31978" y="5133"/>
                      <a:pt x="32044" y="5088"/>
                      <a:pt x="32035" y="4996"/>
                    </a:cubicBezTo>
                    <a:cubicBezTo>
                      <a:pt x="31918" y="3894"/>
                      <a:pt x="31849" y="2791"/>
                      <a:pt x="31819" y="1684"/>
                    </a:cubicBezTo>
                    <a:lnTo>
                      <a:pt x="31819" y="1684"/>
                    </a:lnTo>
                    <a:cubicBezTo>
                      <a:pt x="32084" y="1751"/>
                      <a:pt x="32358" y="1801"/>
                      <a:pt x="32639" y="1828"/>
                    </a:cubicBezTo>
                    <a:cubicBezTo>
                      <a:pt x="32644" y="1828"/>
                      <a:pt x="32650" y="1829"/>
                      <a:pt x="32655" y="1829"/>
                    </a:cubicBezTo>
                    <a:cubicBezTo>
                      <a:pt x="32823" y="1829"/>
                      <a:pt x="32816" y="1558"/>
                      <a:pt x="32639" y="1540"/>
                    </a:cubicBezTo>
                    <a:cubicBezTo>
                      <a:pt x="32035" y="1484"/>
                      <a:pt x="31460" y="1328"/>
                      <a:pt x="30910" y="1074"/>
                    </a:cubicBezTo>
                    <a:cubicBezTo>
                      <a:pt x="30888" y="1064"/>
                      <a:pt x="30866" y="1059"/>
                      <a:pt x="30846" y="1059"/>
                    </a:cubicBezTo>
                    <a:cubicBezTo>
                      <a:pt x="30710" y="1059"/>
                      <a:pt x="30619" y="1253"/>
                      <a:pt x="30766" y="1322"/>
                    </a:cubicBezTo>
                    <a:cubicBezTo>
                      <a:pt x="30836" y="1354"/>
                      <a:pt x="30907" y="1379"/>
                      <a:pt x="30977" y="1408"/>
                    </a:cubicBezTo>
                    <a:cubicBezTo>
                      <a:pt x="28491" y="1997"/>
                      <a:pt x="25910" y="2392"/>
                      <a:pt x="23359" y="2392"/>
                    </a:cubicBezTo>
                    <a:cubicBezTo>
                      <a:pt x="20123" y="2392"/>
                      <a:pt x="16933" y="1757"/>
                      <a:pt x="14037" y="72"/>
                    </a:cubicBezTo>
                    <a:cubicBezTo>
                      <a:pt x="14012" y="58"/>
                      <a:pt x="13988" y="51"/>
                      <a:pt x="13965" y="51"/>
                    </a:cubicBezTo>
                    <a:cubicBezTo>
                      <a:pt x="13839" y="51"/>
                      <a:pt x="13757" y="243"/>
                      <a:pt x="13892" y="320"/>
                    </a:cubicBezTo>
                    <a:cubicBezTo>
                      <a:pt x="13938" y="347"/>
                      <a:pt x="13986" y="368"/>
                      <a:pt x="14032" y="395"/>
                    </a:cubicBezTo>
                    <a:cubicBezTo>
                      <a:pt x="14014" y="400"/>
                      <a:pt x="13999" y="404"/>
                      <a:pt x="13981" y="409"/>
                    </a:cubicBezTo>
                    <a:cubicBezTo>
                      <a:pt x="13735" y="303"/>
                      <a:pt x="13497" y="180"/>
                      <a:pt x="13271" y="26"/>
                    </a:cubicBezTo>
                    <a:cubicBezTo>
                      <a:pt x="13245" y="9"/>
                      <a:pt x="13219" y="1"/>
                      <a:pt x="13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7"/>
              <p:cNvSpPr/>
              <p:nvPr/>
            </p:nvSpPr>
            <p:spPr>
              <a:xfrm>
                <a:off x="2816875" y="2329275"/>
                <a:ext cx="390400" cy="43700"/>
              </a:xfrm>
              <a:custGeom>
                <a:avLst/>
                <a:gdLst/>
                <a:ahLst/>
                <a:cxnLst/>
                <a:rect l="l" t="t" r="r" b="b"/>
                <a:pathLst>
                  <a:path w="15616" h="1748" extrusionOk="0">
                    <a:moveTo>
                      <a:pt x="186" y="0"/>
                    </a:moveTo>
                    <a:cubicBezTo>
                      <a:pt x="47" y="0"/>
                      <a:pt x="0" y="232"/>
                      <a:pt x="157" y="285"/>
                    </a:cubicBezTo>
                    <a:cubicBezTo>
                      <a:pt x="3568" y="1455"/>
                      <a:pt x="7135" y="1748"/>
                      <a:pt x="10711" y="1748"/>
                    </a:cubicBezTo>
                    <a:cubicBezTo>
                      <a:pt x="12286" y="1748"/>
                      <a:pt x="13863" y="1691"/>
                      <a:pt x="15429" y="1627"/>
                    </a:cubicBezTo>
                    <a:cubicBezTo>
                      <a:pt x="15611" y="1621"/>
                      <a:pt x="15615" y="1341"/>
                      <a:pt x="15437" y="1341"/>
                    </a:cubicBezTo>
                    <a:cubicBezTo>
                      <a:pt x="15434" y="1341"/>
                      <a:pt x="15432" y="1341"/>
                      <a:pt x="15429" y="1341"/>
                    </a:cubicBezTo>
                    <a:cubicBezTo>
                      <a:pt x="13863" y="1405"/>
                      <a:pt x="12287" y="1462"/>
                      <a:pt x="10712" y="1462"/>
                    </a:cubicBezTo>
                    <a:cubicBezTo>
                      <a:pt x="7162" y="1462"/>
                      <a:pt x="3621" y="1171"/>
                      <a:pt x="234" y="9"/>
                    </a:cubicBezTo>
                    <a:cubicBezTo>
                      <a:pt x="217" y="3"/>
                      <a:pt x="201" y="0"/>
                      <a:pt x="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7"/>
              <p:cNvSpPr/>
              <p:nvPr/>
            </p:nvSpPr>
            <p:spPr>
              <a:xfrm>
                <a:off x="772500" y="2218920"/>
                <a:ext cx="2051975" cy="242150"/>
              </a:xfrm>
              <a:custGeom>
                <a:avLst/>
                <a:gdLst/>
                <a:ahLst/>
                <a:cxnLst/>
                <a:rect l="l" t="t" r="r" b="b"/>
                <a:pathLst>
                  <a:path w="82079" h="9686" extrusionOk="0">
                    <a:moveTo>
                      <a:pt x="80617" y="6038"/>
                    </a:moveTo>
                    <a:cubicBezTo>
                      <a:pt x="80889" y="6088"/>
                      <a:pt x="81162" y="6126"/>
                      <a:pt x="81434" y="6153"/>
                    </a:cubicBezTo>
                    <a:cubicBezTo>
                      <a:pt x="81177" y="6231"/>
                      <a:pt x="80921" y="6303"/>
                      <a:pt x="80660" y="6372"/>
                    </a:cubicBezTo>
                    <a:cubicBezTo>
                      <a:pt x="80648" y="6261"/>
                      <a:pt x="80633" y="6150"/>
                      <a:pt x="80617" y="6038"/>
                    </a:cubicBezTo>
                    <a:close/>
                    <a:moveTo>
                      <a:pt x="80326" y="5995"/>
                    </a:moveTo>
                    <a:lnTo>
                      <a:pt x="80383" y="6444"/>
                    </a:lnTo>
                    <a:cubicBezTo>
                      <a:pt x="78420" y="6947"/>
                      <a:pt x="76427" y="7223"/>
                      <a:pt x="74425" y="7289"/>
                    </a:cubicBezTo>
                    <a:cubicBezTo>
                      <a:pt x="74137" y="7298"/>
                      <a:pt x="73849" y="7302"/>
                      <a:pt x="73561" y="7302"/>
                    </a:cubicBezTo>
                    <a:cubicBezTo>
                      <a:pt x="71735" y="7302"/>
                      <a:pt x="69906" y="7125"/>
                      <a:pt x="68094" y="6772"/>
                    </a:cubicBezTo>
                    <a:lnTo>
                      <a:pt x="68094" y="6772"/>
                    </a:lnTo>
                    <a:cubicBezTo>
                      <a:pt x="69551" y="6901"/>
                      <a:pt x="71017" y="6970"/>
                      <a:pt x="72480" y="6970"/>
                    </a:cubicBezTo>
                    <a:cubicBezTo>
                      <a:pt x="73064" y="6970"/>
                      <a:pt x="73650" y="6959"/>
                      <a:pt x="74234" y="6934"/>
                    </a:cubicBezTo>
                    <a:cubicBezTo>
                      <a:pt x="76204" y="6858"/>
                      <a:pt x="78500" y="6867"/>
                      <a:pt x="80326" y="5995"/>
                    </a:cubicBezTo>
                    <a:close/>
                    <a:moveTo>
                      <a:pt x="46006" y="6702"/>
                    </a:moveTo>
                    <a:cubicBezTo>
                      <a:pt x="48514" y="7417"/>
                      <a:pt x="51083" y="7874"/>
                      <a:pt x="53682" y="8039"/>
                    </a:cubicBezTo>
                    <a:cubicBezTo>
                      <a:pt x="53506" y="8043"/>
                      <a:pt x="53331" y="8045"/>
                      <a:pt x="53156" y="8045"/>
                    </a:cubicBezTo>
                    <a:cubicBezTo>
                      <a:pt x="50724" y="8045"/>
                      <a:pt x="48319" y="7660"/>
                      <a:pt x="46006" y="6702"/>
                    </a:cubicBezTo>
                    <a:close/>
                    <a:moveTo>
                      <a:pt x="632" y="0"/>
                    </a:moveTo>
                    <a:cubicBezTo>
                      <a:pt x="487" y="0"/>
                      <a:pt x="438" y="238"/>
                      <a:pt x="599" y="284"/>
                    </a:cubicBezTo>
                    <a:cubicBezTo>
                      <a:pt x="1044" y="414"/>
                      <a:pt x="1492" y="537"/>
                      <a:pt x="1944" y="655"/>
                    </a:cubicBezTo>
                    <a:cubicBezTo>
                      <a:pt x="5517" y="1609"/>
                      <a:pt x="9203" y="2251"/>
                      <a:pt x="12865" y="2251"/>
                    </a:cubicBezTo>
                    <a:cubicBezTo>
                      <a:pt x="15416" y="2251"/>
                      <a:pt x="17956" y="1940"/>
                      <a:pt x="20438" y="1205"/>
                    </a:cubicBezTo>
                    <a:cubicBezTo>
                      <a:pt x="20527" y="1182"/>
                      <a:pt x="20613" y="1155"/>
                      <a:pt x="20701" y="1123"/>
                    </a:cubicBezTo>
                    <a:cubicBezTo>
                      <a:pt x="21219" y="966"/>
                      <a:pt x="21732" y="789"/>
                      <a:pt x="22243" y="591"/>
                    </a:cubicBezTo>
                    <a:cubicBezTo>
                      <a:pt x="22269" y="594"/>
                      <a:pt x="22296" y="598"/>
                      <a:pt x="22323" y="598"/>
                    </a:cubicBezTo>
                    <a:cubicBezTo>
                      <a:pt x="22332" y="607"/>
                      <a:pt x="22334" y="617"/>
                      <a:pt x="22339" y="626"/>
                    </a:cubicBezTo>
                    <a:cubicBezTo>
                      <a:pt x="22355" y="636"/>
                      <a:pt x="22366" y="648"/>
                      <a:pt x="22378" y="661"/>
                    </a:cubicBezTo>
                    <a:cubicBezTo>
                      <a:pt x="21859" y="837"/>
                      <a:pt x="21347" y="1014"/>
                      <a:pt x="20833" y="1182"/>
                    </a:cubicBezTo>
                    <a:cubicBezTo>
                      <a:pt x="20721" y="1220"/>
                      <a:pt x="20610" y="1256"/>
                      <a:pt x="20502" y="1290"/>
                    </a:cubicBezTo>
                    <a:cubicBezTo>
                      <a:pt x="19770" y="1529"/>
                      <a:pt x="19029" y="1742"/>
                      <a:pt x="18271" y="1914"/>
                    </a:cubicBezTo>
                    <a:cubicBezTo>
                      <a:pt x="16270" y="2370"/>
                      <a:pt x="14225" y="2639"/>
                      <a:pt x="12175" y="2724"/>
                    </a:cubicBezTo>
                    <a:cubicBezTo>
                      <a:pt x="11708" y="2744"/>
                      <a:pt x="11240" y="2753"/>
                      <a:pt x="10773" y="2753"/>
                    </a:cubicBezTo>
                    <a:cubicBezTo>
                      <a:pt x="7789" y="2753"/>
                      <a:pt x="4823" y="2352"/>
                      <a:pt x="1947" y="1573"/>
                    </a:cubicBezTo>
                    <a:cubicBezTo>
                      <a:pt x="1371" y="1418"/>
                      <a:pt x="804" y="1250"/>
                      <a:pt x="237" y="1067"/>
                    </a:cubicBezTo>
                    <a:cubicBezTo>
                      <a:pt x="220" y="1062"/>
                      <a:pt x="205" y="1060"/>
                      <a:pt x="190" y="1060"/>
                    </a:cubicBezTo>
                    <a:cubicBezTo>
                      <a:pt x="48" y="1060"/>
                      <a:pt x="0" y="1293"/>
                      <a:pt x="160" y="1345"/>
                    </a:cubicBezTo>
                    <a:cubicBezTo>
                      <a:pt x="752" y="1536"/>
                      <a:pt x="1345" y="1713"/>
                      <a:pt x="1947" y="1873"/>
                    </a:cubicBezTo>
                    <a:cubicBezTo>
                      <a:pt x="4835" y="2645"/>
                      <a:pt x="7808" y="3041"/>
                      <a:pt x="10796" y="3041"/>
                    </a:cubicBezTo>
                    <a:cubicBezTo>
                      <a:pt x="11256" y="3041"/>
                      <a:pt x="11716" y="3031"/>
                      <a:pt x="12175" y="3012"/>
                    </a:cubicBezTo>
                    <a:cubicBezTo>
                      <a:pt x="14081" y="2936"/>
                      <a:pt x="15979" y="2698"/>
                      <a:pt x="17842" y="2304"/>
                    </a:cubicBezTo>
                    <a:cubicBezTo>
                      <a:pt x="18800" y="2101"/>
                      <a:pt x="19726" y="1837"/>
                      <a:pt x="20641" y="1542"/>
                    </a:cubicBezTo>
                    <a:cubicBezTo>
                      <a:pt x="20825" y="1484"/>
                      <a:pt x="21010" y="1422"/>
                      <a:pt x="21191" y="1361"/>
                    </a:cubicBezTo>
                    <a:cubicBezTo>
                      <a:pt x="21621" y="1220"/>
                      <a:pt x="22047" y="1074"/>
                      <a:pt x="22475" y="928"/>
                    </a:cubicBezTo>
                    <a:cubicBezTo>
                      <a:pt x="22522" y="1226"/>
                      <a:pt x="22568" y="1522"/>
                      <a:pt x="22614" y="1821"/>
                    </a:cubicBezTo>
                    <a:cubicBezTo>
                      <a:pt x="22932" y="3919"/>
                      <a:pt x="23257" y="6011"/>
                      <a:pt x="23618" y="8101"/>
                    </a:cubicBezTo>
                    <a:cubicBezTo>
                      <a:pt x="23622" y="8121"/>
                      <a:pt x="23626" y="8136"/>
                      <a:pt x="23630" y="8155"/>
                    </a:cubicBezTo>
                    <a:cubicBezTo>
                      <a:pt x="23630" y="8162"/>
                      <a:pt x="23630" y="8171"/>
                      <a:pt x="23632" y="8178"/>
                    </a:cubicBezTo>
                    <a:cubicBezTo>
                      <a:pt x="23632" y="8197"/>
                      <a:pt x="23636" y="8212"/>
                      <a:pt x="23641" y="8231"/>
                    </a:cubicBezTo>
                    <a:cubicBezTo>
                      <a:pt x="23653" y="8303"/>
                      <a:pt x="23703" y="8334"/>
                      <a:pt x="23759" y="8334"/>
                    </a:cubicBezTo>
                    <a:cubicBezTo>
                      <a:pt x="23807" y="8334"/>
                      <a:pt x="23858" y="8311"/>
                      <a:pt x="23890" y="8269"/>
                    </a:cubicBezTo>
                    <a:cubicBezTo>
                      <a:pt x="23909" y="8248"/>
                      <a:pt x="23921" y="8216"/>
                      <a:pt x="23921" y="8182"/>
                    </a:cubicBezTo>
                    <a:cubicBezTo>
                      <a:pt x="23921" y="8174"/>
                      <a:pt x="23917" y="8166"/>
                      <a:pt x="23917" y="8160"/>
                    </a:cubicBezTo>
                    <a:lnTo>
                      <a:pt x="23917" y="8156"/>
                    </a:lnTo>
                    <a:cubicBezTo>
                      <a:pt x="23567" y="6140"/>
                      <a:pt x="23255" y="4118"/>
                      <a:pt x="22939" y="2095"/>
                    </a:cubicBezTo>
                    <a:cubicBezTo>
                      <a:pt x="22891" y="1749"/>
                      <a:pt x="22836" y="1404"/>
                      <a:pt x="22783" y="1060"/>
                    </a:cubicBezTo>
                    <a:lnTo>
                      <a:pt x="22783" y="1060"/>
                    </a:lnTo>
                    <a:cubicBezTo>
                      <a:pt x="25391" y="3487"/>
                      <a:pt x="28951" y="4755"/>
                      <a:pt x="32395" y="5470"/>
                    </a:cubicBezTo>
                    <a:cubicBezTo>
                      <a:pt x="36382" y="6294"/>
                      <a:pt x="40482" y="6336"/>
                      <a:pt x="44537" y="6336"/>
                    </a:cubicBezTo>
                    <a:cubicBezTo>
                      <a:pt x="44595" y="6370"/>
                      <a:pt x="44657" y="6398"/>
                      <a:pt x="44717" y="6427"/>
                    </a:cubicBezTo>
                    <a:cubicBezTo>
                      <a:pt x="44859" y="7068"/>
                      <a:pt x="45001" y="7711"/>
                      <a:pt x="45139" y="8352"/>
                    </a:cubicBezTo>
                    <a:cubicBezTo>
                      <a:pt x="45146" y="8371"/>
                      <a:pt x="45149" y="8395"/>
                      <a:pt x="45154" y="8414"/>
                    </a:cubicBezTo>
                    <a:cubicBezTo>
                      <a:pt x="45181" y="8544"/>
                      <a:pt x="45211" y="8671"/>
                      <a:pt x="45238" y="8802"/>
                    </a:cubicBezTo>
                    <a:cubicBezTo>
                      <a:pt x="45253" y="8873"/>
                      <a:pt x="45306" y="8904"/>
                      <a:pt x="45362" y="8904"/>
                    </a:cubicBezTo>
                    <a:cubicBezTo>
                      <a:pt x="45447" y="8904"/>
                      <a:pt x="45538" y="8834"/>
                      <a:pt x="45515" y="8726"/>
                    </a:cubicBezTo>
                    <a:cubicBezTo>
                      <a:pt x="45492" y="8623"/>
                      <a:pt x="45469" y="8522"/>
                      <a:pt x="45446" y="8419"/>
                    </a:cubicBezTo>
                    <a:cubicBezTo>
                      <a:pt x="45446" y="8400"/>
                      <a:pt x="45439" y="8376"/>
                      <a:pt x="45435" y="8357"/>
                    </a:cubicBezTo>
                    <a:cubicBezTo>
                      <a:pt x="45308" y="7771"/>
                      <a:pt x="45178" y="7180"/>
                      <a:pt x="45047" y="6592"/>
                    </a:cubicBezTo>
                    <a:lnTo>
                      <a:pt x="45047" y="6592"/>
                    </a:lnTo>
                    <a:cubicBezTo>
                      <a:pt x="47658" y="7844"/>
                      <a:pt x="50395" y="8331"/>
                      <a:pt x="53163" y="8331"/>
                    </a:cubicBezTo>
                    <a:cubicBezTo>
                      <a:pt x="54283" y="8331"/>
                      <a:pt x="55407" y="8252"/>
                      <a:pt x="56531" y="8110"/>
                    </a:cubicBezTo>
                    <a:cubicBezTo>
                      <a:pt x="59806" y="8067"/>
                      <a:pt x="63370" y="7793"/>
                      <a:pt x="66453" y="6699"/>
                    </a:cubicBezTo>
                    <a:cubicBezTo>
                      <a:pt x="66484" y="6707"/>
                      <a:pt x="66516" y="6716"/>
                      <a:pt x="66545" y="6722"/>
                    </a:cubicBezTo>
                    <a:cubicBezTo>
                      <a:pt x="66719" y="7354"/>
                      <a:pt x="66841" y="8002"/>
                      <a:pt x="66971" y="8646"/>
                    </a:cubicBezTo>
                    <a:cubicBezTo>
                      <a:pt x="67006" y="8820"/>
                      <a:pt x="67039" y="8991"/>
                      <a:pt x="67079" y="9164"/>
                    </a:cubicBezTo>
                    <a:cubicBezTo>
                      <a:pt x="67094" y="9236"/>
                      <a:pt x="67147" y="9266"/>
                      <a:pt x="67203" y="9266"/>
                    </a:cubicBezTo>
                    <a:cubicBezTo>
                      <a:pt x="67288" y="9266"/>
                      <a:pt x="67379" y="9196"/>
                      <a:pt x="67356" y="9088"/>
                    </a:cubicBezTo>
                    <a:cubicBezTo>
                      <a:pt x="67325" y="8942"/>
                      <a:pt x="67294" y="8797"/>
                      <a:pt x="67263" y="8651"/>
                    </a:cubicBezTo>
                    <a:cubicBezTo>
                      <a:pt x="67136" y="8034"/>
                      <a:pt x="67021" y="7409"/>
                      <a:pt x="66865" y="6800"/>
                    </a:cubicBezTo>
                    <a:lnTo>
                      <a:pt x="66865" y="6800"/>
                    </a:lnTo>
                    <a:cubicBezTo>
                      <a:pt x="66887" y="6807"/>
                      <a:pt x="66911" y="6811"/>
                      <a:pt x="66933" y="6819"/>
                    </a:cubicBezTo>
                    <a:cubicBezTo>
                      <a:pt x="67052" y="6849"/>
                      <a:pt x="67172" y="6881"/>
                      <a:pt x="67294" y="6903"/>
                    </a:cubicBezTo>
                    <a:cubicBezTo>
                      <a:pt x="69350" y="7360"/>
                      <a:pt x="71435" y="7590"/>
                      <a:pt x="73517" y="7590"/>
                    </a:cubicBezTo>
                    <a:cubicBezTo>
                      <a:pt x="74353" y="7590"/>
                      <a:pt x="75188" y="7553"/>
                      <a:pt x="76021" y="7479"/>
                    </a:cubicBezTo>
                    <a:cubicBezTo>
                      <a:pt x="77497" y="7348"/>
                      <a:pt x="78965" y="7098"/>
                      <a:pt x="80415" y="6735"/>
                    </a:cubicBezTo>
                    <a:cubicBezTo>
                      <a:pt x="80443" y="6960"/>
                      <a:pt x="80472" y="7182"/>
                      <a:pt x="80500" y="7410"/>
                    </a:cubicBezTo>
                    <a:cubicBezTo>
                      <a:pt x="80561" y="7904"/>
                      <a:pt x="80622" y="8400"/>
                      <a:pt x="80675" y="8893"/>
                    </a:cubicBezTo>
                    <a:cubicBezTo>
                      <a:pt x="80675" y="8893"/>
                      <a:pt x="80679" y="8893"/>
                      <a:pt x="80675" y="8897"/>
                    </a:cubicBezTo>
                    <a:cubicBezTo>
                      <a:pt x="80692" y="8998"/>
                      <a:pt x="80703" y="9101"/>
                      <a:pt x="80711" y="9204"/>
                    </a:cubicBezTo>
                    <a:cubicBezTo>
                      <a:pt x="80726" y="9318"/>
                      <a:pt x="80741" y="9434"/>
                      <a:pt x="80754" y="9548"/>
                    </a:cubicBezTo>
                    <a:cubicBezTo>
                      <a:pt x="80757" y="9571"/>
                      <a:pt x="80762" y="9591"/>
                      <a:pt x="80773" y="9605"/>
                    </a:cubicBezTo>
                    <a:cubicBezTo>
                      <a:pt x="80801" y="9659"/>
                      <a:pt x="80858" y="9685"/>
                      <a:pt x="80912" y="9685"/>
                    </a:cubicBezTo>
                    <a:cubicBezTo>
                      <a:pt x="80983" y="9685"/>
                      <a:pt x="81050" y="9640"/>
                      <a:pt x="81041" y="9548"/>
                    </a:cubicBezTo>
                    <a:lnTo>
                      <a:pt x="81041" y="9546"/>
                    </a:lnTo>
                    <a:cubicBezTo>
                      <a:pt x="81025" y="9426"/>
                      <a:pt x="81015" y="9312"/>
                      <a:pt x="80998" y="9192"/>
                    </a:cubicBezTo>
                    <a:cubicBezTo>
                      <a:pt x="80990" y="9097"/>
                      <a:pt x="80979" y="8998"/>
                      <a:pt x="80964" y="8902"/>
                    </a:cubicBezTo>
                    <a:cubicBezTo>
                      <a:pt x="80909" y="8391"/>
                      <a:pt x="80849" y="7882"/>
                      <a:pt x="80783" y="7377"/>
                    </a:cubicBezTo>
                    <a:cubicBezTo>
                      <a:pt x="80757" y="7138"/>
                      <a:pt x="80726" y="6901"/>
                      <a:pt x="80697" y="6662"/>
                    </a:cubicBezTo>
                    <a:cubicBezTo>
                      <a:pt x="81118" y="6552"/>
                      <a:pt x="81536" y="6432"/>
                      <a:pt x="81953" y="6303"/>
                    </a:cubicBezTo>
                    <a:cubicBezTo>
                      <a:pt x="82071" y="6264"/>
                      <a:pt x="82079" y="6131"/>
                      <a:pt x="82016" y="6061"/>
                    </a:cubicBezTo>
                    <a:cubicBezTo>
                      <a:pt x="82016" y="5987"/>
                      <a:pt x="81971" y="5911"/>
                      <a:pt x="81879" y="5903"/>
                    </a:cubicBezTo>
                    <a:cubicBezTo>
                      <a:pt x="81379" y="5877"/>
                      <a:pt x="80896" y="5803"/>
                      <a:pt x="80413" y="5700"/>
                    </a:cubicBezTo>
                    <a:cubicBezTo>
                      <a:pt x="80395" y="5691"/>
                      <a:pt x="80376" y="5684"/>
                      <a:pt x="80353" y="5684"/>
                    </a:cubicBezTo>
                    <a:cubicBezTo>
                      <a:pt x="80348" y="5684"/>
                      <a:pt x="80342" y="5684"/>
                      <a:pt x="80337" y="5685"/>
                    </a:cubicBezTo>
                    <a:cubicBezTo>
                      <a:pt x="80080" y="5626"/>
                      <a:pt x="79823" y="5561"/>
                      <a:pt x="79569" y="5481"/>
                    </a:cubicBezTo>
                    <a:cubicBezTo>
                      <a:pt x="79553" y="5476"/>
                      <a:pt x="79537" y="5473"/>
                      <a:pt x="79523" y="5473"/>
                    </a:cubicBezTo>
                    <a:cubicBezTo>
                      <a:pt x="79382" y="5473"/>
                      <a:pt x="79334" y="5709"/>
                      <a:pt x="79493" y="5757"/>
                    </a:cubicBezTo>
                    <a:cubicBezTo>
                      <a:pt x="79631" y="5800"/>
                      <a:pt x="79765" y="5839"/>
                      <a:pt x="79903" y="5872"/>
                    </a:cubicBezTo>
                    <a:cubicBezTo>
                      <a:pt x="77974" y="6680"/>
                      <a:pt x="75547" y="6620"/>
                      <a:pt x="73515" y="6669"/>
                    </a:cubicBezTo>
                    <a:cubicBezTo>
                      <a:pt x="73135" y="6679"/>
                      <a:pt x="72756" y="6684"/>
                      <a:pt x="72376" y="6684"/>
                    </a:cubicBezTo>
                    <a:cubicBezTo>
                      <a:pt x="71898" y="6684"/>
                      <a:pt x="71421" y="6676"/>
                      <a:pt x="70942" y="6661"/>
                    </a:cubicBezTo>
                    <a:lnTo>
                      <a:pt x="70931" y="6661"/>
                    </a:lnTo>
                    <a:cubicBezTo>
                      <a:pt x="69474" y="6615"/>
                      <a:pt x="68022" y="6501"/>
                      <a:pt x="66568" y="6331"/>
                    </a:cubicBezTo>
                    <a:cubicBezTo>
                      <a:pt x="66541" y="6331"/>
                      <a:pt x="66522" y="6334"/>
                      <a:pt x="66502" y="6342"/>
                    </a:cubicBezTo>
                    <a:cubicBezTo>
                      <a:pt x="66334" y="6258"/>
                      <a:pt x="66168" y="6163"/>
                      <a:pt x="66016" y="6046"/>
                    </a:cubicBezTo>
                    <a:cubicBezTo>
                      <a:pt x="65990" y="6026"/>
                      <a:pt x="65964" y="6018"/>
                      <a:pt x="65939" y="6018"/>
                    </a:cubicBezTo>
                    <a:cubicBezTo>
                      <a:pt x="65825" y="6018"/>
                      <a:pt x="65750" y="6203"/>
                      <a:pt x="65870" y="6291"/>
                    </a:cubicBezTo>
                    <a:cubicBezTo>
                      <a:pt x="65957" y="6356"/>
                      <a:pt x="66049" y="6411"/>
                      <a:pt x="66138" y="6464"/>
                    </a:cubicBezTo>
                    <a:cubicBezTo>
                      <a:pt x="66135" y="6475"/>
                      <a:pt x="66135" y="6491"/>
                      <a:pt x="66135" y="6502"/>
                    </a:cubicBezTo>
                    <a:cubicBezTo>
                      <a:pt x="63819" y="7284"/>
                      <a:pt x="61266" y="7618"/>
                      <a:pt x="58770" y="7748"/>
                    </a:cubicBezTo>
                    <a:cubicBezTo>
                      <a:pt x="60308" y="7453"/>
                      <a:pt x="61836" y="7062"/>
                      <a:pt x="63340" y="6624"/>
                    </a:cubicBezTo>
                    <a:cubicBezTo>
                      <a:pt x="63501" y="6580"/>
                      <a:pt x="63454" y="6341"/>
                      <a:pt x="63308" y="6341"/>
                    </a:cubicBezTo>
                    <a:cubicBezTo>
                      <a:pt x="63294" y="6341"/>
                      <a:pt x="63279" y="6344"/>
                      <a:pt x="63264" y="6348"/>
                    </a:cubicBezTo>
                    <a:cubicBezTo>
                      <a:pt x="61063" y="6989"/>
                      <a:pt x="58800" y="7529"/>
                      <a:pt x="56533" y="7817"/>
                    </a:cubicBezTo>
                    <a:cubicBezTo>
                      <a:pt x="56366" y="7817"/>
                      <a:pt x="56191" y="7819"/>
                      <a:pt x="56024" y="7819"/>
                    </a:cubicBezTo>
                    <a:cubicBezTo>
                      <a:pt x="55957" y="7820"/>
                      <a:pt x="55890" y="7820"/>
                      <a:pt x="55823" y="7820"/>
                    </a:cubicBezTo>
                    <a:cubicBezTo>
                      <a:pt x="52084" y="7820"/>
                      <a:pt x="48410" y="7194"/>
                      <a:pt x="44854" y="6048"/>
                    </a:cubicBezTo>
                    <a:cubicBezTo>
                      <a:pt x="44852" y="6046"/>
                      <a:pt x="44850" y="6046"/>
                      <a:pt x="44848" y="6046"/>
                    </a:cubicBezTo>
                    <a:cubicBezTo>
                      <a:pt x="44846" y="6046"/>
                      <a:pt x="44844" y="6046"/>
                      <a:pt x="44843" y="6044"/>
                    </a:cubicBezTo>
                    <a:lnTo>
                      <a:pt x="44826" y="6044"/>
                    </a:lnTo>
                    <a:cubicBezTo>
                      <a:pt x="44823" y="6044"/>
                      <a:pt x="44818" y="6042"/>
                      <a:pt x="44816" y="6042"/>
                    </a:cubicBezTo>
                    <a:lnTo>
                      <a:pt x="44808" y="6042"/>
                    </a:lnTo>
                    <a:cubicBezTo>
                      <a:pt x="44805" y="6043"/>
                      <a:pt x="44802" y="6043"/>
                      <a:pt x="44800" y="6043"/>
                    </a:cubicBezTo>
                    <a:cubicBezTo>
                      <a:pt x="44795" y="6043"/>
                      <a:pt x="44791" y="6042"/>
                      <a:pt x="44789" y="6042"/>
                    </a:cubicBezTo>
                    <a:lnTo>
                      <a:pt x="44605" y="6042"/>
                    </a:lnTo>
                    <a:cubicBezTo>
                      <a:pt x="44596" y="6038"/>
                      <a:pt x="44586" y="6033"/>
                      <a:pt x="44577" y="6031"/>
                    </a:cubicBezTo>
                    <a:cubicBezTo>
                      <a:pt x="44553" y="6018"/>
                      <a:pt x="44530" y="6013"/>
                      <a:pt x="44508" y="6013"/>
                    </a:cubicBezTo>
                    <a:cubicBezTo>
                      <a:pt x="44475" y="6013"/>
                      <a:pt x="44445" y="6024"/>
                      <a:pt x="44420" y="6042"/>
                    </a:cubicBezTo>
                    <a:cubicBezTo>
                      <a:pt x="40537" y="6042"/>
                      <a:pt x="36617" y="5995"/>
                      <a:pt x="32791" y="5249"/>
                    </a:cubicBezTo>
                    <a:cubicBezTo>
                      <a:pt x="29255" y="4558"/>
                      <a:pt x="25571" y="3290"/>
                      <a:pt x="22914" y="779"/>
                    </a:cubicBezTo>
                    <a:cubicBezTo>
                      <a:pt x="23037" y="736"/>
                      <a:pt x="23159" y="694"/>
                      <a:pt x="23287" y="652"/>
                    </a:cubicBezTo>
                    <a:cubicBezTo>
                      <a:pt x="23294" y="648"/>
                      <a:pt x="23302" y="643"/>
                      <a:pt x="23308" y="640"/>
                    </a:cubicBezTo>
                    <a:cubicBezTo>
                      <a:pt x="23738" y="636"/>
                      <a:pt x="24171" y="617"/>
                      <a:pt x="24609" y="564"/>
                    </a:cubicBezTo>
                    <a:cubicBezTo>
                      <a:pt x="24781" y="546"/>
                      <a:pt x="24792" y="278"/>
                      <a:pt x="24628" y="278"/>
                    </a:cubicBezTo>
                    <a:cubicBezTo>
                      <a:pt x="24622" y="278"/>
                      <a:pt x="24615" y="278"/>
                      <a:pt x="24609" y="279"/>
                    </a:cubicBezTo>
                    <a:cubicBezTo>
                      <a:pt x="24165" y="334"/>
                      <a:pt x="23727" y="358"/>
                      <a:pt x="23291" y="358"/>
                    </a:cubicBezTo>
                    <a:cubicBezTo>
                      <a:pt x="23078" y="358"/>
                      <a:pt x="22865" y="352"/>
                      <a:pt x="22652" y="341"/>
                    </a:cubicBezTo>
                    <a:cubicBezTo>
                      <a:pt x="22633" y="322"/>
                      <a:pt x="22609" y="311"/>
                      <a:pt x="22584" y="306"/>
                    </a:cubicBezTo>
                    <a:cubicBezTo>
                      <a:pt x="22572" y="249"/>
                      <a:pt x="22529" y="206"/>
                      <a:pt x="22471" y="206"/>
                    </a:cubicBezTo>
                    <a:cubicBezTo>
                      <a:pt x="22454" y="206"/>
                      <a:pt x="22437" y="210"/>
                      <a:pt x="22418" y="217"/>
                    </a:cubicBezTo>
                    <a:lnTo>
                      <a:pt x="22200" y="298"/>
                    </a:lnTo>
                    <a:cubicBezTo>
                      <a:pt x="21798" y="260"/>
                      <a:pt x="21391" y="203"/>
                      <a:pt x="20984" y="114"/>
                    </a:cubicBezTo>
                    <a:cubicBezTo>
                      <a:pt x="20971" y="111"/>
                      <a:pt x="20959" y="109"/>
                      <a:pt x="20947" y="109"/>
                    </a:cubicBezTo>
                    <a:cubicBezTo>
                      <a:pt x="20794" y="109"/>
                      <a:pt x="20739" y="356"/>
                      <a:pt x="20908" y="391"/>
                    </a:cubicBezTo>
                    <a:cubicBezTo>
                      <a:pt x="21146" y="444"/>
                      <a:pt x="21382" y="483"/>
                      <a:pt x="21621" y="518"/>
                    </a:cubicBezTo>
                    <a:cubicBezTo>
                      <a:pt x="21172" y="678"/>
                      <a:pt x="20724" y="825"/>
                      <a:pt x="20272" y="954"/>
                    </a:cubicBezTo>
                    <a:cubicBezTo>
                      <a:pt x="20253" y="963"/>
                      <a:pt x="20234" y="966"/>
                      <a:pt x="20215" y="971"/>
                    </a:cubicBezTo>
                    <a:cubicBezTo>
                      <a:pt x="17801" y="1667"/>
                      <a:pt x="15335" y="1963"/>
                      <a:pt x="12859" y="1963"/>
                    </a:cubicBezTo>
                    <a:cubicBezTo>
                      <a:pt x="9199" y="1963"/>
                      <a:pt x="5517" y="1317"/>
                      <a:pt x="1944" y="361"/>
                    </a:cubicBezTo>
                    <a:cubicBezTo>
                      <a:pt x="1518" y="249"/>
                      <a:pt x="1097" y="130"/>
                      <a:pt x="675" y="7"/>
                    </a:cubicBezTo>
                    <a:cubicBezTo>
                      <a:pt x="660" y="2"/>
                      <a:pt x="646" y="0"/>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2" name="Google Shape;2402;p17"/>
            <p:cNvSpPr/>
            <p:nvPr/>
          </p:nvSpPr>
          <p:spPr>
            <a:xfrm>
              <a:off x="6591465" y="319472"/>
              <a:ext cx="2799699" cy="441068"/>
            </a:xfrm>
            <a:custGeom>
              <a:avLst/>
              <a:gdLst/>
              <a:ahLst/>
              <a:cxnLst/>
              <a:rect l="l" t="t" r="r" b="b"/>
              <a:pathLst>
                <a:path w="69493" h="10948" extrusionOk="0">
                  <a:moveTo>
                    <a:pt x="48330" y="0"/>
                  </a:moveTo>
                  <a:cubicBezTo>
                    <a:pt x="47084" y="0"/>
                    <a:pt x="45864" y="603"/>
                    <a:pt x="44910" y="1446"/>
                  </a:cubicBezTo>
                  <a:cubicBezTo>
                    <a:pt x="43825" y="2405"/>
                    <a:pt x="43024" y="3651"/>
                    <a:pt x="42238" y="4881"/>
                  </a:cubicBezTo>
                  <a:cubicBezTo>
                    <a:pt x="41674" y="4321"/>
                    <a:pt x="40887" y="4059"/>
                    <a:pt x="40097" y="4059"/>
                  </a:cubicBezTo>
                  <a:cubicBezTo>
                    <a:pt x="39817" y="4059"/>
                    <a:pt x="39535" y="4092"/>
                    <a:pt x="39264" y="4157"/>
                  </a:cubicBezTo>
                  <a:cubicBezTo>
                    <a:pt x="38230" y="4401"/>
                    <a:pt x="37323" y="5045"/>
                    <a:pt x="36555" y="5799"/>
                  </a:cubicBezTo>
                  <a:cubicBezTo>
                    <a:pt x="36265" y="6085"/>
                    <a:pt x="35969" y="6402"/>
                    <a:pt x="35580" y="6509"/>
                  </a:cubicBezTo>
                  <a:cubicBezTo>
                    <a:pt x="35474" y="6538"/>
                    <a:pt x="35367" y="6550"/>
                    <a:pt x="35260" y="6550"/>
                  </a:cubicBezTo>
                  <a:cubicBezTo>
                    <a:pt x="34806" y="6550"/>
                    <a:pt x="34344" y="6335"/>
                    <a:pt x="33878" y="6309"/>
                  </a:cubicBezTo>
                  <a:cubicBezTo>
                    <a:pt x="33844" y="6307"/>
                    <a:pt x="33811" y="6306"/>
                    <a:pt x="33778" y="6306"/>
                  </a:cubicBezTo>
                  <a:cubicBezTo>
                    <a:pt x="32992" y="6306"/>
                    <a:pt x="32277" y="6808"/>
                    <a:pt x="31503" y="6977"/>
                  </a:cubicBezTo>
                  <a:cubicBezTo>
                    <a:pt x="31273" y="7027"/>
                    <a:pt x="31048" y="7049"/>
                    <a:pt x="30826" y="7049"/>
                  </a:cubicBezTo>
                  <a:cubicBezTo>
                    <a:pt x="28742" y="7049"/>
                    <a:pt x="26988" y="5040"/>
                    <a:pt x="24942" y="5040"/>
                  </a:cubicBezTo>
                  <a:cubicBezTo>
                    <a:pt x="24608" y="5040"/>
                    <a:pt x="24266" y="5094"/>
                    <a:pt x="23913" y="5218"/>
                  </a:cubicBezTo>
                  <a:cubicBezTo>
                    <a:pt x="22616" y="5677"/>
                    <a:pt x="21809" y="6993"/>
                    <a:pt x="20674" y="7785"/>
                  </a:cubicBezTo>
                  <a:cubicBezTo>
                    <a:pt x="19760" y="8422"/>
                    <a:pt x="18660" y="8700"/>
                    <a:pt x="17581" y="8943"/>
                  </a:cubicBezTo>
                  <a:cubicBezTo>
                    <a:pt x="11813" y="10251"/>
                    <a:pt x="5908" y="10923"/>
                    <a:pt x="0" y="10947"/>
                  </a:cubicBezTo>
                  <a:cubicBezTo>
                    <a:pt x="294" y="10947"/>
                    <a:pt x="598" y="10947"/>
                    <a:pt x="911" y="10947"/>
                  </a:cubicBezTo>
                  <a:cubicBezTo>
                    <a:pt x="13152" y="10947"/>
                    <a:pt x="39207" y="10684"/>
                    <a:pt x="54422" y="10469"/>
                  </a:cubicBezTo>
                  <a:cubicBezTo>
                    <a:pt x="60150" y="10387"/>
                    <a:pt x="68155" y="10315"/>
                    <a:pt x="69493" y="10264"/>
                  </a:cubicBezTo>
                  <a:cubicBezTo>
                    <a:pt x="67292" y="10068"/>
                    <a:pt x="59249" y="10089"/>
                    <a:pt x="58192" y="7430"/>
                  </a:cubicBezTo>
                  <a:cubicBezTo>
                    <a:pt x="57813" y="6476"/>
                    <a:pt x="57351" y="5475"/>
                    <a:pt x="56365" y="5302"/>
                  </a:cubicBezTo>
                  <a:cubicBezTo>
                    <a:pt x="56310" y="5293"/>
                    <a:pt x="56256" y="5288"/>
                    <a:pt x="56203" y="5288"/>
                  </a:cubicBezTo>
                  <a:cubicBezTo>
                    <a:pt x="55577" y="5288"/>
                    <a:pt x="55058" y="5917"/>
                    <a:pt x="54847" y="6551"/>
                  </a:cubicBezTo>
                  <a:cubicBezTo>
                    <a:pt x="54289" y="5056"/>
                    <a:pt x="53486" y="3658"/>
                    <a:pt x="52479" y="2437"/>
                  </a:cubicBezTo>
                  <a:cubicBezTo>
                    <a:pt x="51524" y="1277"/>
                    <a:pt x="50298" y="232"/>
                    <a:pt x="48836" y="34"/>
                  </a:cubicBezTo>
                  <a:cubicBezTo>
                    <a:pt x="48667" y="11"/>
                    <a:pt x="48498" y="0"/>
                    <a:pt x="48330"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7"/>
            <p:cNvSpPr/>
            <p:nvPr/>
          </p:nvSpPr>
          <p:spPr>
            <a:xfrm>
              <a:off x="-990656" y="3621529"/>
              <a:ext cx="1770555" cy="233547"/>
            </a:xfrm>
            <a:custGeom>
              <a:avLst/>
              <a:gdLst/>
              <a:ahLst/>
              <a:cxnLst/>
              <a:rect l="l" t="t" r="r" b="b"/>
              <a:pathLst>
                <a:path w="43948" h="5797" extrusionOk="0">
                  <a:moveTo>
                    <a:pt x="28263" y="0"/>
                  </a:moveTo>
                  <a:cubicBezTo>
                    <a:pt x="27435" y="0"/>
                    <a:pt x="26498" y="389"/>
                    <a:pt x="25865" y="956"/>
                  </a:cubicBezTo>
                  <a:cubicBezTo>
                    <a:pt x="24727" y="1977"/>
                    <a:pt x="23797" y="3432"/>
                    <a:pt x="22295" y="3719"/>
                  </a:cubicBezTo>
                  <a:cubicBezTo>
                    <a:pt x="22107" y="3755"/>
                    <a:pt x="21918" y="3771"/>
                    <a:pt x="21730" y="3771"/>
                  </a:cubicBezTo>
                  <a:cubicBezTo>
                    <a:pt x="20591" y="3771"/>
                    <a:pt x="19451" y="3205"/>
                    <a:pt x="18299" y="3205"/>
                  </a:cubicBezTo>
                  <a:cubicBezTo>
                    <a:pt x="18198" y="3205"/>
                    <a:pt x="18096" y="3210"/>
                    <a:pt x="17994" y="3219"/>
                  </a:cubicBezTo>
                  <a:cubicBezTo>
                    <a:pt x="16962" y="3317"/>
                    <a:pt x="16063" y="3931"/>
                    <a:pt x="15116" y="4355"/>
                  </a:cubicBezTo>
                  <a:cubicBezTo>
                    <a:pt x="13932" y="4886"/>
                    <a:pt x="12546" y="4962"/>
                    <a:pt x="11164" y="4962"/>
                  </a:cubicBezTo>
                  <a:cubicBezTo>
                    <a:pt x="10612" y="4962"/>
                    <a:pt x="10061" y="4950"/>
                    <a:pt x="9523" y="4950"/>
                  </a:cubicBezTo>
                  <a:cubicBezTo>
                    <a:pt x="9236" y="4950"/>
                    <a:pt x="8953" y="4953"/>
                    <a:pt x="8676" y="4964"/>
                  </a:cubicBezTo>
                  <a:cubicBezTo>
                    <a:pt x="5690" y="5075"/>
                    <a:pt x="3083" y="5103"/>
                    <a:pt x="1" y="5721"/>
                  </a:cubicBezTo>
                  <a:cubicBezTo>
                    <a:pt x="1" y="5721"/>
                    <a:pt x="18391" y="5797"/>
                    <a:pt x="31413" y="5797"/>
                  </a:cubicBezTo>
                  <a:cubicBezTo>
                    <a:pt x="37923" y="5797"/>
                    <a:pt x="43092" y="5778"/>
                    <a:pt x="43948" y="5721"/>
                  </a:cubicBezTo>
                  <a:cubicBezTo>
                    <a:pt x="43466" y="4608"/>
                    <a:pt x="42562" y="3483"/>
                    <a:pt x="41353" y="3483"/>
                  </a:cubicBezTo>
                  <a:cubicBezTo>
                    <a:pt x="41159" y="3483"/>
                    <a:pt x="40957" y="3512"/>
                    <a:pt x="40748" y="3574"/>
                  </a:cubicBezTo>
                  <a:cubicBezTo>
                    <a:pt x="40279" y="3715"/>
                    <a:pt x="39794" y="3912"/>
                    <a:pt x="39318" y="3912"/>
                  </a:cubicBezTo>
                  <a:cubicBezTo>
                    <a:pt x="39171" y="3912"/>
                    <a:pt x="39025" y="3893"/>
                    <a:pt x="38880" y="3847"/>
                  </a:cubicBezTo>
                  <a:cubicBezTo>
                    <a:pt x="38048" y="3585"/>
                    <a:pt x="37704" y="2589"/>
                    <a:pt x="36998" y="2078"/>
                  </a:cubicBezTo>
                  <a:cubicBezTo>
                    <a:pt x="36630" y="1812"/>
                    <a:pt x="36183" y="1697"/>
                    <a:pt x="35728" y="1697"/>
                  </a:cubicBezTo>
                  <a:cubicBezTo>
                    <a:pt x="35373" y="1697"/>
                    <a:pt x="35013" y="1767"/>
                    <a:pt x="34681" y="1890"/>
                  </a:cubicBezTo>
                  <a:cubicBezTo>
                    <a:pt x="33835" y="2205"/>
                    <a:pt x="32898" y="3102"/>
                    <a:pt x="31975" y="3296"/>
                  </a:cubicBezTo>
                  <a:cubicBezTo>
                    <a:pt x="31860" y="3320"/>
                    <a:pt x="31745" y="3333"/>
                    <a:pt x="31631" y="3333"/>
                  </a:cubicBezTo>
                  <a:cubicBezTo>
                    <a:pt x="31250" y="3333"/>
                    <a:pt x="30876" y="3185"/>
                    <a:pt x="30513" y="2797"/>
                  </a:cubicBezTo>
                  <a:cubicBezTo>
                    <a:pt x="30037" y="2290"/>
                    <a:pt x="30144" y="1470"/>
                    <a:pt x="29826" y="852"/>
                  </a:cubicBezTo>
                  <a:cubicBezTo>
                    <a:pt x="29516" y="248"/>
                    <a:pt x="28925" y="0"/>
                    <a:pt x="28263"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7"/>
            <p:cNvSpPr/>
            <p:nvPr/>
          </p:nvSpPr>
          <p:spPr>
            <a:xfrm>
              <a:off x="6649568" y="5914685"/>
              <a:ext cx="11321" cy="4955"/>
            </a:xfrm>
            <a:custGeom>
              <a:avLst/>
              <a:gdLst/>
              <a:ahLst/>
              <a:cxnLst/>
              <a:rect l="l" t="t" r="r" b="b"/>
              <a:pathLst>
                <a:path w="281" h="123" extrusionOk="0">
                  <a:moveTo>
                    <a:pt x="0" y="0"/>
                  </a:moveTo>
                  <a:lnTo>
                    <a:pt x="0" y="0"/>
                  </a:lnTo>
                  <a:cubicBezTo>
                    <a:pt x="84" y="54"/>
                    <a:pt x="180" y="92"/>
                    <a:pt x="280" y="123"/>
                  </a:cubicBezTo>
                  <a:cubicBezTo>
                    <a:pt x="187" y="77"/>
                    <a:pt x="97" y="39"/>
                    <a:pt x="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7"/>
            <p:cNvSpPr/>
            <p:nvPr/>
          </p:nvSpPr>
          <p:spPr>
            <a:xfrm>
              <a:off x="-62910" y="4906267"/>
              <a:ext cx="9210569" cy="1039579"/>
            </a:xfrm>
            <a:custGeom>
              <a:avLst/>
              <a:gdLst/>
              <a:ahLst/>
              <a:cxnLst/>
              <a:rect l="l" t="t" r="r" b="b"/>
              <a:pathLst>
                <a:path w="228621" h="25804" extrusionOk="0">
                  <a:moveTo>
                    <a:pt x="1" y="1"/>
                  </a:moveTo>
                  <a:lnTo>
                    <a:pt x="1" y="23822"/>
                  </a:lnTo>
                  <a:cubicBezTo>
                    <a:pt x="484" y="24145"/>
                    <a:pt x="969" y="24463"/>
                    <a:pt x="1452" y="24789"/>
                  </a:cubicBezTo>
                  <a:cubicBezTo>
                    <a:pt x="1458" y="24566"/>
                    <a:pt x="1458" y="24344"/>
                    <a:pt x="1460" y="24121"/>
                  </a:cubicBezTo>
                  <a:cubicBezTo>
                    <a:pt x="1867" y="24133"/>
                    <a:pt x="2089" y="24515"/>
                    <a:pt x="2405" y="24738"/>
                  </a:cubicBezTo>
                  <a:cubicBezTo>
                    <a:pt x="2497" y="24803"/>
                    <a:pt x="2621" y="24831"/>
                    <a:pt x="2746" y="24831"/>
                  </a:cubicBezTo>
                  <a:cubicBezTo>
                    <a:pt x="3045" y="24831"/>
                    <a:pt x="3344" y="24668"/>
                    <a:pt x="3186" y="24462"/>
                  </a:cubicBezTo>
                  <a:lnTo>
                    <a:pt x="3186" y="24462"/>
                  </a:lnTo>
                  <a:cubicBezTo>
                    <a:pt x="3755" y="24820"/>
                    <a:pt x="4495" y="24865"/>
                    <a:pt x="5206" y="24865"/>
                  </a:cubicBezTo>
                  <a:cubicBezTo>
                    <a:pt x="5287" y="24865"/>
                    <a:pt x="5369" y="24864"/>
                    <a:pt x="5449" y="24864"/>
                  </a:cubicBezTo>
                  <a:cubicBezTo>
                    <a:pt x="9131" y="24842"/>
                    <a:pt x="12811" y="24814"/>
                    <a:pt x="16489" y="24787"/>
                  </a:cubicBezTo>
                  <a:cubicBezTo>
                    <a:pt x="16834" y="24787"/>
                    <a:pt x="17284" y="24710"/>
                    <a:pt x="17332" y="24419"/>
                  </a:cubicBezTo>
                  <a:cubicBezTo>
                    <a:pt x="17866" y="24598"/>
                    <a:pt x="18399" y="24780"/>
                    <a:pt x="18937" y="24959"/>
                  </a:cubicBezTo>
                  <a:cubicBezTo>
                    <a:pt x="19209" y="24879"/>
                    <a:pt x="19496" y="24840"/>
                    <a:pt x="19784" y="24840"/>
                  </a:cubicBezTo>
                  <a:cubicBezTo>
                    <a:pt x="20209" y="24840"/>
                    <a:pt x="20635" y="24926"/>
                    <a:pt x="21015" y="25093"/>
                  </a:cubicBezTo>
                  <a:cubicBezTo>
                    <a:pt x="20911" y="24897"/>
                    <a:pt x="20808" y="24702"/>
                    <a:pt x="20700" y="24509"/>
                  </a:cubicBezTo>
                  <a:lnTo>
                    <a:pt x="20700" y="24509"/>
                  </a:lnTo>
                  <a:cubicBezTo>
                    <a:pt x="21700" y="24862"/>
                    <a:pt x="22783" y="25050"/>
                    <a:pt x="23869" y="25050"/>
                  </a:cubicBezTo>
                  <a:cubicBezTo>
                    <a:pt x="23914" y="25050"/>
                    <a:pt x="23960" y="25050"/>
                    <a:pt x="24005" y="25049"/>
                  </a:cubicBezTo>
                  <a:cubicBezTo>
                    <a:pt x="23757" y="24862"/>
                    <a:pt x="23634" y="24559"/>
                    <a:pt x="23695" y="24279"/>
                  </a:cubicBezTo>
                  <a:lnTo>
                    <a:pt x="23695" y="24279"/>
                  </a:lnTo>
                  <a:cubicBezTo>
                    <a:pt x="24670" y="24540"/>
                    <a:pt x="25644" y="24800"/>
                    <a:pt x="26613" y="25058"/>
                  </a:cubicBezTo>
                  <a:cubicBezTo>
                    <a:pt x="26510" y="24874"/>
                    <a:pt x="26407" y="24686"/>
                    <a:pt x="26304" y="24501"/>
                  </a:cubicBezTo>
                  <a:lnTo>
                    <a:pt x="26304" y="24501"/>
                  </a:lnTo>
                  <a:cubicBezTo>
                    <a:pt x="27243" y="24726"/>
                    <a:pt x="28218" y="24839"/>
                    <a:pt x="29193" y="24839"/>
                  </a:cubicBezTo>
                  <a:cubicBezTo>
                    <a:pt x="29731" y="24839"/>
                    <a:pt x="30269" y="24805"/>
                    <a:pt x="30800" y="24735"/>
                  </a:cubicBezTo>
                  <a:cubicBezTo>
                    <a:pt x="30621" y="24594"/>
                    <a:pt x="30437" y="24451"/>
                    <a:pt x="30252" y="24309"/>
                  </a:cubicBezTo>
                  <a:lnTo>
                    <a:pt x="30252" y="24309"/>
                  </a:lnTo>
                  <a:cubicBezTo>
                    <a:pt x="31034" y="24444"/>
                    <a:pt x="31812" y="24578"/>
                    <a:pt x="32594" y="24709"/>
                  </a:cubicBezTo>
                  <a:cubicBezTo>
                    <a:pt x="33216" y="24613"/>
                    <a:pt x="33832" y="24515"/>
                    <a:pt x="34454" y="24420"/>
                  </a:cubicBezTo>
                  <a:cubicBezTo>
                    <a:pt x="35000" y="24490"/>
                    <a:pt x="35552" y="24525"/>
                    <a:pt x="36105" y="24525"/>
                  </a:cubicBezTo>
                  <a:cubicBezTo>
                    <a:pt x="36733" y="24525"/>
                    <a:pt x="37362" y="24480"/>
                    <a:pt x="37982" y="24391"/>
                  </a:cubicBezTo>
                  <a:cubicBezTo>
                    <a:pt x="38601" y="24625"/>
                    <a:pt x="39275" y="24744"/>
                    <a:pt x="39948" y="24744"/>
                  </a:cubicBezTo>
                  <a:cubicBezTo>
                    <a:pt x="39992" y="24744"/>
                    <a:pt x="40036" y="24744"/>
                    <a:pt x="40079" y="24743"/>
                  </a:cubicBezTo>
                  <a:cubicBezTo>
                    <a:pt x="40538" y="24737"/>
                    <a:pt x="40995" y="24672"/>
                    <a:pt x="41447" y="24628"/>
                  </a:cubicBezTo>
                  <a:cubicBezTo>
                    <a:pt x="41955" y="24582"/>
                    <a:pt x="42463" y="24562"/>
                    <a:pt x="42972" y="24562"/>
                  </a:cubicBezTo>
                  <a:cubicBezTo>
                    <a:pt x="44556" y="24562"/>
                    <a:pt x="46144" y="24757"/>
                    <a:pt x="47713" y="24954"/>
                  </a:cubicBezTo>
                  <a:cubicBezTo>
                    <a:pt x="47664" y="24697"/>
                    <a:pt x="47613" y="24442"/>
                    <a:pt x="47563" y="24184"/>
                  </a:cubicBezTo>
                  <a:lnTo>
                    <a:pt x="47563" y="24184"/>
                  </a:lnTo>
                  <a:cubicBezTo>
                    <a:pt x="48120" y="24499"/>
                    <a:pt x="48744" y="24724"/>
                    <a:pt x="49393" y="24851"/>
                  </a:cubicBezTo>
                  <a:cubicBezTo>
                    <a:pt x="49347" y="24667"/>
                    <a:pt x="49298" y="24487"/>
                    <a:pt x="49252" y="24303"/>
                  </a:cubicBezTo>
                  <a:lnTo>
                    <a:pt x="49252" y="24303"/>
                  </a:lnTo>
                  <a:cubicBezTo>
                    <a:pt x="51954" y="24583"/>
                    <a:pt x="54666" y="24794"/>
                    <a:pt x="57384" y="24935"/>
                  </a:cubicBezTo>
                  <a:cubicBezTo>
                    <a:pt x="57346" y="24672"/>
                    <a:pt x="57308" y="24410"/>
                    <a:pt x="57274" y="24145"/>
                  </a:cubicBezTo>
                  <a:lnTo>
                    <a:pt x="57274" y="24145"/>
                  </a:lnTo>
                  <a:cubicBezTo>
                    <a:pt x="57566" y="24392"/>
                    <a:pt x="57891" y="24648"/>
                    <a:pt x="58302" y="24691"/>
                  </a:cubicBezTo>
                  <a:cubicBezTo>
                    <a:pt x="58325" y="24693"/>
                    <a:pt x="58348" y="24694"/>
                    <a:pt x="58370" y="24694"/>
                  </a:cubicBezTo>
                  <a:cubicBezTo>
                    <a:pt x="58757" y="24694"/>
                    <a:pt x="59169" y="24399"/>
                    <a:pt x="59056" y="24081"/>
                  </a:cubicBezTo>
                  <a:lnTo>
                    <a:pt x="59056" y="24081"/>
                  </a:lnTo>
                  <a:cubicBezTo>
                    <a:pt x="59588" y="24462"/>
                    <a:pt x="60281" y="24651"/>
                    <a:pt x="60973" y="24651"/>
                  </a:cubicBezTo>
                  <a:cubicBezTo>
                    <a:pt x="61714" y="24651"/>
                    <a:pt x="62455" y="24435"/>
                    <a:pt x="63002" y="24004"/>
                  </a:cubicBezTo>
                  <a:cubicBezTo>
                    <a:pt x="63706" y="24248"/>
                    <a:pt x="64408" y="24495"/>
                    <a:pt x="65114" y="24740"/>
                  </a:cubicBezTo>
                  <a:cubicBezTo>
                    <a:pt x="65154" y="24755"/>
                    <a:pt x="65209" y="24761"/>
                    <a:pt x="65275" y="24761"/>
                  </a:cubicBezTo>
                  <a:cubicBezTo>
                    <a:pt x="65721" y="24761"/>
                    <a:pt x="66662" y="24474"/>
                    <a:pt x="67012" y="24456"/>
                  </a:cubicBezTo>
                  <a:cubicBezTo>
                    <a:pt x="67109" y="24450"/>
                    <a:pt x="67200" y="24447"/>
                    <a:pt x="67288" y="24447"/>
                  </a:cubicBezTo>
                  <a:cubicBezTo>
                    <a:pt x="67863" y="24447"/>
                    <a:pt x="68270" y="24567"/>
                    <a:pt x="68875" y="24762"/>
                  </a:cubicBezTo>
                  <a:cubicBezTo>
                    <a:pt x="68667" y="24571"/>
                    <a:pt x="68550" y="24309"/>
                    <a:pt x="68552" y="24045"/>
                  </a:cubicBezTo>
                  <a:lnTo>
                    <a:pt x="68552" y="24045"/>
                  </a:lnTo>
                  <a:cubicBezTo>
                    <a:pt x="68786" y="24372"/>
                    <a:pt x="69144" y="24623"/>
                    <a:pt x="69554" y="24762"/>
                  </a:cubicBezTo>
                  <a:cubicBezTo>
                    <a:pt x="69484" y="24444"/>
                    <a:pt x="69411" y="24130"/>
                    <a:pt x="69343" y="23812"/>
                  </a:cubicBezTo>
                  <a:lnTo>
                    <a:pt x="69343" y="23812"/>
                  </a:lnTo>
                  <a:cubicBezTo>
                    <a:pt x="69739" y="24287"/>
                    <a:pt x="70284" y="24674"/>
                    <a:pt x="70901" y="24925"/>
                  </a:cubicBezTo>
                  <a:lnTo>
                    <a:pt x="70648" y="24280"/>
                  </a:lnTo>
                  <a:lnTo>
                    <a:pt x="70648" y="24280"/>
                  </a:lnTo>
                  <a:cubicBezTo>
                    <a:pt x="70990" y="24576"/>
                    <a:pt x="71418" y="24799"/>
                    <a:pt x="71882" y="24921"/>
                  </a:cubicBezTo>
                  <a:cubicBezTo>
                    <a:pt x="72195" y="24870"/>
                    <a:pt x="72472" y="24686"/>
                    <a:pt x="72610" y="24442"/>
                  </a:cubicBezTo>
                  <a:cubicBezTo>
                    <a:pt x="73202" y="24643"/>
                    <a:pt x="73825" y="24702"/>
                    <a:pt x="74463" y="24702"/>
                  </a:cubicBezTo>
                  <a:cubicBezTo>
                    <a:pt x="75373" y="24702"/>
                    <a:pt x="76312" y="24581"/>
                    <a:pt x="77224" y="24581"/>
                  </a:cubicBezTo>
                  <a:cubicBezTo>
                    <a:pt x="77835" y="24581"/>
                    <a:pt x="78435" y="24636"/>
                    <a:pt x="79006" y="24817"/>
                  </a:cubicBezTo>
                  <a:cubicBezTo>
                    <a:pt x="78971" y="24623"/>
                    <a:pt x="78938" y="24437"/>
                    <a:pt x="78903" y="24248"/>
                  </a:cubicBezTo>
                  <a:lnTo>
                    <a:pt x="78903" y="24248"/>
                  </a:lnTo>
                  <a:cubicBezTo>
                    <a:pt x="79427" y="24412"/>
                    <a:pt x="79956" y="24578"/>
                    <a:pt x="80482" y="24743"/>
                  </a:cubicBezTo>
                  <a:cubicBezTo>
                    <a:pt x="80355" y="24464"/>
                    <a:pt x="80230" y="24180"/>
                    <a:pt x="80103" y="23900"/>
                  </a:cubicBezTo>
                  <a:lnTo>
                    <a:pt x="80103" y="23900"/>
                  </a:lnTo>
                  <a:cubicBezTo>
                    <a:pt x="80313" y="24360"/>
                    <a:pt x="81404" y="24649"/>
                    <a:pt x="82082" y="24649"/>
                  </a:cubicBezTo>
                  <a:cubicBezTo>
                    <a:pt x="82204" y="24649"/>
                    <a:pt x="82312" y="24640"/>
                    <a:pt x="82399" y="24621"/>
                  </a:cubicBezTo>
                  <a:cubicBezTo>
                    <a:pt x="82679" y="24556"/>
                    <a:pt x="82950" y="24439"/>
                    <a:pt x="83246" y="24437"/>
                  </a:cubicBezTo>
                  <a:cubicBezTo>
                    <a:pt x="83256" y="24436"/>
                    <a:pt x="83265" y="24436"/>
                    <a:pt x="83275" y="24436"/>
                  </a:cubicBezTo>
                  <a:cubicBezTo>
                    <a:pt x="83785" y="24436"/>
                    <a:pt x="84227" y="24763"/>
                    <a:pt x="84739" y="24812"/>
                  </a:cubicBezTo>
                  <a:cubicBezTo>
                    <a:pt x="84772" y="24814"/>
                    <a:pt x="84805" y="24816"/>
                    <a:pt x="84839" y="24816"/>
                  </a:cubicBezTo>
                  <a:cubicBezTo>
                    <a:pt x="84906" y="24816"/>
                    <a:pt x="84972" y="24809"/>
                    <a:pt x="85033" y="24789"/>
                  </a:cubicBezTo>
                  <a:cubicBezTo>
                    <a:pt x="85283" y="24705"/>
                    <a:pt x="85375" y="24452"/>
                    <a:pt x="85440" y="24229"/>
                  </a:cubicBezTo>
                  <a:cubicBezTo>
                    <a:pt x="85686" y="24513"/>
                    <a:pt x="86065" y="24700"/>
                    <a:pt x="86471" y="24743"/>
                  </a:cubicBezTo>
                  <a:cubicBezTo>
                    <a:pt x="86395" y="24545"/>
                    <a:pt x="86404" y="24238"/>
                    <a:pt x="86645" y="24229"/>
                  </a:cubicBezTo>
                  <a:cubicBezTo>
                    <a:pt x="86648" y="24229"/>
                    <a:pt x="86650" y="24229"/>
                    <a:pt x="86652" y="24229"/>
                  </a:cubicBezTo>
                  <a:cubicBezTo>
                    <a:pt x="86741" y="24229"/>
                    <a:pt x="86820" y="24277"/>
                    <a:pt x="86895" y="24322"/>
                  </a:cubicBezTo>
                  <a:cubicBezTo>
                    <a:pt x="87256" y="24537"/>
                    <a:pt x="87697" y="24655"/>
                    <a:pt x="88139" y="24655"/>
                  </a:cubicBezTo>
                  <a:cubicBezTo>
                    <a:pt x="88146" y="24655"/>
                    <a:pt x="88153" y="24655"/>
                    <a:pt x="88160" y="24655"/>
                  </a:cubicBezTo>
                  <a:cubicBezTo>
                    <a:pt x="88382" y="24655"/>
                    <a:pt x="88686" y="24509"/>
                    <a:pt x="88574" y="24341"/>
                  </a:cubicBezTo>
                  <a:lnTo>
                    <a:pt x="88574" y="24341"/>
                  </a:lnTo>
                  <a:cubicBezTo>
                    <a:pt x="88669" y="24484"/>
                    <a:pt x="89667" y="24550"/>
                    <a:pt x="89866" y="24579"/>
                  </a:cubicBezTo>
                  <a:cubicBezTo>
                    <a:pt x="90260" y="24636"/>
                    <a:pt x="90640" y="24702"/>
                    <a:pt x="91028" y="24779"/>
                  </a:cubicBezTo>
                  <a:cubicBezTo>
                    <a:pt x="91438" y="24860"/>
                    <a:pt x="91878" y="24881"/>
                    <a:pt x="92321" y="24881"/>
                  </a:cubicBezTo>
                  <a:cubicBezTo>
                    <a:pt x="92779" y="24881"/>
                    <a:pt x="93241" y="24859"/>
                    <a:pt x="93678" y="24859"/>
                  </a:cubicBezTo>
                  <a:cubicBezTo>
                    <a:pt x="93691" y="24859"/>
                    <a:pt x="93703" y="24859"/>
                    <a:pt x="93715" y="24859"/>
                  </a:cubicBezTo>
                  <a:cubicBezTo>
                    <a:pt x="93775" y="24698"/>
                    <a:pt x="93832" y="24533"/>
                    <a:pt x="93894" y="24368"/>
                  </a:cubicBezTo>
                  <a:cubicBezTo>
                    <a:pt x="94210" y="24490"/>
                    <a:pt x="94535" y="24615"/>
                    <a:pt x="94880" y="24617"/>
                  </a:cubicBezTo>
                  <a:cubicBezTo>
                    <a:pt x="95227" y="24617"/>
                    <a:pt x="95598" y="24468"/>
                    <a:pt x="95712" y="24189"/>
                  </a:cubicBezTo>
                  <a:cubicBezTo>
                    <a:pt x="96157" y="24696"/>
                    <a:pt x="97040" y="24641"/>
                    <a:pt x="97783" y="24649"/>
                  </a:cubicBezTo>
                  <a:cubicBezTo>
                    <a:pt x="98331" y="24653"/>
                    <a:pt x="98879" y="24715"/>
                    <a:pt x="99412" y="24837"/>
                  </a:cubicBezTo>
                  <a:cubicBezTo>
                    <a:pt x="99455" y="24717"/>
                    <a:pt x="99496" y="24595"/>
                    <a:pt x="99539" y="24473"/>
                  </a:cubicBezTo>
                  <a:cubicBezTo>
                    <a:pt x="99919" y="24604"/>
                    <a:pt x="100299" y="24738"/>
                    <a:pt x="100674" y="24869"/>
                  </a:cubicBezTo>
                  <a:cubicBezTo>
                    <a:pt x="100859" y="24608"/>
                    <a:pt x="100988" y="24321"/>
                    <a:pt x="101064" y="24022"/>
                  </a:cubicBezTo>
                  <a:cubicBezTo>
                    <a:pt x="101675" y="24391"/>
                    <a:pt x="102350" y="24678"/>
                    <a:pt x="103059" y="24874"/>
                  </a:cubicBezTo>
                  <a:cubicBezTo>
                    <a:pt x="103013" y="24702"/>
                    <a:pt x="103010" y="24518"/>
                    <a:pt x="103048" y="24341"/>
                  </a:cubicBezTo>
                  <a:lnTo>
                    <a:pt x="103048" y="24341"/>
                  </a:lnTo>
                  <a:cubicBezTo>
                    <a:pt x="103585" y="24468"/>
                    <a:pt x="104155" y="24590"/>
                    <a:pt x="104712" y="24609"/>
                  </a:cubicBezTo>
                  <a:cubicBezTo>
                    <a:pt x="105109" y="24625"/>
                    <a:pt x="105529" y="24731"/>
                    <a:pt x="105920" y="24731"/>
                  </a:cubicBezTo>
                  <a:cubicBezTo>
                    <a:pt x="105951" y="24731"/>
                    <a:pt x="105981" y="24730"/>
                    <a:pt x="106011" y="24729"/>
                  </a:cubicBezTo>
                  <a:cubicBezTo>
                    <a:pt x="106364" y="24715"/>
                    <a:pt x="106736" y="24514"/>
                    <a:pt x="106783" y="24215"/>
                  </a:cubicBezTo>
                  <a:cubicBezTo>
                    <a:pt x="107530" y="24617"/>
                    <a:pt x="108388" y="24871"/>
                    <a:pt x="109271" y="24948"/>
                  </a:cubicBezTo>
                  <a:cubicBezTo>
                    <a:pt x="109259" y="24780"/>
                    <a:pt x="109249" y="24611"/>
                    <a:pt x="109233" y="24443"/>
                  </a:cubicBezTo>
                  <a:lnTo>
                    <a:pt x="109233" y="24443"/>
                  </a:lnTo>
                  <a:cubicBezTo>
                    <a:pt x="109611" y="24500"/>
                    <a:pt x="109980" y="24601"/>
                    <a:pt x="110332" y="24734"/>
                  </a:cubicBezTo>
                  <a:cubicBezTo>
                    <a:pt x="110414" y="24595"/>
                    <a:pt x="110492" y="24457"/>
                    <a:pt x="110574" y="24318"/>
                  </a:cubicBezTo>
                  <a:cubicBezTo>
                    <a:pt x="111367" y="24632"/>
                    <a:pt x="112215" y="24843"/>
                    <a:pt x="113082" y="24935"/>
                  </a:cubicBezTo>
                  <a:cubicBezTo>
                    <a:pt x="112967" y="24621"/>
                    <a:pt x="113401" y="24395"/>
                    <a:pt x="113806" y="24395"/>
                  </a:cubicBezTo>
                  <a:cubicBezTo>
                    <a:pt x="113890" y="24395"/>
                    <a:pt x="113972" y="24405"/>
                    <a:pt x="114048" y="24425"/>
                  </a:cubicBezTo>
                  <a:cubicBezTo>
                    <a:pt x="114466" y="24536"/>
                    <a:pt x="114845" y="24798"/>
                    <a:pt x="115270" y="24798"/>
                  </a:cubicBezTo>
                  <a:cubicBezTo>
                    <a:pt x="115301" y="24798"/>
                    <a:pt x="115332" y="24797"/>
                    <a:pt x="115364" y="24794"/>
                  </a:cubicBezTo>
                  <a:cubicBezTo>
                    <a:pt x="115637" y="24770"/>
                    <a:pt x="115879" y="24636"/>
                    <a:pt x="116142" y="24590"/>
                  </a:cubicBezTo>
                  <a:cubicBezTo>
                    <a:pt x="116218" y="24577"/>
                    <a:pt x="116294" y="24571"/>
                    <a:pt x="116370" y="24571"/>
                  </a:cubicBezTo>
                  <a:cubicBezTo>
                    <a:pt x="116873" y="24571"/>
                    <a:pt x="117357" y="24840"/>
                    <a:pt x="117860" y="24946"/>
                  </a:cubicBezTo>
                  <a:cubicBezTo>
                    <a:pt x="118058" y="24988"/>
                    <a:pt x="118257" y="25005"/>
                    <a:pt x="118459" y="25005"/>
                  </a:cubicBezTo>
                  <a:cubicBezTo>
                    <a:pt x="119013" y="25005"/>
                    <a:pt x="119578" y="24880"/>
                    <a:pt x="120138" y="24824"/>
                  </a:cubicBezTo>
                  <a:cubicBezTo>
                    <a:pt x="120459" y="24794"/>
                    <a:pt x="120784" y="24785"/>
                    <a:pt x="121109" y="24785"/>
                  </a:cubicBezTo>
                  <a:cubicBezTo>
                    <a:pt x="121337" y="24785"/>
                    <a:pt x="121565" y="24789"/>
                    <a:pt x="121793" y="24794"/>
                  </a:cubicBezTo>
                  <a:cubicBezTo>
                    <a:pt x="123189" y="24829"/>
                    <a:pt x="124588" y="24864"/>
                    <a:pt x="125983" y="24894"/>
                  </a:cubicBezTo>
                  <a:cubicBezTo>
                    <a:pt x="125939" y="24667"/>
                    <a:pt x="125992" y="24423"/>
                    <a:pt x="126138" y="24227"/>
                  </a:cubicBezTo>
                  <a:cubicBezTo>
                    <a:pt x="126629" y="24533"/>
                    <a:pt x="127169" y="24787"/>
                    <a:pt x="127741" y="24967"/>
                  </a:cubicBezTo>
                  <a:cubicBezTo>
                    <a:pt x="127772" y="24785"/>
                    <a:pt x="127768" y="24595"/>
                    <a:pt x="127722" y="24416"/>
                  </a:cubicBezTo>
                  <a:lnTo>
                    <a:pt x="127722" y="24416"/>
                  </a:lnTo>
                  <a:cubicBezTo>
                    <a:pt x="127951" y="24550"/>
                    <a:pt x="128205" y="24658"/>
                    <a:pt x="128468" y="24725"/>
                  </a:cubicBezTo>
                  <a:cubicBezTo>
                    <a:pt x="128465" y="24615"/>
                    <a:pt x="128461" y="24503"/>
                    <a:pt x="128453" y="24388"/>
                  </a:cubicBezTo>
                  <a:lnTo>
                    <a:pt x="128453" y="24388"/>
                  </a:lnTo>
                  <a:cubicBezTo>
                    <a:pt x="129084" y="24791"/>
                    <a:pt x="129892" y="24908"/>
                    <a:pt x="130685" y="24908"/>
                  </a:cubicBezTo>
                  <a:cubicBezTo>
                    <a:pt x="130812" y="24908"/>
                    <a:pt x="130939" y="24905"/>
                    <a:pt x="131064" y="24899"/>
                  </a:cubicBezTo>
                  <a:cubicBezTo>
                    <a:pt x="131778" y="24869"/>
                    <a:pt x="132495" y="24774"/>
                    <a:pt x="133208" y="24774"/>
                  </a:cubicBezTo>
                  <a:cubicBezTo>
                    <a:pt x="133402" y="24774"/>
                    <a:pt x="133597" y="24781"/>
                    <a:pt x="133791" y="24799"/>
                  </a:cubicBezTo>
                  <a:cubicBezTo>
                    <a:pt x="133824" y="24802"/>
                    <a:pt x="133858" y="24803"/>
                    <a:pt x="133893" y="24803"/>
                  </a:cubicBezTo>
                  <a:cubicBezTo>
                    <a:pt x="134095" y="24803"/>
                    <a:pt x="134321" y="24751"/>
                    <a:pt x="134313" y="24588"/>
                  </a:cubicBezTo>
                  <a:lnTo>
                    <a:pt x="134313" y="24588"/>
                  </a:lnTo>
                  <a:cubicBezTo>
                    <a:pt x="134323" y="24756"/>
                    <a:pt x="134714" y="24804"/>
                    <a:pt x="135205" y="24804"/>
                  </a:cubicBezTo>
                  <a:cubicBezTo>
                    <a:pt x="135862" y="24804"/>
                    <a:pt x="136697" y="24718"/>
                    <a:pt x="137038" y="24718"/>
                  </a:cubicBezTo>
                  <a:cubicBezTo>
                    <a:pt x="137093" y="24718"/>
                    <a:pt x="137135" y="24720"/>
                    <a:pt x="137162" y="24725"/>
                  </a:cubicBezTo>
                  <a:cubicBezTo>
                    <a:pt x="137453" y="24780"/>
                    <a:pt x="137694" y="24921"/>
                    <a:pt x="138001" y="24940"/>
                  </a:cubicBezTo>
                  <a:cubicBezTo>
                    <a:pt x="138139" y="24950"/>
                    <a:pt x="138274" y="24951"/>
                    <a:pt x="138409" y="24951"/>
                  </a:cubicBezTo>
                  <a:cubicBezTo>
                    <a:pt x="138454" y="24951"/>
                    <a:pt x="138499" y="24951"/>
                    <a:pt x="138544" y="24951"/>
                  </a:cubicBezTo>
                  <a:cubicBezTo>
                    <a:pt x="138768" y="24951"/>
                    <a:pt x="138992" y="24955"/>
                    <a:pt x="139224" y="24997"/>
                  </a:cubicBezTo>
                  <a:cubicBezTo>
                    <a:pt x="139075" y="24906"/>
                    <a:pt x="138974" y="24759"/>
                    <a:pt x="138948" y="24602"/>
                  </a:cubicBezTo>
                  <a:lnTo>
                    <a:pt x="138948" y="24602"/>
                  </a:lnTo>
                  <a:cubicBezTo>
                    <a:pt x="139249" y="24709"/>
                    <a:pt x="139557" y="24812"/>
                    <a:pt x="139859" y="24920"/>
                  </a:cubicBezTo>
                  <a:cubicBezTo>
                    <a:pt x="139864" y="24771"/>
                    <a:pt x="139868" y="24621"/>
                    <a:pt x="139868" y="24467"/>
                  </a:cubicBezTo>
                  <a:cubicBezTo>
                    <a:pt x="140440" y="24823"/>
                    <a:pt x="141124" y="25038"/>
                    <a:pt x="141827" y="25080"/>
                  </a:cubicBezTo>
                  <a:cubicBezTo>
                    <a:pt x="141686" y="24923"/>
                    <a:pt x="141542" y="24771"/>
                    <a:pt x="141401" y="24613"/>
                  </a:cubicBezTo>
                  <a:lnTo>
                    <a:pt x="141401" y="24613"/>
                  </a:lnTo>
                  <a:cubicBezTo>
                    <a:pt x="141789" y="24743"/>
                    <a:pt x="142175" y="24870"/>
                    <a:pt x="142563" y="25001"/>
                  </a:cubicBezTo>
                  <a:cubicBezTo>
                    <a:pt x="142334" y="24855"/>
                    <a:pt x="142103" y="24710"/>
                    <a:pt x="141873" y="24564"/>
                  </a:cubicBezTo>
                  <a:lnTo>
                    <a:pt x="141873" y="24564"/>
                  </a:lnTo>
                  <a:cubicBezTo>
                    <a:pt x="142434" y="24656"/>
                    <a:pt x="142974" y="24803"/>
                    <a:pt x="143495" y="24997"/>
                  </a:cubicBezTo>
                  <a:cubicBezTo>
                    <a:pt x="143438" y="24841"/>
                    <a:pt x="143377" y="24683"/>
                    <a:pt x="143320" y="24526"/>
                  </a:cubicBezTo>
                  <a:lnTo>
                    <a:pt x="143320" y="24526"/>
                  </a:lnTo>
                  <a:cubicBezTo>
                    <a:pt x="143784" y="24683"/>
                    <a:pt x="144245" y="24845"/>
                    <a:pt x="144707" y="25006"/>
                  </a:cubicBezTo>
                  <a:cubicBezTo>
                    <a:pt x="144560" y="24945"/>
                    <a:pt x="144741" y="24798"/>
                    <a:pt x="144904" y="24798"/>
                  </a:cubicBezTo>
                  <a:cubicBezTo>
                    <a:pt x="144937" y="24798"/>
                    <a:pt x="144969" y="24804"/>
                    <a:pt x="144998" y="24818"/>
                  </a:cubicBezTo>
                  <a:cubicBezTo>
                    <a:pt x="145134" y="24885"/>
                    <a:pt x="145278" y="25002"/>
                    <a:pt x="145415" y="25002"/>
                  </a:cubicBezTo>
                  <a:cubicBezTo>
                    <a:pt x="145450" y="25002"/>
                    <a:pt x="145485" y="24994"/>
                    <a:pt x="145519" y="24976"/>
                  </a:cubicBezTo>
                  <a:cubicBezTo>
                    <a:pt x="145449" y="24829"/>
                    <a:pt x="145383" y="24684"/>
                    <a:pt x="145316" y="24538"/>
                  </a:cubicBezTo>
                  <a:lnTo>
                    <a:pt x="145316" y="24538"/>
                  </a:lnTo>
                  <a:cubicBezTo>
                    <a:pt x="145883" y="24902"/>
                    <a:pt x="146591" y="25099"/>
                    <a:pt x="147299" y="25099"/>
                  </a:cubicBezTo>
                  <a:cubicBezTo>
                    <a:pt x="147332" y="25099"/>
                    <a:pt x="147364" y="25098"/>
                    <a:pt x="147397" y="25098"/>
                  </a:cubicBezTo>
                  <a:cubicBezTo>
                    <a:pt x="147750" y="25085"/>
                    <a:pt x="148210" y="24818"/>
                    <a:pt x="147992" y="24579"/>
                  </a:cubicBezTo>
                  <a:lnTo>
                    <a:pt x="147992" y="24579"/>
                  </a:lnTo>
                  <a:cubicBezTo>
                    <a:pt x="149015" y="24871"/>
                    <a:pt x="150092" y="25019"/>
                    <a:pt x="151169" y="25019"/>
                  </a:cubicBezTo>
                  <a:cubicBezTo>
                    <a:pt x="151282" y="25019"/>
                    <a:pt x="151395" y="25017"/>
                    <a:pt x="151508" y="25014"/>
                  </a:cubicBezTo>
                  <a:cubicBezTo>
                    <a:pt x="151535" y="24870"/>
                    <a:pt x="151478" y="24717"/>
                    <a:pt x="151358" y="24617"/>
                  </a:cubicBezTo>
                  <a:lnTo>
                    <a:pt x="151358" y="24617"/>
                  </a:lnTo>
                  <a:cubicBezTo>
                    <a:pt x="151793" y="24742"/>
                    <a:pt x="152221" y="24864"/>
                    <a:pt x="152651" y="24986"/>
                  </a:cubicBezTo>
                  <a:cubicBezTo>
                    <a:pt x="152589" y="24883"/>
                    <a:pt x="152524" y="24776"/>
                    <a:pt x="152458" y="24668"/>
                  </a:cubicBezTo>
                  <a:lnTo>
                    <a:pt x="152458" y="24668"/>
                  </a:lnTo>
                  <a:cubicBezTo>
                    <a:pt x="153067" y="24883"/>
                    <a:pt x="153728" y="24991"/>
                    <a:pt x="154388" y="24991"/>
                  </a:cubicBezTo>
                  <a:cubicBezTo>
                    <a:pt x="154470" y="24991"/>
                    <a:pt x="154553" y="24989"/>
                    <a:pt x="154635" y="24986"/>
                  </a:cubicBezTo>
                  <a:cubicBezTo>
                    <a:pt x="154585" y="24883"/>
                    <a:pt x="154539" y="24775"/>
                    <a:pt x="154489" y="24672"/>
                  </a:cubicBezTo>
                  <a:lnTo>
                    <a:pt x="154489" y="24672"/>
                  </a:lnTo>
                  <a:cubicBezTo>
                    <a:pt x="155258" y="24982"/>
                    <a:pt x="156108" y="25141"/>
                    <a:pt x="156958" y="25141"/>
                  </a:cubicBezTo>
                  <a:cubicBezTo>
                    <a:pt x="157148" y="25141"/>
                    <a:pt x="157339" y="25133"/>
                    <a:pt x="157529" y="25117"/>
                  </a:cubicBezTo>
                  <a:cubicBezTo>
                    <a:pt x="157256" y="25044"/>
                    <a:pt x="157092" y="24761"/>
                    <a:pt x="157187" y="24531"/>
                  </a:cubicBezTo>
                  <a:lnTo>
                    <a:pt x="157187" y="24531"/>
                  </a:lnTo>
                  <a:cubicBezTo>
                    <a:pt x="157610" y="24726"/>
                    <a:pt x="158029" y="24918"/>
                    <a:pt x="158449" y="25113"/>
                  </a:cubicBezTo>
                  <a:cubicBezTo>
                    <a:pt x="158537" y="24962"/>
                    <a:pt x="158476" y="24753"/>
                    <a:pt x="158311" y="24658"/>
                  </a:cubicBezTo>
                  <a:lnTo>
                    <a:pt x="158311" y="24658"/>
                  </a:lnTo>
                  <a:cubicBezTo>
                    <a:pt x="158840" y="24823"/>
                    <a:pt x="159389" y="24945"/>
                    <a:pt x="159939" y="25026"/>
                  </a:cubicBezTo>
                  <a:cubicBezTo>
                    <a:pt x="159979" y="25030"/>
                    <a:pt x="160021" y="25035"/>
                    <a:pt x="160060" y="25035"/>
                  </a:cubicBezTo>
                  <a:cubicBezTo>
                    <a:pt x="160120" y="25035"/>
                    <a:pt x="160175" y="25025"/>
                    <a:pt x="160219" y="24991"/>
                  </a:cubicBezTo>
                  <a:cubicBezTo>
                    <a:pt x="160276" y="24945"/>
                    <a:pt x="160262" y="24854"/>
                    <a:pt x="160209" y="24826"/>
                  </a:cubicBezTo>
                  <a:lnTo>
                    <a:pt x="160209" y="24826"/>
                  </a:lnTo>
                  <a:cubicBezTo>
                    <a:pt x="160677" y="24918"/>
                    <a:pt x="161157" y="24961"/>
                    <a:pt x="161637" y="24961"/>
                  </a:cubicBezTo>
                  <a:cubicBezTo>
                    <a:pt x="161695" y="24961"/>
                    <a:pt x="161754" y="24960"/>
                    <a:pt x="161812" y="24959"/>
                  </a:cubicBezTo>
                  <a:cubicBezTo>
                    <a:pt x="161731" y="24822"/>
                    <a:pt x="161652" y="24679"/>
                    <a:pt x="161570" y="24541"/>
                  </a:cubicBezTo>
                  <a:lnTo>
                    <a:pt x="161570" y="24541"/>
                  </a:lnTo>
                  <a:cubicBezTo>
                    <a:pt x="162053" y="24854"/>
                    <a:pt x="162632" y="24946"/>
                    <a:pt x="163240" y="24946"/>
                  </a:cubicBezTo>
                  <a:cubicBezTo>
                    <a:pt x="163873" y="24946"/>
                    <a:pt x="164538" y="24846"/>
                    <a:pt x="165163" y="24791"/>
                  </a:cubicBezTo>
                  <a:cubicBezTo>
                    <a:pt x="165245" y="24784"/>
                    <a:pt x="165327" y="24780"/>
                    <a:pt x="165408" y="24780"/>
                  </a:cubicBezTo>
                  <a:cubicBezTo>
                    <a:pt x="165829" y="24780"/>
                    <a:pt x="166234" y="24878"/>
                    <a:pt x="166620" y="25033"/>
                  </a:cubicBezTo>
                  <a:cubicBezTo>
                    <a:pt x="166409" y="24909"/>
                    <a:pt x="166245" y="24725"/>
                    <a:pt x="166165" y="24514"/>
                  </a:cubicBezTo>
                  <a:lnTo>
                    <a:pt x="166165" y="24514"/>
                  </a:lnTo>
                  <a:cubicBezTo>
                    <a:pt x="166727" y="24770"/>
                    <a:pt x="167329" y="24965"/>
                    <a:pt x="167951" y="25093"/>
                  </a:cubicBezTo>
                  <a:cubicBezTo>
                    <a:pt x="167819" y="24889"/>
                    <a:pt x="167688" y="24686"/>
                    <a:pt x="167554" y="24482"/>
                  </a:cubicBezTo>
                  <a:lnTo>
                    <a:pt x="167554" y="24482"/>
                  </a:lnTo>
                  <a:cubicBezTo>
                    <a:pt x="168364" y="24805"/>
                    <a:pt x="169222" y="25028"/>
                    <a:pt x="170101" y="25150"/>
                  </a:cubicBezTo>
                  <a:cubicBezTo>
                    <a:pt x="169982" y="24939"/>
                    <a:pt x="169864" y="24724"/>
                    <a:pt x="169745" y="24513"/>
                  </a:cubicBezTo>
                  <a:lnTo>
                    <a:pt x="169745" y="24513"/>
                  </a:lnTo>
                  <a:cubicBezTo>
                    <a:pt x="170574" y="24973"/>
                    <a:pt x="171551" y="25226"/>
                    <a:pt x="172536" y="25245"/>
                  </a:cubicBezTo>
                  <a:cubicBezTo>
                    <a:pt x="172319" y="25066"/>
                    <a:pt x="172097" y="24884"/>
                    <a:pt x="171874" y="24705"/>
                  </a:cubicBezTo>
                  <a:lnTo>
                    <a:pt x="171874" y="24705"/>
                  </a:lnTo>
                  <a:cubicBezTo>
                    <a:pt x="172718" y="24970"/>
                    <a:pt x="173599" y="25147"/>
                    <a:pt x="174493" y="25223"/>
                  </a:cubicBezTo>
                  <a:cubicBezTo>
                    <a:pt x="174442" y="25123"/>
                    <a:pt x="174393" y="25020"/>
                    <a:pt x="174339" y="24920"/>
                  </a:cubicBezTo>
                  <a:lnTo>
                    <a:pt x="174339" y="24920"/>
                  </a:lnTo>
                  <a:cubicBezTo>
                    <a:pt x="174854" y="25011"/>
                    <a:pt x="175364" y="25099"/>
                    <a:pt x="175877" y="25192"/>
                  </a:cubicBezTo>
                  <a:cubicBezTo>
                    <a:pt x="175861" y="24927"/>
                    <a:pt x="176040" y="24659"/>
                    <a:pt x="176317" y="24540"/>
                  </a:cubicBezTo>
                  <a:cubicBezTo>
                    <a:pt x="176648" y="24823"/>
                    <a:pt x="177047" y="25045"/>
                    <a:pt x="177487" y="25183"/>
                  </a:cubicBezTo>
                  <a:cubicBezTo>
                    <a:pt x="177406" y="25001"/>
                    <a:pt x="177379" y="24800"/>
                    <a:pt x="177406" y="24604"/>
                  </a:cubicBezTo>
                  <a:lnTo>
                    <a:pt x="177406" y="24604"/>
                  </a:lnTo>
                  <a:cubicBezTo>
                    <a:pt x="178023" y="25061"/>
                    <a:pt x="178814" y="25344"/>
                    <a:pt x="179623" y="25405"/>
                  </a:cubicBezTo>
                  <a:cubicBezTo>
                    <a:pt x="179389" y="25211"/>
                    <a:pt x="179267" y="24922"/>
                    <a:pt x="179297" y="24642"/>
                  </a:cubicBezTo>
                  <a:lnTo>
                    <a:pt x="179297" y="24642"/>
                  </a:lnTo>
                  <a:cubicBezTo>
                    <a:pt x="179638" y="25011"/>
                    <a:pt x="180157" y="25262"/>
                    <a:pt x="180705" y="25310"/>
                  </a:cubicBezTo>
                  <a:cubicBezTo>
                    <a:pt x="180635" y="25154"/>
                    <a:pt x="180570" y="24996"/>
                    <a:pt x="180501" y="24838"/>
                  </a:cubicBezTo>
                  <a:lnTo>
                    <a:pt x="180501" y="24838"/>
                  </a:lnTo>
                  <a:cubicBezTo>
                    <a:pt x="180989" y="25126"/>
                    <a:pt x="181570" y="25283"/>
                    <a:pt x="182161" y="25291"/>
                  </a:cubicBezTo>
                  <a:cubicBezTo>
                    <a:pt x="182154" y="25164"/>
                    <a:pt x="182146" y="25034"/>
                    <a:pt x="182142" y="24903"/>
                  </a:cubicBezTo>
                  <a:lnTo>
                    <a:pt x="182142" y="24903"/>
                  </a:lnTo>
                  <a:cubicBezTo>
                    <a:pt x="182629" y="25175"/>
                    <a:pt x="183211" y="25315"/>
                    <a:pt x="183793" y="25315"/>
                  </a:cubicBezTo>
                  <a:cubicBezTo>
                    <a:pt x="184090" y="25315"/>
                    <a:pt x="184388" y="25279"/>
                    <a:pt x="184672" y="25203"/>
                  </a:cubicBezTo>
                  <a:cubicBezTo>
                    <a:pt x="184447" y="25105"/>
                    <a:pt x="184320" y="24864"/>
                    <a:pt x="184393" y="24658"/>
                  </a:cubicBezTo>
                  <a:lnTo>
                    <a:pt x="184393" y="24658"/>
                  </a:lnTo>
                  <a:cubicBezTo>
                    <a:pt x="185028" y="25072"/>
                    <a:pt x="185819" y="25309"/>
                    <a:pt x="186616" y="25325"/>
                  </a:cubicBezTo>
                  <a:cubicBezTo>
                    <a:pt x="186497" y="25226"/>
                    <a:pt x="186374" y="25129"/>
                    <a:pt x="186255" y="25034"/>
                  </a:cubicBezTo>
                  <a:lnTo>
                    <a:pt x="186255" y="25034"/>
                  </a:lnTo>
                  <a:cubicBezTo>
                    <a:pt x="186540" y="25198"/>
                    <a:pt x="186865" y="25321"/>
                    <a:pt x="187202" y="25390"/>
                  </a:cubicBezTo>
                  <a:cubicBezTo>
                    <a:pt x="187207" y="25282"/>
                    <a:pt x="187207" y="25175"/>
                    <a:pt x="187211" y="25067"/>
                  </a:cubicBezTo>
                  <a:cubicBezTo>
                    <a:pt x="188075" y="25140"/>
                    <a:pt x="188947" y="25156"/>
                    <a:pt x="189819" y="25156"/>
                  </a:cubicBezTo>
                  <a:cubicBezTo>
                    <a:pt x="190175" y="25156"/>
                    <a:pt x="190532" y="25154"/>
                    <a:pt x="190888" y="25151"/>
                  </a:cubicBezTo>
                  <a:cubicBezTo>
                    <a:pt x="192514" y="25136"/>
                    <a:pt x="194140" y="25122"/>
                    <a:pt x="195764" y="25105"/>
                  </a:cubicBezTo>
                  <a:cubicBezTo>
                    <a:pt x="195846" y="25105"/>
                    <a:pt x="195938" y="25103"/>
                    <a:pt x="195984" y="25040"/>
                  </a:cubicBezTo>
                  <a:cubicBezTo>
                    <a:pt x="195999" y="25016"/>
                    <a:pt x="195996" y="24990"/>
                    <a:pt x="195984" y="24967"/>
                  </a:cubicBezTo>
                  <a:lnTo>
                    <a:pt x="195984" y="24967"/>
                  </a:lnTo>
                  <a:cubicBezTo>
                    <a:pt x="196429" y="25098"/>
                    <a:pt x="196870" y="25227"/>
                    <a:pt x="197311" y="25358"/>
                  </a:cubicBezTo>
                  <a:cubicBezTo>
                    <a:pt x="197388" y="25194"/>
                    <a:pt x="197319" y="24995"/>
                    <a:pt x="197154" y="24890"/>
                  </a:cubicBezTo>
                  <a:lnTo>
                    <a:pt x="197154" y="24890"/>
                  </a:lnTo>
                  <a:cubicBezTo>
                    <a:pt x="197721" y="25079"/>
                    <a:pt x="198288" y="25263"/>
                    <a:pt x="198856" y="25450"/>
                  </a:cubicBezTo>
                  <a:cubicBezTo>
                    <a:pt x="198813" y="25225"/>
                    <a:pt x="198771" y="24995"/>
                    <a:pt x="198729" y="24768"/>
                  </a:cubicBezTo>
                  <a:lnTo>
                    <a:pt x="198729" y="24768"/>
                  </a:lnTo>
                  <a:cubicBezTo>
                    <a:pt x="199138" y="25236"/>
                    <a:pt x="199801" y="25539"/>
                    <a:pt x="200487" y="25567"/>
                  </a:cubicBezTo>
                  <a:cubicBezTo>
                    <a:pt x="200188" y="25347"/>
                    <a:pt x="199990" y="25034"/>
                    <a:pt x="199937" y="24704"/>
                  </a:cubicBezTo>
                  <a:lnTo>
                    <a:pt x="199937" y="24704"/>
                  </a:lnTo>
                  <a:cubicBezTo>
                    <a:pt x="199995" y="25062"/>
                    <a:pt x="201186" y="25339"/>
                    <a:pt x="201513" y="25385"/>
                  </a:cubicBezTo>
                  <a:cubicBezTo>
                    <a:pt x="201751" y="25416"/>
                    <a:pt x="201987" y="25424"/>
                    <a:pt x="202223" y="25424"/>
                  </a:cubicBezTo>
                  <a:cubicBezTo>
                    <a:pt x="202496" y="25424"/>
                    <a:pt x="202768" y="25413"/>
                    <a:pt x="203041" y="25413"/>
                  </a:cubicBezTo>
                  <a:cubicBezTo>
                    <a:pt x="203156" y="25413"/>
                    <a:pt x="203272" y="25415"/>
                    <a:pt x="203388" y="25421"/>
                  </a:cubicBezTo>
                  <a:cubicBezTo>
                    <a:pt x="204077" y="25455"/>
                    <a:pt x="204764" y="25493"/>
                    <a:pt x="205450" y="25529"/>
                  </a:cubicBezTo>
                  <a:cubicBezTo>
                    <a:pt x="205429" y="25328"/>
                    <a:pt x="205401" y="25129"/>
                    <a:pt x="205374" y="24926"/>
                  </a:cubicBezTo>
                  <a:lnTo>
                    <a:pt x="205374" y="24926"/>
                  </a:lnTo>
                  <a:cubicBezTo>
                    <a:pt x="205982" y="25230"/>
                    <a:pt x="206655" y="25424"/>
                    <a:pt x="207350" y="25493"/>
                  </a:cubicBezTo>
                  <a:cubicBezTo>
                    <a:pt x="207281" y="25344"/>
                    <a:pt x="207211" y="25194"/>
                    <a:pt x="207142" y="25045"/>
                  </a:cubicBezTo>
                  <a:lnTo>
                    <a:pt x="207142" y="25045"/>
                  </a:lnTo>
                  <a:cubicBezTo>
                    <a:pt x="207701" y="25363"/>
                    <a:pt x="208375" y="25530"/>
                    <a:pt x="209048" y="25530"/>
                  </a:cubicBezTo>
                  <a:cubicBezTo>
                    <a:pt x="209117" y="25530"/>
                    <a:pt x="209186" y="25528"/>
                    <a:pt x="209255" y="25525"/>
                  </a:cubicBezTo>
                  <a:cubicBezTo>
                    <a:pt x="209202" y="25371"/>
                    <a:pt x="209148" y="25218"/>
                    <a:pt x="209094" y="25065"/>
                  </a:cubicBezTo>
                  <a:lnTo>
                    <a:pt x="209094" y="25065"/>
                  </a:lnTo>
                  <a:cubicBezTo>
                    <a:pt x="209366" y="25183"/>
                    <a:pt x="209643" y="25306"/>
                    <a:pt x="209914" y="25424"/>
                  </a:cubicBezTo>
                  <a:cubicBezTo>
                    <a:pt x="209967" y="25448"/>
                    <a:pt x="210030" y="25471"/>
                    <a:pt x="210086" y="25471"/>
                  </a:cubicBezTo>
                  <a:cubicBezTo>
                    <a:pt x="210120" y="25471"/>
                    <a:pt x="210152" y="25462"/>
                    <a:pt x="210178" y="25441"/>
                  </a:cubicBezTo>
                  <a:cubicBezTo>
                    <a:pt x="210224" y="25405"/>
                    <a:pt x="210228" y="25348"/>
                    <a:pt x="210228" y="25295"/>
                  </a:cubicBezTo>
                  <a:cubicBezTo>
                    <a:pt x="210223" y="25126"/>
                    <a:pt x="210187" y="24953"/>
                    <a:pt x="210120" y="24795"/>
                  </a:cubicBezTo>
                  <a:lnTo>
                    <a:pt x="210120" y="24795"/>
                  </a:lnTo>
                  <a:cubicBezTo>
                    <a:pt x="210828" y="25262"/>
                    <a:pt x="211719" y="25515"/>
                    <a:pt x="212609" y="25515"/>
                  </a:cubicBezTo>
                  <a:cubicBezTo>
                    <a:pt x="212687" y="25515"/>
                    <a:pt x="212764" y="25513"/>
                    <a:pt x="212841" y="25510"/>
                  </a:cubicBezTo>
                  <a:cubicBezTo>
                    <a:pt x="212803" y="25354"/>
                    <a:pt x="212765" y="25202"/>
                    <a:pt x="212722" y="25048"/>
                  </a:cubicBezTo>
                  <a:lnTo>
                    <a:pt x="212722" y="25048"/>
                  </a:lnTo>
                  <a:cubicBezTo>
                    <a:pt x="213320" y="25263"/>
                    <a:pt x="213914" y="25478"/>
                    <a:pt x="214508" y="25691"/>
                  </a:cubicBezTo>
                  <a:cubicBezTo>
                    <a:pt x="214207" y="25251"/>
                    <a:pt x="214190" y="24672"/>
                    <a:pt x="214470" y="24223"/>
                  </a:cubicBezTo>
                  <a:lnTo>
                    <a:pt x="214470" y="24223"/>
                  </a:lnTo>
                  <a:cubicBezTo>
                    <a:pt x="214972" y="24871"/>
                    <a:pt x="215735" y="25366"/>
                    <a:pt x="216598" y="25607"/>
                  </a:cubicBezTo>
                  <a:cubicBezTo>
                    <a:pt x="216505" y="25396"/>
                    <a:pt x="216409" y="25182"/>
                    <a:pt x="216313" y="24970"/>
                  </a:cubicBezTo>
                  <a:lnTo>
                    <a:pt x="216313" y="24970"/>
                  </a:lnTo>
                  <a:cubicBezTo>
                    <a:pt x="216903" y="25263"/>
                    <a:pt x="217552" y="25469"/>
                    <a:pt x="218219" y="25581"/>
                  </a:cubicBezTo>
                  <a:cubicBezTo>
                    <a:pt x="217801" y="25124"/>
                    <a:pt x="217736" y="24449"/>
                    <a:pt x="218061" y="23939"/>
                  </a:cubicBezTo>
                  <a:lnTo>
                    <a:pt x="218061" y="23939"/>
                  </a:lnTo>
                  <a:cubicBezTo>
                    <a:pt x="218381" y="24753"/>
                    <a:pt x="219217" y="25404"/>
                    <a:pt x="220195" y="25600"/>
                  </a:cubicBezTo>
                  <a:cubicBezTo>
                    <a:pt x="220045" y="25316"/>
                    <a:pt x="219900" y="25033"/>
                    <a:pt x="219754" y="24753"/>
                  </a:cubicBezTo>
                  <a:lnTo>
                    <a:pt x="219754" y="24753"/>
                  </a:lnTo>
                  <a:cubicBezTo>
                    <a:pt x="220284" y="25239"/>
                    <a:pt x="220966" y="25605"/>
                    <a:pt x="221710" y="25803"/>
                  </a:cubicBezTo>
                  <a:cubicBezTo>
                    <a:pt x="221756" y="25696"/>
                    <a:pt x="221733" y="25569"/>
                    <a:pt x="221657" y="25478"/>
                  </a:cubicBezTo>
                  <a:lnTo>
                    <a:pt x="221657" y="25478"/>
                  </a:lnTo>
                  <a:cubicBezTo>
                    <a:pt x="221860" y="25550"/>
                    <a:pt x="222063" y="25624"/>
                    <a:pt x="222262" y="25696"/>
                  </a:cubicBezTo>
                  <a:cubicBezTo>
                    <a:pt x="222199" y="25485"/>
                    <a:pt x="222102" y="25282"/>
                    <a:pt x="221974" y="25094"/>
                  </a:cubicBezTo>
                  <a:lnTo>
                    <a:pt x="221974" y="25094"/>
                  </a:lnTo>
                  <a:cubicBezTo>
                    <a:pt x="222642" y="25472"/>
                    <a:pt x="223443" y="25677"/>
                    <a:pt x="224245" y="25677"/>
                  </a:cubicBezTo>
                  <a:cubicBezTo>
                    <a:pt x="224314" y="25677"/>
                    <a:pt x="224382" y="25675"/>
                    <a:pt x="224451" y="25672"/>
                  </a:cubicBezTo>
                  <a:cubicBezTo>
                    <a:pt x="224237" y="25440"/>
                    <a:pt x="224017" y="25206"/>
                    <a:pt x="223803" y="24976"/>
                  </a:cubicBezTo>
                  <a:lnTo>
                    <a:pt x="223803" y="24976"/>
                  </a:lnTo>
                  <a:cubicBezTo>
                    <a:pt x="224237" y="25282"/>
                    <a:pt x="224755" y="25502"/>
                    <a:pt x="225307" y="25605"/>
                  </a:cubicBezTo>
                  <a:cubicBezTo>
                    <a:pt x="225079" y="25428"/>
                    <a:pt x="224881" y="25226"/>
                    <a:pt x="224715" y="25007"/>
                  </a:cubicBezTo>
                  <a:lnTo>
                    <a:pt x="224715" y="25007"/>
                  </a:lnTo>
                  <a:cubicBezTo>
                    <a:pt x="225212" y="25333"/>
                    <a:pt x="225834" y="25525"/>
                    <a:pt x="226463" y="25536"/>
                  </a:cubicBezTo>
                  <a:cubicBezTo>
                    <a:pt x="226390" y="25338"/>
                    <a:pt x="226243" y="25161"/>
                    <a:pt x="226049" y="25042"/>
                  </a:cubicBezTo>
                  <a:lnTo>
                    <a:pt x="226049" y="25042"/>
                  </a:lnTo>
                  <a:cubicBezTo>
                    <a:pt x="226901" y="25357"/>
                    <a:pt x="227747" y="25558"/>
                    <a:pt x="228621" y="25666"/>
                  </a:cubicBezTo>
                  <a:lnTo>
                    <a:pt x="228621" y="1"/>
                  </a:lnTo>
                  <a:lnTo>
                    <a:pt x="138463" y="1"/>
                  </a:lnTo>
                  <a:cubicBezTo>
                    <a:pt x="138456" y="2"/>
                    <a:pt x="138447" y="3"/>
                    <a:pt x="138439" y="3"/>
                  </a:cubicBezTo>
                  <a:cubicBezTo>
                    <a:pt x="138430" y="3"/>
                    <a:pt x="138421" y="2"/>
                    <a:pt x="138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7"/>
            <p:cNvSpPr/>
            <p:nvPr/>
          </p:nvSpPr>
          <p:spPr>
            <a:xfrm>
              <a:off x="2139694" y="4906388"/>
              <a:ext cx="5624498" cy="714861"/>
            </a:xfrm>
            <a:custGeom>
              <a:avLst/>
              <a:gdLst/>
              <a:ahLst/>
              <a:cxnLst/>
              <a:rect l="l" t="t" r="r" b="b"/>
              <a:pathLst>
                <a:path w="139609" h="17744" extrusionOk="0">
                  <a:moveTo>
                    <a:pt x="1" y="7783"/>
                  </a:moveTo>
                  <a:lnTo>
                    <a:pt x="1" y="7783"/>
                  </a:lnTo>
                  <a:cubicBezTo>
                    <a:pt x="1" y="7783"/>
                    <a:pt x="1" y="7783"/>
                    <a:pt x="1" y="7783"/>
                  </a:cubicBezTo>
                  <a:cubicBezTo>
                    <a:pt x="1" y="7783"/>
                    <a:pt x="1" y="7783"/>
                    <a:pt x="1" y="7783"/>
                  </a:cubicBezTo>
                  <a:close/>
                  <a:moveTo>
                    <a:pt x="139608" y="12494"/>
                  </a:moveTo>
                  <a:cubicBezTo>
                    <a:pt x="139608" y="12494"/>
                    <a:pt x="139609" y="12495"/>
                    <a:pt x="139609" y="12495"/>
                  </a:cubicBezTo>
                  <a:cubicBezTo>
                    <a:pt x="139609" y="12495"/>
                    <a:pt x="139608" y="12494"/>
                    <a:pt x="139608" y="12494"/>
                  </a:cubicBezTo>
                  <a:close/>
                  <a:moveTo>
                    <a:pt x="23159" y="1"/>
                  </a:moveTo>
                  <a:cubicBezTo>
                    <a:pt x="14881" y="1221"/>
                    <a:pt x="6807" y="3094"/>
                    <a:pt x="1" y="7783"/>
                  </a:cubicBezTo>
                  <a:lnTo>
                    <a:pt x="1" y="7783"/>
                  </a:lnTo>
                  <a:cubicBezTo>
                    <a:pt x="15" y="7774"/>
                    <a:pt x="38" y="7770"/>
                    <a:pt x="69" y="7770"/>
                  </a:cubicBezTo>
                  <a:cubicBezTo>
                    <a:pt x="277" y="7770"/>
                    <a:pt x="814" y="7959"/>
                    <a:pt x="940" y="7984"/>
                  </a:cubicBezTo>
                  <a:cubicBezTo>
                    <a:pt x="1310" y="8063"/>
                    <a:pt x="1680" y="8139"/>
                    <a:pt x="2050" y="8213"/>
                  </a:cubicBezTo>
                  <a:cubicBezTo>
                    <a:pt x="2762" y="8357"/>
                    <a:pt x="3478" y="8495"/>
                    <a:pt x="4191" y="8626"/>
                  </a:cubicBezTo>
                  <a:cubicBezTo>
                    <a:pt x="5620" y="8891"/>
                    <a:pt x="7053" y="9131"/>
                    <a:pt x="8489" y="9353"/>
                  </a:cubicBezTo>
                  <a:cubicBezTo>
                    <a:pt x="11362" y="9796"/>
                    <a:pt x="14247" y="10163"/>
                    <a:pt x="17138" y="10476"/>
                  </a:cubicBezTo>
                  <a:cubicBezTo>
                    <a:pt x="22931" y="11105"/>
                    <a:pt x="28746" y="11524"/>
                    <a:pt x="34560" y="11933"/>
                  </a:cubicBezTo>
                  <a:cubicBezTo>
                    <a:pt x="40373" y="12344"/>
                    <a:pt x="46189" y="12744"/>
                    <a:pt x="51990" y="13340"/>
                  </a:cubicBezTo>
                  <a:cubicBezTo>
                    <a:pt x="54884" y="13636"/>
                    <a:pt x="57771" y="13982"/>
                    <a:pt x="60650" y="14399"/>
                  </a:cubicBezTo>
                  <a:cubicBezTo>
                    <a:pt x="62089" y="14609"/>
                    <a:pt x="63526" y="14837"/>
                    <a:pt x="64957" y="15084"/>
                  </a:cubicBezTo>
                  <a:cubicBezTo>
                    <a:pt x="66325" y="15323"/>
                    <a:pt x="67700" y="15686"/>
                    <a:pt x="69085" y="15762"/>
                  </a:cubicBezTo>
                  <a:cubicBezTo>
                    <a:pt x="72225" y="15936"/>
                    <a:pt x="75409" y="16157"/>
                    <a:pt x="78420" y="17135"/>
                  </a:cubicBezTo>
                  <a:cubicBezTo>
                    <a:pt x="79106" y="17358"/>
                    <a:pt x="79786" y="17619"/>
                    <a:pt x="80499" y="17707"/>
                  </a:cubicBezTo>
                  <a:cubicBezTo>
                    <a:pt x="80706" y="17733"/>
                    <a:pt x="80913" y="17743"/>
                    <a:pt x="81121" y="17743"/>
                  </a:cubicBezTo>
                  <a:cubicBezTo>
                    <a:pt x="81632" y="17743"/>
                    <a:pt x="82145" y="17679"/>
                    <a:pt x="82655" y="17617"/>
                  </a:cubicBezTo>
                  <a:cubicBezTo>
                    <a:pt x="84506" y="17384"/>
                    <a:pt x="86246" y="16947"/>
                    <a:pt x="88100" y="16779"/>
                  </a:cubicBezTo>
                  <a:cubicBezTo>
                    <a:pt x="90248" y="16582"/>
                    <a:pt x="92397" y="16377"/>
                    <a:pt x="94545" y="16162"/>
                  </a:cubicBezTo>
                  <a:cubicBezTo>
                    <a:pt x="98795" y="15738"/>
                    <a:pt x="103041" y="15279"/>
                    <a:pt x="107285" y="14783"/>
                  </a:cubicBezTo>
                  <a:cubicBezTo>
                    <a:pt x="107017" y="14620"/>
                    <a:pt x="106747" y="14460"/>
                    <a:pt x="106479" y="14300"/>
                  </a:cubicBezTo>
                  <a:lnTo>
                    <a:pt x="106479" y="14300"/>
                  </a:lnTo>
                  <a:cubicBezTo>
                    <a:pt x="107138" y="14477"/>
                    <a:pt x="107795" y="14652"/>
                    <a:pt x="108455" y="14830"/>
                  </a:cubicBezTo>
                  <a:lnTo>
                    <a:pt x="108221" y="14302"/>
                  </a:lnTo>
                  <a:lnTo>
                    <a:pt x="108221" y="14302"/>
                  </a:lnTo>
                  <a:cubicBezTo>
                    <a:pt x="108319" y="14522"/>
                    <a:pt x="109633" y="14557"/>
                    <a:pt x="110643" y="14557"/>
                  </a:cubicBezTo>
                  <a:cubicBezTo>
                    <a:pt x="111119" y="14557"/>
                    <a:pt x="111528" y="14549"/>
                    <a:pt x="111710" y="14549"/>
                  </a:cubicBezTo>
                  <a:cubicBezTo>
                    <a:pt x="111730" y="14549"/>
                    <a:pt x="111748" y="14549"/>
                    <a:pt x="111763" y="14549"/>
                  </a:cubicBezTo>
                  <a:cubicBezTo>
                    <a:pt x="111948" y="14552"/>
                    <a:pt x="112133" y="14554"/>
                    <a:pt x="112318" y="14554"/>
                  </a:cubicBezTo>
                  <a:cubicBezTo>
                    <a:pt x="113362" y="14554"/>
                    <a:pt x="114404" y="14505"/>
                    <a:pt x="115443" y="14407"/>
                  </a:cubicBezTo>
                  <a:cubicBezTo>
                    <a:pt x="117722" y="14192"/>
                    <a:pt x="119984" y="14019"/>
                    <a:pt x="122270" y="13758"/>
                  </a:cubicBezTo>
                  <a:cubicBezTo>
                    <a:pt x="123563" y="13610"/>
                    <a:pt x="124927" y="13434"/>
                    <a:pt x="125954" y="12635"/>
                  </a:cubicBezTo>
                  <a:lnTo>
                    <a:pt x="125954" y="12635"/>
                  </a:lnTo>
                  <a:cubicBezTo>
                    <a:pt x="125673" y="13073"/>
                    <a:pt x="125294" y="13450"/>
                    <a:pt x="124854" y="13729"/>
                  </a:cubicBezTo>
                  <a:cubicBezTo>
                    <a:pt x="125477" y="13554"/>
                    <a:pt x="126098" y="13381"/>
                    <a:pt x="126722" y="13207"/>
                  </a:cubicBezTo>
                  <a:lnTo>
                    <a:pt x="126722" y="13207"/>
                  </a:lnTo>
                  <a:cubicBezTo>
                    <a:pt x="126653" y="13380"/>
                    <a:pt x="126585" y="13551"/>
                    <a:pt x="126516" y="13724"/>
                  </a:cubicBezTo>
                  <a:cubicBezTo>
                    <a:pt x="126998" y="13591"/>
                    <a:pt x="127603" y="13486"/>
                    <a:pt x="128040" y="13239"/>
                  </a:cubicBezTo>
                  <a:cubicBezTo>
                    <a:pt x="128448" y="13008"/>
                    <a:pt x="128835" y="12642"/>
                    <a:pt x="129222" y="12368"/>
                  </a:cubicBezTo>
                  <a:lnTo>
                    <a:pt x="129222" y="12368"/>
                  </a:lnTo>
                  <a:cubicBezTo>
                    <a:pt x="129052" y="12600"/>
                    <a:pt x="128884" y="12833"/>
                    <a:pt x="128714" y="13067"/>
                  </a:cubicBezTo>
                  <a:cubicBezTo>
                    <a:pt x="129280" y="12898"/>
                    <a:pt x="129828" y="12674"/>
                    <a:pt x="130349" y="12399"/>
                  </a:cubicBezTo>
                  <a:lnTo>
                    <a:pt x="130349" y="12399"/>
                  </a:lnTo>
                  <a:cubicBezTo>
                    <a:pt x="130234" y="12547"/>
                    <a:pt x="130138" y="12706"/>
                    <a:pt x="130060" y="12874"/>
                  </a:cubicBezTo>
                  <a:cubicBezTo>
                    <a:pt x="130520" y="12693"/>
                    <a:pt x="130982" y="12514"/>
                    <a:pt x="131442" y="12332"/>
                  </a:cubicBezTo>
                  <a:lnTo>
                    <a:pt x="131442" y="12332"/>
                  </a:lnTo>
                  <a:cubicBezTo>
                    <a:pt x="131443" y="12478"/>
                    <a:pt x="131395" y="12626"/>
                    <a:pt x="131306" y="12740"/>
                  </a:cubicBezTo>
                  <a:cubicBezTo>
                    <a:pt x="132783" y="12727"/>
                    <a:pt x="134263" y="12699"/>
                    <a:pt x="135740" y="12655"/>
                  </a:cubicBezTo>
                  <a:cubicBezTo>
                    <a:pt x="136496" y="12632"/>
                    <a:pt x="137249" y="12605"/>
                    <a:pt x="138002" y="12574"/>
                  </a:cubicBezTo>
                  <a:cubicBezTo>
                    <a:pt x="138233" y="12564"/>
                    <a:pt x="138848" y="12420"/>
                    <a:pt x="139261" y="12420"/>
                  </a:cubicBezTo>
                  <a:cubicBezTo>
                    <a:pt x="139415" y="12420"/>
                    <a:pt x="139540" y="12440"/>
                    <a:pt x="139608" y="12494"/>
                  </a:cubicBezTo>
                  <a:lnTo>
                    <a:pt x="139608" y="12494"/>
                  </a:lnTo>
                  <a:cubicBezTo>
                    <a:pt x="137167" y="10520"/>
                    <a:pt x="133916" y="9955"/>
                    <a:pt x="130831" y="9378"/>
                  </a:cubicBezTo>
                  <a:cubicBezTo>
                    <a:pt x="119006" y="7168"/>
                    <a:pt x="102589" y="4270"/>
                    <a:pt x="89659"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7"/>
            <p:cNvSpPr/>
            <p:nvPr/>
          </p:nvSpPr>
          <p:spPr>
            <a:xfrm>
              <a:off x="-62547" y="4837981"/>
              <a:ext cx="5844749" cy="669780"/>
            </a:xfrm>
            <a:custGeom>
              <a:avLst/>
              <a:gdLst/>
              <a:ahLst/>
              <a:cxnLst/>
              <a:rect l="l" t="t" r="r" b="b"/>
              <a:pathLst>
                <a:path w="145076" h="16625" extrusionOk="0">
                  <a:moveTo>
                    <a:pt x="1" y="0"/>
                  </a:moveTo>
                  <a:lnTo>
                    <a:pt x="1" y="16625"/>
                  </a:lnTo>
                  <a:cubicBezTo>
                    <a:pt x="2557" y="16294"/>
                    <a:pt x="5116" y="15969"/>
                    <a:pt x="7673" y="15651"/>
                  </a:cubicBezTo>
                  <a:cubicBezTo>
                    <a:pt x="12846" y="15003"/>
                    <a:pt x="18022" y="14378"/>
                    <a:pt x="23199" y="13764"/>
                  </a:cubicBezTo>
                  <a:cubicBezTo>
                    <a:pt x="24178" y="13649"/>
                    <a:pt x="25196" y="13597"/>
                    <a:pt x="26159" y="13443"/>
                  </a:cubicBezTo>
                  <a:cubicBezTo>
                    <a:pt x="26159" y="13438"/>
                    <a:pt x="26162" y="13430"/>
                    <a:pt x="26162" y="13426"/>
                  </a:cubicBezTo>
                  <a:lnTo>
                    <a:pt x="26162" y="13426"/>
                  </a:lnTo>
                  <a:lnTo>
                    <a:pt x="25649" y="13476"/>
                  </a:lnTo>
                  <a:cubicBezTo>
                    <a:pt x="25822" y="13457"/>
                    <a:pt x="25993" y="13433"/>
                    <a:pt x="26168" y="13414"/>
                  </a:cubicBezTo>
                  <a:cubicBezTo>
                    <a:pt x="26216" y="13210"/>
                    <a:pt x="26267" y="13014"/>
                    <a:pt x="26316" y="12811"/>
                  </a:cubicBezTo>
                  <a:cubicBezTo>
                    <a:pt x="26321" y="12792"/>
                    <a:pt x="26329" y="12773"/>
                    <a:pt x="26333" y="12754"/>
                  </a:cubicBezTo>
                  <a:cubicBezTo>
                    <a:pt x="26348" y="12695"/>
                    <a:pt x="26365" y="12638"/>
                    <a:pt x="26413" y="12600"/>
                  </a:cubicBezTo>
                  <a:cubicBezTo>
                    <a:pt x="26455" y="12564"/>
                    <a:pt x="26510" y="12552"/>
                    <a:pt x="26569" y="12552"/>
                  </a:cubicBezTo>
                  <a:cubicBezTo>
                    <a:pt x="26624" y="12552"/>
                    <a:pt x="26682" y="12562"/>
                    <a:pt x="26736" y="12573"/>
                  </a:cubicBezTo>
                  <a:cubicBezTo>
                    <a:pt x="27417" y="12719"/>
                    <a:pt x="28120" y="12877"/>
                    <a:pt x="28764" y="13110"/>
                  </a:cubicBezTo>
                  <a:cubicBezTo>
                    <a:pt x="28954" y="13091"/>
                    <a:pt x="29146" y="13068"/>
                    <a:pt x="29342" y="13045"/>
                  </a:cubicBezTo>
                  <a:cubicBezTo>
                    <a:pt x="29692" y="13007"/>
                    <a:pt x="30045" y="12963"/>
                    <a:pt x="30397" y="12925"/>
                  </a:cubicBezTo>
                  <a:cubicBezTo>
                    <a:pt x="38469" y="11997"/>
                    <a:pt x="47528" y="10997"/>
                    <a:pt x="57206" y="10000"/>
                  </a:cubicBezTo>
                  <a:lnTo>
                    <a:pt x="57209" y="10000"/>
                  </a:lnTo>
                  <a:cubicBezTo>
                    <a:pt x="59667" y="9746"/>
                    <a:pt x="62164" y="9493"/>
                    <a:pt x="64694" y="9241"/>
                  </a:cubicBezTo>
                  <a:lnTo>
                    <a:pt x="64716" y="9241"/>
                  </a:lnTo>
                  <a:cubicBezTo>
                    <a:pt x="67821" y="8931"/>
                    <a:pt x="70977" y="8625"/>
                    <a:pt x="74174" y="8321"/>
                  </a:cubicBezTo>
                  <a:cubicBezTo>
                    <a:pt x="74460" y="8294"/>
                    <a:pt x="74745" y="8266"/>
                    <a:pt x="75032" y="8239"/>
                  </a:cubicBezTo>
                  <a:cubicBezTo>
                    <a:pt x="76161" y="8133"/>
                    <a:pt x="77290" y="8030"/>
                    <a:pt x="78430" y="7922"/>
                  </a:cubicBezTo>
                  <a:cubicBezTo>
                    <a:pt x="78446" y="7919"/>
                    <a:pt x="78460" y="7919"/>
                    <a:pt x="78476" y="7919"/>
                  </a:cubicBezTo>
                  <a:cubicBezTo>
                    <a:pt x="79657" y="7811"/>
                    <a:pt x="80837" y="7704"/>
                    <a:pt x="82018" y="7596"/>
                  </a:cubicBezTo>
                  <a:cubicBezTo>
                    <a:pt x="82037" y="7591"/>
                    <a:pt x="82057" y="7591"/>
                    <a:pt x="82080" y="7588"/>
                  </a:cubicBezTo>
                  <a:cubicBezTo>
                    <a:pt x="82393" y="7560"/>
                    <a:pt x="82712" y="7531"/>
                    <a:pt x="83030" y="7503"/>
                  </a:cubicBezTo>
                  <a:cubicBezTo>
                    <a:pt x="83167" y="7493"/>
                    <a:pt x="83310" y="7477"/>
                    <a:pt x="83452" y="7465"/>
                  </a:cubicBezTo>
                  <a:cubicBezTo>
                    <a:pt x="83505" y="7461"/>
                    <a:pt x="83555" y="7452"/>
                    <a:pt x="83608" y="7450"/>
                  </a:cubicBezTo>
                  <a:cubicBezTo>
                    <a:pt x="83716" y="7442"/>
                    <a:pt x="83823" y="7431"/>
                    <a:pt x="83931" y="7423"/>
                  </a:cubicBezTo>
                  <a:cubicBezTo>
                    <a:pt x="84244" y="7393"/>
                    <a:pt x="84564" y="7366"/>
                    <a:pt x="84882" y="7338"/>
                  </a:cubicBezTo>
                  <a:lnTo>
                    <a:pt x="84885" y="7338"/>
                  </a:lnTo>
                  <a:cubicBezTo>
                    <a:pt x="84890" y="7335"/>
                    <a:pt x="84892" y="7335"/>
                    <a:pt x="84901" y="7335"/>
                  </a:cubicBezTo>
                  <a:cubicBezTo>
                    <a:pt x="84911" y="7335"/>
                    <a:pt x="84923" y="7335"/>
                    <a:pt x="84939" y="7332"/>
                  </a:cubicBezTo>
                  <a:cubicBezTo>
                    <a:pt x="85475" y="7286"/>
                    <a:pt x="86011" y="7236"/>
                    <a:pt x="86549" y="7191"/>
                  </a:cubicBezTo>
                  <a:cubicBezTo>
                    <a:pt x="87359" y="7118"/>
                    <a:pt x="88175" y="7048"/>
                    <a:pt x="88988" y="6979"/>
                  </a:cubicBezTo>
                  <a:lnTo>
                    <a:pt x="88996" y="6979"/>
                  </a:lnTo>
                  <a:cubicBezTo>
                    <a:pt x="89188" y="6960"/>
                    <a:pt x="89379" y="6941"/>
                    <a:pt x="89571" y="6930"/>
                  </a:cubicBezTo>
                  <a:cubicBezTo>
                    <a:pt x="89721" y="6915"/>
                    <a:pt x="89869" y="6903"/>
                    <a:pt x="90019" y="6892"/>
                  </a:cubicBezTo>
                  <a:cubicBezTo>
                    <a:pt x="91373" y="6772"/>
                    <a:pt x="92730" y="6657"/>
                    <a:pt x="94088" y="6542"/>
                  </a:cubicBezTo>
                  <a:cubicBezTo>
                    <a:pt x="94137" y="6540"/>
                    <a:pt x="94191" y="6535"/>
                    <a:pt x="94245" y="6531"/>
                  </a:cubicBezTo>
                  <a:cubicBezTo>
                    <a:pt x="95211" y="6451"/>
                    <a:pt x="96181" y="6371"/>
                    <a:pt x="97151" y="6289"/>
                  </a:cubicBezTo>
                  <a:cubicBezTo>
                    <a:pt x="97165" y="6289"/>
                    <a:pt x="97184" y="6287"/>
                    <a:pt x="97201" y="6287"/>
                  </a:cubicBezTo>
                  <a:cubicBezTo>
                    <a:pt x="97754" y="6241"/>
                    <a:pt x="98302" y="6199"/>
                    <a:pt x="98854" y="6153"/>
                  </a:cubicBezTo>
                  <a:lnTo>
                    <a:pt x="98892" y="6153"/>
                  </a:lnTo>
                  <a:cubicBezTo>
                    <a:pt x="98943" y="6146"/>
                    <a:pt x="98988" y="6142"/>
                    <a:pt x="99038" y="6142"/>
                  </a:cubicBezTo>
                  <a:cubicBezTo>
                    <a:pt x="99057" y="6139"/>
                    <a:pt x="99076" y="6139"/>
                    <a:pt x="99095" y="6139"/>
                  </a:cubicBezTo>
                  <a:cubicBezTo>
                    <a:pt x="99222" y="6128"/>
                    <a:pt x="99344" y="6116"/>
                    <a:pt x="99466" y="6109"/>
                  </a:cubicBezTo>
                  <a:lnTo>
                    <a:pt x="99474" y="6109"/>
                  </a:lnTo>
                  <a:cubicBezTo>
                    <a:pt x="99478" y="6109"/>
                    <a:pt x="99483" y="6109"/>
                    <a:pt x="99485" y="6106"/>
                  </a:cubicBezTo>
                  <a:cubicBezTo>
                    <a:pt x="100033" y="6064"/>
                    <a:pt x="100583" y="6018"/>
                    <a:pt x="101130" y="5975"/>
                  </a:cubicBezTo>
                  <a:cubicBezTo>
                    <a:pt x="102078" y="5899"/>
                    <a:pt x="103027" y="5826"/>
                    <a:pt x="103983" y="5753"/>
                  </a:cubicBezTo>
                  <a:lnTo>
                    <a:pt x="103986" y="5753"/>
                  </a:lnTo>
                  <a:cubicBezTo>
                    <a:pt x="104412" y="5718"/>
                    <a:pt x="104838" y="5688"/>
                    <a:pt x="105267" y="5652"/>
                  </a:cubicBezTo>
                  <a:lnTo>
                    <a:pt x="105270" y="5652"/>
                  </a:lnTo>
                  <a:cubicBezTo>
                    <a:pt x="105789" y="5614"/>
                    <a:pt x="106301" y="5576"/>
                    <a:pt x="106820" y="5534"/>
                  </a:cubicBezTo>
                  <a:lnTo>
                    <a:pt x="106822" y="5534"/>
                  </a:lnTo>
                  <a:cubicBezTo>
                    <a:pt x="107634" y="5473"/>
                    <a:pt x="108443" y="5416"/>
                    <a:pt x="109257" y="5353"/>
                  </a:cubicBezTo>
                  <a:lnTo>
                    <a:pt x="109265" y="5353"/>
                  </a:lnTo>
                  <a:cubicBezTo>
                    <a:pt x="110468" y="5267"/>
                    <a:pt x="111672" y="5178"/>
                    <a:pt x="112872" y="5093"/>
                  </a:cubicBezTo>
                  <a:lnTo>
                    <a:pt x="112876" y="5093"/>
                  </a:lnTo>
                  <a:cubicBezTo>
                    <a:pt x="116390" y="4844"/>
                    <a:pt x="119900" y="4610"/>
                    <a:pt x="123392" y="4396"/>
                  </a:cubicBezTo>
                  <a:cubicBezTo>
                    <a:pt x="123527" y="4385"/>
                    <a:pt x="123660" y="4377"/>
                    <a:pt x="123791" y="4368"/>
                  </a:cubicBezTo>
                  <a:cubicBezTo>
                    <a:pt x="123803" y="4366"/>
                    <a:pt x="123810" y="4366"/>
                    <a:pt x="123822" y="4366"/>
                  </a:cubicBezTo>
                  <a:cubicBezTo>
                    <a:pt x="123874" y="4362"/>
                    <a:pt x="123929" y="4359"/>
                    <a:pt x="123982" y="4354"/>
                  </a:cubicBezTo>
                  <a:cubicBezTo>
                    <a:pt x="124034" y="4349"/>
                    <a:pt x="124085" y="4347"/>
                    <a:pt x="124142" y="4347"/>
                  </a:cubicBezTo>
                  <a:cubicBezTo>
                    <a:pt x="124824" y="4305"/>
                    <a:pt x="125500" y="4263"/>
                    <a:pt x="126177" y="4225"/>
                  </a:cubicBezTo>
                  <a:cubicBezTo>
                    <a:pt x="126184" y="4225"/>
                    <a:pt x="126193" y="4221"/>
                    <a:pt x="126200" y="4221"/>
                  </a:cubicBezTo>
                  <a:cubicBezTo>
                    <a:pt x="126615" y="4197"/>
                    <a:pt x="127028" y="4170"/>
                    <a:pt x="127442" y="4148"/>
                  </a:cubicBezTo>
                  <a:lnTo>
                    <a:pt x="127473" y="4148"/>
                  </a:lnTo>
                  <a:cubicBezTo>
                    <a:pt x="127792" y="4129"/>
                    <a:pt x="128114" y="4110"/>
                    <a:pt x="128437" y="4091"/>
                  </a:cubicBezTo>
                  <a:cubicBezTo>
                    <a:pt x="129551" y="4025"/>
                    <a:pt x="130668" y="3965"/>
                    <a:pt x="131780" y="3903"/>
                  </a:cubicBezTo>
                  <a:cubicBezTo>
                    <a:pt x="131790" y="3903"/>
                    <a:pt x="131807" y="3900"/>
                    <a:pt x="131818" y="3900"/>
                  </a:cubicBezTo>
                  <a:cubicBezTo>
                    <a:pt x="132263" y="3876"/>
                    <a:pt x="132708" y="3853"/>
                    <a:pt x="133153" y="3827"/>
                  </a:cubicBezTo>
                  <a:lnTo>
                    <a:pt x="133175" y="3827"/>
                  </a:lnTo>
                  <a:cubicBezTo>
                    <a:pt x="133601" y="3805"/>
                    <a:pt x="134021" y="3781"/>
                    <a:pt x="134447" y="3762"/>
                  </a:cubicBezTo>
                  <a:cubicBezTo>
                    <a:pt x="138028" y="3574"/>
                    <a:pt x="141579" y="3408"/>
                    <a:pt x="145075" y="3267"/>
                  </a:cubicBezTo>
                  <a:cubicBezTo>
                    <a:pt x="134850" y="2655"/>
                    <a:pt x="123669" y="2160"/>
                    <a:pt x="111933" y="1761"/>
                  </a:cubicBezTo>
                  <a:cubicBezTo>
                    <a:pt x="111837" y="1758"/>
                    <a:pt x="111741" y="1753"/>
                    <a:pt x="111645" y="1749"/>
                  </a:cubicBezTo>
                  <a:cubicBezTo>
                    <a:pt x="111119" y="1730"/>
                    <a:pt x="110595" y="1715"/>
                    <a:pt x="110069" y="1696"/>
                  </a:cubicBezTo>
                  <a:cubicBezTo>
                    <a:pt x="102123" y="1430"/>
                    <a:pt x="93941" y="1208"/>
                    <a:pt x="85645" y="1017"/>
                  </a:cubicBezTo>
                  <a:lnTo>
                    <a:pt x="85636" y="1017"/>
                  </a:lnTo>
                  <a:cubicBezTo>
                    <a:pt x="85107" y="1004"/>
                    <a:pt x="84573" y="993"/>
                    <a:pt x="84041" y="982"/>
                  </a:cubicBezTo>
                  <a:cubicBezTo>
                    <a:pt x="83624" y="971"/>
                    <a:pt x="83201" y="962"/>
                    <a:pt x="82784" y="955"/>
                  </a:cubicBezTo>
                  <a:cubicBezTo>
                    <a:pt x="82773" y="952"/>
                    <a:pt x="82757" y="952"/>
                    <a:pt x="82746" y="952"/>
                  </a:cubicBezTo>
                  <a:cubicBezTo>
                    <a:pt x="82740" y="955"/>
                    <a:pt x="82731" y="955"/>
                    <a:pt x="82723" y="955"/>
                  </a:cubicBezTo>
                  <a:lnTo>
                    <a:pt x="82708" y="955"/>
                  </a:lnTo>
                  <a:cubicBezTo>
                    <a:pt x="82525" y="947"/>
                    <a:pt x="82341" y="942"/>
                    <a:pt x="82156" y="940"/>
                  </a:cubicBezTo>
                  <a:cubicBezTo>
                    <a:pt x="81109" y="917"/>
                    <a:pt x="80066" y="893"/>
                    <a:pt x="79019" y="873"/>
                  </a:cubicBezTo>
                  <a:cubicBezTo>
                    <a:pt x="78924" y="871"/>
                    <a:pt x="78827" y="871"/>
                    <a:pt x="78732" y="871"/>
                  </a:cubicBezTo>
                  <a:cubicBezTo>
                    <a:pt x="77835" y="852"/>
                    <a:pt x="76938" y="833"/>
                    <a:pt x="76036" y="816"/>
                  </a:cubicBezTo>
                  <a:cubicBezTo>
                    <a:pt x="74286" y="782"/>
                    <a:pt x="72529" y="746"/>
                    <a:pt x="70777" y="717"/>
                  </a:cubicBezTo>
                  <a:cubicBezTo>
                    <a:pt x="68955" y="681"/>
                    <a:pt x="67139" y="651"/>
                    <a:pt x="65321" y="624"/>
                  </a:cubicBezTo>
                  <a:cubicBezTo>
                    <a:pt x="65223" y="622"/>
                    <a:pt x="65126" y="622"/>
                    <a:pt x="65031" y="622"/>
                  </a:cubicBezTo>
                  <a:cubicBezTo>
                    <a:pt x="64405" y="610"/>
                    <a:pt x="63780" y="599"/>
                    <a:pt x="63156" y="591"/>
                  </a:cubicBezTo>
                  <a:cubicBezTo>
                    <a:pt x="61882" y="572"/>
                    <a:pt x="60613" y="553"/>
                    <a:pt x="59339" y="534"/>
                  </a:cubicBezTo>
                  <a:cubicBezTo>
                    <a:pt x="58704" y="523"/>
                    <a:pt x="58072" y="515"/>
                    <a:pt x="57435" y="507"/>
                  </a:cubicBezTo>
                  <a:lnTo>
                    <a:pt x="57397" y="507"/>
                  </a:lnTo>
                  <a:cubicBezTo>
                    <a:pt x="56797" y="498"/>
                    <a:pt x="56203" y="488"/>
                    <a:pt x="55606" y="479"/>
                  </a:cubicBezTo>
                  <a:cubicBezTo>
                    <a:pt x="55532" y="479"/>
                    <a:pt x="55459" y="479"/>
                    <a:pt x="55391" y="477"/>
                  </a:cubicBezTo>
                  <a:cubicBezTo>
                    <a:pt x="55231" y="477"/>
                    <a:pt x="55073" y="472"/>
                    <a:pt x="54915" y="469"/>
                  </a:cubicBezTo>
                  <a:cubicBezTo>
                    <a:pt x="51098" y="418"/>
                    <a:pt x="47285" y="374"/>
                    <a:pt x="43493" y="331"/>
                  </a:cubicBezTo>
                  <a:cubicBezTo>
                    <a:pt x="43394" y="331"/>
                    <a:pt x="43298" y="327"/>
                    <a:pt x="43198" y="327"/>
                  </a:cubicBezTo>
                  <a:cubicBezTo>
                    <a:pt x="36227" y="251"/>
                    <a:pt x="29327" y="189"/>
                    <a:pt x="22558" y="140"/>
                  </a:cubicBezTo>
                  <a:cubicBezTo>
                    <a:pt x="22363" y="136"/>
                    <a:pt x="22171" y="136"/>
                    <a:pt x="21975" y="136"/>
                  </a:cubicBezTo>
                  <a:cubicBezTo>
                    <a:pt x="21951" y="134"/>
                    <a:pt x="21924" y="134"/>
                    <a:pt x="21902" y="134"/>
                  </a:cubicBezTo>
                  <a:lnTo>
                    <a:pt x="21687" y="134"/>
                  </a:lnTo>
                  <a:cubicBezTo>
                    <a:pt x="20548" y="127"/>
                    <a:pt x="19411" y="120"/>
                    <a:pt x="18279" y="111"/>
                  </a:cubicBezTo>
                  <a:cubicBezTo>
                    <a:pt x="17745" y="108"/>
                    <a:pt x="17215" y="103"/>
                    <a:pt x="16684" y="101"/>
                  </a:cubicBezTo>
                  <a:cubicBezTo>
                    <a:pt x="16325" y="95"/>
                    <a:pt x="15973" y="95"/>
                    <a:pt x="15617" y="92"/>
                  </a:cubicBezTo>
                  <a:lnTo>
                    <a:pt x="15471" y="92"/>
                  </a:lnTo>
                  <a:cubicBezTo>
                    <a:pt x="14048" y="81"/>
                    <a:pt x="12631" y="74"/>
                    <a:pt x="11223" y="65"/>
                  </a:cubicBezTo>
                  <a:cubicBezTo>
                    <a:pt x="11170" y="65"/>
                    <a:pt x="11117" y="65"/>
                    <a:pt x="11062" y="62"/>
                  </a:cubicBezTo>
                  <a:lnTo>
                    <a:pt x="10648" y="62"/>
                  </a:lnTo>
                  <a:cubicBezTo>
                    <a:pt x="7041" y="38"/>
                    <a:pt x="3485" y="1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7"/>
            <p:cNvSpPr/>
            <p:nvPr/>
          </p:nvSpPr>
          <p:spPr>
            <a:xfrm>
              <a:off x="2177202" y="4857681"/>
              <a:ext cx="1870951" cy="300102"/>
            </a:xfrm>
            <a:custGeom>
              <a:avLst/>
              <a:gdLst/>
              <a:ahLst/>
              <a:cxnLst/>
              <a:rect l="l" t="t" r="r" b="b"/>
              <a:pathLst>
                <a:path w="46440" h="7449" extrusionOk="0">
                  <a:moveTo>
                    <a:pt x="0" y="1"/>
                  </a:moveTo>
                  <a:cubicBezTo>
                    <a:pt x="0" y="1"/>
                    <a:pt x="1" y="1"/>
                    <a:pt x="1" y="1"/>
                  </a:cubicBezTo>
                  <a:lnTo>
                    <a:pt x="1" y="1"/>
                  </a:lnTo>
                  <a:cubicBezTo>
                    <a:pt x="1" y="1"/>
                    <a:pt x="0" y="1"/>
                    <a:pt x="0" y="1"/>
                  </a:cubicBezTo>
                  <a:close/>
                  <a:moveTo>
                    <a:pt x="1" y="1"/>
                  </a:moveTo>
                  <a:cubicBezTo>
                    <a:pt x="6469" y="2286"/>
                    <a:pt x="12935" y="4571"/>
                    <a:pt x="19402" y="6857"/>
                  </a:cubicBezTo>
                  <a:cubicBezTo>
                    <a:pt x="19939" y="7047"/>
                    <a:pt x="20481" y="7238"/>
                    <a:pt x="21050" y="7341"/>
                  </a:cubicBezTo>
                  <a:cubicBezTo>
                    <a:pt x="21519" y="7425"/>
                    <a:pt x="22000" y="7449"/>
                    <a:pt x="22481" y="7449"/>
                  </a:cubicBezTo>
                  <a:cubicBezTo>
                    <a:pt x="22596" y="7449"/>
                    <a:pt x="22711" y="7447"/>
                    <a:pt x="22826" y="7445"/>
                  </a:cubicBezTo>
                  <a:cubicBezTo>
                    <a:pt x="22843" y="7445"/>
                    <a:pt x="22858" y="7444"/>
                    <a:pt x="22872" y="7444"/>
                  </a:cubicBezTo>
                  <a:cubicBezTo>
                    <a:pt x="25908" y="7163"/>
                    <a:pt x="28943" y="6890"/>
                    <a:pt x="31978" y="6624"/>
                  </a:cubicBezTo>
                  <a:cubicBezTo>
                    <a:pt x="34498" y="6403"/>
                    <a:pt x="37018" y="6189"/>
                    <a:pt x="39538" y="5981"/>
                  </a:cubicBezTo>
                  <a:cubicBezTo>
                    <a:pt x="40806" y="5875"/>
                    <a:pt x="42072" y="5772"/>
                    <a:pt x="43340" y="5669"/>
                  </a:cubicBezTo>
                  <a:cubicBezTo>
                    <a:pt x="44107" y="5607"/>
                    <a:pt x="45895" y="5795"/>
                    <a:pt x="46300" y="4946"/>
                  </a:cubicBezTo>
                  <a:cubicBezTo>
                    <a:pt x="46363" y="4812"/>
                    <a:pt x="46394" y="4665"/>
                    <a:pt x="46400" y="4515"/>
                  </a:cubicBezTo>
                  <a:cubicBezTo>
                    <a:pt x="46413" y="4578"/>
                    <a:pt x="46425" y="4641"/>
                    <a:pt x="46439" y="4704"/>
                  </a:cubicBezTo>
                  <a:cubicBezTo>
                    <a:pt x="46399" y="4442"/>
                    <a:pt x="46335" y="4189"/>
                    <a:pt x="46250" y="3945"/>
                  </a:cubicBezTo>
                  <a:cubicBezTo>
                    <a:pt x="46209" y="4064"/>
                    <a:pt x="46166" y="4184"/>
                    <a:pt x="46125" y="4304"/>
                  </a:cubicBezTo>
                  <a:cubicBezTo>
                    <a:pt x="46076" y="4062"/>
                    <a:pt x="46055" y="3816"/>
                    <a:pt x="46062" y="3570"/>
                  </a:cubicBezTo>
                  <a:lnTo>
                    <a:pt x="46062" y="3570"/>
                  </a:lnTo>
                  <a:lnTo>
                    <a:pt x="45875" y="3952"/>
                  </a:lnTo>
                  <a:cubicBezTo>
                    <a:pt x="45816" y="3859"/>
                    <a:pt x="45758" y="3769"/>
                    <a:pt x="45699" y="3676"/>
                  </a:cubicBezTo>
                  <a:cubicBezTo>
                    <a:pt x="45697" y="3847"/>
                    <a:pt x="45694" y="4018"/>
                    <a:pt x="45693" y="4189"/>
                  </a:cubicBezTo>
                  <a:cubicBezTo>
                    <a:pt x="45511" y="3942"/>
                    <a:pt x="45328" y="3694"/>
                    <a:pt x="45148" y="3446"/>
                  </a:cubicBezTo>
                  <a:lnTo>
                    <a:pt x="45148" y="3446"/>
                  </a:lnTo>
                  <a:cubicBezTo>
                    <a:pt x="45162" y="3526"/>
                    <a:pt x="45150" y="3610"/>
                    <a:pt x="45115" y="3682"/>
                  </a:cubicBezTo>
                  <a:cubicBezTo>
                    <a:pt x="44677" y="3577"/>
                    <a:pt x="44258" y="3401"/>
                    <a:pt x="43873" y="3167"/>
                  </a:cubicBezTo>
                  <a:lnTo>
                    <a:pt x="43873" y="3167"/>
                  </a:lnTo>
                  <a:cubicBezTo>
                    <a:pt x="43881" y="3280"/>
                    <a:pt x="43739" y="3322"/>
                    <a:pt x="43619" y="3322"/>
                  </a:cubicBezTo>
                  <a:cubicBezTo>
                    <a:pt x="43603" y="3322"/>
                    <a:pt x="43588" y="3321"/>
                    <a:pt x="43574" y="3320"/>
                  </a:cubicBezTo>
                  <a:cubicBezTo>
                    <a:pt x="42732" y="3246"/>
                    <a:pt x="41888" y="3171"/>
                    <a:pt x="41045" y="3096"/>
                  </a:cubicBezTo>
                  <a:cubicBezTo>
                    <a:pt x="40991" y="3091"/>
                    <a:pt x="40933" y="3087"/>
                    <a:pt x="40877" y="3082"/>
                  </a:cubicBezTo>
                  <a:cubicBezTo>
                    <a:pt x="40683" y="3064"/>
                    <a:pt x="40490" y="3047"/>
                    <a:pt x="40295" y="3031"/>
                  </a:cubicBezTo>
                  <a:cubicBezTo>
                    <a:pt x="40041" y="3008"/>
                    <a:pt x="39768" y="2979"/>
                    <a:pt x="39574" y="2810"/>
                  </a:cubicBezTo>
                  <a:cubicBezTo>
                    <a:pt x="39560" y="2885"/>
                    <a:pt x="39548" y="2958"/>
                    <a:pt x="39532" y="3033"/>
                  </a:cubicBezTo>
                  <a:cubicBezTo>
                    <a:pt x="39278" y="2936"/>
                    <a:pt x="39058" y="2752"/>
                    <a:pt x="38916" y="2518"/>
                  </a:cubicBezTo>
                  <a:cubicBezTo>
                    <a:pt x="38890" y="2600"/>
                    <a:pt x="38864" y="2682"/>
                    <a:pt x="38838" y="2764"/>
                  </a:cubicBezTo>
                  <a:cubicBezTo>
                    <a:pt x="38711" y="2702"/>
                    <a:pt x="38594" y="2623"/>
                    <a:pt x="38490" y="2525"/>
                  </a:cubicBezTo>
                  <a:cubicBezTo>
                    <a:pt x="38444" y="2605"/>
                    <a:pt x="38425" y="2701"/>
                    <a:pt x="38439" y="2791"/>
                  </a:cubicBezTo>
                  <a:cubicBezTo>
                    <a:pt x="38177" y="2761"/>
                    <a:pt x="37941" y="2567"/>
                    <a:pt x="37862" y="2314"/>
                  </a:cubicBezTo>
                  <a:cubicBezTo>
                    <a:pt x="37783" y="2415"/>
                    <a:pt x="37739" y="2538"/>
                    <a:pt x="37737" y="2665"/>
                  </a:cubicBezTo>
                  <a:lnTo>
                    <a:pt x="37231" y="2261"/>
                  </a:lnTo>
                  <a:lnTo>
                    <a:pt x="37231" y="2261"/>
                  </a:lnTo>
                  <a:cubicBezTo>
                    <a:pt x="37256" y="2341"/>
                    <a:pt x="37249" y="2433"/>
                    <a:pt x="37212" y="2509"/>
                  </a:cubicBezTo>
                  <a:cubicBezTo>
                    <a:pt x="36987" y="2446"/>
                    <a:pt x="36813" y="2235"/>
                    <a:pt x="36794" y="2003"/>
                  </a:cubicBezTo>
                  <a:cubicBezTo>
                    <a:pt x="36714" y="2097"/>
                    <a:pt x="36636" y="2188"/>
                    <a:pt x="36556" y="2282"/>
                  </a:cubicBezTo>
                  <a:cubicBezTo>
                    <a:pt x="36373" y="2071"/>
                    <a:pt x="36093" y="1947"/>
                    <a:pt x="35811" y="1947"/>
                  </a:cubicBezTo>
                  <a:cubicBezTo>
                    <a:pt x="35784" y="1947"/>
                    <a:pt x="35757" y="1948"/>
                    <a:pt x="35730" y="1951"/>
                  </a:cubicBezTo>
                  <a:cubicBezTo>
                    <a:pt x="35594" y="1963"/>
                    <a:pt x="35461" y="2004"/>
                    <a:pt x="35323" y="2009"/>
                  </a:cubicBezTo>
                  <a:cubicBezTo>
                    <a:pt x="35314" y="2009"/>
                    <a:pt x="35305" y="2010"/>
                    <a:pt x="35296" y="2010"/>
                  </a:cubicBezTo>
                  <a:cubicBezTo>
                    <a:pt x="35163" y="2010"/>
                    <a:pt x="35031" y="1976"/>
                    <a:pt x="34901" y="1944"/>
                  </a:cubicBezTo>
                  <a:cubicBezTo>
                    <a:pt x="34361" y="1810"/>
                    <a:pt x="33822" y="1674"/>
                    <a:pt x="33282" y="1540"/>
                  </a:cubicBezTo>
                  <a:cubicBezTo>
                    <a:pt x="33067" y="1487"/>
                    <a:pt x="32842" y="1428"/>
                    <a:pt x="32679" y="1278"/>
                  </a:cubicBezTo>
                  <a:cubicBezTo>
                    <a:pt x="32644" y="1330"/>
                    <a:pt x="32596" y="1352"/>
                    <a:pt x="32542" y="1352"/>
                  </a:cubicBezTo>
                  <a:cubicBezTo>
                    <a:pt x="32415" y="1352"/>
                    <a:pt x="32257" y="1232"/>
                    <a:pt x="32167" y="1113"/>
                  </a:cubicBezTo>
                  <a:cubicBezTo>
                    <a:pt x="32109" y="1159"/>
                    <a:pt x="32079" y="1235"/>
                    <a:pt x="32088" y="1309"/>
                  </a:cubicBezTo>
                  <a:cubicBezTo>
                    <a:pt x="31896" y="1218"/>
                    <a:pt x="31723" y="1086"/>
                    <a:pt x="31584" y="923"/>
                  </a:cubicBezTo>
                  <a:lnTo>
                    <a:pt x="31584" y="923"/>
                  </a:lnTo>
                  <a:cubicBezTo>
                    <a:pt x="31629" y="1005"/>
                    <a:pt x="31642" y="1104"/>
                    <a:pt x="31621" y="1194"/>
                  </a:cubicBezTo>
                  <a:cubicBezTo>
                    <a:pt x="31406" y="1098"/>
                    <a:pt x="31216" y="948"/>
                    <a:pt x="31068" y="763"/>
                  </a:cubicBezTo>
                  <a:cubicBezTo>
                    <a:pt x="30997" y="801"/>
                    <a:pt x="30960" y="896"/>
                    <a:pt x="30988" y="972"/>
                  </a:cubicBezTo>
                  <a:cubicBezTo>
                    <a:pt x="30734" y="795"/>
                    <a:pt x="30533" y="630"/>
                    <a:pt x="30232" y="568"/>
                  </a:cubicBezTo>
                  <a:cubicBezTo>
                    <a:pt x="29940" y="508"/>
                    <a:pt x="29629" y="495"/>
                    <a:pt x="29317" y="495"/>
                  </a:cubicBezTo>
                  <a:cubicBezTo>
                    <a:pt x="29083" y="495"/>
                    <a:pt x="28848" y="502"/>
                    <a:pt x="28620" y="502"/>
                  </a:cubicBezTo>
                  <a:cubicBezTo>
                    <a:pt x="28559" y="502"/>
                    <a:pt x="28499" y="501"/>
                    <a:pt x="28439" y="500"/>
                  </a:cubicBezTo>
                  <a:cubicBezTo>
                    <a:pt x="27810" y="485"/>
                    <a:pt x="27181" y="472"/>
                    <a:pt x="26554" y="458"/>
                  </a:cubicBezTo>
                  <a:cubicBezTo>
                    <a:pt x="25291" y="431"/>
                    <a:pt x="24032" y="406"/>
                    <a:pt x="22769" y="381"/>
                  </a:cubicBezTo>
                  <a:cubicBezTo>
                    <a:pt x="20237" y="330"/>
                    <a:pt x="17706" y="281"/>
                    <a:pt x="15172" y="237"/>
                  </a:cubicBezTo>
                  <a:cubicBezTo>
                    <a:pt x="12631" y="192"/>
                    <a:pt x="10089" y="151"/>
                    <a:pt x="7551" y="110"/>
                  </a:cubicBezTo>
                  <a:cubicBezTo>
                    <a:pt x="6279" y="90"/>
                    <a:pt x="5008" y="70"/>
                    <a:pt x="3737" y="53"/>
                  </a:cubicBezTo>
                  <a:cubicBezTo>
                    <a:pt x="3101" y="44"/>
                    <a:pt x="2465" y="34"/>
                    <a:pt x="1830" y="26"/>
                  </a:cubicBezTo>
                  <a:cubicBezTo>
                    <a:pt x="1817" y="26"/>
                    <a:pt x="1804" y="26"/>
                    <a:pt x="1791" y="26"/>
                  </a:cubicBezTo>
                  <a:cubicBezTo>
                    <a:pt x="1466" y="26"/>
                    <a:pt x="1027" y="81"/>
                    <a:pt x="629" y="81"/>
                  </a:cubicBezTo>
                  <a:cubicBezTo>
                    <a:pt x="395" y="81"/>
                    <a:pt x="175" y="62"/>
                    <a:pt x="1"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7"/>
            <p:cNvSpPr/>
            <p:nvPr/>
          </p:nvSpPr>
          <p:spPr>
            <a:xfrm>
              <a:off x="575315" y="4842614"/>
              <a:ext cx="2174075" cy="245794"/>
            </a:xfrm>
            <a:custGeom>
              <a:avLst/>
              <a:gdLst/>
              <a:ahLst/>
              <a:cxnLst/>
              <a:rect l="l" t="t" r="r" b="b"/>
              <a:pathLst>
                <a:path w="53964" h="6101" extrusionOk="0">
                  <a:moveTo>
                    <a:pt x="0" y="1"/>
                  </a:moveTo>
                  <a:lnTo>
                    <a:pt x="0" y="1"/>
                  </a:lnTo>
                  <a:cubicBezTo>
                    <a:pt x="416" y="5"/>
                    <a:pt x="1549" y="1097"/>
                    <a:pt x="1967" y="1332"/>
                  </a:cubicBezTo>
                  <a:cubicBezTo>
                    <a:pt x="2717" y="1753"/>
                    <a:pt x="3491" y="2084"/>
                    <a:pt x="4304" y="2362"/>
                  </a:cubicBezTo>
                  <a:cubicBezTo>
                    <a:pt x="4774" y="2518"/>
                    <a:pt x="5183" y="2772"/>
                    <a:pt x="5613" y="3011"/>
                  </a:cubicBezTo>
                  <a:cubicBezTo>
                    <a:pt x="5804" y="3115"/>
                    <a:pt x="5997" y="3220"/>
                    <a:pt x="6202" y="3310"/>
                  </a:cubicBezTo>
                  <a:cubicBezTo>
                    <a:pt x="6992" y="3656"/>
                    <a:pt x="7834" y="3869"/>
                    <a:pt x="8673" y="4054"/>
                  </a:cubicBezTo>
                  <a:cubicBezTo>
                    <a:pt x="14793" y="5396"/>
                    <a:pt x="21113" y="5441"/>
                    <a:pt x="27379" y="5444"/>
                  </a:cubicBezTo>
                  <a:cubicBezTo>
                    <a:pt x="31376" y="5446"/>
                    <a:pt x="35472" y="5932"/>
                    <a:pt x="39477" y="5932"/>
                  </a:cubicBezTo>
                  <a:cubicBezTo>
                    <a:pt x="39650" y="5932"/>
                    <a:pt x="39823" y="5931"/>
                    <a:pt x="39996" y="5929"/>
                  </a:cubicBezTo>
                  <a:cubicBezTo>
                    <a:pt x="40275" y="5926"/>
                    <a:pt x="40564" y="5924"/>
                    <a:pt x="40861" y="5924"/>
                  </a:cubicBezTo>
                  <a:cubicBezTo>
                    <a:pt x="44158" y="5924"/>
                    <a:pt x="48528" y="6100"/>
                    <a:pt x="52029" y="6100"/>
                  </a:cubicBezTo>
                  <a:cubicBezTo>
                    <a:pt x="52712" y="6100"/>
                    <a:pt x="53362" y="6094"/>
                    <a:pt x="53964" y="6078"/>
                  </a:cubicBezTo>
                  <a:cubicBezTo>
                    <a:pt x="49883" y="4952"/>
                    <a:pt x="43837" y="1885"/>
                    <a:pt x="39855" y="457"/>
                  </a:cubicBezTo>
                  <a:cubicBezTo>
                    <a:pt x="26318" y="240"/>
                    <a:pt x="12862" y="100"/>
                    <a:pt x="0"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7"/>
            <p:cNvSpPr/>
            <p:nvPr/>
          </p:nvSpPr>
          <p:spPr>
            <a:xfrm>
              <a:off x="1071810" y="4864731"/>
              <a:ext cx="390104" cy="109864"/>
            </a:xfrm>
            <a:custGeom>
              <a:avLst/>
              <a:gdLst/>
              <a:ahLst/>
              <a:cxnLst/>
              <a:rect l="l" t="t" r="r" b="b"/>
              <a:pathLst>
                <a:path w="9683" h="2727" extrusionOk="0">
                  <a:moveTo>
                    <a:pt x="6267" y="1373"/>
                  </a:moveTo>
                  <a:lnTo>
                    <a:pt x="6267" y="1373"/>
                  </a:lnTo>
                  <a:cubicBezTo>
                    <a:pt x="6244" y="1381"/>
                    <a:pt x="6221" y="1389"/>
                    <a:pt x="6198" y="1397"/>
                  </a:cubicBezTo>
                  <a:cubicBezTo>
                    <a:pt x="6202" y="1409"/>
                    <a:pt x="6210" y="1414"/>
                    <a:pt x="6219" y="1414"/>
                  </a:cubicBezTo>
                  <a:cubicBezTo>
                    <a:pt x="6236" y="1414"/>
                    <a:pt x="6259" y="1395"/>
                    <a:pt x="6267" y="1373"/>
                  </a:cubicBezTo>
                  <a:close/>
                  <a:moveTo>
                    <a:pt x="9487" y="1"/>
                  </a:moveTo>
                  <a:cubicBezTo>
                    <a:pt x="8976" y="1"/>
                    <a:pt x="8465" y="187"/>
                    <a:pt x="8077" y="521"/>
                  </a:cubicBezTo>
                  <a:cubicBezTo>
                    <a:pt x="8111" y="398"/>
                    <a:pt x="8213" y="296"/>
                    <a:pt x="8336" y="264"/>
                  </a:cubicBezTo>
                  <a:lnTo>
                    <a:pt x="8336" y="264"/>
                  </a:lnTo>
                  <a:cubicBezTo>
                    <a:pt x="7967" y="268"/>
                    <a:pt x="7679" y="676"/>
                    <a:pt x="7324" y="676"/>
                  </a:cubicBezTo>
                  <a:cubicBezTo>
                    <a:pt x="7301" y="676"/>
                    <a:pt x="7278" y="674"/>
                    <a:pt x="7255" y="671"/>
                  </a:cubicBezTo>
                  <a:cubicBezTo>
                    <a:pt x="7184" y="661"/>
                    <a:pt x="7116" y="632"/>
                    <a:pt x="7043" y="626"/>
                  </a:cubicBezTo>
                  <a:cubicBezTo>
                    <a:pt x="7035" y="626"/>
                    <a:pt x="7027" y="626"/>
                    <a:pt x="7019" y="626"/>
                  </a:cubicBezTo>
                  <a:cubicBezTo>
                    <a:pt x="6911" y="626"/>
                    <a:pt x="6810" y="673"/>
                    <a:pt x="6713" y="717"/>
                  </a:cubicBezTo>
                  <a:cubicBezTo>
                    <a:pt x="6098" y="996"/>
                    <a:pt x="5449" y="1199"/>
                    <a:pt x="4784" y="1314"/>
                  </a:cubicBezTo>
                  <a:cubicBezTo>
                    <a:pt x="4738" y="1239"/>
                    <a:pt x="4723" y="1148"/>
                    <a:pt x="4739" y="1062"/>
                  </a:cubicBezTo>
                  <a:lnTo>
                    <a:pt x="4739" y="1062"/>
                  </a:lnTo>
                  <a:cubicBezTo>
                    <a:pt x="4490" y="1228"/>
                    <a:pt x="4240" y="1394"/>
                    <a:pt x="3988" y="1560"/>
                  </a:cubicBezTo>
                  <a:cubicBezTo>
                    <a:pt x="3986" y="1465"/>
                    <a:pt x="3983" y="1370"/>
                    <a:pt x="3981" y="1275"/>
                  </a:cubicBezTo>
                  <a:cubicBezTo>
                    <a:pt x="3754" y="1486"/>
                    <a:pt x="3486" y="1651"/>
                    <a:pt x="3195" y="1758"/>
                  </a:cubicBezTo>
                  <a:cubicBezTo>
                    <a:pt x="3201" y="1600"/>
                    <a:pt x="3206" y="1444"/>
                    <a:pt x="3213" y="1286"/>
                  </a:cubicBezTo>
                  <a:lnTo>
                    <a:pt x="3213" y="1286"/>
                  </a:lnTo>
                  <a:cubicBezTo>
                    <a:pt x="2515" y="2169"/>
                    <a:pt x="1017" y="2217"/>
                    <a:pt x="0" y="2449"/>
                  </a:cubicBezTo>
                  <a:lnTo>
                    <a:pt x="1364" y="2727"/>
                  </a:lnTo>
                  <a:cubicBezTo>
                    <a:pt x="2939" y="2368"/>
                    <a:pt x="4567" y="1848"/>
                    <a:pt x="6110" y="1326"/>
                  </a:cubicBezTo>
                  <a:cubicBezTo>
                    <a:pt x="6136" y="1317"/>
                    <a:pt x="6167" y="1309"/>
                    <a:pt x="6195" y="1309"/>
                  </a:cubicBezTo>
                  <a:cubicBezTo>
                    <a:pt x="6221" y="1309"/>
                    <a:pt x="6244" y="1316"/>
                    <a:pt x="6261" y="1335"/>
                  </a:cubicBezTo>
                  <a:cubicBezTo>
                    <a:pt x="6271" y="1346"/>
                    <a:pt x="6271" y="1360"/>
                    <a:pt x="6267" y="1373"/>
                  </a:cubicBezTo>
                  <a:lnTo>
                    <a:pt x="6267" y="1373"/>
                  </a:lnTo>
                  <a:cubicBezTo>
                    <a:pt x="7426" y="971"/>
                    <a:pt x="8588" y="565"/>
                    <a:pt x="9682" y="10"/>
                  </a:cubicBezTo>
                  <a:cubicBezTo>
                    <a:pt x="9617" y="4"/>
                    <a:pt x="9552" y="1"/>
                    <a:pt x="948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7"/>
            <p:cNvSpPr/>
            <p:nvPr/>
          </p:nvSpPr>
          <p:spPr>
            <a:xfrm>
              <a:off x="2138284" y="5277268"/>
              <a:ext cx="4272651" cy="360170"/>
            </a:xfrm>
            <a:custGeom>
              <a:avLst/>
              <a:gdLst/>
              <a:ahLst/>
              <a:cxnLst/>
              <a:rect l="l" t="t" r="r" b="b"/>
              <a:pathLst>
                <a:path w="106054" h="8940" extrusionOk="0">
                  <a:moveTo>
                    <a:pt x="67864" y="5253"/>
                  </a:moveTo>
                  <a:lnTo>
                    <a:pt x="67864" y="5253"/>
                  </a:lnTo>
                  <a:cubicBezTo>
                    <a:pt x="67889" y="5277"/>
                    <a:pt x="67915" y="5301"/>
                    <a:pt x="67941" y="5324"/>
                  </a:cubicBezTo>
                  <a:lnTo>
                    <a:pt x="67941" y="5324"/>
                  </a:lnTo>
                  <a:cubicBezTo>
                    <a:pt x="67917" y="5299"/>
                    <a:pt x="67891" y="5275"/>
                    <a:pt x="67864" y="5253"/>
                  </a:cubicBezTo>
                  <a:close/>
                  <a:moveTo>
                    <a:pt x="106054" y="5811"/>
                  </a:moveTo>
                  <a:lnTo>
                    <a:pt x="106054" y="5811"/>
                  </a:lnTo>
                  <a:cubicBezTo>
                    <a:pt x="105603" y="5884"/>
                    <a:pt x="105152" y="5952"/>
                    <a:pt x="104701" y="6017"/>
                  </a:cubicBezTo>
                  <a:lnTo>
                    <a:pt x="104701" y="6017"/>
                  </a:lnTo>
                  <a:cubicBezTo>
                    <a:pt x="105156" y="5983"/>
                    <a:pt x="105616" y="5899"/>
                    <a:pt x="106054" y="5811"/>
                  </a:cubicBezTo>
                  <a:close/>
                  <a:moveTo>
                    <a:pt x="1989" y="0"/>
                  </a:moveTo>
                  <a:cubicBezTo>
                    <a:pt x="1266" y="0"/>
                    <a:pt x="533" y="170"/>
                    <a:pt x="0" y="582"/>
                  </a:cubicBezTo>
                  <a:cubicBezTo>
                    <a:pt x="3112" y="797"/>
                    <a:pt x="6226" y="1011"/>
                    <a:pt x="9337" y="1225"/>
                  </a:cubicBezTo>
                  <a:cubicBezTo>
                    <a:pt x="9883" y="1264"/>
                    <a:pt x="10429" y="1301"/>
                    <a:pt x="10974" y="1339"/>
                  </a:cubicBezTo>
                  <a:cubicBezTo>
                    <a:pt x="12099" y="1415"/>
                    <a:pt x="13224" y="1492"/>
                    <a:pt x="14349" y="1570"/>
                  </a:cubicBezTo>
                  <a:cubicBezTo>
                    <a:pt x="16666" y="1729"/>
                    <a:pt x="18984" y="1890"/>
                    <a:pt x="21301" y="2049"/>
                  </a:cubicBezTo>
                  <a:cubicBezTo>
                    <a:pt x="21437" y="2058"/>
                    <a:pt x="21576" y="2067"/>
                    <a:pt x="21714" y="2067"/>
                  </a:cubicBezTo>
                  <a:cubicBezTo>
                    <a:pt x="21889" y="2067"/>
                    <a:pt x="22063" y="2053"/>
                    <a:pt x="22229" y="2005"/>
                  </a:cubicBezTo>
                  <a:cubicBezTo>
                    <a:pt x="22444" y="1943"/>
                    <a:pt x="22639" y="1824"/>
                    <a:pt x="22863" y="1805"/>
                  </a:cubicBezTo>
                  <a:cubicBezTo>
                    <a:pt x="22876" y="1804"/>
                    <a:pt x="22890" y="1804"/>
                    <a:pt x="22903" y="1804"/>
                  </a:cubicBezTo>
                  <a:cubicBezTo>
                    <a:pt x="23118" y="1804"/>
                    <a:pt x="23355" y="1942"/>
                    <a:pt x="23314" y="2122"/>
                  </a:cubicBezTo>
                  <a:cubicBezTo>
                    <a:pt x="23506" y="2015"/>
                    <a:pt x="23701" y="1909"/>
                    <a:pt x="23893" y="1803"/>
                  </a:cubicBezTo>
                  <a:cubicBezTo>
                    <a:pt x="23925" y="1912"/>
                    <a:pt x="23973" y="2038"/>
                    <a:pt x="24095" y="2081"/>
                  </a:cubicBezTo>
                  <a:cubicBezTo>
                    <a:pt x="24110" y="2086"/>
                    <a:pt x="24126" y="2089"/>
                    <a:pt x="24142" y="2089"/>
                  </a:cubicBezTo>
                  <a:cubicBezTo>
                    <a:pt x="24252" y="2089"/>
                    <a:pt x="24365" y="1977"/>
                    <a:pt x="24291" y="1909"/>
                  </a:cubicBezTo>
                  <a:lnTo>
                    <a:pt x="24291" y="1909"/>
                  </a:lnTo>
                  <a:cubicBezTo>
                    <a:pt x="24424" y="2023"/>
                    <a:pt x="24556" y="2137"/>
                    <a:pt x="24689" y="2253"/>
                  </a:cubicBezTo>
                  <a:cubicBezTo>
                    <a:pt x="24730" y="2288"/>
                    <a:pt x="24819" y="2301"/>
                    <a:pt x="24933" y="2301"/>
                  </a:cubicBezTo>
                  <a:cubicBezTo>
                    <a:pt x="25245" y="2301"/>
                    <a:pt x="25742" y="2203"/>
                    <a:pt x="25921" y="2203"/>
                  </a:cubicBezTo>
                  <a:cubicBezTo>
                    <a:pt x="25926" y="2203"/>
                    <a:pt x="25929" y="2203"/>
                    <a:pt x="25933" y="2203"/>
                  </a:cubicBezTo>
                  <a:cubicBezTo>
                    <a:pt x="26407" y="2217"/>
                    <a:pt x="26863" y="2326"/>
                    <a:pt x="27338" y="2389"/>
                  </a:cubicBezTo>
                  <a:cubicBezTo>
                    <a:pt x="27852" y="2455"/>
                    <a:pt x="28372" y="2489"/>
                    <a:pt x="28892" y="2489"/>
                  </a:cubicBezTo>
                  <a:cubicBezTo>
                    <a:pt x="29412" y="2489"/>
                    <a:pt x="29933" y="2455"/>
                    <a:pt x="30448" y="2389"/>
                  </a:cubicBezTo>
                  <a:cubicBezTo>
                    <a:pt x="30617" y="2479"/>
                    <a:pt x="30783" y="2571"/>
                    <a:pt x="30950" y="2661"/>
                  </a:cubicBezTo>
                  <a:lnTo>
                    <a:pt x="31418" y="2246"/>
                  </a:lnTo>
                  <a:cubicBezTo>
                    <a:pt x="31418" y="2246"/>
                    <a:pt x="31418" y="2246"/>
                    <a:pt x="31418" y="2246"/>
                  </a:cubicBezTo>
                  <a:cubicBezTo>
                    <a:pt x="31421" y="2246"/>
                    <a:pt x="31869" y="2573"/>
                    <a:pt x="32315" y="2573"/>
                  </a:cubicBezTo>
                  <a:cubicBezTo>
                    <a:pt x="32520" y="2573"/>
                    <a:pt x="32725" y="2504"/>
                    <a:pt x="32886" y="2304"/>
                  </a:cubicBezTo>
                  <a:cubicBezTo>
                    <a:pt x="33956" y="2662"/>
                    <a:pt x="35263" y="3064"/>
                    <a:pt x="36393" y="3174"/>
                  </a:cubicBezTo>
                  <a:cubicBezTo>
                    <a:pt x="36402" y="2869"/>
                    <a:pt x="36454" y="2535"/>
                    <a:pt x="36599" y="2249"/>
                  </a:cubicBezTo>
                  <a:cubicBezTo>
                    <a:pt x="37126" y="2718"/>
                    <a:pt x="37745" y="3108"/>
                    <a:pt x="38424" y="3399"/>
                  </a:cubicBezTo>
                  <a:lnTo>
                    <a:pt x="38415" y="2618"/>
                  </a:lnTo>
                  <a:lnTo>
                    <a:pt x="40140" y="3552"/>
                  </a:lnTo>
                  <a:cubicBezTo>
                    <a:pt x="40137" y="3387"/>
                    <a:pt x="40134" y="3220"/>
                    <a:pt x="40131" y="3055"/>
                  </a:cubicBezTo>
                  <a:lnTo>
                    <a:pt x="40131" y="3055"/>
                  </a:lnTo>
                  <a:cubicBezTo>
                    <a:pt x="40515" y="3227"/>
                    <a:pt x="40898" y="3397"/>
                    <a:pt x="41283" y="3568"/>
                  </a:cubicBezTo>
                  <a:cubicBezTo>
                    <a:pt x="41275" y="3356"/>
                    <a:pt x="41339" y="3144"/>
                    <a:pt x="41466" y="2961"/>
                  </a:cubicBezTo>
                  <a:cubicBezTo>
                    <a:pt x="41551" y="3251"/>
                    <a:pt x="41762" y="3509"/>
                    <a:pt x="42047" y="3679"/>
                  </a:cubicBezTo>
                  <a:cubicBezTo>
                    <a:pt x="42205" y="3541"/>
                    <a:pt x="42306" y="3355"/>
                    <a:pt x="42330" y="3163"/>
                  </a:cubicBezTo>
                  <a:cubicBezTo>
                    <a:pt x="42941" y="3652"/>
                    <a:pt x="43811" y="3800"/>
                    <a:pt x="44634" y="3928"/>
                  </a:cubicBezTo>
                  <a:cubicBezTo>
                    <a:pt x="46727" y="4255"/>
                    <a:pt x="48820" y="4582"/>
                    <a:pt x="50913" y="4907"/>
                  </a:cubicBezTo>
                  <a:cubicBezTo>
                    <a:pt x="50800" y="4682"/>
                    <a:pt x="50760" y="4429"/>
                    <a:pt x="50797" y="4186"/>
                  </a:cubicBezTo>
                  <a:lnTo>
                    <a:pt x="50797" y="4186"/>
                  </a:lnTo>
                  <a:cubicBezTo>
                    <a:pt x="51246" y="4334"/>
                    <a:pt x="51672" y="4535"/>
                    <a:pt x="52060" y="4780"/>
                  </a:cubicBezTo>
                  <a:cubicBezTo>
                    <a:pt x="52177" y="4601"/>
                    <a:pt x="52211" y="4385"/>
                    <a:pt x="52159" y="4185"/>
                  </a:cubicBezTo>
                  <a:lnTo>
                    <a:pt x="52159" y="4185"/>
                  </a:lnTo>
                  <a:cubicBezTo>
                    <a:pt x="52566" y="4376"/>
                    <a:pt x="52972" y="4568"/>
                    <a:pt x="53379" y="4758"/>
                  </a:cubicBezTo>
                  <a:cubicBezTo>
                    <a:pt x="55781" y="5198"/>
                    <a:pt x="58181" y="5641"/>
                    <a:pt x="60582" y="6082"/>
                  </a:cubicBezTo>
                  <a:cubicBezTo>
                    <a:pt x="60510" y="5740"/>
                    <a:pt x="60721" y="5367"/>
                    <a:pt x="61078" y="5205"/>
                  </a:cubicBezTo>
                  <a:cubicBezTo>
                    <a:pt x="61269" y="5536"/>
                    <a:pt x="61571" y="5821"/>
                    <a:pt x="61938" y="6016"/>
                  </a:cubicBezTo>
                  <a:cubicBezTo>
                    <a:pt x="61888" y="5859"/>
                    <a:pt x="62060" y="5780"/>
                    <a:pt x="62257" y="5780"/>
                  </a:cubicBezTo>
                  <a:cubicBezTo>
                    <a:pt x="62387" y="5780"/>
                    <a:pt x="62527" y="5814"/>
                    <a:pt x="62623" y="5882"/>
                  </a:cubicBezTo>
                  <a:cubicBezTo>
                    <a:pt x="62817" y="6020"/>
                    <a:pt x="63043" y="6214"/>
                    <a:pt x="63266" y="6214"/>
                  </a:cubicBezTo>
                  <a:cubicBezTo>
                    <a:pt x="63319" y="6214"/>
                    <a:pt x="63373" y="6203"/>
                    <a:pt x="63425" y="6177"/>
                  </a:cubicBezTo>
                  <a:cubicBezTo>
                    <a:pt x="63381" y="5942"/>
                    <a:pt x="63653" y="5722"/>
                    <a:pt x="63920" y="5722"/>
                  </a:cubicBezTo>
                  <a:cubicBezTo>
                    <a:pt x="63978" y="5722"/>
                    <a:pt x="64036" y="5733"/>
                    <a:pt x="64090" y="5755"/>
                  </a:cubicBezTo>
                  <a:cubicBezTo>
                    <a:pt x="64277" y="5833"/>
                    <a:pt x="64385" y="6009"/>
                    <a:pt x="64565" y="6101"/>
                  </a:cubicBezTo>
                  <a:cubicBezTo>
                    <a:pt x="64612" y="6125"/>
                    <a:pt x="64669" y="6136"/>
                    <a:pt x="64726" y="6136"/>
                  </a:cubicBezTo>
                  <a:cubicBezTo>
                    <a:pt x="64886" y="6136"/>
                    <a:pt x="65048" y="6049"/>
                    <a:pt x="64999" y="5923"/>
                  </a:cubicBezTo>
                  <a:lnTo>
                    <a:pt x="64999" y="5923"/>
                  </a:lnTo>
                  <a:cubicBezTo>
                    <a:pt x="65584" y="6311"/>
                    <a:pt x="66260" y="6597"/>
                    <a:pt x="66976" y="6758"/>
                  </a:cubicBezTo>
                  <a:cubicBezTo>
                    <a:pt x="66977" y="6635"/>
                    <a:pt x="66977" y="6514"/>
                    <a:pt x="66978" y="6392"/>
                  </a:cubicBezTo>
                  <a:cubicBezTo>
                    <a:pt x="68987" y="6748"/>
                    <a:pt x="71012" y="7033"/>
                    <a:pt x="73036" y="7319"/>
                  </a:cubicBezTo>
                  <a:cubicBezTo>
                    <a:pt x="73445" y="7376"/>
                    <a:pt x="73855" y="7434"/>
                    <a:pt x="74265" y="7492"/>
                  </a:cubicBezTo>
                  <a:cubicBezTo>
                    <a:pt x="75118" y="7611"/>
                    <a:pt x="75791" y="7649"/>
                    <a:pt x="76573" y="7976"/>
                  </a:cubicBezTo>
                  <a:cubicBezTo>
                    <a:pt x="76719" y="7773"/>
                    <a:pt x="76744" y="7510"/>
                    <a:pt x="76636" y="7290"/>
                  </a:cubicBezTo>
                  <a:lnTo>
                    <a:pt x="76636" y="7290"/>
                  </a:lnTo>
                  <a:cubicBezTo>
                    <a:pt x="76936" y="7699"/>
                    <a:pt x="77395" y="8019"/>
                    <a:pt x="77923" y="8188"/>
                  </a:cubicBezTo>
                  <a:cubicBezTo>
                    <a:pt x="77911" y="7980"/>
                    <a:pt x="77902" y="7773"/>
                    <a:pt x="77891" y="7565"/>
                  </a:cubicBezTo>
                  <a:lnTo>
                    <a:pt x="77891" y="7565"/>
                  </a:lnTo>
                  <a:cubicBezTo>
                    <a:pt x="78305" y="8043"/>
                    <a:pt x="78856" y="8436"/>
                    <a:pt x="79480" y="8698"/>
                  </a:cubicBezTo>
                  <a:cubicBezTo>
                    <a:pt x="79528" y="8506"/>
                    <a:pt x="79577" y="8316"/>
                    <a:pt x="79625" y="8122"/>
                  </a:cubicBezTo>
                  <a:cubicBezTo>
                    <a:pt x="80604" y="8394"/>
                    <a:pt x="81584" y="8668"/>
                    <a:pt x="82563" y="8940"/>
                  </a:cubicBezTo>
                  <a:cubicBezTo>
                    <a:pt x="82421" y="8722"/>
                    <a:pt x="82929" y="8739"/>
                    <a:pt x="82785" y="8521"/>
                  </a:cubicBezTo>
                  <a:cubicBezTo>
                    <a:pt x="85913" y="8323"/>
                    <a:pt x="88961" y="7665"/>
                    <a:pt x="92112" y="7610"/>
                  </a:cubicBezTo>
                  <a:cubicBezTo>
                    <a:pt x="91962" y="7503"/>
                    <a:pt x="91809" y="7398"/>
                    <a:pt x="91656" y="7293"/>
                  </a:cubicBezTo>
                  <a:lnTo>
                    <a:pt x="91656" y="7293"/>
                  </a:lnTo>
                  <a:cubicBezTo>
                    <a:pt x="92038" y="7321"/>
                    <a:pt x="92421" y="7351"/>
                    <a:pt x="92803" y="7379"/>
                  </a:cubicBezTo>
                  <a:cubicBezTo>
                    <a:pt x="92817" y="7293"/>
                    <a:pt x="92778" y="7201"/>
                    <a:pt x="92705" y="7154"/>
                  </a:cubicBezTo>
                  <a:lnTo>
                    <a:pt x="92705" y="7154"/>
                  </a:lnTo>
                  <a:cubicBezTo>
                    <a:pt x="93159" y="7230"/>
                    <a:pt x="93619" y="7268"/>
                    <a:pt x="94079" y="7268"/>
                  </a:cubicBezTo>
                  <a:cubicBezTo>
                    <a:pt x="94526" y="7268"/>
                    <a:pt x="94972" y="7233"/>
                    <a:pt x="95413" y="7161"/>
                  </a:cubicBezTo>
                  <a:cubicBezTo>
                    <a:pt x="95379" y="7085"/>
                    <a:pt x="95347" y="7009"/>
                    <a:pt x="95314" y="6932"/>
                  </a:cubicBezTo>
                  <a:lnTo>
                    <a:pt x="95314" y="6932"/>
                  </a:lnTo>
                  <a:cubicBezTo>
                    <a:pt x="95551" y="6950"/>
                    <a:pt x="95789" y="6957"/>
                    <a:pt x="96026" y="6957"/>
                  </a:cubicBezTo>
                  <a:cubicBezTo>
                    <a:pt x="96845" y="6957"/>
                    <a:pt x="97666" y="6867"/>
                    <a:pt x="98481" y="6777"/>
                  </a:cubicBezTo>
                  <a:cubicBezTo>
                    <a:pt x="100557" y="6548"/>
                    <a:pt x="102633" y="6316"/>
                    <a:pt x="104701" y="6017"/>
                  </a:cubicBezTo>
                  <a:lnTo>
                    <a:pt x="104701" y="6017"/>
                  </a:lnTo>
                  <a:cubicBezTo>
                    <a:pt x="104561" y="6028"/>
                    <a:pt x="104421" y="6034"/>
                    <a:pt x="104283" y="6034"/>
                  </a:cubicBezTo>
                  <a:cubicBezTo>
                    <a:pt x="103651" y="6034"/>
                    <a:pt x="103045" y="5909"/>
                    <a:pt x="102540" y="5535"/>
                  </a:cubicBezTo>
                  <a:lnTo>
                    <a:pt x="102540" y="5535"/>
                  </a:lnTo>
                  <a:cubicBezTo>
                    <a:pt x="102661" y="5648"/>
                    <a:pt x="102783" y="5763"/>
                    <a:pt x="102905" y="5876"/>
                  </a:cubicBezTo>
                  <a:cubicBezTo>
                    <a:pt x="102141" y="5769"/>
                    <a:pt x="101370" y="5714"/>
                    <a:pt x="100597" y="5714"/>
                  </a:cubicBezTo>
                  <a:cubicBezTo>
                    <a:pt x="100835" y="5833"/>
                    <a:pt x="101051" y="5993"/>
                    <a:pt x="101232" y="6186"/>
                  </a:cubicBezTo>
                  <a:cubicBezTo>
                    <a:pt x="100127" y="6131"/>
                    <a:pt x="99030" y="5952"/>
                    <a:pt x="97965" y="5653"/>
                  </a:cubicBezTo>
                  <a:lnTo>
                    <a:pt x="97965" y="5653"/>
                  </a:lnTo>
                  <a:cubicBezTo>
                    <a:pt x="98178" y="5876"/>
                    <a:pt x="98389" y="6100"/>
                    <a:pt x="98602" y="6322"/>
                  </a:cubicBezTo>
                  <a:cubicBezTo>
                    <a:pt x="98333" y="6407"/>
                    <a:pt x="98052" y="6449"/>
                    <a:pt x="97771" y="6449"/>
                  </a:cubicBezTo>
                  <a:cubicBezTo>
                    <a:pt x="97117" y="6449"/>
                    <a:pt x="96462" y="6225"/>
                    <a:pt x="95957" y="5809"/>
                  </a:cubicBezTo>
                  <a:lnTo>
                    <a:pt x="95957" y="5809"/>
                  </a:lnTo>
                  <a:cubicBezTo>
                    <a:pt x="96116" y="6074"/>
                    <a:pt x="96274" y="6341"/>
                    <a:pt x="96433" y="6607"/>
                  </a:cubicBezTo>
                  <a:cubicBezTo>
                    <a:pt x="96317" y="6690"/>
                    <a:pt x="96189" y="6719"/>
                    <a:pt x="96054" y="6719"/>
                  </a:cubicBezTo>
                  <a:cubicBezTo>
                    <a:pt x="95732" y="6719"/>
                    <a:pt x="95370" y="6553"/>
                    <a:pt x="95029" y="6553"/>
                  </a:cubicBezTo>
                  <a:cubicBezTo>
                    <a:pt x="94958" y="6553"/>
                    <a:pt x="94888" y="6560"/>
                    <a:pt x="94819" y="6578"/>
                  </a:cubicBezTo>
                  <a:cubicBezTo>
                    <a:pt x="94597" y="6634"/>
                    <a:pt x="94411" y="6794"/>
                    <a:pt x="94188" y="6845"/>
                  </a:cubicBezTo>
                  <a:cubicBezTo>
                    <a:pt x="94132" y="6857"/>
                    <a:pt x="94078" y="6863"/>
                    <a:pt x="94024" y="6863"/>
                  </a:cubicBezTo>
                  <a:cubicBezTo>
                    <a:pt x="93509" y="6863"/>
                    <a:pt x="93073" y="6330"/>
                    <a:pt x="92546" y="6187"/>
                  </a:cubicBezTo>
                  <a:lnTo>
                    <a:pt x="92546" y="6187"/>
                  </a:lnTo>
                  <a:cubicBezTo>
                    <a:pt x="92733" y="6427"/>
                    <a:pt x="92918" y="6666"/>
                    <a:pt x="93106" y="6906"/>
                  </a:cubicBezTo>
                  <a:lnTo>
                    <a:pt x="93106" y="6906"/>
                  </a:lnTo>
                  <a:cubicBezTo>
                    <a:pt x="93053" y="6838"/>
                    <a:pt x="92923" y="6812"/>
                    <a:pt x="92751" y="6812"/>
                  </a:cubicBezTo>
                  <a:cubicBezTo>
                    <a:pt x="92166" y="6812"/>
                    <a:pt x="91092" y="7114"/>
                    <a:pt x="90834" y="7146"/>
                  </a:cubicBezTo>
                  <a:cubicBezTo>
                    <a:pt x="90623" y="7172"/>
                    <a:pt x="90394" y="7189"/>
                    <a:pt x="90166" y="7189"/>
                  </a:cubicBezTo>
                  <a:cubicBezTo>
                    <a:pt x="89524" y="7189"/>
                    <a:pt x="88892" y="7049"/>
                    <a:pt x="88694" y="6561"/>
                  </a:cubicBezTo>
                  <a:lnTo>
                    <a:pt x="88694" y="6561"/>
                  </a:lnTo>
                  <a:cubicBezTo>
                    <a:pt x="88698" y="6792"/>
                    <a:pt x="88703" y="7023"/>
                    <a:pt x="88708" y="7255"/>
                  </a:cubicBezTo>
                  <a:cubicBezTo>
                    <a:pt x="88689" y="7256"/>
                    <a:pt x="88670" y="7256"/>
                    <a:pt x="88651" y="7256"/>
                  </a:cubicBezTo>
                  <a:cubicBezTo>
                    <a:pt x="87812" y="7256"/>
                    <a:pt x="86976" y="7013"/>
                    <a:pt x="86308" y="6576"/>
                  </a:cubicBezTo>
                  <a:lnTo>
                    <a:pt x="86308" y="6576"/>
                  </a:lnTo>
                  <a:cubicBezTo>
                    <a:pt x="86453" y="6800"/>
                    <a:pt x="86597" y="7023"/>
                    <a:pt x="86740" y="7248"/>
                  </a:cubicBezTo>
                  <a:cubicBezTo>
                    <a:pt x="86538" y="7195"/>
                    <a:pt x="86337" y="7172"/>
                    <a:pt x="86137" y="7172"/>
                  </a:cubicBezTo>
                  <a:cubicBezTo>
                    <a:pt x="85024" y="7172"/>
                    <a:pt x="83936" y="7884"/>
                    <a:pt x="82798" y="8135"/>
                  </a:cubicBezTo>
                  <a:cubicBezTo>
                    <a:pt x="82534" y="8194"/>
                    <a:pt x="82260" y="8219"/>
                    <a:pt x="81979" y="8219"/>
                  </a:cubicBezTo>
                  <a:cubicBezTo>
                    <a:pt x="80351" y="8219"/>
                    <a:pt x="78488" y="7362"/>
                    <a:pt x="76968" y="7096"/>
                  </a:cubicBezTo>
                  <a:cubicBezTo>
                    <a:pt x="74985" y="6749"/>
                    <a:pt x="72939" y="6601"/>
                    <a:pt x="70934" y="6265"/>
                  </a:cubicBezTo>
                  <a:cubicBezTo>
                    <a:pt x="70195" y="6140"/>
                    <a:pt x="69386" y="5960"/>
                    <a:pt x="68970" y="5422"/>
                  </a:cubicBezTo>
                  <a:lnTo>
                    <a:pt x="68970" y="5422"/>
                  </a:lnTo>
                  <a:cubicBezTo>
                    <a:pt x="69086" y="5604"/>
                    <a:pt x="69161" y="5802"/>
                    <a:pt x="69189" y="6007"/>
                  </a:cubicBezTo>
                  <a:cubicBezTo>
                    <a:pt x="68717" y="5869"/>
                    <a:pt x="68285" y="5632"/>
                    <a:pt x="67941" y="5324"/>
                  </a:cubicBezTo>
                  <a:lnTo>
                    <a:pt x="67941" y="5324"/>
                  </a:lnTo>
                  <a:cubicBezTo>
                    <a:pt x="68082" y="5471"/>
                    <a:pt x="68167" y="5658"/>
                    <a:pt x="68176" y="5850"/>
                  </a:cubicBezTo>
                  <a:cubicBezTo>
                    <a:pt x="67470" y="5613"/>
                    <a:pt x="66810" y="5276"/>
                    <a:pt x="66232" y="4856"/>
                  </a:cubicBezTo>
                  <a:lnTo>
                    <a:pt x="66232" y="4856"/>
                  </a:lnTo>
                  <a:cubicBezTo>
                    <a:pt x="66411" y="5126"/>
                    <a:pt x="66590" y="5393"/>
                    <a:pt x="66771" y="5660"/>
                  </a:cubicBezTo>
                  <a:cubicBezTo>
                    <a:pt x="64211" y="5486"/>
                    <a:pt x="61533" y="5282"/>
                    <a:pt x="59368" y="4096"/>
                  </a:cubicBezTo>
                  <a:lnTo>
                    <a:pt x="59368" y="4096"/>
                  </a:lnTo>
                  <a:cubicBezTo>
                    <a:pt x="59470" y="4376"/>
                    <a:pt x="59570" y="4655"/>
                    <a:pt x="59672" y="4935"/>
                  </a:cubicBezTo>
                  <a:cubicBezTo>
                    <a:pt x="59183" y="4744"/>
                    <a:pt x="58733" y="4477"/>
                    <a:pt x="58351" y="4151"/>
                  </a:cubicBezTo>
                  <a:lnTo>
                    <a:pt x="58351" y="4151"/>
                  </a:lnTo>
                  <a:cubicBezTo>
                    <a:pt x="58401" y="4472"/>
                    <a:pt x="58567" y="4779"/>
                    <a:pt x="58823" y="5015"/>
                  </a:cubicBezTo>
                  <a:cubicBezTo>
                    <a:pt x="54882" y="4250"/>
                    <a:pt x="50886" y="3691"/>
                    <a:pt x="46864" y="3343"/>
                  </a:cubicBezTo>
                  <a:cubicBezTo>
                    <a:pt x="46081" y="3276"/>
                    <a:pt x="45226" y="3190"/>
                    <a:pt x="44667" y="2713"/>
                  </a:cubicBezTo>
                  <a:lnTo>
                    <a:pt x="44667" y="2713"/>
                  </a:lnTo>
                  <a:cubicBezTo>
                    <a:pt x="44737" y="2905"/>
                    <a:pt x="44809" y="3099"/>
                    <a:pt x="44879" y="3291"/>
                  </a:cubicBezTo>
                  <a:cubicBezTo>
                    <a:pt x="44403" y="3136"/>
                    <a:pt x="43974" y="2867"/>
                    <a:pt x="43656" y="2526"/>
                  </a:cubicBezTo>
                  <a:lnTo>
                    <a:pt x="43656" y="2526"/>
                  </a:lnTo>
                  <a:cubicBezTo>
                    <a:pt x="43733" y="2780"/>
                    <a:pt x="43809" y="3032"/>
                    <a:pt x="43885" y="3286"/>
                  </a:cubicBezTo>
                  <a:cubicBezTo>
                    <a:pt x="43426" y="3126"/>
                    <a:pt x="42719" y="2574"/>
                    <a:pt x="42245" y="2559"/>
                  </a:cubicBezTo>
                  <a:cubicBezTo>
                    <a:pt x="42241" y="2559"/>
                    <a:pt x="42237" y="2559"/>
                    <a:pt x="42232" y="2559"/>
                  </a:cubicBezTo>
                  <a:cubicBezTo>
                    <a:pt x="42019" y="2559"/>
                    <a:pt x="41711" y="2739"/>
                    <a:pt x="41468" y="2759"/>
                  </a:cubicBezTo>
                  <a:cubicBezTo>
                    <a:pt x="41413" y="2763"/>
                    <a:pt x="41357" y="2765"/>
                    <a:pt x="41301" y="2765"/>
                  </a:cubicBezTo>
                  <a:cubicBezTo>
                    <a:pt x="41087" y="2765"/>
                    <a:pt x="40868" y="2735"/>
                    <a:pt x="40660" y="2708"/>
                  </a:cubicBezTo>
                  <a:lnTo>
                    <a:pt x="33018" y="1740"/>
                  </a:lnTo>
                  <a:cubicBezTo>
                    <a:pt x="32845" y="1718"/>
                    <a:pt x="32668" y="1697"/>
                    <a:pt x="32494" y="1697"/>
                  </a:cubicBezTo>
                  <a:cubicBezTo>
                    <a:pt x="32374" y="1697"/>
                    <a:pt x="32256" y="1707"/>
                    <a:pt x="32141" y="1734"/>
                  </a:cubicBezTo>
                  <a:cubicBezTo>
                    <a:pt x="31978" y="1772"/>
                    <a:pt x="31823" y="1846"/>
                    <a:pt x="31654" y="1847"/>
                  </a:cubicBezTo>
                  <a:cubicBezTo>
                    <a:pt x="31652" y="1847"/>
                    <a:pt x="31649" y="1847"/>
                    <a:pt x="31646" y="1847"/>
                  </a:cubicBezTo>
                  <a:cubicBezTo>
                    <a:pt x="31230" y="1847"/>
                    <a:pt x="30937" y="1435"/>
                    <a:pt x="30520" y="1411"/>
                  </a:cubicBezTo>
                  <a:cubicBezTo>
                    <a:pt x="30509" y="1411"/>
                    <a:pt x="30497" y="1410"/>
                    <a:pt x="30486" y="1410"/>
                  </a:cubicBezTo>
                  <a:cubicBezTo>
                    <a:pt x="30296" y="1410"/>
                    <a:pt x="30117" y="1487"/>
                    <a:pt x="29939" y="1545"/>
                  </a:cubicBezTo>
                  <a:cubicBezTo>
                    <a:pt x="29637" y="1645"/>
                    <a:pt x="29313" y="1693"/>
                    <a:pt x="28990" y="1693"/>
                  </a:cubicBezTo>
                  <a:cubicBezTo>
                    <a:pt x="28782" y="1693"/>
                    <a:pt x="28575" y="1673"/>
                    <a:pt x="28373" y="1634"/>
                  </a:cubicBezTo>
                  <a:cubicBezTo>
                    <a:pt x="28138" y="1588"/>
                    <a:pt x="27911" y="1452"/>
                    <a:pt x="27686" y="1415"/>
                  </a:cubicBezTo>
                  <a:cubicBezTo>
                    <a:pt x="27538" y="1391"/>
                    <a:pt x="27466" y="1382"/>
                    <a:pt x="27407" y="1382"/>
                  </a:cubicBezTo>
                  <a:cubicBezTo>
                    <a:pt x="27324" y="1382"/>
                    <a:pt x="27268" y="1400"/>
                    <a:pt x="27057" y="1415"/>
                  </a:cubicBezTo>
                  <a:cubicBezTo>
                    <a:pt x="26454" y="1458"/>
                    <a:pt x="25850" y="1486"/>
                    <a:pt x="25245" y="1486"/>
                  </a:cubicBezTo>
                  <a:cubicBezTo>
                    <a:pt x="24770" y="1486"/>
                    <a:pt x="24295" y="1469"/>
                    <a:pt x="23818" y="1426"/>
                  </a:cubicBezTo>
                  <a:cubicBezTo>
                    <a:pt x="22775" y="1333"/>
                    <a:pt x="21740" y="1128"/>
                    <a:pt x="20689" y="1128"/>
                  </a:cubicBezTo>
                  <a:cubicBezTo>
                    <a:pt x="20539" y="1128"/>
                    <a:pt x="20389" y="1132"/>
                    <a:pt x="20239" y="1142"/>
                  </a:cubicBezTo>
                  <a:cubicBezTo>
                    <a:pt x="20117" y="1149"/>
                    <a:pt x="19986" y="1156"/>
                    <a:pt x="19855" y="1156"/>
                  </a:cubicBezTo>
                  <a:cubicBezTo>
                    <a:pt x="19441" y="1156"/>
                    <a:pt x="19025" y="1090"/>
                    <a:pt x="18885" y="781"/>
                  </a:cubicBezTo>
                  <a:cubicBezTo>
                    <a:pt x="18881" y="927"/>
                    <a:pt x="18776" y="1068"/>
                    <a:pt x="18623" y="1134"/>
                  </a:cubicBezTo>
                  <a:cubicBezTo>
                    <a:pt x="18468" y="998"/>
                    <a:pt x="18374" y="811"/>
                    <a:pt x="18370" y="620"/>
                  </a:cubicBezTo>
                  <a:cubicBezTo>
                    <a:pt x="17668" y="1044"/>
                    <a:pt x="16756" y="1077"/>
                    <a:pt x="15892" y="1077"/>
                  </a:cubicBezTo>
                  <a:cubicBezTo>
                    <a:pt x="15846" y="1077"/>
                    <a:pt x="15801" y="1077"/>
                    <a:pt x="15757" y="1077"/>
                  </a:cubicBezTo>
                  <a:cubicBezTo>
                    <a:pt x="14082" y="1070"/>
                    <a:pt x="12386" y="1060"/>
                    <a:pt x="10768" y="689"/>
                  </a:cubicBezTo>
                  <a:cubicBezTo>
                    <a:pt x="10768" y="837"/>
                    <a:pt x="10585" y="936"/>
                    <a:pt x="10409" y="936"/>
                  </a:cubicBezTo>
                  <a:cubicBezTo>
                    <a:pt x="10377" y="936"/>
                    <a:pt x="10344" y="933"/>
                    <a:pt x="10313" y="925"/>
                  </a:cubicBezTo>
                  <a:cubicBezTo>
                    <a:pt x="10113" y="880"/>
                    <a:pt x="9971" y="736"/>
                    <a:pt x="9840" y="600"/>
                  </a:cubicBezTo>
                  <a:cubicBezTo>
                    <a:pt x="9743" y="722"/>
                    <a:pt x="9648" y="843"/>
                    <a:pt x="9551" y="965"/>
                  </a:cubicBezTo>
                  <a:cubicBezTo>
                    <a:pt x="9234" y="656"/>
                    <a:pt x="8755" y="477"/>
                    <a:pt x="8276" y="477"/>
                  </a:cubicBezTo>
                  <a:cubicBezTo>
                    <a:pt x="8193" y="477"/>
                    <a:pt x="8110" y="482"/>
                    <a:pt x="8027" y="493"/>
                  </a:cubicBezTo>
                  <a:cubicBezTo>
                    <a:pt x="7923" y="508"/>
                    <a:pt x="7816" y="531"/>
                    <a:pt x="7712" y="531"/>
                  </a:cubicBezTo>
                  <a:cubicBezTo>
                    <a:pt x="7680" y="531"/>
                    <a:pt x="7649" y="529"/>
                    <a:pt x="7618" y="524"/>
                  </a:cubicBezTo>
                  <a:cubicBezTo>
                    <a:pt x="7339" y="477"/>
                    <a:pt x="7105" y="213"/>
                    <a:pt x="6850" y="213"/>
                  </a:cubicBezTo>
                  <a:cubicBezTo>
                    <a:pt x="6811" y="213"/>
                    <a:pt x="6772" y="219"/>
                    <a:pt x="6732" y="233"/>
                  </a:cubicBezTo>
                  <a:cubicBezTo>
                    <a:pt x="6630" y="269"/>
                    <a:pt x="6559" y="350"/>
                    <a:pt x="6465" y="400"/>
                  </a:cubicBezTo>
                  <a:cubicBezTo>
                    <a:pt x="6372" y="451"/>
                    <a:pt x="6264" y="466"/>
                    <a:pt x="6153" y="466"/>
                  </a:cubicBezTo>
                  <a:cubicBezTo>
                    <a:pt x="6073" y="466"/>
                    <a:pt x="5992" y="458"/>
                    <a:pt x="5914" y="450"/>
                  </a:cubicBezTo>
                  <a:cubicBezTo>
                    <a:pt x="5742" y="431"/>
                    <a:pt x="5570" y="426"/>
                    <a:pt x="5398" y="426"/>
                  </a:cubicBezTo>
                  <a:cubicBezTo>
                    <a:pt x="5204" y="426"/>
                    <a:pt x="5012" y="433"/>
                    <a:pt x="4820" y="433"/>
                  </a:cubicBezTo>
                  <a:cubicBezTo>
                    <a:pt x="4672" y="433"/>
                    <a:pt x="4526" y="429"/>
                    <a:pt x="4380" y="416"/>
                  </a:cubicBezTo>
                  <a:cubicBezTo>
                    <a:pt x="3665" y="350"/>
                    <a:pt x="3003" y="53"/>
                    <a:pt x="2268" y="9"/>
                  </a:cubicBezTo>
                  <a:cubicBezTo>
                    <a:pt x="2175" y="3"/>
                    <a:pt x="2082" y="0"/>
                    <a:pt x="198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7"/>
            <p:cNvSpPr/>
            <p:nvPr/>
          </p:nvSpPr>
          <p:spPr>
            <a:xfrm>
              <a:off x="1240451" y="5017458"/>
              <a:ext cx="1418644" cy="76063"/>
            </a:xfrm>
            <a:custGeom>
              <a:avLst/>
              <a:gdLst/>
              <a:ahLst/>
              <a:cxnLst/>
              <a:rect l="l" t="t" r="r" b="b"/>
              <a:pathLst>
                <a:path w="35213" h="1888" extrusionOk="0">
                  <a:moveTo>
                    <a:pt x="665" y="1"/>
                  </a:moveTo>
                  <a:cubicBezTo>
                    <a:pt x="377" y="1"/>
                    <a:pt x="1" y="69"/>
                    <a:pt x="379" y="431"/>
                  </a:cubicBezTo>
                  <a:cubicBezTo>
                    <a:pt x="457" y="503"/>
                    <a:pt x="557" y="546"/>
                    <a:pt x="655" y="586"/>
                  </a:cubicBezTo>
                  <a:cubicBezTo>
                    <a:pt x="1264" y="834"/>
                    <a:pt x="1874" y="1083"/>
                    <a:pt x="2483" y="1331"/>
                  </a:cubicBezTo>
                  <a:lnTo>
                    <a:pt x="7717" y="1443"/>
                  </a:lnTo>
                  <a:cubicBezTo>
                    <a:pt x="10047" y="1482"/>
                    <a:pt x="12376" y="1521"/>
                    <a:pt x="14705" y="1562"/>
                  </a:cubicBezTo>
                  <a:cubicBezTo>
                    <a:pt x="15590" y="1576"/>
                    <a:pt x="16476" y="1591"/>
                    <a:pt x="17361" y="1607"/>
                  </a:cubicBezTo>
                  <a:cubicBezTo>
                    <a:pt x="18706" y="1628"/>
                    <a:pt x="20050" y="1652"/>
                    <a:pt x="21395" y="1674"/>
                  </a:cubicBezTo>
                  <a:cubicBezTo>
                    <a:pt x="21606" y="1678"/>
                    <a:pt x="21818" y="1684"/>
                    <a:pt x="22029" y="1691"/>
                  </a:cubicBezTo>
                  <a:cubicBezTo>
                    <a:pt x="23771" y="1743"/>
                    <a:pt x="25510" y="1888"/>
                    <a:pt x="27256" y="1888"/>
                  </a:cubicBezTo>
                  <a:cubicBezTo>
                    <a:pt x="27271" y="1888"/>
                    <a:pt x="27286" y="1888"/>
                    <a:pt x="27301" y="1888"/>
                  </a:cubicBezTo>
                  <a:cubicBezTo>
                    <a:pt x="28056" y="1886"/>
                    <a:pt x="28807" y="1831"/>
                    <a:pt x="29561" y="1831"/>
                  </a:cubicBezTo>
                  <a:cubicBezTo>
                    <a:pt x="29645" y="1831"/>
                    <a:pt x="29728" y="1831"/>
                    <a:pt x="29812" y="1833"/>
                  </a:cubicBezTo>
                  <a:cubicBezTo>
                    <a:pt x="30504" y="1846"/>
                    <a:pt x="31196" y="1880"/>
                    <a:pt x="31888" y="1880"/>
                  </a:cubicBezTo>
                  <a:cubicBezTo>
                    <a:pt x="32049" y="1880"/>
                    <a:pt x="32211" y="1878"/>
                    <a:pt x="32373" y="1874"/>
                  </a:cubicBezTo>
                  <a:cubicBezTo>
                    <a:pt x="33284" y="1847"/>
                    <a:pt x="34194" y="1742"/>
                    <a:pt x="35105" y="1742"/>
                  </a:cubicBezTo>
                  <a:cubicBezTo>
                    <a:pt x="35141" y="1742"/>
                    <a:pt x="35177" y="1742"/>
                    <a:pt x="35213" y="1743"/>
                  </a:cubicBezTo>
                  <a:cubicBezTo>
                    <a:pt x="33514" y="1636"/>
                    <a:pt x="31813" y="1565"/>
                    <a:pt x="30114" y="1528"/>
                  </a:cubicBezTo>
                  <a:cubicBezTo>
                    <a:pt x="30089" y="1495"/>
                    <a:pt x="30065" y="1462"/>
                    <a:pt x="30041" y="1426"/>
                  </a:cubicBezTo>
                  <a:cubicBezTo>
                    <a:pt x="29906" y="1474"/>
                    <a:pt x="29772" y="1520"/>
                    <a:pt x="29637" y="1568"/>
                  </a:cubicBezTo>
                  <a:cubicBezTo>
                    <a:pt x="29644" y="1518"/>
                    <a:pt x="29653" y="1467"/>
                    <a:pt x="29662" y="1416"/>
                  </a:cubicBezTo>
                  <a:lnTo>
                    <a:pt x="29662" y="1416"/>
                  </a:lnTo>
                  <a:cubicBezTo>
                    <a:pt x="29391" y="1483"/>
                    <a:pt x="29116" y="1527"/>
                    <a:pt x="28838" y="1570"/>
                  </a:cubicBezTo>
                  <a:cubicBezTo>
                    <a:pt x="28696" y="1592"/>
                    <a:pt x="28551" y="1613"/>
                    <a:pt x="28408" y="1613"/>
                  </a:cubicBezTo>
                  <a:cubicBezTo>
                    <a:pt x="28396" y="1613"/>
                    <a:pt x="28385" y="1613"/>
                    <a:pt x="28373" y="1613"/>
                  </a:cubicBezTo>
                  <a:cubicBezTo>
                    <a:pt x="28165" y="1605"/>
                    <a:pt x="27950" y="1546"/>
                    <a:pt x="27745" y="1546"/>
                  </a:cubicBezTo>
                  <a:cubicBezTo>
                    <a:pt x="27644" y="1546"/>
                    <a:pt x="27546" y="1560"/>
                    <a:pt x="27453" y="1602"/>
                  </a:cubicBezTo>
                  <a:cubicBezTo>
                    <a:pt x="27496" y="1499"/>
                    <a:pt x="27507" y="1380"/>
                    <a:pt x="27483" y="1271"/>
                  </a:cubicBezTo>
                  <a:lnTo>
                    <a:pt x="27483" y="1271"/>
                  </a:lnTo>
                  <a:cubicBezTo>
                    <a:pt x="27266" y="1333"/>
                    <a:pt x="27050" y="1394"/>
                    <a:pt x="26831" y="1457"/>
                  </a:cubicBezTo>
                  <a:cubicBezTo>
                    <a:pt x="26831" y="1378"/>
                    <a:pt x="26834" y="1298"/>
                    <a:pt x="26834" y="1220"/>
                  </a:cubicBezTo>
                  <a:lnTo>
                    <a:pt x="26834" y="1220"/>
                  </a:lnTo>
                  <a:cubicBezTo>
                    <a:pt x="26631" y="1319"/>
                    <a:pt x="26407" y="1367"/>
                    <a:pt x="26183" y="1367"/>
                  </a:cubicBezTo>
                  <a:cubicBezTo>
                    <a:pt x="25904" y="1367"/>
                    <a:pt x="25624" y="1292"/>
                    <a:pt x="25388" y="1144"/>
                  </a:cubicBezTo>
                  <a:lnTo>
                    <a:pt x="25388" y="1144"/>
                  </a:lnTo>
                  <a:cubicBezTo>
                    <a:pt x="25430" y="1242"/>
                    <a:pt x="25470" y="1341"/>
                    <a:pt x="25511" y="1439"/>
                  </a:cubicBezTo>
                  <a:cubicBezTo>
                    <a:pt x="25155" y="1319"/>
                    <a:pt x="24778" y="1258"/>
                    <a:pt x="24401" y="1258"/>
                  </a:cubicBezTo>
                  <a:cubicBezTo>
                    <a:pt x="24290" y="1258"/>
                    <a:pt x="24180" y="1263"/>
                    <a:pt x="24070" y="1274"/>
                  </a:cubicBezTo>
                  <a:lnTo>
                    <a:pt x="24094" y="1121"/>
                  </a:lnTo>
                  <a:lnTo>
                    <a:pt x="24094" y="1121"/>
                  </a:lnTo>
                  <a:cubicBezTo>
                    <a:pt x="23899" y="1174"/>
                    <a:pt x="23706" y="1228"/>
                    <a:pt x="23512" y="1280"/>
                  </a:cubicBezTo>
                  <a:cubicBezTo>
                    <a:pt x="23544" y="1210"/>
                    <a:pt x="23575" y="1140"/>
                    <a:pt x="23606" y="1073"/>
                  </a:cubicBezTo>
                  <a:lnTo>
                    <a:pt x="23606" y="1073"/>
                  </a:lnTo>
                  <a:cubicBezTo>
                    <a:pt x="23379" y="1197"/>
                    <a:pt x="23121" y="1260"/>
                    <a:pt x="22864" y="1260"/>
                  </a:cubicBezTo>
                  <a:cubicBezTo>
                    <a:pt x="22648" y="1260"/>
                    <a:pt x="22431" y="1215"/>
                    <a:pt x="22234" y="1126"/>
                  </a:cubicBezTo>
                  <a:lnTo>
                    <a:pt x="22234" y="1126"/>
                  </a:lnTo>
                  <a:cubicBezTo>
                    <a:pt x="22257" y="1193"/>
                    <a:pt x="22254" y="1267"/>
                    <a:pt x="22233" y="1336"/>
                  </a:cubicBezTo>
                  <a:cubicBezTo>
                    <a:pt x="21839" y="1242"/>
                    <a:pt x="21433" y="1191"/>
                    <a:pt x="21028" y="1188"/>
                  </a:cubicBezTo>
                  <a:cubicBezTo>
                    <a:pt x="21025" y="1144"/>
                    <a:pt x="21021" y="1101"/>
                    <a:pt x="21019" y="1056"/>
                  </a:cubicBezTo>
                  <a:cubicBezTo>
                    <a:pt x="20879" y="1088"/>
                    <a:pt x="20748" y="1157"/>
                    <a:pt x="20640" y="1249"/>
                  </a:cubicBezTo>
                  <a:cubicBezTo>
                    <a:pt x="20637" y="1178"/>
                    <a:pt x="20661" y="1106"/>
                    <a:pt x="20702" y="1049"/>
                  </a:cubicBezTo>
                  <a:lnTo>
                    <a:pt x="20702" y="1049"/>
                  </a:lnTo>
                  <a:cubicBezTo>
                    <a:pt x="20505" y="1080"/>
                    <a:pt x="20340" y="1123"/>
                    <a:pt x="20153" y="1123"/>
                  </a:cubicBezTo>
                  <a:cubicBezTo>
                    <a:pt x="20114" y="1123"/>
                    <a:pt x="20075" y="1121"/>
                    <a:pt x="20033" y="1117"/>
                  </a:cubicBezTo>
                  <a:cubicBezTo>
                    <a:pt x="20092" y="1029"/>
                    <a:pt x="20149" y="940"/>
                    <a:pt x="20208" y="853"/>
                  </a:cubicBezTo>
                  <a:lnTo>
                    <a:pt x="20208" y="853"/>
                  </a:lnTo>
                  <a:cubicBezTo>
                    <a:pt x="19574" y="979"/>
                    <a:pt x="18930" y="1022"/>
                    <a:pt x="18283" y="1022"/>
                  </a:cubicBezTo>
                  <a:cubicBezTo>
                    <a:pt x="17589" y="1022"/>
                    <a:pt x="16891" y="973"/>
                    <a:pt x="16199" y="923"/>
                  </a:cubicBezTo>
                  <a:lnTo>
                    <a:pt x="14344" y="789"/>
                  </a:lnTo>
                  <a:lnTo>
                    <a:pt x="12942" y="689"/>
                  </a:lnTo>
                  <a:cubicBezTo>
                    <a:pt x="12551" y="661"/>
                    <a:pt x="12158" y="632"/>
                    <a:pt x="11766" y="605"/>
                  </a:cubicBezTo>
                  <a:cubicBezTo>
                    <a:pt x="10965" y="548"/>
                    <a:pt x="10164" y="489"/>
                    <a:pt x="9362" y="432"/>
                  </a:cubicBezTo>
                  <a:cubicBezTo>
                    <a:pt x="8688" y="407"/>
                    <a:pt x="8015" y="382"/>
                    <a:pt x="7341" y="357"/>
                  </a:cubicBezTo>
                  <a:cubicBezTo>
                    <a:pt x="7139" y="349"/>
                    <a:pt x="6885" y="304"/>
                    <a:pt x="6837" y="105"/>
                  </a:cubicBezTo>
                  <a:cubicBezTo>
                    <a:pt x="6658" y="204"/>
                    <a:pt x="6478" y="301"/>
                    <a:pt x="6298" y="400"/>
                  </a:cubicBezTo>
                  <a:cubicBezTo>
                    <a:pt x="6388" y="255"/>
                    <a:pt x="6185" y="175"/>
                    <a:pt x="5992" y="175"/>
                  </a:cubicBezTo>
                  <a:cubicBezTo>
                    <a:pt x="5940" y="175"/>
                    <a:pt x="5889" y="181"/>
                    <a:pt x="5845" y="193"/>
                  </a:cubicBezTo>
                  <a:cubicBezTo>
                    <a:pt x="5572" y="266"/>
                    <a:pt x="5290" y="279"/>
                    <a:pt x="5008" y="279"/>
                  </a:cubicBezTo>
                  <a:cubicBezTo>
                    <a:pt x="4925" y="279"/>
                    <a:pt x="4843" y="278"/>
                    <a:pt x="4760" y="277"/>
                  </a:cubicBezTo>
                  <a:cubicBezTo>
                    <a:pt x="4581" y="274"/>
                    <a:pt x="4402" y="272"/>
                    <a:pt x="4221" y="269"/>
                  </a:cubicBezTo>
                  <a:cubicBezTo>
                    <a:pt x="3481" y="259"/>
                    <a:pt x="2769" y="127"/>
                    <a:pt x="2035" y="82"/>
                  </a:cubicBezTo>
                  <a:cubicBezTo>
                    <a:pt x="1619" y="57"/>
                    <a:pt x="1204" y="29"/>
                    <a:pt x="787" y="5"/>
                  </a:cubicBezTo>
                  <a:cubicBezTo>
                    <a:pt x="751" y="2"/>
                    <a:pt x="709" y="1"/>
                    <a:pt x="66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7"/>
            <p:cNvSpPr/>
            <p:nvPr/>
          </p:nvSpPr>
          <p:spPr>
            <a:xfrm>
              <a:off x="2286460" y="4905985"/>
              <a:ext cx="734481" cy="300746"/>
            </a:xfrm>
            <a:custGeom>
              <a:avLst/>
              <a:gdLst/>
              <a:ahLst/>
              <a:cxnLst/>
              <a:rect l="l" t="t" r="r" b="b"/>
              <a:pathLst>
                <a:path w="18231" h="7465" extrusionOk="0">
                  <a:moveTo>
                    <a:pt x="0" y="0"/>
                  </a:moveTo>
                  <a:cubicBezTo>
                    <a:pt x="10" y="5"/>
                    <a:pt x="21" y="10"/>
                    <a:pt x="31" y="15"/>
                  </a:cubicBezTo>
                  <a:lnTo>
                    <a:pt x="31" y="15"/>
                  </a:lnTo>
                  <a:cubicBezTo>
                    <a:pt x="21" y="10"/>
                    <a:pt x="10" y="5"/>
                    <a:pt x="0" y="0"/>
                  </a:cubicBezTo>
                  <a:close/>
                  <a:moveTo>
                    <a:pt x="6668" y="2318"/>
                  </a:moveTo>
                  <a:cubicBezTo>
                    <a:pt x="6668" y="2318"/>
                    <a:pt x="6668" y="2318"/>
                    <a:pt x="6668" y="2318"/>
                  </a:cubicBezTo>
                  <a:lnTo>
                    <a:pt x="6668" y="2318"/>
                  </a:lnTo>
                  <a:cubicBezTo>
                    <a:pt x="6668" y="2318"/>
                    <a:pt x="6668" y="2318"/>
                    <a:pt x="6668" y="2318"/>
                  </a:cubicBezTo>
                  <a:close/>
                  <a:moveTo>
                    <a:pt x="12014" y="4609"/>
                  </a:moveTo>
                  <a:lnTo>
                    <a:pt x="12014" y="4609"/>
                  </a:lnTo>
                  <a:cubicBezTo>
                    <a:pt x="12015" y="4610"/>
                    <a:pt x="12017" y="4611"/>
                    <a:pt x="12018" y="4612"/>
                  </a:cubicBezTo>
                  <a:lnTo>
                    <a:pt x="12018" y="4612"/>
                  </a:lnTo>
                  <a:cubicBezTo>
                    <a:pt x="12017" y="4611"/>
                    <a:pt x="12015" y="4610"/>
                    <a:pt x="12014" y="4609"/>
                  </a:cubicBezTo>
                  <a:close/>
                  <a:moveTo>
                    <a:pt x="31" y="15"/>
                  </a:moveTo>
                  <a:lnTo>
                    <a:pt x="31" y="15"/>
                  </a:lnTo>
                  <a:cubicBezTo>
                    <a:pt x="748" y="364"/>
                    <a:pt x="1465" y="715"/>
                    <a:pt x="2182" y="1064"/>
                  </a:cubicBezTo>
                  <a:cubicBezTo>
                    <a:pt x="2182" y="975"/>
                    <a:pt x="2255" y="892"/>
                    <a:pt x="2342" y="878"/>
                  </a:cubicBezTo>
                  <a:cubicBezTo>
                    <a:pt x="2351" y="1033"/>
                    <a:pt x="2492" y="1169"/>
                    <a:pt x="2646" y="1171"/>
                  </a:cubicBezTo>
                  <a:cubicBezTo>
                    <a:pt x="2649" y="1171"/>
                    <a:pt x="2652" y="1171"/>
                    <a:pt x="2655" y="1171"/>
                  </a:cubicBezTo>
                  <a:cubicBezTo>
                    <a:pt x="2673" y="1171"/>
                    <a:pt x="2692" y="1170"/>
                    <a:pt x="2711" y="1170"/>
                  </a:cubicBezTo>
                  <a:cubicBezTo>
                    <a:pt x="2742" y="1170"/>
                    <a:pt x="2772" y="1173"/>
                    <a:pt x="2797" y="1192"/>
                  </a:cubicBezTo>
                  <a:cubicBezTo>
                    <a:pt x="2841" y="1223"/>
                    <a:pt x="2846" y="1288"/>
                    <a:pt x="2878" y="1333"/>
                  </a:cubicBezTo>
                  <a:cubicBezTo>
                    <a:pt x="2907" y="1376"/>
                    <a:pt x="2958" y="1399"/>
                    <a:pt x="3007" y="1418"/>
                  </a:cubicBezTo>
                  <a:cubicBezTo>
                    <a:pt x="3734" y="1720"/>
                    <a:pt x="4464" y="2024"/>
                    <a:pt x="5192" y="2328"/>
                  </a:cubicBezTo>
                  <a:cubicBezTo>
                    <a:pt x="5250" y="2234"/>
                    <a:pt x="5339" y="2159"/>
                    <a:pt x="5441" y="2118"/>
                  </a:cubicBezTo>
                  <a:cubicBezTo>
                    <a:pt x="5498" y="2226"/>
                    <a:pt x="5558" y="2337"/>
                    <a:pt x="5656" y="2413"/>
                  </a:cubicBezTo>
                  <a:cubicBezTo>
                    <a:pt x="5716" y="2461"/>
                    <a:pt x="5794" y="2491"/>
                    <a:pt x="5870" y="2491"/>
                  </a:cubicBezTo>
                  <a:cubicBezTo>
                    <a:pt x="5915" y="2491"/>
                    <a:pt x="5960" y="2480"/>
                    <a:pt x="5999" y="2455"/>
                  </a:cubicBezTo>
                  <a:cubicBezTo>
                    <a:pt x="6669" y="2791"/>
                    <a:pt x="7368" y="3068"/>
                    <a:pt x="8087" y="3283"/>
                  </a:cubicBezTo>
                  <a:cubicBezTo>
                    <a:pt x="8792" y="3494"/>
                    <a:pt x="9369" y="3888"/>
                    <a:pt x="9975" y="4310"/>
                  </a:cubicBezTo>
                  <a:lnTo>
                    <a:pt x="9928" y="3938"/>
                  </a:lnTo>
                  <a:lnTo>
                    <a:pt x="9928" y="3938"/>
                  </a:lnTo>
                  <a:cubicBezTo>
                    <a:pt x="10080" y="4168"/>
                    <a:pt x="10290" y="4358"/>
                    <a:pt x="10534" y="4489"/>
                  </a:cubicBezTo>
                  <a:cubicBezTo>
                    <a:pt x="10533" y="4388"/>
                    <a:pt x="10529" y="4287"/>
                    <a:pt x="10528" y="4185"/>
                  </a:cubicBezTo>
                  <a:lnTo>
                    <a:pt x="10528" y="4185"/>
                  </a:lnTo>
                  <a:cubicBezTo>
                    <a:pt x="10718" y="4482"/>
                    <a:pt x="10990" y="4724"/>
                    <a:pt x="11304" y="4883"/>
                  </a:cubicBezTo>
                  <a:cubicBezTo>
                    <a:pt x="11304" y="4768"/>
                    <a:pt x="11307" y="4653"/>
                    <a:pt x="11307" y="4536"/>
                  </a:cubicBezTo>
                  <a:cubicBezTo>
                    <a:pt x="11583" y="5196"/>
                    <a:pt x="12674" y="5022"/>
                    <a:pt x="13103" y="5592"/>
                  </a:cubicBezTo>
                  <a:cubicBezTo>
                    <a:pt x="13126" y="5501"/>
                    <a:pt x="13150" y="5412"/>
                    <a:pt x="13172" y="5322"/>
                  </a:cubicBezTo>
                  <a:cubicBezTo>
                    <a:pt x="13284" y="5547"/>
                    <a:pt x="13472" y="5734"/>
                    <a:pt x="13699" y="5842"/>
                  </a:cubicBezTo>
                  <a:cubicBezTo>
                    <a:pt x="13698" y="5719"/>
                    <a:pt x="13697" y="5597"/>
                    <a:pt x="13694" y="5476"/>
                  </a:cubicBezTo>
                  <a:lnTo>
                    <a:pt x="13694" y="5476"/>
                  </a:lnTo>
                  <a:cubicBezTo>
                    <a:pt x="13825" y="5773"/>
                    <a:pt x="14068" y="6020"/>
                    <a:pt x="14362" y="6156"/>
                  </a:cubicBezTo>
                  <a:cubicBezTo>
                    <a:pt x="14366" y="6083"/>
                    <a:pt x="14371" y="6010"/>
                    <a:pt x="14373" y="5935"/>
                  </a:cubicBezTo>
                  <a:cubicBezTo>
                    <a:pt x="14608" y="6137"/>
                    <a:pt x="14867" y="6312"/>
                    <a:pt x="15141" y="6455"/>
                  </a:cubicBezTo>
                  <a:cubicBezTo>
                    <a:pt x="15149" y="6396"/>
                    <a:pt x="15156" y="6338"/>
                    <a:pt x="15167" y="6278"/>
                  </a:cubicBezTo>
                  <a:cubicBezTo>
                    <a:pt x="15880" y="6626"/>
                    <a:pt x="16571" y="7022"/>
                    <a:pt x="17231" y="7464"/>
                  </a:cubicBezTo>
                  <a:cubicBezTo>
                    <a:pt x="17222" y="7380"/>
                    <a:pt x="17215" y="7298"/>
                    <a:pt x="17206" y="7212"/>
                  </a:cubicBezTo>
                  <a:lnTo>
                    <a:pt x="17206" y="7212"/>
                  </a:lnTo>
                  <a:cubicBezTo>
                    <a:pt x="17461" y="7333"/>
                    <a:pt x="17743" y="7395"/>
                    <a:pt x="18024" y="7395"/>
                  </a:cubicBezTo>
                  <a:cubicBezTo>
                    <a:pt x="18093" y="7395"/>
                    <a:pt x="18162" y="7392"/>
                    <a:pt x="18230" y="7384"/>
                  </a:cubicBezTo>
                  <a:cubicBezTo>
                    <a:pt x="17593" y="6765"/>
                    <a:pt x="16433" y="6723"/>
                    <a:pt x="16064" y="5914"/>
                  </a:cubicBezTo>
                  <a:lnTo>
                    <a:pt x="16064" y="5914"/>
                  </a:lnTo>
                  <a:cubicBezTo>
                    <a:pt x="16084" y="6069"/>
                    <a:pt x="16144" y="6217"/>
                    <a:pt x="16234" y="6344"/>
                  </a:cubicBezTo>
                  <a:lnTo>
                    <a:pt x="16234" y="6344"/>
                  </a:lnTo>
                  <a:lnTo>
                    <a:pt x="15751" y="5829"/>
                  </a:lnTo>
                  <a:lnTo>
                    <a:pt x="15751" y="5829"/>
                  </a:lnTo>
                  <a:cubicBezTo>
                    <a:pt x="15753" y="5967"/>
                    <a:pt x="15756" y="6105"/>
                    <a:pt x="15758" y="6244"/>
                  </a:cubicBezTo>
                  <a:cubicBezTo>
                    <a:pt x="15557" y="6035"/>
                    <a:pt x="15331" y="5852"/>
                    <a:pt x="15083" y="5702"/>
                  </a:cubicBezTo>
                  <a:lnTo>
                    <a:pt x="15083" y="5702"/>
                  </a:lnTo>
                  <a:cubicBezTo>
                    <a:pt x="15116" y="5806"/>
                    <a:pt x="15150" y="5913"/>
                    <a:pt x="15184" y="6017"/>
                  </a:cubicBezTo>
                  <a:cubicBezTo>
                    <a:pt x="14940" y="5721"/>
                    <a:pt x="14640" y="5469"/>
                    <a:pt x="14305" y="5284"/>
                  </a:cubicBezTo>
                  <a:lnTo>
                    <a:pt x="14305" y="5284"/>
                  </a:lnTo>
                  <a:cubicBezTo>
                    <a:pt x="14294" y="5411"/>
                    <a:pt x="14321" y="5541"/>
                    <a:pt x="14381" y="5654"/>
                  </a:cubicBezTo>
                  <a:cubicBezTo>
                    <a:pt x="13938" y="5522"/>
                    <a:pt x="13552" y="5209"/>
                    <a:pt x="13331" y="4803"/>
                  </a:cubicBezTo>
                  <a:lnTo>
                    <a:pt x="13331" y="4803"/>
                  </a:lnTo>
                  <a:cubicBezTo>
                    <a:pt x="13368" y="5042"/>
                    <a:pt x="13444" y="5274"/>
                    <a:pt x="13558" y="5486"/>
                  </a:cubicBezTo>
                  <a:cubicBezTo>
                    <a:pt x="13427" y="5330"/>
                    <a:pt x="13277" y="5191"/>
                    <a:pt x="13110" y="5077"/>
                  </a:cubicBezTo>
                  <a:cubicBezTo>
                    <a:pt x="13072" y="5051"/>
                    <a:pt x="13017" y="5037"/>
                    <a:pt x="12968" y="5037"/>
                  </a:cubicBezTo>
                  <a:cubicBezTo>
                    <a:pt x="12892" y="5037"/>
                    <a:pt x="12828" y="5069"/>
                    <a:pt x="12855" y="5136"/>
                  </a:cubicBezTo>
                  <a:cubicBezTo>
                    <a:pt x="12576" y="4961"/>
                    <a:pt x="12298" y="4786"/>
                    <a:pt x="12018" y="4612"/>
                  </a:cubicBezTo>
                  <a:lnTo>
                    <a:pt x="12018" y="4612"/>
                  </a:lnTo>
                  <a:cubicBezTo>
                    <a:pt x="12064" y="4643"/>
                    <a:pt x="12031" y="4730"/>
                    <a:pt x="11974" y="4744"/>
                  </a:cubicBezTo>
                  <a:cubicBezTo>
                    <a:pt x="11964" y="4746"/>
                    <a:pt x="11954" y="4747"/>
                    <a:pt x="11945" y="4747"/>
                  </a:cubicBezTo>
                  <a:cubicBezTo>
                    <a:pt x="11896" y="4747"/>
                    <a:pt x="11849" y="4720"/>
                    <a:pt x="11805" y="4694"/>
                  </a:cubicBezTo>
                  <a:cubicBezTo>
                    <a:pt x="11599" y="4568"/>
                    <a:pt x="11392" y="4441"/>
                    <a:pt x="11186" y="4315"/>
                  </a:cubicBezTo>
                  <a:lnTo>
                    <a:pt x="11186" y="4315"/>
                  </a:lnTo>
                  <a:cubicBezTo>
                    <a:pt x="11206" y="4381"/>
                    <a:pt x="11228" y="4445"/>
                    <a:pt x="11250" y="4510"/>
                  </a:cubicBezTo>
                  <a:cubicBezTo>
                    <a:pt x="10080" y="3798"/>
                    <a:pt x="8853" y="3340"/>
                    <a:pt x="7571" y="2889"/>
                  </a:cubicBezTo>
                  <a:cubicBezTo>
                    <a:pt x="7386" y="2824"/>
                    <a:pt x="7210" y="2758"/>
                    <a:pt x="7043" y="2655"/>
                  </a:cubicBezTo>
                  <a:cubicBezTo>
                    <a:pt x="6953" y="2599"/>
                    <a:pt x="6684" y="2435"/>
                    <a:pt x="6668" y="2318"/>
                  </a:cubicBezTo>
                  <a:lnTo>
                    <a:pt x="6668" y="2318"/>
                  </a:lnTo>
                  <a:cubicBezTo>
                    <a:pt x="6673" y="2356"/>
                    <a:pt x="6677" y="2394"/>
                    <a:pt x="6683" y="2431"/>
                  </a:cubicBezTo>
                  <a:cubicBezTo>
                    <a:pt x="6520" y="2423"/>
                    <a:pt x="6365" y="2315"/>
                    <a:pt x="6302" y="2164"/>
                  </a:cubicBezTo>
                  <a:cubicBezTo>
                    <a:pt x="6268" y="2212"/>
                    <a:pt x="6222" y="2249"/>
                    <a:pt x="6167" y="2272"/>
                  </a:cubicBezTo>
                  <a:cubicBezTo>
                    <a:pt x="6101" y="2181"/>
                    <a:pt x="6032" y="2088"/>
                    <a:pt x="5965" y="1998"/>
                  </a:cubicBezTo>
                  <a:lnTo>
                    <a:pt x="5965" y="1998"/>
                  </a:lnTo>
                  <a:cubicBezTo>
                    <a:pt x="5976" y="2062"/>
                    <a:pt x="5974" y="2131"/>
                    <a:pt x="5956" y="2195"/>
                  </a:cubicBezTo>
                  <a:cubicBezTo>
                    <a:pt x="5806" y="2141"/>
                    <a:pt x="5683" y="2023"/>
                    <a:pt x="5624" y="1874"/>
                  </a:cubicBezTo>
                  <a:cubicBezTo>
                    <a:pt x="5608" y="1916"/>
                    <a:pt x="5590" y="1959"/>
                    <a:pt x="5575" y="2000"/>
                  </a:cubicBezTo>
                  <a:lnTo>
                    <a:pt x="5455" y="1842"/>
                  </a:lnTo>
                  <a:lnTo>
                    <a:pt x="5408" y="2005"/>
                  </a:lnTo>
                  <a:lnTo>
                    <a:pt x="4344" y="1724"/>
                  </a:lnTo>
                  <a:cubicBezTo>
                    <a:pt x="4228" y="1694"/>
                    <a:pt x="4087" y="1633"/>
                    <a:pt x="4083" y="1512"/>
                  </a:cubicBezTo>
                  <a:cubicBezTo>
                    <a:pt x="4043" y="1542"/>
                    <a:pt x="4000" y="1573"/>
                    <a:pt x="3959" y="1603"/>
                  </a:cubicBezTo>
                  <a:cubicBezTo>
                    <a:pt x="3897" y="1521"/>
                    <a:pt x="3848" y="1427"/>
                    <a:pt x="3822" y="1328"/>
                  </a:cubicBezTo>
                  <a:cubicBezTo>
                    <a:pt x="3820" y="1381"/>
                    <a:pt x="3768" y="1420"/>
                    <a:pt x="3715" y="1427"/>
                  </a:cubicBezTo>
                  <a:cubicBezTo>
                    <a:pt x="3709" y="1427"/>
                    <a:pt x="3703" y="1428"/>
                    <a:pt x="3697" y="1428"/>
                  </a:cubicBezTo>
                  <a:cubicBezTo>
                    <a:pt x="3651" y="1428"/>
                    <a:pt x="3606" y="1410"/>
                    <a:pt x="3562" y="1391"/>
                  </a:cubicBezTo>
                  <a:cubicBezTo>
                    <a:pt x="3387" y="1321"/>
                    <a:pt x="3211" y="1250"/>
                    <a:pt x="3035" y="1180"/>
                  </a:cubicBezTo>
                  <a:cubicBezTo>
                    <a:pt x="2925" y="1136"/>
                    <a:pt x="2792" y="1048"/>
                    <a:pt x="2824" y="933"/>
                  </a:cubicBezTo>
                  <a:lnTo>
                    <a:pt x="2824" y="933"/>
                  </a:lnTo>
                  <a:cubicBezTo>
                    <a:pt x="2802" y="964"/>
                    <a:pt x="2768" y="978"/>
                    <a:pt x="2731" y="978"/>
                  </a:cubicBezTo>
                  <a:cubicBezTo>
                    <a:pt x="2693" y="978"/>
                    <a:pt x="2654" y="963"/>
                    <a:pt x="2625" y="937"/>
                  </a:cubicBezTo>
                  <a:cubicBezTo>
                    <a:pt x="2569" y="886"/>
                    <a:pt x="2545" y="811"/>
                    <a:pt x="2525" y="740"/>
                  </a:cubicBezTo>
                  <a:cubicBezTo>
                    <a:pt x="2491" y="783"/>
                    <a:pt x="2456" y="825"/>
                    <a:pt x="2422" y="869"/>
                  </a:cubicBezTo>
                  <a:cubicBezTo>
                    <a:pt x="2354" y="818"/>
                    <a:pt x="2301" y="753"/>
                    <a:pt x="2264" y="679"/>
                  </a:cubicBezTo>
                  <a:cubicBezTo>
                    <a:pt x="2213" y="728"/>
                    <a:pt x="2163" y="773"/>
                    <a:pt x="2112" y="822"/>
                  </a:cubicBezTo>
                  <a:cubicBezTo>
                    <a:pt x="2099" y="834"/>
                    <a:pt x="2084" y="847"/>
                    <a:pt x="2066" y="850"/>
                  </a:cubicBezTo>
                  <a:cubicBezTo>
                    <a:pt x="2065" y="850"/>
                    <a:pt x="2063" y="850"/>
                    <a:pt x="2062" y="850"/>
                  </a:cubicBezTo>
                  <a:cubicBezTo>
                    <a:pt x="2045" y="850"/>
                    <a:pt x="2028" y="843"/>
                    <a:pt x="2014" y="834"/>
                  </a:cubicBezTo>
                  <a:cubicBezTo>
                    <a:pt x="1389" y="504"/>
                    <a:pt x="676" y="326"/>
                    <a:pt x="31" y="15"/>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7"/>
            <p:cNvSpPr/>
            <p:nvPr/>
          </p:nvSpPr>
          <p:spPr>
            <a:xfrm>
              <a:off x="-63071" y="5093802"/>
              <a:ext cx="1224982" cy="317506"/>
            </a:xfrm>
            <a:custGeom>
              <a:avLst/>
              <a:gdLst/>
              <a:ahLst/>
              <a:cxnLst/>
              <a:rect l="l" t="t" r="r" b="b"/>
              <a:pathLst>
                <a:path w="30406" h="7881" extrusionOk="0">
                  <a:moveTo>
                    <a:pt x="1" y="0"/>
                  </a:moveTo>
                  <a:lnTo>
                    <a:pt x="1" y="885"/>
                  </a:lnTo>
                  <a:cubicBezTo>
                    <a:pt x="1547" y="1138"/>
                    <a:pt x="3080" y="1410"/>
                    <a:pt x="4595" y="1743"/>
                  </a:cubicBezTo>
                  <a:cubicBezTo>
                    <a:pt x="4625" y="1657"/>
                    <a:pt x="4660" y="1570"/>
                    <a:pt x="4691" y="1483"/>
                  </a:cubicBezTo>
                  <a:cubicBezTo>
                    <a:pt x="4889" y="1564"/>
                    <a:pt x="5089" y="1644"/>
                    <a:pt x="5288" y="1724"/>
                  </a:cubicBezTo>
                  <a:cubicBezTo>
                    <a:pt x="5391" y="1667"/>
                    <a:pt x="5461" y="1570"/>
                    <a:pt x="5480" y="1475"/>
                  </a:cubicBezTo>
                  <a:cubicBezTo>
                    <a:pt x="5906" y="2004"/>
                    <a:pt x="6791" y="2131"/>
                    <a:pt x="7570" y="2235"/>
                  </a:cubicBezTo>
                  <a:cubicBezTo>
                    <a:pt x="8641" y="2376"/>
                    <a:pt x="9697" y="2567"/>
                    <a:pt x="10752" y="2786"/>
                  </a:cubicBezTo>
                  <a:lnTo>
                    <a:pt x="10761" y="2786"/>
                  </a:lnTo>
                  <a:cubicBezTo>
                    <a:pt x="11816" y="3006"/>
                    <a:pt x="12859" y="3250"/>
                    <a:pt x="13905" y="3491"/>
                  </a:cubicBezTo>
                  <a:cubicBezTo>
                    <a:pt x="14331" y="3592"/>
                    <a:pt x="14753" y="3691"/>
                    <a:pt x="15179" y="3790"/>
                  </a:cubicBezTo>
                  <a:cubicBezTo>
                    <a:pt x="15175" y="3672"/>
                    <a:pt x="15170" y="3555"/>
                    <a:pt x="15167" y="3440"/>
                  </a:cubicBezTo>
                  <a:lnTo>
                    <a:pt x="15167" y="3440"/>
                  </a:lnTo>
                  <a:cubicBezTo>
                    <a:pt x="15569" y="3630"/>
                    <a:pt x="15973" y="3818"/>
                    <a:pt x="16375" y="4005"/>
                  </a:cubicBezTo>
                  <a:cubicBezTo>
                    <a:pt x="16419" y="4025"/>
                    <a:pt x="16475" y="4034"/>
                    <a:pt x="16530" y="4034"/>
                  </a:cubicBezTo>
                  <a:cubicBezTo>
                    <a:pt x="16655" y="4034"/>
                    <a:pt x="16769" y="3987"/>
                    <a:pt x="16698" y="3916"/>
                  </a:cubicBezTo>
                  <a:lnTo>
                    <a:pt x="16698" y="3916"/>
                  </a:lnTo>
                  <a:cubicBezTo>
                    <a:pt x="16928" y="4138"/>
                    <a:pt x="17318" y="4184"/>
                    <a:pt x="17672" y="4222"/>
                  </a:cubicBezTo>
                  <a:cubicBezTo>
                    <a:pt x="19319" y="4406"/>
                    <a:pt x="20942" y="4724"/>
                    <a:pt x="22503" y="5178"/>
                  </a:cubicBezTo>
                  <a:cubicBezTo>
                    <a:pt x="23512" y="5468"/>
                    <a:pt x="24513" y="5776"/>
                    <a:pt x="25483" y="6135"/>
                  </a:cubicBezTo>
                  <a:cubicBezTo>
                    <a:pt x="25686" y="6209"/>
                    <a:pt x="25886" y="6285"/>
                    <a:pt x="26084" y="6367"/>
                  </a:cubicBezTo>
                  <a:cubicBezTo>
                    <a:pt x="26164" y="6399"/>
                    <a:pt x="26245" y="6428"/>
                    <a:pt x="26318" y="6466"/>
                  </a:cubicBezTo>
                  <a:cubicBezTo>
                    <a:pt x="26444" y="6523"/>
                    <a:pt x="26559" y="6597"/>
                    <a:pt x="26636" y="6697"/>
                  </a:cubicBezTo>
                  <a:cubicBezTo>
                    <a:pt x="26709" y="6789"/>
                    <a:pt x="26748" y="6896"/>
                    <a:pt x="26801" y="6996"/>
                  </a:cubicBezTo>
                  <a:cubicBezTo>
                    <a:pt x="26809" y="7002"/>
                    <a:pt x="26812" y="7010"/>
                    <a:pt x="26812" y="7018"/>
                  </a:cubicBezTo>
                  <a:cubicBezTo>
                    <a:pt x="26856" y="7083"/>
                    <a:pt x="26901" y="7145"/>
                    <a:pt x="26970" y="7191"/>
                  </a:cubicBezTo>
                  <a:cubicBezTo>
                    <a:pt x="27008" y="7219"/>
                    <a:pt x="27050" y="7238"/>
                    <a:pt x="27097" y="7253"/>
                  </a:cubicBezTo>
                  <a:cubicBezTo>
                    <a:pt x="27158" y="7276"/>
                    <a:pt x="27227" y="7291"/>
                    <a:pt x="27292" y="7303"/>
                  </a:cubicBezTo>
                  <a:cubicBezTo>
                    <a:pt x="27745" y="7394"/>
                    <a:pt x="28193" y="7479"/>
                    <a:pt x="28649" y="7559"/>
                  </a:cubicBezTo>
                  <a:cubicBezTo>
                    <a:pt x="28647" y="7375"/>
                    <a:pt x="28642" y="7188"/>
                    <a:pt x="28638" y="7000"/>
                  </a:cubicBezTo>
                  <a:lnTo>
                    <a:pt x="28638" y="7000"/>
                  </a:lnTo>
                  <a:cubicBezTo>
                    <a:pt x="28731" y="7161"/>
                    <a:pt x="28822" y="7318"/>
                    <a:pt x="28918" y="7475"/>
                  </a:cubicBezTo>
                  <a:cubicBezTo>
                    <a:pt x="28965" y="7346"/>
                    <a:pt x="29010" y="7215"/>
                    <a:pt x="29060" y="7088"/>
                  </a:cubicBezTo>
                  <a:lnTo>
                    <a:pt x="29060" y="7088"/>
                  </a:lnTo>
                  <a:cubicBezTo>
                    <a:pt x="29051" y="7259"/>
                    <a:pt x="29220" y="7400"/>
                    <a:pt x="29393" y="7508"/>
                  </a:cubicBezTo>
                  <a:cubicBezTo>
                    <a:pt x="29678" y="7678"/>
                    <a:pt x="29998" y="7807"/>
                    <a:pt x="30340" y="7881"/>
                  </a:cubicBezTo>
                  <a:cubicBezTo>
                    <a:pt x="30348" y="7881"/>
                    <a:pt x="30357" y="7858"/>
                    <a:pt x="30359" y="7812"/>
                  </a:cubicBezTo>
                  <a:lnTo>
                    <a:pt x="30359" y="7810"/>
                  </a:lnTo>
                  <a:cubicBezTo>
                    <a:pt x="30364" y="7787"/>
                    <a:pt x="30367" y="7756"/>
                    <a:pt x="30367" y="7722"/>
                  </a:cubicBezTo>
                  <a:cubicBezTo>
                    <a:pt x="30386" y="7486"/>
                    <a:pt x="30395" y="7028"/>
                    <a:pt x="30397" y="6672"/>
                  </a:cubicBezTo>
                  <a:lnTo>
                    <a:pt x="30397" y="6584"/>
                  </a:lnTo>
                  <a:cubicBezTo>
                    <a:pt x="30402" y="6381"/>
                    <a:pt x="30402" y="6221"/>
                    <a:pt x="30405" y="6177"/>
                  </a:cubicBezTo>
                  <a:cubicBezTo>
                    <a:pt x="30049" y="6101"/>
                    <a:pt x="29692" y="6020"/>
                    <a:pt x="29332" y="5938"/>
                  </a:cubicBezTo>
                  <a:cubicBezTo>
                    <a:pt x="28260" y="5697"/>
                    <a:pt x="27194" y="5453"/>
                    <a:pt x="26127" y="5204"/>
                  </a:cubicBezTo>
                  <a:cubicBezTo>
                    <a:pt x="24819" y="4896"/>
                    <a:pt x="23550" y="4468"/>
                    <a:pt x="22173" y="4405"/>
                  </a:cubicBezTo>
                  <a:cubicBezTo>
                    <a:pt x="21802" y="4386"/>
                    <a:pt x="21395" y="4386"/>
                    <a:pt x="21107" y="4202"/>
                  </a:cubicBezTo>
                  <a:cubicBezTo>
                    <a:pt x="20991" y="4129"/>
                    <a:pt x="20888" y="4025"/>
                    <a:pt x="20747" y="4025"/>
                  </a:cubicBezTo>
                  <a:cubicBezTo>
                    <a:pt x="20744" y="4025"/>
                    <a:pt x="20740" y="4025"/>
                    <a:pt x="20737" y="4025"/>
                  </a:cubicBezTo>
                  <a:cubicBezTo>
                    <a:pt x="20629" y="4025"/>
                    <a:pt x="20541" y="4080"/>
                    <a:pt x="20437" y="4101"/>
                  </a:cubicBezTo>
                  <a:cubicBezTo>
                    <a:pt x="20403" y="4109"/>
                    <a:pt x="20370" y="4112"/>
                    <a:pt x="20336" y="4112"/>
                  </a:cubicBezTo>
                  <a:cubicBezTo>
                    <a:pt x="20236" y="4112"/>
                    <a:pt x="20135" y="4086"/>
                    <a:pt x="20038" y="4063"/>
                  </a:cubicBezTo>
                  <a:cubicBezTo>
                    <a:pt x="18094" y="3585"/>
                    <a:pt x="16158" y="3102"/>
                    <a:pt x="14214" y="2623"/>
                  </a:cubicBezTo>
                  <a:cubicBezTo>
                    <a:pt x="13907" y="2547"/>
                    <a:pt x="13597" y="2468"/>
                    <a:pt x="13291" y="2391"/>
                  </a:cubicBezTo>
                  <a:cubicBezTo>
                    <a:pt x="12823" y="2276"/>
                    <a:pt x="12351" y="2156"/>
                    <a:pt x="11933" y="1958"/>
                  </a:cubicBezTo>
                  <a:lnTo>
                    <a:pt x="11865" y="2165"/>
                  </a:lnTo>
                  <a:cubicBezTo>
                    <a:pt x="11571" y="1981"/>
                    <a:pt x="11322" y="1752"/>
                    <a:pt x="11137" y="1494"/>
                  </a:cubicBezTo>
                  <a:cubicBezTo>
                    <a:pt x="11102" y="1690"/>
                    <a:pt x="11069" y="1886"/>
                    <a:pt x="11034" y="2077"/>
                  </a:cubicBezTo>
                  <a:cubicBezTo>
                    <a:pt x="9911" y="1955"/>
                    <a:pt x="8803" y="1748"/>
                    <a:pt x="7725" y="1461"/>
                  </a:cubicBezTo>
                  <a:cubicBezTo>
                    <a:pt x="7600" y="1425"/>
                    <a:pt x="7465" y="1390"/>
                    <a:pt x="7335" y="1390"/>
                  </a:cubicBezTo>
                  <a:cubicBezTo>
                    <a:pt x="7268" y="1390"/>
                    <a:pt x="7202" y="1399"/>
                    <a:pt x="7139" y="1423"/>
                  </a:cubicBezTo>
                  <a:cubicBezTo>
                    <a:pt x="6938" y="1308"/>
                    <a:pt x="6778" y="1155"/>
                    <a:pt x="6667" y="978"/>
                  </a:cubicBezTo>
                  <a:cubicBezTo>
                    <a:pt x="6629" y="1081"/>
                    <a:pt x="6594" y="1181"/>
                    <a:pt x="6556" y="1284"/>
                  </a:cubicBezTo>
                  <a:cubicBezTo>
                    <a:pt x="6357" y="1059"/>
                    <a:pt x="6200" y="805"/>
                    <a:pt x="6099" y="540"/>
                  </a:cubicBezTo>
                  <a:cubicBezTo>
                    <a:pt x="6084" y="779"/>
                    <a:pt x="6070" y="1016"/>
                    <a:pt x="6053" y="1254"/>
                  </a:cubicBezTo>
                  <a:cubicBezTo>
                    <a:pt x="6052" y="1254"/>
                    <a:pt x="6051" y="1254"/>
                    <a:pt x="6049" y="1254"/>
                  </a:cubicBezTo>
                  <a:cubicBezTo>
                    <a:pt x="5774" y="1254"/>
                    <a:pt x="5635" y="897"/>
                    <a:pt x="5378" y="897"/>
                  </a:cubicBezTo>
                  <a:cubicBezTo>
                    <a:pt x="5362" y="897"/>
                    <a:pt x="5346" y="899"/>
                    <a:pt x="5329" y="902"/>
                  </a:cubicBezTo>
                  <a:cubicBezTo>
                    <a:pt x="5247" y="917"/>
                    <a:pt x="5186" y="964"/>
                    <a:pt x="5110" y="991"/>
                  </a:cubicBezTo>
                  <a:cubicBezTo>
                    <a:pt x="5066" y="1003"/>
                    <a:pt x="5020" y="1008"/>
                    <a:pt x="4973" y="1008"/>
                  </a:cubicBezTo>
                  <a:cubicBezTo>
                    <a:pt x="4905" y="1008"/>
                    <a:pt x="4836" y="998"/>
                    <a:pt x="4768" y="987"/>
                  </a:cubicBezTo>
                  <a:cubicBezTo>
                    <a:pt x="4464" y="941"/>
                    <a:pt x="4158" y="895"/>
                    <a:pt x="3852" y="849"/>
                  </a:cubicBezTo>
                  <a:cubicBezTo>
                    <a:pt x="3206" y="749"/>
                    <a:pt x="2486" y="608"/>
                    <a:pt x="2144" y="163"/>
                  </a:cubicBezTo>
                  <a:cubicBezTo>
                    <a:pt x="2120" y="277"/>
                    <a:pt x="2093" y="393"/>
                    <a:pt x="2072" y="507"/>
                  </a:cubicBezTo>
                  <a:cubicBezTo>
                    <a:pt x="2072" y="343"/>
                    <a:pt x="1838" y="248"/>
                    <a:pt x="1626" y="248"/>
                  </a:cubicBezTo>
                  <a:cubicBezTo>
                    <a:pt x="1611" y="248"/>
                    <a:pt x="1595" y="248"/>
                    <a:pt x="1580" y="249"/>
                  </a:cubicBezTo>
                  <a:cubicBezTo>
                    <a:pt x="1371" y="265"/>
                    <a:pt x="1172" y="343"/>
                    <a:pt x="960" y="343"/>
                  </a:cubicBezTo>
                  <a:cubicBezTo>
                    <a:pt x="951" y="343"/>
                    <a:pt x="941" y="343"/>
                    <a:pt x="931" y="342"/>
                  </a:cubicBezTo>
                  <a:cubicBezTo>
                    <a:pt x="579" y="329"/>
                    <a:pt x="357" y="101"/>
                    <a:pt x="47" y="12"/>
                  </a:cubicBezTo>
                  <a:cubicBezTo>
                    <a:pt x="31" y="8"/>
                    <a:pt x="16" y="4"/>
                    <a:pt x="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7"/>
            <p:cNvSpPr/>
            <p:nvPr/>
          </p:nvSpPr>
          <p:spPr>
            <a:xfrm>
              <a:off x="-63071" y="4871056"/>
              <a:ext cx="9211455" cy="670102"/>
            </a:xfrm>
            <a:custGeom>
              <a:avLst/>
              <a:gdLst/>
              <a:ahLst/>
              <a:cxnLst/>
              <a:rect l="l" t="t" r="r" b="b"/>
              <a:pathLst>
                <a:path w="228643" h="16633" extrusionOk="0">
                  <a:moveTo>
                    <a:pt x="228643" y="0"/>
                  </a:moveTo>
                  <a:cubicBezTo>
                    <a:pt x="220275" y="99"/>
                    <a:pt x="211924" y="229"/>
                    <a:pt x="203577" y="406"/>
                  </a:cubicBezTo>
                  <a:cubicBezTo>
                    <a:pt x="199478" y="494"/>
                    <a:pt x="195355" y="731"/>
                    <a:pt x="191260" y="731"/>
                  </a:cubicBezTo>
                  <a:cubicBezTo>
                    <a:pt x="190623" y="754"/>
                    <a:pt x="189990" y="778"/>
                    <a:pt x="189355" y="805"/>
                  </a:cubicBezTo>
                  <a:cubicBezTo>
                    <a:pt x="188915" y="824"/>
                    <a:pt x="188474" y="848"/>
                    <a:pt x="188036" y="874"/>
                  </a:cubicBezTo>
                  <a:cubicBezTo>
                    <a:pt x="186977" y="931"/>
                    <a:pt x="185925" y="1003"/>
                    <a:pt x="184872" y="1092"/>
                  </a:cubicBezTo>
                  <a:cubicBezTo>
                    <a:pt x="184524" y="1033"/>
                    <a:pt x="184170" y="1015"/>
                    <a:pt x="183815" y="1015"/>
                  </a:cubicBezTo>
                  <a:cubicBezTo>
                    <a:pt x="183553" y="1015"/>
                    <a:pt x="183290" y="1025"/>
                    <a:pt x="183027" y="1035"/>
                  </a:cubicBezTo>
                  <a:cubicBezTo>
                    <a:pt x="182729" y="1047"/>
                    <a:pt x="182432" y="1054"/>
                    <a:pt x="182134" y="1066"/>
                  </a:cubicBezTo>
                  <a:cubicBezTo>
                    <a:pt x="182122" y="1068"/>
                    <a:pt x="182112" y="1068"/>
                    <a:pt x="182104" y="1068"/>
                  </a:cubicBezTo>
                  <a:cubicBezTo>
                    <a:pt x="178470" y="1195"/>
                    <a:pt x="174838" y="1321"/>
                    <a:pt x="171203" y="1452"/>
                  </a:cubicBezTo>
                  <a:cubicBezTo>
                    <a:pt x="170505" y="1474"/>
                    <a:pt x="169807" y="1500"/>
                    <a:pt x="169109" y="1525"/>
                  </a:cubicBezTo>
                  <a:cubicBezTo>
                    <a:pt x="168439" y="1551"/>
                    <a:pt x="167763" y="1574"/>
                    <a:pt x="167088" y="1598"/>
                  </a:cubicBezTo>
                  <a:cubicBezTo>
                    <a:pt x="166651" y="1614"/>
                    <a:pt x="166215" y="1628"/>
                    <a:pt x="165777" y="1644"/>
                  </a:cubicBezTo>
                  <a:lnTo>
                    <a:pt x="165766" y="1644"/>
                  </a:lnTo>
                  <a:cubicBezTo>
                    <a:pt x="165598" y="1652"/>
                    <a:pt x="165429" y="1656"/>
                    <a:pt x="165256" y="1663"/>
                  </a:cubicBezTo>
                  <a:cubicBezTo>
                    <a:pt x="164857" y="1678"/>
                    <a:pt x="164455" y="1690"/>
                    <a:pt x="164056" y="1706"/>
                  </a:cubicBezTo>
                  <a:cubicBezTo>
                    <a:pt x="163596" y="1722"/>
                    <a:pt x="163139" y="1736"/>
                    <a:pt x="162680" y="1755"/>
                  </a:cubicBezTo>
                  <a:cubicBezTo>
                    <a:pt x="161621" y="1790"/>
                    <a:pt x="160560" y="1828"/>
                    <a:pt x="159502" y="1867"/>
                  </a:cubicBezTo>
                  <a:cubicBezTo>
                    <a:pt x="159394" y="1869"/>
                    <a:pt x="159287" y="1874"/>
                    <a:pt x="159179" y="1878"/>
                  </a:cubicBezTo>
                  <a:cubicBezTo>
                    <a:pt x="158639" y="1897"/>
                    <a:pt x="158099" y="1916"/>
                    <a:pt x="157561" y="1935"/>
                  </a:cubicBezTo>
                  <a:lnTo>
                    <a:pt x="157551" y="1935"/>
                  </a:lnTo>
                  <a:cubicBezTo>
                    <a:pt x="157144" y="1950"/>
                    <a:pt x="156737" y="1964"/>
                    <a:pt x="156332" y="1981"/>
                  </a:cubicBezTo>
                  <a:cubicBezTo>
                    <a:pt x="155786" y="2000"/>
                    <a:pt x="155243" y="2019"/>
                    <a:pt x="154698" y="2038"/>
                  </a:cubicBezTo>
                  <a:cubicBezTo>
                    <a:pt x="154065" y="2060"/>
                    <a:pt x="153433" y="2084"/>
                    <a:pt x="152800" y="2107"/>
                  </a:cubicBezTo>
                  <a:cubicBezTo>
                    <a:pt x="151550" y="2149"/>
                    <a:pt x="150293" y="2234"/>
                    <a:pt x="149036" y="2320"/>
                  </a:cubicBezTo>
                  <a:lnTo>
                    <a:pt x="149033" y="2320"/>
                  </a:lnTo>
                  <a:cubicBezTo>
                    <a:pt x="146568" y="2495"/>
                    <a:pt x="144107" y="2695"/>
                    <a:pt x="141651" y="2695"/>
                  </a:cubicBezTo>
                  <a:cubicBezTo>
                    <a:pt x="140973" y="2750"/>
                    <a:pt x="140287" y="2804"/>
                    <a:pt x="139623" y="2948"/>
                  </a:cubicBezTo>
                  <a:cubicBezTo>
                    <a:pt x="139627" y="3032"/>
                    <a:pt x="139608" y="3121"/>
                    <a:pt x="139570" y="3198"/>
                  </a:cubicBezTo>
                  <a:lnTo>
                    <a:pt x="139562" y="3207"/>
                  </a:lnTo>
                  <a:cubicBezTo>
                    <a:pt x="139550" y="3228"/>
                    <a:pt x="139539" y="3248"/>
                    <a:pt x="139526" y="3268"/>
                  </a:cubicBezTo>
                  <a:cubicBezTo>
                    <a:pt x="139492" y="3317"/>
                    <a:pt x="139445" y="3368"/>
                    <a:pt x="139397" y="3406"/>
                  </a:cubicBezTo>
                  <a:cubicBezTo>
                    <a:pt x="139388" y="3357"/>
                    <a:pt x="139374" y="3311"/>
                    <a:pt x="139350" y="3268"/>
                  </a:cubicBezTo>
                  <a:cubicBezTo>
                    <a:pt x="139342" y="3252"/>
                    <a:pt x="139331" y="3233"/>
                    <a:pt x="139320" y="3219"/>
                  </a:cubicBezTo>
                  <a:cubicBezTo>
                    <a:pt x="139317" y="3208"/>
                    <a:pt x="139309" y="3200"/>
                    <a:pt x="139301" y="3189"/>
                  </a:cubicBezTo>
                  <a:cubicBezTo>
                    <a:pt x="139117" y="2931"/>
                    <a:pt x="138723" y="2790"/>
                    <a:pt x="138354" y="2778"/>
                  </a:cubicBezTo>
                  <a:cubicBezTo>
                    <a:pt x="138343" y="2778"/>
                    <a:pt x="138331" y="2778"/>
                    <a:pt x="138319" y="2778"/>
                  </a:cubicBezTo>
                  <a:cubicBezTo>
                    <a:pt x="137870" y="2778"/>
                    <a:pt x="137437" y="2918"/>
                    <a:pt x="136991" y="2971"/>
                  </a:cubicBezTo>
                  <a:cubicBezTo>
                    <a:pt x="136544" y="3025"/>
                    <a:pt x="136080" y="2998"/>
                    <a:pt x="135627" y="3017"/>
                  </a:cubicBezTo>
                  <a:cubicBezTo>
                    <a:pt x="135386" y="3025"/>
                    <a:pt x="135147" y="3051"/>
                    <a:pt x="134918" y="3109"/>
                  </a:cubicBezTo>
                  <a:cubicBezTo>
                    <a:pt x="134739" y="3152"/>
                    <a:pt x="134562" y="3217"/>
                    <a:pt x="134385" y="3270"/>
                  </a:cubicBezTo>
                  <a:cubicBezTo>
                    <a:pt x="134252" y="3308"/>
                    <a:pt x="134117" y="3343"/>
                    <a:pt x="133976" y="3354"/>
                  </a:cubicBezTo>
                  <a:cubicBezTo>
                    <a:pt x="133944" y="3357"/>
                    <a:pt x="133912" y="3358"/>
                    <a:pt x="133879" y="3358"/>
                  </a:cubicBezTo>
                  <a:cubicBezTo>
                    <a:pt x="133731" y="3358"/>
                    <a:pt x="133580" y="3329"/>
                    <a:pt x="133455" y="3270"/>
                  </a:cubicBezTo>
                  <a:cubicBezTo>
                    <a:pt x="133333" y="3208"/>
                    <a:pt x="133232" y="3120"/>
                    <a:pt x="133190" y="3006"/>
                  </a:cubicBezTo>
                  <a:cubicBezTo>
                    <a:pt x="133188" y="2998"/>
                    <a:pt x="133188" y="2994"/>
                    <a:pt x="133183" y="2987"/>
                  </a:cubicBezTo>
                  <a:cubicBezTo>
                    <a:pt x="133180" y="2994"/>
                    <a:pt x="133171" y="3003"/>
                    <a:pt x="133167" y="3006"/>
                  </a:cubicBezTo>
                  <a:cubicBezTo>
                    <a:pt x="133041" y="3171"/>
                    <a:pt x="132831" y="3231"/>
                    <a:pt x="132597" y="3231"/>
                  </a:cubicBezTo>
                  <a:cubicBezTo>
                    <a:pt x="132345" y="3231"/>
                    <a:pt x="132066" y="3162"/>
                    <a:pt x="131832" y="3079"/>
                  </a:cubicBezTo>
                  <a:cubicBezTo>
                    <a:pt x="131821" y="3079"/>
                    <a:pt x="131813" y="3076"/>
                    <a:pt x="131804" y="3071"/>
                  </a:cubicBezTo>
                  <a:lnTo>
                    <a:pt x="131794" y="3082"/>
                  </a:lnTo>
                  <a:cubicBezTo>
                    <a:pt x="131713" y="3144"/>
                    <a:pt x="131633" y="3209"/>
                    <a:pt x="131553" y="3270"/>
                  </a:cubicBezTo>
                  <a:cubicBezTo>
                    <a:pt x="131449" y="3350"/>
                    <a:pt x="131346" y="3430"/>
                    <a:pt x="131245" y="3512"/>
                  </a:cubicBezTo>
                  <a:cubicBezTo>
                    <a:pt x="131203" y="3419"/>
                    <a:pt x="131142" y="3335"/>
                    <a:pt x="131061" y="3270"/>
                  </a:cubicBezTo>
                  <a:cubicBezTo>
                    <a:pt x="131019" y="3232"/>
                    <a:pt x="130977" y="3196"/>
                    <a:pt x="130927" y="3170"/>
                  </a:cubicBezTo>
                  <a:cubicBezTo>
                    <a:pt x="130908" y="3204"/>
                    <a:pt x="130889" y="3238"/>
                    <a:pt x="130866" y="3270"/>
                  </a:cubicBezTo>
                  <a:cubicBezTo>
                    <a:pt x="130790" y="3369"/>
                    <a:pt x="130686" y="3454"/>
                    <a:pt x="130570" y="3514"/>
                  </a:cubicBezTo>
                  <a:cubicBezTo>
                    <a:pt x="130520" y="3430"/>
                    <a:pt x="130470" y="3349"/>
                    <a:pt x="130424" y="3270"/>
                  </a:cubicBezTo>
                  <a:cubicBezTo>
                    <a:pt x="130409" y="3247"/>
                    <a:pt x="130397" y="3221"/>
                    <a:pt x="130381" y="3196"/>
                  </a:cubicBezTo>
                  <a:cubicBezTo>
                    <a:pt x="129833" y="3219"/>
                    <a:pt x="129287" y="3246"/>
                    <a:pt x="128739" y="3270"/>
                  </a:cubicBezTo>
                  <a:lnTo>
                    <a:pt x="127486" y="3327"/>
                  </a:lnTo>
                  <a:lnTo>
                    <a:pt x="127455" y="3327"/>
                  </a:lnTo>
                  <a:cubicBezTo>
                    <a:pt x="127195" y="3337"/>
                    <a:pt x="126929" y="3349"/>
                    <a:pt x="126668" y="3362"/>
                  </a:cubicBezTo>
                  <a:cubicBezTo>
                    <a:pt x="126520" y="3369"/>
                    <a:pt x="126366" y="3378"/>
                    <a:pt x="126213" y="3400"/>
                  </a:cubicBezTo>
                  <a:cubicBezTo>
                    <a:pt x="126204" y="3400"/>
                    <a:pt x="126197" y="3404"/>
                    <a:pt x="126190" y="3404"/>
                  </a:cubicBezTo>
                  <a:cubicBezTo>
                    <a:pt x="125810" y="3449"/>
                    <a:pt x="125451" y="3557"/>
                    <a:pt x="125247" y="3824"/>
                  </a:cubicBezTo>
                  <a:cubicBezTo>
                    <a:pt x="125052" y="3583"/>
                    <a:pt x="124688" y="3521"/>
                    <a:pt x="124325" y="3521"/>
                  </a:cubicBezTo>
                  <a:cubicBezTo>
                    <a:pt x="124268" y="3521"/>
                    <a:pt x="124210" y="3523"/>
                    <a:pt x="124154" y="3526"/>
                  </a:cubicBezTo>
                  <a:cubicBezTo>
                    <a:pt x="124097" y="3526"/>
                    <a:pt x="124046" y="3528"/>
                    <a:pt x="123992" y="3533"/>
                  </a:cubicBezTo>
                  <a:cubicBezTo>
                    <a:pt x="123940" y="3538"/>
                    <a:pt x="123884" y="3541"/>
                    <a:pt x="123832" y="3545"/>
                  </a:cubicBezTo>
                  <a:cubicBezTo>
                    <a:pt x="123821" y="3545"/>
                    <a:pt x="123813" y="3545"/>
                    <a:pt x="123802" y="3547"/>
                  </a:cubicBezTo>
                  <a:cubicBezTo>
                    <a:pt x="123672" y="3556"/>
                    <a:pt x="123539" y="3564"/>
                    <a:pt x="123404" y="3575"/>
                  </a:cubicBezTo>
                  <a:cubicBezTo>
                    <a:pt x="123273" y="3585"/>
                    <a:pt x="123143" y="3593"/>
                    <a:pt x="123007" y="3604"/>
                  </a:cubicBezTo>
                  <a:cubicBezTo>
                    <a:pt x="122619" y="3631"/>
                    <a:pt x="122234" y="3659"/>
                    <a:pt x="121846" y="3686"/>
                  </a:cubicBezTo>
                  <a:cubicBezTo>
                    <a:pt x="121428" y="3716"/>
                    <a:pt x="121014" y="3743"/>
                    <a:pt x="120596" y="3774"/>
                  </a:cubicBezTo>
                  <a:cubicBezTo>
                    <a:pt x="119223" y="3869"/>
                    <a:pt x="117846" y="3965"/>
                    <a:pt x="116473" y="4065"/>
                  </a:cubicBezTo>
                  <a:cubicBezTo>
                    <a:pt x="116085" y="4091"/>
                    <a:pt x="115702" y="4118"/>
                    <a:pt x="115320" y="4179"/>
                  </a:cubicBezTo>
                  <a:cubicBezTo>
                    <a:pt x="114940" y="4240"/>
                    <a:pt x="114559" y="4339"/>
                    <a:pt x="114174" y="4363"/>
                  </a:cubicBezTo>
                  <a:cubicBezTo>
                    <a:pt x="114111" y="4367"/>
                    <a:pt x="114049" y="4368"/>
                    <a:pt x="113986" y="4368"/>
                  </a:cubicBezTo>
                  <a:cubicBezTo>
                    <a:pt x="113614" y="4368"/>
                    <a:pt x="113250" y="4317"/>
                    <a:pt x="112885" y="4271"/>
                  </a:cubicBezTo>
                  <a:lnTo>
                    <a:pt x="112881" y="4271"/>
                  </a:lnTo>
                  <a:cubicBezTo>
                    <a:pt x="112623" y="4242"/>
                    <a:pt x="112369" y="4215"/>
                    <a:pt x="112112" y="4215"/>
                  </a:cubicBezTo>
                  <a:cubicBezTo>
                    <a:pt x="112026" y="4215"/>
                    <a:pt x="111941" y="4218"/>
                    <a:pt x="111854" y="4225"/>
                  </a:cubicBezTo>
                  <a:cubicBezTo>
                    <a:pt x="111082" y="4278"/>
                    <a:pt x="110293" y="4385"/>
                    <a:pt x="109523" y="4482"/>
                  </a:cubicBezTo>
                  <a:cubicBezTo>
                    <a:pt x="109441" y="4493"/>
                    <a:pt x="109353" y="4510"/>
                    <a:pt x="109273" y="4531"/>
                  </a:cubicBezTo>
                  <a:lnTo>
                    <a:pt x="109264" y="4531"/>
                  </a:lnTo>
                  <a:cubicBezTo>
                    <a:pt x="109135" y="4569"/>
                    <a:pt x="109023" y="4634"/>
                    <a:pt x="108985" y="4742"/>
                  </a:cubicBezTo>
                  <a:cubicBezTo>
                    <a:pt x="108982" y="4751"/>
                    <a:pt x="108977" y="4754"/>
                    <a:pt x="108977" y="4761"/>
                  </a:cubicBezTo>
                  <a:cubicBezTo>
                    <a:pt x="108958" y="4759"/>
                    <a:pt x="108939" y="4751"/>
                    <a:pt x="108920" y="4746"/>
                  </a:cubicBezTo>
                  <a:cubicBezTo>
                    <a:pt x="108657" y="4671"/>
                    <a:pt x="108379" y="4632"/>
                    <a:pt x="108101" y="4632"/>
                  </a:cubicBezTo>
                  <a:cubicBezTo>
                    <a:pt x="107858" y="4632"/>
                    <a:pt x="107614" y="4662"/>
                    <a:pt x="107379" y="4723"/>
                  </a:cubicBezTo>
                  <a:cubicBezTo>
                    <a:pt x="107368" y="4761"/>
                    <a:pt x="107356" y="4805"/>
                    <a:pt x="107344" y="4843"/>
                  </a:cubicBezTo>
                  <a:cubicBezTo>
                    <a:pt x="107317" y="4938"/>
                    <a:pt x="107290" y="5035"/>
                    <a:pt x="107262" y="5134"/>
                  </a:cubicBezTo>
                  <a:cubicBezTo>
                    <a:pt x="107233" y="5022"/>
                    <a:pt x="107171" y="4930"/>
                    <a:pt x="107083" y="4857"/>
                  </a:cubicBezTo>
                  <a:cubicBezTo>
                    <a:pt x="107014" y="4796"/>
                    <a:pt x="106925" y="4746"/>
                    <a:pt x="106830" y="4710"/>
                  </a:cubicBezTo>
                  <a:lnTo>
                    <a:pt x="106827" y="4710"/>
                  </a:lnTo>
                  <a:cubicBezTo>
                    <a:pt x="106667" y="4649"/>
                    <a:pt x="106477" y="4619"/>
                    <a:pt x="106290" y="4619"/>
                  </a:cubicBezTo>
                  <a:cubicBezTo>
                    <a:pt x="106187" y="4619"/>
                    <a:pt x="106085" y="4628"/>
                    <a:pt x="105988" y="4646"/>
                  </a:cubicBezTo>
                  <a:cubicBezTo>
                    <a:pt x="105747" y="4689"/>
                    <a:pt x="105513" y="4765"/>
                    <a:pt x="105279" y="4830"/>
                  </a:cubicBezTo>
                  <a:lnTo>
                    <a:pt x="105276" y="4830"/>
                  </a:lnTo>
                  <a:cubicBezTo>
                    <a:pt x="105018" y="4906"/>
                    <a:pt x="104767" y="4971"/>
                    <a:pt x="104495" y="4976"/>
                  </a:cubicBezTo>
                  <a:cubicBezTo>
                    <a:pt x="104483" y="4976"/>
                    <a:pt x="104472" y="4977"/>
                    <a:pt x="104460" y="4977"/>
                  </a:cubicBezTo>
                  <a:cubicBezTo>
                    <a:pt x="104303" y="4977"/>
                    <a:pt x="104149" y="4953"/>
                    <a:pt x="103995" y="4930"/>
                  </a:cubicBezTo>
                  <a:lnTo>
                    <a:pt x="103992" y="4930"/>
                  </a:lnTo>
                  <a:cubicBezTo>
                    <a:pt x="103909" y="4919"/>
                    <a:pt x="103823" y="4904"/>
                    <a:pt x="103739" y="4895"/>
                  </a:cubicBezTo>
                  <a:cubicBezTo>
                    <a:pt x="103582" y="4877"/>
                    <a:pt x="103424" y="4870"/>
                    <a:pt x="103265" y="4870"/>
                  </a:cubicBezTo>
                  <a:cubicBezTo>
                    <a:pt x="103017" y="4870"/>
                    <a:pt x="102767" y="4887"/>
                    <a:pt x="102520" y="4904"/>
                  </a:cubicBezTo>
                  <a:cubicBezTo>
                    <a:pt x="102202" y="4925"/>
                    <a:pt x="101883" y="4946"/>
                    <a:pt x="101566" y="4971"/>
                  </a:cubicBezTo>
                  <a:cubicBezTo>
                    <a:pt x="101029" y="5018"/>
                    <a:pt x="100491" y="5079"/>
                    <a:pt x="99968" y="5186"/>
                  </a:cubicBezTo>
                  <a:cubicBezTo>
                    <a:pt x="99812" y="5216"/>
                    <a:pt x="99652" y="5255"/>
                    <a:pt x="99495" y="5281"/>
                  </a:cubicBezTo>
                  <a:cubicBezTo>
                    <a:pt x="99492" y="5285"/>
                    <a:pt x="99487" y="5285"/>
                    <a:pt x="99484" y="5285"/>
                  </a:cubicBezTo>
                  <a:lnTo>
                    <a:pt x="99476" y="5285"/>
                  </a:lnTo>
                  <a:cubicBezTo>
                    <a:pt x="99415" y="5295"/>
                    <a:pt x="99348" y="5304"/>
                    <a:pt x="99289" y="5312"/>
                  </a:cubicBezTo>
                  <a:cubicBezTo>
                    <a:pt x="99286" y="5312"/>
                    <a:pt x="99285" y="5313"/>
                    <a:pt x="99284" y="5313"/>
                  </a:cubicBezTo>
                  <a:cubicBezTo>
                    <a:pt x="99283" y="5313"/>
                    <a:pt x="99282" y="5313"/>
                    <a:pt x="99281" y="5312"/>
                  </a:cubicBezTo>
                  <a:cubicBezTo>
                    <a:pt x="99182" y="5324"/>
                    <a:pt x="99083" y="5333"/>
                    <a:pt x="98984" y="5333"/>
                  </a:cubicBezTo>
                  <a:cubicBezTo>
                    <a:pt x="98957" y="5333"/>
                    <a:pt x="98929" y="5333"/>
                    <a:pt x="98901" y="5331"/>
                  </a:cubicBezTo>
                  <a:lnTo>
                    <a:pt x="98863" y="5331"/>
                  </a:lnTo>
                  <a:cubicBezTo>
                    <a:pt x="98770" y="5327"/>
                    <a:pt x="98667" y="5312"/>
                    <a:pt x="98578" y="5285"/>
                  </a:cubicBezTo>
                  <a:cubicBezTo>
                    <a:pt x="98315" y="5216"/>
                    <a:pt x="98073" y="5065"/>
                    <a:pt x="97796" y="5063"/>
                  </a:cubicBezTo>
                  <a:cubicBezTo>
                    <a:pt x="97788" y="5062"/>
                    <a:pt x="97780" y="5062"/>
                    <a:pt x="97772" y="5062"/>
                  </a:cubicBezTo>
                  <a:cubicBezTo>
                    <a:pt x="97506" y="5062"/>
                    <a:pt x="97267" y="5202"/>
                    <a:pt x="97014" y="5288"/>
                  </a:cubicBezTo>
                  <a:cubicBezTo>
                    <a:pt x="96742" y="5375"/>
                    <a:pt x="96450" y="5407"/>
                    <a:pt x="96160" y="5429"/>
                  </a:cubicBezTo>
                  <a:cubicBezTo>
                    <a:pt x="95818" y="5457"/>
                    <a:pt x="91937" y="5622"/>
                    <a:pt x="90906" y="5855"/>
                  </a:cubicBezTo>
                  <a:cubicBezTo>
                    <a:pt x="90733" y="5897"/>
                    <a:pt x="90642" y="5938"/>
                    <a:pt x="90652" y="5979"/>
                  </a:cubicBezTo>
                  <a:lnTo>
                    <a:pt x="90652" y="5979"/>
                  </a:lnTo>
                  <a:cubicBezTo>
                    <a:pt x="90642" y="5945"/>
                    <a:pt x="90626" y="5908"/>
                    <a:pt x="90615" y="5874"/>
                  </a:cubicBezTo>
                  <a:cubicBezTo>
                    <a:pt x="90599" y="5836"/>
                    <a:pt x="90585" y="5797"/>
                    <a:pt x="90569" y="5755"/>
                  </a:cubicBezTo>
                  <a:cubicBezTo>
                    <a:pt x="90346" y="5860"/>
                    <a:pt x="90096" y="5914"/>
                    <a:pt x="89846" y="5914"/>
                  </a:cubicBezTo>
                  <a:cubicBezTo>
                    <a:pt x="89778" y="5914"/>
                    <a:pt x="89709" y="5910"/>
                    <a:pt x="89641" y="5902"/>
                  </a:cubicBezTo>
                  <a:cubicBezTo>
                    <a:pt x="89638" y="5912"/>
                    <a:pt x="89633" y="5921"/>
                    <a:pt x="89633" y="5931"/>
                  </a:cubicBezTo>
                  <a:cubicBezTo>
                    <a:pt x="89614" y="5988"/>
                    <a:pt x="89595" y="6050"/>
                    <a:pt x="89579" y="6108"/>
                  </a:cubicBezTo>
                  <a:cubicBezTo>
                    <a:pt x="89533" y="6249"/>
                    <a:pt x="89492" y="6392"/>
                    <a:pt x="89449" y="6537"/>
                  </a:cubicBezTo>
                  <a:cubicBezTo>
                    <a:pt x="89341" y="6363"/>
                    <a:pt x="89188" y="6241"/>
                    <a:pt x="89004" y="6157"/>
                  </a:cubicBezTo>
                  <a:lnTo>
                    <a:pt x="88996" y="6157"/>
                  </a:lnTo>
                  <a:cubicBezTo>
                    <a:pt x="88839" y="6081"/>
                    <a:pt x="88654" y="6030"/>
                    <a:pt x="88464" y="6003"/>
                  </a:cubicBezTo>
                  <a:cubicBezTo>
                    <a:pt x="88307" y="5979"/>
                    <a:pt x="88142" y="5969"/>
                    <a:pt x="87975" y="5969"/>
                  </a:cubicBezTo>
                  <a:cubicBezTo>
                    <a:pt x="87662" y="5969"/>
                    <a:pt x="87341" y="6004"/>
                    <a:pt x="87049" y="6049"/>
                  </a:cubicBezTo>
                  <a:cubicBezTo>
                    <a:pt x="86919" y="6068"/>
                    <a:pt x="86788" y="6092"/>
                    <a:pt x="86658" y="6111"/>
                  </a:cubicBezTo>
                  <a:cubicBezTo>
                    <a:pt x="86206" y="6184"/>
                    <a:pt x="85755" y="6253"/>
                    <a:pt x="85301" y="6325"/>
                  </a:cubicBezTo>
                  <a:cubicBezTo>
                    <a:pt x="85154" y="6344"/>
                    <a:pt x="84983" y="6401"/>
                    <a:pt x="84949" y="6509"/>
                  </a:cubicBezTo>
                  <a:lnTo>
                    <a:pt x="84949" y="6513"/>
                  </a:lnTo>
                  <a:cubicBezTo>
                    <a:pt x="84941" y="6525"/>
                    <a:pt x="84941" y="6540"/>
                    <a:pt x="84941" y="6551"/>
                  </a:cubicBezTo>
                  <a:cubicBezTo>
                    <a:pt x="84924" y="6540"/>
                    <a:pt x="84910" y="6525"/>
                    <a:pt x="84894" y="6516"/>
                  </a:cubicBezTo>
                  <a:lnTo>
                    <a:pt x="84891" y="6516"/>
                  </a:lnTo>
                  <a:cubicBezTo>
                    <a:pt x="84709" y="6374"/>
                    <a:pt x="84467" y="6296"/>
                    <a:pt x="84222" y="6296"/>
                  </a:cubicBezTo>
                  <a:cubicBezTo>
                    <a:pt x="84157" y="6296"/>
                    <a:pt x="84092" y="6301"/>
                    <a:pt x="84028" y="6312"/>
                  </a:cubicBezTo>
                  <a:cubicBezTo>
                    <a:pt x="83990" y="6408"/>
                    <a:pt x="83959" y="6506"/>
                    <a:pt x="83940" y="6601"/>
                  </a:cubicBezTo>
                  <a:cubicBezTo>
                    <a:pt x="83914" y="6723"/>
                    <a:pt x="83898" y="6850"/>
                    <a:pt x="83902" y="6976"/>
                  </a:cubicBezTo>
                  <a:cubicBezTo>
                    <a:pt x="83811" y="6862"/>
                    <a:pt x="83715" y="6745"/>
                    <a:pt x="83619" y="6630"/>
                  </a:cubicBezTo>
                  <a:lnTo>
                    <a:pt x="83619" y="6628"/>
                  </a:lnTo>
                  <a:cubicBezTo>
                    <a:pt x="83531" y="6520"/>
                    <a:pt x="83442" y="6417"/>
                    <a:pt x="83354" y="6310"/>
                  </a:cubicBezTo>
                  <a:cubicBezTo>
                    <a:pt x="83087" y="6388"/>
                    <a:pt x="82804" y="6427"/>
                    <a:pt x="82520" y="6427"/>
                  </a:cubicBezTo>
                  <a:cubicBezTo>
                    <a:pt x="82412" y="6427"/>
                    <a:pt x="82304" y="6421"/>
                    <a:pt x="82196" y="6410"/>
                  </a:cubicBezTo>
                  <a:cubicBezTo>
                    <a:pt x="82161" y="6528"/>
                    <a:pt x="82122" y="6648"/>
                    <a:pt x="82088" y="6766"/>
                  </a:cubicBezTo>
                  <a:lnTo>
                    <a:pt x="82084" y="6769"/>
                  </a:lnTo>
                  <a:cubicBezTo>
                    <a:pt x="82077" y="6799"/>
                    <a:pt x="82065" y="6831"/>
                    <a:pt x="82058" y="6862"/>
                  </a:cubicBezTo>
                  <a:cubicBezTo>
                    <a:pt x="82050" y="6831"/>
                    <a:pt x="82042" y="6799"/>
                    <a:pt x="82027" y="6774"/>
                  </a:cubicBezTo>
                  <a:cubicBezTo>
                    <a:pt x="81924" y="6544"/>
                    <a:pt x="81618" y="6448"/>
                    <a:pt x="81283" y="6424"/>
                  </a:cubicBezTo>
                  <a:cubicBezTo>
                    <a:pt x="81219" y="6418"/>
                    <a:pt x="81154" y="6416"/>
                    <a:pt x="81089" y="6416"/>
                  </a:cubicBezTo>
                  <a:cubicBezTo>
                    <a:pt x="80976" y="6416"/>
                    <a:pt x="80863" y="6424"/>
                    <a:pt x="80758" y="6436"/>
                  </a:cubicBezTo>
                  <a:lnTo>
                    <a:pt x="80467" y="6470"/>
                  </a:lnTo>
                  <a:lnTo>
                    <a:pt x="77825" y="6780"/>
                  </a:lnTo>
                  <a:cubicBezTo>
                    <a:pt x="77581" y="6807"/>
                    <a:pt x="77308" y="6849"/>
                    <a:pt x="77155" y="7014"/>
                  </a:cubicBezTo>
                  <a:cubicBezTo>
                    <a:pt x="77060" y="6902"/>
                    <a:pt x="76960" y="6788"/>
                    <a:pt x="76859" y="6677"/>
                  </a:cubicBezTo>
                  <a:cubicBezTo>
                    <a:pt x="76760" y="6764"/>
                    <a:pt x="76680" y="6872"/>
                    <a:pt x="76622" y="6984"/>
                  </a:cubicBezTo>
                  <a:cubicBezTo>
                    <a:pt x="76591" y="7041"/>
                    <a:pt x="76567" y="7098"/>
                    <a:pt x="76548" y="7160"/>
                  </a:cubicBezTo>
                  <a:cubicBezTo>
                    <a:pt x="76422" y="6963"/>
                    <a:pt x="76178" y="6894"/>
                    <a:pt x="75910" y="6894"/>
                  </a:cubicBezTo>
                  <a:cubicBezTo>
                    <a:pt x="75702" y="6894"/>
                    <a:pt x="75479" y="6936"/>
                    <a:pt x="75287" y="6991"/>
                  </a:cubicBezTo>
                  <a:cubicBezTo>
                    <a:pt x="75079" y="7048"/>
                    <a:pt x="74849" y="7106"/>
                    <a:pt x="74631" y="7118"/>
                  </a:cubicBezTo>
                  <a:cubicBezTo>
                    <a:pt x="74587" y="7126"/>
                    <a:pt x="74546" y="7126"/>
                    <a:pt x="74507" y="7126"/>
                  </a:cubicBezTo>
                  <a:lnTo>
                    <a:pt x="74486" y="7126"/>
                  </a:lnTo>
                  <a:cubicBezTo>
                    <a:pt x="74340" y="7123"/>
                    <a:pt x="74198" y="7092"/>
                    <a:pt x="74084" y="7027"/>
                  </a:cubicBezTo>
                  <a:cubicBezTo>
                    <a:pt x="74046" y="7004"/>
                    <a:pt x="74010" y="6980"/>
                    <a:pt x="73980" y="6950"/>
                  </a:cubicBezTo>
                  <a:cubicBezTo>
                    <a:pt x="73972" y="6961"/>
                    <a:pt x="73961" y="6970"/>
                    <a:pt x="73958" y="6980"/>
                  </a:cubicBezTo>
                  <a:cubicBezTo>
                    <a:pt x="73877" y="7073"/>
                    <a:pt x="73801" y="7164"/>
                    <a:pt x="73724" y="7257"/>
                  </a:cubicBezTo>
                  <a:cubicBezTo>
                    <a:pt x="73694" y="7295"/>
                    <a:pt x="73662" y="7329"/>
                    <a:pt x="73633" y="7367"/>
                  </a:cubicBezTo>
                  <a:cubicBezTo>
                    <a:pt x="73583" y="7338"/>
                    <a:pt x="73528" y="7306"/>
                    <a:pt x="73475" y="7287"/>
                  </a:cubicBezTo>
                  <a:cubicBezTo>
                    <a:pt x="73429" y="7265"/>
                    <a:pt x="73380" y="7249"/>
                    <a:pt x="73329" y="7238"/>
                  </a:cubicBezTo>
                  <a:cubicBezTo>
                    <a:pt x="73114" y="7176"/>
                    <a:pt x="72873" y="7164"/>
                    <a:pt x="72639" y="7164"/>
                  </a:cubicBezTo>
                  <a:cubicBezTo>
                    <a:pt x="71792" y="7164"/>
                    <a:pt x="70945" y="7253"/>
                    <a:pt x="70096" y="7343"/>
                  </a:cubicBezTo>
                  <a:cubicBezTo>
                    <a:pt x="69706" y="7381"/>
                    <a:pt x="69310" y="7425"/>
                    <a:pt x="68916" y="7467"/>
                  </a:cubicBezTo>
                  <a:cubicBezTo>
                    <a:pt x="68747" y="7486"/>
                    <a:pt x="68582" y="7501"/>
                    <a:pt x="68414" y="7520"/>
                  </a:cubicBezTo>
                  <a:cubicBezTo>
                    <a:pt x="67907" y="7572"/>
                    <a:pt x="66349" y="7946"/>
                    <a:pt x="65404" y="7946"/>
                  </a:cubicBezTo>
                  <a:cubicBezTo>
                    <a:pt x="65105" y="7946"/>
                    <a:pt x="64867" y="7908"/>
                    <a:pt x="64744" y="7811"/>
                  </a:cubicBezTo>
                  <a:cubicBezTo>
                    <a:pt x="64741" y="8009"/>
                    <a:pt x="64734" y="8213"/>
                    <a:pt x="64725" y="8416"/>
                  </a:cubicBezTo>
                  <a:lnTo>
                    <a:pt x="64725" y="8460"/>
                  </a:lnTo>
                  <a:cubicBezTo>
                    <a:pt x="64717" y="8443"/>
                    <a:pt x="64710" y="8433"/>
                    <a:pt x="64703" y="8416"/>
                  </a:cubicBezTo>
                  <a:cubicBezTo>
                    <a:pt x="64570" y="8191"/>
                    <a:pt x="64435" y="7964"/>
                    <a:pt x="64296" y="7741"/>
                  </a:cubicBezTo>
                  <a:cubicBezTo>
                    <a:pt x="64293" y="7882"/>
                    <a:pt x="64285" y="8021"/>
                    <a:pt x="64277" y="8162"/>
                  </a:cubicBezTo>
                  <a:cubicBezTo>
                    <a:pt x="64169" y="8013"/>
                    <a:pt x="64066" y="7863"/>
                    <a:pt x="63959" y="7715"/>
                  </a:cubicBezTo>
                  <a:cubicBezTo>
                    <a:pt x="63883" y="7848"/>
                    <a:pt x="63806" y="7987"/>
                    <a:pt x="63733" y="8121"/>
                  </a:cubicBezTo>
                  <a:cubicBezTo>
                    <a:pt x="63668" y="7994"/>
                    <a:pt x="63493" y="7935"/>
                    <a:pt x="63326" y="7935"/>
                  </a:cubicBezTo>
                  <a:cubicBezTo>
                    <a:pt x="63308" y="7935"/>
                    <a:pt x="63291" y="7936"/>
                    <a:pt x="63273" y="7937"/>
                  </a:cubicBezTo>
                  <a:cubicBezTo>
                    <a:pt x="63094" y="7952"/>
                    <a:pt x="62923" y="8018"/>
                    <a:pt x="62744" y="8040"/>
                  </a:cubicBezTo>
                  <a:cubicBezTo>
                    <a:pt x="62692" y="8046"/>
                    <a:pt x="62640" y="8048"/>
                    <a:pt x="62587" y="8048"/>
                  </a:cubicBezTo>
                  <a:cubicBezTo>
                    <a:pt x="62355" y="8048"/>
                    <a:pt x="62118" y="8001"/>
                    <a:pt x="61889" y="8001"/>
                  </a:cubicBezTo>
                  <a:cubicBezTo>
                    <a:pt x="61776" y="8001"/>
                    <a:pt x="61665" y="8012"/>
                    <a:pt x="61558" y="8048"/>
                  </a:cubicBezTo>
                  <a:cubicBezTo>
                    <a:pt x="61419" y="8093"/>
                    <a:pt x="61301" y="8179"/>
                    <a:pt x="61159" y="8221"/>
                  </a:cubicBezTo>
                  <a:cubicBezTo>
                    <a:pt x="61064" y="8251"/>
                    <a:pt x="60964" y="8261"/>
                    <a:pt x="60862" y="8261"/>
                  </a:cubicBezTo>
                  <a:cubicBezTo>
                    <a:pt x="60742" y="8261"/>
                    <a:pt x="60620" y="8247"/>
                    <a:pt x="60500" y="8237"/>
                  </a:cubicBezTo>
                  <a:cubicBezTo>
                    <a:pt x="60391" y="8229"/>
                    <a:pt x="60282" y="8225"/>
                    <a:pt x="60173" y="8225"/>
                  </a:cubicBezTo>
                  <a:cubicBezTo>
                    <a:pt x="59759" y="8225"/>
                    <a:pt x="59346" y="8282"/>
                    <a:pt x="58956" y="8395"/>
                  </a:cubicBezTo>
                  <a:cubicBezTo>
                    <a:pt x="58760" y="8448"/>
                    <a:pt x="58564" y="8517"/>
                    <a:pt x="58362" y="8517"/>
                  </a:cubicBezTo>
                  <a:cubicBezTo>
                    <a:pt x="58335" y="8517"/>
                    <a:pt x="58307" y="8516"/>
                    <a:pt x="58279" y="8513"/>
                  </a:cubicBezTo>
                  <a:cubicBezTo>
                    <a:pt x="58092" y="8496"/>
                    <a:pt x="57915" y="8409"/>
                    <a:pt x="57730" y="8409"/>
                  </a:cubicBezTo>
                  <a:cubicBezTo>
                    <a:pt x="57707" y="8409"/>
                    <a:pt x="57683" y="8411"/>
                    <a:pt x="57659" y="8414"/>
                  </a:cubicBezTo>
                  <a:cubicBezTo>
                    <a:pt x="57262" y="8462"/>
                    <a:pt x="56950" y="8632"/>
                    <a:pt x="56528" y="8658"/>
                  </a:cubicBezTo>
                  <a:cubicBezTo>
                    <a:pt x="56125" y="8681"/>
                    <a:pt x="55727" y="8723"/>
                    <a:pt x="55327" y="8761"/>
                  </a:cubicBezTo>
                  <a:lnTo>
                    <a:pt x="55324" y="8761"/>
                  </a:lnTo>
                  <a:cubicBezTo>
                    <a:pt x="55213" y="8777"/>
                    <a:pt x="55105" y="8784"/>
                    <a:pt x="54996" y="8796"/>
                  </a:cubicBezTo>
                  <a:cubicBezTo>
                    <a:pt x="54808" y="8813"/>
                    <a:pt x="54621" y="8815"/>
                    <a:pt x="54435" y="8815"/>
                  </a:cubicBezTo>
                  <a:cubicBezTo>
                    <a:pt x="54368" y="8815"/>
                    <a:pt x="54301" y="8815"/>
                    <a:pt x="54234" y="8815"/>
                  </a:cubicBezTo>
                  <a:cubicBezTo>
                    <a:pt x="53982" y="8815"/>
                    <a:pt x="53732" y="8819"/>
                    <a:pt x="53484" y="8859"/>
                  </a:cubicBezTo>
                  <a:cubicBezTo>
                    <a:pt x="52247" y="9049"/>
                    <a:pt x="51069" y="9239"/>
                    <a:pt x="49819" y="9239"/>
                  </a:cubicBezTo>
                  <a:cubicBezTo>
                    <a:pt x="49668" y="9239"/>
                    <a:pt x="49515" y="9236"/>
                    <a:pt x="49361" y="9230"/>
                  </a:cubicBezTo>
                  <a:cubicBezTo>
                    <a:pt x="49316" y="9227"/>
                    <a:pt x="49269" y="9225"/>
                    <a:pt x="49222" y="9225"/>
                  </a:cubicBezTo>
                  <a:cubicBezTo>
                    <a:pt x="49144" y="9225"/>
                    <a:pt x="49065" y="9231"/>
                    <a:pt x="48990" y="9253"/>
                  </a:cubicBezTo>
                  <a:cubicBezTo>
                    <a:pt x="48825" y="9301"/>
                    <a:pt x="48694" y="9428"/>
                    <a:pt x="48522" y="9451"/>
                  </a:cubicBezTo>
                  <a:cubicBezTo>
                    <a:pt x="48498" y="9455"/>
                    <a:pt x="48474" y="9456"/>
                    <a:pt x="48450" y="9456"/>
                  </a:cubicBezTo>
                  <a:cubicBezTo>
                    <a:pt x="48369" y="9456"/>
                    <a:pt x="48287" y="9440"/>
                    <a:pt x="48208" y="9428"/>
                  </a:cubicBezTo>
                  <a:cubicBezTo>
                    <a:pt x="48104" y="9413"/>
                    <a:pt x="48000" y="9406"/>
                    <a:pt x="47895" y="9406"/>
                  </a:cubicBezTo>
                  <a:cubicBezTo>
                    <a:pt x="47540" y="9406"/>
                    <a:pt x="47184" y="9485"/>
                    <a:pt x="46843" y="9583"/>
                  </a:cubicBezTo>
                  <a:cubicBezTo>
                    <a:pt x="46707" y="9623"/>
                    <a:pt x="46547" y="9658"/>
                    <a:pt x="46402" y="9658"/>
                  </a:cubicBezTo>
                  <a:cubicBezTo>
                    <a:pt x="46254" y="9658"/>
                    <a:pt x="46121" y="9621"/>
                    <a:pt x="46046" y="9515"/>
                  </a:cubicBezTo>
                  <a:cubicBezTo>
                    <a:pt x="45977" y="9591"/>
                    <a:pt x="45903" y="9669"/>
                    <a:pt x="45833" y="9745"/>
                  </a:cubicBezTo>
                  <a:cubicBezTo>
                    <a:pt x="45766" y="9661"/>
                    <a:pt x="45692" y="9572"/>
                    <a:pt x="45622" y="9488"/>
                  </a:cubicBezTo>
                  <a:cubicBezTo>
                    <a:pt x="45554" y="9577"/>
                    <a:pt x="45484" y="9661"/>
                    <a:pt x="45419" y="9745"/>
                  </a:cubicBezTo>
                  <a:cubicBezTo>
                    <a:pt x="45336" y="9670"/>
                    <a:pt x="45218" y="9641"/>
                    <a:pt x="45095" y="9641"/>
                  </a:cubicBezTo>
                  <a:cubicBezTo>
                    <a:pt x="44999" y="9641"/>
                    <a:pt x="44898" y="9659"/>
                    <a:pt x="44809" y="9688"/>
                  </a:cubicBezTo>
                  <a:cubicBezTo>
                    <a:pt x="44603" y="9752"/>
                    <a:pt x="44413" y="9860"/>
                    <a:pt x="44199" y="9883"/>
                  </a:cubicBezTo>
                  <a:cubicBezTo>
                    <a:pt x="44159" y="9888"/>
                    <a:pt x="44119" y="9890"/>
                    <a:pt x="44078" y="9890"/>
                  </a:cubicBezTo>
                  <a:cubicBezTo>
                    <a:pt x="43864" y="9890"/>
                    <a:pt x="43638" y="9834"/>
                    <a:pt x="43433" y="9834"/>
                  </a:cubicBezTo>
                  <a:cubicBezTo>
                    <a:pt x="43309" y="9834"/>
                    <a:pt x="43192" y="9854"/>
                    <a:pt x="43091" y="9922"/>
                  </a:cubicBezTo>
                  <a:cubicBezTo>
                    <a:pt x="43010" y="9979"/>
                    <a:pt x="42950" y="10060"/>
                    <a:pt x="42857" y="10101"/>
                  </a:cubicBezTo>
                  <a:cubicBezTo>
                    <a:pt x="42796" y="10130"/>
                    <a:pt x="42728" y="10139"/>
                    <a:pt x="42658" y="10139"/>
                  </a:cubicBezTo>
                  <a:cubicBezTo>
                    <a:pt x="42592" y="10139"/>
                    <a:pt x="42523" y="10131"/>
                    <a:pt x="42456" y="10124"/>
                  </a:cubicBezTo>
                  <a:cubicBezTo>
                    <a:pt x="42271" y="10101"/>
                    <a:pt x="42090" y="10091"/>
                    <a:pt x="41911" y="10091"/>
                  </a:cubicBezTo>
                  <a:cubicBezTo>
                    <a:pt x="41416" y="10091"/>
                    <a:pt x="40938" y="10169"/>
                    <a:pt x="40442" y="10272"/>
                  </a:cubicBezTo>
                  <a:cubicBezTo>
                    <a:pt x="39839" y="10403"/>
                    <a:pt x="39234" y="10373"/>
                    <a:pt x="38624" y="10438"/>
                  </a:cubicBezTo>
                  <a:cubicBezTo>
                    <a:pt x="38556" y="10445"/>
                    <a:pt x="38488" y="10452"/>
                    <a:pt x="38420" y="10452"/>
                  </a:cubicBezTo>
                  <a:cubicBezTo>
                    <a:pt x="38377" y="10452"/>
                    <a:pt x="38334" y="10449"/>
                    <a:pt x="38291" y="10441"/>
                  </a:cubicBezTo>
                  <a:cubicBezTo>
                    <a:pt x="38164" y="10422"/>
                    <a:pt x="38049" y="10360"/>
                    <a:pt x="37922" y="10349"/>
                  </a:cubicBezTo>
                  <a:cubicBezTo>
                    <a:pt x="37912" y="10348"/>
                    <a:pt x="37902" y="10348"/>
                    <a:pt x="37892" y="10348"/>
                  </a:cubicBezTo>
                  <a:cubicBezTo>
                    <a:pt x="37708" y="10348"/>
                    <a:pt x="37540" y="10444"/>
                    <a:pt x="37365" y="10495"/>
                  </a:cubicBezTo>
                  <a:cubicBezTo>
                    <a:pt x="37307" y="10513"/>
                    <a:pt x="37240" y="10524"/>
                    <a:pt x="37175" y="10524"/>
                  </a:cubicBezTo>
                  <a:cubicBezTo>
                    <a:pt x="37038" y="10524"/>
                    <a:pt x="36905" y="10479"/>
                    <a:pt x="36863" y="10373"/>
                  </a:cubicBezTo>
                  <a:cubicBezTo>
                    <a:pt x="36722" y="10506"/>
                    <a:pt x="36578" y="10645"/>
                    <a:pt x="36437" y="10780"/>
                  </a:cubicBezTo>
                  <a:cubicBezTo>
                    <a:pt x="36345" y="10632"/>
                    <a:pt x="36147" y="10543"/>
                    <a:pt x="35950" y="10543"/>
                  </a:cubicBezTo>
                  <a:cubicBezTo>
                    <a:pt x="35871" y="10543"/>
                    <a:pt x="35792" y="10557"/>
                    <a:pt x="35720" y="10588"/>
                  </a:cubicBezTo>
                  <a:cubicBezTo>
                    <a:pt x="35598" y="10641"/>
                    <a:pt x="35495" y="10736"/>
                    <a:pt x="35357" y="10767"/>
                  </a:cubicBezTo>
                  <a:cubicBezTo>
                    <a:pt x="35342" y="10770"/>
                    <a:pt x="35327" y="10771"/>
                    <a:pt x="35311" y="10771"/>
                  </a:cubicBezTo>
                  <a:cubicBezTo>
                    <a:pt x="35185" y="10771"/>
                    <a:pt x="35045" y="10681"/>
                    <a:pt x="35094" y="10583"/>
                  </a:cubicBezTo>
                  <a:lnTo>
                    <a:pt x="35094" y="10583"/>
                  </a:lnTo>
                  <a:cubicBezTo>
                    <a:pt x="34744" y="10789"/>
                    <a:pt x="34300" y="10836"/>
                    <a:pt x="33877" y="10870"/>
                  </a:cubicBezTo>
                  <a:cubicBezTo>
                    <a:pt x="33532" y="10902"/>
                    <a:pt x="32405" y="11133"/>
                    <a:pt x="31609" y="11133"/>
                  </a:cubicBezTo>
                  <a:cubicBezTo>
                    <a:pt x="31183" y="11133"/>
                    <a:pt x="30852" y="11067"/>
                    <a:pt x="30784" y="10870"/>
                  </a:cubicBezTo>
                  <a:cubicBezTo>
                    <a:pt x="30703" y="10973"/>
                    <a:pt x="30650" y="11085"/>
                    <a:pt x="30610" y="11207"/>
                  </a:cubicBezTo>
                  <a:cubicBezTo>
                    <a:pt x="30423" y="10988"/>
                    <a:pt x="30288" y="10743"/>
                    <a:pt x="30208" y="10482"/>
                  </a:cubicBezTo>
                  <a:cubicBezTo>
                    <a:pt x="30069" y="10778"/>
                    <a:pt x="29970" y="11085"/>
                    <a:pt x="29909" y="11399"/>
                  </a:cubicBezTo>
                  <a:cubicBezTo>
                    <a:pt x="29725" y="11272"/>
                    <a:pt x="29521" y="11174"/>
                    <a:pt x="29304" y="11096"/>
                  </a:cubicBezTo>
                  <a:lnTo>
                    <a:pt x="29304" y="11096"/>
                  </a:lnTo>
                  <a:cubicBezTo>
                    <a:pt x="29319" y="11214"/>
                    <a:pt x="29335" y="11338"/>
                    <a:pt x="29342" y="11456"/>
                  </a:cubicBezTo>
                  <a:cubicBezTo>
                    <a:pt x="29364" y="11714"/>
                    <a:pt x="29369" y="11967"/>
                    <a:pt x="29350" y="12219"/>
                  </a:cubicBezTo>
                  <a:cubicBezTo>
                    <a:pt x="29354" y="12238"/>
                    <a:pt x="29350" y="12262"/>
                    <a:pt x="29350" y="12281"/>
                  </a:cubicBezTo>
                  <a:cubicBezTo>
                    <a:pt x="29373" y="12267"/>
                    <a:pt x="29399" y="12261"/>
                    <a:pt x="29425" y="12261"/>
                  </a:cubicBezTo>
                  <a:cubicBezTo>
                    <a:pt x="29450" y="12261"/>
                    <a:pt x="29476" y="12267"/>
                    <a:pt x="29500" y="12278"/>
                  </a:cubicBezTo>
                  <a:cubicBezTo>
                    <a:pt x="29546" y="12289"/>
                    <a:pt x="29584" y="12320"/>
                    <a:pt x="29610" y="12355"/>
                  </a:cubicBezTo>
                  <a:cubicBezTo>
                    <a:pt x="29665" y="12431"/>
                    <a:pt x="29673" y="12523"/>
                    <a:pt x="29687" y="12606"/>
                  </a:cubicBezTo>
                  <a:cubicBezTo>
                    <a:pt x="29694" y="12654"/>
                    <a:pt x="29706" y="12694"/>
                    <a:pt x="29722" y="12737"/>
                  </a:cubicBezTo>
                  <a:lnTo>
                    <a:pt x="29722" y="12740"/>
                  </a:lnTo>
                  <a:cubicBezTo>
                    <a:pt x="29811" y="12993"/>
                    <a:pt x="29993" y="13213"/>
                    <a:pt x="30244" y="13357"/>
                  </a:cubicBezTo>
                  <a:cubicBezTo>
                    <a:pt x="30289" y="13346"/>
                    <a:pt x="30333" y="13335"/>
                    <a:pt x="30366" y="13330"/>
                  </a:cubicBezTo>
                  <a:lnTo>
                    <a:pt x="30366" y="13327"/>
                  </a:lnTo>
                  <a:cubicBezTo>
                    <a:pt x="30588" y="13270"/>
                    <a:pt x="30603" y="13265"/>
                    <a:pt x="30917" y="13259"/>
                  </a:cubicBezTo>
                  <a:cubicBezTo>
                    <a:pt x="32551" y="13213"/>
                    <a:pt x="34179" y="13071"/>
                    <a:pt x="35790" y="12833"/>
                  </a:cubicBezTo>
                  <a:cubicBezTo>
                    <a:pt x="36060" y="12795"/>
                    <a:pt x="36388" y="12699"/>
                    <a:pt x="36420" y="12469"/>
                  </a:cubicBezTo>
                  <a:cubicBezTo>
                    <a:pt x="36505" y="12596"/>
                    <a:pt x="36613" y="12737"/>
                    <a:pt x="36781" y="12768"/>
                  </a:cubicBezTo>
                  <a:cubicBezTo>
                    <a:pt x="36793" y="12770"/>
                    <a:pt x="36806" y="12771"/>
                    <a:pt x="36818" y="12771"/>
                  </a:cubicBezTo>
                  <a:cubicBezTo>
                    <a:pt x="36976" y="12771"/>
                    <a:pt x="37133" y="12610"/>
                    <a:pt x="37026" y="12507"/>
                  </a:cubicBezTo>
                  <a:lnTo>
                    <a:pt x="37026" y="12507"/>
                  </a:lnTo>
                  <a:cubicBezTo>
                    <a:pt x="37180" y="12526"/>
                    <a:pt x="37321" y="12603"/>
                    <a:pt x="37405" y="12713"/>
                  </a:cubicBezTo>
                  <a:cubicBezTo>
                    <a:pt x="37543" y="12599"/>
                    <a:pt x="37665" y="12469"/>
                    <a:pt x="37761" y="12323"/>
                  </a:cubicBezTo>
                  <a:cubicBezTo>
                    <a:pt x="37811" y="12494"/>
                    <a:pt x="38042" y="12541"/>
                    <a:pt x="38263" y="12541"/>
                  </a:cubicBezTo>
                  <a:cubicBezTo>
                    <a:pt x="38314" y="12541"/>
                    <a:pt x="38365" y="12538"/>
                    <a:pt x="38413" y="12534"/>
                  </a:cubicBezTo>
                  <a:cubicBezTo>
                    <a:pt x="39102" y="12472"/>
                    <a:pt x="39797" y="12412"/>
                    <a:pt x="40491" y="12350"/>
                  </a:cubicBezTo>
                  <a:cubicBezTo>
                    <a:pt x="40912" y="12314"/>
                    <a:pt x="41357" y="12268"/>
                    <a:pt x="41707" y="12062"/>
                  </a:cubicBezTo>
                  <a:lnTo>
                    <a:pt x="41707" y="12062"/>
                  </a:lnTo>
                  <a:cubicBezTo>
                    <a:pt x="41659" y="12161"/>
                    <a:pt x="41800" y="12251"/>
                    <a:pt x="41928" y="12251"/>
                  </a:cubicBezTo>
                  <a:cubicBezTo>
                    <a:pt x="41944" y="12251"/>
                    <a:pt x="41960" y="12250"/>
                    <a:pt x="41975" y="12247"/>
                  </a:cubicBezTo>
                  <a:cubicBezTo>
                    <a:pt x="42109" y="12216"/>
                    <a:pt x="42214" y="12120"/>
                    <a:pt x="42340" y="12066"/>
                  </a:cubicBezTo>
                  <a:cubicBezTo>
                    <a:pt x="42410" y="12036"/>
                    <a:pt x="42488" y="12022"/>
                    <a:pt x="42566" y="12022"/>
                  </a:cubicBezTo>
                  <a:cubicBezTo>
                    <a:pt x="42755" y="12022"/>
                    <a:pt x="42947" y="12105"/>
                    <a:pt x="43045" y="12247"/>
                  </a:cubicBezTo>
                  <a:cubicBezTo>
                    <a:pt x="43053" y="12247"/>
                    <a:pt x="43061" y="12247"/>
                    <a:pt x="43067" y="12243"/>
                  </a:cubicBezTo>
                  <a:lnTo>
                    <a:pt x="43482" y="11853"/>
                  </a:lnTo>
                  <a:cubicBezTo>
                    <a:pt x="43520" y="11959"/>
                    <a:pt x="43652" y="12003"/>
                    <a:pt x="43791" y="12003"/>
                  </a:cubicBezTo>
                  <a:cubicBezTo>
                    <a:pt x="43857" y="12003"/>
                    <a:pt x="43924" y="11993"/>
                    <a:pt x="43984" y="11975"/>
                  </a:cubicBezTo>
                  <a:cubicBezTo>
                    <a:pt x="44157" y="11923"/>
                    <a:pt x="44319" y="11827"/>
                    <a:pt x="44500" y="11827"/>
                  </a:cubicBezTo>
                  <a:cubicBezTo>
                    <a:pt x="44512" y="11827"/>
                    <a:pt x="44523" y="11828"/>
                    <a:pt x="44535" y="11828"/>
                  </a:cubicBezTo>
                  <a:cubicBezTo>
                    <a:pt x="44663" y="11840"/>
                    <a:pt x="44777" y="11901"/>
                    <a:pt x="44904" y="11920"/>
                  </a:cubicBezTo>
                  <a:cubicBezTo>
                    <a:pt x="44949" y="11928"/>
                    <a:pt x="44994" y="11931"/>
                    <a:pt x="45039" y="11931"/>
                  </a:cubicBezTo>
                  <a:cubicBezTo>
                    <a:pt x="45106" y="11931"/>
                    <a:pt x="45172" y="11924"/>
                    <a:pt x="45238" y="11917"/>
                  </a:cubicBezTo>
                  <a:cubicBezTo>
                    <a:pt x="45851" y="11853"/>
                    <a:pt x="46454" y="11882"/>
                    <a:pt x="47056" y="11752"/>
                  </a:cubicBezTo>
                  <a:cubicBezTo>
                    <a:pt x="48405" y="11467"/>
                    <a:pt x="49778" y="11389"/>
                    <a:pt x="51163" y="11265"/>
                  </a:cubicBezTo>
                  <a:cubicBezTo>
                    <a:pt x="51347" y="11250"/>
                    <a:pt x="51534" y="11236"/>
                    <a:pt x="51694" y="11157"/>
                  </a:cubicBezTo>
                  <a:cubicBezTo>
                    <a:pt x="51936" y="11039"/>
                    <a:pt x="52082" y="10805"/>
                    <a:pt x="52332" y="10697"/>
                  </a:cubicBezTo>
                  <a:cubicBezTo>
                    <a:pt x="52435" y="10653"/>
                    <a:pt x="52541" y="10635"/>
                    <a:pt x="52649" y="10635"/>
                  </a:cubicBezTo>
                  <a:cubicBezTo>
                    <a:pt x="53104" y="10635"/>
                    <a:pt x="53597" y="10954"/>
                    <a:pt x="54074" y="10954"/>
                  </a:cubicBezTo>
                  <a:cubicBezTo>
                    <a:pt x="54145" y="10954"/>
                    <a:pt x="54214" y="10947"/>
                    <a:pt x="54284" y="10931"/>
                  </a:cubicBezTo>
                  <a:cubicBezTo>
                    <a:pt x="54444" y="10893"/>
                    <a:pt x="54582" y="10811"/>
                    <a:pt x="54731" y="10754"/>
                  </a:cubicBezTo>
                  <a:cubicBezTo>
                    <a:pt x="54815" y="10724"/>
                    <a:pt x="54900" y="10697"/>
                    <a:pt x="54989" y="10673"/>
                  </a:cubicBezTo>
                  <a:cubicBezTo>
                    <a:pt x="55234" y="10613"/>
                    <a:pt x="55497" y="10595"/>
                    <a:pt x="55766" y="10595"/>
                  </a:cubicBezTo>
                  <a:cubicBezTo>
                    <a:pt x="56221" y="10595"/>
                    <a:pt x="56694" y="10648"/>
                    <a:pt x="57126" y="10648"/>
                  </a:cubicBezTo>
                  <a:cubicBezTo>
                    <a:pt x="57201" y="10648"/>
                    <a:pt x="57275" y="10646"/>
                    <a:pt x="57348" y="10642"/>
                  </a:cubicBezTo>
                  <a:cubicBezTo>
                    <a:pt x="57911" y="10616"/>
                    <a:pt x="58470" y="10558"/>
                    <a:pt x="59027" y="10482"/>
                  </a:cubicBezTo>
                  <a:lnTo>
                    <a:pt x="59046" y="10482"/>
                  </a:lnTo>
                  <a:cubicBezTo>
                    <a:pt x="59396" y="10439"/>
                    <a:pt x="59744" y="10391"/>
                    <a:pt x="60096" y="10336"/>
                  </a:cubicBezTo>
                  <a:cubicBezTo>
                    <a:pt x="60339" y="10298"/>
                    <a:pt x="60586" y="10294"/>
                    <a:pt x="60834" y="10294"/>
                  </a:cubicBezTo>
                  <a:cubicBezTo>
                    <a:pt x="60904" y="10294"/>
                    <a:pt x="60975" y="10294"/>
                    <a:pt x="61045" y="10294"/>
                  </a:cubicBezTo>
                  <a:cubicBezTo>
                    <a:pt x="61176" y="10294"/>
                    <a:pt x="61307" y="10293"/>
                    <a:pt x="61437" y="10286"/>
                  </a:cubicBezTo>
                  <a:cubicBezTo>
                    <a:pt x="61456" y="10286"/>
                    <a:pt x="61475" y="10284"/>
                    <a:pt x="61494" y="10284"/>
                  </a:cubicBezTo>
                  <a:cubicBezTo>
                    <a:pt x="61530" y="10284"/>
                    <a:pt x="61568" y="10280"/>
                    <a:pt x="61606" y="10276"/>
                  </a:cubicBezTo>
                  <a:cubicBezTo>
                    <a:pt x="62004" y="10241"/>
                    <a:pt x="62407" y="10195"/>
                    <a:pt x="62810" y="10162"/>
                  </a:cubicBezTo>
                  <a:cubicBezTo>
                    <a:pt x="62922" y="10153"/>
                    <a:pt x="63030" y="10145"/>
                    <a:pt x="63141" y="10139"/>
                  </a:cubicBezTo>
                  <a:cubicBezTo>
                    <a:pt x="63562" y="10112"/>
                    <a:pt x="63882" y="9943"/>
                    <a:pt x="64276" y="9895"/>
                  </a:cubicBezTo>
                  <a:cubicBezTo>
                    <a:pt x="64299" y="9892"/>
                    <a:pt x="64323" y="9890"/>
                    <a:pt x="64346" y="9890"/>
                  </a:cubicBezTo>
                  <a:cubicBezTo>
                    <a:pt x="64528" y="9890"/>
                    <a:pt x="64707" y="9977"/>
                    <a:pt x="64893" y="9994"/>
                  </a:cubicBezTo>
                  <a:cubicBezTo>
                    <a:pt x="64920" y="9997"/>
                    <a:pt x="64948" y="9998"/>
                    <a:pt x="64975" y="9998"/>
                  </a:cubicBezTo>
                  <a:cubicBezTo>
                    <a:pt x="65176" y="9998"/>
                    <a:pt x="65374" y="9929"/>
                    <a:pt x="65568" y="9876"/>
                  </a:cubicBezTo>
                  <a:cubicBezTo>
                    <a:pt x="65962" y="9763"/>
                    <a:pt x="66376" y="9706"/>
                    <a:pt x="66790" y="9706"/>
                  </a:cubicBezTo>
                  <a:cubicBezTo>
                    <a:pt x="66899" y="9706"/>
                    <a:pt x="67008" y="9710"/>
                    <a:pt x="67117" y="9718"/>
                  </a:cubicBezTo>
                  <a:cubicBezTo>
                    <a:pt x="67235" y="9728"/>
                    <a:pt x="67356" y="9742"/>
                    <a:pt x="67475" y="9742"/>
                  </a:cubicBezTo>
                  <a:cubicBezTo>
                    <a:pt x="67577" y="9742"/>
                    <a:pt x="67677" y="9732"/>
                    <a:pt x="67773" y="9702"/>
                  </a:cubicBezTo>
                  <a:cubicBezTo>
                    <a:pt x="67914" y="9660"/>
                    <a:pt x="68034" y="9574"/>
                    <a:pt x="68173" y="9529"/>
                  </a:cubicBezTo>
                  <a:cubicBezTo>
                    <a:pt x="68279" y="9494"/>
                    <a:pt x="68390" y="9482"/>
                    <a:pt x="68503" y="9482"/>
                  </a:cubicBezTo>
                  <a:cubicBezTo>
                    <a:pt x="68731" y="9482"/>
                    <a:pt x="68968" y="9530"/>
                    <a:pt x="69200" y="9530"/>
                  </a:cubicBezTo>
                  <a:cubicBezTo>
                    <a:pt x="69253" y="9530"/>
                    <a:pt x="69305" y="9527"/>
                    <a:pt x="69357" y="9521"/>
                  </a:cubicBezTo>
                  <a:cubicBezTo>
                    <a:pt x="69538" y="9498"/>
                    <a:pt x="69707" y="9432"/>
                    <a:pt x="69888" y="9418"/>
                  </a:cubicBezTo>
                  <a:cubicBezTo>
                    <a:pt x="69907" y="9416"/>
                    <a:pt x="69927" y="9415"/>
                    <a:pt x="69947" y="9415"/>
                  </a:cubicBezTo>
                  <a:cubicBezTo>
                    <a:pt x="70111" y="9415"/>
                    <a:pt x="70285" y="9476"/>
                    <a:pt x="70348" y="9602"/>
                  </a:cubicBezTo>
                  <a:cubicBezTo>
                    <a:pt x="70424" y="9469"/>
                    <a:pt x="70502" y="9330"/>
                    <a:pt x="70574" y="9196"/>
                  </a:cubicBezTo>
                  <a:cubicBezTo>
                    <a:pt x="70666" y="9325"/>
                    <a:pt x="70761" y="9456"/>
                    <a:pt x="70854" y="9591"/>
                  </a:cubicBezTo>
                  <a:cubicBezTo>
                    <a:pt x="70864" y="9587"/>
                    <a:pt x="70880" y="9587"/>
                    <a:pt x="70896" y="9587"/>
                  </a:cubicBezTo>
                  <a:cubicBezTo>
                    <a:pt x="70899" y="9465"/>
                    <a:pt x="70907" y="9346"/>
                    <a:pt x="70915" y="9224"/>
                  </a:cubicBezTo>
                  <a:cubicBezTo>
                    <a:pt x="70983" y="9338"/>
                    <a:pt x="71048" y="9454"/>
                    <a:pt x="71118" y="9566"/>
                  </a:cubicBezTo>
                  <a:cubicBezTo>
                    <a:pt x="71199" y="9562"/>
                    <a:pt x="71276" y="9554"/>
                    <a:pt x="71357" y="9546"/>
                  </a:cubicBezTo>
                  <a:cubicBezTo>
                    <a:pt x="71357" y="9463"/>
                    <a:pt x="71360" y="9377"/>
                    <a:pt x="71365" y="9288"/>
                  </a:cubicBezTo>
                  <a:cubicBezTo>
                    <a:pt x="71488" y="9387"/>
                    <a:pt x="71728" y="9425"/>
                    <a:pt x="72029" y="9425"/>
                  </a:cubicBezTo>
                  <a:cubicBezTo>
                    <a:pt x="72973" y="9425"/>
                    <a:pt x="74525" y="9053"/>
                    <a:pt x="75031" y="9001"/>
                  </a:cubicBezTo>
                  <a:cubicBezTo>
                    <a:pt x="75199" y="8982"/>
                    <a:pt x="75368" y="8963"/>
                    <a:pt x="75533" y="8948"/>
                  </a:cubicBezTo>
                  <a:cubicBezTo>
                    <a:pt x="75929" y="8904"/>
                    <a:pt x="76323" y="8863"/>
                    <a:pt x="76718" y="8821"/>
                  </a:cubicBezTo>
                  <a:cubicBezTo>
                    <a:pt x="77562" y="8733"/>
                    <a:pt x="78409" y="8644"/>
                    <a:pt x="79261" y="8644"/>
                  </a:cubicBezTo>
                  <a:cubicBezTo>
                    <a:pt x="79557" y="8644"/>
                    <a:pt x="79863" y="8665"/>
                    <a:pt x="80119" y="8782"/>
                  </a:cubicBezTo>
                  <a:cubicBezTo>
                    <a:pt x="80185" y="8779"/>
                    <a:pt x="80250" y="8771"/>
                    <a:pt x="80318" y="8766"/>
                  </a:cubicBezTo>
                  <a:cubicBezTo>
                    <a:pt x="80410" y="8655"/>
                    <a:pt x="80503" y="8541"/>
                    <a:pt x="80598" y="8429"/>
                  </a:cubicBezTo>
                  <a:cubicBezTo>
                    <a:pt x="80739" y="8560"/>
                    <a:pt x="80930" y="8607"/>
                    <a:pt x="81137" y="8607"/>
                  </a:cubicBezTo>
                  <a:cubicBezTo>
                    <a:pt x="81390" y="8607"/>
                    <a:pt x="81667" y="8537"/>
                    <a:pt x="81909" y="8467"/>
                  </a:cubicBezTo>
                  <a:cubicBezTo>
                    <a:pt x="82099" y="8414"/>
                    <a:pt x="82318" y="8375"/>
                    <a:pt x="82524" y="8375"/>
                  </a:cubicBezTo>
                  <a:cubicBezTo>
                    <a:pt x="82738" y="8375"/>
                    <a:pt x="82937" y="8417"/>
                    <a:pt x="83073" y="8532"/>
                  </a:cubicBezTo>
                  <a:cubicBezTo>
                    <a:pt x="83123" y="8529"/>
                    <a:pt x="83174" y="8524"/>
                    <a:pt x="83223" y="8522"/>
                  </a:cubicBezTo>
                  <a:cubicBezTo>
                    <a:pt x="83281" y="8388"/>
                    <a:pt x="83361" y="8261"/>
                    <a:pt x="83475" y="8157"/>
                  </a:cubicBezTo>
                  <a:cubicBezTo>
                    <a:pt x="83570" y="8261"/>
                    <a:pt x="83663" y="8369"/>
                    <a:pt x="83755" y="8475"/>
                  </a:cubicBezTo>
                  <a:cubicBezTo>
                    <a:pt x="83771" y="8475"/>
                    <a:pt x="83785" y="8472"/>
                    <a:pt x="83804" y="8472"/>
                  </a:cubicBezTo>
                  <a:cubicBezTo>
                    <a:pt x="83962" y="8326"/>
                    <a:pt x="84211" y="8288"/>
                    <a:pt x="84441" y="8261"/>
                  </a:cubicBezTo>
                  <a:cubicBezTo>
                    <a:pt x="85419" y="8147"/>
                    <a:pt x="86398" y="8030"/>
                    <a:pt x="87378" y="7915"/>
                  </a:cubicBezTo>
                  <a:cubicBezTo>
                    <a:pt x="87485" y="7904"/>
                    <a:pt x="87601" y="7896"/>
                    <a:pt x="87717" y="7896"/>
                  </a:cubicBezTo>
                  <a:cubicBezTo>
                    <a:pt x="88018" y="7896"/>
                    <a:pt x="88324" y="7945"/>
                    <a:pt x="88509" y="8090"/>
                  </a:cubicBezTo>
                  <a:cubicBezTo>
                    <a:pt x="88595" y="8081"/>
                    <a:pt x="88678" y="8078"/>
                    <a:pt x="88760" y="8071"/>
                  </a:cubicBezTo>
                  <a:cubicBezTo>
                    <a:pt x="88779" y="8008"/>
                    <a:pt x="88798" y="7951"/>
                    <a:pt x="88817" y="7890"/>
                  </a:cubicBezTo>
                  <a:cubicBezTo>
                    <a:pt x="88926" y="7902"/>
                    <a:pt x="89035" y="7908"/>
                    <a:pt x="89145" y="7908"/>
                  </a:cubicBezTo>
                  <a:cubicBezTo>
                    <a:pt x="89426" y="7908"/>
                    <a:pt x="89707" y="7869"/>
                    <a:pt x="89975" y="7791"/>
                  </a:cubicBezTo>
                  <a:cubicBezTo>
                    <a:pt x="90021" y="7848"/>
                    <a:pt x="90067" y="7905"/>
                    <a:pt x="90114" y="7959"/>
                  </a:cubicBezTo>
                  <a:cubicBezTo>
                    <a:pt x="90279" y="7947"/>
                    <a:pt x="90444" y="7932"/>
                    <a:pt x="90612" y="7920"/>
                  </a:cubicBezTo>
                  <a:cubicBezTo>
                    <a:pt x="90624" y="7877"/>
                    <a:pt x="90631" y="7837"/>
                    <a:pt x="90648" y="7793"/>
                  </a:cubicBezTo>
                  <a:cubicBezTo>
                    <a:pt x="90706" y="7783"/>
                    <a:pt x="90765" y="7778"/>
                    <a:pt x="90824" y="7778"/>
                  </a:cubicBezTo>
                  <a:cubicBezTo>
                    <a:pt x="90979" y="7778"/>
                    <a:pt x="91135" y="7812"/>
                    <a:pt x="91277" y="7867"/>
                  </a:cubicBezTo>
                  <a:cubicBezTo>
                    <a:pt x="91464" y="7851"/>
                    <a:pt x="91652" y="7837"/>
                    <a:pt x="91840" y="7820"/>
                  </a:cubicBezTo>
                  <a:cubicBezTo>
                    <a:pt x="91868" y="7812"/>
                    <a:pt x="91895" y="7810"/>
                    <a:pt x="91922" y="7805"/>
                  </a:cubicBezTo>
                  <a:cubicBezTo>
                    <a:pt x="92505" y="7712"/>
                    <a:pt x="93086" y="7620"/>
                    <a:pt x="93675" y="7528"/>
                  </a:cubicBezTo>
                  <a:cubicBezTo>
                    <a:pt x="93970" y="7483"/>
                    <a:pt x="94292" y="7448"/>
                    <a:pt x="94606" y="7448"/>
                  </a:cubicBezTo>
                  <a:cubicBezTo>
                    <a:pt x="94880" y="7448"/>
                    <a:pt x="95147" y="7474"/>
                    <a:pt x="95385" y="7544"/>
                  </a:cubicBezTo>
                  <a:cubicBezTo>
                    <a:pt x="95669" y="7521"/>
                    <a:pt x="95949" y="7501"/>
                    <a:pt x="96231" y="7479"/>
                  </a:cubicBezTo>
                  <a:cubicBezTo>
                    <a:pt x="96243" y="7444"/>
                    <a:pt x="96250" y="7413"/>
                    <a:pt x="96262" y="7379"/>
                  </a:cubicBezTo>
                  <a:cubicBezTo>
                    <a:pt x="96330" y="7387"/>
                    <a:pt x="96400" y="7391"/>
                    <a:pt x="96469" y="7391"/>
                  </a:cubicBezTo>
                  <a:cubicBezTo>
                    <a:pt x="96719" y="7391"/>
                    <a:pt x="96971" y="7338"/>
                    <a:pt x="97190" y="7233"/>
                  </a:cubicBezTo>
                  <a:cubicBezTo>
                    <a:pt x="97209" y="7290"/>
                    <a:pt x="97233" y="7343"/>
                    <a:pt x="97255" y="7401"/>
                  </a:cubicBezTo>
                  <a:cubicBezTo>
                    <a:pt x="97277" y="7398"/>
                    <a:pt x="97304" y="7398"/>
                    <a:pt x="97331" y="7393"/>
                  </a:cubicBezTo>
                  <a:cubicBezTo>
                    <a:pt x="97890" y="7125"/>
                    <a:pt x="102411" y="6937"/>
                    <a:pt x="102780" y="6907"/>
                  </a:cubicBezTo>
                  <a:cubicBezTo>
                    <a:pt x="103071" y="6879"/>
                    <a:pt x="103367" y="6853"/>
                    <a:pt x="103635" y="6765"/>
                  </a:cubicBezTo>
                  <a:cubicBezTo>
                    <a:pt x="103894" y="6679"/>
                    <a:pt x="104136" y="6535"/>
                    <a:pt x="104410" y="6535"/>
                  </a:cubicBezTo>
                  <a:cubicBezTo>
                    <a:pt x="104412" y="6535"/>
                    <a:pt x="104415" y="6535"/>
                    <a:pt x="104417" y="6535"/>
                  </a:cubicBezTo>
                  <a:cubicBezTo>
                    <a:pt x="104697" y="6539"/>
                    <a:pt x="104938" y="6692"/>
                    <a:pt x="105204" y="6761"/>
                  </a:cubicBezTo>
                  <a:cubicBezTo>
                    <a:pt x="105257" y="6776"/>
                    <a:pt x="105312" y="6788"/>
                    <a:pt x="105369" y="6795"/>
                  </a:cubicBezTo>
                  <a:cubicBezTo>
                    <a:pt x="105659" y="6774"/>
                    <a:pt x="105955" y="6750"/>
                    <a:pt x="106250" y="6731"/>
                  </a:cubicBezTo>
                  <a:cubicBezTo>
                    <a:pt x="106365" y="6708"/>
                    <a:pt x="106477" y="6681"/>
                    <a:pt x="106587" y="6662"/>
                  </a:cubicBezTo>
                  <a:cubicBezTo>
                    <a:pt x="107424" y="6489"/>
                    <a:pt x="108287" y="6437"/>
                    <a:pt x="109141" y="6377"/>
                  </a:cubicBezTo>
                  <a:cubicBezTo>
                    <a:pt x="109388" y="6361"/>
                    <a:pt x="109636" y="6345"/>
                    <a:pt x="109884" y="6345"/>
                  </a:cubicBezTo>
                  <a:cubicBezTo>
                    <a:pt x="110045" y="6345"/>
                    <a:pt x="110206" y="6352"/>
                    <a:pt x="110365" y="6370"/>
                  </a:cubicBezTo>
                  <a:cubicBezTo>
                    <a:pt x="110468" y="6381"/>
                    <a:pt x="110571" y="6396"/>
                    <a:pt x="110674" y="6413"/>
                  </a:cubicBezTo>
                  <a:cubicBezTo>
                    <a:pt x="111054" y="6386"/>
                    <a:pt x="111430" y="6363"/>
                    <a:pt x="111806" y="6336"/>
                  </a:cubicBezTo>
                  <a:cubicBezTo>
                    <a:pt x="112075" y="6260"/>
                    <a:pt x="112338" y="6171"/>
                    <a:pt x="112612" y="6122"/>
                  </a:cubicBezTo>
                  <a:cubicBezTo>
                    <a:pt x="112705" y="6105"/>
                    <a:pt x="112804" y="6097"/>
                    <a:pt x="112902" y="6097"/>
                  </a:cubicBezTo>
                  <a:cubicBezTo>
                    <a:pt x="113118" y="6097"/>
                    <a:pt x="113337" y="6137"/>
                    <a:pt x="113516" y="6217"/>
                  </a:cubicBezTo>
                  <a:cubicBezTo>
                    <a:pt x="115275" y="6097"/>
                    <a:pt x="116955" y="5623"/>
                    <a:pt x="118738" y="5612"/>
                  </a:cubicBezTo>
                  <a:cubicBezTo>
                    <a:pt x="119042" y="5608"/>
                    <a:pt x="119348" y="5614"/>
                    <a:pt x="119628" y="5524"/>
                  </a:cubicBezTo>
                  <a:cubicBezTo>
                    <a:pt x="119908" y="5433"/>
                    <a:pt x="120157" y="5218"/>
                    <a:pt x="120157" y="4960"/>
                  </a:cubicBezTo>
                  <a:cubicBezTo>
                    <a:pt x="120434" y="5186"/>
                    <a:pt x="120709" y="5414"/>
                    <a:pt x="120990" y="5642"/>
                  </a:cubicBezTo>
                  <a:cubicBezTo>
                    <a:pt x="120982" y="5384"/>
                    <a:pt x="121054" y="5129"/>
                    <a:pt x="121193" y="4899"/>
                  </a:cubicBezTo>
                  <a:cubicBezTo>
                    <a:pt x="121301" y="5124"/>
                    <a:pt x="121465" y="5335"/>
                    <a:pt x="121674" y="5504"/>
                  </a:cubicBezTo>
                  <a:cubicBezTo>
                    <a:pt x="121741" y="5300"/>
                    <a:pt x="121763" y="5086"/>
                    <a:pt x="121727" y="4874"/>
                  </a:cubicBezTo>
                  <a:lnTo>
                    <a:pt x="121727" y="4874"/>
                  </a:lnTo>
                  <a:cubicBezTo>
                    <a:pt x="121782" y="5173"/>
                    <a:pt x="121985" y="5449"/>
                    <a:pt x="122272" y="5626"/>
                  </a:cubicBezTo>
                  <a:cubicBezTo>
                    <a:pt x="122299" y="5392"/>
                    <a:pt x="122326" y="5162"/>
                    <a:pt x="122356" y="4928"/>
                  </a:cubicBezTo>
                  <a:cubicBezTo>
                    <a:pt x="122468" y="5111"/>
                    <a:pt x="122659" y="5321"/>
                    <a:pt x="122872" y="5321"/>
                  </a:cubicBezTo>
                  <a:cubicBezTo>
                    <a:pt x="122909" y="5321"/>
                    <a:pt x="122947" y="5315"/>
                    <a:pt x="122986" y="5300"/>
                  </a:cubicBezTo>
                  <a:cubicBezTo>
                    <a:pt x="123132" y="5243"/>
                    <a:pt x="123193" y="5102"/>
                    <a:pt x="123308" y="5013"/>
                  </a:cubicBezTo>
                  <a:cubicBezTo>
                    <a:pt x="123406" y="4938"/>
                    <a:pt x="123512" y="4908"/>
                    <a:pt x="123625" y="4908"/>
                  </a:cubicBezTo>
                  <a:cubicBezTo>
                    <a:pt x="124042" y="4908"/>
                    <a:pt x="124547" y="5313"/>
                    <a:pt x="125021" y="5313"/>
                  </a:cubicBezTo>
                  <a:cubicBezTo>
                    <a:pt x="125080" y="5313"/>
                    <a:pt x="125138" y="5307"/>
                    <a:pt x="125195" y="5293"/>
                  </a:cubicBezTo>
                  <a:cubicBezTo>
                    <a:pt x="125447" y="5230"/>
                    <a:pt x="125623" y="5028"/>
                    <a:pt x="125873" y="4947"/>
                  </a:cubicBezTo>
                  <a:cubicBezTo>
                    <a:pt x="125967" y="4915"/>
                    <a:pt x="126067" y="4904"/>
                    <a:pt x="126168" y="4904"/>
                  </a:cubicBezTo>
                  <a:cubicBezTo>
                    <a:pt x="126334" y="4904"/>
                    <a:pt x="126506" y="4935"/>
                    <a:pt x="126671" y="4958"/>
                  </a:cubicBezTo>
                  <a:cubicBezTo>
                    <a:pt x="126949" y="4997"/>
                    <a:pt x="127229" y="5013"/>
                    <a:pt x="127509" y="5013"/>
                  </a:cubicBezTo>
                  <a:cubicBezTo>
                    <a:pt x="128228" y="5013"/>
                    <a:pt x="128949" y="4907"/>
                    <a:pt x="129661" y="4805"/>
                  </a:cubicBezTo>
                  <a:cubicBezTo>
                    <a:pt x="131053" y="4606"/>
                    <a:pt x="132457" y="4422"/>
                    <a:pt x="133868" y="4409"/>
                  </a:cubicBezTo>
                  <a:cubicBezTo>
                    <a:pt x="133903" y="4409"/>
                    <a:pt x="133937" y="4409"/>
                    <a:pt x="133972" y="4409"/>
                  </a:cubicBezTo>
                  <a:cubicBezTo>
                    <a:pt x="135371" y="4409"/>
                    <a:pt x="136768" y="4571"/>
                    <a:pt x="138166" y="4571"/>
                  </a:cubicBezTo>
                  <a:cubicBezTo>
                    <a:pt x="138239" y="4571"/>
                    <a:pt x="138312" y="4570"/>
                    <a:pt x="138385" y="4569"/>
                  </a:cubicBezTo>
                  <a:cubicBezTo>
                    <a:pt x="140463" y="4543"/>
                    <a:pt x="142514" y="4124"/>
                    <a:pt x="144591" y="4124"/>
                  </a:cubicBezTo>
                  <a:cubicBezTo>
                    <a:pt x="144634" y="4124"/>
                    <a:pt x="144677" y="4124"/>
                    <a:pt x="144720" y="4124"/>
                  </a:cubicBezTo>
                  <a:cubicBezTo>
                    <a:pt x="145580" y="4124"/>
                    <a:pt x="146549" y="4111"/>
                    <a:pt x="147056" y="3533"/>
                  </a:cubicBezTo>
                  <a:cubicBezTo>
                    <a:pt x="147121" y="3725"/>
                    <a:pt x="147183" y="3916"/>
                    <a:pt x="147248" y="4108"/>
                  </a:cubicBezTo>
                  <a:cubicBezTo>
                    <a:pt x="147360" y="3840"/>
                    <a:pt x="147471" y="3576"/>
                    <a:pt x="147574" y="3311"/>
                  </a:cubicBezTo>
                  <a:cubicBezTo>
                    <a:pt x="147582" y="3299"/>
                    <a:pt x="147585" y="3288"/>
                    <a:pt x="147590" y="3275"/>
                  </a:cubicBezTo>
                  <a:lnTo>
                    <a:pt x="147590" y="3311"/>
                  </a:lnTo>
                  <a:cubicBezTo>
                    <a:pt x="147598" y="3598"/>
                    <a:pt x="147682" y="3902"/>
                    <a:pt x="148088" y="3902"/>
                  </a:cubicBezTo>
                  <a:cubicBezTo>
                    <a:pt x="148292" y="3902"/>
                    <a:pt x="148485" y="3833"/>
                    <a:pt x="148686" y="3814"/>
                  </a:cubicBezTo>
                  <a:cubicBezTo>
                    <a:pt x="148743" y="3808"/>
                    <a:pt x="148799" y="3805"/>
                    <a:pt x="148856" y="3805"/>
                  </a:cubicBezTo>
                  <a:cubicBezTo>
                    <a:pt x="149141" y="3805"/>
                    <a:pt x="149425" y="3873"/>
                    <a:pt x="149709" y="3879"/>
                  </a:cubicBezTo>
                  <a:cubicBezTo>
                    <a:pt x="149734" y="3880"/>
                    <a:pt x="149760" y="3880"/>
                    <a:pt x="149785" y="3880"/>
                  </a:cubicBezTo>
                  <a:cubicBezTo>
                    <a:pt x="150461" y="3880"/>
                    <a:pt x="151144" y="3581"/>
                    <a:pt x="151792" y="3581"/>
                  </a:cubicBezTo>
                  <a:cubicBezTo>
                    <a:pt x="151977" y="3581"/>
                    <a:pt x="152159" y="3605"/>
                    <a:pt x="152337" y="3668"/>
                  </a:cubicBezTo>
                  <a:cubicBezTo>
                    <a:pt x="152497" y="3725"/>
                    <a:pt x="152656" y="3809"/>
                    <a:pt x="152824" y="3809"/>
                  </a:cubicBezTo>
                  <a:cubicBezTo>
                    <a:pt x="152841" y="3809"/>
                    <a:pt x="152857" y="3808"/>
                    <a:pt x="152874" y="3807"/>
                  </a:cubicBezTo>
                  <a:cubicBezTo>
                    <a:pt x="153007" y="3788"/>
                    <a:pt x="153119" y="3711"/>
                    <a:pt x="153246" y="3668"/>
                  </a:cubicBezTo>
                  <a:cubicBezTo>
                    <a:pt x="153352" y="3631"/>
                    <a:pt x="153461" y="3616"/>
                    <a:pt x="153571" y="3616"/>
                  </a:cubicBezTo>
                  <a:cubicBezTo>
                    <a:pt x="153734" y="3616"/>
                    <a:pt x="153900" y="3648"/>
                    <a:pt x="154066" y="3685"/>
                  </a:cubicBezTo>
                  <a:lnTo>
                    <a:pt x="154069" y="3685"/>
                  </a:lnTo>
                  <a:cubicBezTo>
                    <a:pt x="154238" y="3719"/>
                    <a:pt x="154406" y="3761"/>
                    <a:pt x="154571" y="3774"/>
                  </a:cubicBezTo>
                  <a:cubicBezTo>
                    <a:pt x="154624" y="3778"/>
                    <a:pt x="154677" y="3780"/>
                    <a:pt x="154730" y="3780"/>
                  </a:cubicBezTo>
                  <a:cubicBezTo>
                    <a:pt x="155219" y="3780"/>
                    <a:pt x="155692" y="3594"/>
                    <a:pt x="156174" y="3501"/>
                  </a:cubicBezTo>
                  <a:cubicBezTo>
                    <a:pt x="156548" y="3430"/>
                    <a:pt x="156929" y="3413"/>
                    <a:pt x="157312" y="3413"/>
                  </a:cubicBezTo>
                  <a:cubicBezTo>
                    <a:pt x="157648" y="3413"/>
                    <a:pt x="157986" y="3427"/>
                    <a:pt x="158321" y="3428"/>
                  </a:cubicBezTo>
                  <a:cubicBezTo>
                    <a:pt x="158346" y="3428"/>
                    <a:pt x="158371" y="3428"/>
                    <a:pt x="158396" y="3428"/>
                  </a:cubicBezTo>
                  <a:cubicBezTo>
                    <a:pt x="159100" y="3428"/>
                    <a:pt x="159807" y="3377"/>
                    <a:pt x="160506" y="3301"/>
                  </a:cubicBezTo>
                  <a:cubicBezTo>
                    <a:pt x="160648" y="3290"/>
                    <a:pt x="160786" y="3274"/>
                    <a:pt x="160927" y="3259"/>
                  </a:cubicBezTo>
                  <a:cubicBezTo>
                    <a:pt x="162117" y="3131"/>
                    <a:pt x="163309" y="2978"/>
                    <a:pt x="164505" y="2978"/>
                  </a:cubicBezTo>
                  <a:cubicBezTo>
                    <a:pt x="164684" y="2978"/>
                    <a:pt x="164862" y="2982"/>
                    <a:pt x="165041" y="2989"/>
                  </a:cubicBezTo>
                  <a:cubicBezTo>
                    <a:pt x="165130" y="2993"/>
                    <a:pt x="165219" y="2995"/>
                    <a:pt x="165307" y="2995"/>
                  </a:cubicBezTo>
                  <a:cubicBezTo>
                    <a:pt x="165787" y="2995"/>
                    <a:pt x="166262" y="2945"/>
                    <a:pt x="166739" y="2945"/>
                  </a:cubicBezTo>
                  <a:cubicBezTo>
                    <a:pt x="166791" y="2945"/>
                    <a:pt x="166842" y="2946"/>
                    <a:pt x="166893" y="2947"/>
                  </a:cubicBezTo>
                  <a:cubicBezTo>
                    <a:pt x="166906" y="2946"/>
                    <a:pt x="166919" y="2945"/>
                    <a:pt x="166932" y="2945"/>
                  </a:cubicBezTo>
                  <a:cubicBezTo>
                    <a:pt x="166957" y="2945"/>
                    <a:pt x="166982" y="2947"/>
                    <a:pt x="167008" y="2947"/>
                  </a:cubicBezTo>
                  <a:cubicBezTo>
                    <a:pt x="167329" y="2962"/>
                    <a:pt x="167647" y="3031"/>
                    <a:pt x="167970" y="3055"/>
                  </a:cubicBezTo>
                  <a:cubicBezTo>
                    <a:pt x="168066" y="3062"/>
                    <a:pt x="168162" y="3065"/>
                    <a:pt x="168257" y="3065"/>
                  </a:cubicBezTo>
                  <a:cubicBezTo>
                    <a:pt x="169000" y="3065"/>
                    <a:pt x="169732" y="2881"/>
                    <a:pt x="170472" y="2881"/>
                  </a:cubicBezTo>
                  <a:cubicBezTo>
                    <a:pt x="170638" y="2881"/>
                    <a:pt x="170805" y="2890"/>
                    <a:pt x="170972" y="2913"/>
                  </a:cubicBezTo>
                  <a:cubicBezTo>
                    <a:pt x="171252" y="2950"/>
                    <a:pt x="171537" y="2965"/>
                    <a:pt x="171825" y="2965"/>
                  </a:cubicBezTo>
                  <a:cubicBezTo>
                    <a:pt x="172600" y="2965"/>
                    <a:pt x="173394" y="2860"/>
                    <a:pt x="174155" y="2821"/>
                  </a:cubicBezTo>
                  <a:cubicBezTo>
                    <a:pt x="175678" y="2748"/>
                    <a:pt x="177195" y="2671"/>
                    <a:pt x="178718" y="2599"/>
                  </a:cubicBezTo>
                  <a:cubicBezTo>
                    <a:pt x="179296" y="2568"/>
                    <a:pt x="179988" y="2479"/>
                    <a:pt x="180229" y="2027"/>
                  </a:cubicBezTo>
                  <a:cubicBezTo>
                    <a:pt x="180397" y="2211"/>
                    <a:pt x="180566" y="2390"/>
                    <a:pt x="180734" y="2575"/>
                  </a:cubicBezTo>
                  <a:cubicBezTo>
                    <a:pt x="180818" y="2455"/>
                    <a:pt x="180903" y="2337"/>
                    <a:pt x="180992" y="2219"/>
                  </a:cubicBezTo>
                  <a:cubicBezTo>
                    <a:pt x="181100" y="2341"/>
                    <a:pt x="181206" y="2468"/>
                    <a:pt x="181314" y="2594"/>
                  </a:cubicBezTo>
                  <a:cubicBezTo>
                    <a:pt x="181483" y="2531"/>
                    <a:pt x="181591" y="2371"/>
                    <a:pt x="181572" y="2214"/>
                  </a:cubicBezTo>
                  <a:lnTo>
                    <a:pt x="181572" y="2214"/>
                  </a:lnTo>
                  <a:cubicBezTo>
                    <a:pt x="181720" y="2276"/>
                    <a:pt x="181870" y="2341"/>
                    <a:pt x="182024" y="2402"/>
                  </a:cubicBezTo>
                  <a:cubicBezTo>
                    <a:pt x="182024" y="2390"/>
                    <a:pt x="182223" y="2160"/>
                    <a:pt x="182270" y="2141"/>
                  </a:cubicBezTo>
                  <a:cubicBezTo>
                    <a:pt x="182285" y="2136"/>
                    <a:pt x="182302" y="2134"/>
                    <a:pt x="182322" y="2134"/>
                  </a:cubicBezTo>
                  <a:cubicBezTo>
                    <a:pt x="182488" y="2134"/>
                    <a:pt x="182801" y="2299"/>
                    <a:pt x="182964" y="2301"/>
                  </a:cubicBezTo>
                  <a:cubicBezTo>
                    <a:pt x="182974" y="2302"/>
                    <a:pt x="182984" y="2302"/>
                    <a:pt x="182994" y="2302"/>
                  </a:cubicBezTo>
                  <a:cubicBezTo>
                    <a:pt x="183270" y="2302"/>
                    <a:pt x="183472" y="2204"/>
                    <a:pt x="183738" y="2163"/>
                  </a:cubicBezTo>
                  <a:cubicBezTo>
                    <a:pt x="184685" y="2026"/>
                    <a:pt x="185693" y="2055"/>
                    <a:pt x="186652" y="2018"/>
                  </a:cubicBezTo>
                  <a:cubicBezTo>
                    <a:pt x="186958" y="2001"/>
                    <a:pt x="187268" y="1990"/>
                    <a:pt x="187575" y="1980"/>
                  </a:cubicBezTo>
                  <a:cubicBezTo>
                    <a:pt x="188465" y="1942"/>
                    <a:pt x="189351" y="1906"/>
                    <a:pt x="190241" y="1868"/>
                  </a:cubicBezTo>
                  <a:cubicBezTo>
                    <a:pt x="190416" y="1860"/>
                    <a:pt x="190600" y="1853"/>
                    <a:pt x="190766" y="1795"/>
                  </a:cubicBezTo>
                  <a:cubicBezTo>
                    <a:pt x="190927" y="1741"/>
                    <a:pt x="191062" y="1645"/>
                    <a:pt x="191222" y="1591"/>
                  </a:cubicBezTo>
                  <a:cubicBezTo>
                    <a:pt x="191325" y="1556"/>
                    <a:pt x="191429" y="1541"/>
                    <a:pt x="191533" y="1541"/>
                  </a:cubicBezTo>
                  <a:cubicBezTo>
                    <a:pt x="191947" y="1541"/>
                    <a:pt x="192364" y="1782"/>
                    <a:pt x="192710" y="2013"/>
                  </a:cubicBezTo>
                  <a:cubicBezTo>
                    <a:pt x="192805" y="1917"/>
                    <a:pt x="192901" y="1820"/>
                    <a:pt x="192997" y="1728"/>
                  </a:cubicBezTo>
                  <a:cubicBezTo>
                    <a:pt x="193100" y="1876"/>
                    <a:pt x="193293" y="1945"/>
                    <a:pt x="193489" y="1945"/>
                  </a:cubicBezTo>
                  <a:cubicBezTo>
                    <a:pt x="193750" y="1945"/>
                    <a:pt x="194016" y="1824"/>
                    <a:pt x="194086" y="1606"/>
                  </a:cubicBezTo>
                  <a:cubicBezTo>
                    <a:pt x="194086" y="1794"/>
                    <a:pt x="194685" y="1849"/>
                    <a:pt x="195397" y="1849"/>
                  </a:cubicBezTo>
                  <a:cubicBezTo>
                    <a:pt x="196369" y="1849"/>
                    <a:pt x="197551" y="1747"/>
                    <a:pt x="197713" y="1739"/>
                  </a:cubicBezTo>
                  <a:cubicBezTo>
                    <a:pt x="198004" y="1723"/>
                    <a:pt x="198371" y="1671"/>
                    <a:pt x="198454" y="1429"/>
                  </a:cubicBezTo>
                  <a:cubicBezTo>
                    <a:pt x="198466" y="1609"/>
                    <a:pt x="198658" y="1766"/>
                    <a:pt x="198869" y="1771"/>
                  </a:cubicBezTo>
                  <a:cubicBezTo>
                    <a:pt x="198964" y="1638"/>
                    <a:pt x="199057" y="1507"/>
                    <a:pt x="199154" y="1376"/>
                  </a:cubicBezTo>
                  <a:cubicBezTo>
                    <a:pt x="199441" y="1536"/>
                    <a:pt x="199728" y="1701"/>
                    <a:pt x="200017" y="1862"/>
                  </a:cubicBezTo>
                  <a:cubicBezTo>
                    <a:pt x="200209" y="1734"/>
                    <a:pt x="200326" y="1531"/>
                    <a:pt x="200323" y="1325"/>
                  </a:cubicBezTo>
                  <a:lnTo>
                    <a:pt x="200323" y="1325"/>
                  </a:lnTo>
                  <a:lnTo>
                    <a:pt x="201105" y="1808"/>
                  </a:lnTo>
                  <a:cubicBezTo>
                    <a:pt x="200820" y="1631"/>
                    <a:pt x="201813" y="1555"/>
                    <a:pt x="201818" y="1555"/>
                  </a:cubicBezTo>
                  <a:cubicBezTo>
                    <a:pt x="202043" y="1537"/>
                    <a:pt x="202279" y="1533"/>
                    <a:pt x="202518" y="1533"/>
                  </a:cubicBezTo>
                  <a:cubicBezTo>
                    <a:pt x="202670" y="1533"/>
                    <a:pt x="202824" y="1535"/>
                    <a:pt x="202977" y="1535"/>
                  </a:cubicBezTo>
                  <a:cubicBezTo>
                    <a:pt x="203153" y="1535"/>
                    <a:pt x="203328" y="1533"/>
                    <a:pt x="203498" y="1525"/>
                  </a:cubicBezTo>
                  <a:cubicBezTo>
                    <a:pt x="204763" y="1467"/>
                    <a:pt x="206028" y="1405"/>
                    <a:pt x="207290" y="1345"/>
                  </a:cubicBezTo>
                  <a:cubicBezTo>
                    <a:pt x="207574" y="1332"/>
                    <a:pt x="207863" y="1320"/>
                    <a:pt x="208151" y="1320"/>
                  </a:cubicBezTo>
                  <a:cubicBezTo>
                    <a:pt x="208858" y="1320"/>
                    <a:pt x="209558" y="1392"/>
                    <a:pt x="210158" y="1695"/>
                  </a:cubicBezTo>
                  <a:cubicBezTo>
                    <a:pt x="210206" y="1521"/>
                    <a:pt x="210396" y="1463"/>
                    <a:pt x="210617" y="1463"/>
                  </a:cubicBezTo>
                  <a:cubicBezTo>
                    <a:pt x="210785" y="1463"/>
                    <a:pt x="210969" y="1496"/>
                    <a:pt x="211122" y="1537"/>
                  </a:cubicBezTo>
                  <a:cubicBezTo>
                    <a:pt x="211214" y="1563"/>
                    <a:pt x="211321" y="1576"/>
                    <a:pt x="211428" y="1576"/>
                  </a:cubicBezTo>
                  <a:cubicBezTo>
                    <a:pt x="211724" y="1576"/>
                    <a:pt x="212015" y="1473"/>
                    <a:pt x="211973" y="1242"/>
                  </a:cubicBezTo>
                  <a:lnTo>
                    <a:pt x="211973" y="1242"/>
                  </a:lnTo>
                  <a:cubicBezTo>
                    <a:pt x="212145" y="1497"/>
                    <a:pt x="212485" y="1626"/>
                    <a:pt x="212825" y="1626"/>
                  </a:cubicBezTo>
                  <a:cubicBezTo>
                    <a:pt x="213155" y="1626"/>
                    <a:pt x="213485" y="1505"/>
                    <a:pt x="213660" y="1264"/>
                  </a:cubicBezTo>
                  <a:cubicBezTo>
                    <a:pt x="213794" y="1395"/>
                    <a:pt x="213925" y="1528"/>
                    <a:pt x="214060" y="1659"/>
                  </a:cubicBezTo>
                  <a:cubicBezTo>
                    <a:pt x="215406" y="1640"/>
                    <a:pt x="216751" y="1621"/>
                    <a:pt x="218097" y="1598"/>
                  </a:cubicBezTo>
                  <a:cubicBezTo>
                    <a:pt x="219071" y="1587"/>
                    <a:pt x="220046" y="1570"/>
                    <a:pt x="221020" y="1555"/>
                  </a:cubicBezTo>
                  <a:cubicBezTo>
                    <a:pt x="221560" y="1547"/>
                    <a:pt x="222178" y="1500"/>
                    <a:pt x="222589" y="1240"/>
                  </a:cubicBezTo>
                  <a:cubicBezTo>
                    <a:pt x="222711" y="1164"/>
                    <a:pt x="222814" y="1067"/>
                    <a:pt x="222891" y="950"/>
                  </a:cubicBezTo>
                  <a:cubicBezTo>
                    <a:pt x="223018" y="1026"/>
                    <a:pt x="223144" y="1104"/>
                    <a:pt x="223271" y="1180"/>
                  </a:cubicBezTo>
                  <a:lnTo>
                    <a:pt x="223720" y="1456"/>
                  </a:lnTo>
                  <a:cubicBezTo>
                    <a:pt x="223835" y="1410"/>
                    <a:pt x="223953" y="1364"/>
                    <a:pt x="224070" y="1322"/>
                  </a:cubicBezTo>
                  <a:cubicBezTo>
                    <a:pt x="224656" y="1315"/>
                    <a:pt x="225242" y="1312"/>
                    <a:pt x="225828" y="1303"/>
                  </a:cubicBezTo>
                  <a:cubicBezTo>
                    <a:pt x="226767" y="1293"/>
                    <a:pt x="227703" y="1282"/>
                    <a:pt x="228643" y="1274"/>
                  </a:cubicBezTo>
                  <a:lnTo>
                    <a:pt x="228643" y="0"/>
                  </a:lnTo>
                  <a:close/>
                  <a:moveTo>
                    <a:pt x="26047" y="11637"/>
                  </a:moveTo>
                  <a:cubicBezTo>
                    <a:pt x="25868" y="11637"/>
                    <a:pt x="25675" y="11649"/>
                    <a:pt x="25483" y="11667"/>
                  </a:cubicBezTo>
                  <a:cubicBezTo>
                    <a:pt x="25007" y="11709"/>
                    <a:pt x="24535" y="11785"/>
                    <a:pt x="24294" y="11789"/>
                  </a:cubicBezTo>
                  <a:cubicBezTo>
                    <a:pt x="23933" y="11797"/>
                    <a:pt x="23569" y="11804"/>
                    <a:pt x="23220" y="11889"/>
                  </a:cubicBezTo>
                  <a:cubicBezTo>
                    <a:pt x="23005" y="11943"/>
                    <a:pt x="22801" y="12023"/>
                    <a:pt x="22583" y="12046"/>
                  </a:cubicBezTo>
                  <a:cubicBezTo>
                    <a:pt x="22528" y="12052"/>
                    <a:pt x="22473" y="12055"/>
                    <a:pt x="22418" y="12055"/>
                  </a:cubicBezTo>
                  <a:cubicBezTo>
                    <a:pt x="22094" y="12055"/>
                    <a:pt x="21775" y="11962"/>
                    <a:pt x="21451" y="11959"/>
                  </a:cubicBezTo>
                  <a:cubicBezTo>
                    <a:pt x="21442" y="11959"/>
                    <a:pt x="21433" y="11959"/>
                    <a:pt x="21424" y="11959"/>
                  </a:cubicBezTo>
                  <a:cubicBezTo>
                    <a:pt x="20514" y="11959"/>
                    <a:pt x="19663" y="12396"/>
                    <a:pt x="18737" y="12396"/>
                  </a:cubicBezTo>
                  <a:cubicBezTo>
                    <a:pt x="18720" y="12396"/>
                    <a:pt x="18703" y="12396"/>
                    <a:pt x="18686" y="12395"/>
                  </a:cubicBezTo>
                  <a:cubicBezTo>
                    <a:pt x="18494" y="12394"/>
                    <a:pt x="18299" y="12382"/>
                    <a:pt x="18106" y="12382"/>
                  </a:cubicBezTo>
                  <a:cubicBezTo>
                    <a:pt x="17934" y="12382"/>
                    <a:pt x="17764" y="12392"/>
                    <a:pt x="17597" y="12426"/>
                  </a:cubicBezTo>
                  <a:cubicBezTo>
                    <a:pt x="17386" y="12472"/>
                    <a:pt x="17190" y="12553"/>
                    <a:pt x="16987" y="12614"/>
                  </a:cubicBezTo>
                  <a:cubicBezTo>
                    <a:pt x="16094" y="12894"/>
                    <a:pt x="15111" y="12833"/>
                    <a:pt x="14162" y="12871"/>
                  </a:cubicBezTo>
                  <a:cubicBezTo>
                    <a:pt x="13529" y="12898"/>
                    <a:pt x="12899" y="12971"/>
                    <a:pt x="12270" y="13048"/>
                  </a:cubicBezTo>
                  <a:cubicBezTo>
                    <a:pt x="12260" y="13050"/>
                    <a:pt x="12243" y="13050"/>
                    <a:pt x="12232" y="13050"/>
                  </a:cubicBezTo>
                  <a:cubicBezTo>
                    <a:pt x="11815" y="13073"/>
                    <a:pt x="10012" y="13097"/>
                    <a:pt x="9809" y="13107"/>
                  </a:cubicBezTo>
                  <a:cubicBezTo>
                    <a:pt x="9649" y="13111"/>
                    <a:pt x="9483" y="13107"/>
                    <a:pt x="9323" y="13116"/>
                  </a:cubicBezTo>
                  <a:cubicBezTo>
                    <a:pt x="8356" y="13169"/>
                    <a:pt x="7406" y="13681"/>
                    <a:pt x="6483" y="13681"/>
                  </a:cubicBezTo>
                  <a:cubicBezTo>
                    <a:pt x="6274" y="13681"/>
                    <a:pt x="6066" y="13654"/>
                    <a:pt x="5860" y="13590"/>
                  </a:cubicBezTo>
                  <a:lnTo>
                    <a:pt x="5860" y="13590"/>
                  </a:lnTo>
                  <a:cubicBezTo>
                    <a:pt x="5882" y="14028"/>
                    <a:pt x="5906" y="14465"/>
                    <a:pt x="5933" y="14902"/>
                  </a:cubicBezTo>
                  <a:cubicBezTo>
                    <a:pt x="5734" y="14487"/>
                    <a:pt x="5531" y="14077"/>
                    <a:pt x="5331" y="13664"/>
                  </a:cubicBezTo>
                  <a:cubicBezTo>
                    <a:pt x="5194" y="13608"/>
                    <a:pt x="5042" y="13581"/>
                    <a:pt x="4889" y="13581"/>
                  </a:cubicBezTo>
                  <a:cubicBezTo>
                    <a:pt x="4591" y="13581"/>
                    <a:pt x="4291" y="13684"/>
                    <a:pt x="4088" y="13870"/>
                  </a:cubicBezTo>
                  <a:cubicBezTo>
                    <a:pt x="3693" y="13832"/>
                    <a:pt x="3299" y="13805"/>
                    <a:pt x="2903" y="13786"/>
                  </a:cubicBezTo>
                  <a:cubicBezTo>
                    <a:pt x="2876" y="13784"/>
                    <a:pt x="2848" y="13783"/>
                    <a:pt x="2820" y="13783"/>
                  </a:cubicBezTo>
                  <a:cubicBezTo>
                    <a:pt x="2747" y="13783"/>
                    <a:pt x="2676" y="13793"/>
                    <a:pt x="2623" y="13832"/>
                  </a:cubicBezTo>
                  <a:cubicBezTo>
                    <a:pt x="2536" y="13898"/>
                    <a:pt x="2536" y="14009"/>
                    <a:pt x="2538" y="14104"/>
                  </a:cubicBezTo>
                  <a:cubicBezTo>
                    <a:pt x="2550" y="14422"/>
                    <a:pt x="2561" y="14741"/>
                    <a:pt x="2574" y="15055"/>
                  </a:cubicBezTo>
                  <a:cubicBezTo>
                    <a:pt x="2390" y="14671"/>
                    <a:pt x="2205" y="14283"/>
                    <a:pt x="2022" y="13896"/>
                  </a:cubicBezTo>
                  <a:cubicBezTo>
                    <a:pt x="1990" y="13891"/>
                    <a:pt x="1958" y="13889"/>
                    <a:pt x="1926" y="13889"/>
                  </a:cubicBezTo>
                  <a:cubicBezTo>
                    <a:pt x="1608" y="13889"/>
                    <a:pt x="1300" y="14100"/>
                    <a:pt x="1244" y="14371"/>
                  </a:cubicBezTo>
                  <a:cubicBezTo>
                    <a:pt x="1140" y="14239"/>
                    <a:pt x="989" y="14191"/>
                    <a:pt x="817" y="14191"/>
                  </a:cubicBezTo>
                  <a:cubicBezTo>
                    <a:pt x="564" y="14191"/>
                    <a:pt x="265" y="14295"/>
                    <a:pt x="1" y="14390"/>
                  </a:cubicBezTo>
                  <a:lnTo>
                    <a:pt x="1" y="16633"/>
                  </a:lnTo>
                  <a:cubicBezTo>
                    <a:pt x="1282" y="16602"/>
                    <a:pt x="2517" y="16467"/>
                    <a:pt x="3605" y="15904"/>
                  </a:cubicBezTo>
                  <a:cubicBezTo>
                    <a:pt x="3738" y="15832"/>
                    <a:pt x="3882" y="15755"/>
                    <a:pt x="4042" y="15750"/>
                  </a:cubicBezTo>
                  <a:cubicBezTo>
                    <a:pt x="4045" y="15750"/>
                    <a:pt x="4047" y="15750"/>
                    <a:pt x="4050" y="15750"/>
                  </a:cubicBezTo>
                  <a:cubicBezTo>
                    <a:pt x="4207" y="15750"/>
                    <a:pt x="4351" y="15825"/>
                    <a:pt x="4499" y="15881"/>
                  </a:cubicBezTo>
                  <a:cubicBezTo>
                    <a:pt x="4822" y="16015"/>
                    <a:pt x="5181" y="16082"/>
                    <a:pt x="5540" y="16082"/>
                  </a:cubicBezTo>
                  <a:cubicBezTo>
                    <a:pt x="5858" y="16082"/>
                    <a:pt x="6176" y="16030"/>
                    <a:pt x="6469" y="15923"/>
                  </a:cubicBezTo>
                  <a:cubicBezTo>
                    <a:pt x="6765" y="15817"/>
                    <a:pt x="7130" y="15671"/>
                    <a:pt x="7431" y="15671"/>
                  </a:cubicBezTo>
                  <a:cubicBezTo>
                    <a:pt x="7604" y="15671"/>
                    <a:pt x="7756" y="15719"/>
                    <a:pt x="7861" y="15851"/>
                  </a:cubicBezTo>
                  <a:cubicBezTo>
                    <a:pt x="7913" y="15580"/>
                    <a:pt x="8222" y="15368"/>
                    <a:pt x="8540" y="15368"/>
                  </a:cubicBezTo>
                  <a:cubicBezTo>
                    <a:pt x="8573" y="15368"/>
                    <a:pt x="8606" y="15371"/>
                    <a:pt x="8639" y="15375"/>
                  </a:cubicBezTo>
                  <a:cubicBezTo>
                    <a:pt x="8740" y="15586"/>
                    <a:pt x="8838" y="15796"/>
                    <a:pt x="8938" y="16008"/>
                  </a:cubicBezTo>
                  <a:cubicBezTo>
                    <a:pt x="9014" y="16000"/>
                    <a:pt x="9092" y="15989"/>
                    <a:pt x="9168" y="15981"/>
                  </a:cubicBezTo>
                  <a:cubicBezTo>
                    <a:pt x="9166" y="15847"/>
                    <a:pt x="9158" y="15717"/>
                    <a:pt x="9153" y="15583"/>
                  </a:cubicBezTo>
                  <a:cubicBezTo>
                    <a:pt x="9149" y="15487"/>
                    <a:pt x="9153" y="15375"/>
                    <a:pt x="9237" y="15311"/>
                  </a:cubicBezTo>
                  <a:cubicBezTo>
                    <a:pt x="9289" y="15272"/>
                    <a:pt x="9358" y="15260"/>
                    <a:pt x="9429" y="15260"/>
                  </a:cubicBezTo>
                  <a:cubicBezTo>
                    <a:pt x="9458" y="15260"/>
                    <a:pt x="9488" y="15262"/>
                    <a:pt x="9516" y="15265"/>
                  </a:cubicBezTo>
                  <a:cubicBezTo>
                    <a:pt x="9912" y="15284"/>
                    <a:pt x="10310" y="15311"/>
                    <a:pt x="10705" y="15349"/>
                  </a:cubicBezTo>
                  <a:cubicBezTo>
                    <a:pt x="10923" y="15145"/>
                    <a:pt x="11187" y="15087"/>
                    <a:pt x="11471" y="15087"/>
                  </a:cubicBezTo>
                  <a:cubicBezTo>
                    <a:pt x="11854" y="15087"/>
                    <a:pt x="12274" y="15192"/>
                    <a:pt x="12673" y="15192"/>
                  </a:cubicBezTo>
                  <a:cubicBezTo>
                    <a:pt x="12801" y="15192"/>
                    <a:pt x="12927" y="15182"/>
                    <a:pt x="13048" y="15153"/>
                  </a:cubicBezTo>
                  <a:cubicBezTo>
                    <a:pt x="13531" y="15042"/>
                    <a:pt x="13995" y="14862"/>
                    <a:pt x="14488" y="14816"/>
                  </a:cubicBezTo>
                  <a:cubicBezTo>
                    <a:pt x="14594" y="14806"/>
                    <a:pt x="14700" y="14802"/>
                    <a:pt x="14806" y="14802"/>
                  </a:cubicBezTo>
                  <a:cubicBezTo>
                    <a:pt x="15125" y="14802"/>
                    <a:pt x="15447" y="14836"/>
                    <a:pt x="15768" y="14836"/>
                  </a:cubicBezTo>
                  <a:cubicBezTo>
                    <a:pt x="15802" y="14836"/>
                    <a:pt x="15836" y="14836"/>
                    <a:pt x="15870" y="14835"/>
                  </a:cubicBezTo>
                  <a:cubicBezTo>
                    <a:pt x="16771" y="14818"/>
                    <a:pt x="17677" y="14477"/>
                    <a:pt x="18558" y="14477"/>
                  </a:cubicBezTo>
                  <a:cubicBezTo>
                    <a:pt x="18794" y="14477"/>
                    <a:pt x="19028" y="14501"/>
                    <a:pt x="19260" y="14563"/>
                  </a:cubicBezTo>
                  <a:cubicBezTo>
                    <a:pt x="19509" y="14632"/>
                    <a:pt x="19754" y="14744"/>
                    <a:pt x="20015" y="14744"/>
                  </a:cubicBezTo>
                  <a:cubicBezTo>
                    <a:pt x="20278" y="14744"/>
                    <a:pt x="20570" y="14569"/>
                    <a:pt x="20540" y="14344"/>
                  </a:cubicBezTo>
                  <a:lnTo>
                    <a:pt x="20540" y="14344"/>
                  </a:lnTo>
                  <a:cubicBezTo>
                    <a:pt x="20804" y="14563"/>
                    <a:pt x="21070" y="14782"/>
                    <a:pt x="21333" y="15000"/>
                  </a:cubicBezTo>
                  <a:cubicBezTo>
                    <a:pt x="21402" y="14732"/>
                    <a:pt x="21467" y="14464"/>
                    <a:pt x="21536" y="14194"/>
                  </a:cubicBezTo>
                  <a:cubicBezTo>
                    <a:pt x="21706" y="14356"/>
                    <a:pt x="21873" y="14517"/>
                    <a:pt x="22046" y="14677"/>
                  </a:cubicBezTo>
                  <a:cubicBezTo>
                    <a:pt x="22131" y="14582"/>
                    <a:pt x="22173" y="14459"/>
                    <a:pt x="22161" y="14337"/>
                  </a:cubicBezTo>
                  <a:lnTo>
                    <a:pt x="22161" y="14337"/>
                  </a:lnTo>
                  <a:cubicBezTo>
                    <a:pt x="22322" y="14409"/>
                    <a:pt x="22476" y="14493"/>
                    <a:pt x="22617" y="14594"/>
                  </a:cubicBezTo>
                  <a:cubicBezTo>
                    <a:pt x="23507" y="14187"/>
                    <a:pt x="24420" y="14029"/>
                    <a:pt x="25405" y="13904"/>
                  </a:cubicBezTo>
                  <a:lnTo>
                    <a:pt x="27161" y="13521"/>
                  </a:lnTo>
                  <a:cubicBezTo>
                    <a:pt x="27162" y="13275"/>
                    <a:pt x="27138" y="13029"/>
                    <a:pt x="27097" y="12783"/>
                  </a:cubicBezTo>
                  <a:cubicBezTo>
                    <a:pt x="27086" y="12697"/>
                    <a:pt x="27070" y="12610"/>
                    <a:pt x="27051" y="12526"/>
                  </a:cubicBezTo>
                  <a:cubicBezTo>
                    <a:pt x="27048" y="12519"/>
                    <a:pt x="27048" y="12510"/>
                    <a:pt x="27042" y="12500"/>
                  </a:cubicBezTo>
                  <a:cubicBezTo>
                    <a:pt x="27001" y="12304"/>
                    <a:pt x="26942" y="12103"/>
                    <a:pt x="26875" y="11912"/>
                  </a:cubicBezTo>
                  <a:cubicBezTo>
                    <a:pt x="26852" y="11848"/>
                    <a:pt x="26806" y="11798"/>
                    <a:pt x="26736" y="11759"/>
                  </a:cubicBezTo>
                  <a:cubicBezTo>
                    <a:pt x="26586" y="11668"/>
                    <a:pt x="26335" y="11637"/>
                    <a:pt x="26047" y="116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7"/>
            <p:cNvSpPr/>
            <p:nvPr/>
          </p:nvSpPr>
          <p:spPr>
            <a:xfrm>
              <a:off x="-62668" y="5008555"/>
              <a:ext cx="1609566" cy="341880"/>
            </a:xfrm>
            <a:custGeom>
              <a:avLst/>
              <a:gdLst/>
              <a:ahLst/>
              <a:cxnLst/>
              <a:rect l="l" t="t" r="r" b="b"/>
              <a:pathLst>
                <a:path w="39952" h="8486" extrusionOk="0">
                  <a:moveTo>
                    <a:pt x="1" y="1"/>
                  </a:moveTo>
                  <a:lnTo>
                    <a:pt x="1" y="8075"/>
                  </a:lnTo>
                  <a:cubicBezTo>
                    <a:pt x="145" y="8182"/>
                    <a:pt x="264" y="8320"/>
                    <a:pt x="338" y="8485"/>
                  </a:cubicBezTo>
                  <a:cubicBezTo>
                    <a:pt x="429" y="8302"/>
                    <a:pt x="522" y="8118"/>
                    <a:pt x="614" y="7934"/>
                  </a:cubicBezTo>
                  <a:cubicBezTo>
                    <a:pt x="754" y="8206"/>
                    <a:pt x="1055" y="8340"/>
                    <a:pt x="1358" y="8340"/>
                  </a:cubicBezTo>
                  <a:cubicBezTo>
                    <a:pt x="1681" y="8340"/>
                    <a:pt x="2007" y="8187"/>
                    <a:pt x="2139" y="7888"/>
                  </a:cubicBezTo>
                  <a:cubicBezTo>
                    <a:pt x="2242" y="8065"/>
                    <a:pt x="2347" y="8237"/>
                    <a:pt x="2450" y="8414"/>
                  </a:cubicBezTo>
                  <a:cubicBezTo>
                    <a:pt x="2588" y="7915"/>
                    <a:pt x="2821" y="7443"/>
                    <a:pt x="3136" y="7032"/>
                  </a:cubicBezTo>
                  <a:cubicBezTo>
                    <a:pt x="3275" y="7374"/>
                    <a:pt x="3412" y="7715"/>
                    <a:pt x="3550" y="8056"/>
                  </a:cubicBezTo>
                  <a:cubicBezTo>
                    <a:pt x="3740" y="7864"/>
                    <a:pt x="3927" y="7668"/>
                    <a:pt x="4115" y="7473"/>
                  </a:cubicBezTo>
                  <a:cubicBezTo>
                    <a:pt x="4253" y="7616"/>
                    <a:pt x="4345" y="7799"/>
                    <a:pt x="4383" y="7991"/>
                  </a:cubicBezTo>
                  <a:cubicBezTo>
                    <a:pt x="4579" y="7665"/>
                    <a:pt x="4775" y="7342"/>
                    <a:pt x="4969" y="7017"/>
                  </a:cubicBezTo>
                  <a:cubicBezTo>
                    <a:pt x="5328" y="7302"/>
                    <a:pt x="5687" y="7584"/>
                    <a:pt x="6043" y="7869"/>
                  </a:cubicBezTo>
                  <a:cubicBezTo>
                    <a:pt x="5957" y="7463"/>
                    <a:pt x="5871" y="7056"/>
                    <a:pt x="5783" y="6650"/>
                  </a:cubicBezTo>
                  <a:lnTo>
                    <a:pt x="5783" y="6650"/>
                  </a:lnTo>
                  <a:cubicBezTo>
                    <a:pt x="6093" y="6877"/>
                    <a:pt x="6412" y="7111"/>
                    <a:pt x="6787" y="7195"/>
                  </a:cubicBezTo>
                  <a:cubicBezTo>
                    <a:pt x="6871" y="7214"/>
                    <a:pt x="6958" y="7224"/>
                    <a:pt x="7046" y="7224"/>
                  </a:cubicBezTo>
                  <a:cubicBezTo>
                    <a:pt x="7348" y="7224"/>
                    <a:pt x="7651" y="7108"/>
                    <a:pt x="7811" y="6858"/>
                  </a:cubicBezTo>
                  <a:cubicBezTo>
                    <a:pt x="8037" y="7069"/>
                    <a:pt x="8262" y="7279"/>
                    <a:pt x="8493" y="7490"/>
                  </a:cubicBezTo>
                  <a:cubicBezTo>
                    <a:pt x="8519" y="7431"/>
                    <a:pt x="8550" y="7374"/>
                    <a:pt x="8580" y="7317"/>
                  </a:cubicBezTo>
                  <a:cubicBezTo>
                    <a:pt x="8589" y="7294"/>
                    <a:pt x="8599" y="7275"/>
                    <a:pt x="8610" y="7256"/>
                  </a:cubicBezTo>
                  <a:cubicBezTo>
                    <a:pt x="8622" y="7233"/>
                    <a:pt x="8633" y="7213"/>
                    <a:pt x="8648" y="7190"/>
                  </a:cubicBezTo>
                  <a:cubicBezTo>
                    <a:pt x="8802" y="6906"/>
                    <a:pt x="8985" y="6646"/>
                    <a:pt x="9205" y="6412"/>
                  </a:cubicBezTo>
                  <a:cubicBezTo>
                    <a:pt x="9278" y="6627"/>
                    <a:pt x="9346" y="6840"/>
                    <a:pt x="9419" y="7055"/>
                  </a:cubicBezTo>
                  <a:cubicBezTo>
                    <a:pt x="9626" y="6559"/>
                    <a:pt x="9786" y="6046"/>
                    <a:pt x="9906" y="5525"/>
                  </a:cubicBezTo>
                  <a:cubicBezTo>
                    <a:pt x="10178" y="5808"/>
                    <a:pt x="10489" y="6060"/>
                    <a:pt x="10826" y="6272"/>
                  </a:cubicBezTo>
                  <a:cubicBezTo>
                    <a:pt x="10848" y="6046"/>
                    <a:pt x="10872" y="5816"/>
                    <a:pt x="10893" y="5591"/>
                  </a:cubicBezTo>
                  <a:cubicBezTo>
                    <a:pt x="11138" y="5786"/>
                    <a:pt x="11450" y="5889"/>
                    <a:pt x="11762" y="5889"/>
                  </a:cubicBezTo>
                  <a:cubicBezTo>
                    <a:pt x="11871" y="5889"/>
                    <a:pt x="11980" y="5877"/>
                    <a:pt x="12086" y="5851"/>
                  </a:cubicBezTo>
                  <a:cubicBezTo>
                    <a:pt x="11491" y="5551"/>
                    <a:pt x="10900" y="5254"/>
                    <a:pt x="10306" y="4958"/>
                  </a:cubicBezTo>
                  <a:cubicBezTo>
                    <a:pt x="10451" y="4931"/>
                    <a:pt x="10597" y="4912"/>
                    <a:pt x="10746" y="4904"/>
                  </a:cubicBezTo>
                  <a:lnTo>
                    <a:pt x="10754" y="4904"/>
                  </a:lnTo>
                  <a:cubicBezTo>
                    <a:pt x="10850" y="4897"/>
                    <a:pt x="10947" y="4894"/>
                    <a:pt x="11043" y="4894"/>
                  </a:cubicBezTo>
                  <a:cubicBezTo>
                    <a:pt x="11555" y="4894"/>
                    <a:pt x="12068" y="4987"/>
                    <a:pt x="12545" y="5172"/>
                  </a:cubicBezTo>
                  <a:cubicBezTo>
                    <a:pt x="12741" y="5245"/>
                    <a:pt x="12941" y="5337"/>
                    <a:pt x="13147" y="5337"/>
                  </a:cubicBezTo>
                  <a:cubicBezTo>
                    <a:pt x="13181" y="5337"/>
                    <a:pt x="13214" y="5334"/>
                    <a:pt x="13248" y="5329"/>
                  </a:cubicBezTo>
                  <a:cubicBezTo>
                    <a:pt x="13561" y="5284"/>
                    <a:pt x="13779" y="5008"/>
                    <a:pt x="14040" y="4824"/>
                  </a:cubicBezTo>
                  <a:cubicBezTo>
                    <a:pt x="14089" y="4788"/>
                    <a:pt x="14147" y="4759"/>
                    <a:pt x="14209" y="4740"/>
                  </a:cubicBezTo>
                  <a:cubicBezTo>
                    <a:pt x="14305" y="4699"/>
                    <a:pt x="14411" y="4675"/>
                    <a:pt x="14510" y="4675"/>
                  </a:cubicBezTo>
                  <a:cubicBezTo>
                    <a:pt x="14668" y="4675"/>
                    <a:pt x="14810" y="4735"/>
                    <a:pt x="14876" y="4877"/>
                  </a:cubicBezTo>
                  <a:cubicBezTo>
                    <a:pt x="15082" y="4674"/>
                    <a:pt x="15291" y="4468"/>
                    <a:pt x="15498" y="4265"/>
                  </a:cubicBezTo>
                  <a:cubicBezTo>
                    <a:pt x="15563" y="4521"/>
                    <a:pt x="15628" y="4774"/>
                    <a:pt x="15690" y="5033"/>
                  </a:cubicBezTo>
                  <a:cubicBezTo>
                    <a:pt x="16135" y="4398"/>
                    <a:pt x="16745" y="3890"/>
                    <a:pt x="17443" y="3559"/>
                  </a:cubicBezTo>
                  <a:cubicBezTo>
                    <a:pt x="17769" y="3405"/>
                    <a:pt x="18113" y="3286"/>
                    <a:pt x="18466" y="3217"/>
                  </a:cubicBezTo>
                  <a:cubicBezTo>
                    <a:pt x="18486" y="3356"/>
                    <a:pt x="18500" y="3494"/>
                    <a:pt x="18515" y="3632"/>
                  </a:cubicBezTo>
                  <a:cubicBezTo>
                    <a:pt x="18534" y="3757"/>
                    <a:pt x="18549" y="3888"/>
                    <a:pt x="18564" y="4016"/>
                  </a:cubicBezTo>
                  <a:cubicBezTo>
                    <a:pt x="18770" y="3808"/>
                    <a:pt x="19063" y="3700"/>
                    <a:pt x="19354" y="3700"/>
                  </a:cubicBezTo>
                  <a:cubicBezTo>
                    <a:pt x="19563" y="3700"/>
                    <a:pt x="19771" y="3756"/>
                    <a:pt x="19945" y="3869"/>
                  </a:cubicBezTo>
                  <a:cubicBezTo>
                    <a:pt x="19976" y="3808"/>
                    <a:pt x="20014" y="3763"/>
                    <a:pt x="20059" y="3728"/>
                  </a:cubicBezTo>
                  <a:cubicBezTo>
                    <a:pt x="20125" y="3679"/>
                    <a:pt x="20205" y="3658"/>
                    <a:pt x="20292" y="3658"/>
                  </a:cubicBezTo>
                  <a:cubicBezTo>
                    <a:pt x="20414" y="3658"/>
                    <a:pt x="20550" y="3700"/>
                    <a:pt x="20685" y="3766"/>
                  </a:cubicBezTo>
                  <a:cubicBezTo>
                    <a:pt x="20860" y="3846"/>
                    <a:pt x="21032" y="3974"/>
                    <a:pt x="21159" y="4107"/>
                  </a:cubicBezTo>
                  <a:cubicBezTo>
                    <a:pt x="21044" y="3959"/>
                    <a:pt x="21243" y="3817"/>
                    <a:pt x="21411" y="3817"/>
                  </a:cubicBezTo>
                  <a:cubicBezTo>
                    <a:pt x="21499" y="3817"/>
                    <a:pt x="21578" y="3855"/>
                    <a:pt x="21600" y="3951"/>
                  </a:cubicBezTo>
                  <a:cubicBezTo>
                    <a:pt x="21638" y="3907"/>
                    <a:pt x="21680" y="3865"/>
                    <a:pt x="21718" y="3824"/>
                  </a:cubicBezTo>
                  <a:cubicBezTo>
                    <a:pt x="21814" y="3723"/>
                    <a:pt x="21912" y="3623"/>
                    <a:pt x="22007" y="3520"/>
                  </a:cubicBezTo>
                  <a:cubicBezTo>
                    <a:pt x="22039" y="3626"/>
                    <a:pt x="22072" y="3737"/>
                    <a:pt x="22106" y="3845"/>
                  </a:cubicBezTo>
                  <a:cubicBezTo>
                    <a:pt x="22157" y="4008"/>
                    <a:pt x="22207" y="4164"/>
                    <a:pt x="22252" y="4326"/>
                  </a:cubicBezTo>
                  <a:cubicBezTo>
                    <a:pt x="22391" y="4132"/>
                    <a:pt x="22582" y="3984"/>
                    <a:pt x="22793" y="3881"/>
                  </a:cubicBezTo>
                  <a:cubicBezTo>
                    <a:pt x="23004" y="3777"/>
                    <a:pt x="23240" y="3722"/>
                    <a:pt x="23476" y="3722"/>
                  </a:cubicBezTo>
                  <a:cubicBezTo>
                    <a:pt x="23600" y="3722"/>
                    <a:pt x="23724" y="3737"/>
                    <a:pt x="23844" y="3769"/>
                  </a:cubicBezTo>
                  <a:cubicBezTo>
                    <a:pt x="23871" y="3754"/>
                    <a:pt x="23901" y="3747"/>
                    <a:pt x="23931" y="3747"/>
                  </a:cubicBezTo>
                  <a:cubicBezTo>
                    <a:pt x="24042" y="3747"/>
                    <a:pt x="24156" y="3840"/>
                    <a:pt x="24170" y="3948"/>
                  </a:cubicBezTo>
                  <a:cubicBezTo>
                    <a:pt x="24176" y="3967"/>
                    <a:pt x="24176" y="3984"/>
                    <a:pt x="24172" y="4003"/>
                  </a:cubicBezTo>
                  <a:cubicBezTo>
                    <a:pt x="24189" y="3984"/>
                    <a:pt x="24204" y="3965"/>
                    <a:pt x="24215" y="3948"/>
                  </a:cubicBezTo>
                  <a:cubicBezTo>
                    <a:pt x="24416" y="3723"/>
                    <a:pt x="24677" y="3550"/>
                    <a:pt x="24964" y="3465"/>
                  </a:cubicBezTo>
                  <a:cubicBezTo>
                    <a:pt x="25002" y="3642"/>
                    <a:pt x="25043" y="3815"/>
                    <a:pt x="25086" y="3991"/>
                  </a:cubicBezTo>
                  <a:cubicBezTo>
                    <a:pt x="25090" y="4005"/>
                    <a:pt x="25094" y="4024"/>
                    <a:pt x="25098" y="4041"/>
                  </a:cubicBezTo>
                  <a:cubicBezTo>
                    <a:pt x="25110" y="4022"/>
                    <a:pt x="25124" y="4008"/>
                    <a:pt x="25141" y="3991"/>
                  </a:cubicBezTo>
                  <a:cubicBezTo>
                    <a:pt x="25375" y="3703"/>
                    <a:pt x="25750" y="3540"/>
                    <a:pt x="26123" y="3540"/>
                  </a:cubicBezTo>
                  <a:cubicBezTo>
                    <a:pt x="26303" y="3540"/>
                    <a:pt x="26484" y="3578"/>
                    <a:pt x="26647" y="3658"/>
                  </a:cubicBezTo>
                  <a:cubicBezTo>
                    <a:pt x="26631" y="3487"/>
                    <a:pt x="26619" y="3312"/>
                    <a:pt x="26609" y="3137"/>
                  </a:cubicBezTo>
                  <a:lnTo>
                    <a:pt x="26609" y="3137"/>
                  </a:lnTo>
                  <a:cubicBezTo>
                    <a:pt x="26903" y="3435"/>
                    <a:pt x="27322" y="3600"/>
                    <a:pt x="27740" y="3600"/>
                  </a:cubicBezTo>
                  <a:cubicBezTo>
                    <a:pt x="27866" y="3600"/>
                    <a:pt x="27993" y="3585"/>
                    <a:pt x="28116" y="3554"/>
                  </a:cubicBezTo>
                  <a:lnTo>
                    <a:pt x="28116" y="3554"/>
                  </a:lnTo>
                  <a:cubicBezTo>
                    <a:pt x="28066" y="3738"/>
                    <a:pt x="28085" y="3938"/>
                    <a:pt x="28161" y="4113"/>
                  </a:cubicBezTo>
                  <a:cubicBezTo>
                    <a:pt x="28161" y="4118"/>
                    <a:pt x="28164" y="4118"/>
                    <a:pt x="28164" y="4122"/>
                  </a:cubicBezTo>
                  <a:lnTo>
                    <a:pt x="28173" y="4113"/>
                  </a:lnTo>
                  <a:cubicBezTo>
                    <a:pt x="28552" y="3719"/>
                    <a:pt x="28975" y="3351"/>
                    <a:pt x="29422" y="3033"/>
                  </a:cubicBezTo>
                  <a:cubicBezTo>
                    <a:pt x="29561" y="3194"/>
                    <a:pt x="29700" y="3360"/>
                    <a:pt x="29833" y="3525"/>
                  </a:cubicBezTo>
                  <a:cubicBezTo>
                    <a:pt x="29921" y="3267"/>
                    <a:pt x="30010" y="3014"/>
                    <a:pt x="30096" y="2757"/>
                  </a:cubicBezTo>
                  <a:cubicBezTo>
                    <a:pt x="30471" y="3160"/>
                    <a:pt x="30921" y="3497"/>
                    <a:pt x="31416" y="3747"/>
                  </a:cubicBezTo>
                  <a:cubicBezTo>
                    <a:pt x="31275" y="3398"/>
                    <a:pt x="31201" y="3018"/>
                    <a:pt x="31209" y="2643"/>
                  </a:cubicBezTo>
                  <a:lnTo>
                    <a:pt x="31209" y="2643"/>
                  </a:lnTo>
                  <a:cubicBezTo>
                    <a:pt x="31661" y="2856"/>
                    <a:pt x="32162" y="2965"/>
                    <a:pt x="32663" y="2965"/>
                  </a:cubicBezTo>
                  <a:cubicBezTo>
                    <a:pt x="32880" y="2965"/>
                    <a:pt x="33097" y="2945"/>
                    <a:pt x="33310" y="2903"/>
                  </a:cubicBezTo>
                  <a:lnTo>
                    <a:pt x="33310" y="2903"/>
                  </a:lnTo>
                  <a:cubicBezTo>
                    <a:pt x="33310" y="3071"/>
                    <a:pt x="33305" y="3245"/>
                    <a:pt x="33302" y="3413"/>
                  </a:cubicBezTo>
                  <a:cubicBezTo>
                    <a:pt x="33820" y="3160"/>
                    <a:pt x="34341" y="2908"/>
                    <a:pt x="34862" y="2650"/>
                  </a:cubicBezTo>
                  <a:cubicBezTo>
                    <a:pt x="35893" y="2585"/>
                    <a:pt x="36922" y="2515"/>
                    <a:pt x="37953" y="2447"/>
                  </a:cubicBezTo>
                  <a:cubicBezTo>
                    <a:pt x="38271" y="2426"/>
                    <a:pt x="38594" y="2404"/>
                    <a:pt x="38892" y="2293"/>
                  </a:cubicBezTo>
                  <a:cubicBezTo>
                    <a:pt x="39272" y="2148"/>
                    <a:pt x="39586" y="1925"/>
                    <a:pt x="39951" y="1787"/>
                  </a:cubicBezTo>
                  <a:cubicBezTo>
                    <a:pt x="39916" y="1772"/>
                    <a:pt x="39885" y="1755"/>
                    <a:pt x="39857" y="1742"/>
                  </a:cubicBezTo>
                  <a:cubicBezTo>
                    <a:pt x="39784" y="1709"/>
                    <a:pt x="39707" y="1678"/>
                    <a:pt x="39635" y="1655"/>
                  </a:cubicBezTo>
                  <a:cubicBezTo>
                    <a:pt x="39630" y="1655"/>
                    <a:pt x="39630" y="1655"/>
                    <a:pt x="39627" y="1652"/>
                  </a:cubicBezTo>
                  <a:cubicBezTo>
                    <a:pt x="39551" y="1627"/>
                    <a:pt x="39470" y="1603"/>
                    <a:pt x="39393" y="1584"/>
                  </a:cubicBezTo>
                  <a:cubicBezTo>
                    <a:pt x="39312" y="1564"/>
                    <a:pt x="39233" y="1545"/>
                    <a:pt x="39152" y="1530"/>
                  </a:cubicBezTo>
                  <a:cubicBezTo>
                    <a:pt x="38991" y="1492"/>
                    <a:pt x="38830" y="1460"/>
                    <a:pt x="38665" y="1437"/>
                  </a:cubicBezTo>
                  <a:cubicBezTo>
                    <a:pt x="37691" y="1280"/>
                    <a:pt x="36692" y="1277"/>
                    <a:pt x="35701" y="1270"/>
                  </a:cubicBezTo>
                  <a:cubicBezTo>
                    <a:pt x="35175" y="1266"/>
                    <a:pt x="34651" y="1261"/>
                    <a:pt x="34125" y="1258"/>
                  </a:cubicBezTo>
                  <a:lnTo>
                    <a:pt x="34122" y="1258"/>
                  </a:lnTo>
                  <a:cubicBezTo>
                    <a:pt x="22738" y="1155"/>
                    <a:pt x="11357" y="733"/>
                    <a:pt x="1"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7"/>
            <p:cNvSpPr/>
            <p:nvPr/>
          </p:nvSpPr>
          <p:spPr>
            <a:xfrm>
              <a:off x="2795001" y="4875770"/>
              <a:ext cx="481033" cy="65427"/>
            </a:xfrm>
            <a:custGeom>
              <a:avLst/>
              <a:gdLst/>
              <a:ahLst/>
              <a:cxnLst/>
              <a:rect l="l" t="t" r="r" b="b"/>
              <a:pathLst>
                <a:path w="11940" h="1624" extrusionOk="0">
                  <a:moveTo>
                    <a:pt x="11940" y="0"/>
                  </a:moveTo>
                  <a:lnTo>
                    <a:pt x="11940" y="0"/>
                  </a:lnTo>
                  <a:cubicBezTo>
                    <a:pt x="10644" y="187"/>
                    <a:pt x="9410" y="225"/>
                    <a:pt x="8109" y="230"/>
                  </a:cubicBezTo>
                  <a:cubicBezTo>
                    <a:pt x="7822" y="232"/>
                    <a:pt x="7505" y="244"/>
                    <a:pt x="7296" y="441"/>
                  </a:cubicBezTo>
                  <a:cubicBezTo>
                    <a:pt x="7307" y="366"/>
                    <a:pt x="7319" y="294"/>
                    <a:pt x="7330" y="219"/>
                  </a:cubicBezTo>
                  <a:lnTo>
                    <a:pt x="7330" y="219"/>
                  </a:lnTo>
                  <a:cubicBezTo>
                    <a:pt x="6832" y="466"/>
                    <a:pt x="6270" y="542"/>
                    <a:pt x="5719" y="614"/>
                  </a:cubicBezTo>
                  <a:cubicBezTo>
                    <a:pt x="5363" y="663"/>
                    <a:pt x="5010" y="708"/>
                    <a:pt x="4654" y="757"/>
                  </a:cubicBezTo>
                  <a:cubicBezTo>
                    <a:pt x="4698" y="665"/>
                    <a:pt x="4744" y="576"/>
                    <a:pt x="4790" y="486"/>
                  </a:cubicBezTo>
                  <a:lnTo>
                    <a:pt x="4790" y="486"/>
                  </a:lnTo>
                  <a:lnTo>
                    <a:pt x="3741" y="877"/>
                  </a:lnTo>
                  <a:cubicBezTo>
                    <a:pt x="3880" y="799"/>
                    <a:pt x="3984" y="663"/>
                    <a:pt x="4025" y="509"/>
                  </a:cubicBezTo>
                  <a:lnTo>
                    <a:pt x="4025" y="509"/>
                  </a:lnTo>
                  <a:cubicBezTo>
                    <a:pt x="3605" y="611"/>
                    <a:pt x="3200" y="769"/>
                    <a:pt x="2823" y="979"/>
                  </a:cubicBezTo>
                  <a:cubicBezTo>
                    <a:pt x="2903" y="856"/>
                    <a:pt x="2986" y="734"/>
                    <a:pt x="3067" y="611"/>
                  </a:cubicBezTo>
                  <a:lnTo>
                    <a:pt x="3067" y="611"/>
                  </a:lnTo>
                  <a:cubicBezTo>
                    <a:pt x="2102" y="1097"/>
                    <a:pt x="1065" y="1439"/>
                    <a:pt x="1" y="1624"/>
                  </a:cubicBezTo>
                  <a:cubicBezTo>
                    <a:pt x="2179" y="1526"/>
                    <a:pt x="4378" y="1424"/>
                    <a:pt x="6485" y="852"/>
                  </a:cubicBezTo>
                  <a:cubicBezTo>
                    <a:pt x="6491" y="930"/>
                    <a:pt x="6497" y="1008"/>
                    <a:pt x="6504" y="1087"/>
                  </a:cubicBezTo>
                  <a:cubicBezTo>
                    <a:pt x="6723" y="980"/>
                    <a:pt x="6937" y="857"/>
                    <a:pt x="7140" y="718"/>
                  </a:cubicBezTo>
                  <a:lnTo>
                    <a:pt x="7140" y="718"/>
                  </a:lnTo>
                  <a:cubicBezTo>
                    <a:pt x="7133" y="745"/>
                    <a:pt x="7138" y="777"/>
                    <a:pt x="7161" y="795"/>
                  </a:cubicBezTo>
                  <a:cubicBezTo>
                    <a:pt x="7183" y="812"/>
                    <a:pt x="7210" y="818"/>
                    <a:pt x="7238" y="818"/>
                  </a:cubicBezTo>
                  <a:cubicBezTo>
                    <a:pt x="7274" y="818"/>
                    <a:pt x="7312" y="808"/>
                    <a:pt x="7345" y="797"/>
                  </a:cubicBezTo>
                  <a:cubicBezTo>
                    <a:pt x="8826" y="344"/>
                    <a:pt x="10413" y="229"/>
                    <a:pt x="1194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7"/>
            <p:cNvSpPr/>
            <p:nvPr/>
          </p:nvSpPr>
          <p:spPr>
            <a:xfrm>
              <a:off x="629259" y="5761031"/>
              <a:ext cx="14906" cy="28725"/>
            </a:xfrm>
            <a:custGeom>
              <a:avLst/>
              <a:gdLst/>
              <a:ahLst/>
              <a:cxnLst/>
              <a:rect l="l" t="t" r="r" b="b"/>
              <a:pathLst>
                <a:path w="370" h="713" extrusionOk="0">
                  <a:moveTo>
                    <a:pt x="46" y="0"/>
                  </a:moveTo>
                  <a:cubicBezTo>
                    <a:pt x="24" y="0"/>
                    <a:pt x="1" y="28"/>
                    <a:pt x="15" y="51"/>
                  </a:cubicBezTo>
                  <a:cubicBezTo>
                    <a:pt x="88" y="172"/>
                    <a:pt x="123" y="282"/>
                    <a:pt x="130" y="421"/>
                  </a:cubicBezTo>
                  <a:cubicBezTo>
                    <a:pt x="135" y="509"/>
                    <a:pt x="117" y="589"/>
                    <a:pt x="142" y="676"/>
                  </a:cubicBezTo>
                  <a:cubicBezTo>
                    <a:pt x="149" y="700"/>
                    <a:pt x="170" y="712"/>
                    <a:pt x="192" y="712"/>
                  </a:cubicBezTo>
                  <a:cubicBezTo>
                    <a:pt x="209" y="712"/>
                    <a:pt x="226" y="705"/>
                    <a:pt x="236" y="688"/>
                  </a:cubicBezTo>
                  <a:cubicBezTo>
                    <a:pt x="370" y="485"/>
                    <a:pt x="199" y="176"/>
                    <a:pt x="67" y="11"/>
                  </a:cubicBezTo>
                  <a:cubicBezTo>
                    <a:pt x="61" y="3"/>
                    <a:pt x="54" y="0"/>
                    <a:pt x="4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7"/>
            <p:cNvSpPr/>
            <p:nvPr/>
          </p:nvSpPr>
          <p:spPr>
            <a:xfrm>
              <a:off x="672044" y="5762038"/>
              <a:ext cx="14906" cy="29893"/>
            </a:xfrm>
            <a:custGeom>
              <a:avLst/>
              <a:gdLst/>
              <a:ahLst/>
              <a:cxnLst/>
              <a:rect l="l" t="t" r="r" b="b"/>
              <a:pathLst>
                <a:path w="370" h="742" extrusionOk="0">
                  <a:moveTo>
                    <a:pt x="103" y="0"/>
                  </a:moveTo>
                  <a:cubicBezTo>
                    <a:pt x="79" y="0"/>
                    <a:pt x="55" y="13"/>
                    <a:pt x="49" y="39"/>
                  </a:cubicBezTo>
                  <a:cubicBezTo>
                    <a:pt x="1" y="251"/>
                    <a:pt x="24" y="675"/>
                    <a:pt x="287" y="740"/>
                  </a:cubicBezTo>
                  <a:cubicBezTo>
                    <a:pt x="292" y="741"/>
                    <a:pt x="296" y="741"/>
                    <a:pt x="301" y="741"/>
                  </a:cubicBezTo>
                  <a:cubicBezTo>
                    <a:pt x="333" y="741"/>
                    <a:pt x="358" y="716"/>
                    <a:pt x="360" y="684"/>
                  </a:cubicBezTo>
                  <a:cubicBezTo>
                    <a:pt x="369" y="582"/>
                    <a:pt x="310" y="511"/>
                    <a:pt x="270" y="418"/>
                  </a:cubicBezTo>
                  <a:cubicBezTo>
                    <a:pt x="218" y="297"/>
                    <a:pt x="182" y="168"/>
                    <a:pt x="157" y="39"/>
                  </a:cubicBezTo>
                  <a:cubicBezTo>
                    <a:pt x="151" y="13"/>
                    <a:pt x="127" y="0"/>
                    <a:pt x="10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7"/>
            <p:cNvSpPr/>
            <p:nvPr/>
          </p:nvSpPr>
          <p:spPr>
            <a:xfrm>
              <a:off x="705643" y="5774567"/>
              <a:ext cx="7775" cy="18170"/>
            </a:xfrm>
            <a:custGeom>
              <a:avLst/>
              <a:gdLst/>
              <a:ahLst/>
              <a:cxnLst/>
              <a:rect l="l" t="t" r="r" b="b"/>
              <a:pathLst>
                <a:path w="193" h="451" extrusionOk="0">
                  <a:moveTo>
                    <a:pt x="96" y="1"/>
                  </a:moveTo>
                  <a:cubicBezTo>
                    <a:pt x="55" y="1"/>
                    <a:pt x="13" y="28"/>
                    <a:pt x="12" y="84"/>
                  </a:cubicBezTo>
                  <a:cubicBezTo>
                    <a:pt x="8" y="192"/>
                    <a:pt x="1" y="290"/>
                    <a:pt x="21" y="396"/>
                  </a:cubicBezTo>
                  <a:cubicBezTo>
                    <a:pt x="28" y="432"/>
                    <a:pt x="62" y="451"/>
                    <a:pt x="96" y="451"/>
                  </a:cubicBezTo>
                  <a:cubicBezTo>
                    <a:pt x="130" y="451"/>
                    <a:pt x="164" y="432"/>
                    <a:pt x="172" y="396"/>
                  </a:cubicBezTo>
                  <a:cubicBezTo>
                    <a:pt x="193" y="290"/>
                    <a:pt x="186" y="190"/>
                    <a:pt x="181" y="84"/>
                  </a:cubicBezTo>
                  <a:cubicBezTo>
                    <a:pt x="180" y="29"/>
                    <a:pt x="138" y="1"/>
                    <a:pt x="9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7"/>
            <p:cNvSpPr/>
            <p:nvPr/>
          </p:nvSpPr>
          <p:spPr>
            <a:xfrm>
              <a:off x="765429" y="5739196"/>
              <a:ext cx="14463" cy="29893"/>
            </a:xfrm>
            <a:custGeom>
              <a:avLst/>
              <a:gdLst/>
              <a:ahLst/>
              <a:cxnLst/>
              <a:rect l="l" t="t" r="r" b="b"/>
              <a:pathLst>
                <a:path w="359" h="742" extrusionOk="0">
                  <a:moveTo>
                    <a:pt x="253" y="0"/>
                  </a:moveTo>
                  <a:cubicBezTo>
                    <a:pt x="228" y="0"/>
                    <a:pt x="204" y="13"/>
                    <a:pt x="191" y="43"/>
                  </a:cubicBezTo>
                  <a:cubicBezTo>
                    <a:pt x="107" y="241"/>
                    <a:pt x="10" y="451"/>
                    <a:pt x="3" y="671"/>
                  </a:cubicBezTo>
                  <a:cubicBezTo>
                    <a:pt x="0" y="717"/>
                    <a:pt x="36" y="741"/>
                    <a:pt x="73" y="741"/>
                  </a:cubicBezTo>
                  <a:cubicBezTo>
                    <a:pt x="98" y="741"/>
                    <a:pt x="124" y="730"/>
                    <a:pt x="139" y="708"/>
                  </a:cubicBezTo>
                  <a:cubicBezTo>
                    <a:pt x="254" y="532"/>
                    <a:pt x="299" y="310"/>
                    <a:pt x="346" y="108"/>
                  </a:cubicBezTo>
                  <a:cubicBezTo>
                    <a:pt x="359" y="50"/>
                    <a:pt x="304" y="0"/>
                    <a:pt x="25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7"/>
            <p:cNvSpPr/>
            <p:nvPr/>
          </p:nvSpPr>
          <p:spPr>
            <a:xfrm>
              <a:off x="737147" y="5698184"/>
              <a:ext cx="13577" cy="31747"/>
            </a:xfrm>
            <a:custGeom>
              <a:avLst/>
              <a:gdLst/>
              <a:ahLst/>
              <a:cxnLst/>
              <a:rect l="l" t="t" r="r" b="b"/>
              <a:pathLst>
                <a:path w="337" h="788" extrusionOk="0">
                  <a:moveTo>
                    <a:pt x="233" y="1"/>
                  </a:moveTo>
                  <a:cubicBezTo>
                    <a:pt x="199" y="1"/>
                    <a:pt x="167" y="19"/>
                    <a:pt x="156" y="62"/>
                  </a:cubicBezTo>
                  <a:cubicBezTo>
                    <a:pt x="101" y="273"/>
                    <a:pt x="18" y="494"/>
                    <a:pt x="3" y="713"/>
                  </a:cubicBezTo>
                  <a:cubicBezTo>
                    <a:pt x="1" y="758"/>
                    <a:pt x="43" y="787"/>
                    <a:pt x="83" y="787"/>
                  </a:cubicBezTo>
                  <a:cubicBezTo>
                    <a:pt x="107" y="787"/>
                    <a:pt x="131" y="776"/>
                    <a:pt x="143" y="751"/>
                  </a:cubicBezTo>
                  <a:cubicBezTo>
                    <a:pt x="236" y="552"/>
                    <a:pt x="269" y="320"/>
                    <a:pt x="321" y="108"/>
                  </a:cubicBezTo>
                  <a:cubicBezTo>
                    <a:pt x="336" y="43"/>
                    <a:pt x="283" y="1"/>
                    <a:pt x="23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7"/>
            <p:cNvSpPr/>
            <p:nvPr/>
          </p:nvSpPr>
          <p:spPr>
            <a:xfrm>
              <a:off x="702984" y="5686702"/>
              <a:ext cx="14584" cy="24938"/>
            </a:xfrm>
            <a:custGeom>
              <a:avLst/>
              <a:gdLst/>
              <a:ahLst/>
              <a:cxnLst/>
              <a:rect l="l" t="t" r="r" b="b"/>
              <a:pathLst>
                <a:path w="362" h="619" extrusionOk="0">
                  <a:moveTo>
                    <a:pt x="115" y="1"/>
                  </a:moveTo>
                  <a:cubicBezTo>
                    <a:pt x="57" y="1"/>
                    <a:pt x="0" y="58"/>
                    <a:pt x="41" y="120"/>
                  </a:cubicBezTo>
                  <a:cubicBezTo>
                    <a:pt x="135" y="264"/>
                    <a:pt x="168" y="415"/>
                    <a:pt x="209" y="578"/>
                  </a:cubicBezTo>
                  <a:cubicBezTo>
                    <a:pt x="215" y="605"/>
                    <a:pt x="239" y="619"/>
                    <a:pt x="263" y="619"/>
                  </a:cubicBezTo>
                  <a:cubicBezTo>
                    <a:pt x="286" y="619"/>
                    <a:pt x="309" y="605"/>
                    <a:pt x="316" y="578"/>
                  </a:cubicBezTo>
                  <a:cubicBezTo>
                    <a:pt x="362" y="379"/>
                    <a:pt x="297" y="202"/>
                    <a:pt x="184" y="38"/>
                  </a:cubicBezTo>
                  <a:cubicBezTo>
                    <a:pt x="165" y="12"/>
                    <a:pt x="140" y="1"/>
                    <a:pt x="11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7"/>
            <p:cNvSpPr/>
            <p:nvPr/>
          </p:nvSpPr>
          <p:spPr>
            <a:xfrm>
              <a:off x="357283" y="5817352"/>
              <a:ext cx="13214" cy="30820"/>
            </a:xfrm>
            <a:custGeom>
              <a:avLst/>
              <a:gdLst/>
              <a:ahLst/>
              <a:cxnLst/>
              <a:rect l="l" t="t" r="r" b="b"/>
              <a:pathLst>
                <a:path w="328" h="765" extrusionOk="0">
                  <a:moveTo>
                    <a:pt x="71" y="0"/>
                  </a:moveTo>
                  <a:cubicBezTo>
                    <a:pt x="36" y="0"/>
                    <a:pt x="1" y="39"/>
                    <a:pt x="22" y="81"/>
                  </a:cubicBezTo>
                  <a:cubicBezTo>
                    <a:pt x="125" y="293"/>
                    <a:pt x="158" y="512"/>
                    <a:pt x="215" y="736"/>
                  </a:cubicBezTo>
                  <a:cubicBezTo>
                    <a:pt x="220" y="754"/>
                    <a:pt x="239" y="764"/>
                    <a:pt x="256" y="764"/>
                  </a:cubicBezTo>
                  <a:cubicBezTo>
                    <a:pt x="272" y="764"/>
                    <a:pt x="288" y="756"/>
                    <a:pt x="290" y="736"/>
                  </a:cubicBezTo>
                  <a:cubicBezTo>
                    <a:pt x="327" y="482"/>
                    <a:pt x="238" y="246"/>
                    <a:pt x="113" y="28"/>
                  </a:cubicBezTo>
                  <a:cubicBezTo>
                    <a:pt x="103" y="8"/>
                    <a:pt x="87" y="0"/>
                    <a:pt x="7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7"/>
            <p:cNvSpPr/>
            <p:nvPr/>
          </p:nvSpPr>
          <p:spPr>
            <a:xfrm>
              <a:off x="403774" y="5822146"/>
              <a:ext cx="9226" cy="17283"/>
            </a:xfrm>
            <a:custGeom>
              <a:avLst/>
              <a:gdLst/>
              <a:ahLst/>
              <a:cxnLst/>
              <a:rect l="l" t="t" r="r" b="b"/>
              <a:pathLst>
                <a:path w="229" h="429" extrusionOk="0">
                  <a:moveTo>
                    <a:pt x="91" y="1"/>
                  </a:moveTo>
                  <a:cubicBezTo>
                    <a:pt x="46" y="1"/>
                    <a:pt x="0" y="38"/>
                    <a:pt x="13" y="96"/>
                  </a:cubicBezTo>
                  <a:cubicBezTo>
                    <a:pt x="38" y="200"/>
                    <a:pt x="57" y="298"/>
                    <a:pt x="97" y="394"/>
                  </a:cubicBezTo>
                  <a:cubicBezTo>
                    <a:pt x="108" y="418"/>
                    <a:pt x="130" y="428"/>
                    <a:pt x="152" y="428"/>
                  </a:cubicBezTo>
                  <a:cubicBezTo>
                    <a:pt x="189" y="428"/>
                    <a:pt x="229" y="401"/>
                    <a:pt x="226" y="360"/>
                  </a:cubicBezTo>
                  <a:cubicBezTo>
                    <a:pt x="218" y="255"/>
                    <a:pt x="188" y="158"/>
                    <a:pt x="160" y="56"/>
                  </a:cubicBezTo>
                  <a:cubicBezTo>
                    <a:pt x="149" y="18"/>
                    <a:pt x="121" y="1"/>
                    <a:pt x="9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7"/>
            <p:cNvSpPr/>
            <p:nvPr/>
          </p:nvSpPr>
          <p:spPr>
            <a:xfrm>
              <a:off x="556541" y="5803413"/>
              <a:ext cx="9790" cy="22319"/>
            </a:xfrm>
            <a:custGeom>
              <a:avLst/>
              <a:gdLst/>
              <a:ahLst/>
              <a:cxnLst/>
              <a:rect l="l" t="t" r="r" b="b"/>
              <a:pathLst>
                <a:path w="243" h="554" extrusionOk="0">
                  <a:moveTo>
                    <a:pt x="145" y="0"/>
                  </a:moveTo>
                  <a:cubicBezTo>
                    <a:pt x="114" y="0"/>
                    <a:pt x="85" y="17"/>
                    <a:pt x="77" y="57"/>
                  </a:cubicBezTo>
                  <a:cubicBezTo>
                    <a:pt x="45" y="207"/>
                    <a:pt x="1" y="353"/>
                    <a:pt x="15" y="507"/>
                  </a:cubicBezTo>
                  <a:cubicBezTo>
                    <a:pt x="16" y="534"/>
                    <a:pt x="41" y="554"/>
                    <a:pt x="64" y="554"/>
                  </a:cubicBezTo>
                  <a:cubicBezTo>
                    <a:pt x="78" y="554"/>
                    <a:pt x="92" y="547"/>
                    <a:pt x="100" y="531"/>
                  </a:cubicBezTo>
                  <a:cubicBezTo>
                    <a:pt x="175" y="398"/>
                    <a:pt x="198" y="249"/>
                    <a:pt x="230" y="100"/>
                  </a:cubicBezTo>
                  <a:cubicBezTo>
                    <a:pt x="243" y="40"/>
                    <a:pt x="192" y="0"/>
                    <a:pt x="14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7"/>
            <p:cNvSpPr/>
            <p:nvPr/>
          </p:nvSpPr>
          <p:spPr>
            <a:xfrm>
              <a:off x="399785" y="5617409"/>
              <a:ext cx="18129" cy="17888"/>
            </a:xfrm>
            <a:custGeom>
              <a:avLst/>
              <a:gdLst/>
              <a:ahLst/>
              <a:cxnLst/>
              <a:rect l="l" t="t" r="r" b="b"/>
              <a:pathLst>
                <a:path w="450" h="444" extrusionOk="0">
                  <a:moveTo>
                    <a:pt x="80" y="0"/>
                  </a:moveTo>
                  <a:cubicBezTo>
                    <a:pt x="32" y="0"/>
                    <a:pt x="1" y="71"/>
                    <a:pt x="53" y="101"/>
                  </a:cubicBezTo>
                  <a:cubicBezTo>
                    <a:pt x="199" y="184"/>
                    <a:pt x="273" y="293"/>
                    <a:pt x="370" y="426"/>
                  </a:cubicBezTo>
                  <a:cubicBezTo>
                    <a:pt x="379" y="438"/>
                    <a:pt x="392" y="443"/>
                    <a:pt x="404" y="443"/>
                  </a:cubicBezTo>
                  <a:cubicBezTo>
                    <a:pt x="427" y="443"/>
                    <a:pt x="449" y="425"/>
                    <a:pt x="442" y="395"/>
                  </a:cubicBezTo>
                  <a:cubicBezTo>
                    <a:pt x="398" y="218"/>
                    <a:pt x="260" y="95"/>
                    <a:pt x="106" y="7"/>
                  </a:cubicBezTo>
                  <a:cubicBezTo>
                    <a:pt x="97" y="2"/>
                    <a:pt x="88" y="0"/>
                    <a:pt x="8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7"/>
            <p:cNvSpPr/>
            <p:nvPr/>
          </p:nvSpPr>
          <p:spPr>
            <a:xfrm>
              <a:off x="415054" y="5664182"/>
              <a:ext cx="18129" cy="19217"/>
            </a:xfrm>
            <a:custGeom>
              <a:avLst/>
              <a:gdLst/>
              <a:ahLst/>
              <a:cxnLst/>
              <a:rect l="l" t="t" r="r" b="b"/>
              <a:pathLst>
                <a:path w="450" h="477" extrusionOk="0">
                  <a:moveTo>
                    <a:pt x="92" y="1"/>
                  </a:moveTo>
                  <a:cubicBezTo>
                    <a:pt x="43" y="1"/>
                    <a:pt x="1" y="62"/>
                    <a:pt x="45" y="107"/>
                  </a:cubicBezTo>
                  <a:cubicBezTo>
                    <a:pt x="153" y="218"/>
                    <a:pt x="229" y="346"/>
                    <a:pt x="332" y="460"/>
                  </a:cubicBezTo>
                  <a:cubicBezTo>
                    <a:pt x="343" y="471"/>
                    <a:pt x="357" y="476"/>
                    <a:pt x="371" y="476"/>
                  </a:cubicBezTo>
                  <a:cubicBezTo>
                    <a:pt x="409" y="476"/>
                    <a:pt x="449" y="441"/>
                    <a:pt x="433" y="400"/>
                  </a:cubicBezTo>
                  <a:cubicBezTo>
                    <a:pt x="373" y="250"/>
                    <a:pt x="253" y="129"/>
                    <a:pt x="134" y="18"/>
                  </a:cubicBezTo>
                  <a:cubicBezTo>
                    <a:pt x="121" y="6"/>
                    <a:pt x="106" y="1"/>
                    <a:pt x="9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7"/>
            <p:cNvSpPr/>
            <p:nvPr/>
          </p:nvSpPr>
          <p:spPr>
            <a:xfrm>
              <a:off x="433989" y="5658824"/>
              <a:ext cx="13093" cy="22319"/>
            </a:xfrm>
            <a:custGeom>
              <a:avLst/>
              <a:gdLst/>
              <a:ahLst/>
              <a:cxnLst/>
              <a:rect l="l" t="t" r="r" b="b"/>
              <a:pathLst>
                <a:path w="325" h="554" extrusionOk="0">
                  <a:moveTo>
                    <a:pt x="78" y="0"/>
                  </a:moveTo>
                  <a:cubicBezTo>
                    <a:pt x="37" y="0"/>
                    <a:pt x="0" y="39"/>
                    <a:pt x="30" y="84"/>
                  </a:cubicBezTo>
                  <a:cubicBezTo>
                    <a:pt x="118" y="224"/>
                    <a:pt x="163" y="383"/>
                    <a:pt x="228" y="533"/>
                  </a:cubicBezTo>
                  <a:cubicBezTo>
                    <a:pt x="234" y="547"/>
                    <a:pt x="245" y="553"/>
                    <a:pt x="256" y="553"/>
                  </a:cubicBezTo>
                  <a:cubicBezTo>
                    <a:pt x="276" y="553"/>
                    <a:pt x="298" y="534"/>
                    <a:pt x="301" y="514"/>
                  </a:cubicBezTo>
                  <a:cubicBezTo>
                    <a:pt x="325" y="326"/>
                    <a:pt x="244" y="174"/>
                    <a:pt x="129" y="27"/>
                  </a:cubicBezTo>
                  <a:cubicBezTo>
                    <a:pt x="115" y="8"/>
                    <a:pt x="96" y="0"/>
                    <a:pt x="7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7"/>
            <p:cNvSpPr/>
            <p:nvPr/>
          </p:nvSpPr>
          <p:spPr>
            <a:xfrm>
              <a:off x="460175" y="5655278"/>
              <a:ext cx="12207" cy="23367"/>
            </a:xfrm>
            <a:custGeom>
              <a:avLst/>
              <a:gdLst/>
              <a:ahLst/>
              <a:cxnLst/>
              <a:rect l="l" t="t" r="r" b="b"/>
              <a:pathLst>
                <a:path w="303" h="580" extrusionOk="0">
                  <a:moveTo>
                    <a:pt x="213" y="1"/>
                  </a:moveTo>
                  <a:cubicBezTo>
                    <a:pt x="184" y="1"/>
                    <a:pt x="154" y="16"/>
                    <a:pt x="143" y="51"/>
                  </a:cubicBezTo>
                  <a:cubicBezTo>
                    <a:pt x="89" y="205"/>
                    <a:pt x="13" y="364"/>
                    <a:pt x="3" y="525"/>
                  </a:cubicBezTo>
                  <a:cubicBezTo>
                    <a:pt x="1" y="561"/>
                    <a:pt x="27" y="579"/>
                    <a:pt x="56" y="579"/>
                  </a:cubicBezTo>
                  <a:cubicBezTo>
                    <a:pt x="75" y="579"/>
                    <a:pt x="94" y="571"/>
                    <a:pt x="106" y="555"/>
                  </a:cubicBezTo>
                  <a:cubicBezTo>
                    <a:pt x="196" y="420"/>
                    <a:pt x="232" y="243"/>
                    <a:pt x="284" y="91"/>
                  </a:cubicBezTo>
                  <a:cubicBezTo>
                    <a:pt x="302" y="36"/>
                    <a:pt x="258" y="1"/>
                    <a:pt x="2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7"/>
            <p:cNvSpPr/>
            <p:nvPr/>
          </p:nvSpPr>
          <p:spPr>
            <a:xfrm>
              <a:off x="505095" y="5658824"/>
              <a:ext cx="12247" cy="22924"/>
            </a:xfrm>
            <a:custGeom>
              <a:avLst/>
              <a:gdLst/>
              <a:ahLst/>
              <a:cxnLst/>
              <a:rect l="l" t="t" r="r" b="b"/>
              <a:pathLst>
                <a:path w="304" h="569" extrusionOk="0">
                  <a:moveTo>
                    <a:pt x="187" y="1"/>
                  </a:moveTo>
                  <a:cubicBezTo>
                    <a:pt x="161" y="1"/>
                    <a:pt x="137" y="14"/>
                    <a:pt x="122" y="46"/>
                  </a:cubicBezTo>
                  <a:cubicBezTo>
                    <a:pt x="49" y="205"/>
                    <a:pt x="0" y="354"/>
                    <a:pt x="32" y="529"/>
                  </a:cubicBezTo>
                  <a:cubicBezTo>
                    <a:pt x="37" y="556"/>
                    <a:pt x="57" y="568"/>
                    <a:pt x="79" y="568"/>
                  </a:cubicBezTo>
                  <a:cubicBezTo>
                    <a:pt x="103" y="568"/>
                    <a:pt x="129" y="553"/>
                    <a:pt x="138" y="529"/>
                  </a:cubicBezTo>
                  <a:cubicBezTo>
                    <a:pt x="187" y="398"/>
                    <a:pt x="214" y="262"/>
                    <a:pt x="271" y="132"/>
                  </a:cubicBezTo>
                  <a:cubicBezTo>
                    <a:pt x="303" y="64"/>
                    <a:pt x="243" y="1"/>
                    <a:pt x="18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7"/>
            <p:cNvSpPr/>
            <p:nvPr/>
          </p:nvSpPr>
          <p:spPr>
            <a:xfrm>
              <a:off x="577853" y="5556858"/>
              <a:ext cx="16276" cy="17767"/>
            </a:xfrm>
            <a:custGeom>
              <a:avLst/>
              <a:gdLst/>
              <a:ahLst/>
              <a:cxnLst/>
              <a:rect l="l" t="t" r="r" b="b"/>
              <a:pathLst>
                <a:path w="404" h="441" extrusionOk="0">
                  <a:moveTo>
                    <a:pt x="91" y="0"/>
                  </a:moveTo>
                  <a:cubicBezTo>
                    <a:pt x="36" y="0"/>
                    <a:pt x="1" y="83"/>
                    <a:pt x="59" y="121"/>
                  </a:cubicBezTo>
                  <a:cubicBezTo>
                    <a:pt x="163" y="189"/>
                    <a:pt x="238" y="285"/>
                    <a:pt x="283" y="400"/>
                  </a:cubicBezTo>
                  <a:cubicBezTo>
                    <a:pt x="293" y="428"/>
                    <a:pt x="316" y="440"/>
                    <a:pt x="339" y="440"/>
                  </a:cubicBezTo>
                  <a:cubicBezTo>
                    <a:pt x="372" y="440"/>
                    <a:pt x="403" y="414"/>
                    <a:pt x="394" y="371"/>
                  </a:cubicBezTo>
                  <a:cubicBezTo>
                    <a:pt x="353" y="207"/>
                    <a:pt x="268" y="95"/>
                    <a:pt x="124" y="10"/>
                  </a:cubicBezTo>
                  <a:cubicBezTo>
                    <a:pt x="113" y="3"/>
                    <a:pt x="102" y="0"/>
                    <a:pt x="9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7"/>
            <p:cNvSpPr/>
            <p:nvPr/>
          </p:nvSpPr>
          <p:spPr>
            <a:xfrm>
              <a:off x="626721" y="5579217"/>
              <a:ext cx="9588" cy="22239"/>
            </a:xfrm>
            <a:custGeom>
              <a:avLst/>
              <a:gdLst/>
              <a:ahLst/>
              <a:cxnLst/>
              <a:rect l="l" t="t" r="r" b="b"/>
              <a:pathLst>
                <a:path w="238" h="552" extrusionOk="0">
                  <a:moveTo>
                    <a:pt x="97" y="1"/>
                  </a:moveTo>
                  <a:cubicBezTo>
                    <a:pt x="51" y="1"/>
                    <a:pt x="1" y="40"/>
                    <a:pt x="11" y="98"/>
                  </a:cubicBezTo>
                  <a:cubicBezTo>
                    <a:pt x="35" y="245"/>
                    <a:pt x="45" y="397"/>
                    <a:pt x="118" y="528"/>
                  </a:cubicBezTo>
                  <a:cubicBezTo>
                    <a:pt x="127" y="544"/>
                    <a:pt x="145" y="552"/>
                    <a:pt x="163" y="552"/>
                  </a:cubicBezTo>
                  <a:cubicBezTo>
                    <a:pt x="186" y="552"/>
                    <a:pt x="207" y="540"/>
                    <a:pt x="212" y="515"/>
                  </a:cubicBezTo>
                  <a:cubicBezTo>
                    <a:pt x="237" y="359"/>
                    <a:pt x="191" y="208"/>
                    <a:pt x="162" y="55"/>
                  </a:cubicBezTo>
                  <a:cubicBezTo>
                    <a:pt x="154" y="17"/>
                    <a:pt x="126" y="1"/>
                    <a:pt x="9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7"/>
            <p:cNvSpPr/>
            <p:nvPr/>
          </p:nvSpPr>
          <p:spPr>
            <a:xfrm>
              <a:off x="84339" y="5703461"/>
              <a:ext cx="19056" cy="27960"/>
            </a:xfrm>
            <a:custGeom>
              <a:avLst/>
              <a:gdLst/>
              <a:ahLst/>
              <a:cxnLst/>
              <a:rect l="l" t="t" r="r" b="b"/>
              <a:pathLst>
                <a:path w="473" h="694" extrusionOk="0">
                  <a:moveTo>
                    <a:pt x="112" y="1"/>
                  </a:moveTo>
                  <a:cubicBezTo>
                    <a:pt x="52" y="1"/>
                    <a:pt x="0" y="80"/>
                    <a:pt x="54" y="137"/>
                  </a:cubicBezTo>
                  <a:cubicBezTo>
                    <a:pt x="201" y="294"/>
                    <a:pt x="262" y="483"/>
                    <a:pt x="359" y="669"/>
                  </a:cubicBezTo>
                  <a:cubicBezTo>
                    <a:pt x="368" y="686"/>
                    <a:pt x="382" y="693"/>
                    <a:pt x="396" y="693"/>
                  </a:cubicBezTo>
                  <a:cubicBezTo>
                    <a:pt x="420" y="693"/>
                    <a:pt x="445" y="673"/>
                    <a:pt x="448" y="645"/>
                  </a:cubicBezTo>
                  <a:cubicBezTo>
                    <a:pt x="472" y="404"/>
                    <a:pt x="327" y="191"/>
                    <a:pt x="166" y="25"/>
                  </a:cubicBezTo>
                  <a:cubicBezTo>
                    <a:pt x="149" y="8"/>
                    <a:pt x="130" y="1"/>
                    <a:pt x="11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7"/>
            <p:cNvSpPr/>
            <p:nvPr/>
          </p:nvSpPr>
          <p:spPr>
            <a:xfrm>
              <a:off x="114715" y="5710874"/>
              <a:ext cx="7937" cy="21514"/>
            </a:xfrm>
            <a:custGeom>
              <a:avLst/>
              <a:gdLst/>
              <a:ahLst/>
              <a:cxnLst/>
              <a:rect l="l" t="t" r="r" b="b"/>
              <a:pathLst>
                <a:path w="197" h="534" extrusionOk="0">
                  <a:moveTo>
                    <a:pt x="114" y="0"/>
                  </a:moveTo>
                  <a:cubicBezTo>
                    <a:pt x="76" y="0"/>
                    <a:pt x="35" y="25"/>
                    <a:pt x="30" y="72"/>
                  </a:cubicBezTo>
                  <a:cubicBezTo>
                    <a:pt x="12" y="210"/>
                    <a:pt x="0" y="353"/>
                    <a:pt x="55" y="484"/>
                  </a:cubicBezTo>
                  <a:cubicBezTo>
                    <a:pt x="68" y="517"/>
                    <a:pt x="100" y="534"/>
                    <a:pt x="130" y="534"/>
                  </a:cubicBezTo>
                  <a:cubicBezTo>
                    <a:pt x="165" y="534"/>
                    <a:pt x="197" y="512"/>
                    <a:pt x="196" y="465"/>
                  </a:cubicBezTo>
                  <a:cubicBezTo>
                    <a:pt x="195" y="332"/>
                    <a:pt x="171" y="206"/>
                    <a:pt x="182" y="72"/>
                  </a:cubicBezTo>
                  <a:cubicBezTo>
                    <a:pt x="186" y="24"/>
                    <a:pt x="152" y="0"/>
                    <a:pt x="11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7"/>
            <p:cNvSpPr/>
            <p:nvPr/>
          </p:nvSpPr>
          <p:spPr>
            <a:xfrm>
              <a:off x="149281" y="5706926"/>
              <a:ext cx="11442" cy="23488"/>
            </a:xfrm>
            <a:custGeom>
              <a:avLst/>
              <a:gdLst/>
              <a:ahLst/>
              <a:cxnLst/>
              <a:rect l="l" t="t" r="r" b="b"/>
              <a:pathLst>
                <a:path w="284" h="583" extrusionOk="0">
                  <a:moveTo>
                    <a:pt x="197" y="0"/>
                  </a:moveTo>
                  <a:cubicBezTo>
                    <a:pt x="178" y="0"/>
                    <a:pt x="158" y="9"/>
                    <a:pt x="146" y="32"/>
                  </a:cubicBezTo>
                  <a:cubicBezTo>
                    <a:pt x="62" y="187"/>
                    <a:pt x="1" y="365"/>
                    <a:pt x="36" y="540"/>
                  </a:cubicBezTo>
                  <a:cubicBezTo>
                    <a:pt x="42" y="568"/>
                    <a:pt x="69" y="582"/>
                    <a:pt x="95" y="582"/>
                  </a:cubicBezTo>
                  <a:cubicBezTo>
                    <a:pt x="120" y="582"/>
                    <a:pt x="145" y="568"/>
                    <a:pt x="149" y="540"/>
                  </a:cubicBezTo>
                  <a:cubicBezTo>
                    <a:pt x="171" y="381"/>
                    <a:pt x="181" y="245"/>
                    <a:pt x="257" y="98"/>
                  </a:cubicBezTo>
                  <a:cubicBezTo>
                    <a:pt x="284" y="47"/>
                    <a:pt x="240" y="0"/>
                    <a:pt x="19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7"/>
            <p:cNvSpPr/>
            <p:nvPr/>
          </p:nvSpPr>
          <p:spPr>
            <a:xfrm>
              <a:off x="218494" y="5696250"/>
              <a:ext cx="20506" cy="23004"/>
            </a:xfrm>
            <a:custGeom>
              <a:avLst/>
              <a:gdLst/>
              <a:ahLst/>
              <a:cxnLst/>
              <a:rect l="l" t="t" r="r" b="b"/>
              <a:pathLst>
                <a:path w="509" h="571" extrusionOk="0">
                  <a:moveTo>
                    <a:pt x="402" y="1"/>
                  </a:moveTo>
                  <a:cubicBezTo>
                    <a:pt x="388" y="1"/>
                    <a:pt x="374" y="5"/>
                    <a:pt x="359" y="16"/>
                  </a:cubicBezTo>
                  <a:cubicBezTo>
                    <a:pt x="193" y="130"/>
                    <a:pt x="22" y="294"/>
                    <a:pt x="4" y="504"/>
                  </a:cubicBezTo>
                  <a:cubicBezTo>
                    <a:pt x="0" y="542"/>
                    <a:pt x="39" y="571"/>
                    <a:pt x="75" y="571"/>
                  </a:cubicBezTo>
                  <a:cubicBezTo>
                    <a:pt x="92" y="571"/>
                    <a:pt x="108" y="565"/>
                    <a:pt x="118" y="551"/>
                  </a:cubicBezTo>
                  <a:cubicBezTo>
                    <a:pt x="230" y="414"/>
                    <a:pt x="291" y="265"/>
                    <a:pt x="440" y="154"/>
                  </a:cubicBezTo>
                  <a:cubicBezTo>
                    <a:pt x="508" y="104"/>
                    <a:pt x="468" y="1"/>
                    <a:pt x="40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7"/>
            <p:cNvSpPr/>
            <p:nvPr/>
          </p:nvSpPr>
          <p:spPr>
            <a:xfrm>
              <a:off x="187796" y="5601858"/>
              <a:ext cx="18291" cy="17807"/>
            </a:xfrm>
            <a:custGeom>
              <a:avLst/>
              <a:gdLst/>
              <a:ahLst/>
              <a:cxnLst/>
              <a:rect l="l" t="t" r="r" b="b"/>
              <a:pathLst>
                <a:path w="454" h="442" extrusionOk="0">
                  <a:moveTo>
                    <a:pt x="139" y="1"/>
                  </a:moveTo>
                  <a:cubicBezTo>
                    <a:pt x="56" y="1"/>
                    <a:pt x="0" y="116"/>
                    <a:pt x="87" y="157"/>
                  </a:cubicBezTo>
                  <a:cubicBezTo>
                    <a:pt x="210" y="214"/>
                    <a:pt x="249" y="298"/>
                    <a:pt x="313" y="406"/>
                  </a:cubicBezTo>
                  <a:cubicBezTo>
                    <a:pt x="328" y="430"/>
                    <a:pt x="353" y="441"/>
                    <a:pt x="377" y="441"/>
                  </a:cubicBezTo>
                  <a:cubicBezTo>
                    <a:pt x="415" y="441"/>
                    <a:pt x="453" y="414"/>
                    <a:pt x="453" y="368"/>
                  </a:cubicBezTo>
                  <a:cubicBezTo>
                    <a:pt x="452" y="199"/>
                    <a:pt x="322" y="74"/>
                    <a:pt x="175" y="8"/>
                  </a:cubicBezTo>
                  <a:cubicBezTo>
                    <a:pt x="162" y="3"/>
                    <a:pt x="150" y="1"/>
                    <a:pt x="13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7"/>
            <p:cNvSpPr/>
            <p:nvPr/>
          </p:nvSpPr>
          <p:spPr>
            <a:xfrm>
              <a:off x="216399" y="5598756"/>
              <a:ext cx="8742" cy="16397"/>
            </a:xfrm>
            <a:custGeom>
              <a:avLst/>
              <a:gdLst/>
              <a:ahLst/>
              <a:cxnLst/>
              <a:rect l="l" t="t" r="r" b="b"/>
              <a:pathLst>
                <a:path w="217" h="407" extrusionOk="0">
                  <a:moveTo>
                    <a:pt x="112" y="1"/>
                  </a:moveTo>
                  <a:cubicBezTo>
                    <a:pt x="59" y="1"/>
                    <a:pt x="1" y="46"/>
                    <a:pt x="11" y="114"/>
                  </a:cubicBezTo>
                  <a:cubicBezTo>
                    <a:pt x="25" y="208"/>
                    <a:pt x="36" y="288"/>
                    <a:pt x="76" y="374"/>
                  </a:cubicBezTo>
                  <a:cubicBezTo>
                    <a:pt x="87" y="396"/>
                    <a:pt x="111" y="407"/>
                    <a:pt x="135" y="407"/>
                  </a:cubicBezTo>
                  <a:cubicBezTo>
                    <a:pt x="166" y="407"/>
                    <a:pt x="198" y="389"/>
                    <a:pt x="202" y="357"/>
                  </a:cubicBezTo>
                  <a:cubicBezTo>
                    <a:pt x="216" y="257"/>
                    <a:pt x="201" y="168"/>
                    <a:pt x="184" y="66"/>
                  </a:cubicBezTo>
                  <a:cubicBezTo>
                    <a:pt x="178" y="20"/>
                    <a:pt x="146" y="1"/>
                    <a:pt x="11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7"/>
            <p:cNvSpPr/>
            <p:nvPr/>
          </p:nvSpPr>
          <p:spPr>
            <a:xfrm>
              <a:off x="305353" y="5580949"/>
              <a:ext cx="6688" cy="18774"/>
            </a:xfrm>
            <a:custGeom>
              <a:avLst/>
              <a:gdLst/>
              <a:ahLst/>
              <a:cxnLst/>
              <a:rect l="l" t="t" r="r" b="b"/>
              <a:pathLst>
                <a:path w="166" h="466" extrusionOk="0">
                  <a:moveTo>
                    <a:pt x="80" y="0"/>
                  </a:moveTo>
                  <a:cubicBezTo>
                    <a:pt x="45" y="0"/>
                    <a:pt x="11" y="23"/>
                    <a:pt x="9" y="72"/>
                  </a:cubicBezTo>
                  <a:cubicBezTo>
                    <a:pt x="5" y="190"/>
                    <a:pt x="0" y="308"/>
                    <a:pt x="8" y="425"/>
                  </a:cubicBezTo>
                  <a:cubicBezTo>
                    <a:pt x="9" y="451"/>
                    <a:pt x="30" y="466"/>
                    <a:pt x="50" y="466"/>
                  </a:cubicBezTo>
                  <a:cubicBezTo>
                    <a:pt x="66" y="466"/>
                    <a:pt x="81" y="457"/>
                    <a:pt x="87" y="437"/>
                  </a:cubicBezTo>
                  <a:cubicBezTo>
                    <a:pt x="118" y="324"/>
                    <a:pt x="136" y="208"/>
                    <a:pt x="155" y="92"/>
                  </a:cubicBezTo>
                  <a:cubicBezTo>
                    <a:pt x="166" y="33"/>
                    <a:pt x="122" y="0"/>
                    <a:pt x="8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7"/>
            <p:cNvSpPr/>
            <p:nvPr/>
          </p:nvSpPr>
          <p:spPr>
            <a:xfrm>
              <a:off x="427180" y="5511777"/>
              <a:ext cx="14262" cy="14826"/>
            </a:xfrm>
            <a:custGeom>
              <a:avLst/>
              <a:gdLst/>
              <a:ahLst/>
              <a:cxnLst/>
              <a:rect l="l" t="t" r="r" b="b"/>
              <a:pathLst>
                <a:path w="354" h="368" extrusionOk="0">
                  <a:moveTo>
                    <a:pt x="114" y="0"/>
                  </a:moveTo>
                  <a:cubicBezTo>
                    <a:pt x="55" y="0"/>
                    <a:pt x="1" y="82"/>
                    <a:pt x="50" y="145"/>
                  </a:cubicBezTo>
                  <a:cubicBezTo>
                    <a:pt x="114" y="225"/>
                    <a:pt x="171" y="295"/>
                    <a:pt x="251" y="355"/>
                  </a:cubicBezTo>
                  <a:cubicBezTo>
                    <a:pt x="262" y="363"/>
                    <a:pt x="273" y="367"/>
                    <a:pt x="283" y="367"/>
                  </a:cubicBezTo>
                  <a:cubicBezTo>
                    <a:pt x="323" y="367"/>
                    <a:pt x="353" y="311"/>
                    <a:pt x="335" y="271"/>
                  </a:cubicBezTo>
                  <a:cubicBezTo>
                    <a:pt x="292" y="177"/>
                    <a:pt x="232" y="107"/>
                    <a:pt x="167" y="28"/>
                  </a:cubicBezTo>
                  <a:cubicBezTo>
                    <a:pt x="151" y="9"/>
                    <a:pt x="132" y="0"/>
                    <a:pt x="11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7"/>
            <p:cNvSpPr/>
            <p:nvPr/>
          </p:nvSpPr>
          <p:spPr>
            <a:xfrm>
              <a:off x="470690" y="5496025"/>
              <a:ext cx="10112" cy="9266"/>
            </a:xfrm>
            <a:custGeom>
              <a:avLst/>
              <a:gdLst/>
              <a:ahLst/>
              <a:cxnLst/>
              <a:rect l="l" t="t" r="r" b="b"/>
              <a:pathLst>
                <a:path w="251" h="230" extrusionOk="0">
                  <a:moveTo>
                    <a:pt x="136" y="1"/>
                  </a:moveTo>
                  <a:cubicBezTo>
                    <a:pt x="71" y="1"/>
                    <a:pt x="0" y="68"/>
                    <a:pt x="50" y="133"/>
                  </a:cubicBezTo>
                  <a:cubicBezTo>
                    <a:pt x="65" y="153"/>
                    <a:pt x="81" y="175"/>
                    <a:pt x="97" y="197"/>
                  </a:cubicBezTo>
                  <a:cubicBezTo>
                    <a:pt x="114" y="219"/>
                    <a:pt x="139" y="229"/>
                    <a:pt x="164" y="229"/>
                  </a:cubicBezTo>
                  <a:cubicBezTo>
                    <a:pt x="208" y="229"/>
                    <a:pt x="250" y="195"/>
                    <a:pt x="234" y="140"/>
                  </a:cubicBezTo>
                  <a:cubicBezTo>
                    <a:pt x="228" y="113"/>
                    <a:pt x="220" y="90"/>
                    <a:pt x="214" y="65"/>
                  </a:cubicBezTo>
                  <a:cubicBezTo>
                    <a:pt x="201" y="19"/>
                    <a:pt x="169" y="1"/>
                    <a:pt x="13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7"/>
            <p:cNvSpPr/>
            <p:nvPr/>
          </p:nvSpPr>
          <p:spPr>
            <a:xfrm>
              <a:off x="81599" y="5341767"/>
              <a:ext cx="17727" cy="23004"/>
            </a:xfrm>
            <a:custGeom>
              <a:avLst/>
              <a:gdLst/>
              <a:ahLst/>
              <a:cxnLst/>
              <a:rect l="l" t="t" r="r" b="b"/>
              <a:pathLst>
                <a:path w="440" h="571" extrusionOk="0">
                  <a:moveTo>
                    <a:pt x="75" y="1"/>
                  </a:moveTo>
                  <a:cubicBezTo>
                    <a:pt x="37" y="1"/>
                    <a:pt x="1" y="37"/>
                    <a:pt x="27" y="80"/>
                  </a:cubicBezTo>
                  <a:cubicBezTo>
                    <a:pt x="121" y="236"/>
                    <a:pt x="205" y="410"/>
                    <a:pt x="323" y="550"/>
                  </a:cubicBezTo>
                  <a:cubicBezTo>
                    <a:pt x="335" y="565"/>
                    <a:pt x="349" y="571"/>
                    <a:pt x="362" y="571"/>
                  </a:cubicBezTo>
                  <a:cubicBezTo>
                    <a:pt x="402" y="571"/>
                    <a:pt x="439" y="519"/>
                    <a:pt x="419" y="475"/>
                  </a:cubicBezTo>
                  <a:cubicBezTo>
                    <a:pt x="343" y="315"/>
                    <a:pt x="221" y="170"/>
                    <a:pt x="121" y="24"/>
                  </a:cubicBezTo>
                  <a:cubicBezTo>
                    <a:pt x="108" y="8"/>
                    <a:pt x="92" y="1"/>
                    <a:pt x="7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7"/>
            <p:cNvSpPr/>
            <p:nvPr/>
          </p:nvSpPr>
          <p:spPr>
            <a:xfrm>
              <a:off x="112056" y="5335039"/>
              <a:ext cx="9790" cy="17001"/>
            </a:xfrm>
            <a:custGeom>
              <a:avLst/>
              <a:gdLst/>
              <a:ahLst/>
              <a:cxnLst/>
              <a:rect l="l" t="t" r="r" b="b"/>
              <a:pathLst>
                <a:path w="243" h="422" extrusionOk="0">
                  <a:moveTo>
                    <a:pt x="99" y="0"/>
                  </a:moveTo>
                  <a:cubicBezTo>
                    <a:pt x="50" y="0"/>
                    <a:pt x="1" y="40"/>
                    <a:pt x="18" y="100"/>
                  </a:cubicBezTo>
                  <a:cubicBezTo>
                    <a:pt x="47" y="202"/>
                    <a:pt x="70" y="299"/>
                    <a:pt x="124" y="392"/>
                  </a:cubicBezTo>
                  <a:cubicBezTo>
                    <a:pt x="136" y="412"/>
                    <a:pt x="156" y="421"/>
                    <a:pt x="177" y="421"/>
                  </a:cubicBezTo>
                  <a:cubicBezTo>
                    <a:pt x="210" y="421"/>
                    <a:pt x="243" y="399"/>
                    <a:pt x="242" y="360"/>
                  </a:cubicBezTo>
                  <a:cubicBezTo>
                    <a:pt x="237" y="253"/>
                    <a:pt x="204" y="159"/>
                    <a:pt x="173" y="57"/>
                  </a:cubicBezTo>
                  <a:cubicBezTo>
                    <a:pt x="162" y="17"/>
                    <a:pt x="131" y="0"/>
                    <a:pt x="9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7"/>
            <p:cNvSpPr/>
            <p:nvPr/>
          </p:nvSpPr>
          <p:spPr>
            <a:xfrm>
              <a:off x="187796" y="5337295"/>
              <a:ext cx="4794" cy="9024"/>
            </a:xfrm>
            <a:custGeom>
              <a:avLst/>
              <a:gdLst/>
              <a:ahLst/>
              <a:cxnLst/>
              <a:rect l="l" t="t" r="r" b="b"/>
              <a:pathLst>
                <a:path w="119" h="224" extrusionOk="0">
                  <a:moveTo>
                    <a:pt x="60" y="0"/>
                  </a:moveTo>
                  <a:cubicBezTo>
                    <a:pt x="30" y="0"/>
                    <a:pt x="1" y="20"/>
                    <a:pt x="1" y="58"/>
                  </a:cubicBezTo>
                  <a:lnTo>
                    <a:pt x="1" y="165"/>
                  </a:lnTo>
                  <a:cubicBezTo>
                    <a:pt x="1" y="204"/>
                    <a:pt x="30" y="223"/>
                    <a:pt x="60" y="223"/>
                  </a:cubicBezTo>
                  <a:cubicBezTo>
                    <a:pt x="89" y="223"/>
                    <a:pt x="119" y="204"/>
                    <a:pt x="119" y="165"/>
                  </a:cubicBezTo>
                  <a:lnTo>
                    <a:pt x="119" y="58"/>
                  </a:lnTo>
                  <a:cubicBezTo>
                    <a:pt x="119" y="20"/>
                    <a:pt x="89" y="0"/>
                    <a:pt x="6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7"/>
            <p:cNvSpPr/>
            <p:nvPr/>
          </p:nvSpPr>
          <p:spPr>
            <a:xfrm>
              <a:off x="269014" y="5289877"/>
              <a:ext cx="19137" cy="13899"/>
            </a:xfrm>
            <a:custGeom>
              <a:avLst/>
              <a:gdLst/>
              <a:ahLst/>
              <a:cxnLst/>
              <a:rect l="l" t="t" r="r" b="b"/>
              <a:pathLst>
                <a:path w="475" h="345" extrusionOk="0">
                  <a:moveTo>
                    <a:pt x="106" y="0"/>
                  </a:moveTo>
                  <a:cubicBezTo>
                    <a:pt x="43" y="0"/>
                    <a:pt x="1" y="84"/>
                    <a:pt x="67" y="120"/>
                  </a:cubicBezTo>
                  <a:cubicBezTo>
                    <a:pt x="171" y="178"/>
                    <a:pt x="242" y="255"/>
                    <a:pt x="333" y="328"/>
                  </a:cubicBezTo>
                  <a:cubicBezTo>
                    <a:pt x="347" y="340"/>
                    <a:pt x="364" y="345"/>
                    <a:pt x="380" y="345"/>
                  </a:cubicBezTo>
                  <a:cubicBezTo>
                    <a:pt x="429" y="345"/>
                    <a:pt x="474" y="299"/>
                    <a:pt x="441" y="244"/>
                  </a:cubicBezTo>
                  <a:cubicBezTo>
                    <a:pt x="371" y="128"/>
                    <a:pt x="256" y="59"/>
                    <a:pt x="134" y="6"/>
                  </a:cubicBezTo>
                  <a:cubicBezTo>
                    <a:pt x="125" y="2"/>
                    <a:pt x="115" y="0"/>
                    <a:pt x="10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7"/>
            <p:cNvSpPr/>
            <p:nvPr/>
          </p:nvSpPr>
          <p:spPr>
            <a:xfrm>
              <a:off x="323482" y="5335079"/>
              <a:ext cx="7655" cy="8581"/>
            </a:xfrm>
            <a:custGeom>
              <a:avLst/>
              <a:gdLst/>
              <a:ahLst/>
              <a:cxnLst/>
              <a:rect l="l" t="t" r="r" b="b"/>
              <a:pathLst>
                <a:path w="190" h="213" extrusionOk="0">
                  <a:moveTo>
                    <a:pt x="95" y="1"/>
                  </a:moveTo>
                  <a:cubicBezTo>
                    <a:pt x="48" y="1"/>
                    <a:pt x="1" y="33"/>
                    <a:pt x="17" y="99"/>
                  </a:cubicBezTo>
                  <a:cubicBezTo>
                    <a:pt x="22" y="121"/>
                    <a:pt x="28" y="144"/>
                    <a:pt x="33" y="166"/>
                  </a:cubicBezTo>
                  <a:cubicBezTo>
                    <a:pt x="40" y="197"/>
                    <a:pt x="68" y="212"/>
                    <a:pt x="95" y="212"/>
                  </a:cubicBezTo>
                  <a:cubicBezTo>
                    <a:pt x="122" y="212"/>
                    <a:pt x="150" y="197"/>
                    <a:pt x="157" y="166"/>
                  </a:cubicBezTo>
                  <a:cubicBezTo>
                    <a:pt x="162" y="144"/>
                    <a:pt x="168" y="121"/>
                    <a:pt x="173" y="99"/>
                  </a:cubicBezTo>
                  <a:cubicBezTo>
                    <a:pt x="189" y="34"/>
                    <a:pt x="142" y="1"/>
                    <a:pt x="9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7"/>
            <p:cNvSpPr/>
            <p:nvPr/>
          </p:nvSpPr>
          <p:spPr>
            <a:xfrm>
              <a:off x="339113" y="5303414"/>
              <a:ext cx="8823" cy="18089"/>
            </a:xfrm>
            <a:custGeom>
              <a:avLst/>
              <a:gdLst/>
              <a:ahLst/>
              <a:cxnLst/>
              <a:rect l="l" t="t" r="r" b="b"/>
              <a:pathLst>
                <a:path w="219" h="449" extrusionOk="0">
                  <a:moveTo>
                    <a:pt x="64" y="0"/>
                  </a:moveTo>
                  <a:cubicBezTo>
                    <a:pt x="33" y="0"/>
                    <a:pt x="0" y="34"/>
                    <a:pt x="18" y="73"/>
                  </a:cubicBezTo>
                  <a:cubicBezTo>
                    <a:pt x="72" y="185"/>
                    <a:pt x="93" y="297"/>
                    <a:pt x="125" y="415"/>
                  </a:cubicBezTo>
                  <a:cubicBezTo>
                    <a:pt x="131" y="438"/>
                    <a:pt x="150" y="449"/>
                    <a:pt x="169" y="449"/>
                  </a:cubicBezTo>
                  <a:cubicBezTo>
                    <a:pt x="194" y="449"/>
                    <a:pt x="219" y="432"/>
                    <a:pt x="219" y="402"/>
                  </a:cubicBezTo>
                  <a:cubicBezTo>
                    <a:pt x="217" y="265"/>
                    <a:pt x="167" y="143"/>
                    <a:pt x="100" y="23"/>
                  </a:cubicBezTo>
                  <a:cubicBezTo>
                    <a:pt x="92" y="7"/>
                    <a:pt x="78" y="0"/>
                    <a:pt x="6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7"/>
            <p:cNvSpPr/>
            <p:nvPr/>
          </p:nvSpPr>
          <p:spPr>
            <a:xfrm>
              <a:off x="399302" y="5335281"/>
              <a:ext cx="10152" cy="14826"/>
            </a:xfrm>
            <a:custGeom>
              <a:avLst/>
              <a:gdLst/>
              <a:ahLst/>
              <a:cxnLst/>
              <a:rect l="l" t="t" r="r" b="b"/>
              <a:pathLst>
                <a:path w="252" h="368" extrusionOk="0">
                  <a:moveTo>
                    <a:pt x="97" y="0"/>
                  </a:moveTo>
                  <a:cubicBezTo>
                    <a:pt x="50" y="0"/>
                    <a:pt x="0" y="41"/>
                    <a:pt x="21" y="93"/>
                  </a:cubicBezTo>
                  <a:cubicBezTo>
                    <a:pt x="62" y="191"/>
                    <a:pt x="84" y="284"/>
                    <a:pt x="165" y="355"/>
                  </a:cubicBezTo>
                  <a:cubicBezTo>
                    <a:pt x="175" y="364"/>
                    <a:pt x="186" y="368"/>
                    <a:pt x="198" y="368"/>
                  </a:cubicBezTo>
                  <a:cubicBezTo>
                    <a:pt x="221" y="368"/>
                    <a:pt x="243" y="350"/>
                    <a:pt x="245" y="322"/>
                  </a:cubicBezTo>
                  <a:cubicBezTo>
                    <a:pt x="251" y="214"/>
                    <a:pt x="201" y="135"/>
                    <a:pt x="156" y="37"/>
                  </a:cubicBezTo>
                  <a:cubicBezTo>
                    <a:pt x="144" y="11"/>
                    <a:pt x="121" y="0"/>
                    <a:pt x="9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7"/>
            <p:cNvSpPr/>
            <p:nvPr/>
          </p:nvSpPr>
          <p:spPr>
            <a:xfrm>
              <a:off x="460578" y="5306637"/>
              <a:ext cx="7332" cy="18291"/>
            </a:xfrm>
            <a:custGeom>
              <a:avLst/>
              <a:gdLst/>
              <a:ahLst/>
              <a:cxnLst/>
              <a:rect l="l" t="t" r="r" b="b"/>
              <a:pathLst>
                <a:path w="182" h="454" extrusionOk="0">
                  <a:moveTo>
                    <a:pt x="95" y="0"/>
                  </a:moveTo>
                  <a:cubicBezTo>
                    <a:pt x="62" y="0"/>
                    <a:pt x="30" y="17"/>
                    <a:pt x="25" y="55"/>
                  </a:cubicBezTo>
                  <a:cubicBezTo>
                    <a:pt x="3" y="190"/>
                    <a:pt x="1" y="308"/>
                    <a:pt x="72" y="425"/>
                  </a:cubicBezTo>
                  <a:cubicBezTo>
                    <a:pt x="84" y="444"/>
                    <a:pt x="103" y="453"/>
                    <a:pt x="122" y="453"/>
                  </a:cubicBezTo>
                  <a:cubicBezTo>
                    <a:pt x="152" y="453"/>
                    <a:pt x="181" y="432"/>
                    <a:pt x="181" y="395"/>
                  </a:cubicBezTo>
                  <a:cubicBezTo>
                    <a:pt x="178" y="285"/>
                    <a:pt x="162" y="184"/>
                    <a:pt x="173" y="74"/>
                  </a:cubicBezTo>
                  <a:cubicBezTo>
                    <a:pt x="179" y="28"/>
                    <a:pt x="136" y="0"/>
                    <a:pt x="9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7"/>
            <p:cNvSpPr/>
            <p:nvPr/>
          </p:nvSpPr>
          <p:spPr>
            <a:xfrm>
              <a:off x="617133" y="5321140"/>
              <a:ext cx="7373" cy="13537"/>
            </a:xfrm>
            <a:custGeom>
              <a:avLst/>
              <a:gdLst/>
              <a:ahLst/>
              <a:cxnLst/>
              <a:rect l="l" t="t" r="r" b="b"/>
              <a:pathLst>
                <a:path w="183" h="336" extrusionOk="0">
                  <a:moveTo>
                    <a:pt x="107" y="0"/>
                  </a:moveTo>
                  <a:cubicBezTo>
                    <a:pt x="76" y="0"/>
                    <a:pt x="46" y="16"/>
                    <a:pt x="38" y="50"/>
                  </a:cubicBezTo>
                  <a:cubicBezTo>
                    <a:pt x="15" y="143"/>
                    <a:pt x="1" y="203"/>
                    <a:pt x="14" y="295"/>
                  </a:cubicBezTo>
                  <a:cubicBezTo>
                    <a:pt x="17" y="322"/>
                    <a:pt x="41" y="335"/>
                    <a:pt x="66" y="335"/>
                  </a:cubicBezTo>
                  <a:cubicBezTo>
                    <a:pt x="86" y="335"/>
                    <a:pt x="106" y="326"/>
                    <a:pt x="115" y="308"/>
                  </a:cubicBezTo>
                  <a:cubicBezTo>
                    <a:pt x="160" y="225"/>
                    <a:pt x="165" y="162"/>
                    <a:pt x="176" y="69"/>
                  </a:cubicBezTo>
                  <a:cubicBezTo>
                    <a:pt x="183" y="25"/>
                    <a:pt x="145" y="0"/>
                    <a:pt x="10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7"/>
            <p:cNvSpPr/>
            <p:nvPr/>
          </p:nvSpPr>
          <p:spPr>
            <a:xfrm>
              <a:off x="573341" y="5351677"/>
              <a:ext cx="2055" cy="1571"/>
            </a:xfrm>
            <a:custGeom>
              <a:avLst/>
              <a:gdLst/>
              <a:ahLst/>
              <a:cxnLst/>
              <a:rect l="l" t="t" r="r" b="b"/>
              <a:pathLst>
                <a:path w="51" h="39" extrusionOk="0">
                  <a:moveTo>
                    <a:pt x="25" y="0"/>
                  </a:moveTo>
                  <a:cubicBezTo>
                    <a:pt x="1" y="0"/>
                    <a:pt x="1" y="38"/>
                    <a:pt x="25" y="38"/>
                  </a:cubicBezTo>
                  <a:cubicBezTo>
                    <a:pt x="50" y="38"/>
                    <a:pt x="50" y="0"/>
                    <a:pt x="2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7"/>
            <p:cNvSpPr/>
            <p:nvPr/>
          </p:nvSpPr>
          <p:spPr>
            <a:xfrm>
              <a:off x="694725" y="5334555"/>
              <a:ext cx="2055" cy="1571"/>
            </a:xfrm>
            <a:custGeom>
              <a:avLst/>
              <a:gdLst/>
              <a:ahLst/>
              <a:cxnLst/>
              <a:rect l="l" t="t" r="r" b="b"/>
              <a:pathLst>
                <a:path w="51" h="39" extrusionOk="0">
                  <a:moveTo>
                    <a:pt x="25" y="1"/>
                  </a:moveTo>
                  <a:cubicBezTo>
                    <a:pt x="1" y="1"/>
                    <a:pt x="1" y="39"/>
                    <a:pt x="25" y="39"/>
                  </a:cubicBezTo>
                  <a:cubicBezTo>
                    <a:pt x="50" y="39"/>
                    <a:pt x="50" y="1"/>
                    <a:pt x="2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7"/>
            <p:cNvSpPr/>
            <p:nvPr/>
          </p:nvSpPr>
          <p:spPr>
            <a:xfrm>
              <a:off x="595902" y="5270540"/>
              <a:ext cx="19741" cy="15350"/>
            </a:xfrm>
            <a:custGeom>
              <a:avLst/>
              <a:gdLst/>
              <a:ahLst/>
              <a:cxnLst/>
              <a:rect l="l" t="t" r="r" b="b"/>
              <a:pathLst>
                <a:path w="490" h="381" extrusionOk="0">
                  <a:moveTo>
                    <a:pt x="246" y="0"/>
                  </a:moveTo>
                  <a:cubicBezTo>
                    <a:pt x="0" y="0"/>
                    <a:pt x="0" y="381"/>
                    <a:pt x="246" y="381"/>
                  </a:cubicBezTo>
                  <a:cubicBezTo>
                    <a:pt x="490" y="381"/>
                    <a:pt x="490" y="0"/>
                    <a:pt x="24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7"/>
            <p:cNvSpPr/>
            <p:nvPr/>
          </p:nvSpPr>
          <p:spPr>
            <a:xfrm>
              <a:off x="81479" y="5837979"/>
              <a:ext cx="20748" cy="25099"/>
            </a:xfrm>
            <a:custGeom>
              <a:avLst/>
              <a:gdLst/>
              <a:ahLst/>
              <a:cxnLst/>
              <a:rect l="l" t="t" r="r" b="b"/>
              <a:pathLst>
                <a:path w="515" h="623" extrusionOk="0">
                  <a:moveTo>
                    <a:pt x="115" y="0"/>
                  </a:moveTo>
                  <a:cubicBezTo>
                    <a:pt x="55" y="0"/>
                    <a:pt x="1" y="73"/>
                    <a:pt x="59" y="125"/>
                  </a:cubicBezTo>
                  <a:cubicBezTo>
                    <a:pt x="139" y="197"/>
                    <a:pt x="203" y="277"/>
                    <a:pt x="247" y="376"/>
                  </a:cubicBezTo>
                  <a:cubicBezTo>
                    <a:pt x="281" y="453"/>
                    <a:pt x="294" y="529"/>
                    <a:pt x="345" y="596"/>
                  </a:cubicBezTo>
                  <a:cubicBezTo>
                    <a:pt x="358" y="614"/>
                    <a:pt x="377" y="623"/>
                    <a:pt x="395" y="623"/>
                  </a:cubicBezTo>
                  <a:cubicBezTo>
                    <a:pt x="418" y="623"/>
                    <a:pt x="439" y="610"/>
                    <a:pt x="448" y="582"/>
                  </a:cubicBezTo>
                  <a:cubicBezTo>
                    <a:pt x="514" y="374"/>
                    <a:pt x="314" y="139"/>
                    <a:pt x="163" y="18"/>
                  </a:cubicBezTo>
                  <a:cubicBezTo>
                    <a:pt x="148" y="5"/>
                    <a:pt x="131" y="0"/>
                    <a:pt x="11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7"/>
            <p:cNvSpPr/>
            <p:nvPr/>
          </p:nvSpPr>
          <p:spPr>
            <a:xfrm>
              <a:off x="128937" y="5841967"/>
              <a:ext cx="8299" cy="6446"/>
            </a:xfrm>
            <a:custGeom>
              <a:avLst/>
              <a:gdLst/>
              <a:ahLst/>
              <a:cxnLst/>
              <a:rect l="l" t="t" r="r" b="b"/>
              <a:pathLst>
                <a:path w="206" h="160" extrusionOk="0">
                  <a:moveTo>
                    <a:pt x="104" y="0"/>
                  </a:moveTo>
                  <a:cubicBezTo>
                    <a:pt x="1" y="0"/>
                    <a:pt x="1" y="159"/>
                    <a:pt x="104" y="159"/>
                  </a:cubicBezTo>
                  <a:cubicBezTo>
                    <a:pt x="206" y="159"/>
                    <a:pt x="206" y="0"/>
                    <a:pt x="10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7"/>
            <p:cNvSpPr/>
            <p:nvPr/>
          </p:nvSpPr>
          <p:spPr>
            <a:xfrm>
              <a:off x="195450" y="5839107"/>
              <a:ext cx="3827" cy="10072"/>
            </a:xfrm>
            <a:custGeom>
              <a:avLst/>
              <a:gdLst/>
              <a:ahLst/>
              <a:cxnLst/>
              <a:rect l="l" t="t" r="r" b="b"/>
              <a:pathLst>
                <a:path w="95" h="250" extrusionOk="0">
                  <a:moveTo>
                    <a:pt x="48" y="0"/>
                  </a:moveTo>
                  <a:cubicBezTo>
                    <a:pt x="24" y="0"/>
                    <a:pt x="0" y="15"/>
                    <a:pt x="3" y="43"/>
                  </a:cubicBezTo>
                  <a:cubicBezTo>
                    <a:pt x="8" y="103"/>
                    <a:pt x="11" y="162"/>
                    <a:pt x="17" y="221"/>
                  </a:cubicBezTo>
                  <a:cubicBezTo>
                    <a:pt x="18" y="240"/>
                    <a:pt x="33" y="250"/>
                    <a:pt x="47" y="250"/>
                  </a:cubicBezTo>
                  <a:cubicBezTo>
                    <a:pt x="61" y="250"/>
                    <a:pt x="76" y="240"/>
                    <a:pt x="78" y="221"/>
                  </a:cubicBezTo>
                  <a:cubicBezTo>
                    <a:pt x="81" y="163"/>
                    <a:pt x="86" y="104"/>
                    <a:pt x="92" y="43"/>
                  </a:cubicBezTo>
                  <a:cubicBezTo>
                    <a:pt x="95" y="15"/>
                    <a:pt x="71" y="0"/>
                    <a:pt x="4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7"/>
            <p:cNvSpPr/>
            <p:nvPr/>
          </p:nvSpPr>
          <p:spPr>
            <a:xfrm>
              <a:off x="223812" y="5827585"/>
              <a:ext cx="9911" cy="21997"/>
            </a:xfrm>
            <a:custGeom>
              <a:avLst/>
              <a:gdLst/>
              <a:ahLst/>
              <a:cxnLst/>
              <a:rect l="l" t="t" r="r" b="b"/>
              <a:pathLst>
                <a:path w="246" h="546" extrusionOk="0">
                  <a:moveTo>
                    <a:pt x="123" y="0"/>
                  </a:moveTo>
                  <a:cubicBezTo>
                    <a:pt x="82" y="0"/>
                    <a:pt x="40" y="27"/>
                    <a:pt x="38" y="81"/>
                  </a:cubicBezTo>
                  <a:cubicBezTo>
                    <a:pt x="36" y="230"/>
                    <a:pt x="0" y="402"/>
                    <a:pt x="89" y="526"/>
                  </a:cubicBezTo>
                  <a:cubicBezTo>
                    <a:pt x="98" y="539"/>
                    <a:pt x="111" y="545"/>
                    <a:pt x="123" y="545"/>
                  </a:cubicBezTo>
                  <a:cubicBezTo>
                    <a:pt x="135" y="545"/>
                    <a:pt x="148" y="539"/>
                    <a:pt x="157" y="526"/>
                  </a:cubicBezTo>
                  <a:cubicBezTo>
                    <a:pt x="246" y="399"/>
                    <a:pt x="210" y="230"/>
                    <a:pt x="208" y="81"/>
                  </a:cubicBezTo>
                  <a:cubicBezTo>
                    <a:pt x="206" y="27"/>
                    <a:pt x="164" y="0"/>
                    <a:pt x="12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7"/>
            <p:cNvSpPr/>
            <p:nvPr/>
          </p:nvSpPr>
          <p:spPr>
            <a:xfrm>
              <a:off x="178651" y="5824523"/>
              <a:ext cx="11321" cy="26993"/>
            </a:xfrm>
            <a:custGeom>
              <a:avLst/>
              <a:gdLst/>
              <a:ahLst/>
              <a:cxnLst/>
              <a:rect l="l" t="t" r="r" b="b"/>
              <a:pathLst>
                <a:path w="281" h="670" extrusionOk="0">
                  <a:moveTo>
                    <a:pt x="173" y="1"/>
                  </a:moveTo>
                  <a:cubicBezTo>
                    <a:pt x="139" y="1"/>
                    <a:pt x="107" y="20"/>
                    <a:pt x="98" y="65"/>
                  </a:cubicBezTo>
                  <a:cubicBezTo>
                    <a:pt x="64" y="240"/>
                    <a:pt x="0" y="484"/>
                    <a:pt x="103" y="644"/>
                  </a:cubicBezTo>
                  <a:cubicBezTo>
                    <a:pt x="113" y="660"/>
                    <a:pt x="132" y="670"/>
                    <a:pt x="150" y="670"/>
                  </a:cubicBezTo>
                  <a:cubicBezTo>
                    <a:pt x="166" y="670"/>
                    <a:pt x="182" y="662"/>
                    <a:pt x="191" y="644"/>
                  </a:cubicBezTo>
                  <a:cubicBezTo>
                    <a:pt x="268" y="488"/>
                    <a:pt x="237" y="282"/>
                    <a:pt x="268" y="110"/>
                  </a:cubicBezTo>
                  <a:cubicBezTo>
                    <a:pt x="281" y="45"/>
                    <a:pt x="224" y="1"/>
                    <a:pt x="17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7"/>
            <p:cNvSpPr/>
            <p:nvPr/>
          </p:nvSpPr>
          <p:spPr>
            <a:xfrm>
              <a:off x="139411" y="5812316"/>
              <a:ext cx="12570" cy="26147"/>
            </a:xfrm>
            <a:custGeom>
              <a:avLst/>
              <a:gdLst/>
              <a:ahLst/>
              <a:cxnLst/>
              <a:rect l="l" t="t" r="r" b="b"/>
              <a:pathLst>
                <a:path w="312" h="649" extrusionOk="0">
                  <a:moveTo>
                    <a:pt x="89" y="1"/>
                  </a:moveTo>
                  <a:cubicBezTo>
                    <a:pt x="44" y="1"/>
                    <a:pt x="0" y="36"/>
                    <a:pt x="17" y="92"/>
                  </a:cubicBezTo>
                  <a:cubicBezTo>
                    <a:pt x="73" y="279"/>
                    <a:pt x="111" y="467"/>
                    <a:pt x="227" y="628"/>
                  </a:cubicBezTo>
                  <a:cubicBezTo>
                    <a:pt x="237" y="642"/>
                    <a:pt x="253" y="648"/>
                    <a:pt x="268" y="648"/>
                  </a:cubicBezTo>
                  <a:cubicBezTo>
                    <a:pt x="291" y="648"/>
                    <a:pt x="312" y="634"/>
                    <a:pt x="312" y="605"/>
                  </a:cubicBezTo>
                  <a:cubicBezTo>
                    <a:pt x="309" y="410"/>
                    <a:pt x="229" y="235"/>
                    <a:pt x="163" y="54"/>
                  </a:cubicBezTo>
                  <a:cubicBezTo>
                    <a:pt x="150" y="17"/>
                    <a:pt x="119" y="1"/>
                    <a:pt x="8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7"/>
            <p:cNvSpPr/>
            <p:nvPr/>
          </p:nvSpPr>
          <p:spPr>
            <a:xfrm>
              <a:off x="-5783" y="5660072"/>
              <a:ext cx="11119" cy="14302"/>
            </a:xfrm>
            <a:custGeom>
              <a:avLst/>
              <a:gdLst/>
              <a:ahLst/>
              <a:cxnLst/>
              <a:rect l="l" t="t" r="r" b="b"/>
              <a:pathLst>
                <a:path w="276" h="355" extrusionOk="0">
                  <a:moveTo>
                    <a:pt x="81" y="1"/>
                  </a:moveTo>
                  <a:cubicBezTo>
                    <a:pt x="37" y="1"/>
                    <a:pt x="0" y="56"/>
                    <a:pt x="40" y="98"/>
                  </a:cubicBezTo>
                  <a:cubicBezTo>
                    <a:pt x="108" y="167"/>
                    <a:pt x="134" y="246"/>
                    <a:pt x="176" y="330"/>
                  </a:cubicBezTo>
                  <a:cubicBezTo>
                    <a:pt x="185" y="347"/>
                    <a:pt x="199" y="355"/>
                    <a:pt x="214" y="355"/>
                  </a:cubicBezTo>
                  <a:cubicBezTo>
                    <a:pt x="240" y="355"/>
                    <a:pt x="266" y="334"/>
                    <a:pt x="268" y="305"/>
                  </a:cubicBezTo>
                  <a:cubicBezTo>
                    <a:pt x="276" y="183"/>
                    <a:pt x="210" y="94"/>
                    <a:pt x="118" y="16"/>
                  </a:cubicBezTo>
                  <a:cubicBezTo>
                    <a:pt x="106" y="5"/>
                    <a:pt x="93" y="1"/>
                    <a:pt x="8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7"/>
            <p:cNvSpPr/>
            <p:nvPr/>
          </p:nvSpPr>
          <p:spPr>
            <a:xfrm>
              <a:off x="20847" y="5637794"/>
              <a:ext cx="9306" cy="15309"/>
            </a:xfrm>
            <a:custGeom>
              <a:avLst/>
              <a:gdLst/>
              <a:ahLst/>
              <a:cxnLst/>
              <a:rect l="l" t="t" r="r" b="b"/>
              <a:pathLst>
                <a:path w="231" h="380" extrusionOk="0">
                  <a:moveTo>
                    <a:pt x="96" y="1"/>
                  </a:moveTo>
                  <a:cubicBezTo>
                    <a:pt x="49" y="1"/>
                    <a:pt x="1" y="39"/>
                    <a:pt x="17" y="99"/>
                  </a:cubicBezTo>
                  <a:cubicBezTo>
                    <a:pt x="45" y="199"/>
                    <a:pt x="61" y="283"/>
                    <a:pt x="129" y="362"/>
                  </a:cubicBezTo>
                  <a:cubicBezTo>
                    <a:pt x="139" y="374"/>
                    <a:pt x="150" y="379"/>
                    <a:pt x="162" y="379"/>
                  </a:cubicBezTo>
                  <a:cubicBezTo>
                    <a:pt x="188" y="379"/>
                    <a:pt x="214" y="353"/>
                    <a:pt x="218" y="326"/>
                  </a:cubicBezTo>
                  <a:cubicBezTo>
                    <a:pt x="230" y="231"/>
                    <a:pt x="199" y="150"/>
                    <a:pt x="169" y="57"/>
                  </a:cubicBezTo>
                  <a:cubicBezTo>
                    <a:pt x="158" y="18"/>
                    <a:pt x="127" y="1"/>
                    <a:pt x="9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7"/>
            <p:cNvSpPr/>
            <p:nvPr/>
          </p:nvSpPr>
          <p:spPr>
            <a:xfrm>
              <a:off x="857726" y="5802204"/>
              <a:ext cx="12610" cy="21634"/>
            </a:xfrm>
            <a:custGeom>
              <a:avLst/>
              <a:gdLst/>
              <a:ahLst/>
              <a:cxnLst/>
              <a:rect l="l" t="t" r="r" b="b"/>
              <a:pathLst>
                <a:path w="313" h="537" extrusionOk="0">
                  <a:moveTo>
                    <a:pt x="97" y="1"/>
                  </a:moveTo>
                  <a:cubicBezTo>
                    <a:pt x="49" y="1"/>
                    <a:pt x="0" y="54"/>
                    <a:pt x="28" y="111"/>
                  </a:cubicBezTo>
                  <a:cubicBezTo>
                    <a:pt x="92" y="238"/>
                    <a:pt x="111" y="374"/>
                    <a:pt x="172" y="500"/>
                  </a:cubicBezTo>
                  <a:cubicBezTo>
                    <a:pt x="184" y="526"/>
                    <a:pt x="205" y="536"/>
                    <a:pt x="226" y="536"/>
                  </a:cubicBezTo>
                  <a:cubicBezTo>
                    <a:pt x="262" y="536"/>
                    <a:pt x="300" y="506"/>
                    <a:pt x="303" y="466"/>
                  </a:cubicBezTo>
                  <a:cubicBezTo>
                    <a:pt x="313" y="316"/>
                    <a:pt x="230" y="165"/>
                    <a:pt x="155" y="38"/>
                  </a:cubicBezTo>
                  <a:cubicBezTo>
                    <a:pt x="141" y="11"/>
                    <a:pt x="119" y="1"/>
                    <a:pt x="9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7"/>
            <p:cNvSpPr/>
            <p:nvPr/>
          </p:nvSpPr>
          <p:spPr>
            <a:xfrm>
              <a:off x="891245" y="5802849"/>
              <a:ext cx="6003" cy="12691"/>
            </a:xfrm>
            <a:custGeom>
              <a:avLst/>
              <a:gdLst/>
              <a:ahLst/>
              <a:cxnLst/>
              <a:rect l="l" t="t" r="r" b="b"/>
              <a:pathLst>
                <a:path w="149" h="315" extrusionOk="0">
                  <a:moveTo>
                    <a:pt x="75" y="0"/>
                  </a:moveTo>
                  <a:cubicBezTo>
                    <a:pt x="47" y="0"/>
                    <a:pt x="18" y="20"/>
                    <a:pt x="15" y="58"/>
                  </a:cubicBezTo>
                  <a:cubicBezTo>
                    <a:pt x="8" y="147"/>
                    <a:pt x="1" y="202"/>
                    <a:pt x="30" y="282"/>
                  </a:cubicBezTo>
                  <a:cubicBezTo>
                    <a:pt x="38" y="304"/>
                    <a:pt x="56" y="315"/>
                    <a:pt x="74" y="315"/>
                  </a:cubicBezTo>
                  <a:cubicBezTo>
                    <a:pt x="92" y="315"/>
                    <a:pt x="110" y="304"/>
                    <a:pt x="118" y="282"/>
                  </a:cubicBezTo>
                  <a:cubicBezTo>
                    <a:pt x="148" y="200"/>
                    <a:pt x="141" y="146"/>
                    <a:pt x="134" y="58"/>
                  </a:cubicBezTo>
                  <a:cubicBezTo>
                    <a:pt x="132" y="20"/>
                    <a:pt x="103" y="0"/>
                    <a:pt x="7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7"/>
            <p:cNvSpPr/>
            <p:nvPr/>
          </p:nvSpPr>
          <p:spPr>
            <a:xfrm>
              <a:off x="934795" y="5791045"/>
              <a:ext cx="11200" cy="15994"/>
            </a:xfrm>
            <a:custGeom>
              <a:avLst/>
              <a:gdLst/>
              <a:ahLst/>
              <a:cxnLst/>
              <a:rect l="l" t="t" r="r" b="b"/>
              <a:pathLst>
                <a:path w="278" h="397" extrusionOk="0">
                  <a:moveTo>
                    <a:pt x="191" y="1"/>
                  </a:moveTo>
                  <a:cubicBezTo>
                    <a:pt x="172" y="1"/>
                    <a:pt x="153" y="10"/>
                    <a:pt x="142" y="34"/>
                  </a:cubicBezTo>
                  <a:cubicBezTo>
                    <a:pt x="91" y="133"/>
                    <a:pt x="32" y="228"/>
                    <a:pt x="8" y="336"/>
                  </a:cubicBezTo>
                  <a:cubicBezTo>
                    <a:pt x="1" y="367"/>
                    <a:pt x="28" y="397"/>
                    <a:pt x="56" y="397"/>
                  </a:cubicBezTo>
                  <a:cubicBezTo>
                    <a:pt x="67" y="397"/>
                    <a:pt x="78" y="393"/>
                    <a:pt x="87" y="382"/>
                  </a:cubicBezTo>
                  <a:cubicBezTo>
                    <a:pt x="161" y="298"/>
                    <a:pt x="203" y="198"/>
                    <a:pt x="252" y="97"/>
                  </a:cubicBezTo>
                  <a:cubicBezTo>
                    <a:pt x="277" y="47"/>
                    <a:pt x="234" y="1"/>
                    <a:pt x="19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7"/>
            <p:cNvSpPr/>
            <p:nvPr/>
          </p:nvSpPr>
          <p:spPr>
            <a:xfrm>
              <a:off x="1130750" y="5813001"/>
              <a:ext cx="10676" cy="13093"/>
            </a:xfrm>
            <a:custGeom>
              <a:avLst/>
              <a:gdLst/>
              <a:ahLst/>
              <a:cxnLst/>
              <a:rect l="l" t="t" r="r" b="b"/>
              <a:pathLst>
                <a:path w="265" h="325" extrusionOk="0">
                  <a:moveTo>
                    <a:pt x="126" y="0"/>
                  </a:moveTo>
                  <a:cubicBezTo>
                    <a:pt x="64" y="0"/>
                    <a:pt x="0" y="67"/>
                    <a:pt x="42" y="136"/>
                  </a:cubicBezTo>
                  <a:cubicBezTo>
                    <a:pt x="74" y="187"/>
                    <a:pt x="83" y="243"/>
                    <a:pt x="106" y="296"/>
                  </a:cubicBezTo>
                  <a:cubicBezTo>
                    <a:pt x="115" y="314"/>
                    <a:pt x="136" y="324"/>
                    <a:pt x="157" y="324"/>
                  </a:cubicBezTo>
                  <a:cubicBezTo>
                    <a:pt x="172" y="324"/>
                    <a:pt x="186" y="319"/>
                    <a:pt x="195" y="307"/>
                  </a:cubicBezTo>
                  <a:cubicBezTo>
                    <a:pt x="265" y="221"/>
                    <a:pt x="248" y="137"/>
                    <a:pt x="197" y="45"/>
                  </a:cubicBezTo>
                  <a:cubicBezTo>
                    <a:pt x="181" y="13"/>
                    <a:pt x="154" y="0"/>
                    <a:pt x="1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7"/>
            <p:cNvSpPr/>
            <p:nvPr/>
          </p:nvSpPr>
          <p:spPr>
            <a:xfrm>
              <a:off x="1210760" y="5807200"/>
              <a:ext cx="9709" cy="23850"/>
            </a:xfrm>
            <a:custGeom>
              <a:avLst/>
              <a:gdLst/>
              <a:ahLst/>
              <a:cxnLst/>
              <a:rect l="l" t="t" r="r" b="b"/>
              <a:pathLst>
                <a:path w="241" h="592" extrusionOk="0">
                  <a:moveTo>
                    <a:pt x="119" y="0"/>
                  </a:moveTo>
                  <a:cubicBezTo>
                    <a:pt x="72" y="0"/>
                    <a:pt x="26" y="31"/>
                    <a:pt x="26" y="92"/>
                  </a:cubicBezTo>
                  <a:cubicBezTo>
                    <a:pt x="24" y="237"/>
                    <a:pt x="0" y="399"/>
                    <a:pt x="47" y="537"/>
                  </a:cubicBezTo>
                  <a:cubicBezTo>
                    <a:pt x="59" y="573"/>
                    <a:pt x="89" y="592"/>
                    <a:pt x="120" y="592"/>
                  </a:cubicBezTo>
                  <a:cubicBezTo>
                    <a:pt x="151" y="592"/>
                    <a:pt x="183" y="573"/>
                    <a:pt x="195" y="537"/>
                  </a:cubicBezTo>
                  <a:cubicBezTo>
                    <a:pt x="240" y="397"/>
                    <a:pt x="216" y="237"/>
                    <a:pt x="215" y="92"/>
                  </a:cubicBezTo>
                  <a:cubicBezTo>
                    <a:pt x="214" y="31"/>
                    <a:pt x="166"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7"/>
            <p:cNvSpPr/>
            <p:nvPr/>
          </p:nvSpPr>
          <p:spPr>
            <a:xfrm>
              <a:off x="1158911" y="5801922"/>
              <a:ext cx="7735" cy="19096"/>
            </a:xfrm>
            <a:custGeom>
              <a:avLst/>
              <a:gdLst/>
              <a:ahLst/>
              <a:cxnLst/>
              <a:rect l="l" t="t" r="r" b="b"/>
              <a:pathLst>
                <a:path w="192" h="474" extrusionOk="0">
                  <a:moveTo>
                    <a:pt x="95" y="0"/>
                  </a:moveTo>
                  <a:cubicBezTo>
                    <a:pt x="54" y="0"/>
                    <a:pt x="12" y="27"/>
                    <a:pt x="11" y="81"/>
                  </a:cubicBezTo>
                  <a:cubicBezTo>
                    <a:pt x="9" y="196"/>
                    <a:pt x="1" y="309"/>
                    <a:pt x="22" y="420"/>
                  </a:cubicBezTo>
                  <a:cubicBezTo>
                    <a:pt x="29" y="456"/>
                    <a:pt x="62" y="474"/>
                    <a:pt x="95" y="474"/>
                  </a:cubicBezTo>
                  <a:cubicBezTo>
                    <a:pt x="127" y="474"/>
                    <a:pt x="160" y="456"/>
                    <a:pt x="167" y="420"/>
                  </a:cubicBezTo>
                  <a:cubicBezTo>
                    <a:pt x="191" y="308"/>
                    <a:pt x="180" y="196"/>
                    <a:pt x="179" y="81"/>
                  </a:cubicBezTo>
                  <a:cubicBezTo>
                    <a:pt x="178" y="27"/>
                    <a:pt x="137" y="0"/>
                    <a:pt x="9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7"/>
            <p:cNvSpPr/>
            <p:nvPr/>
          </p:nvSpPr>
          <p:spPr>
            <a:xfrm>
              <a:off x="956832" y="5674535"/>
              <a:ext cx="10958" cy="7937"/>
            </a:xfrm>
            <a:custGeom>
              <a:avLst/>
              <a:gdLst/>
              <a:ahLst/>
              <a:cxnLst/>
              <a:rect l="l" t="t" r="r" b="b"/>
              <a:pathLst>
                <a:path w="272" h="197" extrusionOk="0">
                  <a:moveTo>
                    <a:pt x="80" y="0"/>
                  </a:moveTo>
                  <a:cubicBezTo>
                    <a:pt x="35" y="0"/>
                    <a:pt x="0" y="66"/>
                    <a:pt x="51" y="97"/>
                  </a:cubicBezTo>
                  <a:cubicBezTo>
                    <a:pt x="99" y="129"/>
                    <a:pt x="150" y="159"/>
                    <a:pt x="200" y="191"/>
                  </a:cubicBezTo>
                  <a:cubicBezTo>
                    <a:pt x="205" y="195"/>
                    <a:pt x="212" y="196"/>
                    <a:pt x="217" y="196"/>
                  </a:cubicBezTo>
                  <a:cubicBezTo>
                    <a:pt x="247" y="196"/>
                    <a:pt x="272" y="156"/>
                    <a:pt x="245" y="133"/>
                  </a:cubicBezTo>
                  <a:cubicBezTo>
                    <a:pt x="201" y="92"/>
                    <a:pt x="159" y="54"/>
                    <a:pt x="114" y="14"/>
                  </a:cubicBezTo>
                  <a:cubicBezTo>
                    <a:pt x="103" y="4"/>
                    <a:pt x="91" y="0"/>
                    <a:pt x="8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7"/>
            <p:cNvSpPr/>
            <p:nvPr/>
          </p:nvSpPr>
          <p:spPr>
            <a:xfrm>
              <a:off x="982454" y="5660072"/>
              <a:ext cx="8259" cy="27879"/>
            </a:xfrm>
            <a:custGeom>
              <a:avLst/>
              <a:gdLst/>
              <a:ahLst/>
              <a:cxnLst/>
              <a:rect l="l" t="t" r="r" b="b"/>
              <a:pathLst>
                <a:path w="205" h="692" extrusionOk="0">
                  <a:moveTo>
                    <a:pt x="78" y="0"/>
                  </a:moveTo>
                  <a:cubicBezTo>
                    <a:pt x="47" y="0"/>
                    <a:pt x="13" y="21"/>
                    <a:pt x="14" y="57"/>
                  </a:cubicBezTo>
                  <a:cubicBezTo>
                    <a:pt x="19" y="250"/>
                    <a:pt x="1" y="455"/>
                    <a:pt x="51" y="642"/>
                  </a:cubicBezTo>
                  <a:cubicBezTo>
                    <a:pt x="59" y="676"/>
                    <a:pt x="84" y="691"/>
                    <a:pt x="111" y="691"/>
                  </a:cubicBezTo>
                  <a:cubicBezTo>
                    <a:pt x="145" y="691"/>
                    <a:pt x="182" y="665"/>
                    <a:pt x="185" y="623"/>
                  </a:cubicBezTo>
                  <a:cubicBezTo>
                    <a:pt x="204" y="432"/>
                    <a:pt x="154" y="228"/>
                    <a:pt x="128" y="42"/>
                  </a:cubicBezTo>
                  <a:cubicBezTo>
                    <a:pt x="125" y="13"/>
                    <a:pt x="102" y="0"/>
                    <a:pt x="7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7"/>
            <p:cNvSpPr/>
            <p:nvPr/>
          </p:nvSpPr>
          <p:spPr>
            <a:xfrm>
              <a:off x="1002034" y="5665310"/>
              <a:ext cx="9790" cy="26066"/>
            </a:xfrm>
            <a:custGeom>
              <a:avLst/>
              <a:gdLst/>
              <a:ahLst/>
              <a:cxnLst/>
              <a:rect l="l" t="t" r="r" b="b"/>
              <a:pathLst>
                <a:path w="243" h="647" extrusionOk="0">
                  <a:moveTo>
                    <a:pt x="122" y="0"/>
                  </a:moveTo>
                  <a:cubicBezTo>
                    <a:pt x="93" y="0"/>
                    <a:pt x="66" y="16"/>
                    <a:pt x="59" y="51"/>
                  </a:cubicBezTo>
                  <a:cubicBezTo>
                    <a:pt x="30" y="234"/>
                    <a:pt x="1" y="435"/>
                    <a:pt x="83" y="607"/>
                  </a:cubicBezTo>
                  <a:cubicBezTo>
                    <a:pt x="97" y="635"/>
                    <a:pt x="120" y="647"/>
                    <a:pt x="144" y="647"/>
                  </a:cubicBezTo>
                  <a:cubicBezTo>
                    <a:pt x="185" y="647"/>
                    <a:pt x="229" y="613"/>
                    <a:pt x="232" y="568"/>
                  </a:cubicBezTo>
                  <a:cubicBezTo>
                    <a:pt x="242" y="404"/>
                    <a:pt x="195" y="237"/>
                    <a:pt x="198" y="70"/>
                  </a:cubicBezTo>
                  <a:cubicBezTo>
                    <a:pt x="199" y="27"/>
                    <a:pt x="160" y="0"/>
                    <a:pt x="12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7"/>
            <p:cNvSpPr/>
            <p:nvPr/>
          </p:nvSpPr>
          <p:spPr>
            <a:xfrm>
              <a:off x="1030758" y="5667445"/>
              <a:ext cx="10032" cy="13778"/>
            </a:xfrm>
            <a:custGeom>
              <a:avLst/>
              <a:gdLst/>
              <a:ahLst/>
              <a:cxnLst/>
              <a:rect l="l" t="t" r="r" b="b"/>
              <a:pathLst>
                <a:path w="249" h="342" extrusionOk="0">
                  <a:moveTo>
                    <a:pt x="160" y="1"/>
                  </a:moveTo>
                  <a:cubicBezTo>
                    <a:pt x="116" y="1"/>
                    <a:pt x="69" y="30"/>
                    <a:pt x="67" y="87"/>
                  </a:cubicBezTo>
                  <a:cubicBezTo>
                    <a:pt x="57" y="137"/>
                    <a:pt x="43" y="183"/>
                    <a:pt x="22" y="227"/>
                  </a:cubicBezTo>
                  <a:cubicBezTo>
                    <a:pt x="1" y="278"/>
                    <a:pt x="34" y="342"/>
                    <a:pt x="85" y="342"/>
                  </a:cubicBezTo>
                  <a:cubicBezTo>
                    <a:pt x="97" y="342"/>
                    <a:pt x="110" y="338"/>
                    <a:pt x="124" y="329"/>
                  </a:cubicBezTo>
                  <a:cubicBezTo>
                    <a:pt x="216" y="272"/>
                    <a:pt x="241" y="192"/>
                    <a:pt x="246" y="87"/>
                  </a:cubicBezTo>
                  <a:cubicBezTo>
                    <a:pt x="249" y="30"/>
                    <a:pt x="205" y="1"/>
                    <a:pt x="16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7"/>
            <p:cNvSpPr/>
            <p:nvPr/>
          </p:nvSpPr>
          <p:spPr>
            <a:xfrm>
              <a:off x="935077" y="5681102"/>
              <a:ext cx="16155" cy="16478"/>
            </a:xfrm>
            <a:custGeom>
              <a:avLst/>
              <a:gdLst/>
              <a:ahLst/>
              <a:cxnLst/>
              <a:rect l="l" t="t" r="r" b="b"/>
              <a:pathLst>
                <a:path w="401" h="409" extrusionOk="0">
                  <a:moveTo>
                    <a:pt x="121" y="1"/>
                  </a:moveTo>
                  <a:cubicBezTo>
                    <a:pt x="49" y="1"/>
                    <a:pt x="0" y="104"/>
                    <a:pt x="79" y="144"/>
                  </a:cubicBezTo>
                  <a:cubicBezTo>
                    <a:pt x="184" y="198"/>
                    <a:pt x="168" y="277"/>
                    <a:pt x="182" y="368"/>
                  </a:cubicBezTo>
                  <a:cubicBezTo>
                    <a:pt x="185" y="394"/>
                    <a:pt x="210" y="408"/>
                    <a:pt x="235" y="408"/>
                  </a:cubicBezTo>
                  <a:cubicBezTo>
                    <a:pt x="250" y="408"/>
                    <a:pt x="265" y="403"/>
                    <a:pt x="274" y="392"/>
                  </a:cubicBezTo>
                  <a:cubicBezTo>
                    <a:pt x="400" y="263"/>
                    <a:pt x="300" y="75"/>
                    <a:pt x="156" y="9"/>
                  </a:cubicBezTo>
                  <a:cubicBezTo>
                    <a:pt x="144" y="3"/>
                    <a:pt x="132" y="1"/>
                    <a:pt x="12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7"/>
            <p:cNvSpPr/>
            <p:nvPr/>
          </p:nvSpPr>
          <p:spPr>
            <a:xfrm>
              <a:off x="815707" y="5576679"/>
              <a:ext cx="19056" cy="16558"/>
            </a:xfrm>
            <a:custGeom>
              <a:avLst/>
              <a:gdLst/>
              <a:ahLst/>
              <a:cxnLst/>
              <a:rect l="l" t="t" r="r" b="b"/>
              <a:pathLst>
                <a:path w="473" h="411" extrusionOk="0">
                  <a:moveTo>
                    <a:pt x="108" y="0"/>
                  </a:moveTo>
                  <a:cubicBezTo>
                    <a:pt x="52" y="0"/>
                    <a:pt x="1" y="72"/>
                    <a:pt x="54" y="123"/>
                  </a:cubicBezTo>
                  <a:cubicBezTo>
                    <a:pt x="163" y="230"/>
                    <a:pt x="261" y="353"/>
                    <a:pt x="405" y="408"/>
                  </a:cubicBezTo>
                  <a:cubicBezTo>
                    <a:pt x="410" y="410"/>
                    <a:pt x="415" y="411"/>
                    <a:pt x="420" y="411"/>
                  </a:cubicBezTo>
                  <a:cubicBezTo>
                    <a:pt x="454" y="411"/>
                    <a:pt x="473" y="367"/>
                    <a:pt x="460" y="338"/>
                  </a:cubicBezTo>
                  <a:cubicBezTo>
                    <a:pt x="397" y="205"/>
                    <a:pt x="265" y="116"/>
                    <a:pt x="157" y="20"/>
                  </a:cubicBezTo>
                  <a:cubicBezTo>
                    <a:pt x="142" y="6"/>
                    <a:pt x="125" y="0"/>
                    <a:pt x="10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7"/>
            <p:cNvSpPr/>
            <p:nvPr/>
          </p:nvSpPr>
          <p:spPr>
            <a:xfrm>
              <a:off x="847010" y="5572449"/>
              <a:ext cx="5922" cy="13859"/>
            </a:xfrm>
            <a:custGeom>
              <a:avLst/>
              <a:gdLst/>
              <a:ahLst/>
              <a:cxnLst/>
              <a:rect l="l" t="t" r="r" b="b"/>
              <a:pathLst>
                <a:path w="147" h="344" extrusionOk="0">
                  <a:moveTo>
                    <a:pt x="74" y="1"/>
                  </a:moveTo>
                  <a:cubicBezTo>
                    <a:pt x="38" y="1"/>
                    <a:pt x="2" y="24"/>
                    <a:pt x="2" y="69"/>
                  </a:cubicBezTo>
                  <a:cubicBezTo>
                    <a:pt x="0" y="149"/>
                    <a:pt x="0" y="221"/>
                    <a:pt x="13" y="298"/>
                  </a:cubicBezTo>
                  <a:cubicBezTo>
                    <a:pt x="18" y="329"/>
                    <a:pt x="45" y="344"/>
                    <a:pt x="73" y="344"/>
                  </a:cubicBezTo>
                  <a:cubicBezTo>
                    <a:pt x="101" y="344"/>
                    <a:pt x="129" y="329"/>
                    <a:pt x="134" y="298"/>
                  </a:cubicBezTo>
                  <a:cubicBezTo>
                    <a:pt x="147" y="221"/>
                    <a:pt x="147" y="149"/>
                    <a:pt x="145" y="69"/>
                  </a:cubicBezTo>
                  <a:cubicBezTo>
                    <a:pt x="145" y="24"/>
                    <a:pt x="110" y="1"/>
                    <a:pt x="7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7"/>
            <p:cNvSpPr/>
            <p:nvPr/>
          </p:nvSpPr>
          <p:spPr>
            <a:xfrm>
              <a:off x="911952" y="5475076"/>
              <a:ext cx="12006" cy="17243"/>
            </a:xfrm>
            <a:custGeom>
              <a:avLst/>
              <a:gdLst/>
              <a:ahLst/>
              <a:cxnLst/>
              <a:rect l="l" t="t" r="r" b="b"/>
              <a:pathLst>
                <a:path w="298" h="428" extrusionOk="0">
                  <a:moveTo>
                    <a:pt x="98" y="0"/>
                  </a:moveTo>
                  <a:cubicBezTo>
                    <a:pt x="50" y="0"/>
                    <a:pt x="1" y="55"/>
                    <a:pt x="27" y="115"/>
                  </a:cubicBezTo>
                  <a:cubicBezTo>
                    <a:pt x="73" y="218"/>
                    <a:pt x="106" y="325"/>
                    <a:pt x="183" y="408"/>
                  </a:cubicBezTo>
                  <a:cubicBezTo>
                    <a:pt x="197" y="422"/>
                    <a:pt x="212" y="428"/>
                    <a:pt x="227" y="428"/>
                  </a:cubicBezTo>
                  <a:cubicBezTo>
                    <a:pt x="264" y="428"/>
                    <a:pt x="298" y="387"/>
                    <a:pt x="292" y="345"/>
                  </a:cubicBezTo>
                  <a:cubicBezTo>
                    <a:pt x="276" y="235"/>
                    <a:pt x="209" y="140"/>
                    <a:pt x="157" y="39"/>
                  </a:cubicBezTo>
                  <a:cubicBezTo>
                    <a:pt x="142" y="12"/>
                    <a:pt x="120" y="0"/>
                    <a:pt x="9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7"/>
            <p:cNvSpPr/>
            <p:nvPr/>
          </p:nvSpPr>
          <p:spPr>
            <a:xfrm>
              <a:off x="968434" y="5459283"/>
              <a:ext cx="9306" cy="11442"/>
            </a:xfrm>
            <a:custGeom>
              <a:avLst/>
              <a:gdLst/>
              <a:ahLst/>
              <a:cxnLst/>
              <a:rect l="l" t="t" r="r" b="b"/>
              <a:pathLst>
                <a:path w="231" h="284" extrusionOk="0">
                  <a:moveTo>
                    <a:pt x="108" y="0"/>
                  </a:moveTo>
                  <a:cubicBezTo>
                    <a:pt x="55" y="0"/>
                    <a:pt x="0" y="59"/>
                    <a:pt x="31" y="123"/>
                  </a:cubicBezTo>
                  <a:cubicBezTo>
                    <a:pt x="64" y="191"/>
                    <a:pt x="83" y="229"/>
                    <a:pt x="144" y="273"/>
                  </a:cubicBezTo>
                  <a:cubicBezTo>
                    <a:pt x="153" y="280"/>
                    <a:pt x="162" y="283"/>
                    <a:pt x="172" y="283"/>
                  </a:cubicBezTo>
                  <a:cubicBezTo>
                    <a:pt x="202" y="283"/>
                    <a:pt x="231" y="254"/>
                    <a:pt x="231" y="223"/>
                  </a:cubicBezTo>
                  <a:cubicBezTo>
                    <a:pt x="231" y="149"/>
                    <a:pt x="205" y="108"/>
                    <a:pt x="171" y="41"/>
                  </a:cubicBezTo>
                  <a:cubicBezTo>
                    <a:pt x="156" y="12"/>
                    <a:pt x="132" y="0"/>
                    <a:pt x="10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7"/>
            <p:cNvSpPr/>
            <p:nvPr/>
          </p:nvSpPr>
          <p:spPr>
            <a:xfrm>
              <a:off x="1033659" y="5550774"/>
              <a:ext cx="7413" cy="11079"/>
            </a:xfrm>
            <a:custGeom>
              <a:avLst/>
              <a:gdLst/>
              <a:ahLst/>
              <a:cxnLst/>
              <a:rect l="l" t="t" r="r" b="b"/>
              <a:pathLst>
                <a:path w="184" h="275" extrusionOk="0">
                  <a:moveTo>
                    <a:pt x="95" y="0"/>
                  </a:moveTo>
                  <a:cubicBezTo>
                    <a:pt x="49" y="0"/>
                    <a:pt x="1" y="39"/>
                    <a:pt x="15" y="96"/>
                  </a:cubicBezTo>
                  <a:cubicBezTo>
                    <a:pt x="34" y="174"/>
                    <a:pt x="36" y="176"/>
                    <a:pt x="74" y="246"/>
                  </a:cubicBezTo>
                  <a:cubicBezTo>
                    <a:pt x="85" y="266"/>
                    <a:pt x="104" y="275"/>
                    <a:pt x="123" y="275"/>
                  </a:cubicBezTo>
                  <a:cubicBezTo>
                    <a:pt x="153" y="275"/>
                    <a:pt x="183" y="252"/>
                    <a:pt x="182" y="217"/>
                  </a:cubicBezTo>
                  <a:cubicBezTo>
                    <a:pt x="182" y="137"/>
                    <a:pt x="181" y="132"/>
                    <a:pt x="161" y="54"/>
                  </a:cubicBezTo>
                  <a:cubicBezTo>
                    <a:pt x="153" y="17"/>
                    <a:pt x="125" y="0"/>
                    <a:pt x="9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7"/>
            <p:cNvSpPr/>
            <p:nvPr/>
          </p:nvSpPr>
          <p:spPr>
            <a:xfrm>
              <a:off x="1053158" y="5539575"/>
              <a:ext cx="12328" cy="12046"/>
            </a:xfrm>
            <a:custGeom>
              <a:avLst/>
              <a:gdLst/>
              <a:ahLst/>
              <a:cxnLst/>
              <a:rect l="l" t="t" r="r" b="b"/>
              <a:pathLst>
                <a:path w="306" h="299" extrusionOk="0">
                  <a:moveTo>
                    <a:pt x="99" y="1"/>
                  </a:moveTo>
                  <a:cubicBezTo>
                    <a:pt x="37" y="1"/>
                    <a:pt x="1" y="86"/>
                    <a:pt x="61" y="129"/>
                  </a:cubicBezTo>
                  <a:cubicBezTo>
                    <a:pt x="119" y="168"/>
                    <a:pt x="154" y="234"/>
                    <a:pt x="204" y="283"/>
                  </a:cubicBezTo>
                  <a:cubicBezTo>
                    <a:pt x="215" y="294"/>
                    <a:pt x="226" y="298"/>
                    <a:pt x="238" y="298"/>
                  </a:cubicBezTo>
                  <a:cubicBezTo>
                    <a:pt x="263" y="298"/>
                    <a:pt x="286" y="276"/>
                    <a:pt x="291" y="247"/>
                  </a:cubicBezTo>
                  <a:cubicBezTo>
                    <a:pt x="305" y="133"/>
                    <a:pt x="229" y="60"/>
                    <a:pt x="134" y="9"/>
                  </a:cubicBezTo>
                  <a:cubicBezTo>
                    <a:pt x="122" y="3"/>
                    <a:pt x="110" y="1"/>
                    <a:pt x="9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7"/>
            <p:cNvSpPr/>
            <p:nvPr/>
          </p:nvSpPr>
          <p:spPr>
            <a:xfrm>
              <a:off x="1090745" y="5527771"/>
              <a:ext cx="6849" cy="13295"/>
            </a:xfrm>
            <a:custGeom>
              <a:avLst/>
              <a:gdLst/>
              <a:ahLst/>
              <a:cxnLst/>
              <a:rect l="l" t="t" r="r" b="b"/>
              <a:pathLst>
                <a:path w="170" h="330" extrusionOk="0">
                  <a:moveTo>
                    <a:pt x="86" y="1"/>
                  </a:moveTo>
                  <a:cubicBezTo>
                    <a:pt x="46" y="1"/>
                    <a:pt x="5" y="27"/>
                    <a:pt x="3" y="80"/>
                  </a:cubicBezTo>
                  <a:cubicBezTo>
                    <a:pt x="2" y="150"/>
                    <a:pt x="0" y="210"/>
                    <a:pt x="14" y="277"/>
                  </a:cubicBezTo>
                  <a:cubicBezTo>
                    <a:pt x="21" y="312"/>
                    <a:pt x="53" y="329"/>
                    <a:pt x="85" y="329"/>
                  </a:cubicBezTo>
                  <a:cubicBezTo>
                    <a:pt x="117" y="329"/>
                    <a:pt x="149" y="312"/>
                    <a:pt x="156" y="277"/>
                  </a:cubicBezTo>
                  <a:cubicBezTo>
                    <a:pt x="170" y="210"/>
                    <a:pt x="168" y="150"/>
                    <a:pt x="167" y="80"/>
                  </a:cubicBezTo>
                  <a:cubicBezTo>
                    <a:pt x="166" y="27"/>
                    <a:pt x="126" y="1"/>
                    <a:pt x="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7"/>
            <p:cNvSpPr/>
            <p:nvPr/>
          </p:nvSpPr>
          <p:spPr>
            <a:xfrm>
              <a:off x="1298263" y="5501061"/>
              <a:ext cx="3142" cy="6285"/>
            </a:xfrm>
            <a:custGeom>
              <a:avLst/>
              <a:gdLst/>
              <a:ahLst/>
              <a:cxnLst/>
              <a:rect l="l" t="t" r="r" b="b"/>
              <a:pathLst>
                <a:path w="78" h="156" extrusionOk="0">
                  <a:moveTo>
                    <a:pt x="39" y="1"/>
                  </a:moveTo>
                  <a:cubicBezTo>
                    <a:pt x="20" y="1"/>
                    <a:pt x="1" y="15"/>
                    <a:pt x="6" y="42"/>
                  </a:cubicBezTo>
                  <a:cubicBezTo>
                    <a:pt x="12" y="76"/>
                    <a:pt x="16" y="111"/>
                    <a:pt x="24" y="144"/>
                  </a:cubicBezTo>
                  <a:cubicBezTo>
                    <a:pt x="25" y="152"/>
                    <a:pt x="32" y="156"/>
                    <a:pt x="39" y="156"/>
                  </a:cubicBezTo>
                  <a:cubicBezTo>
                    <a:pt x="46" y="156"/>
                    <a:pt x="54" y="152"/>
                    <a:pt x="55" y="144"/>
                  </a:cubicBezTo>
                  <a:cubicBezTo>
                    <a:pt x="62" y="111"/>
                    <a:pt x="66" y="76"/>
                    <a:pt x="72" y="42"/>
                  </a:cubicBezTo>
                  <a:cubicBezTo>
                    <a:pt x="77" y="15"/>
                    <a:pt x="58" y="1"/>
                    <a:pt x="3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7"/>
            <p:cNvSpPr/>
            <p:nvPr/>
          </p:nvSpPr>
          <p:spPr>
            <a:xfrm>
              <a:off x="1327149" y="5503437"/>
              <a:ext cx="10032" cy="11240"/>
            </a:xfrm>
            <a:custGeom>
              <a:avLst/>
              <a:gdLst/>
              <a:ahLst/>
              <a:cxnLst/>
              <a:rect l="l" t="t" r="r" b="b"/>
              <a:pathLst>
                <a:path w="249" h="279" extrusionOk="0">
                  <a:moveTo>
                    <a:pt x="133" y="1"/>
                  </a:moveTo>
                  <a:cubicBezTo>
                    <a:pt x="108" y="1"/>
                    <a:pt x="83" y="12"/>
                    <a:pt x="66" y="39"/>
                  </a:cubicBezTo>
                  <a:cubicBezTo>
                    <a:pt x="16" y="118"/>
                    <a:pt x="1" y="174"/>
                    <a:pt x="54" y="252"/>
                  </a:cubicBezTo>
                  <a:cubicBezTo>
                    <a:pt x="67" y="270"/>
                    <a:pt x="85" y="279"/>
                    <a:pt x="102" y="279"/>
                  </a:cubicBezTo>
                  <a:cubicBezTo>
                    <a:pt x="125" y="279"/>
                    <a:pt x="148" y="264"/>
                    <a:pt x="158" y="238"/>
                  </a:cubicBezTo>
                  <a:cubicBezTo>
                    <a:pt x="174" y="200"/>
                    <a:pt x="190" y="160"/>
                    <a:pt x="207" y="122"/>
                  </a:cubicBezTo>
                  <a:cubicBezTo>
                    <a:pt x="248" y="60"/>
                    <a:pt x="191" y="1"/>
                    <a:pt x="13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7"/>
            <p:cNvSpPr/>
            <p:nvPr/>
          </p:nvSpPr>
          <p:spPr>
            <a:xfrm>
              <a:off x="1349266" y="5492802"/>
              <a:ext cx="13698" cy="25099"/>
            </a:xfrm>
            <a:custGeom>
              <a:avLst/>
              <a:gdLst/>
              <a:ahLst/>
              <a:cxnLst/>
              <a:rect l="l" t="t" r="r" b="b"/>
              <a:pathLst>
                <a:path w="340" h="623" extrusionOk="0">
                  <a:moveTo>
                    <a:pt x="259" y="1"/>
                  </a:moveTo>
                  <a:cubicBezTo>
                    <a:pt x="240" y="1"/>
                    <a:pt x="222" y="9"/>
                    <a:pt x="208" y="30"/>
                  </a:cubicBezTo>
                  <a:cubicBezTo>
                    <a:pt x="113" y="179"/>
                    <a:pt x="1" y="375"/>
                    <a:pt x="16" y="558"/>
                  </a:cubicBezTo>
                  <a:cubicBezTo>
                    <a:pt x="19" y="594"/>
                    <a:pt x="54" y="622"/>
                    <a:pt x="88" y="622"/>
                  </a:cubicBezTo>
                  <a:cubicBezTo>
                    <a:pt x="107" y="622"/>
                    <a:pt x="126" y="613"/>
                    <a:pt x="137" y="589"/>
                  </a:cubicBezTo>
                  <a:cubicBezTo>
                    <a:pt x="211" y="427"/>
                    <a:pt x="230" y="254"/>
                    <a:pt x="315" y="92"/>
                  </a:cubicBezTo>
                  <a:cubicBezTo>
                    <a:pt x="340" y="44"/>
                    <a:pt x="300" y="1"/>
                    <a:pt x="25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7"/>
            <p:cNvSpPr/>
            <p:nvPr/>
          </p:nvSpPr>
          <p:spPr>
            <a:xfrm>
              <a:off x="1311074" y="5509561"/>
              <a:ext cx="10878" cy="17001"/>
            </a:xfrm>
            <a:custGeom>
              <a:avLst/>
              <a:gdLst/>
              <a:ahLst/>
              <a:cxnLst/>
              <a:rect l="l" t="t" r="r" b="b"/>
              <a:pathLst>
                <a:path w="270" h="422" extrusionOk="0">
                  <a:moveTo>
                    <a:pt x="178" y="1"/>
                  </a:moveTo>
                  <a:cubicBezTo>
                    <a:pt x="157" y="1"/>
                    <a:pt x="135" y="10"/>
                    <a:pt x="119" y="34"/>
                  </a:cubicBezTo>
                  <a:cubicBezTo>
                    <a:pt x="53" y="132"/>
                    <a:pt x="1" y="236"/>
                    <a:pt x="13" y="354"/>
                  </a:cubicBezTo>
                  <a:cubicBezTo>
                    <a:pt x="18" y="397"/>
                    <a:pt x="52" y="422"/>
                    <a:pt x="85" y="422"/>
                  </a:cubicBezTo>
                  <a:cubicBezTo>
                    <a:pt x="111" y="422"/>
                    <a:pt x="137" y="406"/>
                    <a:pt x="148" y="373"/>
                  </a:cubicBezTo>
                  <a:cubicBezTo>
                    <a:pt x="180" y="280"/>
                    <a:pt x="191" y="194"/>
                    <a:pt x="238" y="105"/>
                  </a:cubicBezTo>
                  <a:cubicBezTo>
                    <a:pt x="270" y="49"/>
                    <a:pt x="225" y="1"/>
                    <a:pt x="17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7"/>
            <p:cNvSpPr/>
            <p:nvPr/>
          </p:nvSpPr>
          <p:spPr>
            <a:xfrm>
              <a:off x="1266033" y="5501343"/>
              <a:ext cx="17162" cy="17042"/>
            </a:xfrm>
            <a:custGeom>
              <a:avLst/>
              <a:gdLst/>
              <a:ahLst/>
              <a:cxnLst/>
              <a:rect l="l" t="t" r="r" b="b"/>
              <a:pathLst>
                <a:path w="426" h="423" extrusionOk="0">
                  <a:moveTo>
                    <a:pt x="117" y="1"/>
                  </a:moveTo>
                  <a:cubicBezTo>
                    <a:pt x="29" y="1"/>
                    <a:pt x="0" y="156"/>
                    <a:pt x="102" y="199"/>
                  </a:cubicBezTo>
                  <a:cubicBezTo>
                    <a:pt x="174" y="230"/>
                    <a:pt x="177" y="301"/>
                    <a:pt x="196" y="366"/>
                  </a:cubicBezTo>
                  <a:cubicBezTo>
                    <a:pt x="205" y="402"/>
                    <a:pt x="240" y="423"/>
                    <a:pt x="274" y="423"/>
                  </a:cubicBezTo>
                  <a:cubicBezTo>
                    <a:pt x="299" y="423"/>
                    <a:pt x="324" y="411"/>
                    <a:pt x="338" y="385"/>
                  </a:cubicBezTo>
                  <a:cubicBezTo>
                    <a:pt x="426" y="221"/>
                    <a:pt x="306" y="72"/>
                    <a:pt x="154" y="9"/>
                  </a:cubicBezTo>
                  <a:cubicBezTo>
                    <a:pt x="141" y="3"/>
                    <a:pt x="128" y="1"/>
                    <a:pt x="11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7"/>
            <p:cNvSpPr/>
            <p:nvPr/>
          </p:nvSpPr>
          <p:spPr>
            <a:xfrm>
              <a:off x="1327229" y="5439100"/>
              <a:ext cx="10314" cy="10314"/>
            </a:xfrm>
            <a:custGeom>
              <a:avLst/>
              <a:gdLst/>
              <a:ahLst/>
              <a:cxnLst/>
              <a:rect l="l" t="t" r="r" b="b"/>
              <a:pathLst>
                <a:path w="256" h="256" extrusionOk="0">
                  <a:moveTo>
                    <a:pt x="110" y="1"/>
                  </a:moveTo>
                  <a:cubicBezTo>
                    <a:pt x="57" y="1"/>
                    <a:pt x="0" y="43"/>
                    <a:pt x="20" y="106"/>
                  </a:cubicBezTo>
                  <a:cubicBezTo>
                    <a:pt x="43" y="176"/>
                    <a:pt x="67" y="219"/>
                    <a:pt x="137" y="249"/>
                  </a:cubicBezTo>
                  <a:cubicBezTo>
                    <a:pt x="146" y="253"/>
                    <a:pt x="156" y="255"/>
                    <a:pt x="165" y="255"/>
                  </a:cubicBezTo>
                  <a:cubicBezTo>
                    <a:pt x="212" y="255"/>
                    <a:pt x="256" y="211"/>
                    <a:pt x="224" y="162"/>
                  </a:cubicBezTo>
                  <a:cubicBezTo>
                    <a:pt x="202" y="131"/>
                    <a:pt x="187" y="99"/>
                    <a:pt x="183" y="61"/>
                  </a:cubicBezTo>
                  <a:cubicBezTo>
                    <a:pt x="176" y="19"/>
                    <a:pt x="144" y="1"/>
                    <a:pt x="11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7"/>
            <p:cNvSpPr/>
            <p:nvPr/>
          </p:nvSpPr>
          <p:spPr>
            <a:xfrm>
              <a:off x="1377346" y="5445948"/>
              <a:ext cx="2095" cy="1571"/>
            </a:xfrm>
            <a:custGeom>
              <a:avLst/>
              <a:gdLst/>
              <a:ahLst/>
              <a:cxnLst/>
              <a:rect l="l" t="t" r="r" b="b"/>
              <a:pathLst>
                <a:path w="52" h="39" extrusionOk="0">
                  <a:moveTo>
                    <a:pt x="26" y="1"/>
                  </a:moveTo>
                  <a:cubicBezTo>
                    <a:pt x="1" y="1"/>
                    <a:pt x="1" y="39"/>
                    <a:pt x="26" y="39"/>
                  </a:cubicBezTo>
                  <a:cubicBezTo>
                    <a:pt x="51" y="39"/>
                    <a:pt x="51"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7"/>
            <p:cNvSpPr/>
            <p:nvPr/>
          </p:nvSpPr>
          <p:spPr>
            <a:xfrm>
              <a:off x="1499858" y="5735570"/>
              <a:ext cx="5519" cy="15752"/>
            </a:xfrm>
            <a:custGeom>
              <a:avLst/>
              <a:gdLst/>
              <a:ahLst/>
              <a:cxnLst/>
              <a:rect l="l" t="t" r="r" b="b"/>
              <a:pathLst>
                <a:path w="137" h="391" extrusionOk="0">
                  <a:moveTo>
                    <a:pt x="68" y="1"/>
                  </a:moveTo>
                  <a:cubicBezTo>
                    <a:pt x="37" y="1"/>
                    <a:pt x="6" y="21"/>
                    <a:pt x="6" y="62"/>
                  </a:cubicBezTo>
                  <a:cubicBezTo>
                    <a:pt x="6" y="164"/>
                    <a:pt x="1" y="259"/>
                    <a:pt x="23" y="357"/>
                  </a:cubicBezTo>
                  <a:cubicBezTo>
                    <a:pt x="29" y="379"/>
                    <a:pt x="49" y="390"/>
                    <a:pt x="68" y="390"/>
                  </a:cubicBezTo>
                  <a:cubicBezTo>
                    <a:pt x="88" y="390"/>
                    <a:pt x="107" y="379"/>
                    <a:pt x="112" y="357"/>
                  </a:cubicBezTo>
                  <a:cubicBezTo>
                    <a:pt x="137" y="259"/>
                    <a:pt x="130" y="162"/>
                    <a:pt x="130" y="62"/>
                  </a:cubicBezTo>
                  <a:cubicBezTo>
                    <a:pt x="131" y="21"/>
                    <a:pt x="100" y="1"/>
                    <a:pt x="6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7"/>
            <p:cNvSpPr/>
            <p:nvPr/>
          </p:nvSpPr>
          <p:spPr>
            <a:xfrm>
              <a:off x="1510776" y="5725055"/>
              <a:ext cx="9870" cy="23810"/>
            </a:xfrm>
            <a:custGeom>
              <a:avLst/>
              <a:gdLst/>
              <a:ahLst/>
              <a:cxnLst/>
              <a:rect l="l" t="t" r="r" b="b"/>
              <a:pathLst>
                <a:path w="245" h="591" extrusionOk="0">
                  <a:moveTo>
                    <a:pt x="90" y="1"/>
                  </a:moveTo>
                  <a:cubicBezTo>
                    <a:pt x="46" y="1"/>
                    <a:pt x="0" y="37"/>
                    <a:pt x="9" y="94"/>
                  </a:cubicBezTo>
                  <a:cubicBezTo>
                    <a:pt x="36" y="241"/>
                    <a:pt x="9" y="408"/>
                    <a:pt x="63" y="550"/>
                  </a:cubicBezTo>
                  <a:cubicBezTo>
                    <a:pt x="72" y="574"/>
                    <a:pt x="97" y="590"/>
                    <a:pt x="121" y="590"/>
                  </a:cubicBezTo>
                  <a:cubicBezTo>
                    <a:pt x="138" y="590"/>
                    <a:pt x="154" y="582"/>
                    <a:pt x="164" y="563"/>
                  </a:cubicBezTo>
                  <a:cubicBezTo>
                    <a:pt x="244" y="408"/>
                    <a:pt x="196" y="216"/>
                    <a:pt x="155" y="55"/>
                  </a:cubicBezTo>
                  <a:cubicBezTo>
                    <a:pt x="146" y="17"/>
                    <a:pt x="119" y="1"/>
                    <a:pt x="9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7"/>
            <p:cNvSpPr/>
            <p:nvPr/>
          </p:nvSpPr>
          <p:spPr>
            <a:xfrm>
              <a:off x="1531524" y="5736053"/>
              <a:ext cx="9548" cy="20305"/>
            </a:xfrm>
            <a:custGeom>
              <a:avLst/>
              <a:gdLst/>
              <a:ahLst/>
              <a:cxnLst/>
              <a:rect l="l" t="t" r="r" b="b"/>
              <a:pathLst>
                <a:path w="237" h="504" extrusionOk="0">
                  <a:moveTo>
                    <a:pt x="152" y="0"/>
                  </a:moveTo>
                  <a:cubicBezTo>
                    <a:pt x="107" y="0"/>
                    <a:pt x="59" y="30"/>
                    <a:pt x="51" y="87"/>
                  </a:cubicBezTo>
                  <a:cubicBezTo>
                    <a:pt x="35" y="211"/>
                    <a:pt x="0" y="335"/>
                    <a:pt x="33" y="457"/>
                  </a:cubicBezTo>
                  <a:cubicBezTo>
                    <a:pt x="41" y="487"/>
                    <a:pt x="70" y="504"/>
                    <a:pt x="98" y="504"/>
                  </a:cubicBezTo>
                  <a:cubicBezTo>
                    <a:pt x="120" y="504"/>
                    <a:pt x="142" y="493"/>
                    <a:pt x="154" y="472"/>
                  </a:cubicBezTo>
                  <a:cubicBezTo>
                    <a:pt x="219" y="355"/>
                    <a:pt x="216" y="218"/>
                    <a:pt x="230" y="87"/>
                  </a:cubicBezTo>
                  <a:cubicBezTo>
                    <a:pt x="237" y="29"/>
                    <a:pt x="196" y="0"/>
                    <a:pt x="15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7"/>
            <p:cNvSpPr/>
            <p:nvPr/>
          </p:nvSpPr>
          <p:spPr>
            <a:xfrm>
              <a:off x="1564479" y="5778435"/>
              <a:ext cx="7655" cy="17606"/>
            </a:xfrm>
            <a:custGeom>
              <a:avLst/>
              <a:gdLst/>
              <a:ahLst/>
              <a:cxnLst/>
              <a:rect l="l" t="t" r="r" b="b"/>
              <a:pathLst>
                <a:path w="190" h="437" extrusionOk="0">
                  <a:moveTo>
                    <a:pt x="95" y="1"/>
                  </a:moveTo>
                  <a:cubicBezTo>
                    <a:pt x="69" y="1"/>
                    <a:pt x="42" y="15"/>
                    <a:pt x="35" y="45"/>
                  </a:cubicBezTo>
                  <a:cubicBezTo>
                    <a:pt x="6" y="164"/>
                    <a:pt x="1" y="278"/>
                    <a:pt x="40" y="396"/>
                  </a:cubicBezTo>
                  <a:cubicBezTo>
                    <a:pt x="49" y="423"/>
                    <a:pt x="72" y="436"/>
                    <a:pt x="95" y="436"/>
                  </a:cubicBezTo>
                  <a:cubicBezTo>
                    <a:pt x="118" y="436"/>
                    <a:pt x="141" y="423"/>
                    <a:pt x="150" y="396"/>
                  </a:cubicBezTo>
                  <a:cubicBezTo>
                    <a:pt x="189" y="281"/>
                    <a:pt x="181" y="164"/>
                    <a:pt x="155" y="45"/>
                  </a:cubicBezTo>
                  <a:cubicBezTo>
                    <a:pt x="148" y="15"/>
                    <a:pt x="121" y="1"/>
                    <a:pt x="9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7"/>
            <p:cNvSpPr/>
            <p:nvPr/>
          </p:nvSpPr>
          <p:spPr>
            <a:xfrm>
              <a:off x="1409455" y="5825288"/>
              <a:ext cx="20627" cy="22883"/>
            </a:xfrm>
            <a:custGeom>
              <a:avLst/>
              <a:gdLst/>
              <a:ahLst/>
              <a:cxnLst/>
              <a:rect l="l" t="t" r="r" b="b"/>
              <a:pathLst>
                <a:path w="512" h="568" extrusionOk="0">
                  <a:moveTo>
                    <a:pt x="153" y="1"/>
                  </a:moveTo>
                  <a:cubicBezTo>
                    <a:pt x="73" y="1"/>
                    <a:pt x="1" y="105"/>
                    <a:pt x="74" y="180"/>
                  </a:cubicBezTo>
                  <a:cubicBezTo>
                    <a:pt x="188" y="295"/>
                    <a:pt x="213" y="461"/>
                    <a:pt x="336" y="555"/>
                  </a:cubicBezTo>
                  <a:cubicBezTo>
                    <a:pt x="347" y="564"/>
                    <a:pt x="359" y="567"/>
                    <a:pt x="371" y="567"/>
                  </a:cubicBezTo>
                  <a:cubicBezTo>
                    <a:pt x="403" y="567"/>
                    <a:pt x="433" y="540"/>
                    <a:pt x="444" y="511"/>
                  </a:cubicBezTo>
                  <a:cubicBezTo>
                    <a:pt x="512" y="342"/>
                    <a:pt x="335" y="142"/>
                    <a:pt x="222" y="30"/>
                  </a:cubicBezTo>
                  <a:cubicBezTo>
                    <a:pt x="201" y="9"/>
                    <a:pt x="176" y="1"/>
                    <a:pt x="15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7"/>
            <p:cNvSpPr/>
            <p:nvPr/>
          </p:nvSpPr>
          <p:spPr>
            <a:xfrm>
              <a:off x="1440878" y="5820333"/>
              <a:ext cx="11079" cy="19499"/>
            </a:xfrm>
            <a:custGeom>
              <a:avLst/>
              <a:gdLst/>
              <a:ahLst/>
              <a:cxnLst/>
              <a:rect l="l" t="t" r="r" b="b"/>
              <a:pathLst>
                <a:path w="275" h="484" extrusionOk="0">
                  <a:moveTo>
                    <a:pt x="113" y="1"/>
                  </a:moveTo>
                  <a:cubicBezTo>
                    <a:pt x="80" y="1"/>
                    <a:pt x="48" y="19"/>
                    <a:pt x="37" y="63"/>
                  </a:cubicBezTo>
                  <a:cubicBezTo>
                    <a:pt x="0" y="204"/>
                    <a:pt x="6" y="366"/>
                    <a:pt x="123" y="464"/>
                  </a:cubicBezTo>
                  <a:cubicBezTo>
                    <a:pt x="139" y="477"/>
                    <a:pt x="159" y="484"/>
                    <a:pt x="179" y="484"/>
                  </a:cubicBezTo>
                  <a:cubicBezTo>
                    <a:pt x="228" y="484"/>
                    <a:pt x="275" y="445"/>
                    <a:pt x="256" y="386"/>
                  </a:cubicBezTo>
                  <a:cubicBezTo>
                    <a:pt x="224" y="287"/>
                    <a:pt x="181" y="219"/>
                    <a:pt x="203" y="108"/>
                  </a:cubicBezTo>
                  <a:cubicBezTo>
                    <a:pt x="216" y="43"/>
                    <a:pt x="164" y="1"/>
                    <a:pt x="1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7"/>
            <p:cNvSpPr/>
            <p:nvPr/>
          </p:nvSpPr>
          <p:spPr>
            <a:xfrm>
              <a:off x="2049976" y="5822066"/>
              <a:ext cx="13456" cy="24253"/>
            </a:xfrm>
            <a:custGeom>
              <a:avLst/>
              <a:gdLst/>
              <a:ahLst/>
              <a:cxnLst/>
              <a:rect l="l" t="t" r="r" b="b"/>
              <a:pathLst>
                <a:path w="334" h="602" extrusionOk="0">
                  <a:moveTo>
                    <a:pt x="98" y="1"/>
                  </a:moveTo>
                  <a:cubicBezTo>
                    <a:pt x="49" y="1"/>
                    <a:pt x="0" y="41"/>
                    <a:pt x="21" y="98"/>
                  </a:cubicBezTo>
                  <a:cubicBezTo>
                    <a:pt x="74" y="248"/>
                    <a:pt x="82" y="413"/>
                    <a:pt x="142" y="555"/>
                  </a:cubicBezTo>
                  <a:cubicBezTo>
                    <a:pt x="154" y="586"/>
                    <a:pt x="181" y="602"/>
                    <a:pt x="206" y="602"/>
                  </a:cubicBezTo>
                  <a:cubicBezTo>
                    <a:pt x="232" y="602"/>
                    <a:pt x="257" y="587"/>
                    <a:pt x="269" y="555"/>
                  </a:cubicBezTo>
                  <a:cubicBezTo>
                    <a:pt x="334" y="386"/>
                    <a:pt x="253" y="185"/>
                    <a:pt x="164" y="38"/>
                  </a:cubicBezTo>
                  <a:cubicBezTo>
                    <a:pt x="149" y="12"/>
                    <a:pt x="123" y="1"/>
                    <a:pt x="9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7"/>
            <p:cNvSpPr/>
            <p:nvPr/>
          </p:nvSpPr>
          <p:spPr>
            <a:xfrm>
              <a:off x="2061659" y="5809899"/>
              <a:ext cx="12529" cy="27436"/>
            </a:xfrm>
            <a:custGeom>
              <a:avLst/>
              <a:gdLst/>
              <a:ahLst/>
              <a:cxnLst/>
              <a:rect l="l" t="t" r="r" b="b"/>
              <a:pathLst>
                <a:path w="311" h="681" extrusionOk="0">
                  <a:moveTo>
                    <a:pt x="69" y="1"/>
                  </a:moveTo>
                  <a:cubicBezTo>
                    <a:pt x="36" y="1"/>
                    <a:pt x="1" y="31"/>
                    <a:pt x="12" y="72"/>
                  </a:cubicBezTo>
                  <a:cubicBezTo>
                    <a:pt x="64" y="260"/>
                    <a:pt x="51" y="481"/>
                    <a:pt x="140" y="654"/>
                  </a:cubicBezTo>
                  <a:cubicBezTo>
                    <a:pt x="150" y="672"/>
                    <a:pt x="165" y="680"/>
                    <a:pt x="182" y="680"/>
                  </a:cubicBezTo>
                  <a:cubicBezTo>
                    <a:pt x="204" y="680"/>
                    <a:pt x="227" y="665"/>
                    <a:pt x="236" y="641"/>
                  </a:cubicBezTo>
                  <a:cubicBezTo>
                    <a:pt x="311" y="444"/>
                    <a:pt x="199" y="206"/>
                    <a:pt x="113" y="28"/>
                  </a:cubicBezTo>
                  <a:cubicBezTo>
                    <a:pt x="104" y="9"/>
                    <a:pt x="87" y="1"/>
                    <a:pt x="6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7"/>
            <p:cNvSpPr/>
            <p:nvPr/>
          </p:nvSpPr>
          <p:spPr>
            <a:xfrm>
              <a:off x="2093083" y="5813605"/>
              <a:ext cx="7735" cy="18331"/>
            </a:xfrm>
            <a:custGeom>
              <a:avLst/>
              <a:gdLst/>
              <a:ahLst/>
              <a:cxnLst/>
              <a:rect l="l" t="t" r="r" b="b"/>
              <a:pathLst>
                <a:path w="192" h="455" extrusionOk="0">
                  <a:moveTo>
                    <a:pt x="77" y="0"/>
                  </a:moveTo>
                  <a:cubicBezTo>
                    <a:pt x="37" y="0"/>
                    <a:pt x="0" y="25"/>
                    <a:pt x="6" y="75"/>
                  </a:cubicBezTo>
                  <a:cubicBezTo>
                    <a:pt x="20" y="187"/>
                    <a:pt x="25" y="301"/>
                    <a:pt x="58" y="409"/>
                  </a:cubicBezTo>
                  <a:cubicBezTo>
                    <a:pt x="68" y="440"/>
                    <a:pt x="92" y="454"/>
                    <a:pt x="116" y="454"/>
                  </a:cubicBezTo>
                  <a:cubicBezTo>
                    <a:pt x="147" y="454"/>
                    <a:pt x="178" y="432"/>
                    <a:pt x="181" y="393"/>
                  </a:cubicBezTo>
                  <a:cubicBezTo>
                    <a:pt x="192" y="286"/>
                    <a:pt x="173" y="179"/>
                    <a:pt x="161" y="72"/>
                  </a:cubicBezTo>
                  <a:cubicBezTo>
                    <a:pt x="157" y="24"/>
                    <a:pt x="116" y="0"/>
                    <a:pt x="7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7"/>
            <p:cNvSpPr/>
            <p:nvPr/>
          </p:nvSpPr>
          <p:spPr>
            <a:xfrm>
              <a:off x="1973914" y="5755028"/>
              <a:ext cx="24374" cy="16437"/>
            </a:xfrm>
            <a:custGeom>
              <a:avLst/>
              <a:gdLst/>
              <a:ahLst/>
              <a:cxnLst/>
              <a:rect l="l" t="t" r="r" b="b"/>
              <a:pathLst>
                <a:path w="605" h="408" extrusionOk="0">
                  <a:moveTo>
                    <a:pt x="98" y="0"/>
                  </a:moveTo>
                  <a:cubicBezTo>
                    <a:pt x="23" y="0"/>
                    <a:pt x="1" y="122"/>
                    <a:pt x="85" y="153"/>
                  </a:cubicBezTo>
                  <a:cubicBezTo>
                    <a:pt x="184" y="192"/>
                    <a:pt x="271" y="241"/>
                    <a:pt x="355" y="306"/>
                  </a:cubicBezTo>
                  <a:cubicBezTo>
                    <a:pt x="418" y="356"/>
                    <a:pt x="447" y="391"/>
                    <a:pt x="524" y="406"/>
                  </a:cubicBezTo>
                  <a:cubicBezTo>
                    <a:pt x="529" y="407"/>
                    <a:pt x="533" y="407"/>
                    <a:pt x="537" y="407"/>
                  </a:cubicBezTo>
                  <a:cubicBezTo>
                    <a:pt x="575" y="407"/>
                    <a:pt x="605" y="376"/>
                    <a:pt x="596" y="335"/>
                  </a:cubicBezTo>
                  <a:cubicBezTo>
                    <a:pt x="559" y="147"/>
                    <a:pt x="285" y="54"/>
                    <a:pt x="124" y="5"/>
                  </a:cubicBezTo>
                  <a:cubicBezTo>
                    <a:pt x="115" y="2"/>
                    <a:pt x="106" y="0"/>
                    <a:pt x="9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7"/>
            <p:cNvSpPr/>
            <p:nvPr/>
          </p:nvSpPr>
          <p:spPr>
            <a:xfrm>
              <a:off x="1996032" y="5744836"/>
              <a:ext cx="11643" cy="12973"/>
            </a:xfrm>
            <a:custGeom>
              <a:avLst/>
              <a:gdLst/>
              <a:ahLst/>
              <a:cxnLst/>
              <a:rect l="l" t="t" r="r" b="b"/>
              <a:pathLst>
                <a:path w="289" h="322" extrusionOk="0">
                  <a:moveTo>
                    <a:pt x="124" y="1"/>
                  </a:moveTo>
                  <a:cubicBezTo>
                    <a:pt x="61" y="1"/>
                    <a:pt x="0" y="63"/>
                    <a:pt x="48" y="125"/>
                  </a:cubicBezTo>
                  <a:cubicBezTo>
                    <a:pt x="89" y="176"/>
                    <a:pt x="105" y="237"/>
                    <a:pt x="141" y="291"/>
                  </a:cubicBezTo>
                  <a:cubicBezTo>
                    <a:pt x="154" y="311"/>
                    <a:pt x="175" y="321"/>
                    <a:pt x="196" y="321"/>
                  </a:cubicBezTo>
                  <a:cubicBezTo>
                    <a:pt x="222" y="321"/>
                    <a:pt x="248" y="305"/>
                    <a:pt x="258" y="274"/>
                  </a:cubicBezTo>
                  <a:cubicBezTo>
                    <a:pt x="288" y="183"/>
                    <a:pt x="256" y="113"/>
                    <a:pt x="198" y="38"/>
                  </a:cubicBezTo>
                  <a:cubicBezTo>
                    <a:pt x="178" y="12"/>
                    <a:pt x="151" y="1"/>
                    <a:pt x="12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7"/>
            <p:cNvSpPr/>
            <p:nvPr/>
          </p:nvSpPr>
          <p:spPr>
            <a:xfrm>
              <a:off x="2240895" y="5758896"/>
              <a:ext cx="9629" cy="31062"/>
            </a:xfrm>
            <a:custGeom>
              <a:avLst/>
              <a:gdLst/>
              <a:ahLst/>
              <a:cxnLst/>
              <a:rect l="l" t="t" r="r" b="b"/>
              <a:pathLst>
                <a:path w="239" h="771" extrusionOk="0">
                  <a:moveTo>
                    <a:pt x="177" y="1"/>
                  </a:moveTo>
                  <a:cubicBezTo>
                    <a:pt x="158" y="1"/>
                    <a:pt x="138" y="12"/>
                    <a:pt x="132" y="37"/>
                  </a:cubicBezTo>
                  <a:cubicBezTo>
                    <a:pt x="71" y="248"/>
                    <a:pt x="1" y="519"/>
                    <a:pt x="62" y="736"/>
                  </a:cubicBezTo>
                  <a:cubicBezTo>
                    <a:pt x="68" y="759"/>
                    <a:pt x="90" y="771"/>
                    <a:pt x="111" y="771"/>
                  </a:cubicBezTo>
                  <a:cubicBezTo>
                    <a:pt x="130" y="771"/>
                    <a:pt x="149" y="760"/>
                    <a:pt x="153" y="736"/>
                  </a:cubicBezTo>
                  <a:cubicBezTo>
                    <a:pt x="197" y="515"/>
                    <a:pt x="176" y="289"/>
                    <a:pt x="230" y="64"/>
                  </a:cubicBezTo>
                  <a:cubicBezTo>
                    <a:pt x="238" y="26"/>
                    <a:pt x="207" y="1"/>
                    <a:pt x="17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7"/>
            <p:cNvSpPr/>
            <p:nvPr/>
          </p:nvSpPr>
          <p:spPr>
            <a:xfrm>
              <a:off x="2261079" y="5757123"/>
              <a:ext cx="18129" cy="28322"/>
            </a:xfrm>
            <a:custGeom>
              <a:avLst/>
              <a:gdLst/>
              <a:ahLst/>
              <a:cxnLst/>
              <a:rect l="l" t="t" r="r" b="b"/>
              <a:pathLst>
                <a:path w="450" h="703" extrusionOk="0">
                  <a:moveTo>
                    <a:pt x="311" y="0"/>
                  </a:moveTo>
                  <a:cubicBezTo>
                    <a:pt x="282" y="0"/>
                    <a:pt x="251" y="13"/>
                    <a:pt x="230" y="43"/>
                  </a:cubicBezTo>
                  <a:cubicBezTo>
                    <a:pt x="111" y="207"/>
                    <a:pt x="1" y="442"/>
                    <a:pt x="59" y="647"/>
                  </a:cubicBezTo>
                  <a:cubicBezTo>
                    <a:pt x="70" y="685"/>
                    <a:pt x="101" y="703"/>
                    <a:pt x="133" y="703"/>
                  </a:cubicBezTo>
                  <a:cubicBezTo>
                    <a:pt x="165" y="703"/>
                    <a:pt x="199" y="683"/>
                    <a:pt x="212" y="647"/>
                  </a:cubicBezTo>
                  <a:cubicBezTo>
                    <a:pt x="275" y="466"/>
                    <a:pt x="282" y="307"/>
                    <a:pt x="397" y="142"/>
                  </a:cubicBezTo>
                  <a:cubicBezTo>
                    <a:pt x="449" y="69"/>
                    <a:pt x="381" y="0"/>
                    <a:pt x="31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7"/>
            <p:cNvSpPr/>
            <p:nvPr/>
          </p:nvSpPr>
          <p:spPr>
            <a:xfrm>
              <a:off x="2283317" y="5772714"/>
              <a:ext cx="12328" cy="15309"/>
            </a:xfrm>
            <a:custGeom>
              <a:avLst/>
              <a:gdLst/>
              <a:ahLst/>
              <a:cxnLst/>
              <a:rect l="l" t="t" r="r" b="b"/>
              <a:pathLst>
                <a:path w="306" h="380" extrusionOk="0">
                  <a:moveTo>
                    <a:pt x="178" y="1"/>
                  </a:moveTo>
                  <a:cubicBezTo>
                    <a:pt x="150" y="1"/>
                    <a:pt x="122" y="15"/>
                    <a:pt x="105" y="49"/>
                  </a:cubicBezTo>
                  <a:cubicBezTo>
                    <a:pt x="60" y="138"/>
                    <a:pt x="17" y="209"/>
                    <a:pt x="7" y="309"/>
                  </a:cubicBezTo>
                  <a:cubicBezTo>
                    <a:pt x="1" y="354"/>
                    <a:pt x="41" y="380"/>
                    <a:pt x="80" y="380"/>
                  </a:cubicBezTo>
                  <a:cubicBezTo>
                    <a:pt x="99" y="380"/>
                    <a:pt x="118" y="374"/>
                    <a:pt x="131" y="362"/>
                  </a:cubicBezTo>
                  <a:cubicBezTo>
                    <a:pt x="199" y="302"/>
                    <a:pt x="229" y="225"/>
                    <a:pt x="269" y="145"/>
                  </a:cubicBezTo>
                  <a:cubicBezTo>
                    <a:pt x="306" y="70"/>
                    <a:pt x="240" y="1"/>
                    <a:pt x="17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7"/>
            <p:cNvSpPr/>
            <p:nvPr/>
          </p:nvSpPr>
          <p:spPr>
            <a:xfrm>
              <a:off x="2200810" y="5752410"/>
              <a:ext cx="10475" cy="19378"/>
            </a:xfrm>
            <a:custGeom>
              <a:avLst/>
              <a:gdLst/>
              <a:ahLst/>
              <a:cxnLst/>
              <a:rect l="l" t="t" r="r" b="b"/>
              <a:pathLst>
                <a:path w="260" h="481" extrusionOk="0">
                  <a:moveTo>
                    <a:pt x="176" y="0"/>
                  </a:moveTo>
                  <a:cubicBezTo>
                    <a:pt x="148" y="0"/>
                    <a:pt x="120" y="15"/>
                    <a:pt x="110" y="49"/>
                  </a:cubicBezTo>
                  <a:cubicBezTo>
                    <a:pt x="69" y="173"/>
                    <a:pt x="22" y="292"/>
                    <a:pt x="6" y="421"/>
                  </a:cubicBezTo>
                  <a:cubicBezTo>
                    <a:pt x="1" y="458"/>
                    <a:pt x="34" y="481"/>
                    <a:pt x="67" y="481"/>
                  </a:cubicBezTo>
                  <a:cubicBezTo>
                    <a:pt x="88" y="481"/>
                    <a:pt x="109" y="472"/>
                    <a:pt x="120" y="451"/>
                  </a:cubicBezTo>
                  <a:cubicBezTo>
                    <a:pt x="181" y="334"/>
                    <a:pt x="208" y="210"/>
                    <a:pt x="245" y="85"/>
                  </a:cubicBezTo>
                  <a:cubicBezTo>
                    <a:pt x="260" y="34"/>
                    <a:pt x="218" y="0"/>
                    <a:pt x="17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7"/>
            <p:cNvSpPr/>
            <p:nvPr/>
          </p:nvSpPr>
          <p:spPr>
            <a:xfrm>
              <a:off x="2520567" y="5734684"/>
              <a:ext cx="12167" cy="22279"/>
            </a:xfrm>
            <a:custGeom>
              <a:avLst/>
              <a:gdLst/>
              <a:ahLst/>
              <a:cxnLst/>
              <a:rect l="l" t="t" r="r" b="b"/>
              <a:pathLst>
                <a:path w="302" h="553" extrusionOk="0">
                  <a:moveTo>
                    <a:pt x="95" y="1"/>
                  </a:moveTo>
                  <a:cubicBezTo>
                    <a:pt x="48" y="1"/>
                    <a:pt x="1" y="38"/>
                    <a:pt x="15" y="99"/>
                  </a:cubicBezTo>
                  <a:cubicBezTo>
                    <a:pt x="51" y="240"/>
                    <a:pt x="74" y="388"/>
                    <a:pt x="146" y="515"/>
                  </a:cubicBezTo>
                  <a:cubicBezTo>
                    <a:pt x="161" y="541"/>
                    <a:pt x="188" y="552"/>
                    <a:pt x="216" y="552"/>
                  </a:cubicBezTo>
                  <a:cubicBezTo>
                    <a:pt x="258" y="552"/>
                    <a:pt x="301" y="523"/>
                    <a:pt x="298" y="473"/>
                  </a:cubicBezTo>
                  <a:cubicBezTo>
                    <a:pt x="286" y="327"/>
                    <a:pt x="224" y="193"/>
                    <a:pt x="173" y="55"/>
                  </a:cubicBezTo>
                  <a:cubicBezTo>
                    <a:pt x="159" y="17"/>
                    <a:pt x="127" y="1"/>
                    <a:pt x="9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7"/>
            <p:cNvSpPr/>
            <p:nvPr/>
          </p:nvSpPr>
          <p:spPr>
            <a:xfrm>
              <a:off x="2538736" y="5730091"/>
              <a:ext cx="15350" cy="20869"/>
            </a:xfrm>
            <a:custGeom>
              <a:avLst/>
              <a:gdLst/>
              <a:ahLst/>
              <a:cxnLst/>
              <a:rect l="l" t="t" r="r" b="b"/>
              <a:pathLst>
                <a:path w="381" h="518" extrusionOk="0">
                  <a:moveTo>
                    <a:pt x="127" y="0"/>
                  </a:moveTo>
                  <a:cubicBezTo>
                    <a:pt x="61" y="0"/>
                    <a:pt x="1" y="90"/>
                    <a:pt x="61" y="153"/>
                  </a:cubicBezTo>
                  <a:cubicBezTo>
                    <a:pt x="152" y="249"/>
                    <a:pt x="161" y="347"/>
                    <a:pt x="195" y="465"/>
                  </a:cubicBezTo>
                  <a:cubicBezTo>
                    <a:pt x="204" y="500"/>
                    <a:pt x="235" y="517"/>
                    <a:pt x="265" y="517"/>
                  </a:cubicBezTo>
                  <a:cubicBezTo>
                    <a:pt x="296" y="517"/>
                    <a:pt x="327" y="500"/>
                    <a:pt x="336" y="465"/>
                  </a:cubicBezTo>
                  <a:cubicBezTo>
                    <a:pt x="381" y="302"/>
                    <a:pt x="295" y="146"/>
                    <a:pt x="185" y="27"/>
                  </a:cubicBezTo>
                  <a:cubicBezTo>
                    <a:pt x="167" y="8"/>
                    <a:pt x="147" y="0"/>
                    <a:pt x="12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7"/>
            <p:cNvSpPr/>
            <p:nvPr/>
          </p:nvSpPr>
          <p:spPr>
            <a:xfrm>
              <a:off x="2592479" y="5714621"/>
              <a:ext cx="11200" cy="20063"/>
            </a:xfrm>
            <a:custGeom>
              <a:avLst/>
              <a:gdLst/>
              <a:ahLst/>
              <a:cxnLst/>
              <a:rect l="l" t="t" r="r" b="b"/>
              <a:pathLst>
                <a:path w="278" h="498" extrusionOk="0">
                  <a:moveTo>
                    <a:pt x="164" y="0"/>
                  </a:moveTo>
                  <a:cubicBezTo>
                    <a:pt x="138" y="0"/>
                    <a:pt x="114" y="13"/>
                    <a:pt x="100" y="44"/>
                  </a:cubicBezTo>
                  <a:cubicBezTo>
                    <a:pt x="39" y="178"/>
                    <a:pt x="0" y="314"/>
                    <a:pt x="45" y="456"/>
                  </a:cubicBezTo>
                  <a:cubicBezTo>
                    <a:pt x="52" y="484"/>
                    <a:pt x="77" y="498"/>
                    <a:pt x="101" y="498"/>
                  </a:cubicBezTo>
                  <a:cubicBezTo>
                    <a:pt x="125" y="498"/>
                    <a:pt x="149" y="484"/>
                    <a:pt x="158" y="456"/>
                  </a:cubicBezTo>
                  <a:cubicBezTo>
                    <a:pt x="186" y="343"/>
                    <a:pt x="197" y="235"/>
                    <a:pt x="247" y="129"/>
                  </a:cubicBezTo>
                  <a:cubicBezTo>
                    <a:pt x="277" y="61"/>
                    <a:pt x="218" y="0"/>
                    <a:pt x="16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7"/>
            <p:cNvSpPr/>
            <p:nvPr/>
          </p:nvSpPr>
          <p:spPr>
            <a:xfrm>
              <a:off x="2709673" y="5716152"/>
              <a:ext cx="10636" cy="27476"/>
            </a:xfrm>
            <a:custGeom>
              <a:avLst/>
              <a:gdLst/>
              <a:ahLst/>
              <a:cxnLst/>
              <a:rect l="l" t="t" r="r" b="b"/>
              <a:pathLst>
                <a:path w="264" h="682" extrusionOk="0">
                  <a:moveTo>
                    <a:pt x="161" y="1"/>
                  </a:moveTo>
                  <a:cubicBezTo>
                    <a:pt x="130" y="1"/>
                    <a:pt x="100" y="19"/>
                    <a:pt x="91" y="61"/>
                  </a:cubicBezTo>
                  <a:cubicBezTo>
                    <a:pt x="53" y="237"/>
                    <a:pt x="1" y="460"/>
                    <a:pt x="68" y="633"/>
                  </a:cubicBezTo>
                  <a:cubicBezTo>
                    <a:pt x="81" y="664"/>
                    <a:pt x="111" y="681"/>
                    <a:pt x="140" y="681"/>
                  </a:cubicBezTo>
                  <a:cubicBezTo>
                    <a:pt x="166" y="681"/>
                    <a:pt x="192" y="666"/>
                    <a:pt x="202" y="633"/>
                  </a:cubicBezTo>
                  <a:cubicBezTo>
                    <a:pt x="250" y="466"/>
                    <a:pt x="225" y="278"/>
                    <a:pt x="253" y="105"/>
                  </a:cubicBezTo>
                  <a:cubicBezTo>
                    <a:pt x="263" y="43"/>
                    <a:pt x="210" y="1"/>
                    <a:pt x="16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7"/>
            <p:cNvSpPr/>
            <p:nvPr/>
          </p:nvSpPr>
          <p:spPr>
            <a:xfrm>
              <a:off x="2899706" y="5717562"/>
              <a:ext cx="7816" cy="20909"/>
            </a:xfrm>
            <a:custGeom>
              <a:avLst/>
              <a:gdLst/>
              <a:ahLst/>
              <a:cxnLst/>
              <a:rect l="l" t="t" r="r" b="b"/>
              <a:pathLst>
                <a:path w="194" h="519" extrusionOk="0">
                  <a:moveTo>
                    <a:pt x="96" y="1"/>
                  </a:moveTo>
                  <a:cubicBezTo>
                    <a:pt x="53" y="1"/>
                    <a:pt x="11" y="28"/>
                    <a:pt x="11" y="83"/>
                  </a:cubicBezTo>
                  <a:cubicBezTo>
                    <a:pt x="11" y="218"/>
                    <a:pt x="0" y="358"/>
                    <a:pt x="51" y="485"/>
                  </a:cubicBezTo>
                  <a:cubicBezTo>
                    <a:pt x="60" y="507"/>
                    <a:pt x="78" y="518"/>
                    <a:pt x="97" y="518"/>
                  </a:cubicBezTo>
                  <a:cubicBezTo>
                    <a:pt x="115" y="518"/>
                    <a:pt x="134" y="507"/>
                    <a:pt x="143" y="485"/>
                  </a:cubicBezTo>
                  <a:cubicBezTo>
                    <a:pt x="194" y="356"/>
                    <a:pt x="182" y="218"/>
                    <a:pt x="182" y="83"/>
                  </a:cubicBezTo>
                  <a:cubicBezTo>
                    <a:pt x="182" y="28"/>
                    <a:pt x="139" y="1"/>
                    <a:pt x="9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7"/>
            <p:cNvSpPr/>
            <p:nvPr/>
          </p:nvSpPr>
          <p:spPr>
            <a:xfrm>
              <a:off x="2913525" y="5677436"/>
              <a:ext cx="15712" cy="21755"/>
            </a:xfrm>
            <a:custGeom>
              <a:avLst/>
              <a:gdLst/>
              <a:ahLst/>
              <a:cxnLst/>
              <a:rect l="l" t="t" r="r" b="b"/>
              <a:pathLst>
                <a:path w="390" h="540" extrusionOk="0">
                  <a:moveTo>
                    <a:pt x="116" y="0"/>
                  </a:moveTo>
                  <a:cubicBezTo>
                    <a:pt x="59" y="0"/>
                    <a:pt x="0" y="61"/>
                    <a:pt x="36" y="128"/>
                  </a:cubicBezTo>
                  <a:cubicBezTo>
                    <a:pt x="109" y="260"/>
                    <a:pt x="169" y="417"/>
                    <a:pt x="277" y="521"/>
                  </a:cubicBezTo>
                  <a:cubicBezTo>
                    <a:pt x="290" y="534"/>
                    <a:pt x="305" y="539"/>
                    <a:pt x="320" y="539"/>
                  </a:cubicBezTo>
                  <a:cubicBezTo>
                    <a:pt x="357" y="539"/>
                    <a:pt x="389" y="502"/>
                    <a:pt x="382" y="459"/>
                  </a:cubicBezTo>
                  <a:cubicBezTo>
                    <a:pt x="353" y="311"/>
                    <a:pt x="255" y="175"/>
                    <a:pt x="183" y="43"/>
                  </a:cubicBezTo>
                  <a:cubicBezTo>
                    <a:pt x="167" y="13"/>
                    <a:pt x="142" y="0"/>
                    <a:pt x="11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7"/>
            <p:cNvSpPr/>
            <p:nvPr/>
          </p:nvSpPr>
          <p:spPr>
            <a:xfrm>
              <a:off x="2936166" y="5679450"/>
              <a:ext cx="9387" cy="17243"/>
            </a:xfrm>
            <a:custGeom>
              <a:avLst/>
              <a:gdLst/>
              <a:ahLst/>
              <a:cxnLst/>
              <a:rect l="l" t="t" r="r" b="b"/>
              <a:pathLst>
                <a:path w="233" h="428" extrusionOk="0">
                  <a:moveTo>
                    <a:pt x="83" y="0"/>
                  </a:moveTo>
                  <a:cubicBezTo>
                    <a:pt x="42" y="0"/>
                    <a:pt x="1" y="35"/>
                    <a:pt x="11" y="91"/>
                  </a:cubicBezTo>
                  <a:cubicBezTo>
                    <a:pt x="29" y="197"/>
                    <a:pt x="46" y="293"/>
                    <a:pt x="91" y="392"/>
                  </a:cubicBezTo>
                  <a:cubicBezTo>
                    <a:pt x="102" y="417"/>
                    <a:pt x="126" y="427"/>
                    <a:pt x="150" y="427"/>
                  </a:cubicBezTo>
                  <a:cubicBezTo>
                    <a:pt x="190" y="427"/>
                    <a:pt x="232" y="399"/>
                    <a:pt x="228" y="355"/>
                  </a:cubicBezTo>
                  <a:cubicBezTo>
                    <a:pt x="221" y="247"/>
                    <a:pt x="186" y="154"/>
                    <a:pt x="152" y="53"/>
                  </a:cubicBezTo>
                  <a:cubicBezTo>
                    <a:pt x="139" y="16"/>
                    <a:pt x="111" y="0"/>
                    <a:pt x="8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7"/>
            <p:cNvSpPr/>
            <p:nvPr/>
          </p:nvSpPr>
          <p:spPr>
            <a:xfrm>
              <a:off x="2959935" y="5692906"/>
              <a:ext cx="9790" cy="11482"/>
            </a:xfrm>
            <a:custGeom>
              <a:avLst/>
              <a:gdLst/>
              <a:ahLst/>
              <a:cxnLst/>
              <a:rect l="l" t="t" r="r" b="b"/>
              <a:pathLst>
                <a:path w="243" h="285" extrusionOk="0">
                  <a:moveTo>
                    <a:pt x="134" y="0"/>
                  </a:moveTo>
                  <a:cubicBezTo>
                    <a:pt x="71" y="0"/>
                    <a:pt x="0" y="68"/>
                    <a:pt x="41" y="142"/>
                  </a:cubicBezTo>
                  <a:cubicBezTo>
                    <a:pt x="73" y="198"/>
                    <a:pt x="107" y="231"/>
                    <a:pt x="158" y="272"/>
                  </a:cubicBezTo>
                  <a:cubicBezTo>
                    <a:pt x="168" y="280"/>
                    <a:pt x="181" y="284"/>
                    <a:pt x="193" y="284"/>
                  </a:cubicBezTo>
                  <a:cubicBezTo>
                    <a:pt x="218" y="284"/>
                    <a:pt x="243" y="268"/>
                    <a:pt x="242" y="237"/>
                  </a:cubicBezTo>
                  <a:cubicBezTo>
                    <a:pt x="238" y="164"/>
                    <a:pt x="231" y="115"/>
                    <a:pt x="203" y="48"/>
                  </a:cubicBezTo>
                  <a:cubicBezTo>
                    <a:pt x="189" y="14"/>
                    <a:pt x="162" y="0"/>
                    <a:pt x="13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7"/>
            <p:cNvSpPr/>
            <p:nvPr/>
          </p:nvSpPr>
          <p:spPr>
            <a:xfrm>
              <a:off x="3126400" y="5697781"/>
              <a:ext cx="16921" cy="21191"/>
            </a:xfrm>
            <a:custGeom>
              <a:avLst/>
              <a:gdLst/>
              <a:ahLst/>
              <a:cxnLst/>
              <a:rect l="l" t="t" r="r" b="b"/>
              <a:pathLst>
                <a:path w="420" h="526" extrusionOk="0">
                  <a:moveTo>
                    <a:pt x="107" y="1"/>
                  </a:moveTo>
                  <a:cubicBezTo>
                    <a:pt x="51" y="1"/>
                    <a:pt x="0" y="55"/>
                    <a:pt x="37" y="118"/>
                  </a:cubicBezTo>
                  <a:cubicBezTo>
                    <a:pt x="117" y="259"/>
                    <a:pt x="193" y="418"/>
                    <a:pt x="329" y="515"/>
                  </a:cubicBezTo>
                  <a:cubicBezTo>
                    <a:pt x="339" y="522"/>
                    <a:pt x="348" y="525"/>
                    <a:pt x="358" y="525"/>
                  </a:cubicBezTo>
                  <a:cubicBezTo>
                    <a:pt x="391" y="525"/>
                    <a:pt x="419" y="485"/>
                    <a:pt x="413" y="452"/>
                  </a:cubicBezTo>
                  <a:cubicBezTo>
                    <a:pt x="382" y="296"/>
                    <a:pt x="268" y="162"/>
                    <a:pt x="178" y="39"/>
                  </a:cubicBezTo>
                  <a:cubicBezTo>
                    <a:pt x="159" y="12"/>
                    <a:pt x="132" y="1"/>
                    <a:pt x="10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7"/>
            <p:cNvSpPr/>
            <p:nvPr/>
          </p:nvSpPr>
          <p:spPr>
            <a:xfrm>
              <a:off x="3005298" y="5804984"/>
              <a:ext cx="23044" cy="22762"/>
            </a:xfrm>
            <a:custGeom>
              <a:avLst/>
              <a:gdLst/>
              <a:ahLst/>
              <a:cxnLst/>
              <a:rect l="l" t="t" r="r" b="b"/>
              <a:pathLst>
                <a:path w="572" h="565" extrusionOk="0">
                  <a:moveTo>
                    <a:pt x="132" y="1"/>
                  </a:moveTo>
                  <a:cubicBezTo>
                    <a:pt x="52" y="1"/>
                    <a:pt x="1" y="114"/>
                    <a:pt x="85" y="162"/>
                  </a:cubicBezTo>
                  <a:cubicBezTo>
                    <a:pt x="251" y="257"/>
                    <a:pt x="235" y="401"/>
                    <a:pt x="333" y="533"/>
                  </a:cubicBezTo>
                  <a:cubicBezTo>
                    <a:pt x="348" y="553"/>
                    <a:pt x="371" y="565"/>
                    <a:pt x="393" y="565"/>
                  </a:cubicBezTo>
                  <a:cubicBezTo>
                    <a:pt x="413" y="565"/>
                    <a:pt x="434" y="555"/>
                    <a:pt x="447" y="533"/>
                  </a:cubicBezTo>
                  <a:cubicBezTo>
                    <a:pt x="572" y="336"/>
                    <a:pt x="342" y="93"/>
                    <a:pt x="173" y="11"/>
                  </a:cubicBezTo>
                  <a:cubicBezTo>
                    <a:pt x="158" y="4"/>
                    <a:pt x="145" y="1"/>
                    <a:pt x="13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7"/>
            <p:cNvSpPr/>
            <p:nvPr/>
          </p:nvSpPr>
          <p:spPr>
            <a:xfrm>
              <a:off x="3061055" y="5795879"/>
              <a:ext cx="8944" cy="19177"/>
            </a:xfrm>
            <a:custGeom>
              <a:avLst/>
              <a:gdLst/>
              <a:ahLst/>
              <a:cxnLst/>
              <a:rect l="l" t="t" r="r" b="b"/>
              <a:pathLst>
                <a:path w="222" h="476" extrusionOk="0">
                  <a:moveTo>
                    <a:pt x="134" y="1"/>
                  </a:moveTo>
                  <a:cubicBezTo>
                    <a:pt x="88" y="1"/>
                    <a:pt x="39" y="30"/>
                    <a:pt x="33" y="89"/>
                  </a:cubicBezTo>
                  <a:cubicBezTo>
                    <a:pt x="22" y="204"/>
                    <a:pt x="0" y="313"/>
                    <a:pt x="23" y="426"/>
                  </a:cubicBezTo>
                  <a:cubicBezTo>
                    <a:pt x="29" y="457"/>
                    <a:pt x="61" y="475"/>
                    <a:pt x="92" y="475"/>
                  </a:cubicBezTo>
                  <a:cubicBezTo>
                    <a:pt x="116" y="475"/>
                    <a:pt x="138" y="465"/>
                    <a:pt x="149" y="441"/>
                  </a:cubicBezTo>
                  <a:cubicBezTo>
                    <a:pt x="198" y="328"/>
                    <a:pt x="201" y="210"/>
                    <a:pt x="214" y="87"/>
                  </a:cubicBezTo>
                  <a:cubicBezTo>
                    <a:pt x="221" y="29"/>
                    <a:pt x="179" y="1"/>
                    <a:pt x="13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7"/>
            <p:cNvSpPr/>
            <p:nvPr/>
          </p:nvSpPr>
          <p:spPr>
            <a:xfrm>
              <a:off x="3131477" y="5777710"/>
              <a:ext cx="8742" cy="17968"/>
            </a:xfrm>
            <a:custGeom>
              <a:avLst/>
              <a:gdLst/>
              <a:ahLst/>
              <a:cxnLst/>
              <a:rect l="l" t="t" r="r" b="b"/>
              <a:pathLst>
                <a:path w="217" h="446" extrusionOk="0">
                  <a:moveTo>
                    <a:pt x="113" y="0"/>
                  </a:moveTo>
                  <a:cubicBezTo>
                    <a:pt x="80" y="0"/>
                    <a:pt x="49" y="18"/>
                    <a:pt x="42" y="58"/>
                  </a:cubicBezTo>
                  <a:cubicBezTo>
                    <a:pt x="23" y="171"/>
                    <a:pt x="0" y="283"/>
                    <a:pt x="1" y="398"/>
                  </a:cubicBezTo>
                  <a:cubicBezTo>
                    <a:pt x="1" y="426"/>
                    <a:pt x="28" y="445"/>
                    <a:pt x="53" y="445"/>
                  </a:cubicBezTo>
                  <a:cubicBezTo>
                    <a:pt x="68" y="445"/>
                    <a:pt x="83" y="438"/>
                    <a:pt x="90" y="422"/>
                  </a:cubicBezTo>
                  <a:cubicBezTo>
                    <a:pt x="140" y="319"/>
                    <a:pt x="167" y="211"/>
                    <a:pt x="198" y="101"/>
                  </a:cubicBezTo>
                  <a:cubicBezTo>
                    <a:pt x="217" y="40"/>
                    <a:pt x="163" y="0"/>
                    <a:pt x="11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7"/>
            <p:cNvSpPr/>
            <p:nvPr/>
          </p:nvSpPr>
          <p:spPr>
            <a:xfrm>
              <a:off x="2525240" y="5563505"/>
              <a:ext cx="19137" cy="22964"/>
            </a:xfrm>
            <a:custGeom>
              <a:avLst/>
              <a:gdLst/>
              <a:ahLst/>
              <a:cxnLst/>
              <a:rect l="l" t="t" r="r" b="b"/>
              <a:pathLst>
                <a:path w="475" h="570" extrusionOk="0">
                  <a:moveTo>
                    <a:pt x="107" y="1"/>
                  </a:moveTo>
                  <a:cubicBezTo>
                    <a:pt x="50" y="1"/>
                    <a:pt x="1" y="77"/>
                    <a:pt x="49" y="132"/>
                  </a:cubicBezTo>
                  <a:cubicBezTo>
                    <a:pt x="163" y="260"/>
                    <a:pt x="229" y="406"/>
                    <a:pt x="329" y="538"/>
                  </a:cubicBezTo>
                  <a:cubicBezTo>
                    <a:pt x="346" y="559"/>
                    <a:pt x="371" y="569"/>
                    <a:pt x="394" y="569"/>
                  </a:cubicBezTo>
                  <a:cubicBezTo>
                    <a:pt x="436" y="569"/>
                    <a:pt x="474" y="537"/>
                    <a:pt x="461" y="482"/>
                  </a:cubicBezTo>
                  <a:cubicBezTo>
                    <a:pt x="417" y="305"/>
                    <a:pt x="279" y="153"/>
                    <a:pt x="157" y="24"/>
                  </a:cubicBezTo>
                  <a:cubicBezTo>
                    <a:pt x="142" y="8"/>
                    <a:pt x="124" y="1"/>
                    <a:pt x="10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7"/>
            <p:cNvSpPr/>
            <p:nvPr/>
          </p:nvSpPr>
          <p:spPr>
            <a:xfrm>
              <a:off x="2583132" y="5569588"/>
              <a:ext cx="8944" cy="15148"/>
            </a:xfrm>
            <a:custGeom>
              <a:avLst/>
              <a:gdLst/>
              <a:ahLst/>
              <a:cxnLst/>
              <a:rect l="l" t="t" r="r" b="b"/>
              <a:pathLst>
                <a:path w="222" h="376" extrusionOk="0">
                  <a:moveTo>
                    <a:pt x="85" y="1"/>
                  </a:moveTo>
                  <a:cubicBezTo>
                    <a:pt x="42" y="1"/>
                    <a:pt x="1" y="35"/>
                    <a:pt x="15" y="90"/>
                  </a:cubicBezTo>
                  <a:cubicBezTo>
                    <a:pt x="36" y="185"/>
                    <a:pt x="46" y="269"/>
                    <a:pt x="105" y="349"/>
                  </a:cubicBezTo>
                  <a:cubicBezTo>
                    <a:pt x="118" y="367"/>
                    <a:pt x="137" y="375"/>
                    <a:pt x="156" y="375"/>
                  </a:cubicBezTo>
                  <a:cubicBezTo>
                    <a:pt x="184" y="375"/>
                    <a:pt x="211" y="355"/>
                    <a:pt x="214" y="318"/>
                  </a:cubicBezTo>
                  <a:cubicBezTo>
                    <a:pt x="222" y="222"/>
                    <a:pt x="184" y="142"/>
                    <a:pt x="153" y="51"/>
                  </a:cubicBezTo>
                  <a:cubicBezTo>
                    <a:pt x="141" y="16"/>
                    <a:pt x="113" y="1"/>
                    <a:pt x="8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7"/>
            <p:cNvSpPr/>
            <p:nvPr/>
          </p:nvSpPr>
          <p:spPr>
            <a:xfrm>
              <a:off x="2616610" y="5647261"/>
              <a:ext cx="7292" cy="12489"/>
            </a:xfrm>
            <a:custGeom>
              <a:avLst/>
              <a:gdLst/>
              <a:ahLst/>
              <a:cxnLst/>
              <a:rect l="l" t="t" r="r" b="b"/>
              <a:pathLst>
                <a:path w="181" h="310" extrusionOk="0">
                  <a:moveTo>
                    <a:pt x="67" y="0"/>
                  </a:moveTo>
                  <a:cubicBezTo>
                    <a:pt x="33" y="0"/>
                    <a:pt x="0" y="28"/>
                    <a:pt x="12" y="72"/>
                  </a:cubicBezTo>
                  <a:cubicBezTo>
                    <a:pt x="38" y="159"/>
                    <a:pt x="51" y="218"/>
                    <a:pt x="103" y="290"/>
                  </a:cubicBezTo>
                  <a:cubicBezTo>
                    <a:pt x="113" y="303"/>
                    <a:pt x="127" y="309"/>
                    <a:pt x="141" y="309"/>
                  </a:cubicBezTo>
                  <a:cubicBezTo>
                    <a:pt x="162" y="309"/>
                    <a:pt x="180" y="296"/>
                    <a:pt x="180" y="269"/>
                  </a:cubicBezTo>
                  <a:cubicBezTo>
                    <a:pt x="180" y="180"/>
                    <a:pt x="157" y="124"/>
                    <a:pt x="123" y="40"/>
                  </a:cubicBezTo>
                  <a:cubicBezTo>
                    <a:pt x="113" y="13"/>
                    <a:pt x="90" y="0"/>
                    <a:pt x="6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7"/>
            <p:cNvSpPr/>
            <p:nvPr/>
          </p:nvSpPr>
          <p:spPr>
            <a:xfrm>
              <a:off x="2625111" y="5625668"/>
              <a:ext cx="7937" cy="21393"/>
            </a:xfrm>
            <a:custGeom>
              <a:avLst/>
              <a:gdLst/>
              <a:ahLst/>
              <a:cxnLst/>
              <a:rect l="l" t="t" r="r" b="b"/>
              <a:pathLst>
                <a:path w="197" h="531" extrusionOk="0">
                  <a:moveTo>
                    <a:pt x="75" y="1"/>
                  </a:moveTo>
                  <a:cubicBezTo>
                    <a:pt x="39" y="1"/>
                    <a:pt x="1" y="31"/>
                    <a:pt x="10" y="77"/>
                  </a:cubicBezTo>
                  <a:cubicBezTo>
                    <a:pt x="35" y="217"/>
                    <a:pt x="23" y="363"/>
                    <a:pt x="62" y="498"/>
                  </a:cubicBezTo>
                  <a:cubicBezTo>
                    <a:pt x="68" y="520"/>
                    <a:pt x="87" y="531"/>
                    <a:pt x="106" y="531"/>
                  </a:cubicBezTo>
                  <a:cubicBezTo>
                    <a:pt x="125" y="531"/>
                    <a:pt x="145" y="519"/>
                    <a:pt x="151" y="498"/>
                  </a:cubicBezTo>
                  <a:cubicBezTo>
                    <a:pt x="197" y="351"/>
                    <a:pt x="157" y="191"/>
                    <a:pt x="127" y="45"/>
                  </a:cubicBezTo>
                  <a:cubicBezTo>
                    <a:pt x="121" y="14"/>
                    <a:pt x="99" y="1"/>
                    <a:pt x="7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7"/>
            <p:cNvSpPr/>
            <p:nvPr/>
          </p:nvSpPr>
          <p:spPr>
            <a:xfrm>
              <a:off x="2643200" y="5619504"/>
              <a:ext cx="11119" cy="24777"/>
            </a:xfrm>
            <a:custGeom>
              <a:avLst/>
              <a:gdLst/>
              <a:ahLst/>
              <a:cxnLst/>
              <a:rect l="l" t="t" r="r" b="b"/>
              <a:pathLst>
                <a:path w="276" h="615" extrusionOk="0">
                  <a:moveTo>
                    <a:pt x="226" y="0"/>
                  </a:moveTo>
                  <a:cubicBezTo>
                    <a:pt x="215" y="0"/>
                    <a:pt x="203" y="6"/>
                    <a:pt x="195" y="19"/>
                  </a:cubicBezTo>
                  <a:cubicBezTo>
                    <a:pt x="94" y="180"/>
                    <a:pt x="1" y="386"/>
                    <a:pt x="33" y="579"/>
                  </a:cubicBezTo>
                  <a:cubicBezTo>
                    <a:pt x="36" y="603"/>
                    <a:pt x="56" y="614"/>
                    <a:pt x="77" y="614"/>
                  </a:cubicBezTo>
                  <a:cubicBezTo>
                    <a:pt x="98" y="614"/>
                    <a:pt x="120" y="602"/>
                    <a:pt x="125" y="579"/>
                  </a:cubicBezTo>
                  <a:cubicBezTo>
                    <a:pt x="166" y="394"/>
                    <a:pt x="167" y="231"/>
                    <a:pt x="260" y="57"/>
                  </a:cubicBezTo>
                  <a:cubicBezTo>
                    <a:pt x="275" y="27"/>
                    <a:pt x="251" y="0"/>
                    <a:pt x="2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7"/>
            <p:cNvSpPr/>
            <p:nvPr/>
          </p:nvSpPr>
          <p:spPr>
            <a:xfrm>
              <a:off x="2682600" y="5638720"/>
              <a:ext cx="2095" cy="1571"/>
            </a:xfrm>
            <a:custGeom>
              <a:avLst/>
              <a:gdLst/>
              <a:ahLst/>
              <a:cxnLst/>
              <a:rect l="l" t="t" r="r" b="b"/>
              <a:pathLst>
                <a:path w="52" h="39" extrusionOk="0">
                  <a:moveTo>
                    <a:pt x="26" y="1"/>
                  </a:moveTo>
                  <a:cubicBezTo>
                    <a:pt x="0" y="1"/>
                    <a:pt x="2" y="39"/>
                    <a:pt x="26" y="39"/>
                  </a:cubicBezTo>
                  <a:cubicBezTo>
                    <a:pt x="51" y="39"/>
                    <a:pt x="51"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7"/>
            <p:cNvSpPr/>
            <p:nvPr/>
          </p:nvSpPr>
          <p:spPr>
            <a:xfrm>
              <a:off x="2869531" y="5576034"/>
              <a:ext cx="10918" cy="20587"/>
            </a:xfrm>
            <a:custGeom>
              <a:avLst/>
              <a:gdLst/>
              <a:ahLst/>
              <a:cxnLst/>
              <a:rect l="l" t="t" r="r" b="b"/>
              <a:pathLst>
                <a:path w="271" h="511" extrusionOk="0">
                  <a:moveTo>
                    <a:pt x="108" y="0"/>
                  </a:moveTo>
                  <a:cubicBezTo>
                    <a:pt x="55" y="0"/>
                    <a:pt x="0" y="43"/>
                    <a:pt x="18" y="109"/>
                  </a:cubicBezTo>
                  <a:cubicBezTo>
                    <a:pt x="53" y="235"/>
                    <a:pt x="76" y="366"/>
                    <a:pt x="142" y="477"/>
                  </a:cubicBezTo>
                  <a:cubicBezTo>
                    <a:pt x="156" y="501"/>
                    <a:pt x="178" y="511"/>
                    <a:pt x="200" y="511"/>
                  </a:cubicBezTo>
                  <a:cubicBezTo>
                    <a:pt x="235" y="511"/>
                    <a:pt x="270" y="485"/>
                    <a:pt x="270" y="443"/>
                  </a:cubicBezTo>
                  <a:cubicBezTo>
                    <a:pt x="270" y="311"/>
                    <a:pt x="223" y="189"/>
                    <a:pt x="190" y="63"/>
                  </a:cubicBezTo>
                  <a:cubicBezTo>
                    <a:pt x="178" y="19"/>
                    <a:pt x="143" y="0"/>
                    <a:pt x="10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7"/>
            <p:cNvSpPr/>
            <p:nvPr/>
          </p:nvSpPr>
          <p:spPr>
            <a:xfrm>
              <a:off x="2900834" y="5563465"/>
              <a:ext cx="12207" cy="16639"/>
            </a:xfrm>
            <a:custGeom>
              <a:avLst/>
              <a:gdLst/>
              <a:ahLst/>
              <a:cxnLst/>
              <a:rect l="l" t="t" r="r" b="b"/>
              <a:pathLst>
                <a:path w="303" h="413" extrusionOk="0">
                  <a:moveTo>
                    <a:pt x="108" y="1"/>
                  </a:moveTo>
                  <a:cubicBezTo>
                    <a:pt x="55" y="1"/>
                    <a:pt x="1" y="58"/>
                    <a:pt x="32" y="121"/>
                  </a:cubicBezTo>
                  <a:cubicBezTo>
                    <a:pt x="83" y="221"/>
                    <a:pt x="122" y="324"/>
                    <a:pt x="209" y="399"/>
                  </a:cubicBezTo>
                  <a:cubicBezTo>
                    <a:pt x="219" y="408"/>
                    <a:pt x="232" y="412"/>
                    <a:pt x="246" y="412"/>
                  </a:cubicBezTo>
                  <a:cubicBezTo>
                    <a:pt x="274" y="412"/>
                    <a:pt x="302" y="395"/>
                    <a:pt x="298" y="362"/>
                  </a:cubicBezTo>
                  <a:cubicBezTo>
                    <a:pt x="285" y="242"/>
                    <a:pt x="224" y="147"/>
                    <a:pt x="170" y="39"/>
                  </a:cubicBezTo>
                  <a:cubicBezTo>
                    <a:pt x="155" y="12"/>
                    <a:pt x="132" y="1"/>
                    <a:pt x="10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7"/>
            <p:cNvSpPr/>
            <p:nvPr/>
          </p:nvSpPr>
          <p:spPr>
            <a:xfrm>
              <a:off x="2994703" y="5572247"/>
              <a:ext cx="6285" cy="14262"/>
            </a:xfrm>
            <a:custGeom>
              <a:avLst/>
              <a:gdLst/>
              <a:ahLst/>
              <a:cxnLst/>
              <a:rect l="l" t="t" r="r" b="b"/>
              <a:pathLst>
                <a:path w="156" h="354" extrusionOk="0">
                  <a:moveTo>
                    <a:pt x="78" y="1"/>
                  </a:moveTo>
                  <a:cubicBezTo>
                    <a:pt x="40" y="1"/>
                    <a:pt x="3" y="25"/>
                    <a:pt x="2" y="74"/>
                  </a:cubicBezTo>
                  <a:cubicBezTo>
                    <a:pt x="1" y="156"/>
                    <a:pt x="1" y="226"/>
                    <a:pt x="13" y="304"/>
                  </a:cubicBezTo>
                  <a:cubicBezTo>
                    <a:pt x="19" y="337"/>
                    <a:pt x="49" y="353"/>
                    <a:pt x="79" y="353"/>
                  </a:cubicBezTo>
                  <a:cubicBezTo>
                    <a:pt x="108" y="353"/>
                    <a:pt x="137" y="337"/>
                    <a:pt x="143" y="304"/>
                  </a:cubicBezTo>
                  <a:cubicBezTo>
                    <a:pt x="156" y="226"/>
                    <a:pt x="156" y="156"/>
                    <a:pt x="155" y="74"/>
                  </a:cubicBezTo>
                  <a:cubicBezTo>
                    <a:pt x="154" y="25"/>
                    <a:pt x="116" y="1"/>
                    <a:pt x="7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7"/>
            <p:cNvSpPr/>
            <p:nvPr/>
          </p:nvSpPr>
          <p:spPr>
            <a:xfrm>
              <a:off x="2641467" y="5424153"/>
              <a:ext cx="14423" cy="12892"/>
            </a:xfrm>
            <a:custGeom>
              <a:avLst/>
              <a:gdLst/>
              <a:ahLst/>
              <a:cxnLst/>
              <a:rect l="l" t="t" r="r" b="b"/>
              <a:pathLst>
                <a:path w="358" h="320" extrusionOk="0">
                  <a:moveTo>
                    <a:pt x="92" y="1"/>
                  </a:moveTo>
                  <a:cubicBezTo>
                    <a:pt x="44" y="1"/>
                    <a:pt x="1" y="64"/>
                    <a:pt x="45" y="108"/>
                  </a:cubicBezTo>
                  <a:cubicBezTo>
                    <a:pt x="121" y="184"/>
                    <a:pt x="190" y="257"/>
                    <a:pt x="283" y="313"/>
                  </a:cubicBezTo>
                  <a:cubicBezTo>
                    <a:pt x="290" y="317"/>
                    <a:pt x="297" y="319"/>
                    <a:pt x="304" y="319"/>
                  </a:cubicBezTo>
                  <a:cubicBezTo>
                    <a:pt x="333" y="319"/>
                    <a:pt x="358" y="284"/>
                    <a:pt x="340" y="256"/>
                  </a:cubicBezTo>
                  <a:cubicBezTo>
                    <a:pt x="284" y="164"/>
                    <a:pt x="210" y="95"/>
                    <a:pt x="134" y="19"/>
                  </a:cubicBezTo>
                  <a:cubicBezTo>
                    <a:pt x="121" y="6"/>
                    <a:pt x="107" y="1"/>
                    <a:pt x="9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7"/>
            <p:cNvSpPr/>
            <p:nvPr/>
          </p:nvSpPr>
          <p:spPr>
            <a:xfrm>
              <a:off x="2674382" y="5425402"/>
              <a:ext cx="9468" cy="16679"/>
            </a:xfrm>
            <a:custGeom>
              <a:avLst/>
              <a:gdLst/>
              <a:ahLst/>
              <a:cxnLst/>
              <a:rect l="l" t="t" r="r" b="b"/>
              <a:pathLst>
                <a:path w="235" h="414" extrusionOk="0">
                  <a:moveTo>
                    <a:pt x="87" y="0"/>
                  </a:moveTo>
                  <a:cubicBezTo>
                    <a:pt x="44" y="0"/>
                    <a:pt x="1" y="35"/>
                    <a:pt x="15" y="89"/>
                  </a:cubicBezTo>
                  <a:cubicBezTo>
                    <a:pt x="42" y="190"/>
                    <a:pt x="65" y="287"/>
                    <a:pt x="109" y="382"/>
                  </a:cubicBezTo>
                  <a:cubicBezTo>
                    <a:pt x="119" y="404"/>
                    <a:pt x="140" y="413"/>
                    <a:pt x="162" y="413"/>
                  </a:cubicBezTo>
                  <a:cubicBezTo>
                    <a:pt x="197" y="413"/>
                    <a:pt x="235" y="389"/>
                    <a:pt x="230" y="350"/>
                  </a:cubicBezTo>
                  <a:cubicBezTo>
                    <a:pt x="217" y="246"/>
                    <a:pt x="185" y="151"/>
                    <a:pt x="155" y="50"/>
                  </a:cubicBezTo>
                  <a:cubicBezTo>
                    <a:pt x="144" y="15"/>
                    <a:pt x="115" y="0"/>
                    <a:pt x="8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7"/>
            <p:cNvSpPr/>
            <p:nvPr/>
          </p:nvSpPr>
          <p:spPr>
            <a:xfrm>
              <a:off x="2665478" y="5447439"/>
              <a:ext cx="6647" cy="15954"/>
            </a:xfrm>
            <a:custGeom>
              <a:avLst/>
              <a:gdLst/>
              <a:ahLst/>
              <a:cxnLst/>
              <a:rect l="l" t="t" r="r" b="b"/>
              <a:pathLst>
                <a:path w="165" h="396" extrusionOk="0">
                  <a:moveTo>
                    <a:pt x="59" y="0"/>
                  </a:moveTo>
                  <a:cubicBezTo>
                    <a:pt x="29" y="0"/>
                    <a:pt x="0" y="19"/>
                    <a:pt x="2" y="53"/>
                  </a:cubicBezTo>
                  <a:cubicBezTo>
                    <a:pt x="10" y="157"/>
                    <a:pt x="12" y="253"/>
                    <a:pt x="44" y="351"/>
                  </a:cubicBezTo>
                  <a:cubicBezTo>
                    <a:pt x="53" y="381"/>
                    <a:pt x="79" y="396"/>
                    <a:pt x="104" y="396"/>
                  </a:cubicBezTo>
                  <a:cubicBezTo>
                    <a:pt x="135" y="396"/>
                    <a:pt x="165" y="375"/>
                    <a:pt x="165" y="336"/>
                  </a:cubicBezTo>
                  <a:cubicBezTo>
                    <a:pt x="165" y="233"/>
                    <a:pt x="136" y="139"/>
                    <a:pt x="113" y="39"/>
                  </a:cubicBezTo>
                  <a:cubicBezTo>
                    <a:pt x="106" y="12"/>
                    <a:pt x="82" y="0"/>
                    <a:pt x="5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7"/>
            <p:cNvSpPr/>
            <p:nvPr/>
          </p:nvSpPr>
          <p:spPr>
            <a:xfrm>
              <a:off x="2692591" y="5438656"/>
              <a:ext cx="7493" cy="20345"/>
            </a:xfrm>
            <a:custGeom>
              <a:avLst/>
              <a:gdLst/>
              <a:ahLst/>
              <a:cxnLst/>
              <a:rect l="l" t="t" r="r" b="b"/>
              <a:pathLst>
                <a:path w="186" h="505" extrusionOk="0">
                  <a:moveTo>
                    <a:pt x="73" y="1"/>
                  </a:moveTo>
                  <a:cubicBezTo>
                    <a:pt x="41" y="1"/>
                    <a:pt x="8" y="22"/>
                    <a:pt x="9" y="58"/>
                  </a:cubicBezTo>
                  <a:cubicBezTo>
                    <a:pt x="14" y="191"/>
                    <a:pt x="0" y="339"/>
                    <a:pt x="47" y="464"/>
                  </a:cubicBezTo>
                  <a:cubicBezTo>
                    <a:pt x="58" y="489"/>
                    <a:pt x="86" y="505"/>
                    <a:pt x="112" y="505"/>
                  </a:cubicBezTo>
                  <a:cubicBezTo>
                    <a:pt x="134" y="505"/>
                    <a:pt x="155" y="492"/>
                    <a:pt x="161" y="464"/>
                  </a:cubicBezTo>
                  <a:cubicBezTo>
                    <a:pt x="186" y="324"/>
                    <a:pt x="147" y="182"/>
                    <a:pt x="126" y="42"/>
                  </a:cubicBezTo>
                  <a:cubicBezTo>
                    <a:pt x="121" y="13"/>
                    <a:pt x="98" y="1"/>
                    <a:pt x="7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7"/>
            <p:cNvSpPr/>
            <p:nvPr/>
          </p:nvSpPr>
          <p:spPr>
            <a:xfrm>
              <a:off x="2286097" y="5452636"/>
              <a:ext cx="30135" cy="32955"/>
            </a:xfrm>
            <a:custGeom>
              <a:avLst/>
              <a:gdLst/>
              <a:ahLst/>
              <a:cxnLst/>
              <a:rect l="l" t="t" r="r" b="b"/>
              <a:pathLst>
                <a:path w="748" h="818" extrusionOk="0">
                  <a:moveTo>
                    <a:pt x="111" y="0"/>
                  </a:moveTo>
                  <a:cubicBezTo>
                    <a:pt x="42" y="0"/>
                    <a:pt x="1" y="117"/>
                    <a:pt x="74" y="150"/>
                  </a:cubicBezTo>
                  <a:cubicBezTo>
                    <a:pt x="209" y="212"/>
                    <a:pt x="322" y="302"/>
                    <a:pt x="397" y="432"/>
                  </a:cubicBezTo>
                  <a:cubicBezTo>
                    <a:pt x="459" y="543"/>
                    <a:pt x="469" y="665"/>
                    <a:pt x="518" y="779"/>
                  </a:cubicBezTo>
                  <a:cubicBezTo>
                    <a:pt x="529" y="806"/>
                    <a:pt x="553" y="818"/>
                    <a:pt x="578" y="818"/>
                  </a:cubicBezTo>
                  <a:cubicBezTo>
                    <a:pt x="614" y="818"/>
                    <a:pt x="653" y="795"/>
                    <a:pt x="662" y="760"/>
                  </a:cubicBezTo>
                  <a:cubicBezTo>
                    <a:pt x="748" y="431"/>
                    <a:pt x="409" y="112"/>
                    <a:pt x="135" y="5"/>
                  </a:cubicBezTo>
                  <a:cubicBezTo>
                    <a:pt x="127" y="2"/>
                    <a:pt x="118" y="0"/>
                    <a:pt x="11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7"/>
            <p:cNvSpPr/>
            <p:nvPr/>
          </p:nvSpPr>
          <p:spPr>
            <a:xfrm>
              <a:off x="2310229" y="5446875"/>
              <a:ext cx="14906" cy="34567"/>
            </a:xfrm>
            <a:custGeom>
              <a:avLst/>
              <a:gdLst/>
              <a:ahLst/>
              <a:cxnLst/>
              <a:rect l="l" t="t" r="r" b="b"/>
              <a:pathLst>
                <a:path w="370" h="858" extrusionOk="0">
                  <a:moveTo>
                    <a:pt x="91" y="1"/>
                  </a:moveTo>
                  <a:cubicBezTo>
                    <a:pt x="46" y="1"/>
                    <a:pt x="1" y="49"/>
                    <a:pt x="28" y="102"/>
                  </a:cubicBezTo>
                  <a:cubicBezTo>
                    <a:pt x="146" y="325"/>
                    <a:pt x="212" y="579"/>
                    <a:pt x="257" y="823"/>
                  </a:cubicBezTo>
                  <a:cubicBezTo>
                    <a:pt x="262" y="847"/>
                    <a:pt x="279" y="858"/>
                    <a:pt x="298" y="858"/>
                  </a:cubicBezTo>
                  <a:cubicBezTo>
                    <a:pt x="322" y="858"/>
                    <a:pt x="349" y="839"/>
                    <a:pt x="351" y="810"/>
                  </a:cubicBezTo>
                  <a:cubicBezTo>
                    <a:pt x="370" y="523"/>
                    <a:pt x="290" y="283"/>
                    <a:pt x="144" y="34"/>
                  </a:cubicBezTo>
                  <a:cubicBezTo>
                    <a:pt x="131" y="10"/>
                    <a:pt x="111" y="1"/>
                    <a:pt x="9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7"/>
            <p:cNvSpPr/>
            <p:nvPr/>
          </p:nvSpPr>
          <p:spPr>
            <a:xfrm>
              <a:off x="2344271" y="5451105"/>
              <a:ext cx="7614" cy="22561"/>
            </a:xfrm>
            <a:custGeom>
              <a:avLst/>
              <a:gdLst/>
              <a:ahLst/>
              <a:cxnLst/>
              <a:rect l="l" t="t" r="r" b="b"/>
              <a:pathLst>
                <a:path w="189" h="560" extrusionOk="0">
                  <a:moveTo>
                    <a:pt x="94" y="1"/>
                  </a:moveTo>
                  <a:cubicBezTo>
                    <a:pt x="60" y="1"/>
                    <a:pt x="25" y="23"/>
                    <a:pt x="23" y="68"/>
                  </a:cubicBezTo>
                  <a:cubicBezTo>
                    <a:pt x="19" y="215"/>
                    <a:pt x="0" y="367"/>
                    <a:pt x="30" y="512"/>
                  </a:cubicBezTo>
                  <a:cubicBezTo>
                    <a:pt x="37" y="544"/>
                    <a:pt x="65" y="560"/>
                    <a:pt x="93" y="560"/>
                  </a:cubicBezTo>
                  <a:cubicBezTo>
                    <a:pt x="121" y="560"/>
                    <a:pt x="150" y="544"/>
                    <a:pt x="157" y="512"/>
                  </a:cubicBezTo>
                  <a:cubicBezTo>
                    <a:pt x="188" y="368"/>
                    <a:pt x="168" y="215"/>
                    <a:pt x="163" y="68"/>
                  </a:cubicBezTo>
                  <a:cubicBezTo>
                    <a:pt x="162" y="23"/>
                    <a:pt x="128" y="1"/>
                    <a:pt x="9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7"/>
            <p:cNvSpPr/>
            <p:nvPr/>
          </p:nvSpPr>
          <p:spPr>
            <a:xfrm>
              <a:off x="2393220" y="5432936"/>
              <a:ext cx="7977" cy="39723"/>
            </a:xfrm>
            <a:custGeom>
              <a:avLst/>
              <a:gdLst/>
              <a:ahLst/>
              <a:cxnLst/>
              <a:rect l="l" t="t" r="r" b="b"/>
              <a:pathLst>
                <a:path w="198" h="986" extrusionOk="0">
                  <a:moveTo>
                    <a:pt x="92" y="0"/>
                  </a:moveTo>
                  <a:cubicBezTo>
                    <a:pt x="61" y="0"/>
                    <a:pt x="29" y="20"/>
                    <a:pt x="26" y="59"/>
                  </a:cubicBezTo>
                  <a:cubicBezTo>
                    <a:pt x="1" y="364"/>
                    <a:pt x="10" y="666"/>
                    <a:pt x="111" y="957"/>
                  </a:cubicBezTo>
                  <a:cubicBezTo>
                    <a:pt x="118" y="975"/>
                    <a:pt x="137" y="985"/>
                    <a:pt x="156" y="985"/>
                  </a:cubicBezTo>
                  <a:cubicBezTo>
                    <a:pt x="177" y="985"/>
                    <a:pt x="197" y="972"/>
                    <a:pt x="194" y="945"/>
                  </a:cubicBezTo>
                  <a:cubicBezTo>
                    <a:pt x="157" y="648"/>
                    <a:pt x="124" y="358"/>
                    <a:pt x="149" y="59"/>
                  </a:cubicBezTo>
                  <a:cubicBezTo>
                    <a:pt x="152" y="20"/>
                    <a:pt x="123" y="0"/>
                    <a:pt x="9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7"/>
            <p:cNvSpPr/>
            <p:nvPr/>
          </p:nvSpPr>
          <p:spPr>
            <a:xfrm>
              <a:off x="3184132" y="5578451"/>
              <a:ext cx="16397" cy="30417"/>
            </a:xfrm>
            <a:custGeom>
              <a:avLst/>
              <a:gdLst/>
              <a:ahLst/>
              <a:cxnLst/>
              <a:rect l="l" t="t" r="r" b="b"/>
              <a:pathLst>
                <a:path w="407" h="755" extrusionOk="0">
                  <a:moveTo>
                    <a:pt x="111" y="0"/>
                  </a:moveTo>
                  <a:cubicBezTo>
                    <a:pt x="56" y="0"/>
                    <a:pt x="1" y="57"/>
                    <a:pt x="38" y="116"/>
                  </a:cubicBezTo>
                  <a:cubicBezTo>
                    <a:pt x="159" y="307"/>
                    <a:pt x="201" y="510"/>
                    <a:pt x="280" y="717"/>
                  </a:cubicBezTo>
                  <a:cubicBezTo>
                    <a:pt x="289" y="743"/>
                    <a:pt x="309" y="754"/>
                    <a:pt x="329" y="754"/>
                  </a:cubicBezTo>
                  <a:cubicBezTo>
                    <a:pt x="353" y="754"/>
                    <a:pt x="377" y="736"/>
                    <a:pt x="380" y="703"/>
                  </a:cubicBezTo>
                  <a:cubicBezTo>
                    <a:pt x="407" y="471"/>
                    <a:pt x="295" y="232"/>
                    <a:pt x="174" y="36"/>
                  </a:cubicBezTo>
                  <a:cubicBezTo>
                    <a:pt x="158" y="11"/>
                    <a:pt x="134" y="0"/>
                    <a:pt x="11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7"/>
            <p:cNvSpPr/>
            <p:nvPr/>
          </p:nvSpPr>
          <p:spPr>
            <a:xfrm>
              <a:off x="3213702" y="5578814"/>
              <a:ext cx="6245" cy="21151"/>
            </a:xfrm>
            <a:custGeom>
              <a:avLst/>
              <a:gdLst/>
              <a:ahLst/>
              <a:cxnLst/>
              <a:rect l="l" t="t" r="r" b="b"/>
              <a:pathLst>
                <a:path w="155" h="525" extrusionOk="0">
                  <a:moveTo>
                    <a:pt x="77" y="1"/>
                  </a:moveTo>
                  <a:cubicBezTo>
                    <a:pt x="45" y="1"/>
                    <a:pt x="13" y="22"/>
                    <a:pt x="12" y="64"/>
                  </a:cubicBezTo>
                  <a:cubicBezTo>
                    <a:pt x="3" y="222"/>
                    <a:pt x="1" y="344"/>
                    <a:pt x="39" y="496"/>
                  </a:cubicBezTo>
                  <a:cubicBezTo>
                    <a:pt x="43" y="515"/>
                    <a:pt x="61" y="525"/>
                    <a:pt x="78" y="525"/>
                  </a:cubicBezTo>
                  <a:cubicBezTo>
                    <a:pt x="95" y="525"/>
                    <a:pt x="112" y="515"/>
                    <a:pt x="116" y="496"/>
                  </a:cubicBezTo>
                  <a:cubicBezTo>
                    <a:pt x="155" y="345"/>
                    <a:pt x="152" y="222"/>
                    <a:pt x="143" y="64"/>
                  </a:cubicBezTo>
                  <a:cubicBezTo>
                    <a:pt x="141" y="22"/>
                    <a:pt x="109" y="1"/>
                    <a:pt x="7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7"/>
            <p:cNvSpPr/>
            <p:nvPr/>
          </p:nvSpPr>
          <p:spPr>
            <a:xfrm>
              <a:off x="3267687" y="5560363"/>
              <a:ext cx="11200" cy="20466"/>
            </a:xfrm>
            <a:custGeom>
              <a:avLst/>
              <a:gdLst/>
              <a:ahLst/>
              <a:cxnLst/>
              <a:rect l="l" t="t" r="r" b="b"/>
              <a:pathLst>
                <a:path w="278" h="508" extrusionOk="0">
                  <a:moveTo>
                    <a:pt x="139" y="1"/>
                  </a:moveTo>
                  <a:cubicBezTo>
                    <a:pt x="87" y="1"/>
                    <a:pt x="35" y="35"/>
                    <a:pt x="35" y="102"/>
                  </a:cubicBezTo>
                  <a:cubicBezTo>
                    <a:pt x="35" y="241"/>
                    <a:pt x="1" y="386"/>
                    <a:pt x="100" y="491"/>
                  </a:cubicBezTo>
                  <a:cubicBezTo>
                    <a:pt x="111" y="502"/>
                    <a:pt x="126" y="508"/>
                    <a:pt x="140" y="508"/>
                  </a:cubicBezTo>
                  <a:cubicBezTo>
                    <a:pt x="155" y="508"/>
                    <a:pt x="169" y="502"/>
                    <a:pt x="179" y="491"/>
                  </a:cubicBezTo>
                  <a:cubicBezTo>
                    <a:pt x="278" y="386"/>
                    <a:pt x="244" y="241"/>
                    <a:pt x="244" y="102"/>
                  </a:cubicBezTo>
                  <a:cubicBezTo>
                    <a:pt x="244" y="35"/>
                    <a:pt x="192" y="1"/>
                    <a:pt x="13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7"/>
            <p:cNvSpPr/>
            <p:nvPr/>
          </p:nvSpPr>
          <p:spPr>
            <a:xfrm>
              <a:off x="3108352" y="5456947"/>
              <a:ext cx="14786" cy="19137"/>
            </a:xfrm>
            <a:custGeom>
              <a:avLst/>
              <a:gdLst/>
              <a:ahLst/>
              <a:cxnLst/>
              <a:rect l="l" t="t" r="r" b="b"/>
              <a:pathLst>
                <a:path w="367" h="475" extrusionOk="0">
                  <a:moveTo>
                    <a:pt x="100" y="0"/>
                  </a:moveTo>
                  <a:cubicBezTo>
                    <a:pt x="50" y="0"/>
                    <a:pt x="1" y="52"/>
                    <a:pt x="35" y="109"/>
                  </a:cubicBezTo>
                  <a:cubicBezTo>
                    <a:pt x="105" y="227"/>
                    <a:pt x="165" y="372"/>
                    <a:pt x="272" y="461"/>
                  </a:cubicBezTo>
                  <a:cubicBezTo>
                    <a:pt x="283" y="470"/>
                    <a:pt x="295" y="475"/>
                    <a:pt x="307" y="475"/>
                  </a:cubicBezTo>
                  <a:cubicBezTo>
                    <a:pt x="338" y="475"/>
                    <a:pt x="367" y="448"/>
                    <a:pt x="359" y="410"/>
                  </a:cubicBezTo>
                  <a:cubicBezTo>
                    <a:pt x="330" y="274"/>
                    <a:pt x="232" y="153"/>
                    <a:pt x="162" y="37"/>
                  </a:cubicBezTo>
                  <a:cubicBezTo>
                    <a:pt x="146" y="11"/>
                    <a:pt x="123" y="0"/>
                    <a:pt x="10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7"/>
            <p:cNvSpPr/>
            <p:nvPr/>
          </p:nvSpPr>
          <p:spPr>
            <a:xfrm>
              <a:off x="3140662" y="5443692"/>
              <a:ext cx="5237" cy="20909"/>
            </a:xfrm>
            <a:custGeom>
              <a:avLst/>
              <a:gdLst/>
              <a:ahLst/>
              <a:cxnLst/>
              <a:rect l="l" t="t" r="r" b="b"/>
              <a:pathLst>
                <a:path w="130" h="519" extrusionOk="0">
                  <a:moveTo>
                    <a:pt x="66" y="1"/>
                  </a:moveTo>
                  <a:cubicBezTo>
                    <a:pt x="40" y="1"/>
                    <a:pt x="14" y="17"/>
                    <a:pt x="14" y="50"/>
                  </a:cubicBezTo>
                  <a:cubicBezTo>
                    <a:pt x="11" y="190"/>
                    <a:pt x="1" y="334"/>
                    <a:pt x="17" y="472"/>
                  </a:cubicBezTo>
                  <a:cubicBezTo>
                    <a:pt x="22" y="503"/>
                    <a:pt x="44" y="518"/>
                    <a:pt x="66" y="518"/>
                  </a:cubicBezTo>
                  <a:cubicBezTo>
                    <a:pt x="88" y="518"/>
                    <a:pt x="110" y="503"/>
                    <a:pt x="113" y="472"/>
                  </a:cubicBezTo>
                  <a:cubicBezTo>
                    <a:pt x="129" y="334"/>
                    <a:pt x="119" y="190"/>
                    <a:pt x="118" y="50"/>
                  </a:cubicBezTo>
                  <a:cubicBezTo>
                    <a:pt x="118" y="17"/>
                    <a:pt x="92" y="1"/>
                    <a:pt x="6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7"/>
            <p:cNvSpPr/>
            <p:nvPr/>
          </p:nvSpPr>
          <p:spPr>
            <a:xfrm>
              <a:off x="3157824" y="5446109"/>
              <a:ext cx="10636" cy="23608"/>
            </a:xfrm>
            <a:custGeom>
              <a:avLst/>
              <a:gdLst/>
              <a:ahLst/>
              <a:cxnLst/>
              <a:rect l="l" t="t" r="r" b="b"/>
              <a:pathLst>
                <a:path w="264" h="586" extrusionOk="0">
                  <a:moveTo>
                    <a:pt x="191" y="1"/>
                  </a:moveTo>
                  <a:cubicBezTo>
                    <a:pt x="168" y="1"/>
                    <a:pt x="144" y="14"/>
                    <a:pt x="136" y="44"/>
                  </a:cubicBezTo>
                  <a:cubicBezTo>
                    <a:pt x="86" y="204"/>
                    <a:pt x="1" y="381"/>
                    <a:pt x="8" y="548"/>
                  </a:cubicBezTo>
                  <a:cubicBezTo>
                    <a:pt x="9" y="572"/>
                    <a:pt x="28" y="586"/>
                    <a:pt x="47" y="586"/>
                  </a:cubicBezTo>
                  <a:cubicBezTo>
                    <a:pt x="59" y="586"/>
                    <a:pt x="72" y="580"/>
                    <a:pt x="81" y="567"/>
                  </a:cubicBezTo>
                  <a:cubicBezTo>
                    <a:pt x="180" y="431"/>
                    <a:pt x="205" y="236"/>
                    <a:pt x="251" y="75"/>
                  </a:cubicBezTo>
                  <a:cubicBezTo>
                    <a:pt x="263" y="30"/>
                    <a:pt x="227" y="1"/>
                    <a:pt x="19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7"/>
            <p:cNvSpPr/>
            <p:nvPr/>
          </p:nvSpPr>
          <p:spPr>
            <a:xfrm>
              <a:off x="3213984" y="5448607"/>
              <a:ext cx="5721" cy="10112"/>
            </a:xfrm>
            <a:custGeom>
              <a:avLst/>
              <a:gdLst/>
              <a:ahLst/>
              <a:cxnLst/>
              <a:rect l="l" t="t" r="r" b="b"/>
              <a:pathLst>
                <a:path w="142" h="251" extrusionOk="0">
                  <a:moveTo>
                    <a:pt x="70" y="0"/>
                  </a:moveTo>
                  <a:cubicBezTo>
                    <a:pt x="35" y="0"/>
                    <a:pt x="0" y="23"/>
                    <a:pt x="0" y="68"/>
                  </a:cubicBezTo>
                  <a:cubicBezTo>
                    <a:pt x="0" y="149"/>
                    <a:pt x="3" y="160"/>
                    <a:pt x="34" y="231"/>
                  </a:cubicBezTo>
                  <a:cubicBezTo>
                    <a:pt x="41" y="244"/>
                    <a:pt x="56" y="251"/>
                    <a:pt x="71" y="251"/>
                  </a:cubicBezTo>
                  <a:cubicBezTo>
                    <a:pt x="87" y="251"/>
                    <a:pt x="102" y="244"/>
                    <a:pt x="108" y="231"/>
                  </a:cubicBezTo>
                  <a:cubicBezTo>
                    <a:pt x="140" y="160"/>
                    <a:pt x="141" y="149"/>
                    <a:pt x="141" y="68"/>
                  </a:cubicBezTo>
                  <a:cubicBezTo>
                    <a:pt x="141" y="23"/>
                    <a:pt x="105" y="0"/>
                    <a:pt x="7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7"/>
            <p:cNvSpPr/>
            <p:nvPr/>
          </p:nvSpPr>
          <p:spPr>
            <a:xfrm>
              <a:off x="3676800" y="5784397"/>
              <a:ext cx="12207" cy="22642"/>
            </a:xfrm>
            <a:custGeom>
              <a:avLst/>
              <a:gdLst/>
              <a:ahLst/>
              <a:cxnLst/>
              <a:rect l="l" t="t" r="r" b="b"/>
              <a:pathLst>
                <a:path w="303" h="562" extrusionOk="0">
                  <a:moveTo>
                    <a:pt x="101" y="1"/>
                  </a:moveTo>
                  <a:cubicBezTo>
                    <a:pt x="51" y="1"/>
                    <a:pt x="1" y="57"/>
                    <a:pt x="29" y="120"/>
                  </a:cubicBezTo>
                  <a:cubicBezTo>
                    <a:pt x="89" y="253"/>
                    <a:pt x="71" y="382"/>
                    <a:pt x="96" y="520"/>
                  </a:cubicBezTo>
                  <a:cubicBezTo>
                    <a:pt x="102" y="549"/>
                    <a:pt x="125" y="562"/>
                    <a:pt x="149" y="562"/>
                  </a:cubicBezTo>
                  <a:cubicBezTo>
                    <a:pt x="170" y="562"/>
                    <a:pt x="191" y="552"/>
                    <a:pt x="203" y="534"/>
                  </a:cubicBezTo>
                  <a:cubicBezTo>
                    <a:pt x="302" y="380"/>
                    <a:pt x="242" y="192"/>
                    <a:pt x="162" y="41"/>
                  </a:cubicBezTo>
                  <a:cubicBezTo>
                    <a:pt x="147" y="13"/>
                    <a:pt x="124" y="1"/>
                    <a:pt x="10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7"/>
            <p:cNvSpPr/>
            <p:nvPr/>
          </p:nvSpPr>
          <p:spPr>
            <a:xfrm>
              <a:off x="3702382" y="5764979"/>
              <a:ext cx="9669" cy="28322"/>
            </a:xfrm>
            <a:custGeom>
              <a:avLst/>
              <a:gdLst/>
              <a:ahLst/>
              <a:cxnLst/>
              <a:rect l="l" t="t" r="r" b="b"/>
              <a:pathLst>
                <a:path w="240" h="703" extrusionOk="0">
                  <a:moveTo>
                    <a:pt x="120" y="1"/>
                  </a:moveTo>
                  <a:cubicBezTo>
                    <a:pt x="83" y="1"/>
                    <a:pt x="47" y="25"/>
                    <a:pt x="45" y="74"/>
                  </a:cubicBezTo>
                  <a:cubicBezTo>
                    <a:pt x="37" y="261"/>
                    <a:pt x="0" y="471"/>
                    <a:pt x="52" y="654"/>
                  </a:cubicBezTo>
                  <a:cubicBezTo>
                    <a:pt x="62" y="686"/>
                    <a:pt x="90" y="703"/>
                    <a:pt x="119" y="703"/>
                  </a:cubicBezTo>
                  <a:cubicBezTo>
                    <a:pt x="148" y="703"/>
                    <a:pt x="176" y="686"/>
                    <a:pt x="186" y="654"/>
                  </a:cubicBezTo>
                  <a:cubicBezTo>
                    <a:pt x="239" y="471"/>
                    <a:pt x="202" y="261"/>
                    <a:pt x="195" y="74"/>
                  </a:cubicBezTo>
                  <a:cubicBezTo>
                    <a:pt x="193" y="25"/>
                    <a:pt x="156" y="1"/>
                    <a:pt x="12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7"/>
            <p:cNvSpPr/>
            <p:nvPr/>
          </p:nvSpPr>
          <p:spPr>
            <a:xfrm>
              <a:off x="3722888" y="5785203"/>
              <a:ext cx="8622" cy="16236"/>
            </a:xfrm>
            <a:custGeom>
              <a:avLst/>
              <a:gdLst/>
              <a:ahLst/>
              <a:cxnLst/>
              <a:rect l="l" t="t" r="r" b="b"/>
              <a:pathLst>
                <a:path w="214" h="403" extrusionOk="0">
                  <a:moveTo>
                    <a:pt x="107" y="1"/>
                  </a:moveTo>
                  <a:cubicBezTo>
                    <a:pt x="53" y="1"/>
                    <a:pt x="0" y="34"/>
                    <a:pt x="3" y="101"/>
                  </a:cubicBezTo>
                  <a:cubicBezTo>
                    <a:pt x="7" y="198"/>
                    <a:pt x="3" y="280"/>
                    <a:pt x="45" y="368"/>
                  </a:cubicBezTo>
                  <a:cubicBezTo>
                    <a:pt x="57" y="391"/>
                    <a:pt x="82" y="402"/>
                    <a:pt x="107" y="402"/>
                  </a:cubicBezTo>
                  <a:cubicBezTo>
                    <a:pt x="132" y="402"/>
                    <a:pt x="157" y="391"/>
                    <a:pt x="169" y="368"/>
                  </a:cubicBezTo>
                  <a:cubicBezTo>
                    <a:pt x="211" y="279"/>
                    <a:pt x="207" y="199"/>
                    <a:pt x="211" y="101"/>
                  </a:cubicBezTo>
                  <a:cubicBezTo>
                    <a:pt x="213" y="34"/>
                    <a:pt x="160" y="1"/>
                    <a:pt x="10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7"/>
            <p:cNvSpPr/>
            <p:nvPr/>
          </p:nvSpPr>
          <p:spPr>
            <a:xfrm>
              <a:off x="3796855" y="5580949"/>
              <a:ext cx="10596" cy="20950"/>
            </a:xfrm>
            <a:custGeom>
              <a:avLst/>
              <a:gdLst/>
              <a:ahLst/>
              <a:cxnLst/>
              <a:rect l="l" t="t" r="r" b="b"/>
              <a:pathLst>
                <a:path w="263" h="520" extrusionOk="0">
                  <a:moveTo>
                    <a:pt x="95" y="0"/>
                  </a:moveTo>
                  <a:cubicBezTo>
                    <a:pt x="48" y="0"/>
                    <a:pt x="0" y="38"/>
                    <a:pt x="18" y="97"/>
                  </a:cubicBezTo>
                  <a:cubicBezTo>
                    <a:pt x="62" y="235"/>
                    <a:pt x="93" y="378"/>
                    <a:pt x="177" y="499"/>
                  </a:cubicBezTo>
                  <a:cubicBezTo>
                    <a:pt x="188" y="513"/>
                    <a:pt x="203" y="519"/>
                    <a:pt x="217" y="519"/>
                  </a:cubicBezTo>
                  <a:cubicBezTo>
                    <a:pt x="240" y="519"/>
                    <a:pt x="261" y="504"/>
                    <a:pt x="261" y="476"/>
                  </a:cubicBezTo>
                  <a:cubicBezTo>
                    <a:pt x="263" y="330"/>
                    <a:pt x="210" y="195"/>
                    <a:pt x="170" y="55"/>
                  </a:cubicBezTo>
                  <a:cubicBezTo>
                    <a:pt x="158" y="17"/>
                    <a:pt x="126" y="0"/>
                    <a:pt x="9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7"/>
            <p:cNvSpPr/>
            <p:nvPr/>
          </p:nvSpPr>
          <p:spPr>
            <a:xfrm>
              <a:off x="3830696" y="5594606"/>
              <a:ext cx="6889" cy="13980"/>
            </a:xfrm>
            <a:custGeom>
              <a:avLst/>
              <a:gdLst/>
              <a:ahLst/>
              <a:cxnLst/>
              <a:rect l="l" t="t" r="r" b="b"/>
              <a:pathLst>
                <a:path w="171" h="347" extrusionOk="0">
                  <a:moveTo>
                    <a:pt x="85" y="0"/>
                  </a:moveTo>
                  <a:cubicBezTo>
                    <a:pt x="45" y="0"/>
                    <a:pt x="1" y="35"/>
                    <a:pt x="10" y="86"/>
                  </a:cubicBezTo>
                  <a:cubicBezTo>
                    <a:pt x="23" y="172"/>
                    <a:pt x="35" y="245"/>
                    <a:pt x="73" y="324"/>
                  </a:cubicBezTo>
                  <a:cubicBezTo>
                    <a:pt x="81" y="340"/>
                    <a:pt x="94" y="347"/>
                    <a:pt x="107" y="347"/>
                  </a:cubicBezTo>
                  <a:cubicBezTo>
                    <a:pt x="130" y="347"/>
                    <a:pt x="155" y="325"/>
                    <a:pt x="159" y="300"/>
                  </a:cubicBezTo>
                  <a:cubicBezTo>
                    <a:pt x="170" y="212"/>
                    <a:pt x="156" y="136"/>
                    <a:pt x="142" y="51"/>
                  </a:cubicBezTo>
                  <a:cubicBezTo>
                    <a:pt x="137" y="16"/>
                    <a:pt x="112" y="0"/>
                    <a:pt x="8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7"/>
            <p:cNvSpPr/>
            <p:nvPr/>
          </p:nvSpPr>
          <p:spPr>
            <a:xfrm>
              <a:off x="3847777" y="5658421"/>
              <a:ext cx="6889" cy="11724"/>
            </a:xfrm>
            <a:custGeom>
              <a:avLst/>
              <a:gdLst/>
              <a:ahLst/>
              <a:cxnLst/>
              <a:rect l="l" t="t" r="r" b="b"/>
              <a:pathLst>
                <a:path w="171" h="291" extrusionOk="0">
                  <a:moveTo>
                    <a:pt x="91" y="0"/>
                  </a:moveTo>
                  <a:cubicBezTo>
                    <a:pt x="53" y="0"/>
                    <a:pt x="13" y="25"/>
                    <a:pt x="8" y="72"/>
                  </a:cubicBezTo>
                  <a:cubicBezTo>
                    <a:pt x="0" y="164"/>
                    <a:pt x="9" y="215"/>
                    <a:pt x="75" y="276"/>
                  </a:cubicBezTo>
                  <a:cubicBezTo>
                    <a:pt x="86" y="286"/>
                    <a:pt x="100" y="291"/>
                    <a:pt x="114" y="291"/>
                  </a:cubicBezTo>
                  <a:cubicBezTo>
                    <a:pt x="142" y="291"/>
                    <a:pt x="170" y="271"/>
                    <a:pt x="167" y="238"/>
                  </a:cubicBezTo>
                  <a:cubicBezTo>
                    <a:pt x="162" y="184"/>
                    <a:pt x="153" y="126"/>
                    <a:pt x="158" y="72"/>
                  </a:cubicBezTo>
                  <a:cubicBezTo>
                    <a:pt x="162" y="24"/>
                    <a:pt x="128" y="0"/>
                    <a:pt x="9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7"/>
            <p:cNvSpPr/>
            <p:nvPr/>
          </p:nvSpPr>
          <p:spPr>
            <a:xfrm>
              <a:off x="3876703" y="5655157"/>
              <a:ext cx="2095" cy="1571"/>
            </a:xfrm>
            <a:custGeom>
              <a:avLst/>
              <a:gdLst/>
              <a:ahLst/>
              <a:cxnLst/>
              <a:rect l="l" t="t" r="r" b="b"/>
              <a:pathLst>
                <a:path w="52" h="39" extrusionOk="0">
                  <a:moveTo>
                    <a:pt x="26" y="1"/>
                  </a:moveTo>
                  <a:cubicBezTo>
                    <a:pt x="1" y="1"/>
                    <a:pt x="1" y="39"/>
                    <a:pt x="26" y="39"/>
                  </a:cubicBezTo>
                  <a:cubicBezTo>
                    <a:pt x="51" y="39"/>
                    <a:pt x="51"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7"/>
            <p:cNvSpPr/>
            <p:nvPr/>
          </p:nvSpPr>
          <p:spPr>
            <a:xfrm>
              <a:off x="4410988" y="5808449"/>
              <a:ext cx="20748" cy="29732"/>
            </a:xfrm>
            <a:custGeom>
              <a:avLst/>
              <a:gdLst/>
              <a:ahLst/>
              <a:cxnLst/>
              <a:rect l="l" t="t" r="r" b="b"/>
              <a:pathLst>
                <a:path w="515" h="738" extrusionOk="0">
                  <a:moveTo>
                    <a:pt x="130" y="0"/>
                  </a:moveTo>
                  <a:cubicBezTo>
                    <a:pt x="64" y="0"/>
                    <a:pt x="1" y="65"/>
                    <a:pt x="48" y="136"/>
                  </a:cubicBezTo>
                  <a:cubicBezTo>
                    <a:pt x="119" y="242"/>
                    <a:pt x="181" y="352"/>
                    <a:pt x="230" y="470"/>
                  </a:cubicBezTo>
                  <a:cubicBezTo>
                    <a:pt x="268" y="563"/>
                    <a:pt x="289" y="650"/>
                    <a:pt x="363" y="720"/>
                  </a:cubicBezTo>
                  <a:cubicBezTo>
                    <a:pt x="374" y="732"/>
                    <a:pt x="390" y="737"/>
                    <a:pt x="405" y="737"/>
                  </a:cubicBezTo>
                  <a:cubicBezTo>
                    <a:pt x="430" y="737"/>
                    <a:pt x="455" y="722"/>
                    <a:pt x="461" y="695"/>
                  </a:cubicBezTo>
                  <a:cubicBezTo>
                    <a:pt x="514" y="479"/>
                    <a:pt x="325" y="211"/>
                    <a:pt x="208" y="42"/>
                  </a:cubicBezTo>
                  <a:cubicBezTo>
                    <a:pt x="187" y="12"/>
                    <a:pt x="158" y="0"/>
                    <a:pt x="13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7"/>
            <p:cNvSpPr/>
            <p:nvPr/>
          </p:nvSpPr>
          <p:spPr>
            <a:xfrm>
              <a:off x="4445513" y="5769733"/>
              <a:ext cx="10958" cy="29370"/>
            </a:xfrm>
            <a:custGeom>
              <a:avLst/>
              <a:gdLst/>
              <a:ahLst/>
              <a:cxnLst/>
              <a:rect l="l" t="t" r="r" b="b"/>
              <a:pathLst>
                <a:path w="272" h="729" extrusionOk="0">
                  <a:moveTo>
                    <a:pt x="71" y="1"/>
                  </a:moveTo>
                  <a:cubicBezTo>
                    <a:pt x="36" y="1"/>
                    <a:pt x="0" y="30"/>
                    <a:pt x="15" y="71"/>
                  </a:cubicBezTo>
                  <a:cubicBezTo>
                    <a:pt x="90" y="256"/>
                    <a:pt x="107" y="453"/>
                    <a:pt x="83" y="652"/>
                  </a:cubicBezTo>
                  <a:cubicBezTo>
                    <a:pt x="77" y="700"/>
                    <a:pt x="121" y="728"/>
                    <a:pt x="164" y="728"/>
                  </a:cubicBezTo>
                  <a:cubicBezTo>
                    <a:pt x="198" y="728"/>
                    <a:pt x="230" y="711"/>
                    <a:pt x="236" y="672"/>
                  </a:cubicBezTo>
                  <a:cubicBezTo>
                    <a:pt x="271" y="439"/>
                    <a:pt x="231" y="236"/>
                    <a:pt x="116" y="27"/>
                  </a:cubicBezTo>
                  <a:cubicBezTo>
                    <a:pt x="106" y="9"/>
                    <a:pt x="89" y="1"/>
                    <a:pt x="7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7"/>
            <p:cNvSpPr/>
            <p:nvPr/>
          </p:nvSpPr>
          <p:spPr>
            <a:xfrm>
              <a:off x="4478750" y="5782705"/>
              <a:ext cx="7171" cy="23568"/>
            </a:xfrm>
            <a:custGeom>
              <a:avLst/>
              <a:gdLst/>
              <a:ahLst/>
              <a:cxnLst/>
              <a:rect l="l" t="t" r="r" b="b"/>
              <a:pathLst>
                <a:path w="178" h="585" extrusionOk="0">
                  <a:moveTo>
                    <a:pt x="66" y="0"/>
                  </a:moveTo>
                  <a:cubicBezTo>
                    <a:pt x="32" y="0"/>
                    <a:pt x="0" y="21"/>
                    <a:pt x="3" y="64"/>
                  </a:cubicBezTo>
                  <a:cubicBezTo>
                    <a:pt x="15" y="222"/>
                    <a:pt x="10" y="388"/>
                    <a:pt x="50" y="543"/>
                  </a:cubicBezTo>
                  <a:cubicBezTo>
                    <a:pt x="57" y="572"/>
                    <a:pt x="78" y="584"/>
                    <a:pt x="99" y="584"/>
                  </a:cubicBezTo>
                  <a:cubicBezTo>
                    <a:pt x="127" y="584"/>
                    <a:pt x="157" y="562"/>
                    <a:pt x="161" y="527"/>
                  </a:cubicBezTo>
                  <a:cubicBezTo>
                    <a:pt x="177" y="375"/>
                    <a:pt x="149" y="215"/>
                    <a:pt x="139" y="64"/>
                  </a:cubicBezTo>
                  <a:cubicBezTo>
                    <a:pt x="136" y="21"/>
                    <a:pt x="100" y="0"/>
                    <a:pt x="6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7"/>
            <p:cNvSpPr/>
            <p:nvPr/>
          </p:nvSpPr>
          <p:spPr>
            <a:xfrm>
              <a:off x="4461870" y="5800109"/>
              <a:ext cx="7655" cy="26630"/>
            </a:xfrm>
            <a:custGeom>
              <a:avLst/>
              <a:gdLst/>
              <a:ahLst/>
              <a:cxnLst/>
              <a:rect l="l" t="t" r="r" b="b"/>
              <a:pathLst>
                <a:path w="190" h="661" extrusionOk="0">
                  <a:moveTo>
                    <a:pt x="121" y="1"/>
                  </a:moveTo>
                  <a:cubicBezTo>
                    <a:pt x="89" y="1"/>
                    <a:pt x="56" y="22"/>
                    <a:pt x="52" y="63"/>
                  </a:cubicBezTo>
                  <a:cubicBezTo>
                    <a:pt x="37" y="235"/>
                    <a:pt x="0" y="420"/>
                    <a:pt x="15" y="592"/>
                  </a:cubicBezTo>
                  <a:cubicBezTo>
                    <a:pt x="19" y="633"/>
                    <a:pt x="57" y="660"/>
                    <a:pt x="93" y="660"/>
                  </a:cubicBezTo>
                  <a:cubicBezTo>
                    <a:pt x="119" y="660"/>
                    <a:pt x="144" y="645"/>
                    <a:pt x="151" y="611"/>
                  </a:cubicBezTo>
                  <a:cubicBezTo>
                    <a:pt x="190" y="433"/>
                    <a:pt x="177" y="245"/>
                    <a:pt x="181" y="63"/>
                  </a:cubicBezTo>
                  <a:cubicBezTo>
                    <a:pt x="182" y="21"/>
                    <a:pt x="152" y="1"/>
                    <a:pt x="12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7"/>
            <p:cNvSpPr/>
            <p:nvPr/>
          </p:nvSpPr>
          <p:spPr>
            <a:xfrm>
              <a:off x="4511785" y="5790158"/>
              <a:ext cx="9226" cy="25945"/>
            </a:xfrm>
            <a:custGeom>
              <a:avLst/>
              <a:gdLst/>
              <a:ahLst/>
              <a:cxnLst/>
              <a:rect l="l" t="t" r="r" b="b"/>
              <a:pathLst>
                <a:path w="229" h="644" extrusionOk="0">
                  <a:moveTo>
                    <a:pt x="144" y="1"/>
                  </a:moveTo>
                  <a:cubicBezTo>
                    <a:pt x="103" y="1"/>
                    <a:pt x="61" y="27"/>
                    <a:pt x="57" y="79"/>
                  </a:cubicBezTo>
                  <a:cubicBezTo>
                    <a:pt x="41" y="246"/>
                    <a:pt x="1" y="428"/>
                    <a:pt x="35" y="593"/>
                  </a:cubicBezTo>
                  <a:cubicBezTo>
                    <a:pt x="43" y="628"/>
                    <a:pt x="69" y="643"/>
                    <a:pt x="97" y="643"/>
                  </a:cubicBezTo>
                  <a:cubicBezTo>
                    <a:pt x="127" y="643"/>
                    <a:pt x="160" y="625"/>
                    <a:pt x="171" y="593"/>
                  </a:cubicBezTo>
                  <a:cubicBezTo>
                    <a:pt x="228" y="434"/>
                    <a:pt x="210" y="245"/>
                    <a:pt x="218" y="79"/>
                  </a:cubicBezTo>
                  <a:cubicBezTo>
                    <a:pt x="221" y="26"/>
                    <a:pt x="183" y="1"/>
                    <a:pt x="14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7"/>
            <p:cNvSpPr/>
            <p:nvPr/>
          </p:nvSpPr>
          <p:spPr>
            <a:xfrm>
              <a:off x="4317724" y="5571280"/>
              <a:ext cx="2095" cy="1571"/>
            </a:xfrm>
            <a:custGeom>
              <a:avLst/>
              <a:gdLst/>
              <a:ahLst/>
              <a:cxnLst/>
              <a:rect l="l" t="t" r="r" b="b"/>
              <a:pathLst>
                <a:path w="52" h="39" extrusionOk="0">
                  <a:moveTo>
                    <a:pt x="26" y="0"/>
                  </a:moveTo>
                  <a:cubicBezTo>
                    <a:pt x="1" y="0"/>
                    <a:pt x="1" y="39"/>
                    <a:pt x="26" y="39"/>
                  </a:cubicBezTo>
                  <a:cubicBezTo>
                    <a:pt x="52" y="39"/>
                    <a:pt x="52" y="0"/>
                    <a:pt x="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7"/>
            <p:cNvSpPr/>
            <p:nvPr/>
          </p:nvSpPr>
          <p:spPr>
            <a:xfrm>
              <a:off x="4366350" y="5665149"/>
              <a:ext cx="9951" cy="21030"/>
            </a:xfrm>
            <a:custGeom>
              <a:avLst/>
              <a:gdLst/>
              <a:ahLst/>
              <a:cxnLst/>
              <a:rect l="l" t="t" r="r" b="b"/>
              <a:pathLst>
                <a:path w="247" h="522" extrusionOk="0">
                  <a:moveTo>
                    <a:pt x="107" y="0"/>
                  </a:moveTo>
                  <a:cubicBezTo>
                    <a:pt x="56" y="0"/>
                    <a:pt x="0" y="44"/>
                    <a:pt x="12" y="111"/>
                  </a:cubicBezTo>
                  <a:cubicBezTo>
                    <a:pt x="35" y="240"/>
                    <a:pt x="47" y="367"/>
                    <a:pt x="104" y="486"/>
                  </a:cubicBezTo>
                  <a:cubicBezTo>
                    <a:pt x="117" y="511"/>
                    <a:pt x="137" y="521"/>
                    <a:pt x="158" y="521"/>
                  </a:cubicBezTo>
                  <a:cubicBezTo>
                    <a:pt x="195" y="521"/>
                    <a:pt x="233" y="490"/>
                    <a:pt x="237" y="451"/>
                  </a:cubicBezTo>
                  <a:cubicBezTo>
                    <a:pt x="247" y="319"/>
                    <a:pt x="209" y="191"/>
                    <a:pt x="183" y="64"/>
                  </a:cubicBezTo>
                  <a:cubicBezTo>
                    <a:pt x="174" y="20"/>
                    <a:pt x="141" y="0"/>
                    <a:pt x="10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7"/>
            <p:cNvSpPr/>
            <p:nvPr/>
          </p:nvSpPr>
          <p:spPr>
            <a:xfrm>
              <a:off x="4490594" y="5719737"/>
              <a:ext cx="11643" cy="28604"/>
            </a:xfrm>
            <a:custGeom>
              <a:avLst/>
              <a:gdLst/>
              <a:ahLst/>
              <a:cxnLst/>
              <a:rect l="l" t="t" r="r" b="b"/>
              <a:pathLst>
                <a:path w="289" h="710" extrusionOk="0">
                  <a:moveTo>
                    <a:pt x="112" y="0"/>
                  </a:moveTo>
                  <a:cubicBezTo>
                    <a:pt x="59" y="0"/>
                    <a:pt x="0" y="45"/>
                    <a:pt x="13" y="114"/>
                  </a:cubicBezTo>
                  <a:cubicBezTo>
                    <a:pt x="50" y="302"/>
                    <a:pt x="61" y="513"/>
                    <a:pt x="154" y="682"/>
                  </a:cubicBezTo>
                  <a:cubicBezTo>
                    <a:pt x="165" y="700"/>
                    <a:pt x="186" y="710"/>
                    <a:pt x="208" y="710"/>
                  </a:cubicBezTo>
                  <a:cubicBezTo>
                    <a:pt x="233" y="710"/>
                    <a:pt x="257" y="696"/>
                    <a:pt x="261" y="667"/>
                  </a:cubicBezTo>
                  <a:cubicBezTo>
                    <a:pt x="289" y="469"/>
                    <a:pt x="223" y="260"/>
                    <a:pt x="190" y="67"/>
                  </a:cubicBezTo>
                  <a:cubicBezTo>
                    <a:pt x="182" y="21"/>
                    <a:pt x="148" y="0"/>
                    <a:pt x="11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7"/>
            <p:cNvSpPr/>
            <p:nvPr/>
          </p:nvSpPr>
          <p:spPr>
            <a:xfrm>
              <a:off x="4694889" y="5767235"/>
              <a:ext cx="21191" cy="34003"/>
            </a:xfrm>
            <a:custGeom>
              <a:avLst/>
              <a:gdLst/>
              <a:ahLst/>
              <a:cxnLst/>
              <a:rect l="l" t="t" r="r" b="b"/>
              <a:pathLst>
                <a:path w="526" h="844" extrusionOk="0">
                  <a:moveTo>
                    <a:pt x="100" y="1"/>
                  </a:moveTo>
                  <a:cubicBezTo>
                    <a:pt x="48" y="1"/>
                    <a:pt x="1" y="52"/>
                    <a:pt x="32" y="117"/>
                  </a:cubicBezTo>
                  <a:cubicBezTo>
                    <a:pt x="90" y="236"/>
                    <a:pt x="158" y="349"/>
                    <a:pt x="215" y="466"/>
                  </a:cubicBezTo>
                  <a:cubicBezTo>
                    <a:pt x="273" y="581"/>
                    <a:pt x="315" y="710"/>
                    <a:pt x="393" y="814"/>
                  </a:cubicBezTo>
                  <a:cubicBezTo>
                    <a:pt x="408" y="834"/>
                    <a:pt x="434" y="844"/>
                    <a:pt x="458" y="844"/>
                  </a:cubicBezTo>
                  <a:cubicBezTo>
                    <a:pt x="493" y="844"/>
                    <a:pt x="525" y="823"/>
                    <a:pt x="522" y="778"/>
                  </a:cubicBezTo>
                  <a:cubicBezTo>
                    <a:pt x="496" y="527"/>
                    <a:pt x="320" y="233"/>
                    <a:pt x="168" y="36"/>
                  </a:cubicBezTo>
                  <a:cubicBezTo>
                    <a:pt x="149" y="11"/>
                    <a:pt x="124" y="1"/>
                    <a:pt x="10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7"/>
            <p:cNvSpPr/>
            <p:nvPr/>
          </p:nvSpPr>
          <p:spPr>
            <a:xfrm>
              <a:off x="4719464" y="5755834"/>
              <a:ext cx="11119" cy="24898"/>
            </a:xfrm>
            <a:custGeom>
              <a:avLst/>
              <a:gdLst/>
              <a:ahLst/>
              <a:cxnLst/>
              <a:rect l="l" t="t" r="r" b="b"/>
              <a:pathLst>
                <a:path w="276" h="618" extrusionOk="0">
                  <a:moveTo>
                    <a:pt x="82" y="1"/>
                  </a:moveTo>
                  <a:cubicBezTo>
                    <a:pt x="42" y="1"/>
                    <a:pt x="0" y="34"/>
                    <a:pt x="10" y="86"/>
                  </a:cubicBezTo>
                  <a:cubicBezTo>
                    <a:pt x="41" y="254"/>
                    <a:pt x="47" y="451"/>
                    <a:pt x="149" y="594"/>
                  </a:cubicBezTo>
                  <a:cubicBezTo>
                    <a:pt x="161" y="609"/>
                    <a:pt x="181" y="617"/>
                    <a:pt x="200" y="617"/>
                  </a:cubicBezTo>
                  <a:cubicBezTo>
                    <a:pt x="221" y="617"/>
                    <a:pt x="241" y="606"/>
                    <a:pt x="245" y="581"/>
                  </a:cubicBezTo>
                  <a:cubicBezTo>
                    <a:pt x="275" y="400"/>
                    <a:pt x="193" y="221"/>
                    <a:pt x="143" y="48"/>
                  </a:cubicBezTo>
                  <a:cubicBezTo>
                    <a:pt x="133" y="15"/>
                    <a:pt x="108" y="1"/>
                    <a:pt x="8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7"/>
            <p:cNvSpPr/>
            <p:nvPr/>
          </p:nvSpPr>
          <p:spPr>
            <a:xfrm>
              <a:off x="4893383" y="5745722"/>
              <a:ext cx="7332" cy="16961"/>
            </a:xfrm>
            <a:custGeom>
              <a:avLst/>
              <a:gdLst/>
              <a:ahLst/>
              <a:cxnLst/>
              <a:rect l="l" t="t" r="r" b="b"/>
              <a:pathLst>
                <a:path w="182" h="421" extrusionOk="0">
                  <a:moveTo>
                    <a:pt x="91" y="0"/>
                  </a:moveTo>
                  <a:cubicBezTo>
                    <a:pt x="46" y="0"/>
                    <a:pt x="0" y="30"/>
                    <a:pt x="1" y="88"/>
                  </a:cubicBezTo>
                  <a:cubicBezTo>
                    <a:pt x="2" y="185"/>
                    <a:pt x="1" y="276"/>
                    <a:pt x="24" y="370"/>
                  </a:cubicBezTo>
                  <a:cubicBezTo>
                    <a:pt x="32" y="404"/>
                    <a:pt x="61" y="421"/>
                    <a:pt x="91" y="421"/>
                  </a:cubicBezTo>
                  <a:cubicBezTo>
                    <a:pt x="121" y="421"/>
                    <a:pt x="150" y="404"/>
                    <a:pt x="159" y="370"/>
                  </a:cubicBezTo>
                  <a:cubicBezTo>
                    <a:pt x="180" y="276"/>
                    <a:pt x="179" y="185"/>
                    <a:pt x="180" y="88"/>
                  </a:cubicBezTo>
                  <a:cubicBezTo>
                    <a:pt x="182" y="30"/>
                    <a:pt x="136" y="0"/>
                    <a:pt x="9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7"/>
            <p:cNvSpPr/>
            <p:nvPr/>
          </p:nvSpPr>
          <p:spPr>
            <a:xfrm>
              <a:off x="5455626" y="5737060"/>
              <a:ext cx="16880" cy="25301"/>
            </a:xfrm>
            <a:custGeom>
              <a:avLst/>
              <a:gdLst/>
              <a:ahLst/>
              <a:cxnLst/>
              <a:rect l="l" t="t" r="r" b="b"/>
              <a:pathLst>
                <a:path w="419" h="628" extrusionOk="0">
                  <a:moveTo>
                    <a:pt x="139" y="0"/>
                  </a:moveTo>
                  <a:cubicBezTo>
                    <a:pt x="70" y="0"/>
                    <a:pt x="0" y="73"/>
                    <a:pt x="47" y="151"/>
                  </a:cubicBezTo>
                  <a:cubicBezTo>
                    <a:pt x="132" y="292"/>
                    <a:pt x="149" y="465"/>
                    <a:pt x="238" y="598"/>
                  </a:cubicBezTo>
                  <a:cubicBezTo>
                    <a:pt x="252" y="618"/>
                    <a:pt x="271" y="627"/>
                    <a:pt x="290" y="627"/>
                  </a:cubicBezTo>
                  <a:cubicBezTo>
                    <a:pt x="314" y="627"/>
                    <a:pt x="339" y="612"/>
                    <a:pt x="351" y="584"/>
                  </a:cubicBezTo>
                  <a:cubicBezTo>
                    <a:pt x="418" y="409"/>
                    <a:pt x="309" y="198"/>
                    <a:pt x="220" y="49"/>
                  </a:cubicBezTo>
                  <a:cubicBezTo>
                    <a:pt x="200" y="15"/>
                    <a:pt x="170" y="0"/>
                    <a:pt x="13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7"/>
            <p:cNvSpPr/>
            <p:nvPr/>
          </p:nvSpPr>
          <p:spPr>
            <a:xfrm>
              <a:off x="5474279" y="5730615"/>
              <a:ext cx="15511" cy="26831"/>
            </a:xfrm>
            <a:custGeom>
              <a:avLst/>
              <a:gdLst/>
              <a:ahLst/>
              <a:cxnLst/>
              <a:rect l="l" t="t" r="r" b="b"/>
              <a:pathLst>
                <a:path w="385" h="666" extrusionOk="0">
                  <a:moveTo>
                    <a:pt x="132" y="1"/>
                  </a:moveTo>
                  <a:cubicBezTo>
                    <a:pt x="68" y="1"/>
                    <a:pt x="1" y="73"/>
                    <a:pt x="37" y="152"/>
                  </a:cubicBezTo>
                  <a:cubicBezTo>
                    <a:pt x="110" y="308"/>
                    <a:pt x="94" y="478"/>
                    <a:pt x="165" y="631"/>
                  </a:cubicBezTo>
                  <a:cubicBezTo>
                    <a:pt x="176" y="655"/>
                    <a:pt x="199" y="665"/>
                    <a:pt x="222" y="665"/>
                  </a:cubicBezTo>
                  <a:cubicBezTo>
                    <a:pt x="247" y="665"/>
                    <a:pt x="272" y="653"/>
                    <a:pt x="285" y="631"/>
                  </a:cubicBezTo>
                  <a:cubicBezTo>
                    <a:pt x="385" y="453"/>
                    <a:pt x="291" y="222"/>
                    <a:pt x="207" y="51"/>
                  </a:cubicBezTo>
                  <a:cubicBezTo>
                    <a:pt x="190" y="16"/>
                    <a:pt x="161" y="1"/>
                    <a:pt x="13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7"/>
            <p:cNvSpPr/>
            <p:nvPr/>
          </p:nvSpPr>
          <p:spPr>
            <a:xfrm>
              <a:off x="5497041" y="5713775"/>
              <a:ext cx="16357" cy="48305"/>
            </a:xfrm>
            <a:custGeom>
              <a:avLst/>
              <a:gdLst/>
              <a:ahLst/>
              <a:cxnLst/>
              <a:rect l="l" t="t" r="r" b="b"/>
              <a:pathLst>
                <a:path w="406" h="1199" extrusionOk="0">
                  <a:moveTo>
                    <a:pt x="295" y="0"/>
                  </a:moveTo>
                  <a:cubicBezTo>
                    <a:pt x="259" y="0"/>
                    <a:pt x="224" y="20"/>
                    <a:pt x="213" y="65"/>
                  </a:cubicBezTo>
                  <a:cubicBezTo>
                    <a:pt x="120" y="407"/>
                    <a:pt x="0" y="838"/>
                    <a:pt x="209" y="1161"/>
                  </a:cubicBezTo>
                  <a:cubicBezTo>
                    <a:pt x="226" y="1187"/>
                    <a:pt x="252" y="1199"/>
                    <a:pt x="277" y="1199"/>
                  </a:cubicBezTo>
                  <a:cubicBezTo>
                    <a:pt x="325" y="1199"/>
                    <a:pt x="372" y="1158"/>
                    <a:pt x="356" y="1099"/>
                  </a:cubicBezTo>
                  <a:cubicBezTo>
                    <a:pt x="266" y="754"/>
                    <a:pt x="301" y="458"/>
                    <a:pt x="387" y="115"/>
                  </a:cubicBezTo>
                  <a:cubicBezTo>
                    <a:pt x="405" y="46"/>
                    <a:pt x="349" y="0"/>
                    <a:pt x="29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7"/>
            <p:cNvSpPr/>
            <p:nvPr/>
          </p:nvSpPr>
          <p:spPr>
            <a:xfrm>
              <a:off x="5527498" y="5733435"/>
              <a:ext cx="10998" cy="19419"/>
            </a:xfrm>
            <a:custGeom>
              <a:avLst/>
              <a:gdLst/>
              <a:ahLst/>
              <a:cxnLst/>
              <a:rect l="l" t="t" r="r" b="b"/>
              <a:pathLst>
                <a:path w="273" h="482" extrusionOk="0">
                  <a:moveTo>
                    <a:pt x="153" y="0"/>
                  </a:moveTo>
                  <a:cubicBezTo>
                    <a:pt x="114" y="0"/>
                    <a:pt x="76" y="21"/>
                    <a:pt x="63" y="69"/>
                  </a:cubicBezTo>
                  <a:cubicBezTo>
                    <a:pt x="26" y="204"/>
                    <a:pt x="1" y="332"/>
                    <a:pt x="80" y="454"/>
                  </a:cubicBezTo>
                  <a:cubicBezTo>
                    <a:pt x="92" y="473"/>
                    <a:pt x="109" y="482"/>
                    <a:pt x="126" y="482"/>
                  </a:cubicBezTo>
                  <a:cubicBezTo>
                    <a:pt x="149" y="482"/>
                    <a:pt x="173" y="466"/>
                    <a:pt x="183" y="440"/>
                  </a:cubicBezTo>
                  <a:cubicBezTo>
                    <a:pt x="222" y="337"/>
                    <a:pt x="221" y="225"/>
                    <a:pt x="251" y="120"/>
                  </a:cubicBezTo>
                  <a:cubicBezTo>
                    <a:pt x="272" y="48"/>
                    <a:pt x="211" y="0"/>
                    <a:pt x="15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7"/>
            <p:cNvSpPr/>
            <p:nvPr/>
          </p:nvSpPr>
          <p:spPr>
            <a:xfrm>
              <a:off x="5592561" y="5745037"/>
              <a:ext cx="10032" cy="20829"/>
            </a:xfrm>
            <a:custGeom>
              <a:avLst/>
              <a:gdLst/>
              <a:ahLst/>
              <a:cxnLst/>
              <a:rect l="l" t="t" r="r" b="b"/>
              <a:pathLst>
                <a:path w="249" h="517" extrusionOk="0">
                  <a:moveTo>
                    <a:pt x="140" y="0"/>
                  </a:moveTo>
                  <a:cubicBezTo>
                    <a:pt x="85" y="0"/>
                    <a:pt x="26" y="34"/>
                    <a:pt x="22" y="105"/>
                  </a:cubicBezTo>
                  <a:cubicBezTo>
                    <a:pt x="13" y="237"/>
                    <a:pt x="0" y="354"/>
                    <a:pt x="50" y="482"/>
                  </a:cubicBezTo>
                  <a:cubicBezTo>
                    <a:pt x="59" y="503"/>
                    <a:pt x="80" y="517"/>
                    <a:pt x="100" y="517"/>
                  </a:cubicBezTo>
                  <a:cubicBezTo>
                    <a:pt x="115" y="517"/>
                    <a:pt x="130" y="509"/>
                    <a:pt x="140" y="492"/>
                  </a:cubicBezTo>
                  <a:cubicBezTo>
                    <a:pt x="217" y="370"/>
                    <a:pt x="223" y="244"/>
                    <a:pt x="241" y="103"/>
                  </a:cubicBezTo>
                  <a:cubicBezTo>
                    <a:pt x="249" y="35"/>
                    <a:pt x="196" y="0"/>
                    <a:pt x="14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7"/>
            <p:cNvSpPr/>
            <p:nvPr/>
          </p:nvSpPr>
          <p:spPr>
            <a:xfrm>
              <a:off x="5575036" y="5806676"/>
              <a:ext cx="19016" cy="23206"/>
            </a:xfrm>
            <a:custGeom>
              <a:avLst/>
              <a:gdLst/>
              <a:ahLst/>
              <a:cxnLst/>
              <a:rect l="l" t="t" r="r" b="b"/>
              <a:pathLst>
                <a:path w="472" h="576" extrusionOk="0">
                  <a:moveTo>
                    <a:pt x="140" y="0"/>
                  </a:moveTo>
                  <a:cubicBezTo>
                    <a:pt x="66" y="0"/>
                    <a:pt x="0" y="99"/>
                    <a:pt x="67" y="168"/>
                  </a:cubicBezTo>
                  <a:cubicBezTo>
                    <a:pt x="179" y="286"/>
                    <a:pt x="175" y="433"/>
                    <a:pt x="263" y="552"/>
                  </a:cubicBezTo>
                  <a:cubicBezTo>
                    <a:pt x="275" y="568"/>
                    <a:pt x="290" y="576"/>
                    <a:pt x="306" y="576"/>
                  </a:cubicBezTo>
                  <a:cubicBezTo>
                    <a:pt x="321" y="576"/>
                    <a:pt x="337" y="568"/>
                    <a:pt x="349" y="552"/>
                  </a:cubicBezTo>
                  <a:cubicBezTo>
                    <a:pt x="471" y="388"/>
                    <a:pt x="321" y="155"/>
                    <a:pt x="205" y="31"/>
                  </a:cubicBezTo>
                  <a:cubicBezTo>
                    <a:pt x="185" y="9"/>
                    <a:pt x="162" y="0"/>
                    <a:pt x="14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7"/>
            <p:cNvSpPr/>
            <p:nvPr/>
          </p:nvSpPr>
          <p:spPr>
            <a:xfrm>
              <a:off x="5600820" y="5806233"/>
              <a:ext cx="10475" cy="22642"/>
            </a:xfrm>
            <a:custGeom>
              <a:avLst/>
              <a:gdLst/>
              <a:ahLst/>
              <a:cxnLst/>
              <a:rect l="l" t="t" r="r" b="b"/>
              <a:pathLst>
                <a:path w="260" h="562" extrusionOk="0">
                  <a:moveTo>
                    <a:pt x="93" y="1"/>
                  </a:moveTo>
                  <a:cubicBezTo>
                    <a:pt x="46" y="1"/>
                    <a:pt x="0" y="37"/>
                    <a:pt x="18" y="95"/>
                  </a:cubicBezTo>
                  <a:cubicBezTo>
                    <a:pt x="61" y="235"/>
                    <a:pt x="70" y="379"/>
                    <a:pt x="106" y="520"/>
                  </a:cubicBezTo>
                  <a:cubicBezTo>
                    <a:pt x="113" y="548"/>
                    <a:pt x="137" y="562"/>
                    <a:pt x="162" y="562"/>
                  </a:cubicBezTo>
                  <a:cubicBezTo>
                    <a:pt x="187" y="562"/>
                    <a:pt x="212" y="548"/>
                    <a:pt x="219" y="520"/>
                  </a:cubicBezTo>
                  <a:cubicBezTo>
                    <a:pt x="259" y="357"/>
                    <a:pt x="225" y="208"/>
                    <a:pt x="169" y="53"/>
                  </a:cubicBezTo>
                  <a:cubicBezTo>
                    <a:pt x="156" y="17"/>
                    <a:pt x="124" y="1"/>
                    <a:pt x="9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7"/>
            <p:cNvSpPr/>
            <p:nvPr/>
          </p:nvSpPr>
          <p:spPr>
            <a:xfrm>
              <a:off x="5631720" y="5781900"/>
              <a:ext cx="12811" cy="32311"/>
            </a:xfrm>
            <a:custGeom>
              <a:avLst/>
              <a:gdLst/>
              <a:ahLst/>
              <a:cxnLst/>
              <a:rect l="l" t="t" r="r" b="b"/>
              <a:pathLst>
                <a:path w="318" h="802" extrusionOk="0">
                  <a:moveTo>
                    <a:pt x="215" y="0"/>
                  </a:moveTo>
                  <a:cubicBezTo>
                    <a:pt x="181" y="0"/>
                    <a:pt x="147" y="19"/>
                    <a:pt x="134" y="61"/>
                  </a:cubicBezTo>
                  <a:cubicBezTo>
                    <a:pt x="73" y="273"/>
                    <a:pt x="1" y="566"/>
                    <a:pt x="106" y="774"/>
                  </a:cubicBezTo>
                  <a:cubicBezTo>
                    <a:pt x="116" y="793"/>
                    <a:pt x="134" y="802"/>
                    <a:pt x="152" y="802"/>
                  </a:cubicBezTo>
                  <a:cubicBezTo>
                    <a:pt x="177" y="802"/>
                    <a:pt x="202" y="786"/>
                    <a:pt x="209" y="760"/>
                  </a:cubicBezTo>
                  <a:cubicBezTo>
                    <a:pt x="236" y="665"/>
                    <a:pt x="226" y="576"/>
                    <a:pt x="232" y="477"/>
                  </a:cubicBezTo>
                  <a:cubicBezTo>
                    <a:pt x="239" y="350"/>
                    <a:pt x="264" y="228"/>
                    <a:pt x="298" y="106"/>
                  </a:cubicBezTo>
                  <a:cubicBezTo>
                    <a:pt x="318" y="42"/>
                    <a:pt x="266" y="0"/>
                    <a:pt x="21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7"/>
            <p:cNvSpPr/>
            <p:nvPr/>
          </p:nvSpPr>
          <p:spPr>
            <a:xfrm>
              <a:off x="5671523" y="5809778"/>
              <a:ext cx="3344" cy="4311"/>
            </a:xfrm>
            <a:custGeom>
              <a:avLst/>
              <a:gdLst/>
              <a:ahLst/>
              <a:cxnLst/>
              <a:rect l="l" t="t" r="r" b="b"/>
              <a:pathLst>
                <a:path w="83" h="107" extrusionOk="0">
                  <a:moveTo>
                    <a:pt x="26" y="1"/>
                  </a:moveTo>
                  <a:cubicBezTo>
                    <a:pt x="13" y="1"/>
                    <a:pt x="1" y="15"/>
                    <a:pt x="8" y="30"/>
                  </a:cubicBezTo>
                  <a:lnTo>
                    <a:pt x="41" y="96"/>
                  </a:lnTo>
                  <a:cubicBezTo>
                    <a:pt x="45" y="104"/>
                    <a:pt x="51" y="107"/>
                    <a:pt x="57" y="107"/>
                  </a:cubicBezTo>
                  <a:cubicBezTo>
                    <a:pt x="69" y="107"/>
                    <a:pt x="82" y="93"/>
                    <a:pt x="75" y="77"/>
                  </a:cubicBezTo>
                  <a:lnTo>
                    <a:pt x="41" y="11"/>
                  </a:lnTo>
                  <a:cubicBezTo>
                    <a:pt x="38" y="4"/>
                    <a:pt x="32"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7"/>
            <p:cNvSpPr/>
            <p:nvPr/>
          </p:nvSpPr>
          <p:spPr>
            <a:xfrm>
              <a:off x="5934315" y="5665189"/>
              <a:ext cx="8622" cy="14544"/>
            </a:xfrm>
            <a:custGeom>
              <a:avLst/>
              <a:gdLst/>
              <a:ahLst/>
              <a:cxnLst/>
              <a:rect l="l" t="t" r="r" b="b"/>
              <a:pathLst>
                <a:path w="214" h="361" extrusionOk="0">
                  <a:moveTo>
                    <a:pt x="87" y="1"/>
                  </a:moveTo>
                  <a:cubicBezTo>
                    <a:pt x="44" y="1"/>
                    <a:pt x="1" y="35"/>
                    <a:pt x="16" y="87"/>
                  </a:cubicBezTo>
                  <a:cubicBezTo>
                    <a:pt x="40" y="170"/>
                    <a:pt x="66" y="251"/>
                    <a:pt x="101" y="329"/>
                  </a:cubicBezTo>
                  <a:cubicBezTo>
                    <a:pt x="110" y="351"/>
                    <a:pt x="126" y="360"/>
                    <a:pt x="143" y="360"/>
                  </a:cubicBezTo>
                  <a:cubicBezTo>
                    <a:pt x="177" y="360"/>
                    <a:pt x="214" y="324"/>
                    <a:pt x="207" y="285"/>
                  </a:cubicBezTo>
                  <a:cubicBezTo>
                    <a:pt x="197" y="203"/>
                    <a:pt x="175" y="129"/>
                    <a:pt x="153" y="49"/>
                  </a:cubicBezTo>
                  <a:cubicBezTo>
                    <a:pt x="143" y="15"/>
                    <a:pt x="115" y="1"/>
                    <a:pt x="8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7"/>
            <p:cNvSpPr/>
            <p:nvPr/>
          </p:nvSpPr>
          <p:spPr>
            <a:xfrm>
              <a:off x="5971620" y="5647181"/>
              <a:ext cx="18935" cy="28765"/>
            </a:xfrm>
            <a:custGeom>
              <a:avLst/>
              <a:gdLst/>
              <a:ahLst/>
              <a:cxnLst/>
              <a:rect l="l" t="t" r="r" b="b"/>
              <a:pathLst>
                <a:path w="470" h="714" extrusionOk="0">
                  <a:moveTo>
                    <a:pt x="123" y="0"/>
                  </a:moveTo>
                  <a:cubicBezTo>
                    <a:pt x="63" y="0"/>
                    <a:pt x="0" y="71"/>
                    <a:pt x="42" y="131"/>
                  </a:cubicBezTo>
                  <a:cubicBezTo>
                    <a:pt x="110" y="223"/>
                    <a:pt x="160" y="323"/>
                    <a:pt x="180" y="437"/>
                  </a:cubicBezTo>
                  <a:cubicBezTo>
                    <a:pt x="195" y="527"/>
                    <a:pt x="186" y="599"/>
                    <a:pt x="227" y="682"/>
                  </a:cubicBezTo>
                  <a:cubicBezTo>
                    <a:pt x="237" y="704"/>
                    <a:pt x="257" y="713"/>
                    <a:pt x="278" y="713"/>
                  </a:cubicBezTo>
                  <a:cubicBezTo>
                    <a:pt x="301" y="713"/>
                    <a:pt x="325" y="701"/>
                    <a:pt x="338" y="682"/>
                  </a:cubicBezTo>
                  <a:cubicBezTo>
                    <a:pt x="469" y="489"/>
                    <a:pt x="302" y="185"/>
                    <a:pt x="177" y="27"/>
                  </a:cubicBezTo>
                  <a:cubicBezTo>
                    <a:pt x="162" y="8"/>
                    <a:pt x="143" y="0"/>
                    <a:pt x="12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7"/>
            <p:cNvSpPr/>
            <p:nvPr/>
          </p:nvSpPr>
          <p:spPr>
            <a:xfrm>
              <a:off x="5806767" y="5669902"/>
              <a:ext cx="14906" cy="30578"/>
            </a:xfrm>
            <a:custGeom>
              <a:avLst/>
              <a:gdLst/>
              <a:ahLst/>
              <a:cxnLst/>
              <a:rect l="l" t="t" r="r" b="b"/>
              <a:pathLst>
                <a:path w="370" h="759" extrusionOk="0">
                  <a:moveTo>
                    <a:pt x="107" y="1"/>
                  </a:moveTo>
                  <a:cubicBezTo>
                    <a:pt x="53" y="1"/>
                    <a:pt x="1" y="42"/>
                    <a:pt x="25" y="108"/>
                  </a:cubicBezTo>
                  <a:cubicBezTo>
                    <a:pt x="99" y="314"/>
                    <a:pt x="121" y="544"/>
                    <a:pt x="225" y="737"/>
                  </a:cubicBezTo>
                  <a:cubicBezTo>
                    <a:pt x="233" y="752"/>
                    <a:pt x="249" y="759"/>
                    <a:pt x="264" y="759"/>
                  </a:cubicBezTo>
                  <a:cubicBezTo>
                    <a:pt x="284" y="759"/>
                    <a:pt x="304" y="747"/>
                    <a:pt x="309" y="726"/>
                  </a:cubicBezTo>
                  <a:cubicBezTo>
                    <a:pt x="370" y="498"/>
                    <a:pt x="277" y="269"/>
                    <a:pt x="194" y="59"/>
                  </a:cubicBezTo>
                  <a:cubicBezTo>
                    <a:pt x="178" y="19"/>
                    <a:pt x="142" y="1"/>
                    <a:pt x="10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7"/>
            <p:cNvSpPr/>
            <p:nvPr/>
          </p:nvSpPr>
          <p:spPr>
            <a:xfrm>
              <a:off x="5832429" y="5677396"/>
              <a:ext cx="8219" cy="26993"/>
            </a:xfrm>
            <a:custGeom>
              <a:avLst/>
              <a:gdLst/>
              <a:ahLst/>
              <a:cxnLst/>
              <a:rect l="l" t="t" r="r" b="b"/>
              <a:pathLst>
                <a:path w="204" h="670" extrusionOk="0">
                  <a:moveTo>
                    <a:pt x="71" y="1"/>
                  </a:moveTo>
                  <a:cubicBezTo>
                    <a:pt x="36" y="1"/>
                    <a:pt x="0" y="24"/>
                    <a:pt x="2" y="64"/>
                  </a:cubicBezTo>
                  <a:cubicBezTo>
                    <a:pt x="19" y="260"/>
                    <a:pt x="25" y="452"/>
                    <a:pt x="94" y="638"/>
                  </a:cubicBezTo>
                  <a:cubicBezTo>
                    <a:pt x="101" y="659"/>
                    <a:pt x="118" y="669"/>
                    <a:pt x="135" y="669"/>
                  </a:cubicBezTo>
                  <a:cubicBezTo>
                    <a:pt x="157" y="669"/>
                    <a:pt x="179" y="653"/>
                    <a:pt x="183" y="625"/>
                  </a:cubicBezTo>
                  <a:cubicBezTo>
                    <a:pt x="203" y="428"/>
                    <a:pt x="161" y="240"/>
                    <a:pt x="130" y="46"/>
                  </a:cubicBezTo>
                  <a:cubicBezTo>
                    <a:pt x="124" y="15"/>
                    <a:pt x="98" y="1"/>
                    <a:pt x="7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7"/>
            <p:cNvSpPr/>
            <p:nvPr/>
          </p:nvSpPr>
          <p:spPr>
            <a:xfrm>
              <a:off x="5973756" y="5772875"/>
              <a:ext cx="16437" cy="33519"/>
            </a:xfrm>
            <a:custGeom>
              <a:avLst/>
              <a:gdLst/>
              <a:ahLst/>
              <a:cxnLst/>
              <a:rect l="l" t="t" r="r" b="b"/>
              <a:pathLst>
                <a:path w="408" h="832" extrusionOk="0">
                  <a:moveTo>
                    <a:pt x="100" y="0"/>
                  </a:moveTo>
                  <a:cubicBezTo>
                    <a:pt x="51" y="0"/>
                    <a:pt x="1" y="42"/>
                    <a:pt x="21" y="97"/>
                  </a:cubicBezTo>
                  <a:cubicBezTo>
                    <a:pt x="102" y="324"/>
                    <a:pt x="107" y="588"/>
                    <a:pt x="212" y="801"/>
                  </a:cubicBezTo>
                  <a:cubicBezTo>
                    <a:pt x="222" y="822"/>
                    <a:pt x="241" y="831"/>
                    <a:pt x="260" y="831"/>
                  </a:cubicBezTo>
                  <a:cubicBezTo>
                    <a:pt x="287" y="831"/>
                    <a:pt x="315" y="814"/>
                    <a:pt x="325" y="787"/>
                  </a:cubicBezTo>
                  <a:cubicBezTo>
                    <a:pt x="407" y="543"/>
                    <a:pt x="277" y="251"/>
                    <a:pt x="165" y="37"/>
                  </a:cubicBezTo>
                  <a:cubicBezTo>
                    <a:pt x="150" y="11"/>
                    <a:pt x="126" y="0"/>
                    <a:pt x="10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7"/>
            <p:cNvSpPr/>
            <p:nvPr/>
          </p:nvSpPr>
          <p:spPr>
            <a:xfrm>
              <a:off x="6002964" y="5768404"/>
              <a:ext cx="16357" cy="31062"/>
            </a:xfrm>
            <a:custGeom>
              <a:avLst/>
              <a:gdLst/>
              <a:ahLst/>
              <a:cxnLst/>
              <a:rect l="l" t="t" r="r" b="b"/>
              <a:pathLst>
                <a:path w="406" h="771" extrusionOk="0">
                  <a:moveTo>
                    <a:pt x="112" y="1"/>
                  </a:moveTo>
                  <a:cubicBezTo>
                    <a:pt x="58" y="1"/>
                    <a:pt x="1" y="62"/>
                    <a:pt x="30" y="129"/>
                  </a:cubicBezTo>
                  <a:cubicBezTo>
                    <a:pt x="85" y="254"/>
                    <a:pt x="122" y="385"/>
                    <a:pt x="135" y="521"/>
                  </a:cubicBezTo>
                  <a:cubicBezTo>
                    <a:pt x="143" y="608"/>
                    <a:pt x="136" y="667"/>
                    <a:pt x="183" y="743"/>
                  </a:cubicBezTo>
                  <a:cubicBezTo>
                    <a:pt x="194" y="761"/>
                    <a:pt x="212" y="770"/>
                    <a:pt x="230" y="770"/>
                  </a:cubicBezTo>
                  <a:cubicBezTo>
                    <a:pt x="249" y="770"/>
                    <a:pt x="267" y="761"/>
                    <a:pt x="279" y="743"/>
                  </a:cubicBezTo>
                  <a:cubicBezTo>
                    <a:pt x="406" y="556"/>
                    <a:pt x="258" y="224"/>
                    <a:pt x="174" y="44"/>
                  </a:cubicBezTo>
                  <a:cubicBezTo>
                    <a:pt x="160" y="13"/>
                    <a:pt x="136" y="1"/>
                    <a:pt x="11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7"/>
            <p:cNvSpPr/>
            <p:nvPr/>
          </p:nvSpPr>
          <p:spPr>
            <a:xfrm>
              <a:off x="6104607" y="5753820"/>
              <a:ext cx="12771" cy="32270"/>
            </a:xfrm>
            <a:custGeom>
              <a:avLst/>
              <a:gdLst/>
              <a:ahLst/>
              <a:cxnLst/>
              <a:rect l="l" t="t" r="r" b="b"/>
              <a:pathLst>
                <a:path w="317" h="801" extrusionOk="0">
                  <a:moveTo>
                    <a:pt x="214" y="1"/>
                  </a:moveTo>
                  <a:cubicBezTo>
                    <a:pt x="181" y="1"/>
                    <a:pt x="150" y="19"/>
                    <a:pt x="141" y="63"/>
                  </a:cubicBezTo>
                  <a:cubicBezTo>
                    <a:pt x="99" y="253"/>
                    <a:pt x="1" y="645"/>
                    <a:pt x="171" y="786"/>
                  </a:cubicBezTo>
                  <a:cubicBezTo>
                    <a:pt x="183" y="796"/>
                    <a:pt x="195" y="801"/>
                    <a:pt x="208" y="801"/>
                  </a:cubicBezTo>
                  <a:cubicBezTo>
                    <a:pt x="225" y="801"/>
                    <a:pt x="241" y="792"/>
                    <a:pt x="254" y="775"/>
                  </a:cubicBezTo>
                  <a:cubicBezTo>
                    <a:pt x="312" y="688"/>
                    <a:pt x="287" y="619"/>
                    <a:pt x="280" y="517"/>
                  </a:cubicBezTo>
                  <a:cubicBezTo>
                    <a:pt x="273" y="378"/>
                    <a:pt x="282" y="243"/>
                    <a:pt x="306" y="107"/>
                  </a:cubicBezTo>
                  <a:cubicBezTo>
                    <a:pt x="317" y="44"/>
                    <a:pt x="263" y="1"/>
                    <a:pt x="21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7"/>
            <p:cNvSpPr/>
            <p:nvPr/>
          </p:nvSpPr>
          <p:spPr>
            <a:xfrm>
              <a:off x="6146425" y="5759782"/>
              <a:ext cx="13617" cy="20023"/>
            </a:xfrm>
            <a:custGeom>
              <a:avLst/>
              <a:gdLst/>
              <a:ahLst/>
              <a:cxnLst/>
              <a:rect l="l" t="t" r="r" b="b"/>
              <a:pathLst>
                <a:path w="338" h="497" extrusionOk="0">
                  <a:moveTo>
                    <a:pt x="240" y="1"/>
                  </a:moveTo>
                  <a:cubicBezTo>
                    <a:pt x="224" y="1"/>
                    <a:pt x="209" y="7"/>
                    <a:pt x="196" y="21"/>
                  </a:cubicBezTo>
                  <a:cubicBezTo>
                    <a:pt x="97" y="137"/>
                    <a:pt x="0" y="295"/>
                    <a:pt x="48" y="451"/>
                  </a:cubicBezTo>
                  <a:cubicBezTo>
                    <a:pt x="57" y="478"/>
                    <a:pt x="87" y="496"/>
                    <a:pt x="115" y="496"/>
                  </a:cubicBezTo>
                  <a:cubicBezTo>
                    <a:pt x="135" y="496"/>
                    <a:pt x="153" y="487"/>
                    <a:pt x="163" y="465"/>
                  </a:cubicBezTo>
                  <a:cubicBezTo>
                    <a:pt x="215" y="343"/>
                    <a:pt x="223" y="218"/>
                    <a:pt x="304" y="105"/>
                  </a:cubicBezTo>
                  <a:cubicBezTo>
                    <a:pt x="338" y="57"/>
                    <a:pt x="288" y="1"/>
                    <a:pt x="24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7"/>
            <p:cNvSpPr/>
            <p:nvPr/>
          </p:nvSpPr>
          <p:spPr>
            <a:xfrm>
              <a:off x="6200611" y="5738188"/>
              <a:ext cx="9588" cy="24495"/>
            </a:xfrm>
            <a:custGeom>
              <a:avLst/>
              <a:gdLst/>
              <a:ahLst/>
              <a:cxnLst/>
              <a:rect l="l" t="t" r="r" b="b"/>
              <a:pathLst>
                <a:path w="238" h="608" extrusionOk="0">
                  <a:moveTo>
                    <a:pt x="151" y="1"/>
                  </a:moveTo>
                  <a:cubicBezTo>
                    <a:pt x="118" y="1"/>
                    <a:pt x="86" y="18"/>
                    <a:pt x="80" y="55"/>
                  </a:cubicBezTo>
                  <a:cubicBezTo>
                    <a:pt x="57" y="218"/>
                    <a:pt x="0" y="397"/>
                    <a:pt x="36" y="559"/>
                  </a:cubicBezTo>
                  <a:cubicBezTo>
                    <a:pt x="43" y="590"/>
                    <a:pt x="74" y="608"/>
                    <a:pt x="104" y="608"/>
                  </a:cubicBezTo>
                  <a:cubicBezTo>
                    <a:pt x="127" y="608"/>
                    <a:pt x="149" y="598"/>
                    <a:pt x="160" y="575"/>
                  </a:cubicBezTo>
                  <a:cubicBezTo>
                    <a:pt x="233" y="428"/>
                    <a:pt x="220" y="240"/>
                    <a:pt x="233" y="76"/>
                  </a:cubicBezTo>
                  <a:cubicBezTo>
                    <a:pt x="237" y="28"/>
                    <a:pt x="193" y="1"/>
                    <a:pt x="15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7"/>
            <p:cNvSpPr/>
            <p:nvPr/>
          </p:nvSpPr>
          <p:spPr>
            <a:xfrm>
              <a:off x="6176801" y="5739075"/>
              <a:ext cx="8138" cy="14826"/>
            </a:xfrm>
            <a:custGeom>
              <a:avLst/>
              <a:gdLst/>
              <a:ahLst/>
              <a:cxnLst/>
              <a:rect l="l" t="t" r="r" b="b"/>
              <a:pathLst>
                <a:path w="202" h="368" extrusionOk="0">
                  <a:moveTo>
                    <a:pt x="95" y="0"/>
                  </a:moveTo>
                  <a:cubicBezTo>
                    <a:pt x="62" y="0"/>
                    <a:pt x="32" y="19"/>
                    <a:pt x="25" y="64"/>
                  </a:cubicBezTo>
                  <a:cubicBezTo>
                    <a:pt x="13" y="158"/>
                    <a:pt x="0" y="241"/>
                    <a:pt x="29" y="332"/>
                  </a:cubicBezTo>
                  <a:cubicBezTo>
                    <a:pt x="36" y="355"/>
                    <a:pt x="56" y="368"/>
                    <a:pt x="77" y="368"/>
                  </a:cubicBezTo>
                  <a:cubicBezTo>
                    <a:pt x="93" y="368"/>
                    <a:pt x="110" y="360"/>
                    <a:pt x="121" y="343"/>
                  </a:cubicBezTo>
                  <a:cubicBezTo>
                    <a:pt x="169" y="268"/>
                    <a:pt x="181" y="197"/>
                    <a:pt x="193" y="110"/>
                  </a:cubicBezTo>
                  <a:cubicBezTo>
                    <a:pt x="202" y="44"/>
                    <a:pt x="145" y="0"/>
                    <a:pt x="9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7"/>
            <p:cNvSpPr/>
            <p:nvPr/>
          </p:nvSpPr>
          <p:spPr>
            <a:xfrm>
              <a:off x="6226314" y="5653707"/>
              <a:ext cx="12167" cy="24213"/>
            </a:xfrm>
            <a:custGeom>
              <a:avLst/>
              <a:gdLst/>
              <a:ahLst/>
              <a:cxnLst/>
              <a:rect l="l" t="t" r="r" b="b"/>
              <a:pathLst>
                <a:path w="302" h="601" extrusionOk="0">
                  <a:moveTo>
                    <a:pt x="81" y="1"/>
                  </a:moveTo>
                  <a:cubicBezTo>
                    <a:pt x="41" y="1"/>
                    <a:pt x="1" y="42"/>
                    <a:pt x="27" y="88"/>
                  </a:cubicBezTo>
                  <a:cubicBezTo>
                    <a:pt x="116" y="244"/>
                    <a:pt x="147" y="399"/>
                    <a:pt x="203" y="567"/>
                  </a:cubicBezTo>
                  <a:cubicBezTo>
                    <a:pt x="211" y="590"/>
                    <a:pt x="230" y="601"/>
                    <a:pt x="249" y="601"/>
                  </a:cubicBezTo>
                  <a:cubicBezTo>
                    <a:pt x="272" y="601"/>
                    <a:pt x="295" y="584"/>
                    <a:pt x="297" y="554"/>
                  </a:cubicBezTo>
                  <a:cubicBezTo>
                    <a:pt x="302" y="370"/>
                    <a:pt x="218" y="187"/>
                    <a:pt x="128" y="29"/>
                  </a:cubicBezTo>
                  <a:cubicBezTo>
                    <a:pt x="116" y="9"/>
                    <a:pt x="98" y="1"/>
                    <a:pt x="8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7"/>
            <p:cNvSpPr/>
            <p:nvPr/>
          </p:nvSpPr>
          <p:spPr>
            <a:xfrm>
              <a:off x="6250647" y="5652297"/>
              <a:ext cx="21433" cy="27678"/>
            </a:xfrm>
            <a:custGeom>
              <a:avLst/>
              <a:gdLst/>
              <a:ahLst/>
              <a:cxnLst/>
              <a:rect l="l" t="t" r="r" b="b"/>
              <a:pathLst>
                <a:path w="532" h="687" extrusionOk="0">
                  <a:moveTo>
                    <a:pt x="139" y="1"/>
                  </a:moveTo>
                  <a:cubicBezTo>
                    <a:pt x="66" y="1"/>
                    <a:pt x="1" y="95"/>
                    <a:pt x="69" y="160"/>
                  </a:cubicBezTo>
                  <a:cubicBezTo>
                    <a:pt x="153" y="242"/>
                    <a:pt x="205" y="348"/>
                    <a:pt x="204" y="468"/>
                  </a:cubicBezTo>
                  <a:cubicBezTo>
                    <a:pt x="202" y="547"/>
                    <a:pt x="185" y="583"/>
                    <a:pt x="221" y="655"/>
                  </a:cubicBezTo>
                  <a:cubicBezTo>
                    <a:pt x="232" y="676"/>
                    <a:pt x="254" y="686"/>
                    <a:pt x="276" y="686"/>
                  </a:cubicBezTo>
                  <a:cubicBezTo>
                    <a:pt x="287" y="686"/>
                    <a:pt x="298" y="684"/>
                    <a:pt x="307" y="678"/>
                  </a:cubicBezTo>
                  <a:cubicBezTo>
                    <a:pt x="532" y="542"/>
                    <a:pt x="341" y="160"/>
                    <a:pt x="202" y="27"/>
                  </a:cubicBezTo>
                  <a:cubicBezTo>
                    <a:pt x="183" y="8"/>
                    <a:pt x="161" y="1"/>
                    <a:pt x="13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7"/>
            <p:cNvSpPr/>
            <p:nvPr/>
          </p:nvSpPr>
          <p:spPr>
            <a:xfrm>
              <a:off x="6267608" y="5637310"/>
              <a:ext cx="16598" cy="35856"/>
            </a:xfrm>
            <a:custGeom>
              <a:avLst/>
              <a:gdLst/>
              <a:ahLst/>
              <a:cxnLst/>
              <a:rect l="l" t="t" r="r" b="b"/>
              <a:pathLst>
                <a:path w="412" h="890" extrusionOk="0">
                  <a:moveTo>
                    <a:pt x="86" y="0"/>
                  </a:moveTo>
                  <a:cubicBezTo>
                    <a:pt x="43" y="0"/>
                    <a:pt x="1" y="48"/>
                    <a:pt x="24" y="99"/>
                  </a:cubicBezTo>
                  <a:cubicBezTo>
                    <a:pt x="87" y="238"/>
                    <a:pt x="125" y="380"/>
                    <a:pt x="131" y="533"/>
                  </a:cubicBezTo>
                  <a:cubicBezTo>
                    <a:pt x="135" y="640"/>
                    <a:pt x="112" y="741"/>
                    <a:pt x="145" y="843"/>
                  </a:cubicBezTo>
                  <a:cubicBezTo>
                    <a:pt x="155" y="874"/>
                    <a:pt x="181" y="890"/>
                    <a:pt x="208" y="890"/>
                  </a:cubicBezTo>
                  <a:cubicBezTo>
                    <a:pt x="228" y="890"/>
                    <a:pt x="249" y="880"/>
                    <a:pt x="262" y="860"/>
                  </a:cubicBezTo>
                  <a:cubicBezTo>
                    <a:pt x="412" y="632"/>
                    <a:pt x="254" y="246"/>
                    <a:pt x="137" y="33"/>
                  </a:cubicBezTo>
                  <a:cubicBezTo>
                    <a:pt x="124" y="10"/>
                    <a:pt x="105" y="0"/>
                    <a:pt x="8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7"/>
            <p:cNvSpPr/>
            <p:nvPr/>
          </p:nvSpPr>
          <p:spPr>
            <a:xfrm>
              <a:off x="6294600" y="5653465"/>
              <a:ext cx="10193" cy="13577"/>
            </a:xfrm>
            <a:custGeom>
              <a:avLst/>
              <a:gdLst/>
              <a:ahLst/>
              <a:cxnLst/>
              <a:rect l="l" t="t" r="r" b="b"/>
              <a:pathLst>
                <a:path w="253" h="337" extrusionOk="0">
                  <a:moveTo>
                    <a:pt x="127" y="1"/>
                  </a:moveTo>
                  <a:cubicBezTo>
                    <a:pt x="100" y="1"/>
                    <a:pt x="73" y="15"/>
                    <a:pt x="57" y="48"/>
                  </a:cubicBezTo>
                  <a:cubicBezTo>
                    <a:pt x="9" y="147"/>
                    <a:pt x="0" y="200"/>
                    <a:pt x="41" y="300"/>
                  </a:cubicBezTo>
                  <a:cubicBezTo>
                    <a:pt x="51" y="325"/>
                    <a:pt x="75" y="336"/>
                    <a:pt x="100" y="336"/>
                  </a:cubicBezTo>
                  <a:cubicBezTo>
                    <a:pt x="134" y="336"/>
                    <a:pt x="170" y="316"/>
                    <a:pt x="178" y="282"/>
                  </a:cubicBezTo>
                  <a:cubicBezTo>
                    <a:pt x="187" y="234"/>
                    <a:pt x="200" y="188"/>
                    <a:pt x="216" y="143"/>
                  </a:cubicBezTo>
                  <a:cubicBezTo>
                    <a:pt x="253" y="69"/>
                    <a:pt x="188" y="1"/>
                    <a:pt x="12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7"/>
            <p:cNvSpPr/>
            <p:nvPr/>
          </p:nvSpPr>
          <p:spPr>
            <a:xfrm>
              <a:off x="6443863" y="5548236"/>
              <a:ext cx="4109" cy="6164"/>
            </a:xfrm>
            <a:custGeom>
              <a:avLst/>
              <a:gdLst/>
              <a:ahLst/>
              <a:cxnLst/>
              <a:rect l="l" t="t" r="r" b="b"/>
              <a:pathLst>
                <a:path w="102" h="153" extrusionOk="0">
                  <a:moveTo>
                    <a:pt x="39" y="0"/>
                  </a:moveTo>
                  <a:cubicBezTo>
                    <a:pt x="20" y="0"/>
                    <a:pt x="1" y="15"/>
                    <a:pt x="8" y="36"/>
                  </a:cubicBezTo>
                  <a:cubicBezTo>
                    <a:pt x="21" y="70"/>
                    <a:pt x="34" y="102"/>
                    <a:pt x="47" y="135"/>
                  </a:cubicBezTo>
                  <a:cubicBezTo>
                    <a:pt x="51" y="147"/>
                    <a:pt x="62" y="152"/>
                    <a:pt x="72" y="152"/>
                  </a:cubicBezTo>
                  <a:cubicBezTo>
                    <a:pt x="87" y="152"/>
                    <a:pt x="101" y="141"/>
                    <a:pt x="96" y="121"/>
                  </a:cubicBezTo>
                  <a:lnTo>
                    <a:pt x="67" y="21"/>
                  </a:lnTo>
                  <a:cubicBezTo>
                    <a:pt x="62" y="6"/>
                    <a:pt x="51" y="0"/>
                    <a:pt x="3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7"/>
            <p:cNvSpPr/>
            <p:nvPr/>
          </p:nvSpPr>
          <p:spPr>
            <a:xfrm>
              <a:off x="6468317" y="5530712"/>
              <a:ext cx="13496" cy="28685"/>
            </a:xfrm>
            <a:custGeom>
              <a:avLst/>
              <a:gdLst/>
              <a:ahLst/>
              <a:cxnLst/>
              <a:rect l="l" t="t" r="r" b="b"/>
              <a:pathLst>
                <a:path w="335" h="712" extrusionOk="0">
                  <a:moveTo>
                    <a:pt x="87" y="1"/>
                  </a:moveTo>
                  <a:cubicBezTo>
                    <a:pt x="43" y="1"/>
                    <a:pt x="0" y="34"/>
                    <a:pt x="18" y="88"/>
                  </a:cubicBezTo>
                  <a:cubicBezTo>
                    <a:pt x="78" y="278"/>
                    <a:pt x="84" y="521"/>
                    <a:pt x="188" y="687"/>
                  </a:cubicBezTo>
                  <a:cubicBezTo>
                    <a:pt x="198" y="704"/>
                    <a:pt x="215" y="712"/>
                    <a:pt x="232" y="712"/>
                  </a:cubicBezTo>
                  <a:cubicBezTo>
                    <a:pt x="253" y="712"/>
                    <a:pt x="274" y="699"/>
                    <a:pt x="281" y="674"/>
                  </a:cubicBezTo>
                  <a:cubicBezTo>
                    <a:pt x="335" y="477"/>
                    <a:pt x="224" y="233"/>
                    <a:pt x="158" y="49"/>
                  </a:cubicBezTo>
                  <a:cubicBezTo>
                    <a:pt x="145" y="15"/>
                    <a:pt x="116" y="1"/>
                    <a:pt x="8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7"/>
            <p:cNvSpPr/>
            <p:nvPr/>
          </p:nvSpPr>
          <p:spPr>
            <a:xfrm>
              <a:off x="6497968" y="5531759"/>
              <a:ext cx="7775" cy="25220"/>
            </a:xfrm>
            <a:custGeom>
              <a:avLst/>
              <a:gdLst/>
              <a:ahLst/>
              <a:cxnLst/>
              <a:rect l="l" t="t" r="r" b="b"/>
              <a:pathLst>
                <a:path w="193" h="626" extrusionOk="0">
                  <a:moveTo>
                    <a:pt x="119" y="0"/>
                  </a:moveTo>
                  <a:cubicBezTo>
                    <a:pt x="81" y="0"/>
                    <a:pt x="41" y="25"/>
                    <a:pt x="37" y="74"/>
                  </a:cubicBezTo>
                  <a:cubicBezTo>
                    <a:pt x="22" y="244"/>
                    <a:pt x="0" y="413"/>
                    <a:pt x="22" y="585"/>
                  </a:cubicBezTo>
                  <a:cubicBezTo>
                    <a:pt x="26" y="613"/>
                    <a:pt x="48" y="626"/>
                    <a:pt x="71" y="626"/>
                  </a:cubicBezTo>
                  <a:cubicBezTo>
                    <a:pt x="97" y="626"/>
                    <a:pt x="125" y="611"/>
                    <a:pt x="133" y="585"/>
                  </a:cubicBezTo>
                  <a:cubicBezTo>
                    <a:pt x="180" y="420"/>
                    <a:pt x="178" y="245"/>
                    <a:pt x="190" y="74"/>
                  </a:cubicBezTo>
                  <a:cubicBezTo>
                    <a:pt x="193" y="25"/>
                    <a:pt x="157"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7"/>
            <p:cNvSpPr/>
            <p:nvPr/>
          </p:nvSpPr>
          <p:spPr>
            <a:xfrm>
              <a:off x="6526935" y="5552628"/>
              <a:ext cx="2095" cy="1571"/>
            </a:xfrm>
            <a:custGeom>
              <a:avLst/>
              <a:gdLst/>
              <a:ahLst/>
              <a:cxnLst/>
              <a:rect l="l" t="t" r="r" b="b"/>
              <a:pathLst>
                <a:path w="52" h="39" extrusionOk="0">
                  <a:moveTo>
                    <a:pt x="26" y="1"/>
                  </a:moveTo>
                  <a:cubicBezTo>
                    <a:pt x="1" y="1"/>
                    <a:pt x="1" y="39"/>
                    <a:pt x="26" y="39"/>
                  </a:cubicBezTo>
                  <a:cubicBezTo>
                    <a:pt x="52" y="39"/>
                    <a:pt x="52"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7"/>
            <p:cNvSpPr/>
            <p:nvPr/>
          </p:nvSpPr>
          <p:spPr>
            <a:xfrm>
              <a:off x="6736386" y="5763045"/>
              <a:ext cx="19298" cy="27879"/>
            </a:xfrm>
            <a:custGeom>
              <a:avLst/>
              <a:gdLst/>
              <a:ahLst/>
              <a:cxnLst/>
              <a:rect l="l" t="t" r="r" b="b"/>
              <a:pathLst>
                <a:path w="479" h="692" extrusionOk="0">
                  <a:moveTo>
                    <a:pt x="122" y="1"/>
                  </a:moveTo>
                  <a:cubicBezTo>
                    <a:pt x="58" y="1"/>
                    <a:pt x="1" y="87"/>
                    <a:pt x="56" y="150"/>
                  </a:cubicBezTo>
                  <a:cubicBezTo>
                    <a:pt x="190" y="304"/>
                    <a:pt x="229" y="482"/>
                    <a:pt x="324" y="654"/>
                  </a:cubicBezTo>
                  <a:cubicBezTo>
                    <a:pt x="339" y="680"/>
                    <a:pt x="362" y="691"/>
                    <a:pt x="386" y="691"/>
                  </a:cubicBezTo>
                  <a:cubicBezTo>
                    <a:pt x="425" y="691"/>
                    <a:pt x="464" y="661"/>
                    <a:pt x="467" y="616"/>
                  </a:cubicBezTo>
                  <a:cubicBezTo>
                    <a:pt x="478" y="398"/>
                    <a:pt x="321" y="182"/>
                    <a:pt x="179" y="28"/>
                  </a:cubicBezTo>
                  <a:cubicBezTo>
                    <a:pt x="162" y="9"/>
                    <a:pt x="141" y="1"/>
                    <a:pt x="12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7"/>
            <p:cNvSpPr/>
            <p:nvPr/>
          </p:nvSpPr>
          <p:spPr>
            <a:xfrm>
              <a:off x="6761283" y="5771143"/>
              <a:ext cx="13295" cy="18774"/>
            </a:xfrm>
            <a:custGeom>
              <a:avLst/>
              <a:gdLst/>
              <a:ahLst/>
              <a:cxnLst/>
              <a:rect l="l" t="t" r="r" b="b"/>
              <a:pathLst>
                <a:path w="330" h="466" extrusionOk="0">
                  <a:moveTo>
                    <a:pt x="66" y="1"/>
                  </a:moveTo>
                  <a:cubicBezTo>
                    <a:pt x="32" y="1"/>
                    <a:pt x="1" y="25"/>
                    <a:pt x="14" y="65"/>
                  </a:cubicBezTo>
                  <a:cubicBezTo>
                    <a:pt x="59" y="198"/>
                    <a:pt x="89" y="328"/>
                    <a:pt x="177" y="439"/>
                  </a:cubicBezTo>
                  <a:cubicBezTo>
                    <a:pt x="191" y="457"/>
                    <a:pt x="210" y="465"/>
                    <a:pt x="229" y="465"/>
                  </a:cubicBezTo>
                  <a:cubicBezTo>
                    <a:pt x="278" y="465"/>
                    <a:pt x="330" y="412"/>
                    <a:pt x="315" y="360"/>
                  </a:cubicBezTo>
                  <a:cubicBezTo>
                    <a:pt x="278" y="230"/>
                    <a:pt x="191" y="134"/>
                    <a:pt x="114" y="24"/>
                  </a:cubicBezTo>
                  <a:cubicBezTo>
                    <a:pt x="102" y="8"/>
                    <a:pt x="84" y="1"/>
                    <a:pt x="6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7"/>
            <p:cNvSpPr/>
            <p:nvPr/>
          </p:nvSpPr>
          <p:spPr>
            <a:xfrm>
              <a:off x="6801490" y="5775172"/>
              <a:ext cx="2014" cy="1571"/>
            </a:xfrm>
            <a:custGeom>
              <a:avLst/>
              <a:gdLst/>
              <a:ahLst/>
              <a:cxnLst/>
              <a:rect l="l" t="t" r="r" b="b"/>
              <a:pathLst>
                <a:path w="50" h="39" extrusionOk="0">
                  <a:moveTo>
                    <a:pt x="23" y="0"/>
                  </a:moveTo>
                  <a:cubicBezTo>
                    <a:pt x="0" y="0"/>
                    <a:pt x="0" y="39"/>
                    <a:pt x="24" y="39"/>
                  </a:cubicBezTo>
                  <a:cubicBezTo>
                    <a:pt x="50" y="39"/>
                    <a:pt x="50" y="0"/>
                    <a:pt x="24" y="0"/>
                  </a:cubicBezTo>
                  <a:cubicBezTo>
                    <a:pt x="24" y="0"/>
                    <a:pt x="23" y="0"/>
                    <a:pt x="2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7"/>
            <p:cNvSpPr/>
            <p:nvPr/>
          </p:nvSpPr>
          <p:spPr>
            <a:xfrm>
              <a:off x="6527217" y="5827343"/>
              <a:ext cx="11724" cy="20708"/>
            </a:xfrm>
            <a:custGeom>
              <a:avLst/>
              <a:gdLst/>
              <a:ahLst/>
              <a:cxnLst/>
              <a:rect l="l" t="t" r="r" b="b"/>
              <a:pathLst>
                <a:path w="291" h="514" extrusionOk="0">
                  <a:moveTo>
                    <a:pt x="96" y="0"/>
                  </a:moveTo>
                  <a:cubicBezTo>
                    <a:pt x="48" y="0"/>
                    <a:pt x="1" y="38"/>
                    <a:pt x="19" y="98"/>
                  </a:cubicBezTo>
                  <a:cubicBezTo>
                    <a:pt x="59" y="225"/>
                    <a:pt x="88" y="363"/>
                    <a:pt x="154" y="480"/>
                  </a:cubicBezTo>
                  <a:cubicBezTo>
                    <a:pt x="167" y="503"/>
                    <a:pt x="191" y="513"/>
                    <a:pt x="216" y="513"/>
                  </a:cubicBezTo>
                  <a:cubicBezTo>
                    <a:pt x="253" y="513"/>
                    <a:pt x="291" y="489"/>
                    <a:pt x="286" y="446"/>
                  </a:cubicBezTo>
                  <a:cubicBezTo>
                    <a:pt x="272" y="310"/>
                    <a:pt x="216" y="183"/>
                    <a:pt x="173" y="56"/>
                  </a:cubicBezTo>
                  <a:cubicBezTo>
                    <a:pt x="160" y="17"/>
                    <a:pt x="128" y="0"/>
                    <a:pt x="9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7"/>
            <p:cNvSpPr/>
            <p:nvPr/>
          </p:nvSpPr>
          <p:spPr>
            <a:xfrm>
              <a:off x="7143283" y="5748864"/>
              <a:ext cx="7695" cy="16115"/>
            </a:xfrm>
            <a:custGeom>
              <a:avLst/>
              <a:gdLst/>
              <a:ahLst/>
              <a:cxnLst/>
              <a:rect l="l" t="t" r="r" b="b"/>
              <a:pathLst>
                <a:path w="191" h="400" extrusionOk="0">
                  <a:moveTo>
                    <a:pt x="113" y="1"/>
                  </a:moveTo>
                  <a:cubicBezTo>
                    <a:pt x="74" y="1"/>
                    <a:pt x="31" y="26"/>
                    <a:pt x="25" y="76"/>
                  </a:cubicBezTo>
                  <a:cubicBezTo>
                    <a:pt x="13" y="167"/>
                    <a:pt x="1" y="252"/>
                    <a:pt x="12" y="342"/>
                  </a:cubicBezTo>
                  <a:cubicBezTo>
                    <a:pt x="16" y="379"/>
                    <a:pt x="44" y="400"/>
                    <a:pt x="72" y="400"/>
                  </a:cubicBezTo>
                  <a:cubicBezTo>
                    <a:pt x="95" y="400"/>
                    <a:pt x="118" y="387"/>
                    <a:pt x="129" y="357"/>
                  </a:cubicBezTo>
                  <a:cubicBezTo>
                    <a:pt x="165" y="267"/>
                    <a:pt x="171" y="173"/>
                    <a:pt x="184" y="76"/>
                  </a:cubicBezTo>
                  <a:cubicBezTo>
                    <a:pt x="190" y="26"/>
                    <a:pt x="153" y="1"/>
                    <a:pt x="1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7"/>
            <p:cNvSpPr/>
            <p:nvPr/>
          </p:nvSpPr>
          <p:spPr>
            <a:xfrm>
              <a:off x="7161815" y="5734200"/>
              <a:ext cx="11804" cy="28524"/>
            </a:xfrm>
            <a:custGeom>
              <a:avLst/>
              <a:gdLst/>
              <a:ahLst/>
              <a:cxnLst/>
              <a:rect l="l" t="t" r="r" b="b"/>
              <a:pathLst>
                <a:path w="293" h="708" extrusionOk="0">
                  <a:moveTo>
                    <a:pt x="218" y="1"/>
                  </a:moveTo>
                  <a:cubicBezTo>
                    <a:pt x="178" y="1"/>
                    <a:pt x="136" y="27"/>
                    <a:pt x="130" y="77"/>
                  </a:cubicBezTo>
                  <a:cubicBezTo>
                    <a:pt x="106" y="264"/>
                    <a:pt x="1" y="453"/>
                    <a:pt x="5" y="637"/>
                  </a:cubicBezTo>
                  <a:cubicBezTo>
                    <a:pt x="5" y="679"/>
                    <a:pt x="40" y="707"/>
                    <a:pt x="77" y="707"/>
                  </a:cubicBezTo>
                  <a:cubicBezTo>
                    <a:pt x="94" y="707"/>
                    <a:pt x="111" y="701"/>
                    <a:pt x="125" y="687"/>
                  </a:cubicBezTo>
                  <a:cubicBezTo>
                    <a:pt x="267" y="541"/>
                    <a:pt x="278" y="270"/>
                    <a:pt x="289" y="75"/>
                  </a:cubicBezTo>
                  <a:cubicBezTo>
                    <a:pt x="293" y="25"/>
                    <a:pt x="256" y="1"/>
                    <a:pt x="21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7"/>
            <p:cNvSpPr/>
            <p:nvPr/>
          </p:nvSpPr>
          <p:spPr>
            <a:xfrm>
              <a:off x="7231069" y="5778395"/>
              <a:ext cx="11361" cy="27678"/>
            </a:xfrm>
            <a:custGeom>
              <a:avLst/>
              <a:gdLst/>
              <a:ahLst/>
              <a:cxnLst/>
              <a:rect l="l" t="t" r="r" b="b"/>
              <a:pathLst>
                <a:path w="282" h="687" extrusionOk="0">
                  <a:moveTo>
                    <a:pt x="153" y="0"/>
                  </a:moveTo>
                  <a:cubicBezTo>
                    <a:pt x="117" y="0"/>
                    <a:pt x="78" y="25"/>
                    <a:pt x="73" y="72"/>
                  </a:cubicBezTo>
                  <a:cubicBezTo>
                    <a:pt x="54" y="257"/>
                    <a:pt x="1" y="517"/>
                    <a:pt x="124" y="672"/>
                  </a:cubicBezTo>
                  <a:cubicBezTo>
                    <a:pt x="132" y="682"/>
                    <a:pt x="145" y="687"/>
                    <a:pt x="159" y="687"/>
                  </a:cubicBezTo>
                  <a:cubicBezTo>
                    <a:pt x="178" y="687"/>
                    <a:pt x="197" y="678"/>
                    <a:pt x="204" y="663"/>
                  </a:cubicBezTo>
                  <a:cubicBezTo>
                    <a:pt x="282" y="495"/>
                    <a:pt x="213" y="257"/>
                    <a:pt x="219" y="73"/>
                  </a:cubicBezTo>
                  <a:cubicBezTo>
                    <a:pt x="222" y="24"/>
                    <a:pt x="188" y="0"/>
                    <a:pt x="15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7"/>
            <p:cNvSpPr/>
            <p:nvPr/>
          </p:nvSpPr>
          <p:spPr>
            <a:xfrm>
              <a:off x="7253146" y="5781255"/>
              <a:ext cx="11361" cy="17324"/>
            </a:xfrm>
            <a:custGeom>
              <a:avLst/>
              <a:gdLst/>
              <a:ahLst/>
              <a:cxnLst/>
              <a:rect l="l" t="t" r="r" b="b"/>
              <a:pathLst>
                <a:path w="282" h="430" extrusionOk="0">
                  <a:moveTo>
                    <a:pt x="156" y="1"/>
                  </a:moveTo>
                  <a:cubicBezTo>
                    <a:pt x="115" y="1"/>
                    <a:pt x="75" y="22"/>
                    <a:pt x="59" y="72"/>
                  </a:cubicBezTo>
                  <a:cubicBezTo>
                    <a:pt x="20" y="191"/>
                    <a:pt x="1" y="289"/>
                    <a:pt x="67" y="397"/>
                  </a:cubicBezTo>
                  <a:cubicBezTo>
                    <a:pt x="81" y="420"/>
                    <a:pt x="103" y="430"/>
                    <a:pt x="124" y="430"/>
                  </a:cubicBezTo>
                  <a:cubicBezTo>
                    <a:pt x="152" y="430"/>
                    <a:pt x="180" y="412"/>
                    <a:pt x="191" y="382"/>
                  </a:cubicBezTo>
                  <a:cubicBezTo>
                    <a:pt x="224" y="297"/>
                    <a:pt x="226" y="212"/>
                    <a:pt x="256" y="125"/>
                  </a:cubicBezTo>
                  <a:cubicBezTo>
                    <a:pt x="281" y="51"/>
                    <a:pt x="218" y="1"/>
                    <a:pt x="15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7"/>
            <p:cNvSpPr/>
            <p:nvPr/>
          </p:nvSpPr>
          <p:spPr>
            <a:xfrm>
              <a:off x="7701095" y="5660838"/>
              <a:ext cx="19137" cy="29450"/>
            </a:xfrm>
            <a:custGeom>
              <a:avLst/>
              <a:gdLst/>
              <a:ahLst/>
              <a:cxnLst/>
              <a:rect l="l" t="t" r="r" b="b"/>
              <a:pathLst>
                <a:path w="475" h="731" extrusionOk="0">
                  <a:moveTo>
                    <a:pt x="119" y="0"/>
                  </a:moveTo>
                  <a:cubicBezTo>
                    <a:pt x="59" y="0"/>
                    <a:pt x="0" y="63"/>
                    <a:pt x="43" y="124"/>
                  </a:cubicBezTo>
                  <a:cubicBezTo>
                    <a:pt x="103" y="208"/>
                    <a:pt x="159" y="296"/>
                    <a:pt x="188" y="398"/>
                  </a:cubicBezTo>
                  <a:cubicBezTo>
                    <a:pt x="211" y="487"/>
                    <a:pt x="211" y="577"/>
                    <a:pt x="234" y="666"/>
                  </a:cubicBezTo>
                  <a:cubicBezTo>
                    <a:pt x="246" y="709"/>
                    <a:pt x="283" y="730"/>
                    <a:pt x="319" y="730"/>
                  </a:cubicBezTo>
                  <a:cubicBezTo>
                    <a:pt x="357" y="730"/>
                    <a:pt x="395" y="708"/>
                    <a:pt x="407" y="666"/>
                  </a:cubicBezTo>
                  <a:cubicBezTo>
                    <a:pt x="474" y="441"/>
                    <a:pt x="336" y="175"/>
                    <a:pt x="176" y="23"/>
                  </a:cubicBezTo>
                  <a:cubicBezTo>
                    <a:pt x="159" y="7"/>
                    <a:pt x="139"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7"/>
            <p:cNvSpPr/>
            <p:nvPr/>
          </p:nvSpPr>
          <p:spPr>
            <a:xfrm>
              <a:off x="7720191" y="5665753"/>
              <a:ext cx="13456" cy="23850"/>
            </a:xfrm>
            <a:custGeom>
              <a:avLst/>
              <a:gdLst/>
              <a:ahLst/>
              <a:cxnLst/>
              <a:rect l="l" t="t" r="r" b="b"/>
              <a:pathLst>
                <a:path w="334" h="592" extrusionOk="0">
                  <a:moveTo>
                    <a:pt x="110" y="0"/>
                  </a:moveTo>
                  <a:cubicBezTo>
                    <a:pt x="55" y="0"/>
                    <a:pt x="1" y="43"/>
                    <a:pt x="21" y="112"/>
                  </a:cubicBezTo>
                  <a:cubicBezTo>
                    <a:pt x="65" y="259"/>
                    <a:pt x="96" y="427"/>
                    <a:pt x="180" y="555"/>
                  </a:cubicBezTo>
                  <a:cubicBezTo>
                    <a:pt x="196" y="580"/>
                    <a:pt x="224" y="592"/>
                    <a:pt x="252" y="592"/>
                  </a:cubicBezTo>
                  <a:cubicBezTo>
                    <a:pt x="293" y="592"/>
                    <a:pt x="333" y="565"/>
                    <a:pt x="331" y="513"/>
                  </a:cubicBezTo>
                  <a:cubicBezTo>
                    <a:pt x="321" y="358"/>
                    <a:pt x="250" y="208"/>
                    <a:pt x="197" y="62"/>
                  </a:cubicBezTo>
                  <a:cubicBezTo>
                    <a:pt x="182" y="19"/>
                    <a:pt x="146" y="0"/>
                    <a:pt x="11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7"/>
            <p:cNvSpPr/>
            <p:nvPr/>
          </p:nvSpPr>
          <p:spPr>
            <a:xfrm>
              <a:off x="7751293" y="5656890"/>
              <a:ext cx="15591" cy="44316"/>
            </a:xfrm>
            <a:custGeom>
              <a:avLst/>
              <a:gdLst/>
              <a:ahLst/>
              <a:cxnLst/>
              <a:rect l="l" t="t" r="r" b="b"/>
              <a:pathLst>
                <a:path w="387" h="1100" extrusionOk="0">
                  <a:moveTo>
                    <a:pt x="292" y="0"/>
                  </a:moveTo>
                  <a:cubicBezTo>
                    <a:pt x="260" y="0"/>
                    <a:pt x="228" y="16"/>
                    <a:pt x="214" y="53"/>
                  </a:cubicBezTo>
                  <a:cubicBezTo>
                    <a:pt x="95" y="357"/>
                    <a:pt x="0" y="733"/>
                    <a:pt x="106" y="1054"/>
                  </a:cubicBezTo>
                  <a:cubicBezTo>
                    <a:pt x="116" y="1085"/>
                    <a:pt x="139" y="1099"/>
                    <a:pt x="163" y="1099"/>
                  </a:cubicBezTo>
                  <a:cubicBezTo>
                    <a:pt x="194" y="1099"/>
                    <a:pt x="227" y="1075"/>
                    <a:pt x="233" y="1036"/>
                  </a:cubicBezTo>
                  <a:cubicBezTo>
                    <a:pt x="273" y="713"/>
                    <a:pt x="259" y="409"/>
                    <a:pt x="367" y="96"/>
                  </a:cubicBezTo>
                  <a:cubicBezTo>
                    <a:pt x="387" y="37"/>
                    <a:pt x="340" y="0"/>
                    <a:pt x="29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7"/>
            <p:cNvSpPr/>
            <p:nvPr/>
          </p:nvSpPr>
          <p:spPr>
            <a:xfrm>
              <a:off x="7772887" y="5676509"/>
              <a:ext cx="14947" cy="19459"/>
            </a:xfrm>
            <a:custGeom>
              <a:avLst/>
              <a:gdLst/>
              <a:ahLst/>
              <a:cxnLst/>
              <a:rect l="l" t="t" r="r" b="b"/>
              <a:pathLst>
                <a:path w="371" h="483" extrusionOk="0">
                  <a:moveTo>
                    <a:pt x="251" y="0"/>
                  </a:moveTo>
                  <a:cubicBezTo>
                    <a:pt x="232" y="0"/>
                    <a:pt x="213" y="8"/>
                    <a:pt x="195" y="26"/>
                  </a:cubicBezTo>
                  <a:cubicBezTo>
                    <a:pt x="95" y="131"/>
                    <a:pt x="1" y="288"/>
                    <a:pt x="57" y="434"/>
                  </a:cubicBezTo>
                  <a:cubicBezTo>
                    <a:pt x="69" y="466"/>
                    <a:pt x="96" y="482"/>
                    <a:pt x="122" y="482"/>
                  </a:cubicBezTo>
                  <a:cubicBezTo>
                    <a:pt x="148" y="482"/>
                    <a:pt x="175" y="466"/>
                    <a:pt x="187" y="434"/>
                  </a:cubicBezTo>
                  <a:cubicBezTo>
                    <a:pt x="231" y="328"/>
                    <a:pt x="231" y="236"/>
                    <a:pt x="315" y="145"/>
                  </a:cubicBezTo>
                  <a:cubicBezTo>
                    <a:pt x="370" y="84"/>
                    <a:pt x="314" y="0"/>
                    <a:pt x="25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7"/>
            <p:cNvSpPr/>
            <p:nvPr/>
          </p:nvSpPr>
          <p:spPr>
            <a:xfrm>
              <a:off x="7822762" y="5698667"/>
              <a:ext cx="6688" cy="9830"/>
            </a:xfrm>
            <a:custGeom>
              <a:avLst/>
              <a:gdLst/>
              <a:ahLst/>
              <a:cxnLst/>
              <a:rect l="l" t="t" r="r" b="b"/>
              <a:pathLst>
                <a:path w="166" h="244" extrusionOk="0">
                  <a:moveTo>
                    <a:pt x="77" y="1"/>
                  </a:moveTo>
                  <a:cubicBezTo>
                    <a:pt x="45" y="1"/>
                    <a:pt x="14" y="21"/>
                    <a:pt x="11" y="68"/>
                  </a:cubicBezTo>
                  <a:cubicBezTo>
                    <a:pt x="7" y="112"/>
                    <a:pt x="6" y="157"/>
                    <a:pt x="3" y="199"/>
                  </a:cubicBezTo>
                  <a:cubicBezTo>
                    <a:pt x="1" y="225"/>
                    <a:pt x="27" y="243"/>
                    <a:pt x="51" y="243"/>
                  </a:cubicBezTo>
                  <a:cubicBezTo>
                    <a:pt x="66" y="243"/>
                    <a:pt x="80" y="237"/>
                    <a:pt x="87" y="221"/>
                  </a:cubicBezTo>
                  <a:cubicBezTo>
                    <a:pt x="105" y="182"/>
                    <a:pt x="122" y="140"/>
                    <a:pt x="139" y="101"/>
                  </a:cubicBezTo>
                  <a:cubicBezTo>
                    <a:pt x="166" y="39"/>
                    <a:pt x="121" y="1"/>
                    <a:pt x="7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7"/>
            <p:cNvSpPr/>
            <p:nvPr/>
          </p:nvSpPr>
          <p:spPr>
            <a:xfrm>
              <a:off x="8107872" y="5650363"/>
              <a:ext cx="10918" cy="27194"/>
            </a:xfrm>
            <a:custGeom>
              <a:avLst/>
              <a:gdLst/>
              <a:ahLst/>
              <a:cxnLst/>
              <a:rect l="l" t="t" r="r" b="b"/>
              <a:pathLst>
                <a:path w="271" h="675" extrusionOk="0">
                  <a:moveTo>
                    <a:pt x="88" y="1"/>
                  </a:moveTo>
                  <a:cubicBezTo>
                    <a:pt x="46" y="1"/>
                    <a:pt x="1" y="37"/>
                    <a:pt x="10" y="92"/>
                  </a:cubicBezTo>
                  <a:cubicBezTo>
                    <a:pt x="43" y="275"/>
                    <a:pt x="56" y="472"/>
                    <a:pt x="137" y="640"/>
                  </a:cubicBezTo>
                  <a:cubicBezTo>
                    <a:pt x="149" y="664"/>
                    <a:pt x="171" y="675"/>
                    <a:pt x="193" y="675"/>
                  </a:cubicBezTo>
                  <a:cubicBezTo>
                    <a:pt x="230" y="675"/>
                    <a:pt x="269" y="646"/>
                    <a:pt x="269" y="605"/>
                  </a:cubicBezTo>
                  <a:cubicBezTo>
                    <a:pt x="271" y="419"/>
                    <a:pt x="199" y="232"/>
                    <a:pt x="154" y="54"/>
                  </a:cubicBezTo>
                  <a:cubicBezTo>
                    <a:pt x="144" y="16"/>
                    <a:pt x="116" y="1"/>
                    <a:pt x="8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7"/>
            <p:cNvSpPr/>
            <p:nvPr/>
          </p:nvSpPr>
          <p:spPr>
            <a:xfrm>
              <a:off x="8131802" y="5656245"/>
              <a:ext cx="9065" cy="20345"/>
            </a:xfrm>
            <a:custGeom>
              <a:avLst/>
              <a:gdLst/>
              <a:ahLst/>
              <a:cxnLst/>
              <a:rect l="l" t="t" r="r" b="b"/>
              <a:pathLst>
                <a:path w="225" h="505" extrusionOk="0">
                  <a:moveTo>
                    <a:pt x="76" y="0"/>
                  </a:moveTo>
                  <a:cubicBezTo>
                    <a:pt x="38" y="0"/>
                    <a:pt x="0" y="31"/>
                    <a:pt x="17" y="78"/>
                  </a:cubicBezTo>
                  <a:cubicBezTo>
                    <a:pt x="63" y="206"/>
                    <a:pt x="71" y="339"/>
                    <a:pt x="100" y="470"/>
                  </a:cubicBezTo>
                  <a:cubicBezTo>
                    <a:pt x="104" y="493"/>
                    <a:pt x="125" y="505"/>
                    <a:pt x="146" y="505"/>
                  </a:cubicBezTo>
                  <a:cubicBezTo>
                    <a:pt x="166" y="505"/>
                    <a:pt x="187" y="493"/>
                    <a:pt x="191" y="470"/>
                  </a:cubicBezTo>
                  <a:cubicBezTo>
                    <a:pt x="225" y="323"/>
                    <a:pt x="189" y="182"/>
                    <a:pt x="138" y="44"/>
                  </a:cubicBezTo>
                  <a:cubicBezTo>
                    <a:pt x="127" y="13"/>
                    <a:pt x="101" y="0"/>
                    <a:pt x="7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7"/>
            <p:cNvSpPr/>
            <p:nvPr/>
          </p:nvSpPr>
          <p:spPr>
            <a:xfrm>
              <a:off x="8170719" y="5655721"/>
              <a:ext cx="11079" cy="23326"/>
            </a:xfrm>
            <a:custGeom>
              <a:avLst/>
              <a:gdLst/>
              <a:ahLst/>
              <a:cxnLst/>
              <a:rect l="l" t="t" r="r" b="b"/>
              <a:pathLst>
                <a:path w="275" h="579" extrusionOk="0">
                  <a:moveTo>
                    <a:pt x="137" y="1"/>
                  </a:moveTo>
                  <a:cubicBezTo>
                    <a:pt x="82" y="1"/>
                    <a:pt x="27" y="36"/>
                    <a:pt x="28" y="106"/>
                  </a:cubicBezTo>
                  <a:cubicBezTo>
                    <a:pt x="28" y="253"/>
                    <a:pt x="1" y="411"/>
                    <a:pt x="71" y="542"/>
                  </a:cubicBezTo>
                  <a:cubicBezTo>
                    <a:pt x="84" y="567"/>
                    <a:pt x="111" y="579"/>
                    <a:pt x="137" y="579"/>
                  </a:cubicBezTo>
                  <a:cubicBezTo>
                    <a:pt x="163" y="579"/>
                    <a:pt x="190" y="567"/>
                    <a:pt x="203" y="542"/>
                  </a:cubicBezTo>
                  <a:cubicBezTo>
                    <a:pt x="274" y="411"/>
                    <a:pt x="246" y="253"/>
                    <a:pt x="246" y="106"/>
                  </a:cubicBezTo>
                  <a:cubicBezTo>
                    <a:pt x="247" y="36"/>
                    <a:pt x="192" y="1"/>
                    <a:pt x="13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7"/>
            <p:cNvSpPr/>
            <p:nvPr/>
          </p:nvSpPr>
          <p:spPr>
            <a:xfrm>
              <a:off x="8100540" y="5770942"/>
              <a:ext cx="19580" cy="24253"/>
            </a:xfrm>
            <a:custGeom>
              <a:avLst/>
              <a:gdLst/>
              <a:ahLst/>
              <a:cxnLst/>
              <a:rect l="l" t="t" r="r" b="b"/>
              <a:pathLst>
                <a:path w="486" h="602" extrusionOk="0">
                  <a:moveTo>
                    <a:pt x="128" y="1"/>
                  </a:moveTo>
                  <a:cubicBezTo>
                    <a:pt x="61" y="1"/>
                    <a:pt x="0" y="89"/>
                    <a:pt x="62" y="155"/>
                  </a:cubicBezTo>
                  <a:cubicBezTo>
                    <a:pt x="183" y="283"/>
                    <a:pt x="187" y="458"/>
                    <a:pt x="294" y="587"/>
                  </a:cubicBezTo>
                  <a:cubicBezTo>
                    <a:pt x="302" y="597"/>
                    <a:pt x="313" y="602"/>
                    <a:pt x="325" y="602"/>
                  </a:cubicBezTo>
                  <a:cubicBezTo>
                    <a:pt x="342" y="602"/>
                    <a:pt x="360" y="592"/>
                    <a:pt x="369" y="577"/>
                  </a:cubicBezTo>
                  <a:cubicBezTo>
                    <a:pt x="486" y="397"/>
                    <a:pt x="317" y="156"/>
                    <a:pt x="187" y="27"/>
                  </a:cubicBezTo>
                  <a:cubicBezTo>
                    <a:pt x="169" y="8"/>
                    <a:pt x="148" y="1"/>
                    <a:pt x="12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7"/>
            <p:cNvSpPr/>
            <p:nvPr/>
          </p:nvSpPr>
          <p:spPr>
            <a:xfrm>
              <a:off x="8126202" y="5773319"/>
              <a:ext cx="9508" cy="14101"/>
            </a:xfrm>
            <a:custGeom>
              <a:avLst/>
              <a:gdLst/>
              <a:ahLst/>
              <a:cxnLst/>
              <a:rect l="l" t="t" r="r" b="b"/>
              <a:pathLst>
                <a:path w="236" h="350" extrusionOk="0">
                  <a:moveTo>
                    <a:pt x="87" y="0"/>
                  </a:moveTo>
                  <a:cubicBezTo>
                    <a:pt x="45" y="0"/>
                    <a:pt x="0" y="37"/>
                    <a:pt x="18" y="83"/>
                  </a:cubicBezTo>
                  <a:cubicBezTo>
                    <a:pt x="51" y="169"/>
                    <a:pt x="81" y="246"/>
                    <a:pt x="132" y="325"/>
                  </a:cubicBezTo>
                  <a:cubicBezTo>
                    <a:pt x="143" y="342"/>
                    <a:pt x="160" y="350"/>
                    <a:pt x="175" y="350"/>
                  </a:cubicBezTo>
                  <a:cubicBezTo>
                    <a:pt x="206" y="350"/>
                    <a:pt x="236" y="322"/>
                    <a:pt x="228" y="284"/>
                  </a:cubicBezTo>
                  <a:cubicBezTo>
                    <a:pt x="208" y="194"/>
                    <a:pt x="175" y="116"/>
                    <a:pt x="137" y="33"/>
                  </a:cubicBezTo>
                  <a:cubicBezTo>
                    <a:pt x="127" y="10"/>
                    <a:pt x="108" y="0"/>
                    <a:pt x="8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7"/>
            <p:cNvSpPr/>
            <p:nvPr/>
          </p:nvSpPr>
          <p:spPr>
            <a:xfrm>
              <a:off x="8318814" y="5747052"/>
              <a:ext cx="9105" cy="22400"/>
            </a:xfrm>
            <a:custGeom>
              <a:avLst/>
              <a:gdLst/>
              <a:ahLst/>
              <a:cxnLst/>
              <a:rect l="l" t="t" r="r" b="b"/>
              <a:pathLst>
                <a:path w="226" h="556" extrusionOk="0">
                  <a:moveTo>
                    <a:pt x="136" y="1"/>
                  </a:moveTo>
                  <a:cubicBezTo>
                    <a:pt x="90" y="1"/>
                    <a:pt x="42" y="29"/>
                    <a:pt x="37" y="88"/>
                  </a:cubicBezTo>
                  <a:cubicBezTo>
                    <a:pt x="26" y="227"/>
                    <a:pt x="0" y="368"/>
                    <a:pt x="24" y="504"/>
                  </a:cubicBezTo>
                  <a:cubicBezTo>
                    <a:pt x="30" y="540"/>
                    <a:pt x="57" y="556"/>
                    <a:pt x="86" y="556"/>
                  </a:cubicBezTo>
                  <a:cubicBezTo>
                    <a:pt x="118" y="556"/>
                    <a:pt x="152" y="536"/>
                    <a:pt x="163" y="504"/>
                  </a:cubicBezTo>
                  <a:cubicBezTo>
                    <a:pt x="209" y="374"/>
                    <a:pt x="207" y="224"/>
                    <a:pt x="220" y="88"/>
                  </a:cubicBezTo>
                  <a:cubicBezTo>
                    <a:pt x="226" y="30"/>
                    <a:pt x="182" y="1"/>
                    <a:pt x="13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7"/>
            <p:cNvSpPr/>
            <p:nvPr/>
          </p:nvSpPr>
          <p:spPr>
            <a:xfrm>
              <a:off x="7905632" y="5773319"/>
              <a:ext cx="20224" cy="20708"/>
            </a:xfrm>
            <a:custGeom>
              <a:avLst/>
              <a:gdLst/>
              <a:ahLst/>
              <a:cxnLst/>
              <a:rect l="l" t="t" r="r" b="b"/>
              <a:pathLst>
                <a:path w="502" h="514" extrusionOk="0">
                  <a:moveTo>
                    <a:pt x="142" y="1"/>
                  </a:moveTo>
                  <a:cubicBezTo>
                    <a:pt x="74" y="1"/>
                    <a:pt x="1" y="82"/>
                    <a:pt x="52" y="147"/>
                  </a:cubicBezTo>
                  <a:cubicBezTo>
                    <a:pt x="141" y="263"/>
                    <a:pt x="222" y="399"/>
                    <a:pt x="336" y="491"/>
                  </a:cubicBezTo>
                  <a:cubicBezTo>
                    <a:pt x="356" y="507"/>
                    <a:pt x="377" y="513"/>
                    <a:pt x="396" y="513"/>
                  </a:cubicBezTo>
                  <a:cubicBezTo>
                    <a:pt x="454" y="513"/>
                    <a:pt x="501" y="456"/>
                    <a:pt x="470" y="388"/>
                  </a:cubicBezTo>
                  <a:cubicBezTo>
                    <a:pt x="408" y="256"/>
                    <a:pt x="293" y="143"/>
                    <a:pt x="203" y="30"/>
                  </a:cubicBezTo>
                  <a:cubicBezTo>
                    <a:pt x="186" y="9"/>
                    <a:pt x="164" y="1"/>
                    <a:pt x="14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7"/>
            <p:cNvSpPr/>
            <p:nvPr/>
          </p:nvSpPr>
          <p:spPr>
            <a:xfrm>
              <a:off x="7939392" y="5773842"/>
              <a:ext cx="2095" cy="1571"/>
            </a:xfrm>
            <a:custGeom>
              <a:avLst/>
              <a:gdLst/>
              <a:ahLst/>
              <a:cxnLst/>
              <a:rect l="l" t="t" r="r" b="b"/>
              <a:pathLst>
                <a:path w="52" h="39" extrusionOk="0">
                  <a:moveTo>
                    <a:pt x="26" y="0"/>
                  </a:moveTo>
                  <a:cubicBezTo>
                    <a:pt x="1" y="0"/>
                    <a:pt x="1" y="39"/>
                    <a:pt x="26" y="39"/>
                  </a:cubicBezTo>
                  <a:cubicBezTo>
                    <a:pt x="51" y="39"/>
                    <a:pt x="51" y="0"/>
                    <a:pt x="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7"/>
            <p:cNvSpPr/>
            <p:nvPr/>
          </p:nvSpPr>
          <p:spPr>
            <a:xfrm>
              <a:off x="7979236" y="5759621"/>
              <a:ext cx="11683" cy="16921"/>
            </a:xfrm>
            <a:custGeom>
              <a:avLst/>
              <a:gdLst/>
              <a:ahLst/>
              <a:cxnLst/>
              <a:rect l="l" t="t" r="r" b="b"/>
              <a:pathLst>
                <a:path w="290" h="420" extrusionOk="0">
                  <a:moveTo>
                    <a:pt x="154" y="1"/>
                  </a:moveTo>
                  <a:cubicBezTo>
                    <a:pt x="110" y="1"/>
                    <a:pt x="68" y="24"/>
                    <a:pt x="54" y="78"/>
                  </a:cubicBezTo>
                  <a:cubicBezTo>
                    <a:pt x="26" y="178"/>
                    <a:pt x="1" y="258"/>
                    <a:pt x="16" y="361"/>
                  </a:cubicBezTo>
                  <a:cubicBezTo>
                    <a:pt x="21" y="398"/>
                    <a:pt x="58" y="420"/>
                    <a:pt x="94" y="420"/>
                  </a:cubicBezTo>
                  <a:cubicBezTo>
                    <a:pt x="116" y="420"/>
                    <a:pt x="137" y="412"/>
                    <a:pt x="151" y="395"/>
                  </a:cubicBezTo>
                  <a:cubicBezTo>
                    <a:pt x="217" y="317"/>
                    <a:pt x="235" y="235"/>
                    <a:pt x="265" y="137"/>
                  </a:cubicBezTo>
                  <a:cubicBezTo>
                    <a:pt x="290" y="55"/>
                    <a:pt x="220" y="1"/>
                    <a:pt x="15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7"/>
            <p:cNvSpPr/>
            <p:nvPr/>
          </p:nvSpPr>
          <p:spPr>
            <a:xfrm>
              <a:off x="7940923" y="5531316"/>
              <a:ext cx="24696" cy="22803"/>
            </a:xfrm>
            <a:custGeom>
              <a:avLst/>
              <a:gdLst/>
              <a:ahLst/>
              <a:cxnLst/>
              <a:rect l="l" t="t" r="r" b="b"/>
              <a:pathLst>
                <a:path w="613" h="566" extrusionOk="0">
                  <a:moveTo>
                    <a:pt x="121" y="0"/>
                  </a:moveTo>
                  <a:cubicBezTo>
                    <a:pt x="56" y="0"/>
                    <a:pt x="0" y="85"/>
                    <a:pt x="58" y="147"/>
                  </a:cubicBezTo>
                  <a:cubicBezTo>
                    <a:pt x="189" y="283"/>
                    <a:pt x="313" y="447"/>
                    <a:pt x="472" y="554"/>
                  </a:cubicBezTo>
                  <a:cubicBezTo>
                    <a:pt x="484" y="562"/>
                    <a:pt x="497" y="565"/>
                    <a:pt x="509" y="565"/>
                  </a:cubicBezTo>
                  <a:cubicBezTo>
                    <a:pt x="564" y="565"/>
                    <a:pt x="612" y="499"/>
                    <a:pt x="579" y="447"/>
                  </a:cubicBezTo>
                  <a:cubicBezTo>
                    <a:pt x="475" y="287"/>
                    <a:pt x="313" y="160"/>
                    <a:pt x="179" y="26"/>
                  </a:cubicBezTo>
                  <a:cubicBezTo>
                    <a:pt x="160" y="8"/>
                    <a:pt x="140" y="0"/>
                    <a:pt x="12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7"/>
            <p:cNvSpPr/>
            <p:nvPr/>
          </p:nvSpPr>
          <p:spPr>
            <a:xfrm>
              <a:off x="7968076" y="5529463"/>
              <a:ext cx="11361" cy="22682"/>
            </a:xfrm>
            <a:custGeom>
              <a:avLst/>
              <a:gdLst/>
              <a:ahLst/>
              <a:cxnLst/>
              <a:rect l="l" t="t" r="r" b="b"/>
              <a:pathLst>
                <a:path w="282" h="563" extrusionOk="0">
                  <a:moveTo>
                    <a:pt x="120" y="0"/>
                  </a:moveTo>
                  <a:cubicBezTo>
                    <a:pt x="63" y="0"/>
                    <a:pt x="0" y="49"/>
                    <a:pt x="14" y="124"/>
                  </a:cubicBezTo>
                  <a:cubicBezTo>
                    <a:pt x="40" y="258"/>
                    <a:pt x="45" y="416"/>
                    <a:pt x="121" y="530"/>
                  </a:cubicBezTo>
                  <a:cubicBezTo>
                    <a:pt x="136" y="551"/>
                    <a:pt x="160" y="562"/>
                    <a:pt x="184" y="562"/>
                  </a:cubicBezTo>
                  <a:cubicBezTo>
                    <a:pt x="212" y="562"/>
                    <a:pt x="238" y="546"/>
                    <a:pt x="246" y="513"/>
                  </a:cubicBezTo>
                  <a:cubicBezTo>
                    <a:pt x="281" y="368"/>
                    <a:pt x="229" y="216"/>
                    <a:pt x="204" y="74"/>
                  </a:cubicBezTo>
                  <a:cubicBezTo>
                    <a:pt x="195" y="22"/>
                    <a:pt x="159" y="0"/>
                    <a:pt x="12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7"/>
            <p:cNvSpPr/>
            <p:nvPr/>
          </p:nvSpPr>
          <p:spPr>
            <a:xfrm>
              <a:off x="7985521" y="5522574"/>
              <a:ext cx="11603" cy="24817"/>
            </a:xfrm>
            <a:custGeom>
              <a:avLst/>
              <a:gdLst/>
              <a:ahLst/>
              <a:cxnLst/>
              <a:rect l="l" t="t" r="r" b="b"/>
              <a:pathLst>
                <a:path w="288" h="616" extrusionOk="0">
                  <a:moveTo>
                    <a:pt x="171" y="0"/>
                  </a:moveTo>
                  <a:cubicBezTo>
                    <a:pt x="148" y="0"/>
                    <a:pt x="125" y="11"/>
                    <a:pt x="114" y="35"/>
                  </a:cubicBezTo>
                  <a:cubicBezTo>
                    <a:pt x="45" y="176"/>
                    <a:pt x="1" y="405"/>
                    <a:pt x="53" y="556"/>
                  </a:cubicBezTo>
                  <a:cubicBezTo>
                    <a:pt x="67" y="593"/>
                    <a:pt x="103" y="616"/>
                    <a:pt x="139" y="616"/>
                  </a:cubicBezTo>
                  <a:cubicBezTo>
                    <a:pt x="165" y="616"/>
                    <a:pt x="190" y="604"/>
                    <a:pt x="206" y="576"/>
                  </a:cubicBezTo>
                  <a:cubicBezTo>
                    <a:pt x="287" y="434"/>
                    <a:pt x="287" y="209"/>
                    <a:pt x="244" y="53"/>
                  </a:cubicBezTo>
                  <a:cubicBezTo>
                    <a:pt x="236" y="20"/>
                    <a:pt x="202" y="0"/>
                    <a:pt x="17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7"/>
            <p:cNvSpPr/>
            <p:nvPr/>
          </p:nvSpPr>
          <p:spPr>
            <a:xfrm>
              <a:off x="7998453" y="5525756"/>
              <a:ext cx="19741" cy="15350"/>
            </a:xfrm>
            <a:custGeom>
              <a:avLst/>
              <a:gdLst/>
              <a:ahLst/>
              <a:cxnLst/>
              <a:rect l="l" t="t" r="r" b="b"/>
              <a:pathLst>
                <a:path w="490" h="381" extrusionOk="0">
                  <a:moveTo>
                    <a:pt x="246" y="0"/>
                  </a:moveTo>
                  <a:cubicBezTo>
                    <a:pt x="0" y="0"/>
                    <a:pt x="0" y="380"/>
                    <a:pt x="246" y="380"/>
                  </a:cubicBezTo>
                  <a:cubicBezTo>
                    <a:pt x="490" y="380"/>
                    <a:pt x="490" y="0"/>
                    <a:pt x="24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7"/>
            <p:cNvSpPr/>
            <p:nvPr/>
          </p:nvSpPr>
          <p:spPr>
            <a:xfrm>
              <a:off x="8383031" y="5554924"/>
              <a:ext cx="17726" cy="24092"/>
            </a:xfrm>
            <a:custGeom>
              <a:avLst/>
              <a:gdLst/>
              <a:ahLst/>
              <a:cxnLst/>
              <a:rect l="l" t="t" r="r" b="b"/>
              <a:pathLst>
                <a:path w="440" h="598" extrusionOk="0">
                  <a:moveTo>
                    <a:pt x="96" y="0"/>
                  </a:moveTo>
                  <a:cubicBezTo>
                    <a:pt x="45" y="0"/>
                    <a:pt x="1" y="62"/>
                    <a:pt x="49" y="105"/>
                  </a:cubicBezTo>
                  <a:cubicBezTo>
                    <a:pt x="195" y="242"/>
                    <a:pt x="260" y="409"/>
                    <a:pt x="358" y="578"/>
                  </a:cubicBezTo>
                  <a:cubicBezTo>
                    <a:pt x="366" y="592"/>
                    <a:pt x="380" y="598"/>
                    <a:pt x="394" y="598"/>
                  </a:cubicBezTo>
                  <a:cubicBezTo>
                    <a:pt x="417" y="598"/>
                    <a:pt x="439" y="582"/>
                    <a:pt x="439" y="555"/>
                  </a:cubicBezTo>
                  <a:cubicBezTo>
                    <a:pt x="437" y="339"/>
                    <a:pt x="293" y="155"/>
                    <a:pt x="138" y="16"/>
                  </a:cubicBezTo>
                  <a:cubicBezTo>
                    <a:pt x="125" y="5"/>
                    <a:pt x="110" y="0"/>
                    <a:pt x="9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7"/>
            <p:cNvSpPr/>
            <p:nvPr/>
          </p:nvSpPr>
          <p:spPr>
            <a:xfrm>
              <a:off x="8418645" y="5554642"/>
              <a:ext cx="7896" cy="19701"/>
            </a:xfrm>
            <a:custGeom>
              <a:avLst/>
              <a:gdLst/>
              <a:ahLst/>
              <a:cxnLst/>
              <a:rect l="l" t="t" r="r" b="b"/>
              <a:pathLst>
                <a:path w="196" h="489" extrusionOk="0">
                  <a:moveTo>
                    <a:pt x="79" y="0"/>
                  </a:moveTo>
                  <a:cubicBezTo>
                    <a:pt x="42" y="0"/>
                    <a:pt x="3" y="25"/>
                    <a:pt x="5" y="68"/>
                  </a:cubicBezTo>
                  <a:cubicBezTo>
                    <a:pt x="11" y="205"/>
                    <a:pt x="0" y="337"/>
                    <a:pt x="57" y="461"/>
                  </a:cubicBezTo>
                  <a:cubicBezTo>
                    <a:pt x="66" y="480"/>
                    <a:pt x="84" y="489"/>
                    <a:pt x="104" y="489"/>
                  </a:cubicBezTo>
                  <a:cubicBezTo>
                    <a:pt x="130" y="489"/>
                    <a:pt x="157" y="473"/>
                    <a:pt x="164" y="447"/>
                  </a:cubicBezTo>
                  <a:cubicBezTo>
                    <a:pt x="196" y="314"/>
                    <a:pt x="159" y="182"/>
                    <a:pt x="140" y="49"/>
                  </a:cubicBezTo>
                  <a:cubicBezTo>
                    <a:pt x="135" y="15"/>
                    <a:pt x="108" y="0"/>
                    <a:pt x="7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7"/>
            <p:cNvSpPr/>
            <p:nvPr/>
          </p:nvSpPr>
          <p:spPr>
            <a:xfrm>
              <a:off x="8451116" y="5540582"/>
              <a:ext cx="16236" cy="29249"/>
            </a:xfrm>
            <a:custGeom>
              <a:avLst/>
              <a:gdLst/>
              <a:ahLst/>
              <a:cxnLst/>
              <a:rect l="l" t="t" r="r" b="b"/>
              <a:pathLst>
                <a:path w="403" h="726" extrusionOk="0">
                  <a:moveTo>
                    <a:pt x="323" y="0"/>
                  </a:moveTo>
                  <a:cubicBezTo>
                    <a:pt x="305" y="0"/>
                    <a:pt x="286" y="8"/>
                    <a:pt x="273" y="26"/>
                  </a:cubicBezTo>
                  <a:cubicBezTo>
                    <a:pt x="153" y="194"/>
                    <a:pt x="0" y="503"/>
                    <a:pt x="117" y="705"/>
                  </a:cubicBezTo>
                  <a:cubicBezTo>
                    <a:pt x="126" y="719"/>
                    <a:pt x="139" y="726"/>
                    <a:pt x="152" y="726"/>
                  </a:cubicBezTo>
                  <a:cubicBezTo>
                    <a:pt x="171" y="726"/>
                    <a:pt x="190" y="713"/>
                    <a:pt x="197" y="694"/>
                  </a:cubicBezTo>
                  <a:cubicBezTo>
                    <a:pt x="235" y="598"/>
                    <a:pt x="219" y="502"/>
                    <a:pt x="238" y="400"/>
                  </a:cubicBezTo>
                  <a:cubicBezTo>
                    <a:pt x="261" y="286"/>
                    <a:pt x="311" y="181"/>
                    <a:pt x="374" y="85"/>
                  </a:cubicBezTo>
                  <a:cubicBezTo>
                    <a:pt x="402" y="41"/>
                    <a:pt x="363" y="0"/>
                    <a:pt x="32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7"/>
            <p:cNvSpPr/>
            <p:nvPr/>
          </p:nvSpPr>
          <p:spPr>
            <a:xfrm>
              <a:off x="8509331" y="5554360"/>
              <a:ext cx="8662" cy="20748"/>
            </a:xfrm>
            <a:custGeom>
              <a:avLst/>
              <a:gdLst/>
              <a:ahLst/>
              <a:cxnLst/>
              <a:rect l="l" t="t" r="r" b="b"/>
              <a:pathLst>
                <a:path w="215" h="515" extrusionOk="0">
                  <a:moveTo>
                    <a:pt x="129" y="1"/>
                  </a:moveTo>
                  <a:cubicBezTo>
                    <a:pt x="96" y="1"/>
                    <a:pt x="64" y="17"/>
                    <a:pt x="58" y="54"/>
                  </a:cubicBezTo>
                  <a:cubicBezTo>
                    <a:pt x="32" y="202"/>
                    <a:pt x="0" y="335"/>
                    <a:pt x="30" y="484"/>
                  </a:cubicBezTo>
                  <a:cubicBezTo>
                    <a:pt x="34" y="504"/>
                    <a:pt x="53" y="514"/>
                    <a:pt x="72" y="514"/>
                  </a:cubicBezTo>
                  <a:cubicBezTo>
                    <a:pt x="86" y="514"/>
                    <a:pt x="101" y="508"/>
                    <a:pt x="109" y="494"/>
                  </a:cubicBezTo>
                  <a:cubicBezTo>
                    <a:pt x="181" y="361"/>
                    <a:pt x="189" y="222"/>
                    <a:pt x="208" y="75"/>
                  </a:cubicBezTo>
                  <a:cubicBezTo>
                    <a:pt x="214" y="28"/>
                    <a:pt x="171" y="1"/>
                    <a:pt x="12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7"/>
            <p:cNvSpPr/>
            <p:nvPr/>
          </p:nvSpPr>
          <p:spPr>
            <a:xfrm>
              <a:off x="8475208" y="5551177"/>
              <a:ext cx="5922" cy="16236"/>
            </a:xfrm>
            <a:custGeom>
              <a:avLst/>
              <a:gdLst/>
              <a:ahLst/>
              <a:cxnLst/>
              <a:rect l="l" t="t" r="r" b="b"/>
              <a:pathLst>
                <a:path w="147" h="403" extrusionOk="0">
                  <a:moveTo>
                    <a:pt x="94" y="1"/>
                  </a:moveTo>
                  <a:cubicBezTo>
                    <a:pt x="65" y="1"/>
                    <a:pt x="35" y="20"/>
                    <a:pt x="30" y="56"/>
                  </a:cubicBezTo>
                  <a:cubicBezTo>
                    <a:pt x="17" y="156"/>
                    <a:pt x="1" y="253"/>
                    <a:pt x="2" y="353"/>
                  </a:cubicBezTo>
                  <a:cubicBezTo>
                    <a:pt x="4" y="384"/>
                    <a:pt x="31" y="402"/>
                    <a:pt x="57" y="402"/>
                  </a:cubicBezTo>
                  <a:cubicBezTo>
                    <a:pt x="77" y="402"/>
                    <a:pt x="96" y="392"/>
                    <a:pt x="102" y="367"/>
                  </a:cubicBezTo>
                  <a:cubicBezTo>
                    <a:pt x="128" y="266"/>
                    <a:pt x="134" y="160"/>
                    <a:pt x="143" y="56"/>
                  </a:cubicBezTo>
                  <a:cubicBezTo>
                    <a:pt x="147" y="19"/>
                    <a:pt x="122" y="1"/>
                    <a:pt x="9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7"/>
            <p:cNvSpPr/>
            <p:nvPr/>
          </p:nvSpPr>
          <p:spPr>
            <a:xfrm>
              <a:off x="8515978" y="5771385"/>
              <a:ext cx="12086" cy="28282"/>
            </a:xfrm>
            <a:custGeom>
              <a:avLst/>
              <a:gdLst/>
              <a:ahLst/>
              <a:cxnLst/>
              <a:rect l="l" t="t" r="r" b="b"/>
              <a:pathLst>
                <a:path w="300" h="702" extrusionOk="0">
                  <a:moveTo>
                    <a:pt x="99" y="0"/>
                  </a:moveTo>
                  <a:cubicBezTo>
                    <a:pt x="51" y="0"/>
                    <a:pt x="0" y="40"/>
                    <a:pt x="13" y="102"/>
                  </a:cubicBezTo>
                  <a:cubicBezTo>
                    <a:pt x="58" y="297"/>
                    <a:pt x="87" y="495"/>
                    <a:pt x="183" y="672"/>
                  </a:cubicBezTo>
                  <a:cubicBezTo>
                    <a:pt x="194" y="693"/>
                    <a:pt x="214" y="702"/>
                    <a:pt x="234" y="702"/>
                  </a:cubicBezTo>
                  <a:cubicBezTo>
                    <a:pt x="266" y="702"/>
                    <a:pt x="299" y="678"/>
                    <a:pt x="299" y="640"/>
                  </a:cubicBezTo>
                  <a:cubicBezTo>
                    <a:pt x="298" y="439"/>
                    <a:pt x="227" y="250"/>
                    <a:pt x="172" y="58"/>
                  </a:cubicBezTo>
                  <a:cubicBezTo>
                    <a:pt x="161" y="18"/>
                    <a:pt x="130" y="0"/>
                    <a:pt x="9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7"/>
            <p:cNvSpPr/>
            <p:nvPr/>
          </p:nvSpPr>
          <p:spPr>
            <a:xfrm>
              <a:off x="8550745" y="5758171"/>
              <a:ext cx="14665" cy="31384"/>
            </a:xfrm>
            <a:custGeom>
              <a:avLst/>
              <a:gdLst/>
              <a:ahLst/>
              <a:cxnLst/>
              <a:rect l="l" t="t" r="r" b="b"/>
              <a:pathLst>
                <a:path w="364" h="779" extrusionOk="0">
                  <a:moveTo>
                    <a:pt x="103" y="0"/>
                  </a:moveTo>
                  <a:cubicBezTo>
                    <a:pt x="52" y="0"/>
                    <a:pt x="1" y="56"/>
                    <a:pt x="31" y="116"/>
                  </a:cubicBezTo>
                  <a:cubicBezTo>
                    <a:pt x="134" y="322"/>
                    <a:pt x="138" y="531"/>
                    <a:pt x="190" y="749"/>
                  </a:cubicBezTo>
                  <a:cubicBezTo>
                    <a:pt x="195" y="770"/>
                    <a:pt x="209" y="778"/>
                    <a:pt x="224" y="778"/>
                  </a:cubicBezTo>
                  <a:cubicBezTo>
                    <a:pt x="242" y="778"/>
                    <a:pt x="261" y="767"/>
                    <a:pt x="268" y="749"/>
                  </a:cubicBezTo>
                  <a:cubicBezTo>
                    <a:pt x="363" y="517"/>
                    <a:pt x="274" y="252"/>
                    <a:pt x="164" y="40"/>
                  </a:cubicBezTo>
                  <a:cubicBezTo>
                    <a:pt x="149" y="12"/>
                    <a:pt x="126" y="0"/>
                    <a:pt x="10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7"/>
            <p:cNvSpPr/>
            <p:nvPr/>
          </p:nvSpPr>
          <p:spPr>
            <a:xfrm>
              <a:off x="8569398" y="5766994"/>
              <a:ext cx="17042" cy="26509"/>
            </a:xfrm>
            <a:custGeom>
              <a:avLst/>
              <a:gdLst/>
              <a:ahLst/>
              <a:cxnLst/>
              <a:rect l="l" t="t" r="r" b="b"/>
              <a:pathLst>
                <a:path w="423" h="658" extrusionOk="0">
                  <a:moveTo>
                    <a:pt x="311" y="1"/>
                  </a:moveTo>
                  <a:cubicBezTo>
                    <a:pt x="294" y="1"/>
                    <a:pt x="276" y="7"/>
                    <a:pt x="261" y="22"/>
                  </a:cubicBezTo>
                  <a:cubicBezTo>
                    <a:pt x="118" y="170"/>
                    <a:pt x="1" y="434"/>
                    <a:pt x="137" y="622"/>
                  </a:cubicBezTo>
                  <a:cubicBezTo>
                    <a:pt x="155" y="647"/>
                    <a:pt x="180" y="658"/>
                    <a:pt x="204" y="658"/>
                  </a:cubicBezTo>
                  <a:cubicBezTo>
                    <a:pt x="242" y="658"/>
                    <a:pt x="278" y="630"/>
                    <a:pt x="282" y="581"/>
                  </a:cubicBezTo>
                  <a:cubicBezTo>
                    <a:pt x="298" y="407"/>
                    <a:pt x="269" y="270"/>
                    <a:pt x="382" y="116"/>
                  </a:cubicBezTo>
                  <a:cubicBezTo>
                    <a:pt x="423" y="62"/>
                    <a:pt x="367" y="1"/>
                    <a:pt x="31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7"/>
            <p:cNvSpPr/>
            <p:nvPr/>
          </p:nvSpPr>
          <p:spPr>
            <a:xfrm>
              <a:off x="8593087" y="5771344"/>
              <a:ext cx="9186" cy="22118"/>
            </a:xfrm>
            <a:custGeom>
              <a:avLst/>
              <a:gdLst/>
              <a:ahLst/>
              <a:cxnLst/>
              <a:rect l="l" t="t" r="r" b="b"/>
              <a:pathLst>
                <a:path w="228" h="549" extrusionOk="0">
                  <a:moveTo>
                    <a:pt x="130" y="1"/>
                  </a:moveTo>
                  <a:cubicBezTo>
                    <a:pt x="99" y="1"/>
                    <a:pt x="70" y="18"/>
                    <a:pt x="61" y="59"/>
                  </a:cubicBezTo>
                  <a:cubicBezTo>
                    <a:pt x="29" y="202"/>
                    <a:pt x="0" y="351"/>
                    <a:pt x="32" y="496"/>
                  </a:cubicBezTo>
                  <a:cubicBezTo>
                    <a:pt x="40" y="531"/>
                    <a:pt x="72" y="548"/>
                    <a:pt x="105" y="548"/>
                  </a:cubicBezTo>
                  <a:cubicBezTo>
                    <a:pt x="137" y="548"/>
                    <a:pt x="168" y="531"/>
                    <a:pt x="174" y="496"/>
                  </a:cubicBezTo>
                  <a:cubicBezTo>
                    <a:pt x="197" y="365"/>
                    <a:pt x="193" y="234"/>
                    <a:pt x="216" y="102"/>
                  </a:cubicBezTo>
                  <a:cubicBezTo>
                    <a:pt x="228" y="41"/>
                    <a:pt x="177" y="1"/>
                    <a:pt x="13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7"/>
            <p:cNvSpPr/>
            <p:nvPr/>
          </p:nvSpPr>
          <p:spPr>
            <a:xfrm>
              <a:off x="8726759" y="5792334"/>
              <a:ext cx="11361" cy="19177"/>
            </a:xfrm>
            <a:custGeom>
              <a:avLst/>
              <a:gdLst/>
              <a:ahLst/>
              <a:cxnLst/>
              <a:rect l="l" t="t" r="r" b="b"/>
              <a:pathLst>
                <a:path w="282" h="476" extrusionOk="0">
                  <a:moveTo>
                    <a:pt x="101" y="1"/>
                  </a:moveTo>
                  <a:cubicBezTo>
                    <a:pt x="51" y="1"/>
                    <a:pt x="1" y="52"/>
                    <a:pt x="9" y="114"/>
                  </a:cubicBezTo>
                  <a:cubicBezTo>
                    <a:pt x="24" y="225"/>
                    <a:pt x="50" y="339"/>
                    <a:pt x="111" y="434"/>
                  </a:cubicBezTo>
                  <a:cubicBezTo>
                    <a:pt x="128" y="462"/>
                    <a:pt x="159" y="476"/>
                    <a:pt x="190" y="476"/>
                  </a:cubicBezTo>
                  <a:cubicBezTo>
                    <a:pt x="236" y="476"/>
                    <a:pt x="281" y="445"/>
                    <a:pt x="277" y="388"/>
                  </a:cubicBezTo>
                  <a:cubicBezTo>
                    <a:pt x="271" y="266"/>
                    <a:pt x="223" y="153"/>
                    <a:pt x="165" y="45"/>
                  </a:cubicBezTo>
                  <a:cubicBezTo>
                    <a:pt x="149" y="14"/>
                    <a:pt x="125" y="1"/>
                    <a:pt x="10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7"/>
            <p:cNvSpPr/>
            <p:nvPr/>
          </p:nvSpPr>
          <p:spPr>
            <a:xfrm>
              <a:off x="8761204" y="5781859"/>
              <a:ext cx="12892" cy="19620"/>
            </a:xfrm>
            <a:custGeom>
              <a:avLst/>
              <a:gdLst/>
              <a:ahLst/>
              <a:cxnLst/>
              <a:rect l="l" t="t" r="r" b="b"/>
              <a:pathLst>
                <a:path w="320" h="487" extrusionOk="0">
                  <a:moveTo>
                    <a:pt x="102" y="1"/>
                  </a:moveTo>
                  <a:cubicBezTo>
                    <a:pt x="50" y="1"/>
                    <a:pt x="0" y="41"/>
                    <a:pt x="25" y="103"/>
                  </a:cubicBezTo>
                  <a:cubicBezTo>
                    <a:pt x="68" y="221"/>
                    <a:pt x="105" y="343"/>
                    <a:pt x="172" y="450"/>
                  </a:cubicBezTo>
                  <a:cubicBezTo>
                    <a:pt x="188" y="475"/>
                    <a:pt x="211" y="486"/>
                    <a:pt x="234" y="486"/>
                  </a:cubicBezTo>
                  <a:cubicBezTo>
                    <a:pt x="277" y="486"/>
                    <a:pt x="319" y="447"/>
                    <a:pt x="308" y="393"/>
                  </a:cubicBezTo>
                  <a:cubicBezTo>
                    <a:pt x="287" y="276"/>
                    <a:pt x="232" y="166"/>
                    <a:pt x="188" y="58"/>
                  </a:cubicBezTo>
                  <a:cubicBezTo>
                    <a:pt x="172" y="18"/>
                    <a:pt x="136" y="1"/>
                    <a:pt x="10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7"/>
            <p:cNvSpPr/>
            <p:nvPr/>
          </p:nvSpPr>
          <p:spPr>
            <a:xfrm>
              <a:off x="8976215" y="5746488"/>
              <a:ext cx="19338" cy="40207"/>
            </a:xfrm>
            <a:custGeom>
              <a:avLst/>
              <a:gdLst/>
              <a:ahLst/>
              <a:cxnLst/>
              <a:rect l="l" t="t" r="r" b="b"/>
              <a:pathLst>
                <a:path w="480" h="998" extrusionOk="0">
                  <a:moveTo>
                    <a:pt x="93" y="0"/>
                  </a:moveTo>
                  <a:cubicBezTo>
                    <a:pt x="45" y="0"/>
                    <a:pt x="1" y="45"/>
                    <a:pt x="35" y="98"/>
                  </a:cubicBezTo>
                  <a:cubicBezTo>
                    <a:pt x="116" y="231"/>
                    <a:pt x="166" y="368"/>
                    <a:pt x="189" y="522"/>
                  </a:cubicBezTo>
                  <a:cubicBezTo>
                    <a:pt x="208" y="660"/>
                    <a:pt x="184" y="794"/>
                    <a:pt x="194" y="931"/>
                  </a:cubicBezTo>
                  <a:cubicBezTo>
                    <a:pt x="196" y="970"/>
                    <a:pt x="231" y="997"/>
                    <a:pt x="264" y="997"/>
                  </a:cubicBezTo>
                  <a:cubicBezTo>
                    <a:pt x="284" y="997"/>
                    <a:pt x="304" y="988"/>
                    <a:pt x="316" y="965"/>
                  </a:cubicBezTo>
                  <a:cubicBezTo>
                    <a:pt x="480" y="674"/>
                    <a:pt x="339" y="276"/>
                    <a:pt x="154" y="31"/>
                  </a:cubicBezTo>
                  <a:cubicBezTo>
                    <a:pt x="138" y="9"/>
                    <a:pt x="115" y="0"/>
                    <a:pt x="9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7"/>
            <p:cNvSpPr/>
            <p:nvPr/>
          </p:nvSpPr>
          <p:spPr>
            <a:xfrm>
              <a:off x="8993619" y="5760709"/>
              <a:ext cx="9991" cy="24052"/>
            </a:xfrm>
            <a:custGeom>
              <a:avLst/>
              <a:gdLst/>
              <a:ahLst/>
              <a:cxnLst/>
              <a:rect l="l" t="t" r="r" b="b"/>
              <a:pathLst>
                <a:path w="248" h="597" extrusionOk="0">
                  <a:moveTo>
                    <a:pt x="90" y="1"/>
                  </a:moveTo>
                  <a:cubicBezTo>
                    <a:pt x="46" y="1"/>
                    <a:pt x="0" y="30"/>
                    <a:pt x="6" y="80"/>
                  </a:cubicBezTo>
                  <a:cubicBezTo>
                    <a:pt x="25" y="240"/>
                    <a:pt x="16" y="429"/>
                    <a:pt x="104" y="571"/>
                  </a:cubicBezTo>
                  <a:cubicBezTo>
                    <a:pt x="114" y="588"/>
                    <a:pt x="132" y="596"/>
                    <a:pt x="149" y="596"/>
                  </a:cubicBezTo>
                  <a:cubicBezTo>
                    <a:pt x="172" y="596"/>
                    <a:pt x="195" y="583"/>
                    <a:pt x="202" y="558"/>
                  </a:cubicBezTo>
                  <a:cubicBezTo>
                    <a:pt x="247" y="400"/>
                    <a:pt x="189" y="218"/>
                    <a:pt x="165" y="59"/>
                  </a:cubicBezTo>
                  <a:cubicBezTo>
                    <a:pt x="159" y="19"/>
                    <a:pt x="125" y="1"/>
                    <a:pt x="9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7"/>
            <p:cNvSpPr/>
            <p:nvPr/>
          </p:nvSpPr>
          <p:spPr>
            <a:xfrm>
              <a:off x="9016019" y="5757687"/>
              <a:ext cx="10636" cy="25099"/>
            </a:xfrm>
            <a:custGeom>
              <a:avLst/>
              <a:gdLst/>
              <a:ahLst/>
              <a:cxnLst/>
              <a:rect l="l" t="t" r="r" b="b"/>
              <a:pathLst>
                <a:path w="264" h="623" extrusionOk="0">
                  <a:moveTo>
                    <a:pt x="168" y="0"/>
                  </a:moveTo>
                  <a:cubicBezTo>
                    <a:pt x="121" y="0"/>
                    <a:pt x="72" y="31"/>
                    <a:pt x="66" y="90"/>
                  </a:cubicBezTo>
                  <a:cubicBezTo>
                    <a:pt x="52" y="243"/>
                    <a:pt x="0" y="424"/>
                    <a:pt x="54" y="571"/>
                  </a:cubicBezTo>
                  <a:cubicBezTo>
                    <a:pt x="66" y="602"/>
                    <a:pt x="97" y="622"/>
                    <a:pt x="127" y="622"/>
                  </a:cubicBezTo>
                  <a:cubicBezTo>
                    <a:pt x="149" y="622"/>
                    <a:pt x="170" y="612"/>
                    <a:pt x="183" y="588"/>
                  </a:cubicBezTo>
                  <a:cubicBezTo>
                    <a:pt x="264" y="447"/>
                    <a:pt x="242" y="250"/>
                    <a:pt x="253" y="90"/>
                  </a:cubicBezTo>
                  <a:cubicBezTo>
                    <a:pt x="257" y="30"/>
                    <a:pt x="214" y="0"/>
                    <a:pt x="16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7"/>
            <p:cNvSpPr/>
            <p:nvPr/>
          </p:nvSpPr>
          <p:spPr>
            <a:xfrm>
              <a:off x="9051471" y="5752047"/>
              <a:ext cx="13013" cy="20990"/>
            </a:xfrm>
            <a:custGeom>
              <a:avLst/>
              <a:gdLst/>
              <a:ahLst/>
              <a:cxnLst/>
              <a:rect l="l" t="t" r="r" b="b"/>
              <a:pathLst>
                <a:path w="323" h="521" extrusionOk="0">
                  <a:moveTo>
                    <a:pt x="199" y="1"/>
                  </a:moveTo>
                  <a:cubicBezTo>
                    <a:pt x="160" y="1"/>
                    <a:pt x="120" y="21"/>
                    <a:pt x="104" y="69"/>
                  </a:cubicBezTo>
                  <a:cubicBezTo>
                    <a:pt x="60" y="199"/>
                    <a:pt x="15" y="322"/>
                    <a:pt x="4" y="460"/>
                  </a:cubicBezTo>
                  <a:cubicBezTo>
                    <a:pt x="1" y="501"/>
                    <a:pt x="31" y="520"/>
                    <a:pt x="62" y="520"/>
                  </a:cubicBezTo>
                  <a:cubicBezTo>
                    <a:pt x="84" y="520"/>
                    <a:pt x="107" y="511"/>
                    <a:pt x="121" y="492"/>
                  </a:cubicBezTo>
                  <a:cubicBezTo>
                    <a:pt x="202" y="379"/>
                    <a:pt x="244" y="252"/>
                    <a:pt x="295" y="123"/>
                  </a:cubicBezTo>
                  <a:cubicBezTo>
                    <a:pt x="323" y="50"/>
                    <a:pt x="261" y="1"/>
                    <a:pt x="19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7"/>
            <p:cNvSpPr/>
            <p:nvPr/>
          </p:nvSpPr>
          <p:spPr>
            <a:xfrm>
              <a:off x="9075200" y="5754907"/>
              <a:ext cx="11442" cy="23326"/>
            </a:xfrm>
            <a:custGeom>
              <a:avLst/>
              <a:gdLst/>
              <a:ahLst/>
              <a:cxnLst/>
              <a:rect l="l" t="t" r="r" b="b"/>
              <a:pathLst>
                <a:path w="284" h="579" extrusionOk="0">
                  <a:moveTo>
                    <a:pt x="143" y="1"/>
                  </a:moveTo>
                  <a:cubicBezTo>
                    <a:pt x="97" y="1"/>
                    <a:pt x="51" y="31"/>
                    <a:pt x="49" y="92"/>
                  </a:cubicBezTo>
                  <a:cubicBezTo>
                    <a:pt x="45" y="242"/>
                    <a:pt x="1" y="423"/>
                    <a:pt x="93" y="551"/>
                  </a:cubicBezTo>
                  <a:cubicBezTo>
                    <a:pt x="106" y="569"/>
                    <a:pt x="125" y="578"/>
                    <a:pt x="143" y="578"/>
                  </a:cubicBezTo>
                  <a:cubicBezTo>
                    <a:pt x="161" y="578"/>
                    <a:pt x="178" y="569"/>
                    <a:pt x="192" y="551"/>
                  </a:cubicBezTo>
                  <a:cubicBezTo>
                    <a:pt x="283" y="426"/>
                    <a:pt x="240" y="242"/>
                    <a:pt x="236" y="92"/>
                  </a:cubicBezTo>
                  <a:cubicBezTo>
                    <a:pt x="236" y="31"/>
                    <a:pt x="189" y="1"/>
                    <a:pt x="14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7"/>
            <p:cNvSpPr/>
            <p:nvPr/>
          </p:nvSpPr>
          <p:spPr>
            <a:xfrm>
              <a:off x="9009694" y="5688313"/>
              <a:ext cx="16276" cy="22319"/>
            </a:xfrm>
            <a:custGeom>
              <a:avLst/>
              <a:gdLst/>
              <a:ahLst/>
              <a:cxnLst/>
              <a:rect l="l" t="t" r="r" b="b"/>
              <a:pathLst>
                <a:path w="404" h="554" extrusionOk="0">
                  <a:moveTo>
                    <a:pt x="126" y="0"/>
                  </a:moveTo>
                  <a:cubicBezTo>
                    <a:pt x="65" y="0"/>
                    <a:pt x="0" y="72"/>
                    <a:pt x="44" y="131"/>
                  </a:cubicBezTo>
                  <a:cubicBezTo>
                    <a:pt x="134" y="255"/>
                    <a:pt x="165" y="401"/>
                    <a:pt x="249" y="523"/>
                  </a:cubicBezTo>
                  <a:cubicBezTo>
                    <a:pt x="263" y="542"/>
                    <a:pt x="289" y="553"/>
                    <a:pt x="313" y="553"/>
                  </a:cubicBezTo>
                  <a:cubicBezTo>
                    <a:pt x="341" y="553"/>
                    <a:pt x="367" y="539"/>
                    <a:pt x="373" y="506"/>
                  </a:cubicBezTo>
                  <a:cubicBezTo>
                    <a:pt x="404" y="325"/>
                    <a:pt x="292" y="163"/>
                    <a:pt x="182" y="27"/>
                  </a:cubicBezTo>
                  <a:cubicBezTo>
                    <a:pt x="166" y="8"/>
                    <a:pt x="146" y="0"/>
                    <a:pt x="1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7"/>
            <p:cNvSpPr/>
            <p:nvPr/>
          </p:nvSpPr>
          <p:spPr>
            <a:xfrm>
              <a:off x="9026533" y="5679974"/>
              <a:ext cx="14101" cy="23971"/>
            </a:xfrm>
            <a:custGeom>
              <a:avLst/>
              <a:gdLst/>
              <a:ahLst/>
              <a:cxnLst/>
              <a:rect l="l" t="t" r="r" b="b"/>
              <a:pathLst>
                <a:path w="350" h="595" extrusionOk="0">
                  <a:moveTo>
                    <a:pt x="136" y="0"/>
                  </a:moveTo>
                  <a:cubicBezTo>
                    <a:pt x="69" y="0"/>
                    <a:pt x="0" y="72"/>
                    <a:pt x="43" y="150"/>
                  </a:cubicBezTo>
                  <a:cubicBezTo>
                    <a:pt x="113" y="275"/>
                    <a:pt x="132" y="408"/>
                    <a:pt x="164" y="547"/>
                  </a:cubicBezTo>
                  <a:cubicBezTo>
                    <a:pt x="171" y="579"/>
                    <a:pt x="197" y="594"/>
                    <a:pt x="223" y="594"/>
                  </a:cubicBezTo>
                  <a:cubicBezTo>
                    <a:pt x="252" y="594"/>
                    <a:pt x="281" y="577"/>
                    <a:pt x="291" y="547"/>
                  </a:cubicBezTo>
                  <a:cubicBezTo>
                    <a:pt x="350" y="373"/>
                    <a:pt x="299" y="207"/>
                    <a:pt x="215" y="50"/>
                  </a:cubicBezTo>
                  <a:cubicBezTo>
                    <a:pt x="196" y="15"/>
                    <a:pt x="166" y="0"/>
                    <a:pt x="13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7"/>
            <p:cNvSpPr/>
            <p:nvPr/>
          </p:nvSpPr>
          <p:spPr>
            <a:xfrm>
              <a:off x="9074636" y="5671192"/>
              <a:ext cx="2055" cy="1571"/>
            </a:xfrm>
            <a:custGeom>
              <a:avLst/>
              <a:gdLst/>
              <a:ahLst/>
              <a:cxnLst/>
              <a:rect l="l" t="t" r="r" b="b"/>
              <a:pathLst>
                <a:path w="51" h="39" extrusionOk="0">
                  <a:moveTo>
                    <a:pt x="25" y="1"/>
                  </a:moveTo>
                  <a:cubicBezTo>
                    <a:pt x="1" y="1"/>
                    <a:pt x="1" y="39"/>
                    <a:pt x="25" y="39"/>
                  </a:cubicBezTo>
                  <a:cubicBezTo>
                    <a:pt x="51" y="39"/>
                    <a:pt x="51" y="1"/>
                    <a:pt x="2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7"/>
            <p:cNvSpPr/>
            <p:nvPr/>
          </p:nvSpPr>
          <p:spPr>
            <a:xfrm>
              <a:off x="8741101" y="5668291"/>
              <a:ext cx="17807" cy="15511"/>
            </a:xfrm>
            <a:custGeom>
              <a:avLst/>
              <a:gdLst/>
              <a:ahLst/>
              <a:cxnLst/>
              <a:rect l="l" t="t" r="r" b="b"/>
              <a:pathLst>
                <a:path w="442" h="385" extrusionOk="0">
                  <a:moveTo>
                    <a:pt x="132" y="0"/>
                  </a:moveTo>
                  <a:cubicBezTo>
                    <a:pt x="35" y="0"/>
                    <a:pt x="1" y="160"/>
                    <a:pt x="108" y="187"/>
                  </a:cubicBezTo>
                  <a:cubicBezTo>
                    <a:pt x="214" y="214"/>
                    <a:pt x="266" y="285"/>
                    <a:pt x="329" y="365"/>
                  </a:cubicBezTo>
                  <a:cubicBezTo>
                    <a:pt x="341" y="379"/>
                    <a:pt x="355" y="385"/>
                    <a:pt x="370" y="385"/>
                  </a:cubicBezTo>
                  <a:cubicBezTo>
                    <a:pt x="403" y="385"/>
                    <a:pt x="437" y="356"/>
                    <a:pt x="437" y="321"/>
                  </a:cubicBezTo>
                  <a:cubicBezTo>
                    <a:pt x="441" y="154"/>
                    <a:pt x="310" y="49"/>
                    <a:pt x="159" y="4"/>
                  </a:cubicBezTo>
                  <a:cubicBezTo>
                    <a:pt x="150" y="1"/>
                    <a:pt x="141" y="0"/>
                    <a:pt x="13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7"/>
            <p:cNvSpPr/>
            <p:nvPr/>
          </p:nvSpPr>
          <p:spPr>
            <a:xfrm>
              <a:off x="8773935" y="5644119"/>
              <a:ext cx="9548" cy="19378"/>
            </a:xfrm>
            <a:custGeom>
              <a:avLst/>
              <a:gdLst/>
              <a:ahLst/>
              <a:cxnLst/>
              <a:rect l="l" t="t" r="r" b="b"/>
              <a:pathLst>
                <a:path w="237" h="481" extrusionOk="0">
                  <a:moveTo>
                    <a:pt x="85" y="0"/>
                  </a:moveTo>
                  <a:cubicBezTo>
                    <a:pt x="45" y="0"/>
                    <a:pt x="1" y="36"/>
                    <a:pt x="16" y="82"/>
                  </a:cubicBezTo>
                  <a:cubicBezTo>
                    <a:pt x="60" y="199"/>
                    <a:pt x="65" y="322"/>
                    <a:pt x="94" y="443"/>
                  </a:cubicBezTo>
                  <a:cubicBezTo>
                    <a:pt x="100" y="468"/>
                    <a:pt x="123" y="481"/>
                    <a:pt x="146" y="481"/>
                  </a:cubicBezTo>
                  <a:cubicBezTo>
                    <a:pt x="169" y="481"/>
                    <a:pt x="192" y="468"/>
                    <a:pt x="198" y="443"/>
                  </a:cubicBezTo>
                  <a:cubicBezTo>
                    <a:pt x="236" y="300"/>
                    <a:pt x="188" y="164"/>
                    <a:pt x="132" y="32"/>
                  </a:cubicBezTo>
                  <a:cubicBezTo>
                    <a:pt x="124" y="10"/>
                    <a:pt x="105" y="0"/>
                    <a:pt x="8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7"/>
            <p:cNvSpPr/>
            <p:nvPr/>
          </p:nvSpPr>
          <p:spPr>
            <a:xfrm>
              <a:off x="8800121" y="5651209"/>
              <a:ext cx="2095" cy="1611"/>
            </a:xfrm>
            <a:custGeom>
              <a:avLst/>
              <a:gdLst/>
              <a:ahLst/>
              <a:cxnLst/>
              <a:rect l="l" t="t" r="r" b="b"/>
              <a:pathLst>
                <a:path w="52" h="40" extrusionOk="0">
                  <a:moveTo>
                    <a:pt x="26" y="1"/>
                  </a:moveTo>
                  <a:cubicBezTo>
                    <a:pt x="1" y="1"/>
                    <a:pt x="1" y="39"/>
                    <a:pt x="26" y="39"/>
                  </a:cubicBezTo>
                  <a:cubicBezTo>
                    <a:pt x="52" y="39"/>
                    <a:pt x="52"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7"/>
            <p:cNvSpPr/>
            <p:nvPr/>
          </p:nvSpPr>
          <p:spPr>
            <a:xfrm>
              <a:off x="8899549" y="5518303"/>
              <a:ext cx="14141" cy="19137"/>
            </a:xfrm>
            <a:custGeom>
              <a:avLst/>
              <a:gdLst/>
              <a:ahLst/>
              <a:cxnLst/>
              <a:rect l="l" t="t" r="r" b="b"/>
              <a:pathLst>
                <a:path w="351" h="475" extrusionOk="0">
                  <a:moveTo>
                    <a:pt x="141" y="0"/>
                  </a:moveTo>
                  <a:cubicBezTo>
                    <a:pt x="72" y="0"/>
                    <a:pt x="0" y="56"/>
                    <a:pt x="27" y="141"/>
                  </a:cubicBezTo>
                  <a:cubicBezTo>
                    <a:pt x="65" y="260"/>
                    <a:pt x="75" y="404"/>
                    <a:pt x="196" y="466"/>
                  </a:cubicBezTo>
                  <a:cubicBezTo>
                    <a:pt x="206" y="472"/>
                    <a:pt x="217" y="474"/>
                    <a:pt x="228" y="474"/>
                  </a:cubicBezTo>
                  <a:cubicBezTo>
                    <a:pt x="250" y="474"/>
                    <a:pt x="272" y="463"/>
                    <a:pt x="284" y="442"/>
                  </a:cubicBezTo>
                  <a:cubicBezTo>
                    <a:pt x="350" y="324"/>
                    <a:pt x="281" y="203"/>
                    <a:pt x="247" y="80"/>
                  </a:cubicBezTo>
                  <a:cubicBezTo>
                    <a:pt x="231" y="24"/>
                    <a:pt x="187" y="0"/>
                    <a:pt x="14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7"/>
            <p:cNvSpPr/>
            <p:nvPr/>
          </p:nvSpPr>
          <p:spPr>
            <a:xfrm>
              <a:off x="8916067" y="5508997"/>
              <a:ext cx="12973" cy="24052"/>
            </a:xfrm>
            <a:custGeom>
              <a:avLst/>
              <a:gdLst/>
              <a:ahLst/>
              <a:cxnLst/>
              <a:rect l="l" t="t" r="r" b="b"/>
              <a:pathLst>
                <a:path w="322" h="597" extrusionOk="0">
                  <a:moveTo>
                    <a:pt x="99" y="0"/>
                  </a:moveTo>
                  <a:cubicBezTo>
                    <a:pt x="52" y="0"/>
                    <a:pt x="1" y="43"/>
                    <a:pt x="20" y="97"/>
                  </a:cubicBezTo>
                  <a:cubicBezTo>
                    <a:pt x="74" y="254"/>
                    <a:pt x="37" y="423"/>
                    <a:pt x="104" y="569"/>
                  </a:cubicBezTo>
                  <a:cubicBezTo>
                    <a:pt x="112" y="587"/>
                    <a:pt x="133" y="597"/>
                    <a:pt x="153" y="597"/>
                  </a:cubicBezTo>
                  <a:cubicBezTo>
                    <a:pt x="168" y="597"/>
                    <a:pt x="183" y="592"/>
                    <a:pt x="193" y="580"/>
                  </a:cubicBezTo>
                  <a:cubicBezTo>
                    <a:pt x="321" y="424"/>
                    <a:pt x="238" y="201"/>
                    <a:pt x="157" y="37"/>
                  </a:cubicBezTo>
                  <a:cubicBezTo>
                    <a:pt x="146" y="11"/>
                    <a:pt x="123" y="0"/>
                    <a:pt x="9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7"/>
            <p:cNvSpPr/>
            <p:nvPr/>
          </p:nvSpPr>
          <p:spPr>
            <a:xfrm>
              <a:off x="8937379" y="5505613"/>
              <a:ext cx="13657" cy="23286"/>
            </a:xfrm>
            <a:custGeom>
              <a:avLst/>
              <a:gdLst/>
              <a:ahLst/>
              <a:cxnLst/>
              <a:rect l="l" t="t" r="r" b="b"/>
              <a:pathLst>
                <a:path w="339" h="578" extrusionOk="0">
                  <a:moveTo>
                    <a:pt x="213" y="1"/>
                  </a:moveTo>
                  <a:cubicBezTo>
                    <a:pt x="186" y="1"/>
                    <a:pt x="161" y="15"/>
                    <a:pt x="146" y="49"/>
                  </a:cubicBezTo>
                  <a:cubicBezTo>
                    <a:pt x="78" y="200"/>
                    <a:pt x="1" y="378"/>
                    <a:pt x="70" y="538"/>
                  </a:cubicBezTo>
                  <a:cubicBezTo>
                    <a:pt x="79" y="562"/>
                    <a:pt x="102" y="577"/>
                    <a:pt x="125" y="577"/>
                  </a:cubicBezTo>
                  <a:cubicBezTo>
                    <a:pt x="141" y="577"/>
                    <a:pt x="157" y="569"/>
                    <a:pt x="167" y="551"/>
                  </a:cubicBezTo>
                  <a:cubicBezTo>
                    <a:pt x="241" y="427"/>
                    <a:pt x="249" y="274"/>
                    <a:pt x="306" y="143"/>
                  </a:cubicBezTo>
                  <a:cubicBezTo>
                    <a:pt x="338" y="69"/>
                    <a:pt x="273" y="1"/>
                    <a:pt x="2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7"/>
            <p:cNvSpPr/>
            <p:nvPr/>
          </p:nvSpPr>
          <p:spPr>
            <a:xfrm>
              <a:off x="8970374" y="5519310"/>
              <a:ext cx="8984" cy="16236"/>
            </a:xfrm>
            <a:custGeom>
              <a:avLst/>
              <a:gdLst/>
              <a:ahLst/>
              <a:cxnLst/>
              <a:rect l="l" t="t" r="r" b="b"/>
              <a:pathLst>
                <a:path w="223" h="403" extrusionOk="0">
                  <a:moveTo>
                    <a:pt x="118" y="1"/>
                  </a:moveTo>
                  <a:cubicBezTo>
                    <a:pt x="85" y="1"/>
                    <a:pt x="55" y="20"/>
                    <a:pt x="48" y="64"/>
                  </a:cubicBezTo>
                  <a:cubicBezTo>
                    <a:pt x="35" y="140"/>
                    <a:pt x="24" y="217"/>
                    <a:pt x="11" y="294"/>
                  </a:cubicBezTo>
                  <a:cubicBezTo>
                    <a:pt x="1" y="359"/>
                    <a:pt x="57" y="402"/>
                    <a:pt x="108" y="402"/>
                  </a:cubicBezTo>
                  <a:cubicBezTo>
                    <a:pt x="141" y="402"/>
                    <a:pt x="172" y="383"/>
                    <a:pt x="179" y="340"/>
                  </a:cubicBezTo>
                  <a:cubicBezTo>
                    <a:pt x="189" y="262"/>
                    <a:pt x="200" y="186"/>
                    <a:pt x="212" y="107"/>
                  </a:cubicBezTo>
                  <a:cubicBezTo>
                    <a:pt x="222" y="43"/>
                    <a:pt x="167" y="1"/>
                    <a:pt x="11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7"/>
            <p:cNvSpPr/>
            <p:nvPr/>
          </p:nvSpPr>
          <p:spPr>
            <a:xfrm>
              <a:off x="9075442" y="5529342"/>
              <a:ext cx="12610" cy="19338"/>
            </a:xfrm>
            <a:custGeom>
              <a:avLst/>
              <a:gdLst/>
              <a:ahLst/>
              <a:cxnLst/>
              <a:rect l="l" t="t" r="r" b="b"/>
              <a:pathLst>
                <a:path w="313" h="480" extrusionOk="0">
                  <a:moveTo>
                    <a:pt x="129" y="1"/>
                  </a:moveTo>
                  <a:cubicBezTo>
                    <a:pt x="64" y="1"/>
                    <a:pt x="0" y="52"/>
                    <a:pt x="25" y="132"/>
                  </a:cubicBezTo>
                  <a:cubicBezTo>
                    <a:pt x="60" y="244"/>
                    <a:pt x="88" y="346"/>
                    <a:pt x="159" y="441"/>
                  </a:cubicBezTo>
                  <a:cubicBezTo>
                    <a:pt x="178" y="466"/>
                    <a:pt x="207" y="479"/>
                    <a:pt x="235" y="479"/>
                  </a:cubicBezTo>
                  <a:cubicBezTo>
                    <a:pt x="275" y="479"/>
                    <a:pt x="313" y="453"/>
                    <a:pt x="313" y="401"/>
                  </a:cubicBezTo>
                  <a:cubicBezTo>
                    <a:pt x="313" y="283"/>
                    <a:pt x="275" y="185"/>
                    <a:pt x="234" y="75"/>
                  </a:cubicBezTo>
                  <a:cubicBezTo>
                    <a:pt x="215" y="24"/>
                    <a:pt x="172" y="1"/>
                    <a:pt x="12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7"/>
            <p:cNvSpPr/>
            <p:nvPr/>
          </p:nvSpPr>
          <p:spPr>
            <a:xfrm>
              <a:off x="9044542" y="5589853"/>
              <a:ext cx="11764" cy="15269"/>
            </a:xfrm>
            <a:custGeom>
              <a:avLst/>
              <a:gdLst/>
              <a:ahLst/>
              <a:cxnLst/>
              <a:rect l="l" t="t" r="r" b="b"/>
              <a:pathLst>
                <a:path w="292" h="379" extrusionOk="0">
                  <a:moveTo>
                    <a:pt x="114" y="0"/>
                  </a:moveTo>
                  <a:cubicBezTo>
                    <a:pt x="54" y="0"/>
                    <a:pt x="0" y="85"/>
                    <a:pt x="50" y="147"/>
                  </a:cubicBezTo>
                  <a:cubicBezTo>
                    <a:pt x="98" y="209"/>
                    <a:pt x="124" y="281"/>
                    <a:pt x="159" y="349"/>
                  </a:cubicBezTo>
                  <a:cubicBezTo>
                    <a:pt x="170" y="369"/>
                    <a:pt x="192" y="378"/>
                    <a:pt x="214" y="378"/>
                  </a:cubicBezTo>
                  <a:cubicBezTo>
                    <a:pt x="241" y="378"/>
                    <a:pt x="268" y="364"/>
                    <a:pt x="273" y="335"/>
                  </a:cubicBezTo>
                  <a:cubicBezTo>
                    <a:pt x="292" y="211"/>
                    <a:pt x="246" y="126"/>
                    <a:pt x="170" y="30"/>
                  </a:cubicBezTo>
                  <a:cubicBezTo>
                    <a:pt x="153" y="9"/>
                    <a:pt x="133" y="0"/>
                    <a:pt x="11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7"/>
            <p:cNvSpPr/>
            <p:nvPr/>
          </p:nvSpPr>
          <p:spPr>
            <a:xfrm>
              <a:off x="9068109" y="5585461"/>
              <a:ext cx="11200" cy="17726"/>
            </a:xfrm>
            <a:custGeom>
              <a:avLst/>
              <a:gdLst/>
              <a:ahLst/>
              <a:cxnLst/>
              <a:rect l="l" t="t" r="r" b="b"/>
              <a:pathLst>
                <a:path w="278" h="440" extrusionOk="0">
                  <a:moveTo>
                    <a:pt x="120" y="1"/>
                  </a:moveTo>
                  <a:cubicBezTo>
                    <a:pt x="61" y="1"/>
                    <a:pt x="0" y="49"/>
                    <a:pt x="19" y="125"/>
                  </a:cubicBezTo>
                  <a:cubicBezTo>
                    <a:pt x="45" y="224"/>
                    <a:pt x="63" y="316"/>
                    <a:pt x="121" y="401"/>
                  </a:cubicBezTo>
                  <a:cubicBezTo>
                    <a:pt x="138" y="427"/>
                    <a:pt x="165" y="439"/>
                    <a:pt x="191" y="439"/>
                  </a:cubicBezTo>
                  <a:cubicBezTo>
                    <a:pt x="231" y="439"/>
                    <a:pt x="270" y="410"/>
                    <a:pt x="272" y="359"/>
                  </a:cubicBezTo>
                  <a:cubicBezTo>
                    <a:pt x="277" y="256"/>
                    <a:pt x="244" y="168"/>
                    <a:pt x="214" y="71"/>
                  </a:cubicBezTo>
                  <a:cubicBezTo>
                    <a:pt x="199" y="22"/>
                    <a:pt x="160" y="1"/>
                    <a:pt x="12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7"/>
            <p:cNvSpPr/>
            <p:nvPr/>
          </p:nvSpPr>
          <p:spPr>
            <a:xfrm>
              <a:off x="9106704" y="5586146"/>
              <a:ext cx="9790" cy="19137"/>
            </a:xfrm>
            <a:custGeom>
              <a:avLst/>
              <a:gdLst/>
              <a:ahLst/>
              <a:cxnLst/>
              <a:rect l="l" t="t" r="r" b="b"/>
              <a:pathLst>
                <a:path w="243" h="475" extrusionOk="0">
                  <a:moveTo>
                    <a:pt x="122" y="0"/>
                  </a:moveTo>
                  <a:cubicBezTo>
                    <a:pt x="62" y="0"/>
                    <a:pt x="3" y="38"/>
                    <a:pt x="5" y="115"/>
                  </a:cubicBezTo>
                  <a:cubicBezTo>
                    <a:pt x="6" y="214"/>
                    <a:pt x="1" y="308"/>
                    <a:pt x="28" y="404"/>
                  </a:cubicBezTo>
                  <a:cubicBezTo>
                    <a:pt x="41" y="451"/>
                    <a:pt x="82" y="474"/>
                    <a:pt x="123" y="474"/>
                  </a:cubicBezTo>
                  <a:cubicBezTo>
                    <a:pt x="163" y="474"/>
                    <a:pt x="203" y="451"/>
                    <a:pt x="216" y="404"/>
                  </a:cubicBezTo>
                  <a:cubicBezTo>
                    <a:pt x="242" y="309"/>
                    <a:pt x="240" y="214"/>
                    <a:pt x="240" y="115"/>
                  </a:cubicBezTo>
                  <a:cubicBezTo>
                    <a:pt x="241" y="38"/>
                    <a:pt x="181" y="0"/>
                    <a:pt x="12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7"/>
            <p:cNvSpPr/>
            <p:nvPr/>
          </p:nvSpPr>
          <p:spPr>
            <a:xfrm>
              <a:off x="8531327" y="5654795"/>
              <a:ext cx="11442" cy="16316"/>
            </a:xfrm>
            <a:custGeom>
              <a:avLst/>
              <a:gdLst/>
              <a:ahLst/>
              <a:cxnLst/>
              <a:rect l="l" t="t" r="r" b="b"/>
              <a:pathLst>
                <a:path w="284" h="405" extrusionOk="0">
                  <a:moveTo>
                    <a:pt x="125" y="0"/>
                  </a:moveTo>
                  <a:cubicBezTo>
                    <a:pt x="63" y="0"/>
                    <a:pt x="1" y="61"/>
                    <a:pt x="37" y="143"/>
                  </a:cubicBezTo>
                  <a:cubicBezTo>
                    <a:pt x="77" y="241"/>
                    <a:pt x="108" y="321"/>
                    <a:pt x="189" y="391"/>
                  </a:cubicBezTo>
                  <a:cubicBezTo>
                    <a:pt x="200" y="401"/>
                    <a:pt x="212" y="405"/>
                    <a:pt x="223" y="405"/>
                  </a:cubicBezTo>
                  <a:cubicBezTo>
                    <a:pt x="246" y="405"/>
                    <a:pt x="266" y="387"/>
                    <a:pt x="268" y="358"/>
                  </a:cubicBezTo>
                  <a:cubicBezTo>
                    <a:pt x="283" y="253"/>
                    <a:pt x="248" y="167"/>
                    <a:pt x="215" y="70"/>
                  </a:cubicBezTo>
                  <a:cubicBezTo>
                    <a:pt x="198" y="21"/>
                    <a:pt x="161" y="0"/>
                    <a:pt x="12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7"/>
            <p:cNvSpPr/>
            <p:nvPr/>
          </p:nvSpPr>
          <p:spPr>
            <a:xfrm>
              <a:off x="8553686" y="5659226"/>
              <a:ext cx="3304" cy="4270"/>
            </a:xfrm>
            <a:custGeom>
              <a:avLst/>
              <a:gdLst/>
              <a:ahLst/>
              <a:cxnLst/>
              <a:rect l="l" t="t" r="r" b="b"/>
              <a:pathLst>
                <a:path w="82" h="106" extrusionOk="0">
                  <a:moveTo>
                    <a:pt x="26" y="0"/>
                  </a:moveTo>
                  <a:cubicBezTo>
                    <a:pt x="13" y="0"/>
                    <a:pt x="0" y="14"/>
                    <a:pt x="8" y="30"/>
                  </a:cubicBezTo>
                  <a:lnTo>
                    <a:pt x="41" y="96"/>
                  </a:lnTo>
                  <a:cubicBezTo>
                    <a:pt x="45" y="103"/>
                    <a:pt x="51" y="106"/>
                    <a:pt x="56" y="106"/>
                  </a:cubicBezTo>
                  <a:cubicBezTo>
                    <a:pt x="69" y="106"/>
                    <a:pt x="82" y="92"/>
                    <a:pt x="74" y="77"/>
                  </a:cubicBezTo>
                  <a:lnTo>
                    <a:pt x="41" y="10"/>
                  </a:lnTo>
                  <a:cubicBezTo>
                    <a:pt x="37" y="3"/>
                    <a:pt x="32" y="0"/>
                    <a:pt x="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7"/>
            <p:cNvSpPr/>
            <p:nvPr/>
          </p:nvSpPr>
          <p:spPr>
            <a:xfrm>
              <a:off x="8376062" y="5861103"/>
              <a:ext cx="14342" cy="20023"/>
            </a:xfrm>
            <a:custGeom>
              <a:avLst/>
              <a:gdLst/>
              <a:ahLst/>
              <a:cxnLst/>
              <a:rect l="l" t="t" r="r" b="b"/>
              <a:pathLst>
                <a:path w="356" h="497" extrusionOk="0">
                  <a:moveTo>
                    <a:pt x="135" y="1"/>
                  </a:moveTo>
                  <a:cubicBezTo>
                    <a:pt x="67" y="1"/>
                    <a:pt x="0" y="66"/>
                    <a:pt x="40" y="156"/>
                  </a:cubicBezTo>
                  <a:cubicBezTo>
                    <a:pt x="95" y="283"/>
                    <a:pt x="123" y="406"/>
                    <a:pt x="236" y="488"/>
                  </a:cubicBezTo>
                  <a:cubicBezTo>
                    <a:pt x="244" y="494"/>
                    <a:pt x="255" y="496"/>
                    <a:pt x="266" y="496"/>
                  </a:cubicBezTo>
                  <a:cubicBezTo>
                    <a:pt x="295" y="496"/>
                    <a:pt x="328" y="477"/>
                    <a:pt x="332" y="448"/>
                  </a:cubicBezTo>
                  <a:cubicBezTo>
                    <a:pt x="355" y="310"/>
                    <a:pt x="287" y="202"/>
                    <a:pt x="234" y="73"/>
                  </a:cubicBezTo>
                  <a:cubicBezTo>
                    <a:pt x="214" y="22"/>
                    <a:pt x="174" y="1"/>
                    <a:pt x="13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7"/>
            <p:cNvSpPr/>
            <p:nvPr/>
          </p:nvSpPr>
          <p:spPr>
            <a:xfrm>
              <a:off x="8409137" y="5851797"/>
              <a:ext cx="9266" cy="15148"/>
            </a:xfrm>
            <a:custGeom>
              <a:avLst/>
              <a:gdLst/>
              <a:ahLst/>
              <a:cxnLst/>
              <a:rect l="l" t="t" r="r" b="b"/>
              <a:pathLst>
                <a:path w="230" h="376" extrusionOk="0">
                  <a:moveTo>
                    <a:pt x="121" y="1"/>
                  </a:moveTo>
                  <a:cubicBezTo>
                    <a:pt x="63" y="1"/>
                    <a:pt x="1" y="52"/>
                    <a:pt x="12" y="127"/>
                  </a:cubicBezTo>
                  <a:cubicBezTo>
                    <a:pt x="25" y="208"/>
                    <a:pt x="43" y="267"/>
                    <a:pt x="78" y="337"/>
                  </a:cubicBezTo>
                  <a:cubicBezTo>
                    <a:pt x="92" y="365"/>
                    <a:pt x="114" y="376"/>
                    <a:pt x="136" y="376"/>
                  </a:cubicBezTo>
                  <a:cubicBezTo>
                    <a:pt x="175" y="376"/>
                    <a:pt x="217" y="342"/>
                    <a:pt x="222" y="299"/>
                  </a:cubicBezTo>
                  <a:cubicBezTo>
                    <a:pt x="230" y="220"/>
                    <a:pt x="223" y="153"/>
                    <a:pt x="208" y="75"/>
                  </a:cubicBezTo>
                  <a:cubicBezTo>
                    <a:pt x="196" y="23"/>
                    <a:pt x="160" y="1"/>
                    <a:pt x="12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7"/>
            <p:cNvSpPr/>
            <p:nvPr/>
          </p:nvSpPr>
          <p:spPr>
            <a:xfrm>
              <a:off x="5471338" y="5446955"/>
              <a:ext cx="5278" cy="8098"/>
            </a:xfrm>
            <a:custGeom>
              <a:avLst/>
              <a:gdLst/>
              <a:ahLst/>
              <a:cxnLst/>
              <a:rect l="l" t="t" r="r" b="b"/>
              <a:pathLst>
                <a:path w="131" h="201" extrusionOk="0">
                  <a:moveTo>
                    <a:pt x="26" y="1"/>
                  </a:moveTo>
                  <a:cubicBezTo>
                    <a:pt x="14" y="1"/>
                    <a:pt x="0" y="15"/>
                    <a:pt x="8" y="30"/>
                  </a:cubicBezTo>
                  <a:cubicBezTo>
                    <a:pt x="35" y="84"/>
                    <a:pt x="63" y="137"/>
                    <a:pt x="89" y="190"/>
                  </a:cubicBezTo>
                  <a:cubicBezTo>
                    <a:pt x="93" y="198"/>
                    <a:pt x="99" y="201"/>
                    <a:pt x="105" y="201"/>
                  </a:cubicBezTo>
                  <a:cubicBezTo>
                    <a:pt x="117" y="201"/>
                    <a:pt x="130" y="187"/>
                    <a:pt x="122" y="171"/>
                  </a:cubicBezTo>
                  <a:cubicBezTo>
                    <a:pt x="96" y="118"/>
                    <a:pt x="69" y="65"/>
                    <a:pt x="41" y="11"/>
                  </a:cubicBezTo>
                  <a:cubicBezTo>
                    <a:pt x="38" y="4"/>
                    <a:pt x="32"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7"/>
            <p:cNvSpPr/>
            <p:nvPr/>
          </p:nvSpPr>
          <p:spPr>
            <a:xfrm>
              <a:off x="5503165" y="5424395"/>
              <a:ext cx="12811" cy="25542"/>
            </a:xfrm>
            <a:custGeom>
              <a:avLst/>
              <a:gdLst/>
              <a:ahLst/>
              <a:cxnLst/>
              <a:rect l="l" t="t" r="r" b="b"/>
              <a:pathLst>
                <a:path w="318" h="634" extrusionOk="0">
                  <a:moveTo>
                    <a:pt x="130" y="1"/>
                  </a:moveTo>
                  <a:cubicBezTo>
                    <a:pt x="68" y="1"/>
                    <a:pt x="1" y="71"/>
                    <a:pt x="37" y="147"/>
                  </a:cubicBezTo>
                  <a:cubicBezTo>
                    <a:pt x="103" y="290"/>
                    <a:pt x="124" y="425"/>
                    <a:pt x="143" y="580"/>
                  </a:cubicBezTo>
                  <a:cubicBezTo>
                    <a:pt x="147" y="614"/>
                    <a:pt x="173" y="633"/>
                    <a:pt x="198" y="633"/>
                  </a:cubicBezTo>
                  <a:cubicBezTo>
                    <a:pt x="219" y="633"/>
                    <a:pt x="239" y="621"/>
                    <a:pt x="249" y="595"/>
                  </a:cubicBezTo>
                  <a:cubicBezTo>
                    <a:pt x="318" y="414"/>
                    <a:pt x="283" y="222"/>
                    <a:pt x="203" y="50"/>
                  </a:cubicBezTo>
                  <a:cubicBezTo>
                    <a:pt x="186" y="15"/>
                    <a:pt x="159" y="1"/>
                    <a:pt x="13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7"/>
            <p:cNvSpPr/>
            <p:nvPr/>
          </p:nvSpPr>
          <p:spPr>
            <a:xfrm>
              <a:off x="5421100" y="5424757"/>
              <a:ext cx="25139" cy="25744"/>
            </a:xfrm>
            <a:custGeom>
              <a:avLst/>
              <a:gdLst/>
              <a:ahLst/>
              <a:cxnLst/>
              <a:rect l="l" t="t" r="r" b="b"/>
              <a:pathLst>
                <a:path w="624" h="639" extrusionOk="0">
                  <a:moveTo>
                    <a:pt x="143" y="1"/>
                  </a:moveTo>
                  <a:cubicBezTo>
                    <a:pt x="55" y="1"/>
                    <a:pt x="0" y="128"/>
                    <a:pt x="92" y="183"/>
                  </a:cubicBezTo>
                  <a:cubicBezTo>
                    <a:pt x="277" y="297"/>
                    <a:pt x="301" y="469"/>
                    <a:pt x="434" y="618"/>
                  </a:cubicBezTo>
                  <a:cubicBezTo>
                    <a:pt x="446" y="632"/>
                    <a:pt x="462" y="639"/>
                    <a:pt x="478" y="639"/>
                  </a:cubicBezTo>
                  <a:cubicBezTo>
                    <a:pt x="508" y="639"/>
                    <a:pt x="538" y="617"/>
                    <a:pt x="548" y="588"/>
                  </a:cubicBezTo>
                  <a:cubicBezTo>
                    <a:pt x="623" y="354"/>
                    <a:pt x="376" y="117"/>
                    <a:pt x="192" y="14"/>
                  </a:cubicBezTo>
                  <a:cubicBezTo>
                    <a:pt x="175" y="5"/>
                    <a:pt x="158" y="1"/>
                    <a:pt x="14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7"/>
            <p:cNvSpPr/>
            <p:nvPr/>
          </p:nvSpPr>
          <p:spPr>
            <a:xfrm>
              <a:off x="5490676" y="5423509"/>
              <a:ext cx="8622" cy="27275"/>
            </a:xfrm>
            <a:custGeom>
              <a:avLst/>
              <a:gdLst/>
              <a:ahLst/>
              <a:cxnLst/>
              <a:rect l="l" t="t" r="r" b="b"/>
              <a:pathLst>
                <a:path w="214" h="677" extrusionOk="0">
                  <a:moveTo>
                    <a:pt x="107" y="0"/>
                  </a:moveTo>
                  <a:cubicBezTo>
                    <a:pt x="90" y="0"/>
                    <a:pt x="75" y="10"/>
                    <a:pt x="68" y="30"/>
                  </a:cubicBezTo>
                  <a:cubicBezTo>
                    <a:pt x="5" y="204"/>
                    <a:pt x="1" y="443"/>
                    <a:pt x="36" y="624"/>
                  </a:cubicBezTo>
                  <a:cubicBezTo>
                    <a:pt x="43" y="659"/>
                    <a:pt x="75" y="676"/>
                    <a:pt x="107" y="676"/>
                  </a:cubicBezTo>
                  <a:cubicBezTo>
                    <a:pt x="139" y="676"/>
                    <a:pt x="171" y="659"/>
                    <a:pt x="178" y="624"/>
                  </a:cubicBezTo>
                  <a:cubicBezTo>
                    <a:pt x="213" y="443"/>
                    <a:pt x="209" y="204"/>
                    <a:pt x="146" y="30"/>
                  </a:cubicBezTo>
                  <a:cubicBezTo>
                    <a:pt x="139" y="10"/>
                    <a:pt x="123" y="0"/>
                    <a:pt x="10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7"/>
            <p:cNvSpPr/>
            <p:nvPr/>
          </p:nvSpPr>
          <p:spPr>
            <a:xfrm>
              <a:off x="6023913" y="5366583"/>
              <a:ext cx="10032" cy="32149"/>
            </a:xfrm>
            <a:custGeom>
              <a:avLst/>
              <a:gdLst/>
              <a:ahLst/>
              <a:cxnLst/>
              <a:rect l="l" t="t" r="r" b="b"/>
              <a:pathLst>
                <a:path w="249" h="798" extrusionOk="0">
                  <a:moveTo>
                    <a:pt x="123" y="0"/>
                  </a:moveTo>
                  <a:cubicBezTo>
                    <a:pt x="78" y="0"/>
                    <a:pt x="33" y="29"/>
                    <a:pt x="32" y="88"/>
                  </a:cubicBezTo>
                  <a:cubicBezTo>
                    <a:pt x="29" y="304"/>
                    <a:pt x="0" y="539"/>
                    <a:pt x="57" y="749"/>
                  </a:cubicBezTo>
                  <a:cubicBezTo>
                    <a:pt x="66" y="781"/>
                    <a:pt x="94" y="798"/>
                    <a:pt x="123" y="798"/>
                  </a:cubicBezTo>
                  <a:cubicBezTo>
                    <a:pt x="152" y="798"/>
                    <a:pt x="181" y="781"/>
                    <a:pt x="191" y="749"/>
                  </a:cubicBezTo>
                  <a:cubicBezTo>
                    <a:pt x="248" y="539"/>
                    <a:pt x="218" y="304"/>
                    <a:pt x="216" y="88"/>
                  </a:cubicBezTo>
                  <a:cubicBezTo>
                    <a:pt x="214" y="29"/>
                    <a:pt x="169" y="0"/>
                    <a:pt x="12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7"/>
            <p:cNvSpPr/>
            <p:nvPr/>
          </p:nvSpPr>
          <p:spPr>
            <a:xfrm>
              <a:off x="5872434" y="5344305"/>
              <a:ext cx="9669" cy="21755"/>
            </a:xfrm>
            <a:custGeom>
              <a:avLst/>
              <a:gdLst/>
              <a:ahLst/>
              <a:cxnLst/>
              <a:rect l="l" t="t" r="r" b="b"/>
              <a:pathLst>
                <a:path w="240" h="540" extrusionOk="0">
                  <a:moveTo>
                    <a:pt x="101" y="0"/>
                  </a:moveTo>
                  <a:cubicBezTo>
                    <a:pt x="53" y="0"/>
                    <a:pt x="0" y="42"/>
                    <a:pt x="12" y="104"/>
                  </a:cubicBezTo>
                  <a:cubicBezTo>
                    <a:pt x="39" y="240"/>
                    <a:pt x="72" y="367"/>
                    <a:pt x="119" y="498"/>
                  </a:cubicBezTo>
                  <a:cubicBezTo>
                    <a:pt x="129" y="526"/>
                    <a:pt x="155" y="540"/>
                    <a:pt x="181" y="540"/>
                  </a:cubicBezTo>
                  <a:cubicBezTo>
                    <a:pt x="211" y="540"/>
                    <a:pt x="240" y="520"/>
                    <a:pt x="236" y="482"/>
                  </a:cubicBezTo>
                  <a:cubicBezTo>
                    <a:pt x="225" y="336"/>
                    <a:pt x="203" y="202"/>
                    <a:pt x="171" y="60"/>
                  </a:cubicBezTo>
                  <a:cubicBezTo>
                    <a:pt x="163" y="18"/>
                    <a:pt x="133" y="0"/>
                    <a:pt x="10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7"/>
            <p:cNvSpPr/>
            <p:nvPr/>
          </p:nvSpPr>
          <p:spPr>
            <a:xfrm>
              <a:off x="5724138" y="5379435"/>
              <a:ext cx="10394" cy="19298"/>
            </a:xfrm>
            <a:custGeom>
              <a:avLst/>
              <a:gdLst/>
              <a:ahLst/>
              <a:cxnLst/>
              <a:rect l="l" t="t" r="r" b="b"/>
              <a:pathLst>
                <a:path w="258" h="479" extrusionOk="0">
                  <a:moveTo>
                    <a:pt x="110" y="0"/>
                  </a:moveTo>
                  <a:cubicBezTo>
                    <a:pt x="57" y="0"/>
                    <a:pt x="1" y="44"/>
                    <a:pt x="18" y="112"/>
                  </a:cubicBezTo>
                  <a:cubicBezTo>
                    <a:pt x="49" y="226"/>
                    <a:pt x="70" y="341"/>
                    <a:pt x="126" y="444"/>
                  </a:cubicBezTo>
                  <a:cubicBezTo>
                    <a:pt x="139" y="468"/>
                    <a:pt x="161" y="479"/>
                    <a:pt x="184" y="479"/>
                  </a:cubicBezTo>
                  <a:cubicBezTo>
                    <a:pt x="220" y="479"/>
                    <a:pt x="257" y="452"/>
                    <a:pt x="257" y="410"/>
                  </a:cubicBezTo>
                  <a:cubicBezTo>
                    <a:pt x="256" y="290"/>
                    <a:pt x="222" y="179"/>
                    <a:pt x="192" y="65"/>
                  </a:cubicBezTo>
                  <a:cubicBezTo>
                    <a:pt x="181" y="20"/>
                    <a:pt x="146" y="0"/>
                    <a:pt x="11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7"/>
            <p:cNvSpPr/>
            <p:nvPr/>
          </p:nvSpPr>
          <p:spPr>
            <a:xfrm>
              <a:off x="5743073" y="5385518"/>
              <a:ext cx="2095" cy="1571"/>
            </a:xfrm>
            <a:custGeom>
              <a:avLst/>
              <a:gdLst/>
              <a:ahLst/>
              <a:cxnLst/>
              <a:rect l="l" t="t" r="r" b="b"/>
              <a:pathLst>
                <a:path w="52" h="39" extrusionOk="0">
                  <a:moveTo>
                    <a:pt x="26" y="0"/>
                  </a:moveTo>
                  <a:cubicBezTo>
                    <a:pt x="1" y="0"/>
                    <a:pt x="1" y="39"/>
                    <a:pt x="26" y="39"/>
                  </a:cubicBezTo>
                  <a:cubicBezTo>
                    <a:pt x="52" y="39"/>
                    <a:pt x="52" y="0"/>
                    <a:pt x="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7"/>
            <p:cNvSpPr/>
            <p:nvPr/>
          </p:nvSpPr>
          <p:spPr>
            <a:xfrm>
              <a:off x="5894632" y="5400183"/>
              <a:ext cx="7493" cy="23165"/>
            </a:xfrm>
            <a:custGeom>
              <a:avLst/>
              <a:gdLst/>
              <a:ahLst/>
              <a:cxnLst/>
              <a:rect l="l" t="t" r="r" b="b"/>
              <a:pathLst>
                <a:path w="186" h="575" extrusionOk="0">
                  <a:moveTo>
                    <a:pt x="120" y="1"/>
                  </a:moveTo>
                  <a:cubicBezTo>
                    <a:pt x="92" y="1"/>
                    <a:pt x="64" y="19"/>
                    <a:pt x="59" y="59"/>
                  </a:cubicBezTo>
                  <a:cubicBezTo>
                    <a:pt x="39" y="219"/>
                    <a:pt x="20" y="379"/>
                    <a:pt x="3" y="539"/>
                  </a:cubicBezTo>
                  <a:cubicBezTo>
                    <a:pt x="1" y="562"/>
                    <a:pt x="21" y="575"/>
                    <a:pt x="40" y="575"/>
                  </a:cubicBezTo>
                  <a:cubicBezTo>
                    <a:pt x="55" y="575"/>
                    <a:pt x="70" y="567"/>
                    <a:pt x="73" y="549"/>
                  </a:cubicBezTo>
                  <a:cubicBezTo>
                    <a:pt x="110" y="390"/>
                    <a:pt x="144" y="233"/>
                    <a:pt x="176" y="74"/>
                  </a:cubicBezTo>
                  <a:cubicBezTo>
                    <a:pt x="186" y="27"/>
                    <a:pt x="153" y="1"/>
                    <a:pt x="12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7"/>
            <p:cNvSpPr/>
            <p:nvPr/>
          </p:nvSpPr>
          <p:spPr>
            <a:xfrm>
              <a:off x="5814260" y="5453482"/>
              <a:ext cx="2095" cy="1571"/>
            </a:xfrm>
            <a:custGeom>
              <a:avLst/>
              <a:gdLst/>
              <a:ahLst/>
              <a:cxnLst/>
              <a:rect l="l" t="t" r="r" b="b"/>
              <a:pathLst>
                <a:path w="52" h="39" extrusionOk="0">
                  <a:moveTo>
                    <a:pt x="26" y="0"/>
                  </a:moveTo>
                  <a:cubicBezTo>
                    <a:pt x="1" y="0"/>
                    <a:pt x="1" y="39"/>
                    <a:pt x="26" y="39"/>
                  </a:cubicBezTo>
                  <a:cubicBezTo>
                    <a:pt x="52" y="39"/>
                    <a:pt x="52" y="0"/>
                    <a:pt x="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7"/>
            <p:cNvSpPr/>
            <p:nvPr/>
          </p:nvSpPr>
          <p:spPr>
            <a:xfrm>
              <a:off x="5721842" y="5461298"/>
              <a:ext cx="5681" cy="17203"/>
            </a:xfrm>
            <a:custGeom>
              <a:avLst/>
              <a:gdLst/>
              <a:ahLst/>
              <a:cxnLst/>
              <a:rect l="l" t="t" r="r" b="b"/>
              <a:pathLst>
                <a:path w="141" h="427" extrusionOk="0">
                  <a:moveTo>
                    <a:pt x="71" y="0"/>
                  </a:moveTo>
                  <a:cubicBezTo>
                    <a:pt x="36" y="0"/>
                    <a:pt x="1" y="23"/>
                    <a:pt x="1" y="67"/>
                  </a:cubicBezTo>
                  <a:cubicBezTo>
                    <a:pt x="5" y="178"/>
                    <a:pt x="14" y="287"/>
                    <a:pt x="33" y="399"/>
                  </a:cubicBezTo>
                  <a:cubicBezTo>
                    <a:pt x="36" y="417"/>
                    <a:pt x="54" y="427"/>
                    <a:pt x="71" y="427"/>
                  </a:cubicBezTo>
                  <a:cubicBezTo>
                    <a:pt x="88" y="427"/>
                    <a:pt x="105" y="417"/>
                    <a:pt x="108" y="399"/>
                  </a:cubicBezTo>
                  <a:cubicBezTo>
                    <a:pt x="127" y="287"/>
                    <a:pt x="137" y="179"/>
                    <a:pt x="140" y="67"/>
                  </a:cubicBezTo>
                  <a:cubicBezTo>
                    <a:pt x="141" y="23"/>
                    <a:pt x="106" y="0"/>
                    <a:pt x="7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7"/>
            <p:cNvSpPr/>
            <p:nvPr/>
          </p:nvSpPr>
          <p:spPr>
            <a:xfrm>
              <a:off x="5141227" y="5314331"/>
              <a:ext cx="2095" cy="1571"/>
            </a:xfrm>
            <a:custGeom>
              <a:avLst/>
              <a:gdLst/>
              <a:ahLst/>
              <a:cxnLst/>
              <a:rect l="l" t="t" r="r" b="b"/>
              <a:pathLst>
                <a:path w="52" h="39" extrusionOk="0">
                  <a:moveTo>
                    <a:pt x="26" y="0"/>
                  </a:moveTo>
                  <a:cubicBezTo>
                    <a:pt x="1" y="0"/>
                    <a:pt x="2" y="39"/>
                    <a:pt x="26" y="39"/>
                  </a:cubicBezTo>
                  <a:cubicBezTo>
                    <a:pt x="52" y="39"/>
                    <a:pt x="52" y="0"/>
                    <a:pt x="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7"/>
            <p:cNvSpPr/>
            <p:nvPr/>
          </p:nvSpPr>
          <p:spPr>
            <a:xfrm>
              <a:off x="5228650" y="5292456"/>
              <a:ext cx="8460" cy="6527"/>
            </a:xfrm>
            <a:custGeom>
              <a:avLst/>
              <a:gdLst/>
              <a:ahLst/>
              <a:cxnLst/>
              <a:rect l="l" t="t" r="r" b="b"/>
              <a:pathLst>
                <a:path w="210" h="162" extrusionOk="0">
                  <a:moveTo>
                    <a:pt x="105" y="1"/>
                  </a:moveTo>
                  <a:cubicBezTo>
                    <a:pt x="1" y="1"/>
                    <a:pt x="1" y="162"/>
                    <a:pt x="105" y="162"/>
                  </a:cubicBezTo>
                  <a:cubicBezTo>
                    <a:pt x="209" y="162"/>
                    <a:pt x="209" y="1"/>
                    <a:pt x="10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7"/>
            <p:cNvSpPr/>
            <p:nvPr/>
          </p:nvSpPr>
          <p:spPr>
            <a:xfrm>
              <a:off x="5506146" y="5318562"/>
              <a:ext cx="19983" cy="28564"/>
            </a:xfrm>
            <a:custGeom>
              <a:avLst/>
              <a:gdLst/>
              <a:ahLst/>
              <a:cxnLst/>
              <a:rect l="l" t="t" r="r" b="b"/>
              <a:pathLst>
                <a:path w="496" h="709" extrusionOk="0">
                  <a:moveTo>
                    <a:pt x="74" y="1"/>
                  </a:moveTo>
                  <a:cubicBezTo>
                    <a:pt x="37" y="1"/>
                    <a:pt x="0" y="50"/>
                    <a:pt x="26" y="84"/>
                  </a:cubicBezTo>
                  <a:cubicBezTo>
                    <a:pt x="101" y="181"/>
                    <a:pt x="167" y="287"/>
                    <a:pt x="205" y="404"/>
                  </a:cubicBezTo>
                  <a:cubicBezTo>
                    <a:pt x="236" y="498"/>
                    <a:pt x="233" y="593"/>
                    <a:pt x="287" y="680"/>
                  </a:cubicBezTo>
                  <a:cubicBezTo>
                    <a:pt x="297" y="698"/>
                    <a:pt x="320" y="708"/>
                    <a:pt x="342" y="708"/>
                  </a:cubicBezTo>
                  <a:cubicBezTo>
                    <a:pt x="362" y="708"/>
                    <a:pt x="381" y="700"/>
                    <a:pt x="390" y="680"/>
                  </a:cubicBezTo>
                  <a:cubicBezTo>
                    <a:pt x="495" y="445"/>
                    <a:pt x="280" y="148"/>
                    <a:pt x="99" y="10"/>
                  </a:cubicBezTo>
                  <a:cubicBezTo>
                    <a:pt x="91" y="3"/>
                    <a:pt x="82" y="1"/>
                    <a:pt x="7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7"/>
            <p:cNvSpPr/>
            <p:nvPr/>
          </p:nvSpPr>
          <p:spPr>
            <a:xfrm>
              <a:off x="5548931" y="5299828"/>
              <a:ext cx="11321" cy="25502"/>
            </a:xfrm>
            <a:custGeom>
              <a:avLst/>
              <a:gdLst/>
              <a:ahLst/>
              <a:cxnLst/>
              <a:rect l="l" t="t" r="r" b="b"/>
              <a:pathLst>
                <a:path w="281" h="633" extrusionOk="0">
                  <a:moveTo>
                    <a:pt x="75" y="0"/>
                  </a:moveTo>
                  <a:cubicBezTo>
                    <a:pt x="37" y="0"/>
                    <a:pt x="0" y="24"/>
                    <a:pt x="2" y="73"/>
                  </a:cubicBezTo>
                  <a:cubicBezTo>
                    <a:pt x="8" y="261"/>
                    <a:pt x="37" y="472"/>
                    <a:pt x="168" y="613"/>
                  </a:cubicBezTo>
                  <a:cubicBezTo>
                    <a:pt x="181" y="627"/>
                    <a:pt x="195" y="633"/>
                    <a:pt x="209" y="633"/>
                  </a:cubicBezTo>
                  <a:cubicBezTo>
                    <a:pt x="246" y="633"/>
                    <a:pt x="280" y="595"/>
                    <a:pt x="271" y="554"/>
                  </a:cubicBezTo>
                  <a:cubicBezTo>
                    <a:pt x="234" y="385"/>
                    <a:pt x="164" y="251"/>
                    <a:pt x="155" y="73"/>
                  </a:cubicBezTo>
                  <a:cubicBezTo>
                    <a:pt x="152" y="25"/>
                    <a:pt x="113" y="0"/>
                    <a:pt x="7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7"/>
            <p:cNvSpPr/>
            <p:nvPr/>
          </p:nvSpPr>
          <p:spPr>
            <a:xfrm>
              <a:off x="5574634" y="5307040"/>
              <a:ext cx="2095" cy="1571"/>
            </a:xfrm>
            <a:custGeom>
              <a:avLst/>
              <a:gdLst/>
              <a:ahLst/>
              <a:cxnLst/>
              <a:rect l="l" t="t" r="r" b="b"/>
              <a:pathLst>
                <a:path w="52" h="39" extrusionOk="0">
                  <a:moveTo>
                    <a:pt x="26" y="1"/>
                  </a:moveTo>
                  <a:cubicBezTo>
                    <a:pt x="0" y="1"/>
                    <a:pt x="0" y="39"/>
                    <a:pt x="26" y="39"/>
                  </a:cubicBezTo>
                  <a:cubicBezTo>
                    <a:pt x="51" y="39"/>
                    <a:pt x="51"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7"/>
            <p:cNvSpPr/>
            <p:nvPr/>
          </p:nvSpPr>
          <p:spPr>
            <a:xfrm>
              <a:off x="5447851" y="5174778"/>
              <a:ext cx="17726" cy="19459"/>
            </a:xfrm>
            <a:custGeom>
              <a:avLst/>
              <a:gdLst/>
              <a:ahLst/>
              <a:cxnLst/>
              <a:rect l="l" t="t" r="r" b="b"/>
              <a:pathLst>
                <a:path w="440" h="483" extrusionOk="0">
                  <a:moveTo>
                    <a:pt x="98" y="1"/>
                  </a:moveTo>
                  <a:cubicBezTo>
                    <a:pt x="45" y="1"/>
                    <a:pt x="1" y="61"/>
                    <a:pt x="51" y="107"/>
                  </a:cubicBezTo>
                  <a:cubicBezTo>
                    <a:pt x="169" y="215"/>
                    <a:pt x="251" y="348"/>
                    <a:pt x="356" y="468"/>
                  </a:cubicBezTo>
                  <a:cubicBezTo>
                    <a:pt x="365" y="479"/>
                    <a:pt x="376" y="483"/>
                    <a:pt x="386" y="483"/>
                  </a:cubicBezTo>
                  <a:cubicBezTo>
                    <a:pt x="414" y="483"/>
                    <a:pt x="440" y="453"/>
                    <a:pt x="433" y="423"/>
                  </a:cubicBezTo>
                  <a:cubicBezTo>
                    <a:pt x="398" y="247"/>
                    <a:pt x="281" y="126"/>
                    <a:pt x="143" y="17"/>
                  </a:cubicBezTo>
                  <a:cubicBezTo>
                    <a:pt x="129" y="6"/>
                    <a:pt x="113" y="1"/>
                    <a:pt x="9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7"/>
            <p:cNvSpPr/>
            <p:nvPr/>
          </p:nvSpPr>
          <p:spPr>
            <a:xfrm>
              <a:off x="5531285" y="5171475"/>
              <a:ext cx="5036" cy="10837"/>
            </a:xfrm>
            <a:custGeom>
              <a:avLst/>
              <a:gdLst/>
              <a:ahLst/>
              <a:cxnLst/>
              <a:rect l="l" t="t" r="r" b="b"/>
              <a:pathLst>
                <a:path w="125" h="269" extrusionOk="0">
                  <a:moveTo>
                    <a:pt x="63" y="0"/>
                  </a:moveTo>
                  <a:cubicBezTo>
                    <a:pt x="32" y="0"/>
                    <a:pt x="0" y="20"/>
                    <a:pt x="2" y="59"/>
                  </a:cubicBezTo>
                  <a:cubicBezTo>
                    <a:pt x="7" y="114"/>
                    <a:pt x="10" y="170"/>
                    <a:pt x="16" y="226"/>
                  </a:cubicBezTo>
                  <a:cubicBezTo>
                    <a:pt x="19" y="254"/>
                    <a:pt x="40" y="269"/>
                    <a:pt x="62" y="269"/>
                  </a:cubicBezTo>
                  <a:cubicBezTo>
                    <a:pt x="83" y="269"/>
                    <a:pt x="104" y="254"/>
                    <a:pt x="108" y="226"/>
                  </a:cubicBezTo>
                  <a:cubicBezTo>
                    <a:pt x="114" y="170"/>
                    <a:pt x="119" y="114"/>
                    <a:pt x="122" y="59"/>
                  </a:cubicBezTo>
                  <a:cubicBezTo>
                    <a:pt x="125" y="20"/>
                    <a:pt x="94" y="0"/>
                    <a:pt x="6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7"/>
            <p:cNvSpPr/>
            <p:nvPr/>
          </p:nvSpPr>
          <p:spPr>
            <a:xfrm>
              <a:off x="5671846" y="5169742"/>
              <a:ext cx="2014" cy="1571"/>
            </a:xfrm>
            <a:custGeom>
              <a:avLst/>
              <a:gdLst/>
              <a:ahLst/>
              <a:cxnLst/>
              <a:rect l="l" t="t" r="r" b="b"/>
              <a:pathLst>
                <a:path w="50" h="39" extrusionOk="0">
                  <a:moveTo>
                    <a:pt x="25" y="1"/>
                  </a:moveTo>
                  <a:cubicBezTo>
                    <a:pt x="0" y="1"/>
                    <a:pt x="0" y="39"/>
                    <a:pt x="25" y="39"/>
                  </a:cubicBezTo>
                  <a:cubicBezTo>
                    <a:pt x="50" y="39"/>
                    <a:pt x="50" y="1"/>
                    <a:pt x="2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7"/>
            <p:cNvSpPr/>
            <p:nvPr/>
          </p:nvSpPr>
          <p:spPr>
            <a:xfrm>
              <a:off x="5641711" y="5218691"/>
              <a:ext cx="10112" cy="21554"/>
            </a:xfrm>
            <a:custGeom>
              <a:avLst/>
              <a:gdLst/>
              <a:ahLst/>
              <a:cxnLst/>
              <a:rect l="l" t="t" r="r" b="b"/>
              <a:pathLst>
                <a:path w="251" h="535" extrusionOk="0">
                  <a:moveTo>
                    <a:pt x="159" y="1"/>
                  </a:moveTo>
                  <a:cubicBezTo>
                    <a:pt x="110" y="1"/>
                    <a:pt x="59" y="32"/>
                    <a:pt x="52" y="92"/>
                  </a:cubicBezTo>
                  <a:cubicBezTo>
                    <a:pt x="36" y="225"/>
                    <a:pt x="1" y="356"/>
                    <a:pt x="36" y="485"/>
                  </a:cubicBezTo>
                  <a:cubicBezTo>
                    <a:pt x="45" y="517"/>
                    <a:pt x="75" y="535"/>
                    <a:pt x="104" y="535"/>
                  </a:cubicBezTo>
                  <a:cubicBezTo>
                    <a:pt x="127" y="535"/>
                    <a:pt x="149" y="524"/>
                    <a:pt x="161" y="502"/>
                  </a:cubicBezTo>
                  <a:cubicBezTo>
                    <a:pt x="230" y="377"/>
                    <a:pt x="227" y="232"/>
                    <a:pt x="245" y="92"/>
                  </a:cubicBezTo>
                  <a:cubicBezTo>
                    <a:pt x="251" y="31"/>
                    <a:pt x="206" y="1"/>
                    <a:pt x="15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7"/>
            <p:cNvSpPr/>
            <p:nvPr/>
          </p:nvSpPr>
          <p:spPr>
            <a:xfrm>
              <a:off x="5911915" y="5214179"/>
              <a:ext cx="19177" cy="18653"/>
            </a:xfrm>
            <a:custGeom>
              <a:avLst/>
              <a:gdLst/>
              <a:ahLst/>
              <a:cxnLst/>
              <a:rect l="l" t="t" r="r" b="b"/>
              <a:pathLst>
                <a:path w="476" h="463" extrusionOk="0">
                  <a:moveTo>
                    <a:pt x="101" y="1"/>
                  </a:moveTo>
                  <a:cubicBezTo>
                    <a:pt x="47" y="1"/>
                    <a:pt x="0" y="73"/>
                    <a:pt x="47" y="127"/>
                  </a:cubicBezTo>
                  <a:cubicBezTo>
                    <a:pt x="144" y="243"/>
                    <a:pt x="235" y="348"/>
                    <a:pt x="350" y="449"/>
                  </a:cubicBezTo>
                  <a:cubicBezTo>
                    <a:pt x="361" y="458"/>
                    <a:pt x="375" y="463"/>
                    <a:pt x="389" y="463"/>
                  </a:cubicBezTo>
                  <a:cubicBezTo>
                    <a:pt x="433" y="463"/>
                    <a:pt x="475" y="421"/>
                    <a:pt x="444" y="375"/>
                  </a:cubicBezTo>
                  <a:cubicBezTo>
                    <a:pt x="355" y="243"/>
                    <a:pt x="259" y="138"/>
                    <a:pt x="150" y="24"/>
                  </a:cubicBezTo>
                  <a:cubicBezTo>
                    <a:pt x="135" y="7"/>
                    <a:pt x="118" y="1"/>
                    <a:pt x="10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7"/>
            <p:cNvSpPr/>
            <p:nvPr/>
          </p:nvSpPr>
          <p:spPr>
            <a:xfrm>
              <a:off x="5907323" y="5344949"/>
              <a:ext cx="6688" cy="10112"/>
            </a:xfrm>
            <a:custGeom>
              <a:avLst/>
              <a:gdLst/>
              <a:ahLst/>
              <a:cxnLst/>
              <a:rect l="l" t="t" r="r" b="b"/>
              <a:pathLst>
                <a:path w="166" h="251" extrusionOk="0">
                  <a:moveTo>
                    <a:pt x="82" y="0"/>
                  </a:moveTo>
                  <a:cubicBezTo>
                    <a:pt x="41" y="0"/>
                    <a:pt x="0" y="26"/>
                    <a:pt x="3" y="77"/>
                  </a:cubicBezTo>
                  <a:cubicBezTo>
                    <a:pt x="8" y="148"/>
                    <a:pt x="6" y="149"/>
                    <a:pt x="34" y="215"/>
                  </a:cubicBezTo>
                  <a:cubicBezTo>
                    <a:pt x="44" y="239"/>
                    <a:pt x="63" y="251"/>
                    <a:pt x="83" y="251"/>
                  </a:cubicBezTo>
                  <a:cubicBezTo>
                    <a:pt x="102" y="251"/>
                    <a:pt x="122" y="239"/>
                    <a:pt x="132" y="215"/>
                  </a:cubicBezTo>
                  <a:cubicBezTo>
                    <a:pt x="158" y="149"/>
                    <a:pt x="157" y="148"/>
                    <a:pt x="162" y="77"/>
                  </a:cubicBezTo>
                  <a:cubicBezTo>
                    <a:pt x="165" y="26"/>
                    <a:pt x="124" y="0"/>
                    <a:pt x="8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7"/>
            <p:cNvSpPr/>
            <p:nvPr/>
          </p:nvSpPr>
          <p:spPr>
            <a:xfrm>
              <a:off x="6089621" y="5275213"/>
              <a:ext cx="12328" cy="16598"/>
            </a:xfrm>
            <a:custGeom>
              <a:avLst/>
              <a:gdLst/>
              <a:ahLst/>
              <a:cxnLst/>
              <a:rect l="l" t="t" r="r" b="b"/>
              <a:pathLst>
                <a:path w="306" h="412" extrusionOk="0">
                  <a:moveTo>
                    <a:pt x="133" y="1"/>
                  </a:moveTo>
                  <a:cubicBezTo>
                    <a:pt x="67" y="1"/>
                    <a:pt x="0" y="53"/>
                    <a:pt x="30" y="131"/>
                  </a:cubicBezTo>
                  <a:cubicBezTo>
                    <a:pt x="69" y="240"/>
                    <a:pt x="88" y="334"/>
                    <a:pt x="185" y="403"/>
                  </a:cubicBezTo>
                  <a:cubicBezTo>
                    <a:pt x="193" y="409"/>
                    <a:pt x="203" y="412"/>
                    <a:pt x="212" y="412"/>
                  </a:cubicBezTo>
                  <a:cubicBezTo>
                    <a:pt x="237" y="412"/>
                    <a:pt x="263" y="393"/>
                    <a:pt x="271" y="368"/>
                  </a:cubicBezTo>
                  <a:cubicBezTo>
                    <a:pt x="305" y="262"/>
                    <a:pt x="266" y="181"/>
                    <a:pt x="234" y="74"/>
                  </a:cubicBezTo>
                  <a:cubicBezTo>
                    <a:pt x="218" y="23"/>
                    <a:pt x="176" y="1"/>
                    <a:pt x="13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7"/>
            <p:cNvSpPr/>
            <p:nvPr/>
          </p:nvSpPr>
          <p:spPr>
            <a:xfrm>
              <a:off x="6124872" y="5267558"/>
              <a:ext cx="7131" cy="16115"/>
            </a:xfrm>
            <a:custGeom>
              <a:avLst/>
              <a:gdLst/>
              <a:ahLst/>
              <a:cxnLst/>
              <a:rect l="l" t="t" r="r" b="b"/>
              <a:pathLst>
                <a:path w="177" h="400" extrusionOk="0">
                  <a:moveTo>
                    <a:pt x="88" y="1"/>
                  </a:moveTo>
                  <a:cubicBezTo>
                    <a:pt x="44" y="1"/>
                    <a:pt x="1" y="29"/>
                    <a:pt x="1" y="85"/>
                  </a:cubicBezTo>
                  <a:cubicBezTo>
                    <a:pt x="3" y="176"/>
                    <a:pt x="1" y="263"/>
                    <a:pt x="23" y="352"/>
                  </a:cubicBezTo>
                  <a:cubicBezTo>
                    <a:pt x="31" y="383"/>
                    <a:pt x="60" y="399"/>
                    <a:pt x="89" y="399"/>
                  </a:cubicBezTo>
                  <a:cubicBezTo>
                    <a:pt x="118" y="399"/>
                    <a:pt x="146" y="383"/>
                    <a:pt x="154" y="352"/>
                  </a:cubicBezTo>
                  <a:cubicBezTo>
                    <a:pt x="177" y="263"/>
                    <a:pt x="174" y="175"/>
                    <a:pt x="177" y="85"/>
                  </a:cubicBezTo>
                  <a:cubicBezTo>
                    <a:pt x="177" y="29"/>
                    <a:pt x="132" y="1"/>
                    <a:pt x="8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7"/>
            <p:cNvSpPr/>
            <p:nvPr/>
          </p:nvSpPr>
          <p:spPr>
            <a:xfrm>
              <a:off x="6249962" y="5356351"/>
              <a:ext cx="17042" cy="35131"/>
            </a:xfrm>
            <a:custGeom>
              <a:avLst/>
              <a:gdLst/>
              <a:ahLst/>
              <a:cxnLst/>
              <a:rect l="l" t="t" r="r" b="b"/>
              <a:pathLst>
                <a:path w="423" h="872" extrusionOk="0">
                  <a:moveTo>
                    <a:pt x="109" y="0"/>
                  </a:moveTo>
                  <a:cubicBezTo>
                    <a:pt x="55" y="0"/>
                    <a:pt x="0" y="60"/>
                    <a:pt x="30" y="126"/>
                  </a:cubicBezTo>
                  <a:cubicBezTo>
                    <a:pt x="130" y="349"/>
                    <a:pt x="144" y="591"/>
                    <a:pt x="232" y="812"/>
                  </a:cubicBezTo>
                  <a:cubicBezTo>
                    <a:pt x="248" y="852"/>
                    <a:pt x="281" y="872"/>
                    <a:pt x="313" y="872"/>
                  </a:cubicBezTo>
                  <a:cubicBezTo>
                    <a:pt x="352" y="872"/>
                    <a:pt x="391" y="844"/>
                    <a:pt x="397" y="791"/>
                  </a:cubicBezTo>
                  <a:cubicBezTo>
                    <a:pt x="423" y="543"/>
                    <a:pt x="283" y="258"/>
                    <a:pt x="171" y="42"/>
                  </a:cubicBezTo>
                  <a:cubicBezTo>
                    <a:pt x="156" y="13"/>
                    <a:pt x="133" y="0"/>
                    <a:pt x="10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7"/>
            <p:cNvSpPr/>
            <p:nvPr/>
          </p:nvSpPr>
          <p:spPr>
            <a:xfrm>
              <a:off x="6286503" y="5362313"/>
              <a:ext cx="2055" cy="1571"/>
            </a:xfrm>
            <a:custGeom>
              <a:avLst/>
              <a:gdLst/>
              <a:ahLst/>
              <a:cxnLst/>
              <a:rect l="l" t="t" r="r" b="b"/>
              <a:pathLst>
                <a:path w="51" h="39" extrusionOk="0">
                  <a:moveTo>
                    <a:pt x="26" y="1"/>
                  </a:moveTo>
                  <a:cubicBezTo>
                    <a:pt x="0" y="1"/>
                    <a:pt x="0" y="39"/>
                    <a:pt x="26" y="39"/>
                  </a:cubicBezTo>
                  <a:cubicBezTo>
                    <a:pt x="51" y="39"/>
                    <a:pt x="51"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7"/>
            <p:cNvSpPr/>
            <p:nvPr/>
          </p:nvSpPr>
          <p:spPr>
            <a:xfrm>
              <a:off x="6314663" y="5355263"/>
              <a:ext cx="9427" cy="23931"/>
            </a:xfrm>
            <a:custGeom>
              <a:avLst/>
              <a:gdLst/>
              <a:ahLst/>
              <a:cxnLst/>
              <a:rect l="l" t="t" r="r" b="b"/>
              <a:pathLst>
                <a:path w="234" h="594" extrusionOk="0">
                  <a:moveTo>
                    <a:pt x="116" y="0"/>
                  </a:moveTo>
                  <a:cubicBezTo>
                    <a:pt x="82" y="0"/>
                    <a:pt x="47" y="23"/>
                    <a:pt x="45" y="70"/>
                  </a:cubicBezTo>
                  <a:cubicBezTo>
                    <a:pt x="37" y="224"/>
                    <a:pt x="0" y="398"/>
                    <a:pt x="51" y="546"/>
                  </a:cubicBezTo>
                  <a:cubicBezTo>
                    <a:pt x="63" y="577"/>
                    <a:pt x="90" y="593"/>
                    <a:pt x="117" y="593"/>
                  </a:cubicBezTo>
                  <a:cubicBezTo>
                    <a:pt x="144" y="593"/>
                    <a:pt x="171" y="577"/>
                    <a:pt x="182" y="546"/>
                  </a:cubicBezTo>
                  <a:cubicBezTo>
                    <a:pt x="233" y="397"/>
                    <a:pt x="197" y="224"/>
                    <a:pt x="189" y="70"/>
                  </a:cubicBezTo>
                  <a:cubicBezTo>
                    <a:pt x="186" y="24"/>
                    <a:pt x="151" y="0"/>
                    <a:pt x="11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7"/>
            <p:cNvSpPr/>
            <p:nvPr/>
          </p:nvSpPr>
          <p:spPr>
            <a:xfrm>
              <a:off x="6370420" y="5293423"/>
              <a:ext cx="17324" cy="29047"/>
            </a:xfrm>
            <a:custGeom>
              <a:avLst/>
              <a:gdLst/>
              <a:ahLst/>
              <a:cxnLst/>
              <a:rect l="l" t="t" r="r" b="b"/>
              <a:pathLst>
                <a:path w="430" h="721" extrusionOk="0">
                  <a:moveTo>
                    <a:pt x="151" y="1"/>
                  </a:moveTo>
                  <a:cubicBezTo>
                    <a:pt x="78" y="1"/>
                    <a:pt x="1" y="80"/>
                    <a:pt x="47" y="166"/>
                  </a:cubicBezTo>
                  <a:cubicBezTo>
                    <a:pt x="137" y="333"/>
                    <a:pt x="134" y="517"/>
                    <a:pt x="211" y="685"/>
                  </a:cubicBezTo>
                  <a:cubicBezTo>
                    <a:pt x="221" y="709"/>
                    <a:pt x="246" y="720"/>
                    <a:pt x="272" y="720"/>
                  </a:cubicBezTo>
                  <a:cubicBezTo>
                    <a:pt x="297" y="720"/>
                    <a:pt x="323" y="708"/>
                    <a:pt x="334" y="685"/>
                  </a:cubicBezTo>
                  <a:cubicBezTo>
                    <a:pt x="429" y="485"/>
                    <a:pt x="331" y="240"/>
                    <a:pt x="236" y="55"/>
                  </a:cubicBezTo>
                  <a:cubicBezTo>
                    <a:pt x="216" y="17"/>
                    <a:pt x="184" y="1"/>
                    <a:pt x="15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7"/>
            <p:cNvSpPr/>
            <p:nvPr/>
          </p:nvSpPr>
          <p:spPr>
            <a:xfrm>
              <a:off x="6522181" y="5339470"/>
              <a:ext cx="13939" cy="22964"/>
            </a:xfrm>
            <a:custGeom>
              <a:avLst/>
              <a:gdLst/>
              <a:ahLst/>
              <a:cxnLst/>
              <a:rect l="l" t="t" r="r" b="b"/>
              <a:pathLst>
                <a:path w="346" h="570" extrusionOk="0">
                  <a:moveTo>
                    <a:pt x="112" y="0"/>
                  </a:moveTo>
                  <a:cubicBezTo>
                    <a:pt x="55" y="0"/>
                    <a:pt x="0" y="44"/>
                    <a:pt x="25" y="114"/>
                  </a:cubicBezTo>
                  <a:cubicBezTo>
                    <a:pt x="74" y="252"/>
                    <a:pt x="86" y="419"/>
                    <a:pt x="174" y="538"/>
                  </a:cubicBezTo>
                  <a:cubicBezTo>
                    <a:pt x="189" y="559"/>
                    <a:pt x="211" y="569"/>
                    <a:pt x="233" y="569"/>
                  </a:cubicBezTo>
                  <a:cubicBezTo>
                    <a:pt x="259" y="569"/>
                    <a:pt x="284" y="554"/>
                    <a:pt x="294" y="523"/>
                  </a:cubicBezTo>
                  <a:cubicBezTo>
                    <a:pt x="345" y="365"/>
                    <a:pt x="269" y="209"/>
                    <a:pt x="208" y="63"/>
                  </a:cubicBezTo>
                  <a:cubicBezTo>
                    <a:pt x="190" y="20"/>
                    <a:pt x="150" y="0"/>
                    <a:pt x="11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7"/>
            <p:cNvSpPr/>
            <p:nvPr/>
          </p:nvSpPr>
          <p:spPr>
            <a:xfrm>
              <a:off x="6541236" y="5349139"/>
              <a:ext cx="9508" cy="7413"/>
            </a:xfrm>
            <a:custGeom>
              <a:avLst/>
              <a:gdLst/>
              <a:ahLst/>
              <a:cxnLst/>
              <a:rect l="l" t="t" r="r" b="b"/>
              <a:pathLst>
                <a:path w="236" h="184" extrusionOk="0">
                  <a:moveTo>
                    <a:pt x="118" y="1"/>
                  </a:moveTo>
                  <a:cubicBezTo>
                    <a:pt x="1" y="1"/>
                    <a:pt x="1" y="184"/>
                    <a:pt x="118" y="184"/>
                  </a:cubicBezTo>
                  <a:cubicBezTo>
                    <a:pt x="236" y="184"/>
                    <a:pt x="236" y="1"/>
                    <a:pt x="11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7"/>
            <p:cNvSpPr/>
            <p:nvPr/>
          </p:nvSpPr>
          <p:spPr>
            <a:xfrm>
              <a:off x="6566174" y="5351879"/>
              <a:ext cx="11563" cy="8944"/>
            </a:xfrm>
            <a:custGeom>
              <a:avLst/>
              <a:gdLst/>
              <a:ahLst/>
              <a:cxnLst/>
              <a:rect l="l" t="t" r="r" b="b"/>
              <a:pathLst>
                <a:path w="287" h="222" extrusionOk="0">
                  <a:moveTo>
                    <a:pt x="144" y="0"/>
                  </a:moveTo>
                  <a:cubicBezTo>
                    <a:pt x="1" y="0"/>
                    <a:pt x="1" y="221"/>
                    <a:pt x="144" y="221"/>
                  </a:cubicBezTo>
                  <a:cubicBezTo>
                    <a:pt x="287" y="221"/>
                    <a:pt x="287" y="0"/>
                    <a:pt x="14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7"/>
            <p:cNvSpPr/>
            <p:nvPr/>
          </p:nvSpPr>
          <p:spPr>
            <a:xfrm>
              <a:off x="6601989" y="5328110"/>
              <a:ext cx="7655" cy="19056"/>
            </a:xfrm>
            <a:custGeom>
              <a:avLst/>
              <a:gdLst/>
              <a:ahLst/>
              <a:cxnLst/>
              <a:rect l="l" t="t" r="r" b="b"/>
              <a:pathLst>
                <a:path w="190" h="473" extrusionOk="0">
                  <a:moveTo>
                    <a:pt x="94" y="1"/>
                  </a:moveTo>
                  <a:cubicBezTo>
                    <a:pt x="53" y="1"/>
                    <a:pt x="13" y="26"/>
                    <a:pt x="13" y="78"/>
                  </a:cubicBezTo>
                  <a:cubicBezTo>
                    <a:pt x="13" y="196"/>
                    <a:pt x="0" y="313"/>
                    <a:pt x="36" y="428"/>
                  </a:cubicBezTo>
                  <a:cubicBezTo>
                    <a:pt x="44" y="457"/>
                    <a:pt x="69" y="472"/>
                    <a:pt x="94" y="472"/>
                  </a:cubicBezTo>
                  <a:cubicBezTo>
                    <a:pt x="119" y="472"/>
                    <a:pt x="145" y="457"/>
                    <a:pt x="154" y="428"/>
                  </a:cubicBezTo>
                  <a:cubicBezTo>
                    <a:pt x="190" y="316"/>
                    <a:pt x="177" y="197"/>
                    <a:pt x="177" y="78"/>
                  </a:cubicBezTo>
                  <a:cubicBezTo>
                    <a:pt x="175" y="26"/>
                    <a:pt x="134" y="1"/>
                    <a:pt x="9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7"/>
            <p:cNvSpPr/>
            <p:nvPr/>
          </p:nvSpPr>
          <p:spPr>
            <a:xfrm>
              <a:off x="6685141" y="5260146"/>
              <a:ext cx="2055" cy="1571"/>
            </a:xfrm>
            <a:custGeom>
              <a:avLst/>
              <a:gdLst/>
              <a:ahLst/>
              <a:cxnLst/>
              <a:rect l="l" t="t" r="r" b="b"/>
              <a:pathLst>
                <a:path w="51" h="39" extrusionOk="0">
                  <a:moveTo>
                    <a:pt x="25" y="0"/>
                  </a:moveTo>
                  <a:cubicBezTo>
                    <a:pt x="1" y="0"/>
                    <a:pt x="1" y="38"/>
                    <a:pt x="25" y="38"/>
                  </a:cubicBezTo>
                  <a:cubicBezTo>
                    <a:pt x="50" y="38"/>
                    <a:pt x="50" y="0"/>
                    <a:pt x="2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7"/>
            <p:cNvSpPr/>
            <p:nvPr/>
          </p:nvSpPr>
          <p:spPr>
            <a:xfrm>
              <a:off x="6635145" y="5409690"/>
              <a:ext cx="16196" cy="28483"/>
            </a:xfrm>
            <a:custGeom>
              <a:avLst/>
              <a:gdLst/>
              <a:ahLst/>
              <a:cxnLst/>
              <a:rect l="l" t="t" r="r" b="b"/>
              <a:pathLst>
                <a:path w="402" h="707" extrusionOk="0">
                  <a:moveTo>
                    <a:pt x="115" y="0"/>
                  </a:moveTo>
                  <a:cubicBezTo>
                    <a:pt x="61" y="0"/>
                    <a:pt x="1" y="50"/>
                    <a:pt x="21" y="112"/>
                  </a:cubicBezTo>
                  <a:cubicBezTo>
                    <a:pt x="85" y="295"/>
                    <a:pt x="124" y="517"/>
                    <a:pt x="244" y="671"/>
                  </a:cubicBezTo>
                  <a:cubicBezTo>
                    <a:pt x="262" y="694"/>
                    <a:pt x="293" y="707"/>
                    <a:pt x="322" y="707"/>
                  </a:cubicBezTo>
                  <a:cubicBezTo>
                    <a:pt x="363" y="707"/>
                    <a:pt x="401" y="682"/>
                    <a:pt x="398" y="630"/>
                  </a:cubicBezTo>
                  <a:cubicBezTo>
                    <a:pt x="382" y="426"/>
                    <a:pt x="263" y="229"/>
                    <a:pt x="183" y="45"/>
                  </a:cubicBezTo>
                  <a:cubicBezTo>
                    <a:pt x="170" y="13"/>
                    <a:pt x="143" y="0"/>
                    <a:pt x="11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7"/>
            <p:cNvSpPr/>
            <p:nvPr/>
          </p:nvSpPr>
          <p:spPr>
            <a:xfrm>
              <a:off x="6678816" y="5395066"/>
              <a:ext cx="9951" cy="15591"/>
            </a:xfrm>
            <a:custGeom>
              <a:avLst/>
              <a:gdLst/>
              <a:ahLst/>
              <a:cxnLst/>
              <a:rect l="l" t="t" r="r" b="b"/>
              <a:pathLst>
                <a:path w="247" h="387" extrusionOk="0">
                  <a:moveTo>
                    <a:pt x="139" y="1"/>
                  </a:moveTo>
                  <a:cubicBezTo>
                    <a:pt x="106" y="1"/>
                    <a:pt x="74" y="18"/>
                    <a:pt x="64" y="58"/>
                  </a:cubicBezTo>
                  <a:cubicBezTo>
                    <a:pt x="42" y="144"/>
                    <a:pt x="18" y="226"/>
                    <a:pt x="5" y="314"/>
                  </a:cubicBezTo>
                  <a:cubicBezTo>
                    <a:pt x="0" y="353"/>
                    <a:pt x="33" y="386"/>
                    <a:pt x="66" y="386"/>
                  </a:cubicBezTo>
                  <a:cubicBezTo>
                    <a:pt x="82" y="386"/>
                    <a:pt x="97" y="378"/>
                    <a:pt x="108" y="358"/>
                  </a:cubicBezTo>
                  <a:cubicBezTo>
                    <a:pt x="153" y="276"/>
                    <a:pt x="186" y="188"/>
                    <a:pt x="221" y="103"/>
                  </a:cubicBezTo>
                  <a:cubicBezTo>
                    <a:pt x="246" y="44"/>
                    <a:pt x="191" y="1"/>
                    <a:pt x="13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7"/>
            <p:cNvSpPr/>
            <p:nvPr/>
          </p:nvSpPr>
          <p:spPr>
            <a:xfrm>
              <a:off x="6445273" y="5221108"/>
              <a:ext cx="6889" cy="5358"/>
            </a:xfrm>
            <a:custGeom>
              <a:avLst/>
              <a:gdLst/>
              <a:ahLst/>
              <a:cxnLst/>
              <a:rect l="l" t="t" r="r" b="b"/>
              <a:pathLst>
                <a:path w="171" h="133" extrusionOk="0">
                  <a:moveTo>
                    <a:pt x="87" y="1"/>
                  </a:moveTo>
                  <a:cubicBezTo>
                    <a:pt x="0" y="3"/>
                    <a:pt x="0" y="133"/>
                    <a:pt x="87" y="133"/>
                  </a:cubicBezTo>
                  <a:cubicBezTo>
                    <a:pt x="171" y="133"/>
                    <a:pt x="171" y="1"/>
                    <a:pt x="8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7"/>
            <p:cNvSpPr/>
            <p:nvPr/>
          </p:nvSpPr>
          <p:spPr>
            <a:xfrm>
              <a:off x="6466665" y="5220947"/>
              <a:ext cx="8501" cy="19298"/>
            </a:xfrm>
            <a:custGeom>
              <a:avLst/>
              <a:gdLst/>
              <a:ahLst/>
              <a:cxnLst/>
              <a:rect l="l" t="t" r="r" b="b"/>
              <a:pathLst>
                <a:path w="211" h="479" extrusionOk="0">
                  <a:moveTo>
                    <a:pt x="88" y="1"/>
                  </a:moveTo>
                  <a:cubicBezTo>
                    <a:pt x="45" y="1"/>
                    <a:pt x="1" y="29"/>
                    <a:pt x="7" y="78"/>
                  </a:cubicBezTo>
                  <a:cubicBezTo>
                    <a:pt x="21" y="195"/>
                    <a:pt x="26" y="316"/>
                    <a:pt x="65" y="429"/>
                  </a:cubicBezTo>
                  <a:cubicBezTo>
                    <a:pt x="77" y="463"/>
                    <a:pt x="105" y="479"/>
                    <a:pt x="133" y="479"/>
                  </a:cubicBezTo>
                  <a:cubicBezTo>
                    <a:pt x="167" y="479"/>
                    <a:pt x="201" y="455"/>
                    <a:pt x="204" y="410"/>
                  </a:cubicBezTo>
                  <a:cubicBezTo>
                    <a:pt x="210" y="291"/>
                    <a:pt x="181" y="174"/>
                    <a:pt x="162" y="58"/>
                  </a:cubicBezTo>
                  <a:cubicBezTo>
                    <a:pt x="156" y="19"/>
                    <a:pt x="122" y="1"/>
                    <a:pt x="8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7"/>
            <p:cNvSpPr/>
            <p:nvPr/>
          </p:nvSpPr>
          <p:spPr>
            <a:xfrm>
              <a:off x="6494222" y="5227473"/>
              <a:ext cx="9347" cy="7252"/>
            </a:xfrm>
            <a:custGeom>
              <a:avLst/>
              <a:gdLst/>
              <a:ahLst/>
              <a:cxnLst/>
              <a:rect l="l" t="t" r="r" b="b"/>
              <a:pathLst>
                <a:path w="232" h="180" extrusionOk="0">
                  <a:moveTo>
                    <a:pt x="114" y="0"/>
                  </a:moveTo>
                  <a:cubicBezTo>
                    <a:pt x="1" y="0"/>
                    <a:pt x="1" y="180"/>
                    <a:pt x="115" y="180"/>
                  </a:cubicBezTo>
                  <a:cubicBezTo>
                    <a:pt x="232" y="180"/>
                    <a:pt x="232" y="0"/>
                    <a:pt x="115" y="0"/>
                  </a:cubicBezTo>
                  <a:cubicBezTo>
                    <a:pt x="115" y="0"/>
                    <a:pt x="114" y="0"/>
                    <a:pt x="11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7"/>
            <p:cNvSpPr/>
            <p:nvPr/>
          </p:nvSpPr>
          <p:spPr>
            <a:xfrm>
              <a:off x="6329972" y="5206605"/>
              <a:ext cx="11039" cy="20144"/>
            </a:xfrm>
            <a:custGeom>
              <a:avLst/>
              <a:gdLst/>
              <a:ahLst/>
              <a:cxnLst/>
              <a:rect l="l" t="t" r="r" b="b"/>
              <a:pathLst>
                <a:path w="274" h="500" extrusionOk="0">
                  <a:moveTo>
                    <a:pt x="115" y="0"/>
                  </a:moveTo>
                  <a:cubicBezTo>
                    <a:pt x="57" y="0"/>
                    <a:pt x="0" y="46"/>
                    <a:pt x="12" y="129"/>
                  </a:cubicBezTo>
                  <a:cubicBezTo>
                    <a:pt x="31" y="258"/>
                    <a:pt x="22" y="380"/>
                    <a:pt x="111" y="480"/>
                  </a:cubicBezTo>
                  <a:cubicBezTo>
                    <a:pt x="123" y="493"/>
                    <a:pt x="141" y="500"/>
                    <a:pt x="158" y="500"/>
                  </a:cubicBezTo>
                  <a:cubicBezTo>
                    <a:pt x="182" y="500"/>
                    <a:pt x="205" y="488"/>
                    <a:pt x="214" y="467"/>
                  </a:cubicBezTo>
                  <a:cubicBezTo>
                    <a:pt x="274" y="348"/>
                    <a:pt x="236" y="231"/>
                    <a:pt x="220" y="103"/>
                  </a:cubicBezTo>
                  <a:cubicBezTo>
                    <a:pt x="212" y="33"/>
                    <a:pt x="163" y="0"/>
                    <a:pt x="11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7"/>
            <p:cNvSpPr/>
            <p:nvPr/>
          </p:nvSpPr>
          <p:spPr>
            <a:xfrm>
              <a:off x="6369010" y="5206403"/>
              <a:ext cx="13819" cy="19217"/>
            </a:xfrm>
            <a:custGeom>
              <a:avLst/>
              <a:gdLst/>
              <a:ahLst/>
              <a:cxnLst/>
              <a:rect l="l" t="t" r="r" b="b"/>
              <a:pathLst>
                <a:path w="343" h="477" extrusionOk="0">
                  <a:moveTo>
                    <a:pt x="143" y="1"/>
                  </a:moveTo>
                  <a:cubicBezTo>
                    <a:pt x="75" y="1"/>
                    <a:pt x="1" y="61"/>
                    <a:pt x="29" y="137"/>
                  </a:cubicBezTo>
                  <a:cubicBezTo>
                    <a:pt x="76" y="263"/>
                    <a:pt x="108" y="378"/>
                    <a:pt x="219" y="464"/>
                  </a:cubicBezTo>
                  <a:cubicBezTo>
                    <a:pt x="230" y="473"/>
                    <a:pt x="242" y="476"/>
                    <a:pt x="253" y="476"/>
                  </a:cubicBezTo>
                  <a:cubicBezTo>
                    <a:pt x="289" y="476"/>
                    <a:pt x="321" y="436"/>
                    <a:pt x="326" y="401"/>
                  </a:cubicBezTo>
                  <a:cubicBezTo>
                    <a:pt x="342" y="275"/>
                    <a:pt x="277" y="166"/>
                    <a:pt x="227" y="54"/>
                  </a:cubicBezTo>
                  <a:cubicBezTo>
                    <a:pt x="210" y="17"/>
                    <a:pt x="177" y="1"/>
                    <a:pt x="14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7"/>
            <p:cNvSpPr/>
            <p:nvPr/>
          </p:nvSpPr>
          <p:spPr>
            <a:xfrm>
              <a:off x="6061541" y="5087678"/>
              <a:ext cx="10434" cy="8138"/>
            </a:xfrm>
            <a:custGeom>
              <a:avLst/>
              <a:gdLst/>
              <a:ahLst/>
              <a:cxnLst/>
              <a:rect l="l" t="t" r="r" b="b"/>
              <a:pathLst>
                <a:path w="259" h="202" extrusionOk="0">
                  <a:moveTo>
                    <a:pt x="130" y="1"/>
                  </a:moveTo>
                  <a:cubicBezTo>
                    <a:pt x="2" y="1"/>
                    <a:pt x="1" y="202"/>
                    <a:pt x="130" y="202"/>
                  </a:cubicBezTo>
                  <a:cubicBezTo>
                    <a:pt x="259" y="202"/>
                    <a:pt x="259" y="1"/>
                    <a:pt x="13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7"/>
            <p:cNvSpPr/>
            <p:nvPr/>
          </p:nvSpPr>
          <p:spPr>
            <a:xfrm>
              <a:off x="6038335" y="5101577"/>
              <a:ext cx="9266" cy="7171"/>
            </a:xfrm>
            <a:custGeom>
              <a:avLst/>
              <a:gdLst/>
              <a:ahLst/>
              <a:cxnLst/>
              <a:rect l="l" t="t" r="r" b="b"/>
              <a:pathLst>
                <a:path w="230" h="178" extrusionOk="0">
                  <a:moveTo>
                    <a:pt x="115" y="0"/>
                  </a:moveTo>
                  <a:cubicBezTo>
                    <a:pt x="2" y="2"/>
                    <a:pt x="1" y="177"/>
                    <a:pt x="115" y="177"/>
                  </a:cubicBezTo>
                  <a:cubicBezTo>
                    <a:pt x="230" y="177"/>
                    <a:pt x="230" y="0"/>
                    <a:pt x="11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7"/>
            <p:cNvSpPr/>
            <p:nvPr/>
          </p:nvSpPr>
          <p:spPr>
            <a:xfrm>
              <a:off x="6014083" y="5100167"/>
              <a:ext cx="7574" cy="20184"/>
            </a:xfrm>
            <a:custGeom>
              <a:avLst/>
              <a:gdLst/>
              <a:ahLst/>
              <a:cxnLst/>
              <a:rect l="l" t="t" r="r" b="b"/>
              <a:pathLst>
                <a:path w="188" h="501" extrusionOk="0">
                  <a:moveTo>
                    <a:pt x="94" y="0"/>
                  </a:moveTo>
                  <a:cubicBezTo>
                    <a:pt x="51" y="0"/>
                    <a:pt x="8" y="28"/>
                    <a:pt x="8" y="82"/>
                  </a:cubicBezTo>
                  <a:cubicBezTo>
                    <a:pt x="8" y="217"/>
                    <a:pt x="0" y="342"/>
                    <a:pt x="50" y="469"/>
                  </a:cubicBezTo>
                  <a:cubicBezTo>
                    <a:pt x="58" y="490"/>
                    <a:pt x="75" y="500"/>
                    <a:pt x="93" y="500"/>
                  </a:cubicBezTo>
                  <a:cubicBezTo>
                    <a:pt x="111" y="500"/>
                    <a:pt x="129" y="490"/>
                    <a:pt x="137" y="469"/>
                  </a:cubicBezTo>
                  <a:cubicBezTo>
                    <a:pt x="187" y="342"/>
                    <a:pt x="178" y="217"/>
                    <a:pt x="178" y="82"/>
                  </a:cubicBezTo>
                  <a:cubicBezTo>
                    <a:pt x="179" y="28"/>
                    <a:pt x="137" y="0"/>
                    <a:pt x="9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7"/>
            <p:cNvSpPr/>
            <p:nvPr/>
          </p:nvSpPr>
          <p:spPr>
            <a:xfrm>
              <a:off x="5799031" y="5130503"/>
              <a:ext cx="11039" cy="10998"/>
            </a:xfrm>
            <a:custGeom>
              <a:avLst/>
              <a:gdLst/>
              <a:ahLst/>
              <a:cxnLst/>
              <a:rect l="l" t="t" r="r" b="b"/>
              <a:pathLst>
                <a:path w="274" h="273" extrusionOk="0">
                  <a:moveTo>
                    <a:pt x="113" y="0"/>
                  </a:moveTo>
                  <a:cubicBezTo>
                    <a:pt x="57" y="0"/>
                    <a:pt x="1" y="58"/>
                    <a:pt x="41" y="119"/>
                  </a:cubicBezTo>
                  <a:cubicBezTo>
                    <a:pt x="84" y="183"/>
                    <a:pt x="93" y="195"/>
                    <a:pt x="145" y="251"/>
                  </a:cubicBezTo>
                  <a:cubicBezTo>
                    <a:pt x="159" y="266"/>
                    <a:pt x="175" y="272"/>
                    <a:pt x="191" y="272"/>
                  </a:cubicBezTo>
                  <a:cubicBezTo>
                    <a:pt x="235" y="272"/>
                    <a:pt x="274" y="218"/>
                    <a:pt x="252" y="170"/>
                  </a:cubicBezTo>
                  <a:cubicBezTo>
                    <a:pt x="236" y="123"/>
                    <a:pt x="212" y="77"/>
                    <a:pt x="181" y="38"/>
                  </a:cubicBezTo>
                  <a:cubicBezTo>
                    <a:pt x="163" y="11"/>
                    <a:pt x="138" y="0"/>
                    <a:pt x="11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7"/>
            <p:cNvSpPr/>
            <p:nvPr/>
          </p:nvSpPr>
          <p:spPr>
            <a:xfrm>
              <a:off x="5831140" y="5116685"/>
              <a:ext cx="8178" cy="14020"/>
            </a:xfrm>
            <a:custGeom>
              <a:avLst/>
              <a:gdLst/>
              <a:ahLst/>
              <a:cxnLst/>
              <a:rect l="l" t="t" r="r" b="b"/>
              <a:pathLst>
                <a:path w="203" h="348" extrusionOk="0">
                  <a:moveTo>
                    <a:pt x="113" y="1"/>
                  </a:moveTo>
                  <a:cubicBezTo>
                    <a:pt x="59" y="1"/>
                    <a:pt x="0" y="44"/>
                    <a:pt x="18" y="112"/>
                  </a:cubicBezTo>
                  <a:cubicBezTo>
                    <a:pt x="37" y="189"/>
                    <a:pt x="65" y="253"/>
                    <a:pt x="101" y="322"/>
                  </a:cubicBezTo>
                  <a:cubicBezTo>
                    <a:pt x="110" y="340"/>
                    <a:pt x="125" y="347"/>
                    <a:pt x="140" y="347"/>
                  </a:cubicBezTo>
                  <a:cubicBezTo>
                    <a:pt x="166" y="347"/>
                    <a:pt x="193" y="326"/>
                    <a:pt x="196" y="297"/>
                  </a:cubicBezTo>
                  <a:cubicBezTo>
                    <a:pt x="202" y="215"/>
                    <a:pt x="200" y="145"/>
                    <a:pt x="187" y="64"/>
                  </a:cubicBezTo>
                  <a:cubicBezTo>
                    <a:pt x="181" y="20"/>
                    <a:pt x="148" y="1"/>
                    <a:pt x="1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7"/>
            <p:cNvSpPr/>
            <p:nvPr/>
          </p:nvSpPr>
          <p:spPr>
            <a:xfrm>
              <a:off x="5800764" y="5305347"/>
              <a:ext cx="2095" cy="1611"/>
            </a:xfrm>
            <a:custGeom>
              <a:avLst/>
              <a:gdLst/>
              <a:ahLst/>
              <a:cxnLst/>
              <a:rect l="l" t="t" r="r" b="b"/>
              <a:pathLst>
                <a:path w="52" h="40" extrusionOk="0">
                  <a:moveTo>
                    <a:pt x="26" y="1"/>
                  </a:moveTo>
                  <a:cubicBezTo>
                    <a:pt x="0" y="1"/>
                    <a:pt x="0" y="39"/>
                    <a:pt x="26" y="39"/>
                  </a:cubicBezTo>
                  <a:cubicBezTo>
                    <a:pt x="51" y="39"/>
                    <a:pt x="51" y="1"/>
                    <a:pt x="2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7"/>
            <p:cNvSpPr/>
            <p:nvPr/>
          </p:nvSpPr>
          <p:spPr>
            <a:xfrm>
              <a:off x="5184536" y="5437367"/>
              <a:ext cx="20627" cy="31465"/>
            </a:xfrm>
            <a:custGeom>
              <a:avLst/>
              <a:gdLst/>
              <a:ahLst/>
              <a:cxnLst/>
              <a:rect l="l" t="t" r="r" b="b"/>
              <a:pathLst>
                <a:path w="512" h="781" extrusionOk="0">
                  <a:moveTo>
                    <a:pt x="105" y="1"/>
                  </a:moveTo>
                  <a:cubicBezTo>
                    <a:pt x="49" y="1"/>
                    <a:pt x="1" y="72"/>
                    <a:pt x="52" y="122"/>
                  </a:cubicBezTo>
                  <a:cubicBezTo>
                    <a:pt x="231" y="300"/>
                    <a:pt x="282" y="512"/>
                    <a:pt x="353" y="746"/>
                  </a:cubicBezTo>
                  <a:cubicBezTo>
                    <a:pt x="360" y="768"/>
                    <a:pt x="381" y="781"/>
                    <a:pt x="402" y="781"/>
                  </a:cubicBezTo>
                  <a:cubicBezTo>
                    <a:pt x="422" y="781"/>
                    <a:pt x="441" y="770"/>
                    <a:pt x="446" y="746"/>
                  </a:cubicBezTo>
                  <a:cubicBezTo>
                    <a:pt x="511" y="468"/>
                    <a:pt x="353" y="203"/>
                    <a:pt x="153" y="20"/>
                  </a:cubicBezTo>
                  <a:cubicBezTo>
                    <a:pt x="138" y="6"/>
                    <a:pt x="121" y="1"/>
                    <a:pt x="10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7"/>
            <p:cNvSpPr/>
            <p:nvPr/>
          </p:nvSpPr>
          <p:spPr>
            <a:xfrm>
              <a:off x="5203672" y="5438616"/>
              <a:ext cx="10273" cy="26791"/>
            </a:xfrm>
            <a:custGeom>
              <a:avLst/>
              <a:gdLst/>
              <a:ahLst/>
              <a:cxnLst/>
              <a:rect l="l" t="t" r="r" b="b"/>
              <a:pathLst>
                <a:path w="255" h="665" extrusionOk="0">
                  <a:moveTo>
                    <a:pt x="133" y="1"/>
                  </a:moveTo>
                  <a:cubicBezTo>
                    <a:pt x="92" y="1"/>
                    <a:pt x="49" y="27"/>
                    <a:pt x="46" y="80"/>
                  </a:cubicBezTo>
                  <a:cubicBezTo>
                    <a:pt x="36" y="246"/>
                    <a:pt x="1" y="535"/>
                    <a:pt x="144" y="652"/>
                  </a:cubicBezTo>
                  <a:cubicBezTo>
                    <a:pt x="154" y="660"/>
                    <a:pt x="167" y="665"/>
                    <a:pt x="181" y="665"/>
                  </a:cubicBezTo>
                  <a:cubicBezTo>
                    <a:pt x="196" y="665"/>
                    <a:pt x="210" y="658"/>
                    <a:pt x="218" y="643"/>
                  </a:cubicBezTo>
                  <a:cubicBezTo>
                    <a:pt x="255" y="565"/>
                    <a:pt x="250" y="547"/>
                    <a:pt x="237" y="462"/>
                  </a:cubicBezTo>
                  <a:cubicBezTo>
                    <a:pt x="217" y="335"/>
                    <a:pt x="208" y="211"/>
                    <a:pt x="212" y="81"/>
                  </a:cubicBezTo>
                  <a:cubicBezTo>
                    <a:pt x="213" y="27"/>
                    <a:pt x="173" y="1"/>
                    <a:pt x="13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7"/>
            <p:cNvSpPr/>
            <p:nvPr/>
          </p:nvSpPr>
          <p:spPr>
            <a:xfrm>
              <a:off x="5225951" y="5440268"/>
              <a:ext cx="8702" cy="19499"/>
            </a:xfrm>
            <a:custGeom>
              <a:avLst/>
              <a:gdLst/>
              <a:ahLst/>
              <a:cxnLst/>
              <a:rect l="l" t="t" r="r" b="b"/>
              <a:pathLst>
                <a:path w="216" h="484" extrusionOk="0">
                  <a:moveTo>
                    <a:pt x="106" y="0"/>
                  </a:moveTo>
                  <a:cubicBezTo>
                    <a:pt x="65" y="0"/>
                    <a:pt x="27" y="27"/>
                    <a:pt x="32" y="81"/>
                  </a:cubicBezTo>
                  <a:cubicBezTo>
                    <a:pt x="42" y="195"/>
                    <a:pt x="20" y="301"/>
                    <a:pt x="7" y="414"/>
                  </a:cubicBezTo>
                  <a:cubicBezTo>
                    <a:pt x="1" y="459"/>
                    <a:pt x="38" y="483"/>
                    <a:pt x="76" y="483"/>
                  </a:cubicBezTo>
                  <a:cubicBezTo>
                    <a:pt x="101" y="483"/>
                    <a:pt x="127" y="473"/>
                    <a:pt x="140" y="451"/>
                  </a:cubicBezTo>
                  <a:cubicBezTo>
                    <a:pt x="210" y="336"/>
                    <a:pt x="215" y="214"/>
                    <a:pt x="200" y="81"/>
                  </a:cubicBezTo>
                  <a:cubicBezTo>
                    <a:pt x="194" y="28"/>
                    <a:pt x="148" y="0"/>
                    <a:pt x="10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7"/>
            <p:cNvSpPr/>
            <p:nvPr/>
          </p:nvSpPr>
          <p:spPr>
            <a:xfrm>
              <a:off x="5198999" y="5325330"/>
              <a:ext cx="12650" cy="19580"/>
            </a:xfrm>
            <a:custGeom>
              <a:avLst/>
              <a:gdLst/>
              <a:ahLst/>
              <a:cxnLst/>
              <a:rect l="l" t="t" r="r" b="b"/>
              <a:pathLst>
                <a:path w="314" h="486" extrusionOk="0">
                  <a:moveTo>
                    <a:pt x="84" y="0"/>
                  </a:moveTo>
                  <a:cubicBezTo>
                    <a:pt x="43" y="0"/>
                    <a:pt x="1" y="35"/>
                    <a:pt x="19" y="81"/>
                  </a:cubicBezTo>
                  <a:cubicBezTo>
                    <a:pt x="71" y="216"/>
                    <a:pt x="106" y="373"/>
                    <a:pt x="217" y="471"/>
                  </a:cubicBezTo>
                  <a:cubicBezTo>
                    <a:pt x="228" y="481"/>
                    <a:pt x="243" y="486"/>
                    <a:pt x="257" y="486"/>
                  </a:cubicBezTo>
                  <a:cubicBezTo>
                    <a:pt x="286" y="486"/>
                    <a:pt x="314" y="466"/>
                    <a:pt x="312" y="432"/>
                  </a:cubicBezTo>
                  <a:cubicBezTo>
                    <a:pt x="307" y="280"/>
                    <a:pt x="209" y="158"/>
                    <a:pt x="137" y="30"/>
                  </a:cubicBezTo>
                  <a:cubicBezTo>
                    <a:pt x="125" y="9"/>
                    <a:pt x="104" y="0"/>
                    <a:pt x="8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7"/>
            <p:cNvSpPr/>
            <p:nvPr/>
          </p:nvSpPr>
          <p:spPr>
            <a:xfrm>
              <a:off x="5212253" y="5319367"/>
              <a:ext cx="13134" cy="18009"/>
            </a:xfrm>
            <a:custGeom>
              <a:avLst/>
              <a:gdLst/>
              <a:ahLst/>
              <a:cxnLst/>
              <a:rect l="l" t="t" r="r" b="b"/>
              <a:pathLst>
                <a:path w="326" h="447" extrusionOk="0">
                  <a:moveTo>
                    <a:pt x="127" y="1"/>
                  </a:moveTo>
                  <a:cubicBezTo>
                    <a:pt x="63" y="1"/>
                    <a:pt x="0" y="65"/>
                    <a:pt x="44" y="135"/>
                  </a:cubicBezTo>
                  <a:cubicBezTo>
                    <a:pt x="96" y="217"/>
                    <a:pt x="108" y="308"/>
                    <a:pt x="143" y="397"/>
                  </a:cubicBezTo>
                  <a:cubicBezTo>
                    <a:pt x="156" y="430"/>
                    <a:pt x="183" y="446"/>
                    <a:pt x="210" y="446"/>
                  </a:cubicBezTo>
                  <a:cubicBezTo>
                    <a:pt x="237" y="446"/>
                    <a:pt x="264" y="430"/>
                    <a:pt x="277" y="397"/>
                  </a:cubicBezTo>
                  <a:cubicBezTo>
                    <a:pt x="325" y="269"/>
                    <a:pt x="274" y="153"/>
                    <a:pt x="203" y="43"/>
                  </a:cubicBezTo>
                  <a:cubicBezTo>
                    <a:pt x="183" y="13"/>
                    <a:pt x="155" y="1"/>
                    <a:pt x="12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7"/>
            <p:cNvSpPr/>
            <p:nvPr/>
          </p:nvSpPr>
          <p:spPr>
            <a:xfrm>
              <a:off x="5248471" y="5319085"/>
              <a:ext cx="7896" cy="11885"/>
            </a:xfrm>
            <a:custGeom>
              <a:avLst/>
              <a:gdLst/>
              <a:ahLst/>
              <a:cxnLst/>
              <a:rect l="l" t="t" r="r" b="b"/>
              <a:pathLst>
                <a:path w="196" h="295" extrusionOk="0">
                  <a:moveTo>
                    <a:pt x="98" y="1"/>
                  </a:moveTo>
                  <a:cubicBezTo>
                    <a:pt x="49" y="1"/>
                    <a:pt x="1" y="32"/>
                    <a:pt x="1" y="95"/>
                  </a:cubicBezTo>
                  <a:cubicBezTo>
                    <a:pt x="1" y="162"/>
                    <a:pt x="2" y="175"/>
                    <a:pt x="23" y="238"/>
                  </a:cubicBezTo>
                  <a:cubicBezTo>
                    <a:pt x="35" y="275"/>
                    <a:pt x="66" y="294"/>
                    <a:pt x="98" y="294"/>
                  </a:cubicBezTo>
                  <a:cubicBezTo>
                    <a:pt x="130" y="294"/>
                    <a:pt x="161" y="276"/>
                    <a:pt x="174" y="238"/>
                  </a:cubicBezTo>
                  <a:cubicBezTo>
                    <a:pt x="194" y="174"/>
                    <a:pt x="195" y="161"/>
                    <a:pt x="195" y="95"/>
                  </a:cubicBezTo>
                  <a:cubicBezTo>
                    <a:pt x="195" y="32"/>
                    <a:pt x="147" y="1"/>
                    <a:pt x="9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7"/>
            <p:cNvSpPr/>
            <p:nvPr/>
          </p:nvSpPr>
          <p:spPr>
            <a:xfrm>
              <a:off x="4996638" y="5314654"/>
              <a:ext cx="25139" cy="26509"/>
            </a:xfrm>
            <a:custGeom>
              <a:avLst/>
              <a:gdLst/>
              <a:ahLst/>
              <a:cxnLst/>
              <a:rect l="l" t="t" r="r" b="b"/>
              <a:pathLst>
                <a:path w="624" h="658" extrusionOk="0">
                  <a:moveTo>
                    <a:pt x="113" y="1"/>
                  </a:moveTo>
                  <a:cubicBezTo>
                    <a:pt x="53" y="1"/>
                    <a:pt x="0" y="90"/>
                    <a:pt x="57" y="136"/>
                  </a:cubicBezTo>
                  <a:cubicBezTo>
                    <a:pt x="157" y="219"/>
                    <a:pt x="251" y="308"/>
                    <a:pt x="334" y="409"/>
                  </a:cubicBezTo>
                  <a:cubicBezTo>
                    <a:pt x="408" y="501"/>
                    <a:pt x="452" y="592"/>
                    <a:pt x="558" y="652"/>
                  </a:cubicBezTo>
                  <a:cubicBezTo>
                    <a:pt x="564" y="656"/>
                    <a:pt x="572" y="658"/>
                    <a:pt x="579" y="658"/>
                  </a:cubicBezTo>
                  <a:cubicBezTo>
                    <a:pt x="602" y="658"/>
                    <a:pt x="624" y="639"/>
                    <a:pt x="623" y="614"/>
                  </a:cubicBezTo>
                  <a:cubicBezTo>
                    <a:pt x="618" y="365"/>
                    <a:pt x="331" y="150"/>
                    <a:pt x="151" y="14"/>
                  </a:cubicBezTo>
                  <a:cubicBezTo>
                    <a:pt x="139" y="5"/>
                    <a:pt x="126" y="1"/>
                    <a:pt x="1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7"/>
            <p:cNvSpPr/>
            <p:nvPr/>
          </p:nvSpPr>
          <p:spPr>
            <a:xfrm>
              <a:off x="5031849" y="5312277"/>
              <a:ext cx="9105" cy="20265"/>
            </a:xfrm>
            <a:custGeom>
              <a:avLst/>
              <a:gdLst/>
              <a:ahLst/>
              <a:cxnLst/>
              <a:rect l="l" t="t" r="r" b="b"/>
              <a:pathLst>
                <a:path w="226" h="503" extrusionOk="0">
                  <a:moveTo>
                    <a:pt x="112" y="0"/>
                  </a:moveTo>
                  <a:cubicBezTo>
                    <a:pt x="61" y="0"/>
                    <a:pt x="11" y="33"/>
                    <a:pt x="12" y="98"/>
                  </a:cubicBezTo>
                  <a:cubicBezTo>
                    <a:pt x="12" y="228"/>
                    <a:pt x="0" y="348"/>
                    <a:pt x="50" y="467"/>
                  </a:cubicBezTo>
                  <a:cubicBezTo>
                    <a:pt x="61" y="491"/>
                    <a:pt x="87" y="502"/>
                    <a:pt x="113" y="502"/>
                  </a:cubicBezTo>
                  <a:cubicBezTo>
                    <a:pt x="139" y="502"/>
                    <a:pt x="165" y="491"/>
                    <a:pt x="175" y="467"/>
                  </a:cubicBezTo>
                  <a:cubicBezTo>
                    <a:pt x="225" y="346"/>
                    <a:pt x="213" y="228"/>
                    <a:pt x="213" y="98"/>
                  </a:cubicBezTo>
                  <a:cubicBezTo>
                    <a:pt x="213" y="33"/>
                    <a:pt x="162" y="0"/>
                    <a:pt x="11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7"/>
            <p:cNvSpPr/>
            <p:nvPr/>
          </p:nvSpPr>
          <p:spPr>
            <a:xfrm>
              <a:off x="5049897" y="5315903"/>
              <a:ext cx="10918" cy="14544"/>
            </a:xfrm>
            <a:custGeom>
              <a:avLst/>
              <a:gdLst/>
              <a:ahLst/>
              <a:cxnLst/>
              <a:rect l="l" t="t" r="r" b="b"/>
              <a:pathLst>
                <a:path w="271" h="361" extrusionOk="0">
                  <a:moveTo>
                    <a:pt x="119" y="0"/>
                  </a:moveTo>
                  <a:cubicBezTo>
                    <a:pt x="59" y="0"/>
                    <a:pt x="0" y="48"/>
                    <a:pt x="29" y="116"/>
                  </a:cubicBezTo>
                  <a:cubicBezTo>
                    <a:pt x="68" y="209"/>
                    <a:pt x="89" y="273"/>
                    <a:pt x="159" y="343"/>
                  </a:cubicBezTo>
                  <a:cubicBezTo>
                    <a:pt x="171" y="355"/>
                    <a:pt x="187" y="360"/>
                    <a:pt x="202" y="360"/>
                  </a:cubicBezTo>
                  <a:cubicBezTo>
                    <a:pt x="234" y="360"/>
                    <a:pt x="265" y="336"/>
                    <a:pt x="267" y="298"/>
                  </a:cubicBezTo>
                  <a:cubicBezTo>
                    <a:pt x="271" y="207"/>
                    <a:pt x="246" y="152"/>
                    <a:pt x="213" y="66"/>
                  </a:cubicBezTo>
                  <a:cubicBezTo>
                    <a:pt x="197" y="20"/>
                    <a:pt x="157"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7"/>
            <p:cNvSpPr/>
            <p:nvPr/>
          </p:nvSpPr>
          <p:spPr>
            <a:xfrm>
              <a:off x="4864940" y="5296243"/>
              <a:ext cx="14302" cy="29289"/>
            </a:xfrm>
            <a:custGeom>
              <a:avLst/>
              <a:gdLst/>
              <a:ahLst/>
              <a:cxnLst/>
              <a:rect l="l" t="t" r="r" b="b"/>
              <a:pathLst>
                <a:path w="355" h="727" extrusionOk="0">
                  <a:moveTo>
                    <a:pt x="104" y="1"/>
                  </a:moveTo>
                  <a:cubicBezTo>
                    <a:pt x="54" y="1"/>
                    <a:pt x="1" y="57"/>
                    <a:pt x="28" y="119"/>
                  </a:cubicBezTo>
                  <a:cubicBezTo>
                    <a:pt x="110" y="303"/>
                    <a:pt x="102" y="491"/>
                    <a:pt x="159" y="678"/>
                  </a:cubicBezTo>
                  <a:cubicBezTo>
                    <a:pt x="169" y="711"/>
                    <a:pt x="195" y="727"/>
                    <a:pt x="223" y="727"/>
                  </a:cubicBezTo>
                  <a:cubicBezTo>
                    <a:pt x="250" y="727"/>
                    <a:pt x="279" y="710"/>
                    <a:pt x="289" y="678"/>
                  </a:cubicBezTo>
                  <a:cubicBezTo>
                    <a:pt x="355" y="471"/>
                    <a:pt x="256" y="226"/>
                    <a:pt x="164" y="40"/>
                  </a:cubicBezTo>
                  <a:cubicBezTo>
                    <a:pt x="150" y="12"/>
                    <a:pt x="127" y="1"/>
                    <a:pt x="10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7"/>
            <p:cNvSpPr/>
            <p:nvPr/>
          </p:nvSpPr>
          <p:spPr>
            <a:xfrm>
              <a:off x="4880410" y="5298418"/>
              <a:ext cx="10596" cy="19217"/>
            </a:xfrm>
            <a:custGeom>
              <a:avLst/>
              <a:gdLst/>
              <a:ahLst/>
              <a:cxnLst/>
              <a:rect l="l" t="t" r="r" b="b"/>
              <a:pathLst>
                <a:path w="263" h="477" extrusionOk="0">
                  <a:moveTo>
                    <a:pt x="144" y="1"/>
                  </a:moveTo>
                  <a:cubicBezTo>
                    <a:pt x="87" y="1"/>
                    <a:pt x="26" y="37"/>
                    <a:pt x="17" y="109"/>
                  </a:cubicBezTo>
                  <a:cubicBezTo>
                    <a:pt x="0" y="252"/>
                    <a:pt x="10" y="381"/>
                    <a:pt x="131" y="465"/>
                  </a:cubicBezTo>
                  <a:cubicBezTo>
                    <a:pt x="142" y="473"/>
                    <a:pt x="154" y="477"/>
                    <a:pt x="167" y="477"/>
                  </a:cubicBezTo>
                  <a:cubicBezTo>
                    <a:pt x="200" y="477"/>
                    <a:pt x="234" y="453"/>
                    <a:pt x="240" y="421"/>
                  </a:cubicBezTo>
                  <a:cubicBezTo>
                    <a:pt x="262" y="317"/>
                    <a:pt x="230" y="216"/>
                    <a:pt x="243" y="109"/>
                  </a:cubicBezTo>
                  <a:cubicBezTo>
                    <a:pt x="252" y="37"/>
                    <a:pt x="200" y="1"/>
                    <a:pt x="14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7"/>
            <p:cNvSpPr/>
            <p:nvPr/>
          </p:nvSpPr>
          <p:spPr>
            <a:xfrm>
              <a:off x="4904260" y="5298539"/>
              <a:ext cx="9629" cy="17767"/>
            </a:xfrm>
            <a:custGeom>
              <a:avLst/>
              <a:gdLst/>
              <a:ahLst/>
              <a:cxnLst/>
              <a:rect l="l" t="t" r="r" b="b"/>
              <a:pathLst>
                <a:path w="239" h="441" extrusionOk="0">
                  <a:moveTo>
                    <a:pt x="119" y="0"/>
                  </a:moveTo>
                  <a:cubicBezTo>
                    <a:pt x="65" y="0"/>
                    <a:pt x="11" y="35"/>
                    <a:pt x="11" y="105"/>
                  </a:cubicBezTo>
                  <a:cubicBezTo>
                    <a:pt x="11" y="200"/>
                    <a:pt x="1" y="288"/>
                    <a:pt x="36" y="378"/>
                  </a:cubicBezTo>
                  <a:cubicBezTo>
                    <a:pt x="52" y="420"/>
                    <a:pt x="86" y="440"/>
                    <a:pt x="120" y="440"/>
                  </a:cubicBezTo>
                  <a:cubicBezTo>
                    <a:pt x="154" y="440"/>
                    <a:pt x="188" y="420"/>
                    <a:pt x="203" y="378"/>
                  </a:cubicBezTo>
                  <a:cubicBezTo>
                    <a:pt x="238" y="289"/>
                    <a:pt x="228" y="200"/>
                    <a:pt x="228" y="105"/>
                  </a:cubicBezTo>
                  <a:cubicBezTo>
                    <a:pt x="228" y="35"/>
                    <a:pt x="174"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7"/>
            <p:cNvSpPr/>
            <p:nvPr/>
          </p:nvSpPr>
          <p:spPr>
            <a:xfrm>
              <a:off x="4601101" y="5266430"/>
              <a:ext cx="15108" cy="22078"/>
            </a:xfrm>
            <a:custGeom>
              <a:avLst/>
              <a:gdLst/>
              <a:ahLst/>
              <a:cxnLst/>
              <a:rect l="l" t="t" r="r" b="b"/>
              <a:pathLst>
                <a:path w="375" h="548" extrusionOk="0">
                  <a:moveTo>
                    <a:pt x="90" y="0"/>
                  </a:moveTo>
                  <a:cubicBezTo>
                    <a:pt x="46" y="0"/>
                    <a:pt x="1" y="49"/>
                    <a:pt x="26" y="102"/>
                  </a:cubicBezTo>
                  <a:cubicBezTo>
                    <a:pt x="92" y="242"/>
                    <a:pt x="153" y="387"/>
                    <a:pt x="236" y="518"/>
                  </a:cubicBezTo>
                  <a:cubicBezTo>
                    <a:pt x="249" y="539"/>
                    <a:pt x="271" y="548"/>
                    <a:pt x="292" y="548"/>
                  </a:cubicBezTo>
                  <a:cubicBezTo>
                    <a:pt x="333" y="548"/>
                    <a:pt x="374" y="515"/>
                    <a:pt x="357" y="467"/>
                  </a:cubicBezTo>
                  <a:cubicBezTo>
                    <a:pt x="300" y="316"/>
                    <a:pt x="218" y="177"/>
                    <a:pt x="142" y="35"/>
                  </a:cubicBezTo>
                  <a:cubicBezTo>
                    <a:pt x="130" y="10"/>
                    <a:pt x="110" y="0"/>
                    <a:pt x="9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7"/>
            <p:cNvSpPr/>
            <p:nvPr/>
          </p:nvSpPr>
          <p:spPr>
            <a:xfrm>
              <a:off x="4616330" y="5269331"/>
              <a:ext cx="11764" cy="13899"/>
            </a:xfrm>
            <a:custGeom>
              <a:avLst/>
              <a:gdLst/>
              <a:ahLst/>
              <a:cxnLst/>
              <a:rect l="l" t="t" r="r" b="b"/>
              <a:pathLst>
                <a:path w="292" h="345" extrusionOk="0">
                  <a:moveTo>
                    <a:pt x="119" y="0"/>
                  </a:moveTo>
                  <a:cubicBezTo>
                    <a:pt x="59" y="0"/>
                    <a:pt x="0" y="62"/>
                    <a:pt x="40" y="126"/>
                  </a:cubicBezTo>
                  <a:cubicBezTo>
                    <a:pt x="91" y="211"/>
                    <a:pt x="122" y="290"/>
                    <a:pt x="211" y="338"/>
                  </a:cubicBezTo>
                  <a:cubicBezTo>
                    <a:pt x="220" y="343"/>
                    <a:pt x="229" y="345"/>
                    <a:pt x="238" y="345"/>
                  </a:cubicBezTo>
                  <a:cubicBezTo>
                    <a:pt x="265" y="345"/>
                    <a:pt x="291" y="324"/>
                    <a:pt x="291" y="294"/>
                  </a:cubicBezTo>
                  <a:cubicBezTo>
                    <a:pt x="291" y="192"/>
                    <a:pt x="241" y="130"/>
                    <a:pt x="190" y="42"/>
                  </a:cubicBezTo>
                  <a:cubicBezTo>
                    <a:pt x="172" y="13"/>
                    <a:pt x="145"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7"/>
            <p:cNvSpPr/>
            <p:nvPr/>
          </p:nvSpPr>
          <p:spPr>
            <a:xfrm>
              <a:off x="4741058" y="5176148"/>
              <a:ext cx="17565" cy="24334"/>
            </a:xfrm>
            <a:custGeom>
              <a:avLst/>
              <a:gdLst/>
              <a:ahLst/>
              <a:cxnLst/>
              <a:rect l="l" t="t" r="r" b="b"/>
              <a:pathLst>
                <a:path w="436" h="604" extrusionOk="0">
                  <a:moveTo>
                    <a:pt x="96" y="0"/>
                  </a:moveTo>
                  <a:cubicBezTo>
                    <a:pt x="44" y="0"/>
                    <a:pt x="1" y="68"/>
                    <a:pt x="46" y="117"/>
                  </a:cubicBezTo>
                  <a:cubicBezTo>
                    <a:pt x="166" y="255"/>
                    <a:pt x="203" y="405"/>
                    <a:pt x="281" y="564"/>
                  </a:cubicBezTo>
                  <a:cubicBezTo>
                    <a:pt x="294" y="591"/>
                    <a:pt x="321" y="603"/>
                    <a:pt x="347" y="603"/>
                  </a:cubicBezTo>
                  <a:cubicBezTo>
                    <a:pt x="390" y="603"/>
                    <a:pt x="435" y="572"/>
                    <a:pt x="432" y="523"/>
                  </a:cubicBezTo>
                  <a:cubicBezTo>
                    <a:pt x="419" y="327"/>
                    <a:pt x="283" y="150"/>
                    <a:pt x="144" y="21"/>
                  </a:cubicBezTo>
                  <a:cubicBezTo>
                    <a:pt x="128" y="6"/>
                    <a:pt x="112" y="0"/>
                    <a:pt x="9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7"/>
            <p:cNvSpPr/>
            <p:nvPr/>
          </p:nvSpPr>
          <p:spPr>
            <a:xfrm>
              <a:off x="4767808" y="5174295"/>
              <a:ext cx="10878" cy="24535"/>
            </a:xfrm>
            <a:custGeom>
              <a:avLst/>
              <a:gdLst/>
              <a:ahLst/>
              <a:cxnLst/>
              <a:rect l="l" t="t" r="r" b="b"/>
              <a:pathLst>
                <a:path w="270" h="609" extrusionOk="0">
                  <a:moveTo>
                    <a:pt x="109" y="1"/>
                  </a:moveTo>
                  <a:cubicBezTo>
                    <a:pt x="72" y="1"/>
                    <a:pt x="33" y="27"/>
                    <a:pt x="33" y="72"/>
                  </a:cubicBezTo>
                  <a:cubicBezTo>
                    <a:pt x="29" y="241"/>
                    <a:pt x="1" y="413"/>
                    <a:pt x="77" y="569"/>
                  </a:cubicBezTo>
                  <a:cubicBezTo>
                    <a:pt x="91" y="596"/>
                    <a:pt x="116" y="609"/>
                    <a:pt x="142" y="609"/>
                  </a:cubicBezTo>
                  <a:cubicBezTo>
                    <a:pt x="178" y="609"/>
                    <a:pt x="214" y="586"/>
                    <a:pt x="225" y="550"/>
                  </a:cubicBezTo>
                  <a:cubicBezTo>
                    <a:pt x="269" y="386"/>
                    <a:pt x="207" y="216"/>
                    <a:pt x="174" y="53"/>
                  </a:cubicBezTo>
                  <a:cubicBezTo>
                    <a:pt x="166" y="17"/>
                    <a:pt x="139" y="1"/>
                    <a:pt x="10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7"/>
            <p:cNvSpPr/>
            <p:nvPr/>
          </p:nvSpPr>
          <p:spPr>
            <a:xfrm>
              <a:off x="4853096" y="5208941"/>
              <a:ext cx="8138" cy="16276"/>
            </a:xfrm>
            <a:custGeom>
              <a:avLst/>
              <a:gdLst/>
              <a:ahLst/>
              <a:cxnLst/>
              <a:rect l="l" t="t" r="r" b="b"/>
              <a:pathLst>
                <a:path w="202" h="404" extrusionOk="0">
                  <a:moveTo>
                    <a:pt x="101" y="0"/>
                  </a:moveTo>
                  <a:cubicBezTo>
                    <a:pt x="58" y="0"/>
                    <a:pt x="15" y="29"/>
                    <a:pt x="15" y="85"/>
                  </a:cubicBezTo>
                  <a:cubicBezTo>
                    <a:pt x="13" y="181"/>
                    <a:pt x="1" y="263"/>
                    <a:pt x="35" y="353"/>
                  </a:cubicBezTo>
                  <a:cubicBezTo>
                    <a:pt x="48" y="387"/>
                    <a:pt x="75" y="403"/>
                    <a:pt x="102" y="403"/>
                  </a:cubicBezTo>
                  <a:cubicBezTo>
                    <a:pt x="129" y="403"/>
                    <a:pt x="156" y="387"/>
                    <a:pt x="168" y="353"/>
                  </a:cubicBezTo>
                  <a:cubicBezTo>
                    <a:pt x="201" y="267"/>
                    <a:pt x="190" y="179"/>
                    <a:pt x="189" y="85"/>
                  </a:cubicBezTo>
                  <a:cubicBezTo>
                    <a:pt x="187" y="29"/>
                    <a:pt x="144" y="0"/>
                    <a:pt x="10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7"/>
            <p:cNvSpPr/>
            <p:nvPr/>
          </p:nvSpPr>
          <p:spPr>
            <a:xfrm>
              <a:off x="4902044" y="5210472"/>
              <a:ext cx="7413" cy="11200"/>
            </a:xfrm>
            <a:custGeom>
              <a:avLst/>
              <a:gdLst/>
              <a:ahLst/>
              <a:cxnLst/>
              <a:rect l="l" t="t" r="r" b="b"/>
              <a:pathLst>
                <a:path w="184" h="278" extrusionOk="0">
                  <a:moveTo>
                    <a:pt x="91" y="1"/>
                  </a:moveTo>
                  <a:cubicBezTo>
                    <a:pt x="46" y="1"/>
                    <a:pt x="1" y="30"/>
                    <a:pt x="1" y="89"/>
                  </a:cubicBezTo>
                  <a:cubicBezTo>
                    <a:pt x="1" y="160"/>
                    <a:pt x="6" y="182"/>
                    <a:pt x="35" y="246"/>
                  </a:cubicBezTo>
                  <a:cubicBezTo>
                    <a:pt x="46" y="267"/>
                    <a:pt x="69" y="277"/>
                    <a:pt x="92" y="277"/>
                  </a:cubicBezTo>
                  <a:cubicBezTo>
                    <a:pt x="114" y="277"/>
                    <a:pt x="137" y="267"/>
                    <a:pt x="147" y="246"/>
                  </a:cubicBezTo>
                  <a:cubicBezTo>
                    <a:pt x="178" y="182"/>
                    <a:pt x="184" y="160"/>
                    <a:pt x="184" y="89"/>
                  </a:cubicBezTo>
                  <a:cubicBezTo>
                    <a:pt x="183" y="30"/>
                    <a:pt x="137" y="1"/>
                    <a:pt x="9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7"/>
            <p:cNvSpPr/>
            <p:nvPr/>
          </p:nvSpPr>
          <p:spPr>
            <a:xfrm>
              <a:off x="4950066" y="5225781"/>
              <a:ext cx="8420" cy="19056"/>
            </a:xfrm>
            <a:custGeom>
              <a:avLst/>
              <a:gdLst/>
              <a:ahLst/>
              <a:cxnLst/>
              <a:rect l="l" t="t" r="r" b="b"/>
              <a:pathLst>
                <a:path w="209" h="473" extrusionOk="0">
                  <a:moveTo>
                    <a:pt x="105" y="1"/>
                  </a:moveTo>
                  <a:cubicBezTo>
                    <a:pt x="64" y="1"/>
                    <a:pt x="22" y="28"/>
                    <a:pt x="22" y="82"/>
                  </a:cubicBezTo>
                  <a:cubicBezTo>
                    <a:pt x="19" y="209"/>
                    <a:pt x="0" y="328"/>
                    <a:pt x="55" y="444"/>
                  </a:cubicBezTo>
                  <a:cubicBezTo>
                    <a:pt x="64" y="463"/>
                    <a:pt x="84" y="473"/>
                    <a:pt x="105" y="473"/>
                  </a:cubicBezTo>
                  <a:cubicBezTo>
                    <a:pt x="126" y="473"/>
                    <a:pt x="146" y="463"/>
                    <a:pt x="155" y="444"/>
                  </a:cubicBezTo>
                  <a:cubicBezTo>
                    <a:pt x="209" y="328"/>
                    <a:pt x="190" y="209"/>
                    <a:pt x="188" y="82"/>
                  </a:cubicBezTo>
                  <a:cubicBezTo>
                    <a:pt x="188" y="28"/>
                    <a:pt x="147" y="1"/>
                    <a:pt x="10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7"/>
            <p:cNvSpPr/>
            <p:nvPr/>
          </p:nvSpPr>
          <p:spPr>
            <a:xfrm>
              <a:off x="4994704" y="5149397"/>
              <a:ext cx="10837" cy="23286"/>
            </a:xfrm>
            <a:custGeom>
              <a:avLst/>
              <a:gdLst/>
              <a:ahLst/>
              <a:cxnLst/>
              <a:rect l="l" t="t" r="r" b="b"/>
              <a:pathLst>
                <a:path w="269" h="578" extrusionOk="0">
                  <a:moveTo>
                    <a:pt x="84" y="0"/>
                  </a:moveTo>
                  <a:cubicBezTo>
                    <a:pt x="43" y="0"/>
                    <a:pt x="0" y="48"/>
                    <a:pt x="22" y="99"/>
                  </a:cubicBezTo>
                  <a:cubicBezTo>
                    <a:pt x="81" y="235"/>
                    <a:pt x="90" y="378"/>
                    <a:pt x="106" y="522"/>
                  </a:cubicBezTo>
                  <a:cubicBezTo>
                    <a:pt x="111" y="556"/>
                    <a:pt x="140" y="577"/>
                    <a:pt x="167" y="577"/>
                  </a:cubicBezTo>
                  <a:cubicBezTo>
                    <a:pt x="188" y="577"/>
                    <a:pt x="208" y="565"/>
                    <a:pt x="216" y="537"/>
                  </a:cubicBezTo>
                  <a:cubicBezTo>
                    <a:pt x="269" y="357"/>
                    <a:pt x="219" y="194"/>
                    <a:pt x="133" y="33"/>
                  </a:cubicBezTo>
                  <a:cubicBezTo>
                    <a:pt x="121" y="10"/>
                    <a:pt x="102" y="0"/>
                    <a:pt x="8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7"/>
            <p:cNvSpPr/>
            <p:nvPr/>
          </p:nvSpPr>
          <p:spPr>
            <a:xfrm>
              <a:off x="5009449" y="5148632"/>
              <a:ext cx="8944" cy="19257"/>
            </a:xfrm>
            <a:custGeom>
              <a:avLst/>
              <a:gdLst/>
              <a:ahLst/>
              <a:cxnLst/>
              <a:rect l="l" t="t" r="r" b="b"/>
              <a:pathLst>
                <a:path w="222" h="478" extrusionOk="0">
                  <a:moveTo>
                    <a:pt x="96" y="1"/>
                  </a:moveTo>
                  <a:cubicBezTo>
                    <a:pt x="49" y="1"/>
                    <a:pt x="0" y="30"/>
                    <a:pt x="7" y="83"/>
                  </a:cubicBezTo>
                  <a:cubicBezTo>
                    <a:pt x="24" y="209"/>
                    <a:pt x="25" y="334"/>
                    <a:pt x="82" y="448"/>
                  </a:cubicBezTo>
                  <a:cubicBezTo>
                    <a:pt x="93" y="468"/>
                    <a:pt x="113" y="477"/>
                    <a:pt x="134" y="477"/>
                  </a:cubicBezTo>
                  <a:cubicBezTo>
                    <a:pt x="161" y="477"/>
                    <a:pt x="189" y="462"/>
                    <a:pt x="195" y="433"/>
                  </a:cubicBezTo>
                  <a:cubicBezTo>
                    <a:pt x="222" y="308"/>
                    <a:pt x="191" y="188"/>
                    <a:pt x="176" y="62"/>
                  </a:cubicBezTo>
                  <a:cubicBezTo>
                    <a:pt x="170" y="20"/>
                    <a:pt x="133" y="1"/>
                    <a:pt x="9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7"/>
            <p:cNvSpPr/>
            <p:nvPr/>
          </p:nvSpPr>
          <p:spPr>
            <a:xfrm>
              <a:off x="5030036" y="5158704"/>
              <a:ext cx="9266" cy="8098"/>
            </a:xfrm>
            <a:custGeom>
              <a:avLst/>
              <a:gdLst/>
              <a:ahLst/>
              <a:cxnLst/>
              <a:rect l="l" t="t" r="r" b="b"/>
              <a:pathLst>
                <a:path w="230" h="201" extrusionOk="0">
                  <a:moveTo>
                    <a:pt x="115" y="1"/>
                  </a:moveTo>
                  <a:cubicBezTo>
                    <a:pt x="58" y="1"/>
                    <a:pt x="1" y="37"/>
                    <a:pt x="29" y="109"/>
                  </a:cubicBezTo>
                  <a:lnTo>
                    <a:pt x="43" y="147"/>
                  </a:lnTo>
                  <a:cubicBezTo>
                    <a:pt x="57" y="183"/>
                    <a:pt x="86" y="201"/>
                    <a:pt x="116" y="201"/>
                  </a:cubicBezTo>
                  <a:cubicBezTo>
                    <a:pt x="145" y="201"/>
                    <a:pt x="174" y="183"/>
                    <a:pt x="188" y="147"/>
                  </a:cubicBezTo>
                  <a:lnTo>
                    <a:pt x="202" y="109"/>
                  </a:lnTo>
                  <a:cubicBezTo>
                    <a:pt x="230" y="37"/>
                    <a:pt x="172" y="1"/>
                    <a:pt x="11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7"/>
            <p:cNvSpPr/>
            <p:nvPr/>
          </p:nvSpPr>
          <p:spPr>
            <a:xfrm>
              <a:off x="5084463" y="5234805"/>
              <a:ext cx="11965" cy="18774"/>
            </a:xfrm>
            <a:custGeom>
              <a:avLst/>
              <a:gdLst/>
              <a:ahLst/>
              <a:cxnLst/>
              <a:rect l="l" t="t" r="r" b="b"/>
              <a:pathLst>
                <a:path w="297" h="466" extrusionOk="0">
                  <a:moveTo>
                    <a:pt x="92" y="0"/>
                  </a:moveTo>
                  <a:cubicBezTo>
                    <a:pt x="48" y="0"/>
                    <a:pt x="0" y="39"/>
                    <a:pt x="19" y="89"/>
                  </a:cubicBezTo>
                  <a:cubicBezTo>
                    <a:pt x="62" y="205"/>
                    <a:pt x="97" y="327"/>
                    <a:pt x="163" y="434"/>
                  </a:cubicBezTo>
                  <a:cubicBezTo>
                    <a:pt x="177" y="456"/>
                    <a:pt x="197" y="465"/>
                    <a:pt x="218" y="465"/>
                  </a:cubicBezTo>
                  <a:cubicBezTo>
                    <a:pt x="257" y="465"/>
                    <a:pt x="296" y="430"/>
                    <a:pt x="286" y="380"/>
                  </a:cubicBezTo>
                  <a:cubicBezTo>
                    <a:pt x="259" y="258"/>
                    <a:pt x="198" y="148"/>
                    <a:pt x="147" y="34"/>
                  </a:cubicBezTo>
                  <a:cubicBezTo>
                    <a:pt x="136" y="10"/>
                    <a:pt x="115" y="0"/>
                    <a:pt x="9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7"/>
            <p:cNvSpPr/>
            <p:nvPr/>
          </p:nvSpPr>
          <p:spPr>
            <a:xfrm>
              <a:off x="5113107" y="5230817"/>
              <a:ext cx="5439" cy="8138"/>
            </a:xfrm>
            <a:custGeom>
              <a:avLst/>
              <a:gdLst/>
              <a:ahLst/>
              <a:cxnLst/>
              <a:rect l="l" t="t" r="r" b="b"/>
              <a:pathLst>
                <a:path w="135" h="202" extrusionOk="0">
                  <a:moveTo>
                    <a:pt x="50" y="0"/>
                  </a:moveTo>
                  <a:cubicBezTo>
                    <a:pt x="25" y="0"/>
                    <a:pt x="0" y="20"/>
                    <a:pt x="11" y="51"/>
                  </a:cubicBezTo>
                  <a:cubicBezTo>
                    <a:pt x="30" y="108"/>
                    <a:pt x="38" y="127"/>
                    <a:pt x="63" y="183"/>
                  </a:cubicBezTo>
                  <a:cubicBezTo>
                    <a:pt x="69" y="196"/>
                    <a:pt x="80" y="201"/>
                    <a:pt x="91" y="201"/>
                  </a:cubicBezTo>
                  <a:cubicBezTo>
                    <a:pt x="112" y="201"/>
                    <a:pt x="135" y="181"/>
                    <a:pt x="128" y="156"/>
                  </a:cubicBezTo>
                  <a:cubicBezTo>
                    <a:pt x="120" y="113"/>
                    <a:pt x="108" y="70"/>
                    <a:pt x="91" y="30"/>
                  </a:cubicBezTo>
                  <a:cubicBezTo>
                    <a:pt x="84" y="9"/>
                    <a:pt x="67" y="0"/>
                    <a:pt x="5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7"/>
            <p:cNvSpPr/>
            <p:nvPr/>
          </p:nvSpPr>
          <p:spPr>
            <a:xfrm>
              <a:off x="5243838" y="5139608"/>
              <a:ext cx="16760" cy="23326"/>
            </a:xfrm>
            <a:custGeom>
              <a:avLst/>
              <a:gdLst/>
              <a:ahLst/>
              <a:cxnLst/>
              <a:rect l="l" t="t" r="r" b="b"/>
              <a:pathLst>
                <a:path w="416" h="579" extrusionOk="0">
                  <a:moveTo>
                    <a:pt x="137" y="1"/>
                  </a:moveTo>
                  <a:cubicBezTo>
                    <a:pt x="71" y="1"/>
                    <a:pt x="1" y="73"/>
                    <a:pt x="42" y="152"/>
                  </a:cubicBezTo>
                  <a:cubicBezTo>
                    <a:pt x="118" y="293"/>
                    <a:pt x="177" y="478"/>
                    <a:pt x="314" y="568"/>
                  </a:cubicBezTo>
                  <a:cubicBezTo>
                    <a:pt x="325" y="575"/>
                    <a:pt x="336" y="578"/>
                    <a:pt x="347" y="578"/>
                  </a:cubicBezTo>
                  <a:cubicBezTo>
                    <a:pt x="382" y="578"/>
                    <a:pt x="416" y="547"/>
                    <a:pt x="416" y="510"/>
                  </a:cubicBezTo>
                  <a:cubicBezTo>
                    <a:pt x="416" y="348"/>
                    <a:pt x="290" y="190"/>
                    <a:pt x="215" y="51"/>
                  </a:cubicBezTo>
                  <a:cubicBezTo>
                    <a:pt x="197" y="16"/>
                    <a:pt x="167" y="1"/>
                    <a:pt x="13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7"/>
            <p:cNvSpPr/>
            <p:nvPr/>
          </p:nvSpPr>
          <p:spPr>
            <a:xfrm>
              <a:off x="5267084" y="5154232"/>
              <a:ext cx="7453" cy="5801"/>
            </a:xfrm>
            <a:custGeom>
              <a:avLst/>
              <a:gdLst/>
              <a:ahLst/>
              <a:cxnLst/>
              <a:rect l="l" t="t" r="r" b="b"/>
              <a:pathLst>
                <a:path w="185" h="144" extrusionOk="0">
                  <a:moveTo>
                    <a:pt x="92" y="0"/>
                  </a:moveTo>
                  <a:cubicBezTo>
                    <a:pt x="0" y="0"/>
                    <a:pt x="1" y="144"/>
                    <a:pt x="93" y="144"/>
                  </a:cubicBezTo>
                  <a:cubicBezTo>
                    <a:pt x="185" y="144"/>
                    <a:pt x="185" y="0"/>
                    <a:pt x="93" y="0"/>
                  </a:cubicBezTo>
                  <a:cubicBezTo>
                    <a:pt x="93" y="0"/>
                    <a:pt x="92" y="0"/>
                    <a:pt x="9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7"/>
            <p:cNvSpPr/>
            <p:nvPr/>
          </p:nvSpPr>
          <p:spPr>
            <a:xfrm>
              <a:off x="5290007" y="5132437"/>
              <a:ext cx="13980" cy="25139"/>
            </a:xfrm>
            <a:custGeom>
              <a:avLst/>
              <a:gdLst/>
              <a:ahLst/>
              <a:cxnLst/>
              <a:rect l="l" t="t" r="r" b="b"/>
              <a:pathLst>
                <a:path w="347" h="624" extrusionOk="0">
                  <a:moveTo>
                    <a:pt x="127" y="0"/>
                  </a:moveTo>
                  <a:cubicBezTo>
                    <a:pt x="96" y="0"/>
                    <a:pt x="66" y="18"/>
                    <a:pt x="54" y="58"/>
                  </a:cubicBezTo>
                  <a:cubicBezTo>
                    <a:pt x="1" y="244"/>
                    <a:pt x="16" y="522"/>
                    <a:pt x="213" y="616"/>
                  </a:cubicBezTo>
                  <a:cubicBezTo>
                    <a:pt x="224" y="621"/>
                    <a:pt x="236" y="624"/>
                    <a:pt x="248" y="624"/>
                  </a:cubicBezTo>
                  <a:cubicBezTo>
                    <a:pt x="297" y="624"/>
                    <a:pt x="347" y="585"/>
                    <a:pt x="326" y="530"/>
                  </a:cubicBezTo>
                  <a:cubicBezTo>
                    <a:pt x="269" y="377"/>
                    <a:pt x="174" y="282"/>
                    <a:pt x="211" y="101"/>
                  </a:cubicBezTo>
                  <a:cubicBezTo>
                    <a:pt x="223" y="40"/>
                    <a:pt x="174" y="0"/>
                    <a:pt x="12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7"/>
            <p:cNvSpPr/>
            <p:nvPr/>
          </p:nvSpPr>
          <p:spPr>
            <a:xfrm>
              <a:off x="5340567" y="5212527"/>
              <a:ext cx="8702" cy="17847"/>
            </a:xfrm>
            <a:custGeom>
              <a:avLst/>
              <a:gdLst/>
              <a:ahLst/>
              <a:cxnLst/>
              <a:rect l="l" t="t" r="r" b="b"/>
              <a:pathLst>
                <a:path w="216" h="443" extrusionOk="0">
                  <a:moveTo>
                    <a:pt x="109" y="0"/>
                  </a:moveTo>
                  <a:cubicBezTo>
                    <a:pt x="68" y="0"/>
                    <a:pt x="24" y="27"/>
                    <a:pt x="17" y="79"/>
                  </a:cubicBezTo>
                  <a:cubicBezTo>
                    <a:pt x="1" y="210"/>
                    <a:pt x="8" y="315"/>
                    <a:pt x="90" y="421"/>
                  </a:cubicBezTo>
                  <a:cubicBezTo>
                    <a:pt x="102" y="436"/>
                    <a:pt x="118" y="443"/>
                    <a:pt x="136" y="443"/>
                  </a:cubicBezTo>
                  <a:cubicBezTo>
                    <a:pt x="174" y="443"/>
                    <a:pt x="216" y="410"/>
                    <a:pt x="213" y="370"/>
                  </a:cubicBezTo>
                  <a:cubicBezTo>
                    <a:pt x="207" y="271"/>
                    <a:pt x="177" y="179"/>
                    <a:pt x="181" y="79"/>
                  </a:cubicBezTo>
                  <a:cubicBezTo>
                    <a:pt x="184" y="26"/>
                    <a:pt x="148" y="0"/>
                    <a:pt x="10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7"/>
            <p:cNvSpPr/>
            <p:nvPr/>
          </p:nvSpPr>
          <p:spPr>
            <a:xfrm>
              <a:off x="5380693" y="5213655"/>
              <a:ext cx="8783" cy="7413"/>
            </a:xfrm>
            <a:custGeom>
              <a:avLst/>
              <a:gdLst/>
              <a:ahLst/>
              <a:cxnLst/>
              <a:rect l="l" t="t" r="r" b="b"/>
              <a:pathLst>
                <a:path w="218" h="184" extrusionOk="0">
                  <a:moveTo>
                    <a:pt x="92" y="1"/>
                  </a:moveTo>
                  <a:cubicBezTo>
                    <a:pt x="0" y="1"/>
                    <a:pt x="0" y="184"/>
                    <a:pt x="92" y="184"/>
                  </a:cubicBezTo>
                  <a:cubicBezTo>
                    <a:pt x="107" y="184"/>
                    <a:pt x="125" y="179"/>
                    <a:pt x="145" y="167"/>
                  </a:cubicBezTo>
                  <a:cubicBezTo>
                    <a:pt x="154" y="160"/>
                    <a:pt x="165" y="154"/>
                    <a:pt x="174" y="150"/>
                  </a:cubicBezTo>
                  <a:cubicBezTo>
                    <a:pt x="217" y="125"/>
                    <a:pt x="217" y="61"/>
                    <a:pt x="174" y="36"/>
                  </a:cubicBezTo>
                  <a:cubicBezTo>
                    <a:pt x="165" y="29"/>
                    <a:pt x="154" y="23"/>
                    <a:pt x="145" y="18"/>
                  </a:cubicBezTo>
                  <a:cubicBezTo>
                    <a:pt x="125" y="6"/>
                    <a:pt x="107" y="1"/>
                    <a:pt x="9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7"/>
            <p:cNvSpPr/>
            <p:nvPr/>
          </p:nvSpPr>
          <p:spPr>
            <a:xfrm>
              <a:off x="5528989" y="5079903"/>
              <a:ext cx="9588" cy="18129"/>
            </a:xfrm>
            <a:custGeom>
              <a:avLst/>
              <a:gdLst/>
              <a:ahLst/>
              <a:cxnLst/>
              <a:rect l="l" t="t" r="r" b="b"/>
              <a:pathLst>
                <a:path w="238" h="450" extrusionOk="0">
                  <a:moveTo>
                    <a:pt x="120" y="0"/>
                  </a:moveTo>
                  <a:cubicBezTo>
                    <a:pt x="83" y="0"/>
                    <a:pt x="47" y="20"/>
                    <a:pt x="38" y="64"/>
                  </a:cubicBezTo>
                  <a:cubicBezTo>
                    <a:pt x="8" y="199"/>
                    <a:pt x="1" y="331"/>
                    <a:pt x="109" y="429"/>
                  </a:cubicBezTo>
                  <a:cubicBezTo>
                    <a:pt x="124" y="443"/>
                    <a:pt x="142" y="449"/>
                    <a:pt x="159" y="449"/>
                  </a:cubicBezTo>
                  <a:cubicBezTo>
                    <a:pt x="195" y="449"/>
                    <a:pt x="229" y="421"/>
                    <a:pt x="231" y="378"/>
                  </a:cubicBezTo>
                  <a:cubicBezTo>
                    <a:pt x="237" y="280"/>
                    <a:pt x="205" y="186"/>
                    <a:pt x="211" y="86"/>
                  </a:cubicBezTo>
                  <a:cubicBezTo>
                    <a:pt x="214" y="31"/>
                    <a:pt x="167" y="0"/>
                    <a:pt x="12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7"/>
            <p:cNvSpPr/>
            <p:nvPr/>
          </p:nvSpPr>
          <p:spPr>
            <a:xfrm>
              <a:off x="5591030" y="5091384"/>
              <a:ext cx="9669" cy="7534"/>
            </a:xfrm>
            <a:custGeom>
              <a:avLst/>
              <a:gdLst/>
              <a:ahLst/>
              <a:cxnLst/>
              <a:rect l="l" t="t" r="r" b="b"/>
              <a:pathLst>
                <a:path w="240" h="187" extrusionOk="0">
                  <a:moveTo>
                    <a:pt x="120" y="0"/>
                  </a:moveTo>
                  <a:cubicBezTo>
                    <a:pt x="0" y="0"/>
                    <a:pt x="0" y="186"/>
                    <a:pt x="120" y="186"/>
                  </a:cubicBezTo>
                  <a:cubicBezTo>
                    <a:pt x="239" y="186"/>
                    <a:pt x="239" y="0"/>
                    <a:pt x="12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7"/>
            <p:cNvSpPr/>
            <p:nvPr/>
          </p:nvSpPr>
          <p:spPr>
            <a:xfrm>
              <a:off x="5595824" y="5069509"/>
              <a:ext cx="9750" cy="7574"/>
            </a:xfrm>
            <a:custGeom>
              <a:avLst/>
              <a:gdLst/>
              <a:ahLst/>
              <a:cxnLst/>
              <a:rect l="l" t="t" r="r" b="b"/>
              <a:pathLst>
                <a:path w="242" h="188" extrusionOk="0">
                  <a:moveTo>
                    <a:pt x="122" y="1"/>
                  </a:moveTo>
                  <a:cubicBezTo>
                    <a:pt x="1" y="1"/>
                    <a:pt x="1" y="187"/>
                    <a:pt x="122" y="187"/>
                  </a:cubicBezTo>
                  <a:cubicBezTo>
                    <a:pt x="241" y="187"/>
                    <a:pt x="241" y="1"/>
                    <a:pt x="12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7"/>
            <p:cNvSpPr/>
            <p:nvPr/>
          </p:nvSpPr>
          <p:spPr>
            <a:xfrm>
              <a:off x="5645015" y="5079258"/>
              <a:ext cx="2095" cy="1571"/>
            </a:xfrm>
            <a:custGeom>
              <a:avLst/>
              <a:gdLst/>
              <a:ahLst/>
              <a:cxnLst/>
              <a:rect l="l" t="t" r="r" b="b"/>
              <a:pathLst>
                <a:path w="52" h="39" extrusionOk="0">
                  <a:moveTo>
                    <a:pt x="26" y="0"/>
                  </a:moveTo>
                  <a:cubicBezTo>
                    <a:pt x="0" y="0"/>
                    <a:pt x="0" y="38"/>
                    <a:pt x="26" y="38"/>
                  </a:cubicBezTo>
                  <a:cubicBezTo>
                    <a:pt x="51" y="38"/>
                    <a:pt x="51" y="0"/>
                    <a:pt x="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7"/>
            <p:cNvSpPr/>
            <p:nvPr/>
          </p:nvSpPr>
          <p:spPr>
            <a:xfrm>
              <a:off x="4860347" y="5119021"/>
              <a:ext cx="11240" cy="20265"/>
            </a:xfrm>
            <a:custGeom>
              <a:avLst/>
              <a:gdLst/>
              <a:ahLst/>
              <a:cxnLst/>
              <a:rect l="l" t="t" r="r" b="b"/>
              <a:pathLst>
                <a:path w="279" h="503" extrusionOk="0">
                  <a:moveTo>
                    <a:pt x="88" y="0"/>
                  </a:moveTo>
                  <a:cubicBezTo>
                    <a:pt x="43" y="0"/>
                    <a:pt x="0" y="35"/>
                    <a:pt x="18" y="91"/>
                  </a:cubicBezTo>
                  <a:cubicBezTo>
                    <a:pt x="58" y="221"/>
                    <a:pt x="89" y="359"/>
                    <a:pt x="165" y="475"/>
                  </a:cubicBezTo>
                  <a:cubicBezTo>
                    <a:pt x="177" y="494"/>
                    <a:pt x="199" y="503"/>
                    <a:pt x="220" y="503"/>
                  </a:cubicBezTo>
                  <a:cubicBezTo>
                    <a:pt x="250" y="503"/>
                    <a:pt x="279" y="484"/>
                    <a:pt x="276" y="446"/>
                  </a:cubicBezTo>
                  <a:cubicBezTo>
                    <a:pt x="265" y="307"/>
                    <a:pt x="210" y="181"/>
                    <a:pt x="161" y="52"/>
                  </a:cubicBezTo>
                  <a:cubicBezTo>
                    <a:pt x="148" y="16"/>
                    <a:pt x="118" y="0"/>
                    <a:pt x="8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7"/>
            <p:cNvSpPr/>
            <p:nvPr/>
          </p:nvSpPr>
          <p:spPr>
            <a:xfrm>
              <a:off x="4892859" y="5117249"/>
              <a:ext cx="8178" cy="10273"/>
            </a:xfrm>
            <a:custGeom>
              <a:avLst/>
              <a:gdLst/>
              <a:ahLst/>
              <a:cxnLst/>
              <a:rect l="l" t="t" r="r" b="b"/>
              <a:pathLst>
                <a:path w="203" h="255" extrusionOk="0">
                  <a:moveTo>
                    <a:pt x="108" y="1"/>
                  </a:moveTo>
                  <a:cubicBezTo>
                    <a:pt x="55" y="1"/>
                    <a:pt x="0" y="51"/>
                    <a:pt x="37" y="116"/>
                  </a:cubicBezTo>
                  <a:cubicBezTo>
                    <a:pt x="57" y="154"/>
                    <a:pt x="78" y="191"/>
                    <a:pt x="98" y="229"/>
                  </a:cubicBezTo>
                  <a:cubicBezTo>
                    <a:pt x="107" y="247"/>
                    <a:pt x="125" y="254"/>
                    <a:pt x="144" y="254"/>
                  </a:cubicBezTo>
                  <a:cubicBezTo>
                    <a:pt x="173" y="254"/>
                    <a:pt x="202" y="235"/>
                    <a:pt x="198" y="201"/>
                  </a:cubicBezTo>
                  <a:cubicBezTo>
                    <a:pt x="193" y="161"/>
                    <a:pt x="188" y="119"/>
                    <a:pt x="184" y="77"/>
                  </a:cubicBezTo>
                  <a:cubicBezTo>
                    <a:pt x="178" y="23"/>
                    <a:pt x="144" y="1"/>
                    <a:pt x="10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7"/>
            <p:cNvSpPr/>
            <p:nvPr/>
          </p:nvSpPr>
          <p:spPr>
            <a:xfrm>
              <a:off x="4266559" y="5163337"/>
              <a:ext cx="12046" cy="23770"/>
            </a:xfrm>
            <a:custGeom>
              <a:avLst/>
              <a:gdLst/>
              <a:ahLst/>
              <a:cxnLst/>
              <a:rect l="l" t="t" r="r" b="b"/>
              <a:pathLst>
                <a:path w="299" h="590" extrusionOk="0">
                  <a:moveTo>
                    <a:pt x="114" y="1"/>
                  </a:moveTo>
                  <a:cubicBezTo>
                    <a:pt x="58" y="1"/>
                    <a:pt x="0" y="47"/>
                    <a:pt x="19" y="116"/>
                  </a:cubicBezTo>
                  <a:cubicBezTo>
                    <a:pt x="55" y="262"/>
                    <a:pt x="82" y="416"/>
                    <a:pt x="149" y="551"/>
                  </a:cubicBezTo>
                  <a:cubicBezTo>
                    <a:pt x="163" y="578"/>
                    <a:pt x="188" y="589"/>
                    <a:pt x="213" y="589"/>
                  </a:cubicBezTo>
                  <a:cubicBezTo>
                    <a:pt x="255" y="589"/>
                    <a:pt x="298" y="559"/>
                    <a:pt x="297" y="512"/>
                  </a:cubicBezTo>
                  <a:cubicBezTo>
                    <a:pt x="289" y="360"/>
                    <a:pt x="236" y="213"/>
                    <a:pt x="198" y="67"/>
                  </a:cubicBezTo>
                  <a:cubicBezTo>
                    <a:pt x="186" y="21"/>
                    <a:pt x="151" y="1"/>
                    <a:pt x="11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7"/>
            <p:cNvSpPr/>
            <p:nvPr/>
          </p:nvSpPr>
          <p:spPr>
            <a:xfrm>
              <a:off x="4292544" y="5173046"/>
              <a:ext cx="3747" cy="4955"/>
            </a:xfrm>
            <a:custGeom>
              <a:avLst/>
              <a:gdLst/>
              <a:ahLst/>
              <a:cxnLst/>
              <a:rect l="l" t="t" r="r" b="b"/>
              <a:pathLst>
                <a:path w="93" h="123" extrusionOk="0">
                  <a:moveTo>
                    <a:pt x="30" y="0"/>
                  </a:moveTo>
                  <a:cubicBezTo>
                    <a:pt x="16" y="0"/>
                    <a:pt x="0" y="16"/>
                    <a:pt x="9" y="33"/>
                  </a:cubicBezTo>
                  <a:cubicBezTo>
                    <a:pt x="23" y="60"/>
                    <a:pt x="40" y="86"/>
                    <a:pt x="54" y="113"/>
                  </a:cubicBezTo>
                  <a:cubicBezTo>
                    <a:pt x="57" y="120"/>
                    <a:pt x="63" y="123"/>
                    <a:pt x="69" y="123"/>
                  </a:cubicBezTo>
                  <a:cubicBezTo>
                    <a:pt x="81" y="123"/>
                    <a:pt x="92" y="110"/>
                    <a:pt x="85" y="97"/>
                  </a:cubicBezTo>
                  <a:cubicBezTo>
                    <a:pt x="73" y="67"/>
                    <a:pt x="60" y="38"/>
                    <a:pt x="46" y="11"/>
                  </a:cubicBezTo>
                  <a:cubicBezTo>
                    <a:pt x="42" y="3"/>
                    <a:pt x="36" y="0"/>
                    <a:pt x="3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7"/>
            <p:cNvSpPr/>
            <p:nvPr/>
          </p:nvSpPr>
          <p:spPr>
            <a:xfrm>
              <a:off x="4344555" y="5179814"/>
              <a:ext cx="2055" cy="1611"/>
            </a:xfrm>
            <a:custGeom>
              <a:avLst/>
              <a:gdLst/>
              <a:ahLst/>
              <a:cxnLst/>
              <a:rect l="l" t="t" r="r" b="b"/>
              <a:pathLst>
                <a:path w="51" h="40" extrusionOk="0">
                  <a:moveTo>
                    <a:pt x="25" y="1"/>
                  </a:moveTo>
                  <a:cubicBezTo>
                    <a:pt x="1" y="1"/>
                    <a:pt x="1" y="39"/>
                    <a:pt x="25" y="39"/>
                  </a:cubicBezTo>
                  <a:cubicBezTo>
                    <a:pt x="50" y="39"/>
                    <a:pt x="50" y="1"/>
                    <a:pt x="2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7"/>
            <p:cNvSpPr/>
            <p:nvPr/>
          </p:nvSpPr>
          <p:spPr>
            <a:xfrm>
              <a:off x="4315870" y="5230052"/>
              <a:ext cx="12409" cy="27396"/>
            </a:xfrm>
            <a:custGeom>
              <a:avLst/>
              <a:gdLst/>
              <a:ahLst/>
              <a:cxnLst/>
              <a:rect l="l" t="t" r="r" b="b"/>
              <a:pathLst>
                <a:path w="308" h="680" extrusionOk="0">
                  <a:moveTo>
                    <a:pt x="156" y="1"/>
                  </a:moveTo>
                  <a:cubicBezTo>
                    <a:pt x="103" y="1"/>
                    <a:pt x="50" y="35"/>
                    <a:pt x="48" y="103"/>
                  </a:cubicBezTo>
                  <a:cubicBezTo>
                    <a:pt x="45" y="278"/>
                    <a:pt x="1" y="484"/>
                    <a:pt x="86" y="642"/>
                  </a:cubicBezTo>
                  <a:cubicBezTo>
                    <a:pt x="101" y="667"/>
                    <a:pt x="128" y="680"/>
                    <a:pt x="155" y="680"/>
                  </a:cubicBezTo>
                  <a:cubicBezTo>
                    <a:pt x="182" y="680"/>
                    <a:pt x="209" y="667"/>
                    <a:pt x="223" y="642"/>
                  </a:cubicBezTo>
                  <a:cubicBezTo>
                    <a:pt x="307" y="485"/>
                    <a:pt x="264" y="276"/>
                    <a:pt x="262" y="103"/>
                  </a:cubicBezTo>
                  <a:cubicBezTo>
                    <a:pt x="261" y="35"/>
                    <a:pt x="208" y="1"/>
                    <a:pt x="15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7"/>
            <p:cNvSpPr/>
            <p:nvPr/>
          </p:nvSpPr>
          <p:spPr>
            <a:xfrm>
              <a:off x="4295082" y="5221350"/>
              <a:ext cx="10354" cy="29370"/>
            </a:xfrm>
            <a:custGeom>
              <a:avLst/>
              <a:gdLst/>
              <a:ahLst/>
              <a:cxnLst/>
              <a:rect l="l" t="t" r="r" b="b"/>
              <a:pathLst>
                <a:path w="257" h="729" extrusionOk="0">
                  <a:moveTo>
                    <a:pt x="87" y="1"/>
                  </a:moveTo>
                  <a:cubicBezTo>
                    <a:pt x="52" y="1"/>
                    <a:pt x="17" y="24"/>
                    <a:pt x="15" y="70"/>
                  </a:cubicBezTo>
                  <a:cubicBezTo>
                    <a:pt x="3" y="268"/>
                    <a:pt x="1" y="515"/>
                    <a:pt x="105" y="691"/>
                  </a:cubicBezTo>
                  <a:cubicBezTo>
                    <a:pt x="120" y="717"/>
                    <a:pt x="147" y="729"/>
                    <a:pt x="174" y="729"/>
                  </a:cubicBezTo>
                  <a:cubicBezTo>
                    <a:pt x="215" y="729"/>
                    <a:pt x="256" y="701"/>
                    <a:pt x="253" y="652"/>
                  </a:cubicBezTo>
                  <a:cubicBezTo>
                    <a:pt x="239" y="455"/>
                    <a:pt x="167" y="271"/>
                    <a:pt x="157" y="70"/>
                  </a:cubicBezTo>
                  <a:cubicBezTo>
                    <a:pt x="156" y="24"/>
                    <a:pt x="122" y="1"/>
                    <a:pt x="8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7"/>
            <p:cNvSpPr/>
            <p:nvPr/>
          </p:nvSpPr>
          <p:spPr>
            <a:xfrm>
              <a:off x="4312607" y="5176873"/>
              <a:ext cx="8944" cy="21997"/>
            </a:xfrm>
            <a:custGeom>
              <a:avLst/>
              <a:gdLst/>
              <a:ahLst/>
              <a:cxnLst/>
              <a:rect l="l" t="t" r="r" b="b"/>
              <a:pathLst>
                <a:path w="222" h="546" extrusionOk="0">
                  <a:moveTo>
                    <a:pt x="111" y="1"/>
                  </a:moveTo>
                  <a:cubicBezTo>
                    <a:pt x="64" y="1"/>
                    <a:pt x="16" y="31"/>
                    <a:pt x="15" y="93"/>
                  </a:cubicBezTo>
                  <a:cubicBezTo>
                    <a:pt x="13" y="227"/>
                    <a:pt x="1" y="359"/>
                    <a:pt x="34" y="488"/>
                  </a:cubicBezTo>
                  <a:cubicBezTo>
                    <a:pt x="44" y="527"/>
                    <a:pt x="78" y="546"/>
                    <a:pt x="111" y="546"/>
                  </a:cubicBezTo>
                  <a:cubicBezTo>
                    <a:pt x="144" y="546"/>
                    <a:pt x="177" y="527"/>
                    <a:pt x="186" y="488"/>
                  </a:cubicBezTo>
                  <a:cubicBezTo>
                    <a:pt x="222" y="360"/>
                    <a:pt x="208" y="227"/>
                    <a:pt x="205" y="93"/>
                  </a:cubicBezTo>
                  <a:cubicBezTo>
                    <a:pt x="205" y="31"/>
                    <a:pt x="158" y="1"/>
                    <a:pt x="11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7"/>
            <p:cNvSpPr/>
            <p:nvPr/>
          </p:nvSpPr>
          <p:spPr>
            <a:xfrm>
              <a:off x="3543047" y="5245320"/>
              <a:ext cx="28564" cy="28161"/>
            </a:xfrm>
            <a:custGeom>
              <a:avLst/>
              <a:gdLst/>
              <a:ahLst/>
              <a:cxnLst/>
              <a:rect l="l" t="t" r="r" b="b"/>
              <a:pathLst>
                <a:path w="709" h="699" extrusionOk="0">
                  <a:moveTo>
                    <a:pt x="102" y="1"/>
                  </a:moveTo>
                  <a:cubicBezTo>
                    <a:pt x="38" y="1"/>
                    <a:pt x="0" y="102"/>
                    <a:pt x="66" y="133"/>
                  </a:cubicBezTo>
                  <a:cubicBezTo>
                    <a:pt x="191" y="188"/>
                    <a:pt x="279" y="283"/>
                    <a:pt x="314" y="417"/>
                  </a:cubicBezTo>
                  <a:cubicBezTo>
                    <a:pt x="338" y="504"/>
                    <a:pt x="326" y="588"/>
                    <a:pt x="364" y="671"/>
                  </a:cubicBezTo>
                  <a:cubicBezTo>
                    <a:pt x="373" y="690"/>
                    <a:pt x="391" y="699"/>
                    <a:pt x="410" y="699"/>
                  </a:cubicBezTo>
                  <a:cubicBezTo>
                    <a:pt x="425" y="699"/>
                    <a:pt x="441" y="693"/>
                    <a:pt x="453" y="682"/>
                  </a:cubicBezTo>
                  <a:cubicBezTo>
                    <a:pt x="708" y="461"/>
                    <a:pt x="338" y="73"/>
                    <a:pt x="121" y="3"/>
                  </a:cubicBezTo>
                  <a:cubicBezTo>
                    <a:pt x="114" y="2"/>
                    <a:pt x="108" y="1"/>
                    <a:pt x="10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7"/>
            <p:cNvSpPr/>
            <p:nvPr/>
          </p:nvSpPr>
          <p:spPr>
            <a:xfrm>
              <a:off x="3567058" y="5251565"/>
              <a:ext cx="12086" cy="14020"/>
            </a:xfrm>
            <a:custGeom>
              <a:avLst/>
              <a:gdLst/>
              <a:ahLst/>
              <a:cxnLst/>
              <a:rect l="l" t="t" r="r" b="b"/>
              <a:pathLst>
                <a:path w="300" h="348" extrusionOk="0">
                  <a:moveTo>
                    <a:pt x="144" y="0"/>
                  </a:moveTo>
                  <a:cubicBezTo>
                    <a:pt x="75" y="0"/>
                    <a:pt x="0" y="78"/>
                    <a:pt x="42" y="163"/>
                  </a:cubicBezTo>
                  <a:cubicBezTo>
                    <a:pt x="84" y="243"/>
                    <a:pt x="105" y="291"/>
                    <a:pt x="181" y="337"/>
                  </a:cubicBezTo>
                  <a:cubicBezTo>
                    <a:pt x="193" y="344"/>
                    <a:pt x="206" y="347"/>
                    <a:pt x="217" y="347"/>
                  </a:cubicBezTo>
                  <a:cubicBezTo>
                    <a:pt x="254" y="347"/>
                    <a:pt x="285" y="315"/>
                    <a:pt x="289" y="274"/>
                  </a:cubicBezTo>
                  <a:cubicBezTo>
                    <a:pt x="299" y="184"/>
                    <a:pt x="265" y="135"/>
                    <a:pt x="225" y="56"/>
                  </a:cubicBezTo>
                  <a:cubicBezTo>
                    <a:pt x="207" y="17"/>
                    <a:pt x="176" y="0"/>
                    <a:pt x="14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7"/>
            <p:cNvSpPr/>
            <p:nvPr/>
          </p:nvSpPr>
          <p:spPr>
            <a:xfrm>
              <a:off x="3574390" y="5239962"/>
              <a:ext cx="23971" cy="24374"/>
            </a:xfrm>
            <a:custGeom>
              <a:avLst/>
              <a:gdLst/>
              <a:ahLst/>
              <a:cxnLst/>
              <a:rect l="l" t="t" r="r" b="b"/>
              <a:pathLst>
                <a:path w="595" h="605" extrusionOk="0">
                  <a:moveTo>
                    <a:pt x="489" y="0"/>
                  </a:moveTo>
                  <a:cubicBezTo>
                    <a:pt x="483" y="0"/>
                    <a:pt x="477" y="1"/>
                    <a:pt x="471" y="2"/>
                  </a:cubicBezTo>
                  <a:cubicBezTo>
                    <a:pt x="324" y="26"/>
                    <a:pt x="200" y="73"/>
                    <a:pt x="76" y="158"/>
                  </a:cubicBezTo>
                  <a:cubicBezTo>
                    <a:pt x="0" y="209"/>
                    <a:pt x="47" y="323"/>
                    <a:pt x="119" y="323"/>
                  </a:cubicBezTo>
                  <a:cubicBezTo>
                    <a:pt x="134" y="323"/>
                    <a:pt x="150" y="319"/>
                    <a:pt x="165" y="308"/>
                  </a:cubicBezTo>
                  <a:cubicBezTo>
                    <a:pt x="232" y="265"/>
                    <a:pt x="301" y="230"/>
                    <a:pt x="375" y="209"/>
                  </a:cubicBezTo>
                  <a:lnTo>
                    <a:pt x="375" y="209"/>
                  </a:lnTo>
                  <a:cubicBezTo>
                    <a:pt x="352" y="320"/>
                    <a:pt x="335" y="432"/>
                    <a:pt x="361" y="542"/>
                  </a:cubicBezTo>
                  <a:cubicBezTo>
                    <a:pt x="371" y="582"/>
                    <a:pt x="409" y="604"/>
                    <a:pt x="446" y="604"/>
                  </a:cubicBezTo>
                  <a:cubicBezTo>
                    <a:pt x="475" y="604"/>
                    <a:pt x="503" y="591"/>
                    <a:pt x="518" y="562"/>
                  </a:cubicBezTo>
                  <a:cubicBezTo>
                    <a:pt x="591" y="420"/>
                    <a:pt x="581" y="251"/>
                    <a:pt x="590" y="92"/>
                  </a:cubicBezTo>
                  <a:cubicBezTo>
                    <a:pt x="595" y="33"/>
                    <a:pt x="540" y="0"/>
                    <a:pt x="48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7"/>
            <p:cNvSpPr/>
            <p:nvPr/>
          </p:nvSpPr>
          <p:spPr>
            <a:xfrm>
              <a:off x="3656938" y="5277147"/>
              <a:ext cx="10434" cy="16840"/>
            </a:xfrm>
            <a:custGeom>
              <a:avLst/>
              <a:gdLst/>
              <a:ahLst/>
              <a:cxnLst/>
              <a:rect l="l" t="t" r="r" b="b"/>
              <a:pathLst>
                <a:path w="259" h="418" extrusionOk="0">
                  <a:moveTo>
                    <a:pt x="119" y="0"/>
                  </a:moveTo>
                  <a:cubicBezTo>
                    <a:pt x="61" y="0"/>
                    <a:pt x="0" y="48"/>
                    <a:pt x="17" y="121"/>
                  </a:cubicBezTo>
                  <a:cubicBezTo>
                    <a:pt x="41" y="218"/>
                    <a:pt x="53" y="306"/>
                    <a:pt x="112" y="386"/>
                  </a:cubicBezTo>
                  <a:cubicBezTo>
                    <a:pt x="127" y="405"/>
                    <a:pt x="155" y="417"/>
                    <a:pt x="181" y="417"/>
                  </a:cubicBezTo>
                  <a:cubicBezTo>
                    <a:pt x="209" y="417"/>
                    <a:pt x="236" y="403"/>
                    <a:pt x="242" y="368"/>
                  </a:cubicBezTo>
                  <a:cubicBezTo>
                    <a:pt x="259" y="260"/>
                    <a:pt x="232" y="176"/>
                    <a:pt x="206" y="69"/>
                  </a:cubicBezTo>
                  <a:cubicBezTo>
                    <a:pt x="194" y="21"/>
                    <a:pt x="157"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7"/>
            <p:cNvSpPr/>
            <p:nvPr/>
          </p:nvSpPr>
          <p:spPr>
            <a:xfrm>
              <a:off x="3691545" y="5256157"/>
              <a:ext cx="3102" cy="5922"/>
            </a:xfrm>
            <a:custGeom>
              <a:avLst/>
              <a:gdLst/>
              <a:ahLst/>
              <a:cxnLst/>
              <a:rect l="l" t="t" r="r" b="b"/>
              <a:pathLst>
                <a:path w="77" h="147" extrusionOk="0">
                  <a:moveTo>
                    <a:pt x="39" y="1"/>
                  </a:moveTo>
                  <a:cubicBezTo>
                    <a:pt x="20" y="1"/>
                    <a:pt x="1" y="12"/>
                    <a:pt x="2" y="36"/>
                  </a:cubicBezTo>
                  <a:cubicBezTo>
                    <a:pt x="3" y="62"/>
                    <a:pt x="7" y="90"/>
                    <a:pt x="9" y="118"/>
                  </a:cubicBezTo>
                  <a:cubicBezTo>
                    <a:pt x="10" y="137"/>
                    <a:pt x="25" y="146"/>
                    <a:pt x="39" y="146"/>
                  </a:cubicBezTo>
                  <a:cubicBezTo>
                    <a:pt x="53" y="146"/>
                    <a:pt x="68" y="137"/>
                    <a:pt x="70" y="118"/>
                  </a:cubicBezTo>
                  <a:cubicBezTo>
                    <a:pt x="71" y="90"/>
                    <a:pt x="73" y="62"/>
                    <a:pt x="76" y="36"/>
                  </a:cubicBezTo>
                  <a:cubicBezTo>
                    <a:pt x="77" y="12"/>
                    <a:pt x="57" y="1"/>
                    <a:pt x="3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7"/>
            <p:cNvSpPr/>
            <p:nvPr/>
          </p:nvSpPr>
          <p:spPr>
            <a:xfrm>
              <a:off x="3711326" y="5259904"/>
              <a:ext cx="10434" cy="21111"/>
            </a:xfrm>
            <a:custGeom>
              <a:avLst/>
              <a:gdLst/>
              <a:ahLst/>
              <a:cxnLst/>
              <a:rect l="l" t="t" r="r" b="b"/>
              <a:pathLst>
                <a:path w="259" h="524" extrusionOk="0">
                  <a:moveTo>
                    <a:pt x="130" y="1"/>
                  </a:moveTo>
                  <a:cubicBezTo>
                    <a:pt x="73" y="1"/>
                    <a:pt x="17" y="37"/>
                    <a:pt x="17" y="109"/>
                  </a:cubicBezTo>
                  <a:cubicBezTo>
                    <a:pt x="17" y="242"/>
                    <a:pt x="1" y="364"/>
                    <a:pt x="58" y="483"/>
                  </a:cubicBezTo>
                  <a:cubicBezTo>
                    <a:pt x="71" y="510"/>
                    <a:pt x="99" y="523"/>
                    <a:pt x="129" y="523"/>
                  </a:cubicBezTo>
                  <a:cubicBezTo>
                    <a:pt x="158" y="523"/>
                    <a:pt x="188" y="510"/>
                    <a:pt x="201" y="483"/>
                  </a:cubicBezTo>
                  <a:cubicBezTo>
                    <a:pt x="259" y="361"/>
                    <a:pt x="242" y="242"/>
                    <a:pt x="242" y="109"/>
                  </a:cubicBezTo>
                  <a:cubicBezTo>
                    <a:pt x="242" y="37"/>
                    <a:pt x="186" y="1"/>
                    <a:pt x="13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7"/>
            <p:cNvSpPr/>
            <p:nvPr/>
          </p:nvSpPr>
          <p:spPr>
            <a:xfrm>
              <a:off x="3210842" y="5269371"/>
              <a:ext cx="20184" cy="27919"/>
            </a:xfrm>
            <a:custGeom>
              <a:avLst/>
              <a:gdLst/>
              <a:ahLst/>
              <a:cxnLst/>
              <a:rect l="l" t="t" r="r" b="b"/>
              <a:pathLst>
                <a:path w="501" h="693" extrusionOk="0">
                  <a:moveTo>
                    <a:pt x="120" y="0"/>
                  </a:moveTo>
                  <a:cubicBezTo>
                    <a:pt x="52" y="0"/>
                    <a:pt x="1" y="91"/>
                    <a:pt x="58" y="148"/>
                  </a:cubicBezTo>
                  <a:cubicBezTo>
                    <a:pt x="149" y="242"/>
                    <a:pt x="221" y="356"/>
                    <a:pt x="248" y="486"/>
                  </a:cubicBezTo>
                  <a:cubicBezTo>
                    <a:pt x="268" y="579"/>
                    <a:pt x="257" y="631"/>
                    <a:pt x="341" y="683"/>
                  </a:cubicBezTo>
                  <a:cubicBezTo>
                    <a:pt x="352" y="689"/>
                    <a:pt x="365" y="692"/>
                    <a:pt x="378" y="692"/>
                  </a:cubicBezTo>
                  <a:cubicBezTo>
                    <a:pt x="390" y="692"/>
                    <a:pt x="403" y="689"/>
                    <a:pt x="414" y="683"/>
                  </a:cubicBezTo>
                  <a:cubicBezTo>
                    <a:pt x="421" y="678"/>
                    <a:pt x="429" y="674"/>
                    <a:pt x="437" y="668"/>
                  </a:cubicBezTo>
                  <a:cubicBezTo>
                    <a:pt x="468" y="646"/>
                    <a:pt x="500" y="607"/>
                    <a:pt x="495" y="566"/>
                  </a:cubicBezTo>
                  <a:cubicBezTo>
                    <a:pt x="468" y="331"/>
                    <a:pt x="365" y="140"/>
                    <a:pt x="162" y="13"/>
                  </a:cubicBezTo>
                  <a:cubicBezTo>
                    <a:pt x="148" y="4"/>
                    <a:pt x="133" y="0"/>
                    <a:pt x="12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7"/>
            <p:cNvSpPr/>
            <p:nvPr/>
          </p:nvSpPr>
          <p:spPr>
            <a:xfrm>
              <a:off x="3232395" y="5269895"/>
              <a:ext cx="10515" cy="22561"/>
            </a:xfrm>
            <a:custGeom>
              <a:avLst/>
              <a:gdLst/>
              <a:ahLst/>
              <a:cxnLst/>
              <a:rect l="l" t="t" r="r" b="b"/>
              <a:pathLst>
                <a:path w="261" h="560" extrusionOk="0">
                  <a:moveTo>
                    <a:pt x="79" y="1"/>
                  </a:moveTo>
                  <a:cubicBezTo>
                    <a:pt x="39" y="1"/>
                    <a:pt x="0" y="35"/>
                    <a:pt x="8" y="90"/>
                  </a:cubicBezTo>
                  <a:cubicBezTo>
                    <a:pt x="31" y="229"/>
                    <a:pt x="10" y="371"/>
                    <a:pt x="53" y="505"/>
                  </a:cubicBezTo>
                  <a:cubicBezTo>
                    <a:pt x="65" y="542"/>
                    <a:pt x="95" y="560"/>
                    <a:pt x="126" y="560"/>
                  </a:cubicBezTo>
                  <a:cubicBezTo>
                    <a:pt x="158" y="560"/>
                    <a:pt x="191" y="541"/>
                    <a:pt x="204" y="505"/>
                  </a:cubicBezTo>
                  <a:cubicBezTo>
                    <a:pt x="260" y="352"/>
                    <a:pt x="205" y="197"/>
                    <a:pt x="148" y="52"/>
                  </a:cubicBezTo>
                  <a:cubicBezTo>
                    <a:pt x="134" y="17"/>
                    <a:pt x="107" y="1"/>
                    <a:pt x="7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7"/>
            <p:cNvSpPr/>
            <p:nvPr/>
          </p:nvSpPr>
          <p:spPr>
            <a:xfrm>
              <a:off x="3267042" y="5272353"/>
              <a:ext cx="9105" cy="17807"/>
            </a:xfrm>
            <a:custGeom>
              <a:avLst/>
              <a:gdLst/>
              <a:ahLst/>
              <a:cxnLst/>
              <a:rect l="l" t="t" r="r" b="b"/>
              <a:pathLst>
                <a:path w="226" h="442" extrusionOk="0">
                  <a:moveTo>
                    <a:pt x="114" y="1"/>
                  </a:moveTo>
                  <a:cubicBezTo>
                    <a:pt x="80" y="1"/>
                    <a:pt x="49" y="20"/>
                    <a:pt x="43" y="66"/>
                  </a:cubicBezTo>
                  <a:cubicBezTo>
                    <a:pt x="27" y="182"/>
                    <a:pt x="0" y="283"/>
                    <a:pt x="32" y="398"/>
                  </a:cubicBezTo>
                  <a:cubicBezTo>
                    <a:pt x="40" y="426"/>
                    <a:pt x="66" y="442"/>
                    <a:pt x="92" y="442"/>
                  </a:cubicBezTo>
                  <a:cubicBezTo>
                    <a:pt x="113" y="442"/>
                    <a:pt x="133" y="432"/>
                    <a:pt x="145" y="412"/>
                  </a:cubicBezTo>
                  <a:cubicBezTo>
                    <a:pt x="201" y="318"/>
                    <a:pt x="204" y="221"/>
                    <a:pt x="218" y="113"/>
                  </a:cubicBezTo>
                  <a:cubicBezTo>
                    <a:pt x="225" y="45"/>
                    <a:pt x="166" y="1"/>
                    <a:pt x="11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7"/>
            <p:cNvSpPr/>
            <p:nvPr/>
          </p:nvSpPr>
          <p:spPr>
            <a:xfrm>
              <a:off x="3344634" y="5269251"/>
              <a:ext cx="10233" cy="20224"/>
            </a:xfrm>
            <a:custGeom>
              <a:avLst/>
              <a:gdLst/>
              <a:ahLst/>
              <a:cxnLst/>
              <a:rect l="l" t="t" r="r" b="b"/>
              <a:pathLst>
                <a:path w="254" h="502" extrusionOk="0">
                  <a:moveTo>
                    <a:pt x="127" y="0"/>
                  </a:moveTo>
                  <a:cubicBezTo>
                    <a:pt x="85" y="0"/>
                    <a:pt x="43" y="29"/>
                    <a:pt x="38" y="86"/>
                  </a:cubicBezTo>
                  <a:cubicBezTo>
                    <a:pt x="29" y="207"/>
                    <a:pt x="0" y="325"/>
                    <a:pt x="45" y="442"/>
                  </a:cubicBezTo>
                  <a:cubicBezTo>
                    <a:pt x="60" y="482"/>
                    <a:pt x="93" y="502"/>
                    <a:pt x="127" y="502"/>
                  </a:cubicBezTo>
                  <a:cubicBezTo>
                    <a:pt x="160" y="502"/>
                    <a:pt x="194" y="482"/>
                    <a:pt x="210" y="442"/>
                  </a:cubicBezTo>
                  <a:cubicBezTo>
                    <a:pt x="253" y="325"/>
                    <a:pt x="225" y="208"/>
                    <a:pt x="216" y="86"/>
                  </a:cubicBezTo>
                  <a:cubicBezTo>
                    <a:pt x="211" y="29"/>
                    <a:pt x="169" y="0"/>
                    <a:pt x="12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7"/>
            <p:cNvSpPr/>
            <p:nvPr/>
          </p:nvSpPr>
          <p:spPr>
            <a:xfrm>
              <a:off x="3396403" y="5220141"/>
              <a:ext cx="12932" cy="23488"/>
            </a:xfrm>
            <a:custGeom>
              <a:avLst/>
              <a:gdLst/>
              <a:ahLst/>
              <a:cxnLst/>
              <a:rect l="l" t="t" r="r" b="b"/>
              <a:pathLst>
                <a:path w="321" h="583" extrusionOk="0">
                  <a:moveTo>
                    <a:pt x="110" y="1"/>
                  </a:moveTo>
                  <a:cubicBezTo>
                    <a:pt x="58" y="1"/>
                    <a:pt x="1" y="58"/>
                    <a:pt x="9" y="120"/>
                  </a:cubicBezTo>
                  <a:cubicBezTo>
                    <a:pt x="31" y="273"/>
                    <a:pt x="58" y="451"/>
                    <a:pt x="168" y="562"/>
                  </a:cubicBezTo>
                  <a:cubicBezTo>
                    <a:pt x="181" y="576"/>
                    <a:pt x="199" y="582"/>
                    <a:pt x="216" y="582"/>
                  </a:cubicBezTo>
                  <a:cubicBezTo>
                    <a:pt x="247" y="582"/>
                    <a:pt x="278" y="564"/>
                    <a:pt x="285" y="531"/>
                  </a:cubicBezTo>
                  <a:cubicBezTo>
                    <a:pt x="321" y="368"/>
                    <a:pt x="242" y="196"/>
                    <a:pt x="176" y="49"/>
                  </a:cubicBezTo>
                  <a:cubicBezTo>
                    <a:pt x="161" y="15"/>
                    <a:pt x="136" y="1"/>
                    <a:pt x="11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7"/>
            <p:cNvSpPr/>
            <p:nvPr/>
          </p:nvSpPr>
          <p:spPr>
            <a:xfrm>
              <a:off x="1068587" y="4959647"/>
              <a:ext cx="6849" cy="1974"/>
            </a:xfrm>
            <a:custGeom>
              <a:avLst/>
              <a:gdLst/>
              <a:ahLst/>
              <a:cxnLst/>
              <a:rect l="l" t="t" r="r" b="b"/>
              <a:pathLst>
                <a:path w="170" h="49" extrusionOk="0">
                  <a:moveTo>
                    <a:pt x="95" y="1"/>
                  </a:moveTo>
                  <a:cubicBezTo>
                    <a:pt x="60" y="1"/>
                    <a:pt x="27" y="19"/>
                    <a:pt x="0" y="49"/>
                  </a:cubicBezTo>
                  <a:cubicBezTo>
                    <a:pt x="57" y="44"/>
                    <a:pt x="112" y="36"/>
                    <a:pt x="169" y="32"/>
                  </a:cubicBezTo>
                  <a:cubicBezTo>
                    <a:pt x="145" y="10"/>
                    <a:pt x="120" y="1"/>
                    <a:pt x="9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3" name="Google Shape;2743;p17"/>
            <p:cNvGrpSpPr/>
            <p:nvPr/>
          </p:nvGrpSpPr>
          <p:grpSpPr>
            <a:xfrm>
              <a:off x="-27587" y="4651244"/>
              <a:ext cx="1291635" cy="410214"/>
              <a:chOff x="821150" y="2192150"/>
              <a:chExt cx="1047725" cy="332750"/>
            </a:xfrm>
          </p:grpSpPr>
          <p:sp>
            <p:nvSpPr>
              <p:cNvPr id="2744" name="Google Shape;2744;p17"/>
              <p:cNvSpPr/>
              <p:nvPr/>
            </p:nvSpPr>
            <p:spPr>
              <a:xfrm>
                <a:off x="907575" y="2192150"/>
                <a:ext cx="694075" cy="245175"/>
              </a:xfrm>
              <a:custGeom>
                <a:avLst/>
                <a:gdLst/>
                <a:ahLst/>
                <a:cxnLst/>
                <a:rect l="l" t="t" r="r" b="b"/>
                <a:pathLst>
                  <a:path w="27763" h="9807" extrusionOk="0">
                    <a:moveTo>
                      <a:pt x="13699" y="3881"/>
                    </a:moveTo>
                    <a:cubicBezTo>
                      <a:pt x="13697" y="3881"/>
                      <a:pt x="13696" y="3881"/>
                      <a:pt x="13695" y="3882"/>
                    </a:cubicBezTo>
                    <a:cubicBezTo>
                      <a:pt x="13699" y="3890"/>
                      <a:pt x="13703" y="3898"/>
                      <a:pt x="13708" y="3905"/>
                    </a:cubicBezTo>
                    <a:lnTo>
                      <a:pt x="13708" y="3905"/>
                    </a:lnTo>
                    <a:cubicBezTo>
                      <a:pt x="13712" y="3895"/>
                      <a:pt x="13708" y="3881"/>
                      <a:pt x="13699" y="3881"/>
                    </a:cubicBezTo>
                    <a:close/>
                    <a:moveTo>
                      <a:pt x="14737" y="1"/>
                    </a:moveTo>
                    <a:lnTo>
                      <a:pt x="14737" y="1"/>
                    </a:lnTo>
                    <a:cubicBezTo>
                      <a:pt x="15201" y="338"/>
                      <a:pt x="15453" y="934"/>
                      <a:pt x="15385" y="1531"/>
                    </a:cubicBezTo>
                    <a:cubicBezTo>
                      <a:pt x="15304" y="1460"/>
                      <a:pt x="15221" y="1386"/>
                      <a:pt x="15140" y="1315"/>
                    </a:cubicBezTo>
                    <a:lnTo>
                      <a:pt x="15140" y="1315"/>
                    </a:lnTo>
                    <a:cubicBezTo>
                      <a:pt x="15110" y="1556"/>
                      <a:pt x="15182" y="1797"/>
                      <a:pt x="15336" y="1969"/>
                    </a:cubicBezTo>
                    <a:cubicBezTo>
                      <a:pt x="15432" y="2075"/>
                      <a:pt x="15544" y="2269"/>
                      <a:pt x="15405" y="2337"/>
                    </a:cubicBezTo>
                    <a:cubicBezTo>
                      <a:pt x="15496" y="2420"/>
                      <a:pt x="15590" y="2503"/>
                      <a:pt x="15682" y="2585"/>
                    </a:cubicBezTo>
                    <a:cubicBezTo>
                      <a:pt x="15619" y="2545"/>
                      <a:pt x="15544" y="2524"/>
                      <a:pt x="15466" y="2524"/>
                    </a:cubicBezTo>
                    <a:cubicBezTo>
                      <a:pt x="15374" y="2524"/>
                      <a:pt x="15279" y="2553"/>
                      <a:pt x="15201" y="2609"/>
                    </a:cubicBezTo>
                    <a:cubicBezTo>
                      <a:pt x="15224" y="2605"/>
                      <a:pt x="15246" y="2602"/>
                      <a:pt x="15267" y="2602"/>
                    </a:cubicBezTo>
                    <a:cubicBezTo>
                      <a:pt x="15465" y="2602"/>
                      <a:pt x="15617" y="2798"/>
                      <a:pt x="15675" y="2993"/>
                    </a:cubicBezTo>
                    <a:cubicBezTo>
                      <a:pt x="15741" y="3209"/>
                      <a:pt x="15752" y="3456"/>
                      <a:pt x="15897" y="3624"/>
                    </a:cubicBezTo>
                    <a:cubicBezTo>
                      <a:pt x="15970" y="3710"/>
                      <a:pt x="16076" y="3773"/>
                      <a:pt x="16114" y="3881"/>
                    </a:cubicBezTo>
                    <a:cubicBezTo>
                      <a:pt x="16142" y="3954"/>
                      <a:pt x="16132" y="4037"/>
                      <a:pt x="16120" y="4118"/>
                    </a:cubicBezTo>
                    <a:cubicBezTo>
                      <a:pt x="16078" y="4448"/>
                      <a:pt x="16036" y="4778"/>
                      <a:pt x="15993" y="5108"/>
                    </a:cubicBezTo>
                    <a:cubicBezTo>
                      <a:pt x="16188" y="5162"/>
                      <a:pt x="16348" y="5306"/>
                      <a:pt x="16422" y="5491"/>
                    </a:cubicBezTo>
                    <a:cubicBezTo>
                      <a:pt x="16345" y="5477"/>
                      <a:pt x="16269" y="5461"/>
                      <a:pt x="16193" y="5447"/>
                    </a:cubicBezTo>
                    <a:lnTo>
                      <a:pt x="16193" y="5447"/>
                    </a:lnTo>
                    <a:cubicBezTo>
                      <a:pt x="16455" y="5847"/>
                      <a:pt x="16863" y="6186"/>
                      <a:pt x="17181" y="6545"/>
                    </a:cubicBezTo>
                    <a:cubicBezTo>
                      <a:pt x="17049" y="6470"/>
                      <a:pt x="16898" y="6431"/>
                      <a:pt x="16742" y="6431"/>
                    </a:cubicBezTo>
                    <a:cubicBezTo>
                      <a:pt x="16739" y="6431"/>
                      <a:pt x="16737" y="6431"/>
                      <a:pt x="16734" y="6431"/>
                    </a:cubicBezTo>
                    <a:cubicBezTo>
                      <a:pt x="16949" y="6563"/>
                      <a:pt x="17161" y="6694"/>
                      <a:pt x="17376" y="6826"/>
                    </a:cubicBezTo>
                    <a:lnTo>
                      <a:pt x="16919" y="6875"/>
                    </a:lnTo>
                    <a:cubicBezTo>
                      <a:pt x="17220" y="6914"/>
                      <a:pt x="17517" y="6974"/>
                      <a:pt x="17809" y="7053"/>
                    </a:cubicBezTo>
                    <a:cubicBezTo>
                      <a:pt x="17753" y="7093"/>
                      <a:pt x="17695" y="7133"/>
                      <a:pt x="17639" y="7175"/>
                    </a:cubicBezTo>
                    <a:cubicBezTo>
                      <a:pt x="17777" y="7189"/>
                      <a:pt x="17916" y="7196"/>
                      <a:pt x="18056" y="7196"/>
                    </a:cubicBezTo>
                    <a:cubicBezTo>
                      <a:pt x="18179" y="7196"/>
                      <a:pt x="18302" y="7190"/>
                      <a:pt x="18425" y="7180"/>
                    </a:cubicBezTo>
                    <a:cubicBezTo>
                      <a:pt x="18660" y="7790"/>
                      <a:pt x="18921" y="8389"/>
                      <a:pt x="19207" y="8975"/>
                    </a:cubicBezTo>
                    <a:cubicBezTo>
                      <a:pt x="18826" y="8629"/>
                      <a:pt x="18465" y="8260"/>
                      <a:pt x="18126" y="7873"/>
                    </a:cubicBezTo>
                    <a:lnTo>
                      <a:pt x="18126" y="7873"/>
                    </a:lnTo>
                    <a:cubicBezTo>
                      <a:pt x="18219" y="8201"/>
                      <a:pt x="18388" y="8503"/>
                      <a:pt x="18617" y="8750"/>
                    </a:cubicBezTo>
                    <a:cubicBezTo>
                      <a:pt x="18321" y="8555"/>
                      <a:pt x="18049" y="8325"/>
                      <a:pt x="17812" y="8063"/>
                    </a:cubicBezTo>
                    <a:lnTo>
                      <a:pt x="17812" y="8063"/>
                    </a:lnTo>
                    <a:cubicBezTo>
                      <a:pt x="17941" y="8262"/>
                      <a:pt x="18069" y="8461"/>
                      <a:pt x="18198" y="8661"/>
                    </a:cubicBezTo>
                    <a:cubicBezTo>
                      <a:pt x="17937" y="8595"/>
                      <a:pt x="17670" y="8597"/>
                      <a:pt x="17418" y="8534"/>
                    </a:cubicBezTo>
                    <a:cubicBezTo>
                      <a:pt x="17126" y="8460"/>
                      <a:pt x="16906" y="8241"/>
                      <a:pt x="16701" y="8029"/>
                    </a:cubicBezTo>
                    <a:lnTo>
                      <a:pt x="16701" y="8029"/>
                    </a:lnTo>
                    <a:cubicBezTo>
                      <a:pt x="16764" y="8222"/>
                      <a:pt x="16825" y="8413"/>
                      <a:pt x="16887" y="8605"/>
                    </a:cubicBezTo>
                    <a:cubicBezTo>
                      <a:pt x="16758" y="8410"/>
                      <a:pt x="16602" y="8236"/>
                      <a:pt x="16423" y="8089"/>
                    </a:cubicBezTo>
                    <a:lnTo>
                      <a:pt x="16423" y="8089"/>
                    </a:lnTo>
                    <a:cubicBezTo>
                      <a:pt x="16458" y="8310"/>
                      <a:pt x="16519" y="8523"/>
                      <a:pt x="16606" y="8726"/>
                    </a:cubicBezTo>
                    <a:cubicBezTo>
                      <a:pt x="16321" y="8470"/>
                      <a:pt x="16113" y="8131"/>
                      <a:pt x="16015" y="7754"/>
                    </a:cubicBezTo>
                    <a:cubicBezTo>
                      <a:pt x="15978" y="8010"/>
                      <a:pt x="15941" y="8268"/>
                      <a:pt x="15905" y="8523"/>
                    </a:cubicBezTo>
                    <a:cubicBezTo>
                      <a:pt x="15902" y="8523"/>
                      <a:pt x="15898" y="8523"/>
                      <a:pt x="15894" y="8523"/>
                    </a:cubicBezTo>
                    <a:cubicBezTo>
                      <a:pt x="15677" y="8523"/>
                      <a:pt x="15457" y="8560"/>
                      <a:pt x="15244" y="8629"/>
                    </a:cubicBezTo>
                    <a:cubicBezTo>
                      <a:pt x="15027" y="8230"/>
                      <a:pt x="14813" y="7829"/>
                      <a:pt x="14597" y="7429"/>
                    </a:cubicBezTo>
                    <a:lnTo>
                      <a:pt x="14597" y="7429"/>
                    </a:lnTo>
                    <a:cubicBezTo>
                      <a:pt x="14598" y="7431"/>
                      <a:pt x="14600" y="7431"/>
                      <a:pt x="14602" y="7431"/>
                    </a:cubicBezTo>
                    <a:cubicBezTo>
                      <a:pt x="14651" y="7431"/>
                      <a:pt x="15008" y="7034"/>
                      <a:pt x="15031" y="6964"/>
                    </a:cubicBezTo>
                    <a:cubicBezTo>
                      <a:pt x="15106" y="6732"/>
                      <a:pt x="15122" y="6439"/>
                      <a:pt x="15131" y="6202"/>
                    </a:cubicBezTo>
                    <a:lnTo>
                      <a:pt x="15131" y="6202"/>
                    </a:lnTo>
                    <a:cubicBezTo>
                      <a:pt x="15089" y="6271"/>
                      <a:pt x="15049" y="6341"/>
                      <a:pt x="15007" y="6411"/>
                    </a:cubicBezTo>
                    <a:cubicBezTo>
                      <a:pt x="15047" y="5891"/>
                      <a:pt x="14527" y="5503"/>
                      <a:pt x="14554" y="4983"/>
                    </a:cubicBezTo>
                    <a:cubicBezTo>
                      <a:pt x="14557" y="4927"/>
                      <a:pt x="14563" y="4867"/>
                      <a:pt x="14531" y="4827"/>
                    </a:cubicBezTo>
                    <a:cubicBezTo>
                      <a:pt x="14499" y="4786"/>
                      <a:pt x="14443" y="4780"/>
                      <a:pt x="14395" y="4763"/>
                    </a:cubicBezTo>
                    <a:cubicBezTo>
                      <a:pt x="14311" y="4731"/>
                      <a:pt x="14248" y="4664"/>
                      <a:pt x="14189" y="4595"/>
                    </a:cubicBezTo>
                    <a:cubicBezTo>
                      <a:pt x="14006" y="4383"/>
                      <a:pt x="13845" y="4152"/>
                      <a:pt x="13708" y="3905"/>
                    </a:cubicBezTo>
                    <a:lnTo>
                      <a:pt x="13708" y="3905"/>
                    </a:lnTo>
                    <a:cubicBezTo>
                      <a:pt x="13706" y="3909"/>
                      <a:pt x="13704" y="3912"/>
                      <a:pt x="13701" y="3914"/>
                    </a:cubicBezTo>
                    <a:cubicBezTo>
                      <a:pt x="13696" y="3917"/>
                      <a:pt x="13690" y="3918"/>
                      <a:pt x="13684" y="3918"/>
                    </a:cubicBezTo>
                    <a:cubicBezTo>
                      <a:pt x="13674" y="3918"/>
                      <a:pt x="13664" y="3914"/>
                      <a:pt x="13655" y="3909"/>
                    </a:cubicBezTo>
                    <a:cubicBezTo>
                      <a:pt x="13515" y="3835"/>
                      <a:pt x="13445" y="3657"/>
                      <a:pt x="13491" y="3496"/>
                    </a:cubicBezTo>
                    <a:lnTo>
                      <a:pt x="13491" y="3496"/>
                    </a:lnTo>
                    <a:cubicBezTo>
                      <a:pt x="13404" y="3521"/>
                      <a:pt x="13318" y="3548"/>
                      <a:pt x="13231" y="3573"/>
                    </a:cubicBezTo>
                    <a:cubicBezTo>
                      <a:pt x="13195" y="3501"/>
                      <a:pt x="13120" y="3457"/>
                      <a:pt x="13049" y="3418"/>
                    </a:cubicBezTo>
                    <a:cubicBezTo>
                      <a:pt x="12746" y="3251"/>
                      <a:pt x="12444" y="3086"/>
                      <a:pt x="12142" y="2920"/>
                    </a:cubicBezTo>
                    <a:lnTo>
                      <a:pt x="12142" y="2920"/>
                    </a:lnTo>
                    <a:cubicBezTo>
                      <a:pt x="12156" y="2953"/>
                      <a:pt x="12137" y="2997"/>
                      <a:pt x="12102" y="3012"/>
                    </a:cubicBezTo>
                    <a:cubicBezTo>
                      <a:pt x="12011" y="2906"/>
                      <a:pt x="11891" y="2827"/>
                      <a:pt x="11756" y="2784"/>
                    </a:cubicBezTo>
                    <a:lnTo>
                      <a:pt x="11756" y="2784"/>
                    </a:lnTo>
                    <a:cubicBezTo>
                      <a:pt x="11897" y="2972"/>
                      <a:pt x="11961" y="3221"/>
                      <a:pt x="11926" y="3468"/>
                    </a:cubicBezTo>
                    <a:cubicBezTo>
                      <a:pt x="11905" y="3609"/>
                      <a:pt x="11856" y="3756"/>
                      <a:pt x="11897" y="3888"/>
                    </a:cubicBezTo>
                    <a:lnTo>
                      <a:pt x="11616" y="3937"/>
                    </a:lnTo>
                    <a:cubicBezTo>
                      <a:pt x="11710" y="4061"/>
                      <a:pt x="11821" y="4173"/>
                      <a:pt x="11945" y="4268"/>
                    </a:cubicBezTo>
                    <a:cubicBezTo>
                      <a:pt x="11875" y="4266"/>
                      <a:pt x="11807" y="4266"/>
                      <a:pt x="11737" y="4266"/>
                    </a:cubicBezTo>
                    <a:cubicBezTo>
                      <a:pt x="11846" y="4378"/>
                      <a:pt x="11958" y="4491"/>
                      <a:pt x="12067" y="4603"/>
                    </a:cubicBezTo>
                    <a:cubicBezTo>
                      <a:pt x="12006" y="4599"/>
                      <a:pt x="11948" y="4593"/>
                      <a:pt x="11888" y="4588"/>
                    </a:cubicBezTo>
                    <a:lnTo>
                      <a:pt x="11888" y="4588"/>
                    </a:lnTo>
                    <a:cubicBezTo>
                      <a:pt x="12072" y="4740"/>
                      <a:pt x="12238" y="4917"/>
                      <a:pt x="12379" y="5111"/>
                    </a:cubicBezTo>
                    <a:cubicBezTo>
                      <a:pt x="12309" y="5115"/>
                      <a:pt x="12239" y="5122"/>
                      <a:pt x="12175" y="5153"/>
                    </a:cubicBezTo>
                    <a:cubicBezTo>
                      <a:pt x="12112" y="5186"/>
                      <a:pt x="12060" y="5254"/>
                      <a:pt x="12066" y="5320"/>
                    </a:cubicBezTo>
                    <a:cubicBezTo>
                      <a:pt x="12069" y="5353"/>
                      <a:pt x="12086" y="5382"/>
                      <a:pt x="12104" y="5410"/>
                    </a:cubicBezTo>
                    <a:cubicBezTo>
                      <a:pt x="12216" y="5597"/>
                      <a:pt x="12331" y="5781"/>
                      <a:pt x="12444" y="5966"/>
                    </a:cubicBezTo>
                    <a:cubicBezTo>
                      <a:pt x="12437" y="5962"/>
                      <a:pt x="12431" y="5961"/>
                      <a:pt x="12426" y="5961"/>
                    </a:cubicBezTo>
                    <a:cubicBezTo>
                      <a:pt x="12386" y="5961"/>
                      <a:pt x="12360" y="6038"/>
                      <a:pt x="12369" y="6088"/>
                    </a:cubicBezTo>
                    <a:cubicBezTo>
                      <a:pt x="12399" y="6253"/>
                      <a:pt x="12458" y="6411"/>
                      <a:pt x="12543" y="6552"/>
                    </a:cubicBezTo>
                    <a:cubicBezTo>
                      <a:pt x="12689" y="6798"/>
                      <a:pt x="12906" y="6990"/>
                      <a:pt x="13140" y="7152"/>
                    </a:cubicBezTo>
                    <a:cubicBezTo>
                      <a:pt x="13257" y="7234"/>
                      <a:pt x="13379" y="7316"/>
                      <a:pt x="13506" y="7384"/>
                    </a:cubicBezTo>
                    <a:cubicBezTo>
                      <a:pt x="13621" y="7447"/>
                      <a:pt x="13770" y="7451"/>
                      <a:pt x="13869" y="7533"/>
                    </a:cubicBezTo>
                    <a:cubicBezTo>
                      <a:pt x="13914" y="7570"/>
                      <a:pt x="14071" y="7574"/>
                      <a:pt x="14152" y="7574"/>
                    </a:cubicBezTo>
                    <a:cubicBezTo>
                      <a:pt x="14181" y="7574"/>
                      <a:pt x="14199" y="7574"/>
                      <a:pt x="14199" y="7574"/>
                    </a:cubicBezTo>
                    <a:cubicBezTo>
                      <a:pt x="14311" y="7918"/>
                      <a:pt x="14466" y="8699"/>
                      <a:pt x="14801" y="8883"/>
                    </a:cubicBezTo>
                    <a:lnTo>
                      <a:pt x="14801" y="8883"/>
                    </a:lnTo>
                    <a:cubicBezTo>
                      <a:pt x="14479" y="8706"/>
                      <a:pt x="14157" y="8530"/>
                      <a:pt x="13842" y="8339"/>
                    </a:cubicBezTo>
                    <a:lnTo>
                      <a:pt x="13842" y="8339"/>
                    </a:lnTo>
                    <a:cubicBezTo>
                      <a:pt x="13977" y="8546"/>
                      <a:pt x="14132" y="8737"/>
                      <a:pt x="14305" y="8911"/>
                    </a:cubicBezTo>
                    <a:cubicBezTo>
                      <a:pt x="13958" y="8890"/>
                      <a:pt x="13655" y="8714"/>
                      <a:pt x="13365" y="8543"/>
                    </a:cubicBezTo>
                    <a:lnTo>
                      <a:pt x="13365" y="8543"/>
                    </a:lnTo>
                    <a:cubicBezTo>
                      <a:pt x="13428" y="8656"/>
                      <a:pt x="13462" y="8783"/>
                      <a:pt x="13472" y="8913"/>
                    </a:cubicBezTo>
                    <a:cubicBezTo>
                      <a:pt x="13086" y="8762"/>
                      <a:pt x="12652" y="8652"/>
                      <a:pt x="12323" y="8407"/>
                    </a:cubicBezTo>
                    <a:lnTo>
                      <a:pt x="12323" y="8407"/>
                    </a:lnTo>
                    <a:cubicBezTo>
                      <a:pt x="12455" y="8604"/>
                      <a:pt x="12589" y="8801"/>
                      <a:pt x="12721" y="8998"/>
                    </a:cubicBezTo>
                    <a:cubicBezTo>
                      <a:pt x="12343" y="8836"/>
                      <a:pt x="11933" y="8747"/>
                      <a:pt x="11511" y="8735"/>
                    </a:cubicBezTo>
                    <a:lnTo>
                      <a:pt x="11511" y="8735"/>
                    </a:lnTo>
                    <a:cubicBezTo>
                      <a:pt x="11621" y="8851"/>
                      <a:pt x="11729" y="8966"/>
                      <a:pt x="11839" y="9082"/>
                    </a:cubicBezTo>
                    <a:cubicBezTo>
                      <a:pt x="11344" y="8909"/>
                      <a:pt x="10888" y="8643"/>
                      <a:pt x="10500" y="8302"/>
                    </a:cubicBezTo>
                    <a:lnTo>
                      <a:pt x="10500" y="8302"/>
                    </a:lnTo>
                    <a:cubicBezTo>
                      <a:pt x="10604" y="8601"/>
                      <a:pt x="10707" y="8902"/>
                      <a:pt x="10810" y="9202"/>
                    </a:cubicBezTo>
                    <a:cubicBezTo>
                      <a:pt x="10395" y="8921"/>
                      <a:pt x="9887" y="8769"/>
                      <a:pt x="9365" y="8769"/>
                    </a:cubicBezTo>
                    <a:cubicBezTo>
                      <a:pt x="9305" y="8769"/>
                      <a:pt x="9245" y="8771"/>
                      <a:pt x="9184" y="8775"/>
                    </a:cubicBezTo>
                    <a:cubicBezTo>
                      <a:pt x="9485" y="8897"/>
                      <a:pt x="9807" y="9093"/>
                      <a:pt x="9991" y="9359"/>
                    </a:cubicBezTo>
                    <a:cubicBezTo>
                      <a:pt x="9314" y="9436"/>
                      <a:pt x="8640" y="9464"/>
                      <a:pt x="7960" y="9477"/>
                    </a:cubicBezTo>
                    <a:cubicBezTo>
                      <a:pt x="7726" y="9482"/>
                      <a:pt x="7491" y="9486"/>
                      <a:pt x="7257" y="9490"/>
                    </a:cubicBezTo>
                    <a:cubicBezTo>
                      <a:pt x="7249" y="9490"/>
                      <a:pt x="7242" y="9490"/>
                      <a:pt x="7234" y="9490"/>
                    </a:cubicBezTo>
                    <a:cubicBezTo>
                      <a:pt x="7090" y="9490"/>
                      <a:pt x="6946" y="9489"/>
                      <a:pt x="6812" y="9443"/>
                    </a:cubicBezTo>
                    <a:cubicBezTo>
                      <a:pt x="6714" y="9409"/>
                      <a:pt x="6618" y="9351"/>
                      <a:pt x="6517" y="9351"/>
                    </a:cubicBezTo>
                    <a:cubicBezTo>
                      <a:pt x="6503" y="9351"/>
                      <a:pt x="6489" y="9352"/>
                      <a:pt x="6475" y="9355"/>
                    </a:cubicBezTo>
                    <a:cubicBezTo>
                      <a:pt x="6418" y="9364"/>
                      <a:pt x="6367" y="9396"/>
                      <a:pt x="6315" y="9420"/>
                    </a:cubicBezTo>
                    <a:cubicBezTo>
                      <a:pt x="6234" y="9456"/>
                      <a:pt x="6146" y="9474"/>
                      <a:pt x="6057" y="9474"/>
                    </a:cubicBezTo>
                    <a:cubicBezTo>
                      <a:pt x="5909" y="9474"/>
                      <a:pt x="5762" y="9424"/>
                      <a:pt x="5649" y="9329"/>
                    </a:cubicBezTo>
                    <a:lnTo>
                      <a:pt x="5649" y="9329"/>
                    </a:lnTo>
                    <a:cubicBezTo>
                      <a:pt x="5687" y="9373"/>
                      <a:pt x="5647" y="9445"/>
                      <a:pt x="5591" y="9458"/>
                    </a:cubicBezTo>
                    <a:cubicBezTo>
                      <a:pt x="5582" y="9460"/>
                      <a:pt x="5573" y="9461"/>
                      <a:pt x="5564" y="9461"/>
                    </a:cubicBezTo>
                    <a:cubicBezTo>
                      <a:pt x="5518" y="9461"/>
                      <a:pt x="5474" y="9437"/>
                      <a:pt x="5434" y="9412"/>
                    </a:cubicBezTo>
                    <a:cubicBezTo>
                      <a:pt x="5313" y="9332"/>
                      <a:pt x="5211" y="9223"/>
                      <a:pt x="5139" y="9097"/>
                    </a:cubicBezTo>
                    <a:lnTo>
                      <a:pt x="5139" y="9097"/>
                    </a:lnTo>
                    <a:cubicBezTo>
                      <a:pt x="5064" y="9235"/>
                      <a:pt x="5096" y="9424"/>
                      <a:pt x="5211" y="9528"/>
                    </a:cubicBezTo>
                    <a:cubicBezTo>
                      <a:pt x="4899" y="9509"/>
                      <a:pt x="4592" y="9387"/>
                      <a:pt x="4353" y="9183"/>
                    </a:cubicBezTo>
                    <a:lnTo>
                      <a:pt x="4353" y="9183"/>
                    </a:lnTo>
                    <a:cubicBezTo>
                      <a:pt x="4367" y="9314"/>
                      <a:pt x="4382" y="9443"/>
                      <a:pt x="4396" y="9572"/>
                    </a:cubicBezTo>
                    <a:cubicBezTo>
                      <a:pt x="4376" y="9574"/>
                      <a:pt x="4356" y="9575"/>
                      <a:pt x="4335" y="9575"/>
                    </a:cubicBezTo>
                    <a:cubicBezTo>
                      <a:pt x="4063" y="9575"/>
                      <a:pt x="3795" y="9390"/>
                      <a:pt x="3711" y="9130"/>
                    </a:cubicBezTo>
                    <a:lnTo>
                      <a:pt x="3711" y="9130"/>
                    </a:lnTo>
                    <a:cubicBezTo>
                      <a:pt x="3753" y="9295"/>
                      <a:pt x="3794" y="9462"/>
                      <a:pt x="3836" y="9627"/>
                    </a:cubicBezTo>
                    <a:cubicBezTo>
                      <a:pt x="2577" y="9655"/>
                      <a:pt x="1248" y="9804"/>
                      <a:pt x="18" y="9806"/>
                    </a:cubicBezTo>
                    <a:lnTo>
                      <a:pt x="18" y="9806"/>
                    </a:lnTo>
                    <a:cubicBezTo>
                      <a:pt x="3227" y="9801"/>
                      <a:pt x="15178" y="9797"/>
                      <a:pt x="18356" y="9792"/>
                    </a:cubicBezTo>
                    <a:cubicBezTo>
                      <a:pt x="18879" y="9791"/>
                      <a:pt x="19402" y="9791"/>
                      <a:pt x="19925" y="9791"/>
                    </a:cubicBezTo>
                    <a:cubicBezTo>
                      <a:pt x="22539" y="9791"/>
                      <a:pt x="25150" y="9800"/>
                      <a:pt x="27763" y="9800"/>
                    </a:cubicBezTo>
                    <a:cubicBezTo>
                      <a:pt x="27212" y="9717"/>
                      <a:pt x="26664" y="9633"/>
                      <a:pt x="26116" y="9551"/>
                    </a:cubicBezTo>
                    <a:cubicBezTo>
                      <a:pt x="25687" y="9486"/>
                      <a:pt x="25248" y="9417"/>
                      <a:pt x="24883" y="9204"/>
                    </a:cubicBezTo>
                    <a:lnTo>
                      <a:pt x="24797" y="9328"/>
                    </a:lnTo>
                    <a:cubicBezTo>
                      <a:pt x="24704" y="9182"/>
                      <a:pt x="24648" y="9012"/>
                      <a:pt x="24635" y="8834"/>
                    </a:cubicBezTo>
                    <a:cubicBezTo>
                      <a:pt x="24562" y="9003"/>
                      <a:pt x="24513" y="9178"/>
                      <a:pt x="24490" y="9356"/>
                    </a:cubicBezTo>
                    <a:cubicBezTo>
                      <a:pt x="24274" y="9107"/>
                      <a:pt x="24014" y="8897"/>
                      <a:pt x="23725" y="8736"/>
                    </a:cubicBezTo>
                    <a:lnTo>
                      <a:pt x="23725" y="8736"/>
                    </a:lnTo>
                    <a:cubicBezTo>
                      <a:pt x="23897" y="8885"/>
                      <a:pt x="24019" y="9092"/>
                      <a:pt x="24068" y="9318"/>
                    </a:cubicBezTo>
                    <a:cubicBezTo>
                      <a:pt x="23917" y="9242"/>
                      <a:pt x="23777" y="9145"/>
                      <a:pt x="23653" y="9031"/>
                    </a:cubicBezTo>
                    <a:cubicBezTo>
                      <a:pt x="23617" y="9153"/>
                      <a:pt x="23613" y="9285"/>
                      <a:pt x="23646" y="9402"/>
                    </a:cubicBezTo>
                    <a:cubicBezTo>
                      <a:pt x="23269" y="9347"/>
                      <a:pt x="22966" y="9026"/>
                      <a:pt x="22934" y="8644"/>
                    </a:cubicBezTo>
                    <a:lnTo>
                      <a:pt x="22934" y="8644"/>
                    </a:lnTo>
                    <a:cubicBezTo>
                      <a:pt x="22927" y="8851"/>
                      <a:pt x="22941" y="9055"/>
                      <a:pt x="22979" y="9253"/>
                    </a:cubicBezTo>
                    <a:cubicBezTo>
                      <a:pt x="22709" y="9075"/>
                      <a:pt x="22487" y="8831"/>
                      <a:pt x="22336" y="8543"/>
                    </a:cubicBezTo>
                    <a:lnTo>
                      <a:pt x="22336" y="8543"/>
                    </a:lnTo>
                    <a:cubicBezTo>
                      <a:pt x="22328" y="8769"/>
                      <a:pt x="22390" y="8991"/>
                      <a:pt x="22511" y="9171"/>
                    </a:cubicBezTo>
                    <a:cubicBezTo>
                      <a:pt x="22118" y="9050"/>
                      <a:pt x="21775" y="8806"/>
                      <a:pt x="21540" y="8479"/>
                    </a:cubicBezTo>
                    <a:lnTo>
                      <a:pt x="21540" y="8479"/>
                    </a:lnTo>
                    <a:cubicBezTo>
                      <a:pt x="21574" y="8699"/>
                      <a:pt x="21661" y="8905"/>
                      <a:pt x="21789" y="9078"/>
                    </a:cubicBezTo>
                    <a:cubicBezTo>
                      <a:pt x="21490" y="8988"/>
                      <a:pt x="21212" y="8839"/>
                      <a:pt x="20975" y="8643"/>
                    </a:cubicBezTo>
                    <a:lnTo>
                      <a:pt x="20975" y="8643"/>
                    </a:lnTo>
                    <a:cubicBezTo>
                      <a:pt x="21026" y="8746"/>
                      <a:pt x="21078" y="8848"/>
                      <a:pt x="21129" y="8951"/>
                    </a:cubicBezTo>
                    <a:cubicBezTo>
                      <a:pt x="20727" y="8747"/>
                      <a:pt x="20477" y="8298"/>
                      <a:pt x="20505" y="7831"/>
                    </a:cubicBezTo>
                    <a:lnTo>
                      <a:pt x="20505" y="7831"/>
                    </a:lnTo>
                    <a:cubicBezTo>
                      <a:pt x="20440" y="8267"/>
                      <a:pt x="20588" y="8712"/>
                      <a:pt x="20893" y="8998"/>
                    </a:cubicBezTo>
                    <a:cubicBezTo>
                      <a:pt x="20487" y="8858"/>
                      <a:pt x="20155" y="8549"/>
                      <a:pt x="19989" y="8156"/>
                    </a:cubicBezTo>
                    <a:lnTo>
                      <a:pt x="19989" y="8156"/>
                    </a:lnTo>
                    <a:cubicBezTo>
                      <a:pt x="20027" y="8459"/>
                      <a:pt x="20111" y="8751"/>
                      <a:pt x="20235" y="9023"/>
                    </a:cubicBezTo>
                    <a:cubicBezTo>
                      <a:pt x="19951" y="8738"/>
                      <a:pt x="19747" y="8386"/>
                      <a:pt x="19546" y="8034"/>
                    </a:cubicBezTo>
                    <a:cubicBezTo>
                      <a:pt x="19367" y="7719"/>
                      <a:pt x="19187" y="7403"/>
                      <a:pt x="19006" y="7089"/>
                    </a:cubicBezTo>
                    <a:cubicBezTo>
                      <a:pt x="18996" y="7073"/>
                      <a:pt x="18986" y="7054"/>
                      <a:pt x="18991" y="7034"/>
                    </a:cubicBezTo>
                    <a:cubicBezTo>
                      <a:pt x="18993" y="7016"/>
                      <a:pt x="19009" y="7002"/>
                      <a:pt x="19023" y="6989"/>
                    </a:cubicBezTo>
                    <a:cubicBezTo>
                      <a:pt x="19231" y="6793"/>
                      <a:pt x="19454" y="6604"/>
                      <a:pt x="19634" y="6383"/>
                    </a:cubicBezTo>
                    <a:cubicBezTo>
                      <a:pt x="19766" y="6222"/>
                      <a:pt x="19857" y="5992"/>
                      <a:pt x="19756" y="5830"/>
                    </a:cubicBezTo>
                    <a:lnTo>
                      <a:pt x="19756" y="5830"/>
                    </a:lnTo>
                    <a:cubicBezTo>
                      <a:pt x="19652" y="5921"/>
                      <a:pt x="19549" y="6011"/>
                      <a:pt x="19443" y="6102"/>
                    </a:cubicBezTo>
                    <a:cubicBezTo>
                      <a:pt x="19436" y="5821"/>
                      <a:pt x="19536" y="5382"/>
                      <a:pt x="19818" y="5235"/>
                    </a:cubicBezTo>
                    <a:lnTo>
                      <a:pt x="19818" y="5235"/>
                    </a:lnTo>
                    <a:cubicBezTo>
                      <a:pt x="19695" y="5247"/>
                      <a:pt x="19569" y="5260"/>
                      <a:pt x="19443" y="5273"/>
                    </a:cubicBezTo>
                    <a:cubicBezTo>
                      <a:pt x="19555" y="4809"/>
                      <a:pt x="19727" y="4354"/>
                      <a:pt x="19956" y="3926"/>
                    </a:cubicBezTo>
                    <a:lnTo>
                      <a:pt x="19956" y="3926"/>
                    </a:lnTo>
                    <a:cubicBezTo>
                      <a:pt x="19806" y="4042"/>
                      <a:pt x="19677" y="4186"/>
                      <a:pt x="19577" y="4345"/>
                    </a:cubicBezTo>
                    <a:cubicBezTo>
                      <a:pt x="19606" y="3951"/>
                      <a:pt x="19634" y="3554"/>
                      <a:pt x="19663" y="3160"/>
                    </a:cubicBezTo>
                    <a:lnTo>
                      <a:pt x="19663" y="3160"/>
                    </a:lnTo>
                    <a:cubicBezTo>
                      <a:pt x="19576" y="3195"/>
                      <a:pt x="19496" y="3251"/>
                      <a:pt x="19431" y="3321"/>
                    </a:cubicBezTo>
                    <a:cubicBezTo>
                      <a:pt x="19316" y="3043"/>
                      <a:pt x="19231" y="2752"/>
                      <a:pt x="19175" y="2453"/>
                    </a:cubicBezTo>
                    <a:cubicBezTo>
                      <a:pt x="19132" y="2505"/>
                      <a:pt x="19087" y="2559"/>
                      <a:pt x="19044" y="2611"/>
                    </a:cubicBezTo>
                    <a:cubicBezTo>
                      <a:pt x="18695" y="2308"/>
                      <a:pt x="18457" y="1882"/>
                      <a:pt x="18377" y="1416"/>
                    </a:cubicBezTo>
                    <a:cubicBezTo>
                      <a:pt x="18358" y="1500"/>
                      <a:pt x="18292" y="1576"/>
                      <a:pt x="18209" y="1606"/>
                    </a:cubicBezTo>
                    <a:cubicBezTo>
                      <a:pt x="18084" y="1442"/>
                      <a:pt x="17962" y="1281"/>
                      <a:pt x="17839" y="1117"/>
                    </a:cubicBezTo>
                    <a:cubicBezTo>
                      <a:pt x="17809" y="1193"/>
                      <a:pt x="17777" y="1271"/>
                      <a:pt x="17745" y="1348"/>
                    </a:cubicBezTo>
                    <a:cubicBezTo>
                      <a:pt x="17445" y="1099"/>
                      <a:pt x="17146" y="851"/>
                      <a:pt x="16845" y="603"/>
                    </a:cubicBezTo>
                    <a:cubicBezTo>
                      <a:pt x="16791" y="671"/>
                      <a:pt x="16707" y="702"/>
                      <a:pt x="16623" y="702"/>
                    </a:cubicBezTo>
                    <a:cubicBezTo>
                      <a:pt x="16573" y="702"/>
                      <a:pt x="16523" y="691"/>
                      <a:pt x="16480" y="671"/>
                    </a:cubicBezTo>
                    <a:cubicBezTo>
                      <a:pt x="16366" y="615"/>
                      <a:pt x="16288" y="509"/>
                      <a:pt x="16213" y="406"/>
                    </a:cubicBezTo>
                    <a:cubicBezTo>
                      <a:pt x="16170" y="475"/>
                      <a:pt x="16127" y="544"/>
                      <a:pt x="16082" y="611"/>
                    </a:cubicBezTo>
                    <a:cubicBezTo>
                      <a:pt x="15660" y="362"/>
                      <a:pt x="15209" y="157"/>
                      <a:pt x="14737" y="1"/>
                    </a:cubicBezTo>
                    <a:close/>
                    <a:moveTo>
                      <a:pt x="18" y="9806"/>
                    </a:moveTo>
                    <a:lnTo>
                      <a:pt x="18" y="9806"/>
                    </a:lnTo>
                    <a:cubicBezTo>
                      <a:pt x="12" y="9806"/>
                      <a:pt x="6" y="9806"/>
                      <a:pt x="0" y="9806"/>
                    </a:cubicBezTo>
                    <a:cubicBezTo>
                      <a:pt x="6" y="9806"/>
                      <a:pt x="12" y="9806"/>
                      <a:pt x="18" y="98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7"/>
              <p:cNvSpPr/>
              <p:nvPr/>
            </p:nvSpPr>
            <p:spPr>
              <a:xfrm>
                <a:off x="821150" y="2233525"/>
                <a:ext cx="1047725" cy="291375"/>
              </a:xfrm>
              <a:custGeom>
                <a:avLst/>
                <a:gdLst/>
                <a:ahLst/>
                <a:cxnLst/>
                <a:rect l="l" t="t" r="r" b="b"/>
                <a:pathLst>
                  <a:path w="41909" h="11655" extrusionOk="0">
                    <a:moveTo>
                      <a:pt x="1" y="1"/>
                    </a:moveTo>
                    <a:lnTo>
                      <a:pt x="1" y="11307"/>
                    </a:lnTo>
                    <a:cubicBezTo>
                      <a:pt x="7430" y="11418"/>
                      <a:pt x="14861" y="11538"/>
                      <a:pt x="22289" y="11649"/>
                    </a:cubicBezTo>
                    <a:cubicBezTo>
                      <a:pt x="22468" y="11651"/>
                      <a:pt x="22648" y="11654"/>
                      <a:pt x="22827" y="11654"/>
                    </a:cubicBezTo>
                    <a:cubicBezTo>
                      <a:pt x="23398" y="11654"/>
                      <a:pt x="23969" y="11626"/>
                      <a:pt x="24520" y="11483"/>
                    </a:cubicBezTo>
                    <a:cubicBezTo>
                      <a:pt x="24743" y="11426"/>
                      <a:pt x="24965" y="11350"/>
                      <a:pt x="25195" y="11350"/>
                    </a:cubicBezTo>
                    <a:cubicBezTo>
                      <a:pt x="28443" y="11354"/>
                      <a:pt x="31771" y="11469"/>
                      <a:pt x="35050" y="11481"/>
                    </a:cubicBezTo>
                    <a:cubicBezTo>
                      <a:pt x="35522" y="11481"/>
                      <a:pt x="35995" y="11483"/>
                      <a:pt x="36467" y="11483"/>
                    </a:cubicBezTo>
                    <a:cubicBezTo>
                      <a:pt x="37599" y="11483"/>
                      <a:pt x="38731" y="11475"/>
                      <a:pt x="39858" y="11435"/>
                    </a:cubicBezTo>
                    <a:cubicBezTo>
                      <a:pt x="40276" y="11418"/>
                      <a:pt x="40697" y="11394"/>
                      <a:pt x="41115" y="11373"/>
                    </a:cubicBezTo>
                    <a:cubicBezTo>
                      <a:pt x="41379" y="11354"/>
                      <a:pt x="41644" y="11337"/>
                      <a:pt x="41909" y="11315"/>
                    </a:cubicBezTo>
                    <a:lnTo>
                      <a:pt x="41909" y="11315"/>
                    </a:lnTo>
                    <a:cubicBezTo>
                      <a:pt x="41635" y="11329"/>
                      <a:pt x="41361" y="11336"/>
                      <a:pt x="41087" y="11336"/>
                    </a:cubicBezTo>
                    <a:cubicBezTo>
                      <a:pt x="40455" y="11336"/>
                      <a:pt x="39824" y="11300"/>
                      <a:pt x="39201" y="11228"/>
                    </a:cubicBezTo>
                    <a:cubicBezTo>
                      <a:pt x="39184" y="11228"/>
                      <a:pt x="39170" y="11223"/>
                      <a:pt x="39154" y="11220"/>
                    </a:cubicBezTo>
                    <a:cubicBezTo>
                      <a:pt x="39001" y="11204"/>
                      <a:pt x="38836" y="11171"/>
                      <a:pt x="38668" y="11127"/>
                    </a:cubicBezTo>
                    <a:cubicBezTo>
                      <a:pt x="38456" y="11082"/>
                      <a:pt x="38242" y="11024"/>
                      <a:pt x="38028" y="10971"/>
                    </a:cubicBezTo>
                    <a:cubicBezTo>
                      <a:pt x="37715" y="10898"/>
                      <a:pt x="37403" y="10837"/>
                      <a:pt x="37116" y="10837"/>
                    </a:cubicBezTo>
                    <a:cubicBezTo>
                      <a:pt x="37026" y="10837"/>
                      <a:pt x="36938" y="10843"/>
                      <a:pt x="36854" y="10857"/>
                    </a:cubicBezTo>
                    <a:cubicBezTo>
                      <a:pt x="36774" y="10649"/>
                      <a:pt x="36690" y="10441"/>
                      <a:pt x="36605" y="10235"/>
                    </a:cubicBezTo>
                    <a:cubicBezTo>
                      <a:pt x="36424" y="10418"/>
                      <a:pt x="36244" y="10602"/>
                      <a:pt x="36068" y="10787"/>
                    </a:cubicBezTo>
                    <a:cubicBezTo>
                      <a:pt x="35680" y="10541"/>
                      <a:pt x="35222" y="10412"/>
                      <a:pt x="34764" y="10412"/>
                    </a:cubicBezTo>
                    <a:cubicBezTo>
                      <a:pt x="34598" y="10412"/>
                      <a:pt x="34432" y="10429"/>
                      <a:pt x="34270" y="10464"/>
                    </a:cubicBezTo>
                    <a:cubicBezTo>
                      <a:pt x="34270" y="10304"/>
                      <a:pt x="34272" y="10141"/>
                      <a:pt x="34272" y="9981"/>
                    </a:cubicBezTo>
                    <a:cubicBezTo>
                      <a:pt x="34277" y="9834"/>
                      <a:pt x="34277" y="9693"/>
                      <a:pt x="34280" y="9547"/>
                    </a:cubicBezTo>
                    <a:lnTo>
                      <a:pt x="34280" y="9433"/>
                    </a:lnTo>
                    <a:cubicBezTo>
                      <a:pt x="34223" y="9398"/>
                      <a:pt x="34165" y="9383"/>
                      <a:pt x="34107" y="9383"/>
                    </a:cubicBezTo>
                    <a:cubicBezTo>
                      <a:pt x="33977" y="9383"/>
                      <a:pt x="33845" y="9457"/>
                      <a:pt x="33713" y="9547"/>
                    </a:cubicBezTo>
                    <a:cubicBezTo>
                      <a:pt x="33598" y="9627"/>
                      <a:pt x="33488" y="9723"/>
                      <a:pt x="33376" y="9796"/>
                    </a:cubicBezTo>
                    <a:cubicBezTo>
                      <a:pt x="33319" y="9833"/>
                      <a:pt x="33252" y="9849"/>
                      <a:pt x="33184" y="9849"/>
                    </a:cubicBezTo>
                    <a:cubicBezTo>
                      <a:pt x="32962" y="9849"/>
                      <a:pt x="32724" y="9684"/>
                      <a:pt x="32752" y="9547"/>
                    </a:cubicBezTo>
                    <a:cubicBezTo>
                      <a:pt x="32754" y="9509"/>
                      <a:pt x="32782" y="9473"/>
                      <a:pt x="32836" y="9443"/>
                    </a:cubicBezTo>
                    <a:lnTo>
                      <a:pt x="32836" y="9443"/>
                    </a:lnTo>
                    <a:cubicBezTo>
                      <a:pt x="32733" y="9478"/>
                      <a:pt x="32630" y="9512"/>
                      <a:pt x="32522" y="9547"/>
                    </a:cubicBezTo>
                    <a:lnTo>
                      <a:pt x="31682" y="9823"/>
                    </a:lnTo>
                    <a:cubicBezTo>
                      <a:pt x="31736" y="9731"/>
                      <a:pt x="31791" y="9639"/>
                      <a:pt x="31839" y="9547"/>
                    </a:cubicBezTo>
                    <a:cubicBezTo>
                      <a:pt x="31962" y="9335"/>
                      <a:pt x="32084" y="9125"/>
                      <a:pt x="32204" y="8914"/>
                    </a:cubicBezTo>
                    <a:lnTo>
                      <a:pt x="32204" y="8914"/>
                    </a:lnTo>
                    <a:cubicBezTo>
                      <a:pt x="31766" y="9163"/>
                      <a:pt x="31302" y="9359"/>
                      <a:pt x="30822" y="9498"/>
                    </a:cubicBezTo>
                    <a:cubicBezTo>
                      <a:pt x="30774" y="9306"/>
                      <a:pt x="30707" y="9083"/>
                      <a:pt x="30523" y="9007"/>
                    </a:cubicBezTo>
                    <a:cubicBezTo>
                      <a:pt x="30499" y="8997"/>
                      <a:pt x="30474" y="8992"/>
                      <a:pt x="30449" y="8992"/>
                    </a:cubicBezTo>
                    <a:cubicBezTo>
                      <a:pt x="30298" y="8992"/>
                      <a:pt x="30144" y="9154"/>
                      <a:pt x="30206" y="9274"/>
                    </a:cubicBezTo>
                    <a:lnTo>
                      <a:pt x="30206" y="9274"/>
                    </a:lnTo>
                    <a:cubicBezTo>
                      <a:pt x="30071" y="9101"/>
                      <a:pt x="29917" y="8941"/>
                      <a:pt x="29753" y="8794"/>
                    </a:cubicBezTo>
                    <a:cubicBezTo>
                      <a:pt x="29576" y="8641"/>
                      <a:pt x="29381" y="8500"/>
                      <a:pt x="29178" y="8380"/>
                    </a:cubicBezTo>
                    <a:cubicBezTo>
                      <a:pt x="29148" y="8361"/>
                      <a:pt x="29116" y="8342"/>
                      <a:pt x="29085" y="8327"/>
                    </a:cubicBezTo>
                    <a:lnTo>
                      <a:pt x="29085" y="8327"/>
                    </a:lnTo>
                    <a:cubicBezTo>
                      <a:pt x="29090" y="8348"/>
                      <a:pt x="29090" y="8372"/>
                      <a:pt x="29093" y="8394"/>
                    </a:cubicBezTo>
                    <a:cubicBezTo>
                      <a:pt x="29102" y="8519"/>
                      <a:pt x="29112" y="8641"/>
                      <a:pt x="29123" y="8763"/>
                    </a:cubicBezTo>
                    <a:cubicBezTo>
                      <a:pt x="29128" y="8824"/>
                      <a:pt x="29131" y="8889"/>
                      <a:pt x="29140" y="8951"/>
                    </a:cubicBezTo>
                    <a:cubicBezTo>
                      <a:pt x="29065" y="8875"/>
                      <a:pt x="28964" y="8850"/>
                      <a:pt x="28858" y="8850"/>
                    </a:cubicBezTo>
                    <a:cubicBezTo>
                      <a:pt x="28770" y="8850"/>
                      <a:pt x="28679" y="8867"/>
                      <a:pt x="28595" y="8886"/>
                    </a:cubicBezTo>
                    <a:cubicBezTo>
                      <a:pt x="28513" y="8905"/>
                      <a:pt x="28424" y="8920"/>
                      <a:pt x="28338" y="8920"/>
                    </a:cubicBezTo>
                    <a:cubicBezTo>
                      <a:pt x="28230" y="8920"/>
                      <a:pt x="28127" y="8895"/>
                      <a:pt x="28054" y="8817"/>
                    </a:cubicBezTo>
                    <a:cubicBezTo>
                      <a:pt x="27978" y="8736"/>
                      <a:pt x="28016" y="8595"/>
                      <a:pt x="28089" y="8521"/>
                    </a:cubicBezTo>
                    <a:lnTo>
                      <a:pt x="28089" y="8521"/>
                    </a:lnTo>
                    <a:cubicBezTo>
                      <a:pt x="27828" y="8549"/>
                      <a:pt x="27565" y="8571"/>
                      <a:pt x="27307" y="8597"/>
                    </a:cubicBezTo>
                    <a:cubicBezTo>
                      <a:pt x="27449" y="8441"/>
                      <a:pt x="27595" y="8289"/>
                      <a:pt x="27736" y="8133"/>
                    </a:cubicBezTo>
                    <a:cubicBezTo>
                      <a:pt x="27775" y="8091"/>
                      <a:pt x="27809" y="8053"/>
                      <a:pt x="27847" y="8015"/>
                    </a:cubicBezTo>
                    <a:lnTo>
                      <a:pt x="27847" y="8015"/>
                    </a:lnTo>
                    <a:cubicBezTo>
                      <a:pt x="27717" y="8047"/>
                      <a:pt x="27590" y="8085"/>
                      <a:pt x="27468" y="8133"/>
                    </a:cubicBezTo>
                    <a:cubicBezTo>
                      <a:pt x="27253" y="8215"/>
                      <a:pt x="27050" y="8323"/>
                      <a:pt x="26862" y="8456"/>
                    </a:cubicBezTo>
                    <a:cubicBezTo>
                      <a:pt x="26867" y="8348"/>
                      <a:pt x="26874" y="8241"/>
                      <a:pt x="26878" y="8133"/>
                    </a:cubicBezTo>
                    <a:cubicBezTo>
                      <a:pt x="26885" y="7999"/>
                      <a:pt x="26892" y="7865"/>
                      <a:pt x="26900" y="7736"/>
                    </a:cubicBezTo>
                    <a:lnTo>
                      <a:pt x="26900" y="7736"/>
                    </a:lnTo>
                    <a:cubicBezTo>
                      <a:pt x="26677" y="7870"/>
                      <a:pt x="26455" y="8000"/>
                      <a:pt x="26232" y="8133"/>
                    </a:cubicBezTo>
                    <a:cubicBezTo>
                      <a:pt x="26155" y="8180"/>
                      <a:pt x="26076" y="8229"/>
                      <a:pt x="25995" y="8276"/>
                    </a:cubicBezTo>
                    <a:cubicBezTo>
                      <a:pt x="26006" y="8229"/>
                      <a:pt x="26014" y="8183"/>
                      <a:pt x="26014" y="8133"/>
                    </a:cubicBezTo>
                    <a:cubicBezTo>
                      <a:pt x="26025" y="7934"/>
                      <a:pt x="25983" y="7732"/>
                      <a:pt x="25883" y="7559"/>
                    </a:cubicBezTo>
                    <a:cubicBezTo>
                      <a:pt x="25723" y="7719"/>
                      <a:pt x="25584" y="7907"/>
                      <a:pt x="25485" y="8111"/>
                    </a:cubicBezTo>
                    <a:cubicBezTo>
                      <a:pt x="25538" y="7926"/>
                      <a:pt x="25538" y="7730"/>
                      <a:pt x="25485" y="7546"/>
                    </a:cubicBezTo>
                    <a:cubicBezTo>
                      <a:pt x="25289" y="7695"/>
                      <a:pt x="25135" y="7898"/>
                      <a:pt x="25050" y="8130"/>
                    </a:cubicBezTo>
                    <a:cubicBezTo>
                      <a:pt x="25002" y="8248"/>
                      <a:pt x="24974" y="8374"/>
                      <a:pt x="24966" y="8501"/>
                    </a:cubicBezTo>
                    <a:cubicBezTo>
                      <a:pt x="24533" y="8385"/>
                      <a:pt x="24103" y="8273"/>
                      <a:pt x="23670" y="8159"/>
                    </a:cubicBezTo>
                    <a:cubicBezTo>
                      <a:pt x="23569" y="8374"/>
                      <a:pt x="23471" y="8594"/>
                      <a:pt x="23371" y="8807"/>
                    </a:cubicBezTo>
                    <a:cubicBezTo>
                      <a:pt x="23156" y="8669"/>
                      <a:pt x="22942" y="8534"/>
                      <a:pt x="22728" y="8400"/>
                    </a:cubicBezTo>
                    <a:lnTo>
                      <a:pt x="22728" y="8400"/>
                    </a:lnTo>
                    <a:cubicBezTo>
                      <a:pt x="22964" y="8566"/>
                      <a:pt x="22918" y="8946"/>
                      <a:pt x="22720" y="9134"/>
                    </a:cubicBezTo>
                    <a:cubicBezTo>
                      <a:pt x="22648" y="9202"/>
                      <a:pt x="22560" y="9242"/>
                      <a:pt x="22460" y="9242"/>
                    </a:cubicBezTo>
                    <a:cubicBezTo>
                      <a:pt x="22457" y="9242"/>
                      <a:pt x="22453" y="9242"/>
                      <a:pt x="22450" y="9242"/>
                    </a:cubicBezTo>
                    <a:cubicBezTo>
                      <a:pt x="22440" y="9168"/>
                      <a:pt x="22429" y="9100"/>
                      <a:pt x="22421" y="9027"/>
                    </a:cubicBezTo>
                    <a:cubicBezTo>
                      <a:pt x="22389" y="8824"/>
                      <a:pt x="22359" y="8617"/>
                      <a:pt x="22332" y="8413"/>
                    </a:cubicBezTo>
                    <a:cubicBezTo>
                      <a:pt x="22072" y="8492"/>
                      <a:pt x="21811" y="8559"/>
                      <a:pt x="21553" y="8633"/>
                    </a:cubicBezTo>
                    <a:cubicBezTo>
                      <a:pt x="21534" y="8638"/>
                      <a:pt x="21519" y="8646"/>
                      <a:pt x="21499" y="8648"/>
                    </a:cubicBezTo>
                    <a:cubicBezTo>
                      <a:pt x="21503" y="8633"/>
                      <a:pt x="21503" y="8622"/>
                      <a:pt x="21507" y="8606"/>
                    </a:cubicBezTo>
                    <a:cubicBezTo>
                      <a:pt x="21529" y="8449"/>
                      <a:pt x="21553" y="8289"/>
                      <a:pt x="21576" y="8131"/>
                    </a:cubicBezTo>
                    <a:cubicBezTo>
                      <a:pt x="21595" y="7996"/>
                      <a:pt x="21618" y="7858"/>
                      <a:pt x="21637" y="7724"/>
                    </a:cubicBezTo>
                    <a:lnTo>
                      <a:pt x="21637" y="7724"/>
                    </a:lnTo>
                    <a:cubicBezTo>
                      <a:pt x="21438" y="7835"/>
                      <a:pt x="21254" y="7973"/>
                      <a:pt x="21089" y="8133"/>
                    </a:cubicBezTo>
                    <a:cubicBezTo>
                      <a:pt x="21035" y="8180"/>
                      <a:pt x="20981" y="8231"/>
                      <a:pt x="20931" y="8289"/>
                    </a:cubicBezTo>
                    <a:cubicBezTo>
                      <a:pt x="20883" y="8337"/>
                      <a:pt x="20836" y="8391"/>
                      <a:pt x="20794" y="8445"/>
                    </a:cubicBezTo>
                    <a:cubicBezTo>
                      <a:pt x="20802" y="8369"/>
                      <a:pt x="20809" y="8296"/>
                      <a:pt x="20813" y="8220"/>
                    </a:cubicBezTo>
                    <a:cubicBezTo>
                      <a:pt x="20815" y="8193"/>
                      <a:pt x="20815" y="8163"/>
                      <a:pt x="20815" y="8136"/>
                    </a:cubicBezTo>
                    <a:cubicBezTo>
                      <a:pt x="20832" y="7807"/>
                      <a:pt x="20815" y="7476"/>
                      <a:pt x="20766" y="7151"/>
                    </a:cubicBezTo>
                    <a:cubicBezTo>
                      <a:pt x="20766" y="7134"/>
                      <a:pt x="20762" y="7120"/>
                      <a:pt x="20758" y="7104"/>
                    </a:cubicBezTo>
                    <a:cubicBezTo>
                      <a:pt x="20753" y="7069"/>
                      <a:pt x="20751" y="7036"/>
                      <a:pt x="20743" y="7001"/>
                    </a:cubicBezTo>
                    <a:cubicBezTo>
                      <a:pt x="20719" y="7036"/>
                      <a:pt x="20697" y="7066"/>
                      <a:pt x="20669" y="7101"/>
                    </a:cubicBezTo>
                    <a:cubicBezTo>
                      <a:pt x="20657" y="7115"/>
                      <a:pt x="20645" y="7134"/>
                      <a:pt x="20635" y="7151"/>
                    </a:cubicBezTo>
                    <a:cubicBezTo>
                      <a:pt x="20485" y="7357"/>
                      <a:pt x="20339" y="7560"/>
                      <a:pt x="20190" y="7767"/>
                    </a:cubicBezTo>
                    <a:cubicBezTo>
                      <a:pt x="20128" y="7560"/>
                      <a:pt x="20068" y="7354"/>
                      <a:pt x="20006" y="7151"/>
                    </a:cubicBezTo>
                    <a:cubicBezTo>
                      <a:pt x="19998" y="7120"/>
                      <a:pt x="19989" y="7090"/>
                      <a:pt x="19978" y="7063"/>
                    </a:cubicBezTo>
                    <a:cubicBezTo>
                      <a:pt x="19971" y="7032"/>
                      <a:pt x="19964" y="7006"/>
                      <a:pt x="19956" y="6979"/>
                    </a:cubicBezTo>
                    <a:cubicBezTo>
                      <a:pt x="19934" y="6905"/>
                      <a:pt x="19913" y="6833"/>
                      <a:pt x="19891" y="6759"/>
                    </a:cubicBezTo>
                    <a:cubicBezTo>
                      <a:pt x="19872" y="6786"/>
                      <a:pt x="19853" y="6818"/>
                      <a:pt x="19842" y="6848"/>
                    </a:cubicBezTo>
                    <a:cubicBezTo>
                      <a:pt x="19801" y="6913"/>
                      <a:pt x="19769" y="6983"/>
                      <a:pt x="19746" y="7052"/>
                    </a:cubicBezTo>
                    <a:cubicBezTo>
                      <a:pt x="19731" y="7083"/>
                      <a:pt x="19722" y="7116"/>
                      <a:pt x="19712" y="7152"/>
                    </a:cubicBezTo>
                    <a:cubicBezTo>
                      <a:pt x="19669" y="7305"/>
                      <a:pt x="19650" y="7466"/>
                      <a:pt x="19665" y="7627"/>
                    </a:cubicBezTo>
                    <a:cubicBezTo>
                      <a:pt x="19600" y="7462"/>
                      <a:pt x="19524" y="7306"/>
                      <a:pt x="19431" y="7152"/>
                    </a:cubicBezTo>
                    <a:cubicBezTo>
                      <a:pt x="19408" y="7110"/>
                      <a:pt x="19381" y="7068"/>
                      <a:pt x="19351" y="7030"/>
                    </a:cubicBezTo>
                    <a:cubicBezTo>
                      <a:pt x="19323" y="6975"/>
                      <a:pt x="19286" y="6922"/>
                      <a:pt x="19247" y="6872"/>
                    </a:cubicBezTo>
                    <a:cubicBezTo>
                      <a:pt x="18990" y="6509"/>
                      <a:pt x="18659" y="6191"/>
                      <a:pt x="18284" y="5949"/>
                    </a:cubicBezTo>
                    <a:cubicBezTo>
                      <a:pt x="18269" y="6009"/>
                      <a:pt x="18254" y="6074"/>
                      <a:pt x="18239" y="6136"/>
                    </a:cubicBezTo>
                    <a:cubicBezTo>
                      <a:pt x="18195" y="6301"/>
                      <a:pt x="18155" y="6462"/>
                      <a:pt x="18111" y="6627"/>
                    </a:cubicBezTo>
                    <a:cubicBezTo>
                      <a:pt x="18001" y="6540"/>
                      <a:pt x="17893" y="6451"/>
                      <a:pt x="17782" y="6364"/>
                    </a:cubicBezTo>
                    <a:cubicBezTo>
                      <a:pt x="17548" y="6172"/>
                      <a:pt x="17312" y="5984"/>
                      <a:pt x="17074" y="5792"/>
                    </a:cubicBezTo>
                    <a:lnTo>
                      <a:pt x="17074" y="5792"/>
                    </a:lnTo>
                    <a:cubicBezTo>
                      <a:pt x="17103" y="5957"/>
                      <a:pt x="17077" y="6134"/>
                      <a:pt x="16993" y="6282"/>
                    </a:cubicBezTo>
                    <a:cubicBezTo>
                      <a:pt x="16961" y="6347"/>
                      <a:pt x="16919" y="6410"/>
                      <a:pt x="16866" y="6459"/>
                    </a:cubicBezTo>
                    <a:cubicBezTo>
                      <a:pt x="16789" y="6343"/>
                      <a:pt x="16740" y="6210"/>
                      <a:pt x="16724" y="6071"/>
                    </a:cubicBezTo>
                    <a:cubicBezTo>
                      <a:pt x="16704" y="5963"/>
                      <a:pt x="16713" y="5860"/>
                      <a:pt x="16735" y="5756"/>
                    </a:cubicBezTo>
                    <a:lnTo>
                      <a:pt x="16735" y="5756"/>
                    </a:lnTo>
                    <a:cubicBezTo>
                      <a:pt x="16638" y="5792"/>
                      <a:pt x="16540" y="5826"/>
                      <a:pt x="16440" y="5864"/>
                    </a:cubicBezTo>
                    <a:cubicBezTo>
                      <a:pt x="16194" y="5949"/>
                      <a:pt x="15949" y="6038"/>
                      <a:pt x="15704" y="6125"/>
                    </a:cubicBezTo>
                    <a:cubicBezTo>
                      <a:pt x="15781" y="5933"/>
                      <a:pt x="15743" y="5708"/>
                      <a:pt x="15616" y="5550"/>
                    </a:cubicBezTo>
                    <a:cubicBezTo>
                      <a:pt x="15597" y="5525"/>
                      <a:pt x="15576" y="5501"/>
                      <a:pt x="15555" y="5482"/>
                    </a:cubicBezTo>
                    <a:cubicBezTo>
                      <a:pt x="15524" y="5504"/>
                      <a:pt x="15498" y="5527"/>
                      <a:pt x="15470" y="5550"/>
                    </a:cubicBezTo>
                    <a:cubicBezTo>
                      <a:pt x="15190" y="5778"/>
                      <a:pt x="14956" y="6057"/>
                      <a:pt x="14788" y="6375"/>
                    </a:cubicBezTo>
                    <a:cubicBezTo>
                      <a:pt x="14847" y="6182"/>
                      <a:pt x="14815" y="5963"/>
                      <a:pt x="14701" y="5803"/>
                    </a:cubicBezTo>
                    <a:lnTo>
                      <a:pt x="14057" y="6595"/>
                    </a:lnTo>
                    <a:cubicBezTo>
                      <a:pt x="13931" y="6401"/>
                      <a:pt x="13783" y="6186"/>
                      <a:pt x="13553" y="6150"/>
                    </a:cubicBezTo>
                    <a:cubicBezTo>
                      <a:pt x="13541" y="6148"/>
                      <a:pt x="13529" y="6148"/>
                      <a:pt x="13517" y="6148"/>
                    </a:cubicBezTo>
                    <a:cubicBezTo>
                      <a:pt x="13298" y="6148"/>
                      <a:pt x="13098" y="6438"/>
                      <a:pt x="13264" y="6580"/>
                    </a:cubicBezTo>
                    <a:cubicBezTo>
                      <a:pt x="12836" y="6319"/>
                      <a:pt x="12402" y="6054"/>
                      <a:pt x="11972" y="5790"/>
                    </a:cubicBezTo>
                    <a:cubicBezTo>
                      <a:pt x="11934" y="6054"/>
                      <a:pt x="11896" y="6319"/>
                      <a:pt x="11858" y="6582"/>
                    </a:cubicBezTo>
                    <a:cubicBezTo>
                      <a:pt x="11853" y="6618"/>
                      <a:pt x="11845" y="6656"/>
                      <a:pt x="11843" y="6691"/>
                    </a:cubicBezTo>
                    <a:cubicBezTo>
                      <a:pt x="11824" y="6652"/>
                      <a:pt x="11802" y="6618"/>
                      <a:pt x="11780" y="6580"/>
                    </a:cubicBezTo>
                    <a:cubicBezTo>
                      <a:pt x="11596" y="6226"/>
                      <a:pt x="11408" y="5874"/>
                      <a:pt x="11224" y="5521"/>
                    </a:cubicBezTo>
                    <a:cubicBezTo>
                      <a:pt x="11205" y="5483"/>
                      <a:pt x="11180" y="5445"/>
                      <a:pt x="11161" y="5406"/>
                    </a:cubicBezTo>
                    <a:cubicBezTo>
                      <a:pt x="11127" y="5445"/>
                      <a:pt x="11096" y="5480"/>
                      <a:pt x="11062" y="5518"/>
                    </a:cubicBezTo>
                    <a:cubicBezTo>
                      <a:pt x="10924" y="5675"/>
                      <a:pt x="10785" y="5836"/>
                      <a:pt x="10648" y="5993"/>
                    </a:cubicBezTo>
                    <a:lnTo>
                      <a:pt x="10648" y="4682"/>
                    </a:lnTo>
                    <a:cubicBezTo>
                      <a:pt x="10371" y="4917"/>
                      <a:pt x="10099" y="5151"/>
                      <a:pt x="9823" y="5385"/>
                    </a:cubicBezTo>
                    <a:cubicBezTo>
                      <a:pt x="9701" y="5021"/>
                      <a:pt x="9665" y="4630"/>
                      <a:pt x="9722" y="4250"/>
                    </a:cubicBezTo>
                    <a:lnTo>
                      <a:pt x="9722" y="4250"/>
                    </a:lnTo>
                    <a:cubicBezTo>
                      <a:pt x="9665" y="4418"/>
                      <a:pt x="9528" y="4488"/>
                      <a:pt x="9368" y="4488"/>
                    </a:cubicBezTo>
                    <a:cubicBezTo>
                      <a:pt x="9101" y="4488"/>
                      <a:pt x="8769" y="4295"/>
                      <a:pt x="8623" y="4039"/>
                    </a:cubicBezTo>
                    <a:cubicBezTo>
                      <a:pt x="8389" y="3625"/>
                      <a:pt x="8245" y="3069"/>
                      <a:pt x="7783" y="2950"/>
                    </a:cubicBezTo>
                    <a:lnTo>
                      <a:pt x="7783" y="2950"/>
                    </a:lnTo>
                    <a:cubicBezTo>
                      <a:pt x="7806" y="3206"/>
                      <a:pt x="7829" y="3467"/>
                      <a:pt x="7852" y="3723"/>
                    </a:cubicBezTo>
                    <a:cubicBezTo>
                      <a:pt x="7610" y="3490"/>
                      <a:pt x="7275" y="3363"/>
                      <a:pt x="6942" y="3363"/>
                    </a:cubicBezTo>
                    <a:cubicBezTo>
                      <a:pt x="6820" y="3363"/>
                      <a:pt x="6699" y="3379"/>
                      <a:pt x="6582" y="3414"/>
                    </a:cubicBezTo>
                    <a:cubicBezTo>
                      <a:pt x="6582" y="3111"/>
                      <a:pt x="6578" y="2808"/>
                      <a:pt x="6578" y="2505"/>
                    </a:cubicBezTo>
                    <a:cubicBezTo>
                      <a:pt x="6318" y="2624"/>
                      <a:pt x="6057" y="2738"/>
                      <a:pt x="5796" y="2858"/>
                    </a:cubicBezTo>
                    <a:cubicBezTo>
                      <a:pt x="5908" y="2475"/>
                      <a:pt x="6019" y="2095"/>
                      <a:pt x="6133" y="1715"/>
                    </a:cubicBezTo>
                    <a:lnTo>
                      <a:pt x="6133" y="1715"/>
                    </a:lnTo>
                    <a:cubicBezTo>
                      <a:pt x="5813" y="1865"/>
                      <a:pt x="5488" y="2017"/>
                      <a:pt x="5165" y="2171"/>
                    </a:cubicBezTo>
                    <a:cubicBezTo>
                      <a:pt x="4812" y="1777"/>
                      <a:pt x="4516" y="1319"/>
                      <a:pt x="4301" y="834"/>
                    </a:cubicBezTo>
                    <a:cubicBezTo>
                      <a:pt x="4275" y="1047"/>
                      <a:pt x="4174" y="1256"/>
                      <a:pt x="4026" y="1416"/>
                    </a:cubicBezTo>
                    <a:cubicBezTo>
                      <a:pt x="3569" y="1124"/>
                      <a:pt x="3198" y="707"/>
                      <a:pt x="2964" y="220"/>
                    </a:cubicBezTo>
                    <a:cubicBezTo>
                      <a:pt x="2604" y="250"/>
                      <a:pt x="2359" y="703"/>
                      <a:pt x="2523" y="1021"/>
                    </a:cubicBezTo>
                    <a:cubicBezTo>
                      <a:pt x="1714" y="511"/>
                      <a:pt x="874" y="166"/>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6" name="Google Shape;2746;p17"/>
            <p:cNvGrpSpPr/>
            <p:nvPr/>
          </p:nvGrpSpPr>
          <p:grpSpPr>
            <a:xfrm>
              <a:off x="6716251" y="4472250"/>
              <a:ext cx="2689476" cy="1039435"/>
              <a:chOff x="4678700" y="2119500"/>
              <a:chExt cx="2181600" cy="843150"/>
            </a:xfrm>
          </p:grpSpPr>
          <p:sp>
            <p:nvSpPr>
              <p:cNvPr id="2747" name="Google Shape;2747;p17"/>
              <p:cNvSpPr/>
              <p:nvPr/>
            </p:nvSpPr>
            <p:spPr>
              <a:xfrm>
                <a:off x="4678700" y="2480325"/>
                <a:ext cx="2170975" cy="482325"/>
              </a:xfrm>
              <a:custGeom>
                <a:avLst/>
                <a:gdLst/>
                <a:ahLst/>
                <a:cxnLst/>
                <a:rect l="l" t="t" r="r" b="b"/>
                <a:pathLst>
                  <a:path w="86839" h="19293" extrusionOk="0">
                    <a:moveTo>
                      <a:pt x="13912" y="2663"/>
                    </a:moveTo>
                    <a:cubicBezTo>
                      <a:pt x="13893" y="2663"/>
                      <a:pt x="13877" y="2673"/>
                      <a:pt x="13868" y="2697"/>
                    </a:cubicBezTo>
                    <a:cubicBezTo>
                      <a:pt x="13915" y="2717"/>
                      <a:pt x="13963" y="2736"/>
                      <a:pt x="14011" y="2754"/>
                    </a:cubicBezTo>
                    <a:lnTo>
                      <a:pt x="14011" y="2754"/>
                    </a:lnTo>
                    <a:cubicBezTo>
                      <a:pt x="14000" y="2706"/>
                      <a:pt x="13951" y="2663"/>
                      <a:pt x="13912" y="2663"/>
                    </a:cubicBezTo>
                    <a:close/>
                    <a:moveTo>
                      <a:pt x="0" y="1"/>
                    </a:moveTo>
                    <a:cubicBezTo>
                      <a:pt x="325" y="198"/>
                      <a:pt x="2230" y="578"/>
                      <a:pt x="2273" y="936"/>
                    </a:cubicBezTo>
                    <a:cubicBezTo>
                      <a:pt x="2261" y="828"/>
                      <a:pt x="2270" y="716"/>
                      <a:pt x="2299" y="612"/>
                    </a:cubicBezTo>
                    <a:cubicBezTo>
                      <a:pt x="2572" y="899"/>
                      <a:pt x="2918" y="1115"/>
                      <a:pt x="3296" y="1235"/>
                    </a:cubicBezTo>
                    <a:cubicBezTo>
                      <a:pt x="3264" y="1113"/>
                      <a:pt x="3229" y="991"/>
                      <a:pt x="3198" y="868"/>
                    </a:cubicBezTo>
                    <a:lnTo>
                      <a:pt x="3198" y="868"/>
                    </a:lnTo>
                    <a:cubicBezTo>
                      <a:pt x="3409" y="1115"/>
                      <a:pt x="3683" y="1305"/>
                      <a:pt x="3988" y="1413"/>
                    </a:cubicBezTo>
                    <a:cubicBezTo>
                      <a:pt x="3958" y="1307"/>
                      <a:pt x="3927" y="1202"/>
                      <a:pt x="3897" y="1095"/>
                    </a:cubicBezTo>
                    <a:lnTo>
                      <a:pt x="3897" y="1095"/>
                    </a:lnTo>
                    <a:cubicBezTo>
                      <a:pt x="4360" y="1357"/>
                      <a:pt x="4859" y="1553"/>
                      <a:pt x="5377" y="1675"/>
                    </a:cubicBezTo>
                    <a:cubicBezTo>
                      <a:pt x="5375" y="1602"/>
                      <a:pt x="5373" y="1530"/>
                      <a:pt x="5370" y="1457"/>
                    </a:cubicBezTo>
                    <a:lnTo>
                      <a:pt x="5370" y="1457"/>
                    </a:lnTo>
                    <a:lnTo>
                      <a:pt x="8293" y="2182"/>
                    </a:lnTo>
                    <a:cubicBezTo>
                      <a:pt x="8311" y="2097"/>
                      <a:pt x="8326" y="2009"/>
                      <a:pt x="8344" y="1923"/>
                    </a:cubicBezTo>
                    <a:cubicBezTo>
                      <a:pt x="8674" y="2145"/>
                      <a:pt x="9006" y="2366"/>
                      <a:pt x="9337" y="2589"/>
                    </a:cubicBezTo>
                    <a:cubicBezTo>
                      <a:pt x="9333" y="2429"/>
                      <a:pt x="9328" y="2269"/>
                      <a:pt x="9321" y="2107"/>
                    </a:cubicBezTo>
                    <a:lnTo>
                      <a:pt x="9321" y="2107"/>
                    </a:lnTo>
                    <a:cubicBezTo>
                      <a:pt x="9519" y="2471"/>
                      <a:pt x="9871" y="2748"/>
                      <a:pt x="10271" y="2852"/>
                    </a:cubicBezTo>
                    <a:cubicBezTo>
                      <a:pt x="10257" y="2772"/>
                      <a:pt x="10244" y="2691"/>
                      <a:pt x="10230" y="2609"/>
                    </a:cubicBezTo>
                    <a:lnTo>
                      <a:pt x="10230" y="2609"/>
                    </a:lnTo>
                    <a:cubicBezTo>
                      <a:pt x="10627" y="2816"/>
                      <a:pt x="11040" y="2992"/>
                      <a:pt x="11464" y="3137"/>
                    </a:cubicBezTo>
                    <a:cubicBezTo>
                      <a:pt x="11483" y="3007"/>
                      <a:pt x="11472" y="2871"/>
                      <a:pt x="11438" y="2747"/>
                    </a:cubicBezTo>
                    <a:lnTo>
                      <a:pt x="11438" y="2747"/>
                    </a:lnTo>
                    <a:cubicBezTo>
                      <a:pt x="11887" y="3174"/>
                      <a:pt x="12455" y="3475"/>
                      <a:pt x="13059" y="3612"/>
                    </a:cubicBezTo>
                    <a:cubicBezTo>
                      <a:pt x="13063" y="3497"/>
                      <a:pt x="13030" y="3378"/>
                      <a:pt x="12966" y="3282"/>
                    </a:cubicBezTo>
                    <a:lnTo>
                      <a:pt x="12966" y="3282"/>
                    </a:lnTo>
                    <a:cubicBezTo>
                      <a:pt x="15267" y="3720"/>
                      <a:pt x="17605" y="4168"/>
                      <a:pt x="19803" y="5032"/>
                    </a:cubicBezTo>
                    <a:cubicBezTo>
                      <a:pt x="19741" y="4927"/>
                      <a:pt x="19677" y="4821"/>
                      <a:pt x="19615" y="4715"/>
                    </a:cubicBezTo>
                    <a:lnTo>
                      <a:pt x="19615" y="4715"/>
                    </a:lnTo>
                    <a:cubicBezTo>
                      <a:pt x="20008" y="5039"/>
                      <a:pt x="20478" y="5270"/>
                      <a:pt x="20974" y="5381"/>
                    </a:cubicBezTo>
                    <a:cubicBezTo>
                      <a:pt x="20860" y="5222"/>
                      <a:pt x="20778" y="5039"/>
                      <a:pt x="20736" y="4847"/>
                    </a:cubicBezTo>
                    <a:lnTo>
                      <a:pt x="20736" y="4847"/>
                    </a:lnTo>
                    <a:cubicBezTo>
                      <a:pt x="21014" y="5232"/>
                      <a:pt x="21455" y="5494"/>
                      <a:pt x="21925" y="5557"/>
                    </a:cubicBezTo>
                    <a:cubicBezTo>
                      <a:pt x="21874" y="5482"/>
                      <a:pt x="21823" y="5407"/>
                      <a:pt x="21770" y="5334"/>
                    </a:cubicBezTo>
                    <a:lnTo>
                      <a:pt x="21770" y="5334"/>
                    </a:lnTo>
                    <a:cubicBezTo>
                      <a:pt x="22467" y="5359"/>
                      <a:pt x="23154" y="5551"/>
                      <a:pt x="23762" y="5890"/>
                    </a:cubicBezTo>
                    <a:cubicBezTo>
                      <a:pt x="23780" y="5774"/>
                      <a:pt x="23893" y="5733"/>
                      <a:pt x="24019" y="5733"/>
                    </a:cubicBezTo>
                    <a:cubicBezTo>
                      <a:pt x="24093" y="5733"/>
                      <a:pt x="24172" y="5747"/>
                      <a:pt x="24239" y="5768"/>
                    </a:cubicBezTo>
                    <a:cubicBezTo>
                      <a:pt x="26695" y="6543"/>
                      <a:pt x="29236" y="7003"/>
                      <a:pt x="31771" y="7463"/>
                    </a:cubicBezTo>
                    <a:cubicBezTo>
                      <a:pt x="31779" y="7464"/>
                      <a:pt x="31786" y="7465"/>
                      <a:pt x="31794" y="7465"/>
                    </a:cubicBezTo>
                    <a:cubicBezTo>
                      <a:pt x="31883" y="7465"/>
                      <a:pt x="31994" y="7390"/>
                      <a:pt x="31950" y="7342"/>
                    </a:cubicBezTo>
                    <a:lnTo>
                      <a:pt x="31950" y="7342"/>
                    </a:lnTo>
                    <a:cubicBezTo>
                      <a:pt x="32300" y="7600"/>
                      <a:pt x="32652" y="7859"/>
                      <a:pt x="33002" y="8118"/>
                    </a:cubicBezTo>
                    <a:cubicBezTo>
                      <a:pt x="32987" y="7984"/>
                      <a:pt x="32970" y="7851"/>
                      <a:pt x="32955" y="7715"/>
                    </a:cubicBezTo>
                    <a:lnTo>
                      <a:pt x="32955" y="7715"/>
                    </a:lnTo>
                    <a:cubicBezTo>
                      <a:pt x="32983" y="7953"/>
                      <a:pt x="33348" y="7997"/>
                      <a:pt x="33729" y="7997"/>
                    </a:cubicBezTo>
                    <a:cubicBezTo>
                      <a:pt x="33954" y="7997"/>
                      <a:pt x="34184" y="7982"/>
                      <a:pt x="34353" y="7982"/>
                    </a:cubicBezTo>
                    <a:cubicBezTo>
                      <a:pt x="34441" y="7982"/>
                      <a:pt x="34512" y="7986"/>
                      <a:pt x="34558" y="7998"/>
                    </a:cubicBezTo>
                    <a:cubicBezTo>
                      <a:pt x="35269" y="8197"/>
                      <a:pt x="35964" y="9039"/>
                      <a:pt x="36377" y="9612"/>
                    </a:cubicBezTo>
                    <a:cubicBezTo>
                      <a:pt x="36152" y="9599"/>
                      <a:pt x="35927" y="9593"/>
                      <a:pt x="35701" y="9593"/>
                    </a:cubicBezTo>
                    <a:cubicBezTo>
                      <a:pt x="34316" y="9593"/>
                      <a:pt x="32930" y="9827"/>
                      <a:pt x="31622" y="10285"/>
                    </a:cubicBezTo>
                    <a:cubicBezTo>
                      <a:pt x="33301" y="10337"/>
                      <a:pt x="34972" y="10635"/>
                      <a:pt x="36565" y="11166"/>
                    </a:cubicBezTo>
                    <a:cubicBezTo>
                      <a:pt x="36662" y="11061"/>
                      <a:pt x="36690" y="10897"/>
                      <a:pt x="36638" y="10763"/>
                    </a:cubicBezTo>
                    <a:lnTo>
                      <a:pt x="36638" y="10763"/>
                    </a:lnTo>
                    <a:cubicBezTo>
                      <a:pt x="37001" y="11077"/>
                      <a:pt x="37444" y="11302"/>
                      <a:pt x="37910" y="11412"/>
                    </a:cubicBezTo>
                    <a:cubicBezTo>
                      <a:pt x="37899" y="11240"/>
                      <a:pt x="37884" y="11070"/>
                      <a:pt x="37871" y="10898"/>
                    </a:cubicBezTo>
                    <a:lnTo>
                      <a:pt x="37871" y="10898"/>
                    </a:lnTo>
                    <a:cubicBezTo>
                      <a:pt x="37885" y="11078"/>
                      <a:pt x="38222" y="11149"/>
                      <a:pt x="38505" y="11149"/>
                    </a:cubicBezTo>
                    <a:cubicBezTo>
                      <a:pt x="38664" y="11149"/>
                      <a:pt x="38806" y="11126"/>
                      <a:pt x="38864" y="11088"/>
                    </a:cubicBezTo>
                    <a:cubicBezTo>
                      <a:pt x="38917" y="11051"/>
                      <a:pt x="38965" y="11005"/>
                      <a:pt x="39028" y="10987"/>
                    </a:cubicBezTo>
                    <a:cubicBezTo>
                      <a:pt x="39049" y="10980"/>
                      <a:pt x="39071" y="10977"/>
                      <a:pt x="39093" y="10977"/>
                    </a:cubicBezTo>
                    <a:cubicBezTo>
                      <a:pt x="39175" y="10977"/>
                      <a:pt x="39258" y="11019"/>
                      <a:pt x="39332" y="11065"/>
                    </a:cubicBezTo>
                    <a:cubicBezTo>
                      <a:pt x="39976" y="11471"/>
                      <a:pt x="40385" y="12194"/>
                      <a:pt x="41057" y="12555"/>
                    </a:cubicBezTo>
                    <a:cubicBezTo>
                      <a:pt x="41277" y="12672"/>
                      <a:pt x="41525" y="12752"/>
                      <a:pt x="41704" y="12925"/>
                    </a:cubicBezTo>
                    <a:cubicBezTo>
                      <a:pt x="41816" y="13033"/>
                      <a:pt x="41893" y="13171"/>
                      <a:pt x="41986" y="13296"/>
                    </a:cubicBezTo>
                    <a:cubicBezTo>
                      <a:pt x="42234" y="13638"/>
                      <a:pt x="42580" y="13891"/>
                      <a:pt x="42927" y="14132"/>
                    </a:cubicBezTo>
                    <a:cubicBezTo>
                      <a:pt x="43595" y="14598"/>
                      <a:pt x="44282" y="15036"/>
                      <a:pt x="44984" y="15448"/>
                    </a:cubicBezTo>
                    <a:cubicBezTo>
                      <a:pt x="45206" y="15578"/>
                      <a:pt x="45520" y="15721"/>
                      <a:pt x="45679" y="15934"/>
                    </a:cubicBezTo>
                    <a:cubicBezTo>
                      <a:pt x="45835" y="16146"/>
                      <a:pt x="45853" y="16477"/>
                      <a:pt x="45916" y="16733"/>
                    </a:cubicBezTo>
                    <a:cubicBezTo>
                      <a:pt x="45486" y="16741"/>
                      <a:pt x="45057" y="16750"/>
                      <a:pt x="44626" y="16757"/>
                    </a:cubicBezTo>
                    <a:cubicBezTo>
                      <a:pt x="44462" y="16760"/>
                      <a:pt x="44274" y="16775"/>
                      <a:pt x="44175" y="16906"/>
                    </a:cubicBezTo>
                    <a:cubicBezTo>
                      <a:pt x="44101" y="17007"/>
                      <a:pt x="44164" y="17176"/>
                      <a:pt x="44261" y="17215"/>
                    </a:cubicBezTo>
                    <a:lnTo>
                      <a:pt x="44261" y="17215"/>
                    </a:lnTo>
                    <a:cubicBezTo>
                      <a:pt x="43907" y="17247"/>
                      <a:pt x="43558" y="17321"/>
                      <a:pt x="43219" y="17433"/>
                    </a:cubicBezTo>
                    <a:lnTo>
                      <a:pt x="43557" y="17656"/>
                    </a:lnTo>
                    <a:cubicBezTo>
                      <a:pt x="43017" y="17871"/>
                      <a:pt x="42465" y="18057"/>
                      <a:pt x="41906" y="18213"/>
                    </a:cubicBezTo>
                    <a:cubicBezTo>
                      <a:pt x="42727" y="18418"/>
                      <a:pt x="43574" y="18522"/>
                      <a:pt x="44421" y="18522"/>
                    </a:cubicBezTo>
                    <a:cubicBezTo>
                      <a:pt x="44623" y="18522"/>
                      <a:pt x="44824" y="18516"/>
                      <a:pt x="45026" y="18504"/>
                    </a:cubicBezTo>
                    <a:lnTo>
                      <a:pt x="45026" y="18504"/>
                    </a:lnTo>
                    <a:cubicBezTo>
                      <a:pt x="44665" y="18633"/>
                      <a:pt x="44367" y="18931"/>
                      <a:pt x="44240" y="19292"/>
                    </a:cubicBezTo>
                    <a:cubicBezTo>
                      <a:pt x="45185" y="19179"/>
                      <a:pt x="46125" y="19038"/>
                      <a:pt x="47061" y="18868"/>
                    </a:cubicBezTo>
                    <a:lnTo>
                      <a:pt x="47061" y="18868"/>
                    </a:lnTo>
                    <a:cubicBezTo>
                      <a:pt x="47011" y="18996"/>
                      <a:pt x="46961" y="19125"/>
                      <a:pt x="46912" y="19254"/>
                    </a:cubicBezTo>
                    <a:cubicBezTo>
                      <a:pt x="47481" y="19112"/>
                      <a:pt x="48037" y="18911"/>
                      <a:pt x="48565" y="18653"/>
                    </a:cubicBezTo>
                    <a:lnTo>
                      <a:pt x="48565" y="18653"/>
                    </a:lnTo>
                    <a:cubicBezTo>
                      <a:pt x="48496" y="18856"/>
                      <a:pt x="48503" y="19085"/>
                      <a:pt x="48580" y="19286"/>
                    </a:cubicBezTo>
                    <a:cubicBezTo>
                      <a:pt x="48941" y="19155"/>
                      <a:pt x="49281" y="18963"/>
                      <a:pt x="49579" y="18720"/>
                    </a:cubicBezTo>
                    <a:cubicBezTo>
                      <a:pt x="49881" y="18963"/>
                      <a:pt x="50258" y="19108"/>
                      <a:pt x="50645" y="19127"/>
                    </a:cubicBezTo>
                    <a:cubicBezTo>
                      <a:pt x="50669" y="18995"/>
                      <a:pt x="50645" y="18855"/>
                      <a:pt x="50576" y="18739"/>
                    </a:cubicBezTo>
                    <a:cubicBezTo>
                      <a:pt x="50910" y="18703"/>
                      <a:pt x="51242" y="18666"/>
                      <a:pt x="51575" y="18629"/>
                    </a:cubicBezTo>
                    <a:cubicBezTo>
                      <a:pt x="51345" y="18438"/>
                      <a:pt x="51102" y="18264"/>
                      <a:pt x="50849" y="18104"/>
                    </a:cubicBezTo>
                    <a:cubicBezTo>
                      <a:pt x="51369" y="18049"/>
                      <a:pt x="51879" y="17897"/>
                      <a:pt x="52343" y="17654"/>
                    </a:cubicBezTo>
                    <a:cubicBezTo>
                      <a:pt x="52086" y="17463"/>
                      <a:pt x="51771" y="17354"/>
                      <a:pt x="51452" y="17344"/>
                    </a:cubicBezTo>
                    <a:cubicBezTo>
                      <a:pt x="51708" y="17106"/>
                      <a:pt x="51966" y="16868"/>
                      <a:pt x="52221" y="16630"/>
                    </a:cubicBezTo>
                    <a:cubicBezTo>
                      <a:pt x="52018" y="16584"/>
                      <a:pt x="51808" y="16560"/>
                      <a:pt x="51600" y="16560"/>
                    </a:cubicBezTo>
                    <a:cubicBezTo>
                      <a:pt x="51490" y="16560"/>
                      <a:pt x="51381" y="16566"/>
                      <a:pt x="51273" y="16580"/>
                    </a:cubicBezTo>
                    <a:cubicBezTo>
                      <a:pt x="51461" y="16511"/>
                      <a:pt x="51635" y="16398"/>
                      <a:pt x="51772" y="16252"/>
                    </a:cubicBezTo>
                    <a:lnTo>
                      <a:pt x="51772" y="16252"/>
                    </a:lnTo>
                    <a:cubicBezTo>
                      <a:pt x="51333" y="16307"/>
                      <a:pt x="50894" y="16365"/>
                      <a:pt x="50454" y="16421"/>
                    </a:cubicBezTo>
                    <a:cubicBezTo>
                      <a:pt x="50435" y="16423"/>
                      <a:pt x="50415" y="16425"/>
                      <a:pt x="50396" y="16425"/>
                    </a:cubicBezTo>
                    <a:cubicBezTo>
                      <a:pt x="50365" y="16425"/>
                      <a:pt x="50336" y="16420"/>
                      <a:pt x="50313" y="16400"/>
                    </a:cubicBezTo>
                    <a:cubicBezTo>
                      <a:pt x="50263" y="16357"/>
                      <a:pt x="50272" y="16276"/>
                      <a:pt x="50233" y="16225"/>
                    </a:cubicBezTo>
                    <a:cubicBezTo>
                      <a:pt x="50203" y="16190"/>
                      <a:pt x="50158" y="16179"/>
                      <a:pt x="50111" y="16179"/>
                    </a:cubicBezTo>
                    <a:cubicBezTo>
                      <a:pt x="50087" y="16179"/>
                      <a:pt x="50062" y="16182"/>
                      <a:pt x="50040" y="16185"/>
                    </a:cubicBezTo>
                    <a:cubicBezTo>
                      <a:pt x="49785" y="16224"/>
                      <a:pt x="49534" y="16288"/>
                      <a:pt x="49296" y="16382"/>
                    </a:cubicBezTo>
                    <a:cubicBezTo>
                      <a:pt x="49286" y="16239"/>
                      <a:pt x="49124" y="16167"/>
                      <a:pt x="48975" y="16167"/>
                    </a:cubicBezTo>
                    <a:cubicBezTo>
                      <a:pt x="48951" y="16167"/>
                      <a:pt x="48927" y="16169"/>
                      <a:pt x="48904" y="16173"/>
                    </a:cubicBezTo>
                    <a:cubicBezTo>
                      <a:pt x="48763" y="16197"/>
                      <a:pt x="48626" y="16260"/>
                      <a:pt x="48486" y="16260"/>
                    </a:cubicBezTo>
                    <a:cubicBezTo>
                      <a:pt x="48462" y="16260"/>
                      <a:pt x="48438" y="16258"/>
                      <a:pt x="48414" y="16254"/>
                    </a:cubicBezTo>
                    <a:cubicBezTo>
                      <a:pt x="48323" y="16238"/>
                      <a:pt x="48243" y="16188"/>
                      <a:pt x="48166" y="16142"/>
                    </a:cubicBezTo>
                    <a:cubicBezTo>
                      <a:pt x="46976" y="15434"/>
                      <a:pt x="45673" y="15124"/>
                      <a:pt x="44427" y="14561"/>
                    </a:cubicBezTo>
                    <a:cubicBezTo>
                      <a:pt x="43438" y="14114"/>
                      <a:pt x="42713" y="13249"/>
                      <a:pt x="42025" y="12410"/>
                    </a:cubicBezTo>
                    <a:cubicBezTo>
                      <a:pt x="41636" y="11935"/>
                      <a:pt x="41249" y="11463"/>
                      <a:pt x="40858" y="10990"/>
                    </a:cubicBezTo>
                    <a:cubicBezTo>
                      <a:pt x="41344" y="10978"/>
                      <a:pt x="41830" y="10965"/>
                      <a:pt x="42314" y="10954"/>
                    </a:cubicBezTo>
                    <a:cubicBezTo>
                      <a:pt x="42324" y="10954"/>
                      <a:pt x="42334" y="10954"/>
                      <a:pt x="42344" y="10954"/>
                    </a:cubicBezTo>
                    <a:cubicBezTo>
                      <a:pt x="42425" y="10954"/>
                      <a:pt x="42511" y="10961"/>
                      <a:pt x="42568" y="11015"/>
                    </a:cubicBezTo>
                    <a:cubicBezTo>
                      <a:pt x="42623" y="11067"/>
                      <a:pt x="42638" y="11149"/>
                      <a:pt x="42686" y="11207"/>
                    </a:cubicBezTo>
                    <a:cubicBezTo>
                      <a:pt x="42753" y="11290"/>
                      <a:pt x="42867" y="11311"/>
                      <a:pt x="42971" y="11329"/>
                    </a:cubicBezTo>
                    <a:cubicBezTo>
                      <a:pt x="43348" y="11391"/>
                      <a:pt x="43723" y="11454"/>
                      <a:pt x="44098" y="11515"/>
                    </a:cubicBezTo>
                    <a:cubicBezTo>
                      <a:pt x="44061" y="11663"/>
                      <a:pt x="44174" y="11816"/>
                      <a:pt x="44315" y="11876"/>
                    </a:cubicBezTo>
                    <a:cubicBezTo>
                      <a:pt x="44400" y="11913"/>
                      <a:pt x="44493" y="11923"/>
                      <a:pt x="44587" y="11923"/>
                    </a:cubicBezTo>
                    <a:cubicBezTo>
                      <a:pt x="44647" y="11923"/>
                      <a:pt x="44707" y="11919"/>
                      <a:pt x="44766" y="11915"/>
                    </a:cubicBezTo>
                    <a:lnTo>
                      <a:pt x="44766" y="11915"/>
                    </a:lnTo>
                    <a:cubicBezTo>
                      <a:pt x="44751" y="12021"/>
                      <a:pt x="44735" y="12125"/>
                      <a:pt x="44719" y="12232"/>
                    </a:cubicBezTo>
                    <a:cubicBezTo>
                      <a:pt x="44810" y="12205"/>
                      <a:pt x="44901" y="12193"/>
                      <a:pt x="44991" y="12193"/>
                    </a:cubicBezTo>
                    <a:cubicBezTo>
                      <a:pt x="45446" y="12193"/>
                      <a:pt x="45895" y="12490"/>
                      <a:pt x="46341" y="12656"/>
                    </a:cubicBezTo>
                    <a:cubicBezTo>
                      <a:pt x="46635" y="12766"/>
                      <a:pt x="46957" y="12762"/>
                      <a:pt x="47243" y="12889"/>
                    </a:cubicBezTo>
                    <a:cubicBezTo>
                      <a:pt x="47525" y="13015"/>
                      <a:pt x="47791" y="13207"/>
                      <a:pt x="48075" y="13339"/>
                    </a:cubicBezTo>
                    <a:cubicBezTo>
                      <a:pt x="47717" y="13516"/>
                      <a:pt x="47328" y="13629"/>
                      <a:pt x="46933" y="13673"/>
                    </a:cubicBezTo>
                    <a:cubicBezTo>
                      <a:pt x="51063" y="13720"/>
                      <a:pt x="55191" y="13770"/>
                      <a:pt x="59321" y="13818"/>
                    </a:cubicBezTo>
                    <a:cubicBezTo>
                      <a:pt x="59344" y="13818"/>
                      <a:pt x="59366" y="13819"/>
                      <a:pt x="59388" y="13819"/>
                    </a:cubicBezTo>
                    <a:cubicBezTo>
                      <a:pt x="59535" y="13819"/>
                      <a:pt x="59685" y="13811"/>
                      <a:pt x="59818" y="13750"/>
                    </a:cubicBezTo>
                    <a:cubicBezTo>
                      <a:pt x="60420" y="13472"/>
                      <a:pt x="60377" y="12303"/>
                      <a:pt x="61033" y="12303"/>
                    </a:cubicBezTo>
                    <a:cubicBezTo>
                      <a:pt x="61035" y="12303"/>
                      <a:pt x="61038" y="12303"/>
                      <a:pt x="61040" y="12303"/>
                    </a:cubicBezTo>
                    <a:cubicBezTo>
                      <a:pt x="60097" y="12242"/>
                      <a:pt x="59203" y="11653"/>
                      <a:pt x="58776" y="10809"/>
                    </a:cubicBezTo>
                    <a:lnTo>
                      <a:pt x="58776" y="10809"/>
                    </a:lnTo>
                    <a:cubicBezTo>
                      <a:pt x="59291" y="10945"/>
                      <a:pt x="59807" y="11077"/>
                      <a:pt x="60322" y="11213"/>
                    </a:cubicBezTo>
                    <a:cubicBezTo>
                      <a:pt x="60387" y="11230"/>
                      <a:pt x="60457" y="11246"/>
                      <a:pt x="60524" y="11246"/>
                    </a:cubicBezTo>
                    <a:cubicBezTo>
                      <a:pt x="60572" y="11246"/>
                      <a:pt x="60619" y="11238"/>
                      <a:pt x="60661" y="11215"/>
                    </a:cubicBezTo>
                    <a:cubicBezTo>
                      <a:pt x="60762" y="11159"/>
                      <a:pt x="60786" y="10979"/>
                      <a:pt x="60678" y="10940"/>
                    </a:cubicBezTo>
                    <a:lnTo>
                      <a:pt x="60678" y="10940"/>
                    </a:lnTo>
                    <a:cubicBezTo>
                      <a:pt x="61082" y="11058"/>
                      <a:pt x="61484" y="11177"/>
                      <a:pt x="61888" y="11296"/>
                    </a:cubicBezTo>
                    <a:cubicBezTo>
                      <a:pt x="61877" y="11113"/>
                      <a:pt x="61866" y="10930"/>
                      <a:pt x="61856" y="10749"/>
                    </a:cubicBezTo>
                    <a:lnTo>
                      <a:pt x="61856" y="10749"/>
                    </a:lnTo>
                    <a:cubicBezTo>
                      <a:pt x="61859" y="10783"/>
                      <a:pt x="62908" y="11117"/>
                      <a:pt x="63047" y="11216"/>
                    </a:cubicBezTo>
                    <a:cubicBezTo>
                      <a:pt x="63459" y="11512"/>
                      <a:pt x="63785" y="12005"/>
                      <a:pt x="64198" y="12328"/>
                    </a:cubicBezTo>
                    <a:cubicBezTo>
                      <a:pt x="65082" y="13020"/>
                      <a:pt x="66109" y="13528"/>
                      <a:pt x="67196" y="13804"/>
                    </a:cubicBezTo>
                    <a:cubicBezTo>
                      <a:pt x="66917" y="13471"/>
                      <a:pt x="66688" y="13096"/>
                      <a:pt x="66518" y="12697"/>
                    </a:cubicBezTo>
                    <a:lnTo>
                      <a:pt x="66518" y="12697"/>
                    </a:lnTo>
                    <a:cubicBezTo>
                      <a:pt x="66995" y="12955"/>
                      <a:pt x="67470" y="13213"/>
                      <a:pt x="67947" y="13471"/>
                    </a:cubicBezTo>
                    <a:cubicBezTo>
                      <a:pt x="67998" y="13247"/>
                      <a:pt x="67948" y="13002"/>
                      <a:pt x="67815" y="12813"/>
                    </a:cubicBezTo>
                    <a:lnTo>
                      <a:pt x="67815" y="12813"/>
                    </a:lnTo>
                    <a:cubicBezTo>
                      <a:pt x="68302" y="12880"/>
                      <a:pt x="68789" y="12946"/>
                      <a:pt x="69276" y="13012"/>
                    </a:cubicBezTo>
                    <a:cubicBezTo>
                      <a:pt x="69194" y="12785"/>
                      <a:pt x="69052" y="12577"/>
                      <a:pt x="68866" y="12422"/>
                    </a:cubicBezTo>
                    <a:lnTo>
                      <a:pt x="68866" y="12422"/>
                    </a:lnTo>
                    <a:cubicBezTo>
                      <a:pt x="69882" y="12429"/>
                      <a:pt x="70896" y="12435"/>
                      <a:pt x="71912" y="12440"/>
                    </a:cubicBezTo>
                    <a:cubicBezTo>
                      <a:pt x="71640" y="12082"/>
                      <a:pt x="71316" y="11763"/>
                      <a:pt x="70954" y="11496"/>
                    </a:cubicBezTo>
                    <a:lnTo>
                      <a:pt x="72522" y="11482"/>
                    </a:lnTo>
                    <a:cubicBezTo>
                      <a:pt x="72226" y="11278"/>
                      <a:pt x="71972" y="11019"/>
                      <a:pt x="71774" y="10720"/>
                    </a:cubicBezTo>
                    <a:cubicBezTo>
                      <a:pt x="71860" y="10710"/>
                      <a:pt x="71946" y="10706"/>
                      <a:pt x="72032" y="10706"/>
                    </a:cubicBezTo>
                    <a:cubicBezTo>
                      <a:pt x="72823" y="10706"/>
                      <a:pt x="73581" y="11104"/>
                      <a:pt x="74315" y="11432"/>
                    </a:cubicBezTo>
                    <a:cubicBezTo>
                      <a:pt x="75694" y="12049"/>
                      <a:pt x="77169" y="12452"/>
                      <a:pt x="78670" y="12618"/>
                    </a:cubicBezTo>
                    <a:cubicBezTo>
                      <a:pt x="78494" y="12478"/>
                      <a:pt x="78317" y="12337"/>
                      <a:pt x="78143" y="12197"/>
                    </a:cubicBezTo>
                    <a:lnTo>
                      <a:pt x="78143" y="12197"/>
                    </a:lnTo>
                    <a:cubicBezTo>
                      <a:pt x="78465" y="12266"/>
                      <a:pt x="78796" y="12301"/>
                      <a:pt x="79126" y="12301"/>
                    </a:cubicBezTo>
                    <a:cubicBezTo>
                      <a:pt x="79592" y="12301"/>
                      <a:pt x="80059" y="12232"/>
                      <a:pt x="80504" y="12097"/>
                    </a:cubicBezTo>
                    <a:cubicBezTo>
                      <a:pt x="80468" y="11937"/>
                      <a:pt x="80430" y="11775"/>
                      <a:pt x="80393" y="11614"/>
                    </a:cubicBezTo>
                    <a:cubicBezTo>
                      <a:pt x="82618" y="11265"/>
                      <a:pt x="84793" y="10610"/>
                      <a:pt x="86838" y="9670"/>
                    </a:cubicBezTo>
                    <a:cubicBezTo>
                      <a:pt x="86625" y="8831"/>
                      <a:pt x="86104" y="8073"/>
                      <a:pt x="85396" y="7574"/>
                    </a:cubicBezTo>
                    <a:lnTo>
                      <a:pt x="56919" y="8394"/>
                    </a:lnTo>
                    <a:cubicBezTo>
                      <a:pt x="54071" y="8167"/>
                      <a:pt x="51218" y="8000"/>
                      <a:pt x="48365" y="7832"/>
                    </a:cubicBezTo>
                    <a:lnTo>
                      <a:pt x="35890" y="7097"/>
                    </a:lnTo>
                    <a:cubicBezTo>
                      <a:pt x="35167" y="7055"/>
                      <a:pt x="34442" y="7012"/>
                      <a:pt x="33724" y="6911"/>
                    </a:cubicBezTo>
                    <a:cubicBezTo>
                      <a:pt x="32334" y="6718"/>
                      <a:pt x="30987" y="6311"/>
                      <a:pt x="29644" y="5906"/>
                    </a:cubicBezTo>
                    <a:cubicBezTo>
                      <a:pt x="28596" y="5856"/>
                      <a:pt x="27561" y="5540"/>
                      <a:pt x="26664" y="4995"/>
                    </a:cubicBezTo>
                    <a:lnTo>
                      <a:pt x="26664" y="4995"/>
                    </a:lnTo>
                    <a:cubicBezTo>
                      <a:pt x="26686" y="5130"/>
                      <a:pt x="26706" y="5264"/>
                      <a:pt x="26725" y="5398"/>
                    </a:cubicBezTo>
                    <a:cubicBezTo>
                      <a:pt x="26294" y="5301"/>
                      <a:pt x="25886" y="5098"/>
                      <a:pt x="25546" y="4815"/>
                    </a:cubicBezTo>
                    <a:lnTo>
                      <a:pt x="25546" y="4815"/>
                    </a:lnTo>
                    <a:cubicBezTo>
                      <a:pt x="25577" y="4983"/>
                      <a:pt x="25611" y="5148"/>
                      <a:pt x="25642" y="5315"/>
                    </a:cubicBezTo>
                    <a:cubicBezTo>
                      <a:pt x="25208" y="5193"/>
                      <a:pt x="24799" y="4976"/>
                      <a:pt x="24452" y="4685"/>
                    </a:cubicBezTo>
                    <a:lnTo>
                      <a:pt x="24452" y="4685"/>
                    </a:lnTo>
                    <a:cubicBezTo>
                      <a:pt x="24461" y="4845"/>
                      <a:pt x="24285" y="4903"/>
                      <a:pt x="24111" y="4903"/>
                    </a:cubicBezTo>
                    <a:cubicBezTo>
                      <a:pt x="24057" y="4903"/>
                      <a:pt x="24003" y="4897"/>
                      <a:pt x="23955" y="4887"/>
                    </a:cubicBezTo>
                    <a:cubicBezTo>
                      <a:pt x="21147" y="4294"/>
                      <a:pt x="18341" y="3737"/>
                      <a:pt x="15532" y="3152"/>
                    </a:cubicBezTo>
                    <a:cubicBezTo>
                      <a:pt x="15018" y="3044"/>
                      <a:pt x="14502" y="2938"/>
                      <a:pt x="14011" y="2754"/>
                    </a:cubicBezTo>
                    <a:lnTo>
                      <a:pt x="14011" y="2754"/>
                    </a:lnTo>
                    <a:cubicBezTo>
                      <a:pt x="14017" y="2775"/>
                      <a:pt x="14015" y="2798"/>
                      <a:pt x="14000" y="2818"/>
                    </a:cubicBezTo>
                    <a:cubicBezTo>
                      <a:pt x="13963" y="2867"/>
                      <a:pt x="13904" y="2882"/>
                      <a:pt x="13841" y="2882"/>
                    </a:cubicBezTo>
                    <a:cubicBezTo>
                      <a:pt x="13797" y="2882"/>
                      <a:pt x="13752" y="2875"/>
                      <a:pt x="13711" y="2866"/>
                    </a:cubicBezTo>
                    <a:lnTo>
                      <a:pt x="2008" y="368"/>
                    </a:lnTo>
                    <a:cubicBezTo>
                      <a:pt x="1328" y="330"/>
                      <a:pt x="651" y="205"/>
                      <a:pt x="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7"/>
              <p:cNvSpPr/>
              <p:nvPr/>
            </p:nvSpPr>
            <p:spPr>
              <a:xfrm>
                <a:off x="6010875" y="2311375"/>
                <a:ext cx="171500" cy="337750"/>
              </a:xfrm>
              <a:custGeom>
                <a:avLst/>
                <a:gdLst/>
                <a:ahLst/>
                <a:cxnLst/>
                <a:rect l="l" t="t" r="r" b="b"/>
                <a:pathLst>
                  <a:path w="6860" h="13510" extrusionOk="0">
                    <a:moveTo>
                      <a:pt x="3063" y="1615"/>
                    </a:moveTo>
                    <a:cubicBezTo>
                      <a:pt x="3060" y="1615"/>
                      <a:pt x="3058" y="1615"/>
                      <a:pt x="3056" y="1616"/>
                    </a:cubicBezTo>
                    <a:cubicBezTo>
                      <a:pt x="3061" y="1628"/>
                      <a:pt x="3066" y="1639"/>
                      <a:pt x="3072" y="1651"/>
                    </a:cubicBezTo>
                    <a:lnTo>
                      <a:pt x="3072" y="1651"/>
                    </a:lnTo>
                    <a:cubicBezTo>
                      <a:pt x="3080" y="1636"/>
                      <a:pt x="3076" y="1615"/>
                      <a:pt x="3063" y="1615"/>
                    </a:cubicBezTo>
                    <a:close/>
                    <a:moveTo>
                      <a:pt x="350" y="0"/>
                    </a:moveTo>
                    <a:lnTo>
                      <a:pt x="350" y="0"/>
                    </a:lnTo>
                    <a:cubicBezTo>
                      <a:pt x="536" y="276"/>
                      <a:pt x="596" y="644"/>
                      <a:pt x="513" y="1005"/>
                    </a:cubicBezTo>
                    <a:cubicBezTo>
                      <a:pt x="466" y="1212"/>
                      <a:pt x="373" y="1431"/>
                      <a:pt x="418" y="1624"/>
                    </a:cubicBezTo>
                    <a:cubicBezTo>
                      <a:pt x="280" y="1648"/>
                      <a:pt x="141" y="1672"/>
                      <a:pt x="1" y="1695"/>
                    </a:cubicBezTo>
                    <a:cubicBezTo>
                      <a:pt x="122" y="1879"/>
                      <a:pt x="270" y="2043"/>
                      <a:pt x="441" y="2183"/>
                    </a:cubicBezTo>
                    <a:cubicBezTo>
                      <a:pt x="339" y="2183"/>
                      <a:pt x="237" y="2182"/>
                      <a:pt x="136" y="2182"/>
                    </a:cubicBezTo>
                    <a:cubicBezTo>
                      <a:pt x="282" y="2347"/>
                      <a:pt x="429" y="2512"/>
                      <a:pt x="577" y="2678"/>
                    </a:cubicBezTo>
                    <a:lnTo>
                      <a:pt x="315" y="2654"/>
                    </a:lnTo>
                    <a:lnTo>
                      <a:pt x="315" y="2654"/>
                    </a:lnTo>
                    <a:cubicBezTo>
                      <a:pt x="568" y="2880"/>
                      <a:pt x="786" y="3138"/>
                      <a:pt x="970" y="3424"/>
                    </a:cubicBezTo>
                    <a:cubicBezTo>
                      <a:pt x="868" y="3430"/>
                      <a:pt x="764" y="3439"/>
                      <a:pt x="666" y="3486"/>
                    </a:cubicBezTo>
                    <a:cubicBezTo>
                      <a:pt x="569" y="3535"/>
                      <a:pt x="481" y="3632"/>
                      <a:pt x="484" y="3732"/>
                    </a:cubicBezTo>
                    <a:cubicBezTo>
                      <a:pt x="484" y="3780"/>
                      <a:pt x="505" y="3823"/>
                      <a:pt x="528" y="3865"/>
                    </a:cubicBezTo>
                    <a:cubicBezTo>
                      <a:pt x="671" y="4136"/>
                      <a:pt x="814" y="4407"/>
                      <a:pt x="957" y="4679"/>
                    </a:cubicBezTo>
                    <a:cubicBezTo>
                      <a:pt x="948" y="4674"/>
                      <a:pt x="940" y="4671"/>
                      <a:pt x="931" y="4671"/>
                    </a:cubicBezTo>
                    <a:cubicBezTo>
                      <a:pt x="873" y="4671"/>
                      <a:pt x="824" y="4786"/>
                      <a:pt x="831" y="4858"/>
                    </a:cubicBezTo>
                    <a:cubicBezTo>
                      <a:pt x="855" y="5101"/>
                      <a:pt x="922" y="5331"/>
                      <a:pt x="1027" y="5539"/>
                    </a:cubicBezTo>
                    <a:cubicBezTo>
                      <a:pt x="1370" y="6221"/>
                      <a:pt x="2210" y="6666"/>
                      <a:pt x="2883" y="6990"/>
                    </a:cubicBezTo>
                    <a:cubicBezTo>
                      <a:pt x="2611" y="6971"/>
                      <a:pt x="2341" y="6954"/>
                      <a:pt x="2069" y="6937"/>
                    </a:cubicBezTo>
                    <a:lnTo>
                      <a:pt x="2069" y="6937"/>
                    </a:lnTo>
                    <a:cubicBezTo>
                      <a:pt x="2424" y="7331"/>
                      <a:pt x="2888" y="7626"/>
                      <a:pt x="3404" y="7788"/>
                    </a:cubicBezTo>
                    <a:cubicBezTo>
                      <a:pt x="3328" y="7796"/>
                      <a:pt x="3253" y="7833"/>
                      <a:pt x="3196" y="7889"/>
                    </a:cubicBezTo>
                    <a:cubicBezTo>
                      <a:pt x="3214" y="7957"/>
                      <a:pt x="3244" y="8021"/>
                      <a:pt x="3285" y="8077"/>
                    </a:cubicBezTo>
                    <a:lnTo>
                      <a:pt x="3285" y="8077"/>
                    </a:lnTo>
                    <a:cubicBezTo>
                      <a:pt x="3282" y="8078"/>
                      <a:pt x="3280" y="8080"/>
                      <a:pt x="3277" y="8082"/>
                    </a:cubicBezTo>
                    <a:cubicBezTo>
                      <a:pt x="3226" y="8120"/>
                      <a:pt x="3237" y="8200"/>
                      <a:pt x="3281" y="8238"/>
                    </a:cubicBezTo>
                    <a:cubicBezTo>
                      <a:pt x="3323" y="8276"/>
                      <a:pt x="3385" y="8284"/>
                      <a:pt x="3442" y="8297"/>
                    </a:cubicBezTo>
                    <a:cubicBezTo>
                      <a:pt x="3855" y="8385"/>
                      <a:pt x="4162" y="8705"/>
                      <a:pt x="4361" y="9067"/>
                    </a:cubicBezTo>
                    <a:cubicBezTo>
                      <a:pt x="4560" y="9430"/>
                      <a:pt x="4670" y="9836"/>
                      <a:pt x="4834" y="10218"/>
                    </a:cubicBezTo>
                    <a:cubicBezTo>
                      <a:pt x="5324" y="11362"/>
                      <a:pt x="6285" y="12272"/>
                      <a:pt x="6535" y="13509"/>
                    </a:cubicBezTo>
                    <a:cubicBezTo>
                      <a:pt x="6538" y="13257"/>
                      <a:pt x="6539" y="13008"/>
                      <a:pt x="6542" y="12758"/>
                    </a:cubicBezTo>
                    <a:cubicBezTo>
                      <a:pt x="6647" y="12796"/>
                      <a:pt x="6753" y="12834"/>
                      <a:pt x="6859" y="12872"/>
                    </a:cubicBezTo>
                    <a:lnTo>
                      <a:pt x="4689" y="8882"/>
                    </a:lnTo>
                    <a:cubicBezTo>
                      <a:pt x="4922" y="8531"/>
                      <a:pt x="5064" y="8126"/>
                      <a:pt x="5100" y="7721"/>
                    </a:cubicBezTo>
                    <a:lnTo>
                      <a:pt x="5100" y="7721"/>
                    </a:lnTo>
                    <a:cubicBezTo>
                      <a:pt x="5046" y="7744"/>
                      <a:pt x="4988" y="7755"/>
                      <a:pt x="4932" y="7755"/>
                    </a:cubicBezTo>
                    <a:cubicBezTo>
                      <a:pt x="4890" y="7755"/>
                      <a:pt x="4848" y="7749"/>
                      <a:pt x="4809" y="7737"/>
                    </a:cubicBezTo>
                    <a:cubicBezTo>
                      <a:pt x="4851" y="7464"/>
                      <a:pt x="4872" y="7191"/>
                      <a:pt x="4877" y="6917"/>
                    </a:cubicBezTo>
                    <a:lnTo>
                      <a:pt x="4877" y="6917"/>
                    </a:lnTo>
                    <a:cubicBezTo>
                      <a:pt x="4810" y="6949"/>
                      <a:pt x="4745" y="6979"/>
                      <a:pt x="4678" y="7011"/>
                    </a:cubicBezTo>
                    <a:lnTo>
                      <a:pt x="4678" y="7011"/>
                    </a:lnTo>
                    <a:cubicBezTo>
                      <a:pt x="4998" y="6859"/>
                      <a:pt x="4706" y="5346"/>
                      <a:pt x="4668" y="5056"/>
                    </a:cubicBezTo>
                    <a:cubicBezTo>
                      <a:pt x="4586" y="4428"/>
                      <a:pt x="4082" y="3899"/>
                      <a:pt x="4174" y="3233"/>
                    </a:cubicBezTo>
                    <a:cubicBezTo>
                      <a:pt x="4186" y="3153"/>
                      <a:pt x="4205" y="3064"/>
                      <a:pt x="4166" y="3003"/>
                    </a:cubicBezTo>
                    <a:cubicBezTo>
                      <a:pt x="4124" y="2946"/>
                      <a:pt x="4041" y="2934"/>
                      <a:pt x="3974" y="2909"/>
                    </a:cubicBezTo>
                    <a:cubicBezTo>
                      <a:pt x="3853" y="2863"/>
                      <a:pt x="3766" y="2765"/>
                      <a:pt x="3690" y="2665"/>
                    </a:cubicBezTo>
                    <a:cubicBezTo>
                      <a:pt x="3449" y="2352"/>
                      <a:pt x="3241" y="2013"/>
                      <a:pt x="3072" y="1651"/>
                    </a:cubicBezTo>
                    <a:lnTo>
                      <a:pt x="3072" y="1651"/>
                    </a:lnTo>
                    <a:cubicBezTo>
                      <a:pt x="3069" y="1655"/>
                      <a:pt x="3066" y="1659"/>
                      <a:pt x="3061" y="1662"/>
                    </a:cubicBezTo>
                    <a:cubicBezTo>
                      <a:pt x="3053" y="1666"/>
                      <a:pt x="3045" y="1668"/>
                      <a:pt x="3037" y="1668"/>
                    </a:cubicBezTo>
                    <a:cubicBezTo>
                      <a:pt x="3022" y="1668"/>
                      <a:pt x="3007" y="1662"/>
                      <a:pt x="2995" y="1654"/>
                    </a:cubicBezTo>
                    <a:cubicBezTo>
                      <a:pt x="2799" y="1542"/>
                      <a:pt x="2719" y="1284"/>
                      <a:pt x="2807" y="1047"/>
                    </a:cubicBezTo>
                    <a:lnTo>
                      <a:pt x="2807" y="1047"/>
                    </a:lnTo>
                    <a:cubicBezTo>
                      <a:pt x="2677" y="1085"/>
                      <a:pt x="2545" y="1123"/>
                      <a:pt x="2414" y="1161"/>
                    </a:cubicBezTo>
                    <a:cubicBezTo>
                      <a:pt x="2373" y="1053"/>
                      <a:pt x="2268" y="989"/>
                      <a:pt x="2168" y="932"/>
                    </a:cubicBezTo>
                    <a:lnTo>
                      <a:pt x="900" y="199"/>
                    </a:lnTo>
                    <a:lnTo>
                      <a:pt x="900" y="199"/>
                    </a:lnTo>
                    <a:cubicBezTo>
                      <a:pt x="917" y="246"/>
                      <a:pt x="882" y="313"/>
                      <a:pt x="830" y="335"/>
                    </a:cubicBezTo>
                    <a:cubicBezTo>
                      <a:pt x="710" y="180"/>
                      <a:pt x="544" y="64"/>
                      <a:pt x="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7"/>
              <p:cNvSpPr/>
              <p:nvPr/>
            </p:nvSpPr>
            <p:spPr>
              <a:xfrm>
                <a:off x="6317625" y="2475750"/>
                <a:ext cx="175425" cy="172850"/>
              </a:xfrm>
              <a:custGeom>
                <a:avLst/>
                <a:gdLst/>
                <a:ahLst/>
                <a:cxnLst/>
                <a:rect l="l" t="t" r="r" b="b"/>
                <a:pathLst>
                  <a:path w="7017" h="6914" extrusionOk="0">
                    <a:moveTo>
                      <a:pt x="0" y="0"/>
                    </a:moveTo>
                    <a:lnTo>
                      <a:pt x="0" y="6914"/>
                    </a:lnTo>
                    <a:lnTo>
                      <a:pt x="7016" y="6914"/>
                    </a:lnTo>
                    <a:lnTo>
                      <a:pt x="7016" y="14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7"/>
              <p:cNvSpPr/>
              <p:nvPr/>
            </p:nvSpPr>
            <p:spPr>
              <a:xfrm>
                <a:off x="6244225" y="2401250"/>
                <a:ext cx="258550" cy="118900"/>
              </a:xfrm>
              <a:custGeom>
                <a:avLst/>
                <a:gdLst/>
                <a:ahLst/>
                <a:cxnLst/>
                <a:rect l="l" t="t" r="r" b="b"/>
                <a:pathLst>
                  <a:path w="10342" h="4756" extrusionOk="0">
                    <a:moveTo>
                      <a:pt x="1" y="1"/>
                    </a:moveTo>
                    <a:lnTo>
                      <a:pt x="1132" y="4563"/>
                    </a:lnTo>
                    <a:lnTo>
                      <a:pt x="4685" y="4755"/>
                    </a:lnTo>
                    <a:lnTo>
                      <a:pt x="10341" y="4594"/>
                    </a:lnTo>
                    <a:lnTo>
                      <a:pt x="6491" y="2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7"/>
              <p:cNvSpPr/>
              <p:nvPr/>
            </p:nvSpPr>
            <p:spPr>
              <a:xfrm>
                <a:off x="6394200" y="2436275"/>
                <a:ext cx="30675" cy="21650"/>
              </a:xfrm>
              <a:custGeom>
                <a:avLst/>
                <a:gdLst/>
                <a:ahLst/>
                <a:cxnLst/>
                <a:rect l="l" t="t" r="r" b="b"/>
                <a:pathLst>
                  <a:path w="1227" h="866" extrusionOk="0">
                    <a:moveTo>
                      <a:pt x="612" y="1"/>
                    </a:moveTo>
                    <a:lnTo>
                      <a:pt x="1" y="865"/>
                    </a:lnTo>
                    <a:lnTo>
                      <a:pt x="1226" y="803"/>
                    </a:lnTo>
                    <a:lnTo>
                      <a:pt x="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7"/>
              <p:cNvSpPr/>
              <p:nvPr/>
            </p:nvSpPr>
            <p:spPr>
              <a:xfrm>
                <a:off x="6399825" y="2442525"/>
                <a:ext cx="21775" cy="15400"/>
              </a:xfrm>
              <a:custGeom>
                <a:avLst/>
                <a:gdLst/>
                <a:ahLst/>
                <a:cxnLst/>
                <a:rect l="l" t="t" r="r" b="b"/>
                <a:pathLst>
                  <a:path w="871" h="616" extrusionOk="0">
                    <a:moveTo>
                      <a:pt x="436" y="1"/>
                    </a:moveTo>
                    <a:lnTo>
                      <a:pt x="1" y="615"/>
                    </a:lnTo>
                    <a:lnTo>
                      <a:pt x="1" y="615"/>
                    </a:lnTo>
                    <a:lnTo>
                      <a:pt x="870" y="571"/>
                    </a:lnTo>
                    <a:lnTo>
                      <a:pt x="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7"/>
              <p:cNvSpPr/>
              <p:nvPr/>
            </p:nvSpPr>
            <p:spPr>
              <a:xfrm>
                <a:off x="6399825" y="2442525"/>
                <a:ext cx="21775" cy="15400"/>
              </a:xfrm>
              <a:custGeom>
                <a:avLst/>
                <a:gdLst/>
                <a:ahLst/>
                <a:cxnLst/>
                <a:rect l="l" t="t" r="r" b="b"/>
                <a:pathLst>
                  <a:path w="871" h="616" extrusionOk="0">
                    <a:moveTo>
                      <a:pt x="436" y="1"/>
                    </a:moveTo>
                    <a:lnTo>
                      <a:pt x="389" y="66"/>
                    </a:lnTo>
                    <a:lnTo>
                      <a:pt x="775" y="571"/>
                    </a:lnTo>
                    <a:lnTo>
                      <a:pt x="5" y="610"/>
                    </a:lnTo>
                    <a:lnTo>
                      <a:pt x="1" y="615"/>
                    </a:lnTo>
                    <a:lnTo>
                      <a:pt x="870" y="571"/>
                    </a:lnTo>
                    <a:lnTo>
                      <a:pt x="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7"/>
              <p:cNvSpPr/>
              <p:nvPr/>
            </p:nvSpPr>
            <p:spPr>
              <a:xfrm>
                <a:off x="6373075" y="2434200"/>
                <a:ext cx="36450" cy="23725"/>
              </a:xfrm>
              <a:custGeom>
                <a:avLst/>
                <a:gdLst/>
                <a:ahLst/>
                <a:cxnLst/>
                <a:rect l="l" t="t" r="r" b="b"/>
                <a:pathLst>
                  <a:path w="1458" h="949" extrusionOk="0">
                    <a:moveTo>
                      <a:pt x="0" y="1"/>
                    </a:moveTo>
                    <a:lnTo>
                      <a:pt x="846" y="948"/>
                    </a:lnTo>
                    <a:lnTo>
                      <a:pt x="1457" y="8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7"/>
              <p:cNvSpPr/>
              <p:nvPr/>
            </p:nvSpPr>
            <p:spPr>
              <a:xfrm>
                <a:off x="6156675" y="2401250"/>
                <a:ext cx="204675" cy="118900"/>
              </a:xfrm>
              <a:custGeom>
                <a:avLst/>
                <a:gdLst/>
                <a:ahLst/>
                <a:cxnLst/>
                <a:rect l="l" t="t" r="r" b="b"/>
                <a:pathLst>
                  <a:path w="8187" h="4756" extrusionOk="0">
                    <a:moveTo>
                      <a:pt x="3503" y="1"/>
                    </a:moveTo>
                    <a:lnTo>
                      <a:pt x="0" y="4587"/>
                    </a:lnTo>
                    <a:lnTo>
                      <a:pt x="8186" y="4755"/>
                    </a:lnTo>
                    <a:cubicBezTo>
                      <a:pt x="6936" y="3488"/>
                      <a:pt x="3503" y="1"/>
                      <a:pt x="3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7"/>
              <p:cNvSpPr/>
              <p:nvPr/>
            </p:nvSpPr>
            <p:spPr>
              <a:xfrm>
                <a:off x="6172125" y="2415175"/>
                <a:ext cx="170975" cy="243600"/>
              </a:xfrm>
              <a:custGeom>
                <a:avLst/>
                <a:gdLst/>
                <a:ahLst/>
                <a:cxnLst/>
                <a:rect l="l" t="t" r="r" b="b"/>
                <a:pathLst>
                  <a:path w="6839" h="9744" extrusionOk="0">
                    <a:moveTo>
                      <a:pt x="2866" y="0"/>
                    </a:moveTo>
                    <a:lnTo>
                      <a:pt x="0" y="3802"/>
                    </a:lnTo>
                    <a:cubicBezTo>
                      <a:pt x="0" y="3802"/>
                      <a:pt x="108" y="8123"/>
                      <a:pt x="108" y="9744"/>
                    </a:cubicBezTo>
                    <a:lnTo>
                      <a:pt x="6838" y="8835"/>
                    </a:lnTo>
                    <a:cubicBezTo>
                      <a:pt x="6795" y="6981"/>
                      <a:pt x="6810" y="5927"/>
                      <a:pt x="6768" y="4075"/>
                    </a:cubicBezTo>
                    <a:lnTo>
                      <a:pt x="2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7"/>
              <p:cNvSpPr/>
              <p:nvPr/>
            </p:nvSpPr>
            <p:spPr>
              <a:xfrm>
                <a:off x="6230050" y="2510425"/>
                <a:ext cx="15475" cy="24500"/>
              </a:xfrm>
              <a:custGeom>
                <a:avLst/>
                <a:gdLst/>
                <a:ahLst/>
                <a:cxnLst/>
                <a:rect l="l" t="t" r="r" b="b"/>
                <a:pathLst>
                  <a:path w="619" h="980" extrusionOk="0">
                    <a:moveTo>
                      <a:pt x="1" y="0"/>
                    </a:moveTo>
                    <a:lnTo>
                      <a:pt x="1" y="979"/>
                    </a:lnTo>
                    <a:lnTo>
                      <a:pt x="618" y="979"/>
                    </a:lnTo>
                    <a:lnTo>
                      <a:pt x="6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7"/>
              <p:cNvSpPr/>
              <p:nvPr/>
            </p:nvSpPr>
            <p:spPr>
              <a:xfrm>
                <a:off x="6270925" y="2489100"/>
                <a:ext cx="13500" cy="21375"/>
              </a:xfrm>
              <a:custGeom>
                <a:avLst/>
                <a:gdLst/>
                <a:ahLst/>
                <a:cxnLst/>
                <a:rect l="l" t="t" r="r" b="b"/>
                <a:pathLst>
                  <a:path w="540" h="855" extrusionOk="0">
                    <a:moveTo>
                      <a:pt x="0" y="0"/>
                    </a:moveTo>
                    <a:lnTo>
                      <a:pt x="0" y="855"/>
                    </a:lnTo>
                    <a:lnTo>
                      <a:pt x="540" y="855"/>
                    </a:lnTo>
                    <a:lnTo>
                      <a:pt x="5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7"/>
              <p:cNvSpPr/>
              <p:nvPr/>
            </p:nvSpPr>
            <p:spPr>
              <a:xfrm>
                <a:off x="6199075" y="2489100"/>
                <a:ext cx="13500" cy="21375"/>
              </a:xfrm>
              <a:custGeom>
                <a:avLst/>
                <a:gdLst/>
                <a:ahLst/>
                <a:cxnLst/>
                <a:rect l="l" t="t" r="r" b="b"/>
                <a:pathLst>
                  <a:path w="540" h="855" extrusionOk="0">
                    <a:moveTo>
                      <a:pt x="0" y="0"/>
                    </a:moveTo>
                    <a:lnTo>
                      <a:pt x="0" y="855"/>
                    </a:lnTo>
                    <a:lnTo>
                      <a:pt x="539" y="855"/>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7"/>
              <p:cNvSpPr/>
              <p:nvPr/>
            </p:nvSpPr>
            <p:spPr>
              <a:xfrm>
                <a:off x="6233100" y="2510425"/>
                <a:ext cx="15475" cy="24500"/>
              </a:xfrm>
              <a:custGeom>
                <a:avLst/>
                <a:gdLst/>
                <a:ahLst/>
                <a:cxnLst/>
                <a:rect l="l" t="t" r="r" b="b"/>
                <a:pathLst>
                  <a:path w="619" h="980" extrusionOk="0">
                    <a:moveTo>
                      <a:pt x="1" y="0"/>
                    </a:moveTo>
                    <a:lnTo>
                      <a:pt x="1" y="979"/>
                    </a:lnTo>
                    <a:lnTo>
                      <a:pt x="619" y="979"/>
                    </a:lnTo>
                    <a:lnTo>
                      <a:pt x="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7"/>
              <p:cNvSpPr/>
              <p:nvPr/>
            </p:nvSpPr>
            <p:spPr>
              <a:xfrm>
                <a:off x="6273950" y="2489100"/>
                <a:ext cx="13500" cy="21375"/>
              </a:xfrm>
              <a:custGeom>
                <a:avLst/>
                <a:gdLst/>
                <a:ahLst/>
                <a:cxnLst/>
                <a:rect l="l" t="t" r="r" b="b"/>
                <a:pathLst>
                  <a:path w="540" h="855" extrusionOk="0">
                    <a:moveTo>
                      <a:pt x="0" y="0"/>
                    </a:moveTo>
                    <a:lnTo>
                      <a:pt x="0" y="855"/>
                    </a:lnTo>
                    <a:lnTo>
                      <a:pt x="539" y="855"/>
                    </a:lnTo>
                    <a:lnTo>
                      <a:pt x="5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7"/>
              <p:cNvSpPr/>
              <p:nvPr/>
            </p:nvSpPr>
            <p:spPr>
              <a:xfrm>
                <a:off x="6202075" y="2489100"/>
                <a:ext cx="13500" cy="21375"/>
              </a:xfrm>
              <a:custGeom>
                <a:avLst/>
                <a:gdLst/>
                <a:ahLst/>
                <a:cxnLst/>
                <a:rect l="l" t="t" r="r" b="b"/>
                <a:pathLst>
                  <a:path w="540" h="855" extrusionOk="0">
                    <a:moveTo>
                      <a:pt x="1" y="0"/>
                    </a:moveTo>
                    <a:lnTo>
                      <a:pt x="1" y="855"/>
                    </a:lnTo>
                    <a:lnTo>
                      <a:pt x="540" y="855"/>
                    </a:lnTo>
                    <a:lnTo>
                      <a:pt x="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7"/>
              <p:cNvSpPr/>
              <p:nvPr/>
            </p:nvSpPr>
            <p:spPr>
              <a:xfrm>
                <a:off x="6368500" y="2534900"/>
                <a:ext cx="13500" cy="21400"/>
              </a:xfrm>
              <a:custGeom>
                <a:avLst/>
                <a:gdLst/>
                <a:ahLst/>
                <a:cxnLst/>
                <a:rect l="l" t="t" r="r" b="b"/>
                <a:pathLst>
                  <a:path w="540" h="856" extrusionOk="0">
                    <a:moveTo>
                      <a:pt x="0" y="0"/>
                    </a:moveTo>
                    <a:lnTo>
                      <a:pt x="0" y="856"/>
                    </a:lnTo>
                    <a:lnTo>
                      <a:pt x="539" y="856"/>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7"/>
              <p:cNvSpPr/>
              <p:nvPr/>
            </p:nvSpPr>
            <p:spPr>
              <a:xfrm>
                <a:off x="6371550" y="2534900"/>
                <a:ext cx="13500" cy="21400"/>
              </a:xfrm>
              <a:custGeom>
                <a:avLst/>
                <a:gdLst/>
                <a:ahLst/>
                <a:cxnLst/>
                <a:rect l="l" t="t" r="r" b="b"/>
                <a:pathLst>
                  <a:path w="540" h="856" extrusionOk="0">
                    <a:moveTo>
                      <a:pt x="0" y="0"/>
                    </a:moveTo>
                    <a:lnTo>
                      <a:pt x="0" y="856"/>
                    </a:lnTo>
                    <a:lnTo>
                      <a:pt x="539" y="856"/>
                    </a:lnTo>
                    <a:lnTo>
                      <a:pt x="5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7"/>
              <p:cNvSpPr/>
              <p:nvPr/>
            </p:nvSpPr>
            <p:spPr>
              <a:xfrm>
                <a:off x="6398975" y="2534900"/>
                <a:ext cx="13475" cy="21400"/>
              </a:xfrm>
              <a:custGeom>
                <a:avLst/>
                <a:gdLst/>
                <a:ahLst/>
                <a:cxnLst/>
                <a:rect l="l" t="t" r="r" b="b"/>
                <a:pathLst>
                  <a:path w="539" h="856" extrusionOk="0">
                    <a:moveTo>
                      <a:pt x="1" y="0"/>
                    </a:moveTo>
                    <a:lnTo>
                      <a:pt x="1" y="856"/>
                    </a:lnTo>
                    <a:lnTo>
                      <a:pt x="538" y="856"/>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7"/>
              <p:cNvSpPr/>
              <p:nvPr/>
            </p:nvSpPr>
            <p:spPr>
              <a:xfrm>
                <a:off x="6402025" y="2534900"/>
                <a:ext cx="13500" cy="21400"/>
              </a:xfrm>
              <a:custGeom>
                <a:avLst/>
                <a:gdLst/>
                <a:ahLst/>
                <a:cxnLst/>
                <a:rect l="l" t="t" r="r" b="b"/>
                <a:pathLst>
                  <a:path w="540" h="856" extrusionOk="0">
                    <a:moveTo>
                      <a:pt x="1" y="0"/>
                    </a:moveTo>
                    <a:lnTo>
                      <a:pt x="1" y="856"/>
                    </a:lnTo>
                    <a:lnTo>
                      <a:pt x="540" y="856"/>
                    </a:lnTo>
                    <a:lnTo>
                      <a:pt x="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7"/>
              <p:cNvSpPr/>
              <p:nvPr/>
            </p:nvSpPr>
            <p:spPr>
              <a:xfrm>
                <a:off x="6456350" y="2534900"/>
                <a:ext cx="13500" cy="21400"/>
              </a:xfrm>
              <a:custGeom>
                <a:avLst/>
                <a:gdLst/>
                <a:ahLst/>
                <a:cxnLst/>
                <a:rect l="l" t="t" r="r" b="b"/>
                <a:pathLst>
                  <a:path w="540" h="856" extrusionOk="0">
                    <a:moveTo>
                      <a:pt x="0" y="0"/>
                    </a:moveTo>
                    <a:lnTo>
                      <a:pt x="0" y="856"/>
                    </a:lnTo>
                    <a:lnTo>
                      <a:pt x="539" y="856"/>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7"/>
              <p:cNvSpPr/>
              <p:nvPr/>
            </p:nvSpPr>
            <p:spPr>
              <a:xfrm>
                <a:off x="6459400" y="2534900"/>
                <a:ext cx="13500" cy="21400"/>
              </a:xfrm>
              <a:custGeom>
                <a:avLst/>
                <a:gdLst/>
                <a:ahLst/>
                <a:cxnLst/>
                <a:rect l="l" t="t" r="r" b="b"/>
                <a:pathLst>
                  <a:path w="540" h="856" extrusionOk="0">
                    <a:moveTo>
                      <a:pt x="0" y="0"/>
                    </a:moveTo>
                    <a:lnTo>
                      <a:pt x="0" y="856"/>
                    </a:lnTo>
                    <a:lnTo>
                      <a:pt x="539" y="856"/>
                    </a:lnTo>
                    <a:lnTo>
                      <a:pt x="5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7"/>
              <p:cNvSpPr/>
              <p:nvPr/>
            </p:nvSpPr>
            <p:spPr>
              <a:xfrm>
                <a:off x="6450750" y="2254700"/>
                <a:ext cx="203950" cy="401400"/>
              </a:xfrm>
              <a:custGeom>
                <a:avLst/>
                <a:gdLst/>
                <a:ahLst/>
                <a:cxnLst/>
                <a:rect l="l" t="t" r="r" b="b"/>
                <a:pathLst>
                  <a:path w="8158" h="16056" extrusionOk="0">
                    <a:moveTo>
                      <a:pt x="3638" y="1918"/>
                    </a:moveTo>
                    <a:cubicBezTo>
                      <a:pt x="3636" y="1918"/>
                      <a:pt x="3634" y="1918"/>
                      <a:pt x="3631" y="1919"/>
                    </a:cubicBezTo>
                    <a:cubicBezTo>
                      <a:pt x="3638" y="1933"/>
                      <a:pt x="3644" y="1947"/>
                      <a:pt x="3651" y="1961"/>
                    </a:cubicBezTo>
                    <a:lnTo>
                      <a:pt x="3651" y="1961"/>
                    </a:lnTo>
                    <a:cubicBezTo>
                      <a:pt x="3660" y="1942"/>
                      <a:pt x="3655" y="1918"/>
                      <a:pt x="3638" y="1918"/>
                    </a:cubicBezTo>
                    <a:close/>
                    <a:moveTo>
                      <a:pt x="416" y="1"/>
                    </a:moveTo>
                    <a:lnTo>
                      <a:pt x="416" y="1"/>
                    </a:lnTo>
                    <a:cubicBezTo>
                      <a:pt x="637" y="329"/>
                      <a:pt x="707" y="765"/>
                      <a:pt x="611" y="1194"/>
                    </a:cubicBezTo>
                    <a:cubicBezTo>
                      <a:pt x="555" y="1442"/>
                      <a:pt x="445" y="1699"/>
                      <a:pt x="498" y="1930"/>
                    </a:cubicBezTo>
                    <a:cubicBezTo>
                      <a:pt x="332" y="1958"/>
                      <a:pt x="166" y="1985"/>
                      <a:pt x="0" y="2014"/>
                    </a:cubicBezTo>
                    <a:cubicBezTo>
                      <a:pt x="144" y="2233"/>
                      <a:pt x="321" y="2428"/>
                      <a:pt x="523" y="2594"/>
                    </a:cubicBezTo>
                    <a:cubicBezTo>
                      <a:pt x="402" y="2594"/>
                      <a:pt x="281" y="2593"/>
                      <a:pt x="161" y="2593"/>
                    </a:cubicBezTo>
                    <a:cubicBezTo>
                      <a:pt x="335" y="2790"/>
                      <a:pt x="512" y="2986"/>
                      <a:pt x="687" y="3183"/>
                    </a:cubicBezTo>
                    <a:cubicBezTo>
                      <a:pt x="583" y="3173"/>
                      <a:pt x="478" y="3164"/>
                      <a:pt x="375" y="3153"/>
                    </a:cubicBezTo>
                    <a:lnTo>
                      <a:pt x="375" y="3153"/>
                    </a:lnTo>
                    <a:cubicBezTo>
                      <a:pt x="674" y="3422"/>
                      <a:pt x="936" y="3731"/>
                      <a:pt x="1152" y="4070"/>
                    </a:cubicBezTo>
                    <a:cubicBezTo>
                      <a:pt x="1031" y="4079"/>
                      <a:pt x="907" y="4088"/>
                      <a:pt x="791" y="4144"/>
                    </a:cubicBezTo>
                    <a:cubicBezTo>
                      <a:pt x="677" y="4200"/>
                      <a:pt x="574" y="4317"/>
                      <a:pt x="575" y="4435"/>
                    </a:cubicBezTo>
                    <a:cubicBezTo>
                      <a:pt x="575" y="4493"/>
                      <a:pt x="602" y="4544"/>
                      <a:pt x="627" y="4594"/>
                    </a:cubicBezTo>
                    <a:lnTo>
                      <a:pt x="1138" y="5561"/>
                    </a:lnTo>
                    <a:cubicBezTo>
                      <a:pt x="1128" y="5555"/>
                      <a:pt x="1118" y="5553"/>
                      <a:pt x="1108" y="5553"/>
                    </a:cubicBezTo>
                    <a:cubicBezTo>
                      <a:pt x="1038" y="5553"/>
                      <a:pt x="980" y="5688"/>
                      <a:pt x="988" y="5774"/>
                    </a:cubicBezTo>
                    <a:cubicBezTo>
                      <a:pt x="1017" y="6062"/>
                      <a:pt x="1096" y="6337"/>
                      <a:pt x="1221" y="6583"/>
                    </a:cubicBezTo>
                    <a:cubicBezTo>
                      <a:pt x="1629" y="7393"/>
                      <a:pt x="2628" y="7921"/>
                      <a:pt x="3427" y="8307"/>
                    </a:cubicBezTo>
                    <a:cubicBezTo>
                      <a:pt x="3105" y="8287"/>
                      <a:pt x="2782" y="8264"/>
                      <a:pt x="2460" y="8244"/>
                    </a:cubicBezTo>
                    <a:lnTo>
                      <a:pt x="2460" y="8244"/>
                    </a:lnTo>
                    <a:cubicBezTo>
                      <a:pt x="2882" y="8713"/>
                      <a:pt x="3434" y="9064"/>
                      <a:pt x="4047" y="9256"/>
                    </a:cubicBezTo>
                    <a:cubicBezTo>
                      <a:pt x="3957" y="9263"/>
                      <a:pt x="3866" y="9307"/>
                      <a:pt x="3799" y="9373"/>
                    </a:cubicBezTo>
                    <a:cubicBezTo>
                      <a:pt x="3820" y="9455"/>
                      <a:pt x="3857" y="9532"/>
                      <a:pt x="3906" y="9599"/>
                    </a:cubicBezTo>
                    <a:lnTo>
                      <a:pt x="3906" y="9599"/>
                    </a:lnTo>
                    <a:cubicBezTo>
                      <a:pt x="3903" y="9600"/>
                      <a:pt x="3901" y="9602"/>
                      <a:pt x="3898" y="9604"/>
                    </a:cubicBezTo>
                    <a:cubicBezTo>
                      <a:pt x="3838" y="9648"/>
                      <a:pt x="3851" y="9745"/>
                      <a:pt x="3902" y="9790"/>
                    </a:cubicBezTo>
                    <a:cubicBezTo>
                      <a:pt x="3954" y="9834"/>
                      <a:pt x="4028" y="9846"/>
                      <a:pt x="4097" y="9860"/>
                    </a:cubicBezTo>
                    <a:cubicBezTo>
                      <a:pt x="4587" y="9962"/>
                      <a:pt x="4952" y="10348"/>
                      <a:pt x="5189" y="10776"/>
                    </a:cubicBezTo>
                    <a:cubicBezTo>
                      <a:pt x="5425" y="11206"/>
                      <a:pt x="5557" y="11690"/>
                      <a:pt x="5751" y="12143"/>
                    </a:cubicBezTo>
                    <a:cubicBezTo>
                      <a:pt x="6334" y="13503"/>
                      <a:pt x="7477" y="14585"/>
                      <a:pt x="7772" y="16056"/>
                    </a:cubicBezTo>
                    <a:cubicBezTo>
                      <a:pt x="7774" y="15758"/>
                      <a:pt x="7777" y="15460"/>
                      <a:pt x="7778" y="15162"/>
                    </a:cubicBezTo>
                    <a:cubicBezTo>
                      <a:pt x="7905" y="15207"/>
                      <a:pt x="8031" y="15252"/>
                      <a:pt x="8157" y="15297"/>
                    </a:cubicBezTo>
                    <a:cubicBezTo>
                      <a:pt x="7296" y="13718"/>
                      <a:pt x="6438" y="12136"/>
                      <a:pt x="5579" y="10555"/>
                    </a:cubicBezTo>
                    <a:cubicBezTo>
                      <a:pt x="5856" y="10139"/>
                      <a:pt x="6025" y="9659"/>
                      <a:pt x="6067" y="9178"/>
                    </a:cubicBezTo>
                    <a:lnTo>
                      <a:pt x="6067" y="9178"/>
                    </a:lnTo>
                    <a:cubicBezTo>
                      <a:pt x="6001" y="9204"/>
                      <a:pt x="5932" y="9217"/>
                      <a:pt x="5865" y="9217"/>
                    </a:cubicBezTo>
                    <a:cubicBezTo>
                      <a:pt x="5816" y="9217"/>
                      <a:pt x="5767" y="9210"/>
                      <a:pt x="5721" y="9196"/>
                    </a:cubicBezTo>
                    <a:cubicBezTo>
                      <a:pt x="5770" y="8870"/>
                      <a:pt x="5798" y="8545"/>
                      <a:pt x="5801" y="8221"/>
                    </a:cubicBezTo>
                    <a:lnTo>
                      <a:pt x="5801" y="8221"/>
                    </a:lnTo>
                    <a:cubicBezTo>
                      <a:pt x="5723" y="8258"/>
                      <a:pt x="5642" y="8296"/>
                      <a:pt x="5564" y="8333"/>
                    </a:cubicBezTo>
                    <a:cubicBezTo>
                      <a:pt x="5945" y="8155"/>
                      <a:pt x="5597" y="6352"/>
                      <a:pt x="5552" y="6009"/>
                    </a:cubicBezTo>
                    <a:cubicBezTo>
                      <a:pt x="5456" y="5263"/>
                      <a:pt x="4854" y="4633"/>
                      <a:pt x="4966" y="3841"/>
                    </a:cubicBezTo>
                    <a:cubicBezTo>
                      <a:pt x="4980" y="3746"/>
                      <a:pt x="5003" y="3640"/>
                      <a:pt x="4948" y="3567"/>
                    </a:cubicBezTo>
                    <a:cubicBezTo>
                      <a:pt x="4901" y="3498"/>
                      <a:pt x="4802" y="3485"/>
                      <a:pt x="4721" y="3456"/>
                    </a:cubicBezTo>
                    <a:cubicBezTo>
                      <a:pt x="4577" y="3401"/>
                      <a:pt x="4477" y="3282"/>
                      <a:pt x="4384" y="3165"/>
                    </a:cubicBezTo>
                    <a:cubicBezTo>
                      <a:pt x="4098" y="2795"/>
                      <a:pt x="3852" y="2390"/>
                      <a:pt x="3651" y="1961"/>
                    </a:cubicBezTo>
                    <a:lnTo>
                      <a:pt x="3651" y="1961"/>
                    </a:lnTo>
                    <a:cubicBezTo>
                      <a:pt x="3648" y="1966"/>
                      <a:pt x="3643" y="1971"/>
                      <a:pt x="3638" y="1975"/>
                    </a:cubicBezTo>
                    <a:cubicBezTo>
                      <a:pt x="3628" y="1980"/>
                      <a:pt x="3618" y="1982"/>
                      <a:pt x="3609" y="1982"/>
                    </a:cubicBezTo>
                    <a:cubicBezTo>
                      <a:pt x="3590" y="1982"/>
                      <a:pt x="3573" y="1974"/>
                      <a:pt x="3558" y="1966"/>
                    </a:cubicBezTo>
                    <a:cubicBezTo>
                      <a:pt x="3326" y="1835"/>
                      <a:pt x="3231" y="1526"/>
                      <a:pt x="3335" y="1245"/>
                    </a:cubicBezTo>
                    <a:lnTo>
                      <a:pt x="3335" y="1245"/>
                    </a:lnTo>
                    <a:cubicBezTo>
                      <a:pt x="3180" y="1291"/>
                      <a:pt x="3024" y="1335"/>
                      <a:pt x="2868" y="1381"/>
                    </a:cubicBezTo>
                    <a:cubicBezTo>
                      <a:pt x="2819" y="1253"/>
                      <a:pt x="2696" y="1178"/>
                      <a:pt x="2576" y="1110"/>
                    </a:cubicBezTo>
                    <a:lnTo>
                      <a:pt x="1070" y="237"/>
                    </a:lnTo>
                    <a:lnTo>
                      <a:pt x="1070" y="237"/>
                    </a:lnTo>
                    <a:cubicBezTo>
                      <a:pt x="1090" y="293"/>
                      <a:pt x="1049" y="373"/>
                      <a:pt x="987" y="400"/>
                    </a:cubicBezTo>
                    <a:cubicBezTo>
                      <a:pt x="846" y="213"/>
                      <a:pt x="646" y="76"/>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7"/>
              <p:cNvSpPr/>
              <p:nvPr/>
            </p:nvSpPr>
            <p:spPr>
              <a:xfrm>
                <a:off x="6307250" y="2119500"/>
                <a:ext cx="247075" cy="488925"/>
              </a:xfrm>
              <a:custGeom>
                <a:avLst/>
                <a:gdLst/>
                <a:ahLst/>
                <a:cxnLst/>
                <a:rect l="l" t="t" r="r" b="b"/>
                <a:pathLst>
                  <a:path w="9883" h="19557" extrusionOk="0">
                    <a:moveTo>
                      <a:pt x="1" y="1"/>
                    </a:moveTo>
                    <a:cubicBezTo>
                      <a:pt x="705" y="537"/>
                      <a:pt x="1090" y="1485"/>
                      <a:pt x="986" y="2435"/>
                    </a:cubicBezTo>
                    <a:lnTo>
                      <a:pt x="613" y="2092"/>
                    </a:lnTo>
                    <a:lnTo>
                      <a:pt x="613" y="2092"/>
                    </a:lnTo>
                    <a:cubicBezTo>
                      <a:pt x="566" y="2476"/>
                      <a:pt x="676" y="2861"/>
                      <a:pt x="910" y="3133"/>
                    </a:cubicBezTo>
                    <a:cubicBezTo>
                      <a:pt x="1056" y="3303"/>
                      <a:pt x="1225" y="3614"/>
                      <a:pt x="1013" y="3722"/>
                    </a:cubicBezTo>
                    <a:cubicBezTo>
                      <a:pt x="1154" y="3853"/>
                      <a:pt x="1293" y="3984"/>
                      <a:pt x="1435" y="4116"/>
                    </a:cubicBezTo>
                    <a:cubicBezTo>
                      <a:pt x="1340" y="4050"/>
                      <a:pt x="1225" y="4018"/>
                      <a:pt x="1108" y="4018"/>
                    </a:cubicBezTo>
                    <a:cubicBezTo>
                      <a:pt x="967" y="4018"/>
                      <a:pt x="822" y="4064"/>
                      <a:pt x="702" y="4154"/>
                    </a:cubicBezTo>
                    <a:cubicBezTo>
                      <a:pt x="737" y="4146"/>
                      <a:pt x="772" y="4142"/>
                      <a:pt x="805" y="4142"/>
                    </a:cubicBezTo>
                    <a:cubicBezTo>
                      <a:pt x="1106" y="4142"/>
                      <a:pt x="1335" y="4455"/>
                      <a:pt x="1424" y="4764"/>
                    </a:cubicBezTo>
                    <a:cubicBezTo>
                      <a:pt x="1546" y="5190"/>
                      <a:pt x="1601" y="5504"/>
                      <a:pt x="1852" y="5866"/>
                    </a:cubicBezTo>
                    <a:cubicBezTo>
                      <a:pt x="2045" y="6147"/>
                      <a:pt x="2188" y="6423"/>
                      <a:pt x="2117" y="6805"/>
                    </a:cubicBezTo>
                    <a:cubicBezTo>
                      <a:pt x="2026" y="6766"/>
                      <a:pt x="1934" y="6728"/>
                      <a:pt x="1844" y="6690"/>
                    </a:cubicBezTo>
                    <a:lnTo>
                      <a:pt x="1844" y="6690"/>
                    </a:lnTo>
                    <a:cubicBezTo>
                      <a:pt x="2007" y="6966"/>
                      <a:pt x="2130" y="7270"/>
                      <a:pt x="2208" y="7584"/>
                    </a:cubicBezTo>
                    <a:cubicBezTo>
                      <a:pt x="2023" y="7551"/>
                      <a:pt x="1869" y="7383"/>
                      <a:pt x="1845" y="7187"/>
                    </a:cubicBezTo>
                    <a:lnTo>
                      <a:pt x="1845" y="7187"/>
                    </a:lnTo>
                    <a:cubicBezTo>
                      <a:pt x="1813" y="7516"/>
                      <a:pt x="1887" y="7876"/>
                      <a:pt x="2066" y="8155"/>
                    </a:cubicBezTo>
                    <a:cubicBezTo>
                      <a:pt x="2197" y="8359"/>
                      <a:pt x="2487" y="8478"/>
                      <a:pt x="2541" y="8722"/>
                    </a:cubicBezTo>
                    <a:cubicBezTo>
                      <a:pt x="2430" y="8713"/>
                      <a:pt x="2321" y="8687"/>
                      <a:pt x="2209" y="8664"/>
                    </a:cubicBezTo>
                    <a:lnTo>
                      <a:pt x="2209" y="8664"/>
                    </a:lnTo>
                    <a:cubicBezTo>
                      <a:pt x="2356" y="8902"/>
                      <a:pt x="2692" y="9566"/>
                      <a:pt x="3010" y="9586"/>
                    </a:cubicBezTo>
                    <a:cubicBezTo>
                      <a:pt x="2862" y="9577"/>
                      <a:pt x="2712" y="9566"/>
                      <a:pt x="2565" y="9557"/>
                    </a:cubicBezTo>
                    <a:lnTo>
                      <a:pt x="2565" y="9557"/>
                    </a:lnTo>
                    <a:cubicBezTo>
                      <a:pt x="2964" y="9858"/>
                      <a:pt x="3375" y="10003"/>
                      <a:pt x="3692" y="10397"/>
                    </a:cubicBezTo>
                    <a:cubicBezTo>
                      <a:pt x="3507" y="10302"/>
                      <a:pt x="3183" y="10327"/>
                      <a:pt x="3031" y="10231"/>
                    </a:cubicBezTo>
                    <a:lnTo>
                      <a:pt x="3031" y="10231"/>
                    </a:lnTo>
                    <a:cubicBezTo>
                      <a:pt x="3356" y="10440"/>
                      <a:pt x="3682" y="10650"/>
                      <a:pt x="4006" y="10860"/>
                    </a:cubicBezTo>
                    <a:cubicBezTo>
                      <a:pt x="3774" y="10885"/>
                      <a:pt x="3544" y="10911"/>
                      <a:pt x="3311" y="10936"/>
                    </a:cubicBezTo>
                    <a:cubicBezTo>
                      <a:pt x="3771" y="11001"/>
                      <a:pt x="4223" y="11095"/>
                      <a:pt x="4664" y="11220"/>
                    </a:cubicBezTo>
                    <a:cubicBezTo>
                      <a:pt x="4579" y="11286"/>
                      <a:pt x="4492" y="11349"/>
                      <a:pt x="4407" y="11414"/>
                    </a:cubicBezTo>
                    <a:cubicBezTo>
                      <a:pt x="4478" y="11361"/>
                      <a:pt x="4635" y="11342"/>
                      <a:pt x="4806" y="11342"/>
                    </a:cubicBezTo>
                    <a:cubicBezTo>
                      <a:pt x="5023" y="11342"/>
                      <a:pt x="5262" y="11372"/>
                      <a:pt x="5371" y="11402"/>
                    </a:cubicBezTo>
                    <a:cubicBezTo>
                      <a:pt x="5739" y="11499"/>
                      <a:pt x="5943" y="11894"/>
                      <a:pt x="6080" y="12220"/>
                    </a:cubicBezTo>
                    <a:cubicBezTo>
                      <a:pt x="6442" y="13085"/>
                      <a:pt x="6805" y="13947"/>
                      <a:pt x="7167" y="14811"/>
                    </a:cubicBezTo>
                    <a:cubicBezTo>
                      <a:pt x="7612" y="15873"/>
                      <a:pt x="8057" y="16937"/>
                      <a:pt x="8382" y="18040"/>
                    </a:cubicBezTo>
                    <a:cubicBezTo>
                      <a:pt x="8508" y="18465"/>
                      <a:pt x="8615" y="18895"/>
                      <a:pt x="8704" y="19328"/>
                    </a:cubicBezTo>
                    <a:cubicBezTo>
                      <a:pt x="8717" y="19388"/>
                      <a:pt x="8732" y="19455"/>
                      <a:pt x="8783" y="19489"/>
                    </a:cubicBezTo>
                    <a:cubicBezTo>
                      <a:pt x="8844" y="19533"/>
                      <a:pt x="9036" y="19556"/>
                      <a:pt x="9229" y="19556"/>
                    </a:cubicBezTo>
                    <a:cubicBezTo>
                      <a:pt x="9430" y="19556"/>
                      <a:pt x="9632" y="19531"/>
                      <a:pt x="9692" y="19474"/>
                    </a:cubicBezTo>
                    <a:cubicBezTo>
                      <a:pt x="9882" y="19295"/>
                      <a:pt x="9737" y="18996"/>
                      <a:pt x="9670" y="18793"/>
                    </a:cubicBezTo>
                    <a:cubicBezTo>
                      <a:pt x="9510" y="18317"/>
                      <a:pt x="9333" y="17810"/>
                      <a:pt x="9125" y="17354"/>
                    </a:cubicBezTo>
                    <a:cubicBezTo>
                      <a:pt x="8814" y="16648"/>
                      <a:pt x="8507" y="15941"/>
                      <a:pt x="8197" y="15236"/>
                    </a:cubicBezTo>
                    <a:cubicBezTo>
                      <a:pt x="7886" y="14530"/>
                      <a:pt x="7579" y="13823"/>
                      <a:pt x="7269" y="13118"/>
                    </a:cubicBezTo>
                    <a:cubicBezTo>
                      <a:pt x="7115" y="12764"/>
                      <a:pt x="6958" y="12412"/>
                      <a:pt x="6805" y="12059"/>
                    </a:cubicBezTo>
                    <a:cubicBezTo>
                      <a:pt x="6728" y="11887"/>
                      <a:pt x="6422" y="11388"/>
                      <a:pt x="6465" y="11187"/>
                    </a:cubicBezTo>
                    <a:cubicBezTo>
                      <a:pt x="6471" y="11159"/>
                      <a:pt x="6493" y="11136"/>
                      <a:pt x="6513" y="11115"/>
                    </a:cubicBezTo>
                    <a:cubicBezTo>
                      <a:pt x="6829" y="10805"/>
                      <a:pt x="7167" y="10504"/>
                      <a:pt x="7441" y="10152"/>
                    </a:cubicBezTo>
                    <a:cubicBezTo>
                      <a:pt x="7642" y="9896"/>
                      <a:pt x="7781" y="9531"/>
                      <a:pt x="7628" y="9272"/>
                    </a:cubicBezTo>
                    <a:lnTo>
                      <a:pt x="7628" y="9272"/>
                    </a:lnTo>
                    <a:cubicBezTo>
                      <a:pt x="7471" y="9414"/>
                      <a:pt x="7312" y="9559"/>
                      <a:pt x="7153" y="9703"/>
                    </a:cubicBezTo>
                    <a:cubicBezTo>
                      <a:pt x="7140" y="9258"/>
                      <a:pt x="7294" y="8560"/>
                      <a:pt x="7724" y="8324"/>
                    </a:cubicBezTo>
                    <a:lnTo>
                      <a:pt x="7724" y="8324"/>
                    </a:lnTo>
                    <a:cubicBezTo>
                      <a:pt x="7533" y="8344"/>
                      <a:pt x="7344" y="8364"/>
                      <a:pt x="7153" y="8385"/>
                    </a:cubicBezTo>
                    <a:cubicBezTo>
                      <a:pt x="7321" y="7647"/>
                      <a:pt x="7584" y="6927"/>
                      <a:pt x="7930" y="6245"/>
                    </a:cubicBezTo>
                    <a:lnTo>
                      <a:pt x="7930" y="6245"/>
                    </a:lnTo>
                    <a:cubicBezTo>
                      <a:pt x="7703" y="6429"/>
                      <a:pt x="7509" y="6656"/>
                      <a:pt x="7356" y="6910"/>
                    </a:cubicBezTo>
                    <a:cubicBezTo>
                      <a:pt x="7401" y="6283"/>
                      <a:pt x="7443" y="5654"/>
                      <a:pt x="7486" y="5026"/>
                    </a:cubicBezTo>
                    <a:lnTo>
                      <a:pt x="7486" y="5026"/>
                    </a:lnTo>
                    <a:cubicBezTo>
                      <a:pt x="7352" y="5082"/>
                      <a:pt x="7232" y="5171"/>
                      <a:pt x="7134" y="5282"/>
                    </a:cubicBezTo>
                    <a:cubicBezTo>
                      <a:pt x="6958" y="4842"/>
                      <a:pt x="6829" y="4379"/>
                      <a:pt x="6744" y="3902"/>
                    </a:cubicBezTo>
                    <a:cubicBezTo>
                      <a:pt x="6677" y="3985"/>
                      <a:pt x="6613" y="4069"/>
                      <a:pt x="6545" y="4151"/>
                    </a:cubicBezTo>
                    <a:cubicBezTo>
                      <a:pt x="6015" y="3671"/>
                      <a:pt x="5654" y="2993"/>
                      <a:pt x="5532" y="2249"/>
                    </a:cubicBezTo>
                    <a:cubicBezTo>
                      <a:pt x="5503" y="2384"/>
                      <a:pt x="5401" y="2505"/>
                      <a:pt x="5276" y="2553"/>
                    </a:cubicBezTo>
                    <a:cubicBezTo>
                      <a:pt x="5088" y="2294"/>
                      <a:pt x="4900" y="2033"/>
                      <a:pt x="4713" y="1774"/>
                    </a:cubicBezTo>
                    <a:cubicBezTo>
                      <a:pt x="4666" y="1899"/>
                      <a:pt x="4618" y="2021"/>
                      <a:pt x="4571" y="2145"/>
                    </a:cubicBezTo>
                    <a:cubicBezTo>
                      <a:pt x="4114" y="1749"/>
                      <a:pt x="3659" y="1354"/>
                      <a:pt x="3204" y="959"/>
                    </a:cubicBezTo>
                    <a:cubicBezTo>
                      <a:pt x="3122" y="1067"/>
                      <a:pt x="2993" y="1116"/>
                      <a:pt x="2866" y="1116"/>
                    </a:cubicBezTo>
                    <a:cubicBezTo>
                      <a:pt x="2790" y="1116"/>
                      <a:pt x="2714" y="1099"/>
                      <a:pt x="2649" y="1066"/>
                    </a:cubicBezTo>
                    <a:cubicBezTo>
                      <a:pt x="2473" y="978"/>
                      <a:pt x="2355" y="810"/>
                      <a:pt x="2242" y="646"/>
                    </a:cubicBezTo>
                    <a:cubicBezTo>
                      <a:pt x="2177" y="754"/>
                      <a:pt x="2111" y="864"/>
                      <a:pt x="2044" y="972"/>
                    </a:cubicBezTo>
                    <a:cubicBezTo>
                      <a:pt x="1402" y="575"/>
                      <a:pt x="716" y="24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7"/>
              <p:cNvSpPr/>
              <p:nvPr/>
            </p:nvSpPr>
            <p:spPr>
              <a:xfrm>
                <a:off x="5852950" y="2537975"/>
                <a:ext cx="200550" cy="172825"/>
              </a:xfrm>
              <a:custGeom>
                <a:avLst/>
                <a:gdLst/>
                <a:ahLst/>
                <a:cxnLst/>
                <a:rect l="l" t="t" r="r" b="b"/>
                <a:pathLst>
                  <a:path w="8022" h="6913" extrusionOk="0">
                    <a:moveTo>
                      <a:pt x="1" y="1"/>
                    </a:moveTo>
                    <a:lnTo>
                      <a:pt x="1" y="6913"/>
                    </a:lnTo>
                    <a:lnTo>
                      <a:pt x="8021" y="6913"/>
                    </a:lnTo>
                    <a:lnTo>
                      <a:pt x="8021" y="144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7"/>
              <p:cNvSpPr/>
              <p:nvPr/>
            </p:nvSpPr>
            <p:spPr>
              <a:xfrm>
                <a:off x="5769050" y="2463475"/>
                <a:ext cx="295575" cy="118900"/>
              </a:xfrm>
              <a:custGeom>
                <a:avLst/>
                <a:gdLst/>
                <a:ahLst/>
                <a:cxnLst/>
                <a:rect l="l" t="t" r="r" b="b"/>
                <a:pathLst>
                  <a:path w="11823" h="4756" extrusionOk="0">
                    <a:moveTo>
                      <a:pt x="1" y="1"/>
                    </a:moveTo>
                    <a:lnTo>
                      <a:pt x="1293" y="4563"/>
                    </a:lnTo>
                    <a:lnTo>
                      <a:pt x="5355" y="4755"/>
                    </a:lnTo>
                    <a:lnTo>
                      <a:pt x="11822" y="4593"/>
                    </a:lnTo>
                    <a:lnTo>
                      <a:pt x="7420" y="25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7"/>
              <p:cNvSpPr/>
              <p:nvPr/>
            </p:nvSpPr>
            <p:spPr>
              <a:xfrm>
                <a:off x="5940525" y="2498475"/>
                <a:ext cx="35000" cy="21625"/>
              </a:xfrm>
              <a:custGeom>
                <a:avLst/>
                <a:gdLst/>
                <a:ahLst/>
                <a:cxnLst/>
                <a:rect l="l" t="t" r="r" b="b"/>
                <a:pathLst>
                  <a:path w="1400" h="865" extrusionOk="0">
                    <a:moveTo>
                      <a:pt x="699" y="0"/>
                    </a:moveTo>
                    <a:lnTo>
                      <a:pt x="0" y="865"/>
                    </a:lnTo>
                    <a:lnTo>
                      <a:pt x="0" y="865"/>
                    </a:lnTo>
                    <a:lnTo>
                      <a:pt x="1400" y="803"/>
                    </a:lnTo>
                    <a:lnTo>
                      <a:pt x="6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7"/>
              <p:cNvSpPr/>
              <p:nvPr/>
            </p:nvSpPr>
            <p:spPr>
              <a:xfrm>
                <a:off x="5946925" y="2504775"/>
                <a:ext cx="24900" cy="15325"/>
              </a:xfrm>
              <a:custGeom>
                <a:avLst/>
                <a:gdLst/>
                <a:ahLst/>
                <a:cxnLst/>
                <a:rect l="l" t="t" r="r" b="b"/>
                <a:pathLst>
                  <a:path w="996" h="613" extrusionOk="0">
                    <a:moveTo>
                      <a:pt x="499" y="0"/>
                    </a:moveTo>
                    <a:lnTo>
                      <a:pt x="1" y="613"/>
                    </a:lnTo>
                    <a:lnTo>
                      <a:pt x="995" y="568"/>
                    </a:lnTo>
                    <a:lnTo>
                      <a:pt x="4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7"/>
              <p:cNvSpPr/>
              <p:nvPr/>
            </p:nvSpPr>
            <p:spPr>
              <a:xfrm>
                <a:off x="5946925" y="2504775"/>
                <a:ext cx="24900" cy="15325"/>
              </a:xfrm>
              <a:custGeom>
                <a:avLst/>
                <a:gdLst/>
                <a:ahLst/>
                <a:cxnLst/>
                <a:rect l="l" t="t" r="r" b="b"/>
                <a:pathLst>
                  <a:path w="996" h="613" extrusionOk="0">
                    <a:moveTo>
                      <a:pt x="499" y="0"/>
                    </a:moveTo>
                    <a:lnTo>
                      <a:pt x="446" y="65"/>
                    </a:lnTo>
                    <a:lnTo>
                      <a:pt x="884" y="568"/>
                    </a:lnTo>
                    <a:lnTo>
                      <a:pt x="6" y="607"/>
                    </a:lnTo>
                    <a:lnTo>
                      <a:pt x="1" y="613"/>
                    </a:lnTo>
                    <a:lnTo>
                      <a:pt x="995" y="568"/>
                    </a:lnTo>
                    <a:lnTo>
                      <a:pt x="4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7"/>
              <p:cNvSpPr/>
              <p:nvPr/>
            </p:nvSpPr>
            <p:spPr>
              <a:xfrm>
                <a:off x="5916325" y="2496400"/>
                <a:ext cx="41700" cy="23700"/>
              </a:xfrm>
              <a:custGeom>
                <a:avLst/>
                <a:gdLst/>
                <a:ahLst/>
                <a:cxnLst/>
                <a:rect l="l" t="t" r="r" b="b"/>
                <a:pathLst>
                  <a:path w="1668" h="948" extrusionOk="0">
                    <a:moveTo>
                      <a:pt x="1" y="1"/>
                    </a:moveTo>
                    <a:lnTo>
                      <a:pt x="968" y="948"/>
                    </a:lnTo>
                    <a:lnTo>
                      <a:pt x="1667" y="8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7"/>
              <p:cNvSpPr/>
              <p:nvPr/>
            </p:nvSpPr>
            <p:spPr>
              <a:xfrm>
                <a:off x="5668975" y="2463475"/>
                <a:ext cx="233975" cy="118900"/>
              </a:xfrm>
              <a:custGeom>
                <a:avLst/>
                <a:gdLst/>
                <a:ahLst/>
                <a:cxnLst/>
                <a:rect l="l" t="t" r="r" b="b"/>
                <a:pathLst>
                  <a:path w="9359" h="4756" extrusionOk="0">
                    <a:moveTo>
                      <a:pt x="4004" y="1"/>
                    </a:moveTo>
                    <a:lnTo>
                      <a:pt x="0" y="4586"/>
                    </a:lnTo>
                    <a:lnTo>
                      <a:pt x="9358" y="4755"/>
                    </a:lnTo>
                    <a:cubicBezTo>
                      <a:pt x="7928" y="3485"/>
                      <a:pt x="4004" y="1"/>
                      <a:pt x="4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7"/>
              <p:cNvSpPr/>
              <p:nvPr/>
            </p:nvSpPr>
            <p:spPr>
              <a:xfrm>
                <a:off x="5686700" y="2477375"/>
                <a:ext cx="195500" cy="243600"/>
              </a:xfrm>
              <a:custGeom>
                <a:avLst/>
                <a:gdLst/>
                <a:ahLst/>
                <a:cxnLst/>
                <a:rect l="l" t="t" r="r" b="b"/>
                <a:pathLst>
                  <a:path w="7820" h="9744" extrusionOk="0">
                    <a:moveTo>
                      <a:pt x="3277" y="0"/>
                    </a:moveTo>
                    <a:lnTo>
                      <a:pt x="1" y="3801"/>
                    </a:lnTo>
                    <a:cubicBezTo>
                      <a:pt x="1" y="3801"/>
                      <a:pt x="123" y="8123"/>
                      <a:pt x="123" y="9744"/>
                    </a:cubicBezTo>
                    <a:lnTo>
                      <a:pt x="7819" y="8835"/>
                    </a:lnTo>
                    <a:cubicBezTo>
                      <a:pt x="7771" y="6982"/>
                      <a:pt x="7787" y="5928"/>
                      <a:pt x="7739" y="4075"/>
                    </a:cubicBezTo>
                    <a:lnTo>
                      <a:pt x="3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7"/>
              <p:cNvSpPr/>
              <p:nvPr/>
            </p:nvSpPr>
            <p:spPr>
              <a:xfrm>
                <a:off x="5752875" y="2572650"/>
                <a:ext cx="17700" cy="24500"/>
              </a:xfrm>
              <a:custGeom>
                <a:avLst/>
                <a:gdLst/>
                <a:ahLst/>
                <a:cxnLst/>
                <a:rect l="l" t="t" r="r" b="b"/>
                <a:pathLst>
                  <a:path w="708" h="980" extrusionOk="0">
                    <a:moveTo>
                      <a:pt x="0" y="1"/>
                    </a:moveTo>
                    <a:lnTo>
                      <a:pt x="0" y="980"/>
                    </a:lnTo>
                    <a:lnTo>
                      <a:pt x="707" y="980"/>
                    </a:lnTo>
                    <a:lnTo>
                      <a:pt x="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7"/>
              <p:cNvSpPr/>
              <p:nvPr/>
            </p:nvSpPr>
            <p:spPr>
              <a:xfrm>
                <a:off x="5799600" y="2551325"/>
                <a:ext cx="15425" cy="21375"/>
              </a:xfrm>
              <a:custGeom>
                <a:avLst/>
                <a:gdLst/>
                <a:ahLst/>
                <a:cxnLst/>
                <a:rect l="l" t="t" r="r" b="b"/>
                <a:pathLst>
                  <a:path w="617" h="855" extrusionOk="0">
                    <a:moveTo>
                      <a:pt x="0" y="1"/>
                    </a:moveTo>
                    <a:lnTo>
                      <a:pt x="0" y="855"/>
                    </a:lnTo>
                    <a:lnTo>
                      <a:pt x="617" y="855"/>
                    </a:lnTo>
                    <a:lnTo>
                      <a:pt x="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7"/>
              <p:cNvSpPr/>
              <p:nvPr/>
            </p:nvSpPr>
            <p:spPr>
              <a:xfrm>
                <a:off x="5717400" y="2551325"/>
                <a:ext cx="15450" cy="21375"/>
              </a:xfrm>
              <a:custGeom>
                <a:avLst/>
                <a:gdLst/>
                <a:ahLst/>
                <a:cxnLst/>
                <a:rect l="l" t="t" r="r" b="b"/>
                <a:pathLst>
                  <a:path w="618" h="855" extrusionOk="0">
                    <a:moveTo>
                      <a:pt x="1" y="1"/>
                    </a:moveTo>
                    <a:lnTo>
                      <a:pt x="1" y="855"/>
                    </a:lnTo>
                    <a:lnTo>
                      <a:pt x="617" y="855"/>
                    </a:lnTo>
                    <a:lnTo>
                      <a:pt x="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7"/>
              <p:cNvSpPr/>
              <p:nvPr/>
            </p:nvSpPr>
            <p:spPr>
              <a:xfrm>
                <a:off x="5756350" y="2572650"/>
                <a:ext cx="17675" cy="24500"/>
              </a:xfrm>
              <a:custGeom>
                <a:avLst/>
                <a:gdLst/>
                <a:ahLst/>
                <a:cxnLst/>
                <a:rect l="l" t="t" r="r" b="b"/>
                <a:pathLst>
                  <a:path w="707" h="980" extrusionOk="0">
                    <a:moveTo>
                      <a:pt x="0" y="1"/>
                    </a:moveTo>
                    <a:lnTo>
                      <a:pt x="0" y="980"/>
                    </a:lnTo>
                    <a:lnTo>
                      <a:pt x="707" y="980"/>
                    </a:lnTo>
                    <a:lnTo>
                      <a:pt x="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7"/>
              <p:cNvSpPr/>
              <p:nvPr/>
            </p:nvSpPr>
            <p:spPr>
              <a:xfrm>
                <a:off x="5735200" y="2617775"/>
                <a:ext cx="55400" cy="92775"/>
              </a:xfrm>
              <a:custGeom>
                <a:avLst/>
                <a:gdLst/>
                <a:ahLst/>
                <a:cxnLst/>
                <a:rect l="l" t="t" r="r" b="b"/>
                <a:pathLst>
                  <a:path w="2216" h="3711" extrusionOk="0">
                    <a:moveTo>
                      <a:pt x="1" y="1"/>
                    </a:moveTo>
                    <a:lnTo>
                      <a:pt x="1" y="3711"/>
                    </a:lnTo>
                    <a:lnTo>
                      <a:pt x="2215" y="3711"/>
                    </a:lnTo>
                    <a:lnTo>
                      <a:pt x="22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7"/>
              <p:cNvSpPr/>
              <p:nvPr/>
            </p:nvSpPr>
            <p:spPr>
              <a:xfrm>
                <a:off x="5746775" y="2617775"/>
                <a:ext cx="55375" cy="92775"/>
              </a:xfrm>
              <a:custGeom>
                <a:avLst/>
                <a:gdLst/>
                <a:ahLst/>
                <a:cxnLst/>
                <a:rect l="l" t="t" r="r" b="b"/>
                <a:pathLst>
                  <a:path w="2215" h="3711" extrusionOk="0">
                    <a:moveTo>
                      <a:pt x="0" y="1"/>
                    </a:moveTo>
                    <a:lnTo>
                      <a:pt x="0" y="3711"/>
                    </a:lnTo>
                    <a:lnTo>
                      <a:pt x="2215" y="3711"/>
                    </a:lnTo>
                    <a:lnTo>
                      <a:pt x="2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7"/>
              <p:cNvSpPr/>
              <p:nvPr/>
            </p:nvSpPr>
            <p:spPr>
              <a:xfrm>
                <a:off x="5768250" y="2619450"/>
                <a:ext cx="4825" cy="92150"/>
              </a:xfrm>
              <a:custGeom>
                <a:avLst/>
                <a:gdLst/>
                <a:ahLst/>
                <a:cxnLst/>
                <a:rect l="l" t="t" r="r" b="b"/>
                <a:pathLst>
                  <a:path w="193" h="3686" extrusionOk="0">
                    <a:moveTo>
                      <a:pt x="1" y="0"/>
                    </a:moveTo>
                    <a:lnTo>
                      <a:pt x="1" y="3685"/>
                    </a:lnTo>
                    <a:lnTo>
                      <a:pt x="193" y="3685"/>
                    </a:lnTo>
                    <a:lnTo>
                      <a:pt x="1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7"/>
              <p:cNvSpPr/>
              <p:nvPr/>
            </p:nvSpPr>
            <p:spPr>
              <a:xfrm>
                <a:off x="5803050" y="2551325"/>
                <a:ext cx="15450" cy="21375"/>
              </a:xfrm>
              <a:custGeom>
                <a:avLst/>
                <a:gdLst/>
                <a:ahLst/>
                <a:cxnLst/>
                <a:rect l="l" t="t" r="r" b="b"/>
                <a:pathLst>
                  <a:path w="618" h="855" extrusionOk="0">
                    <a:moveTo>
                      <a:pt x="1" y="1"/>
                    </a:moveTo>
                    <a:lnTo>
                      <a:pt x="1" y="855"/>
                    </a:lnTo>
                    <a:lnTo>
                      <a:pt x="617" y="855"/>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7"/>
              <p:cNvSpPr/>
              <p:nvPr/>
            </p:nvSpPr>
            <p:spPr>
              <a:xfrm>
                <a:off x="5720900" y="2551325"/>
                <a:ext cx="15450" cy="21375"/>
              </a:xfrm>
              <a:custGeom>
                <a:avLst/>
                <a:gdLst/>
                <a:ahLst/>
                <a:cxnLst/>
                <a:rect l="l" t="t" r="r" b="b"/>
                <a:pathLst>
                  <a:path w="618" h="855" extrusionOk="0">
                    <a:moveTo>
                      <a:pt x="1" y="1"/>
                    </a:moveTo>
                    <a:lnTo>
                      <a:pt x="1" y="855"/>
                    </a:lnTo>
                    <a:lnTo>
                      <a:pt x="617" y="855"/>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7"/>
              <p:cNvSpPr/>
              <p:nvPr/>
            </p:nvSpPr>
            <p:spPr>
              <a:xfrm>
                <a:off x="5911150" y="2597125"/>
                <a:ext cx="15450" cy="21375"/>
              </a:xfrm>
              <a:custGeom>
                <a:avLst/>
                <a:gdLst/>
                <a:ahLst/>
                <a:cxnLst/>
                <a:rect l="l" t="t" r="r" b="b"/>
                <a:pathLst>
                  <a:path w="618" h="855" extrusionOk="0">
                    <a:moveTo>
                      <a:pt x="0" y="1"/>
                    </a:moveTo>
                    <a:lnTo>
                      <a:pt x="0" y="855"/>
                    </a:lnTo>
                    <a:lnTo>
                      <a:pt x="617" y="855"/>
                    </a:lnTo>
                    <a:lnTo>
                      <a:pt x="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7"/>
              <p:cNvSpPr/>
              <p:nvPr/>
            </p:nvSpPr>
            <p:spPr>
              <a:xfrm>
                <a:off x="5914625" y="2597125"/>
                <a:ext cx="15425" cy="21375"/>
              </a:xfrm>
              <a:custGeom>
                <a:avLst/>
                <a:gdLst/>
                <a:ahLst/>
                <a:cxnLst/>
                <a:rect l="l" t="t" r="r" b="b"/>
                <a:pathLst>
                  <a:path w="617" h="855" extrusionOk="0">
                    <a:moveTo>
                      <a:pt x="0" y="1"/>
                    </a:moveTo>
                    <a:lnTo>
                      <a:pt x="0" y="855"/>
                    </a:lnTo>
                    <a:lnTo>
                      <a:pt x="617" y="855"/>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7"/>
              <p:cNvSpPr/>
              <p:nvPr/>
            </p:nvSpPr>
            <p:spPr>
              <a:xfrm>
                <a:off x="5945950" y="2597125"/>
                <a:ext cx="15450" cy="21375"/>
              </a:xfrm>
              <a:custGeom>
                <a:avLst/>
                <a:gdLst/>
                <a:ahLst/>
                <a:cxnLst/>
                <a:rect l="l" t="t" r="r" b="b"/>
                <a:pathLst>
                  <a:path w="618" h="855" extrusionOk="0">
                    <a:moveTo>
                      <a:pt x="1" y="1"/>
                    </a:moveTo>
                    <a:lnTo>
                      <a:pt x="1" y="855"/>
                    </a:lnTo>
                    <a:lnTo>
                      <a:pt x="617" y="855"/>
                    </a:lnTo>
                    <a:lnTo>
                      <a:pt x="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7"/>
              <p:cNvSpPr/>
              <p:nvPr/>
            </p:nvSpPr>
            <p:spPr>
              <a:xfrm>
                <a:off x="5949450" y="2597125"/>
                <a:ext cx="15425" cy="21375"/>
              </a:xfrm>
              <a:custGeom>
                <a:avLst/>
                <a:gdLst/>
                <a:ahLst/>
                <a:cxnLst/>
                <a:rect l="l" t="t" r="r" b="b"/>
                <a:pathLst>
                  <a:path w="617" h="855" extrusionOk="0">
                    <a:moveTo>
                      <a:pt x="0" y="1"/>
                    </a:moveTo>
                    <a:lnTo>
                      <a:pt x="0" y="855"/>
                    </a:lnTo>
                    <a:lnTo>
                      <a:pt x="617" y="855"/>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7"/>
              <p:cNvSpPr/>
              <p:nvPr/>
            </p:nvSpPr>
            <p:spPr>
              <a:xfrm>
                <a:off x="6011550" y="2597125"/>
                <a:ext cx="15450" cy="21375"/>
              </a:xfrm>
              <a:custGeom>
                <a:avLst/>
                <a:gdLst/>
                <a:ahLst/>
                <a:cxnLst/>
                <a:rect l="l" t="t" r="r" b="b"/>
                <a:pathLst>
                  <a:path w="618" h="855" extrusionOk="0">
                    <a:moveTo>
                      <a:pt x="0" y="1"/>
                    </a:moveTo>
                    <a:lnTo>
                      <a:pt x="0" y="855"/>
                    </a:lnTo>
                    <a:lnTo>
                      <a:pt x="617" y="855"/>
                    </a:lnTo>
                    <a:lnTo>
                      <a:pt x="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7"/>
              <p:cNvSpPr/>
              <p:nvPr/>
            </p:nvSpPr>
            <p:spPr>
              <a:xfrm>
                <a:off x="6015050" y="2597125"/>
                <a:ext cx="15425" cy="21375"/>
              </a:xfrm>
              <a:custGeom>
                <a:avLst/>
                <a:gdLst/>
                <a:ahLst/>
                <a:cxnLst/>
                <a:rect l="l" t="t" r="r" b="b"/>
                <a:pathLst>
                  <a:path w="617" h="855" extrusionOk="0">
                    <a:moveTo>
                      <a:pt x="0" y="1"/>
                    </a:moveTo>
                    <a:lnTo>
                      <a:pt x="0" y="855"/>
                    </a:lnTo>
                    <a:lnTo>
                      <a:pt x="617" y="855"/>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7"/>
              <p:cNvSpPr/>
              <p:nvPr/>
            </p:nvSpPr>
            <p:spPr>
              <a:xfrm>
                <a:off x="5331125" y="2306675"/>
                <a:ext cx="364975" cy="411375"/>
              </a:xfrm>
              <a:custGeom>
                <a:avLst/>
                <a:gdLst/>
                <a:ahLst/>
                <a:cxnLst/>
                <a:rect l="l" t="t" r="r" b="b"/>
                <a:pathLst>
                  <a:path w="14599" h="16455" extrusionOk="0">
                    <a:moveTo>
                      <a:pt x="10557" y="4168"/>
                    </a:moveTo>
                    <a:cubicBezTo>
                      <a:pt x="10761" y="4188"/>
                      <a:pt x="10963" y="4209"/>
                      <a:pt x="11166" y="4231"/>
                    </a:cubicBezTo>
                    <a:cubicBezTo>
                      <a:pt x="11255" y="4823"/>
                      <a:pt x="11442" y="5385"/>
                      <a:pt x="11479" y="5979"/>
                    </a:cubicBezTo>
                    <a:cubicBezTo>
                      <a:pt x="11067" y="5435"/>
                      <a:pt x="10761" y="4817"/>
                      <a:pt x="10557" y="4168"/>
                    </a:cubicBezTo>
                    <a:close/>
                    <a:moveTo>
                      <a:pt x="6667" y="4410"/>
                    </a:moveTo>
                    <a:cubicBezTo>
                      <a:pt x="6669" y="4410"/>
                      <a:pt x="6671" y="4410"/>
                      <a:pt x="6673" y="4410"/>
                    </a:cubicBezTo>
                    <a:cubicBezTo>
                      <a:pt x="6776" y="4412"/>
                      <a:pt x="6879" y="4441"/>
                      <a:pt x="6981" y="4466"/>
                    </a:cubicBezTo>
                    <a:cubicBezTo>
                      <a:pt x="7155" y="5065"/>
                      <a:pt x="7416" y="5638"/>
                      <a:pt x="7757" y="6160"/>
                    </a:cubicBezTo>
                    <a:cubicBezTo>
                      <a:pt x="7596" y="6053"/>
                      <a:pt x="7436" y="5949"/>
                      <a:pt x="7265" y="5862"/>
                    </a:cubicBezTo>
                    <a:cubicBezTo>
                      <a:pt x="6918" y="5689"/>
                      <a:pt x="6564" y="5657"/>
                      <a:pt x="6249" y="5396"/>
                    </a:cubicBezTo>
                    <a:cubicBezTo>
                      <a:pt x="6216" y="5369"/>
                      <a:pt x="6187" y="5338"/>
                      <a:pt x="6155" y="5309"/>
                    </a:cubicBezTo>
                    <a:cubicBezTo>
                      <a:pt x="6230" y="5284"/>
                      <a:pt x="6307" y="5265"/>
                      <a:pt x="6385" y="5265"/>
                    </a:cubicBezTo>
                    <a:cubicBezTo>
                      <a:pt x="6399" y="5265"/>
                      <a:pt x="6414" y="5266"/>
                      <a:pt x="6428" y="5267"/>
                    </a:cubicBezTo>
                    <a:cubicBezTo>
                      <a:pt x="6333" y="5150"/>
                      <a:pt x="6237" y="5033"/>
                      <a:pt x="6142" y="4918"/>
                    </a:cubicBezTo>
                    <a:cubicBezTo>
                      <a:pt x="6214" y="4881"/>
                      <a:pt x="6287" y="4844"/>
                      <a:pt x="6358" y="4807"/>
                    </a:cubicBezTo>
                    <a:cubicBezTo>
                      <a:pt x="6222" y="4643"/>
                      <a:pt x="6455" y="4410"/>
                      <a:pt x="6667" y="4410"/>
                    </a:cubicBezTo>
                    <a:close/>
                    <a:moveTo>
                      <a:pt x="4498" y="5593"/>
                    </a:moveTo>
                    <a:cubicBezTo>
                      <a:pt x="4835" y="6064"/>
                      <a:pt x="5172" y="6535"/>
                      <a:pt x="5531" y="6986"/>
                    </a:cubicBezTo>
                    <a:cubicBezTo>
                      <a:pt x="5497" y="6992"/>
                      <a:pt x="5464" y="7000"/>
                      <a:pt x="5433" y="7016"/>
                    </a:cubicBezTo>
                    <a:cubicBezTo>
                      <a:pt x="5340" y="7060"/>
                      <a:pt x="5267" y="7136"/>
                      <a:pt x="5219" y="7226"/>
                    </a:cubicBezTo>
                    <a:cubicBezTo>
                      <a:pt x="5004" y="7163"/>
                      <a:pt x="4801" y="7080"/>
                      <a:pt x="4629" y="6934"/>
                    </a:cubicBezTo>
                    <a:cubicBezTo>
                      <a:pt x="4291" y="6647"/>
                      <a:pt x="3990" y="6333"/>
                      <a:pt x="3643" y="6057"/>
                    </a:cubicBezTo>
                    <a:cubicBezTo>
                      <a:pt x="3905" y="5903"/>
                      <a:pt x="4165" y="5741"/>
                      <a:pt x="4441" y="5617"/>
                    </a:cubicBezTo>
                    <a:lnTo>
                      <a:pt x="4498" y="5593"/>
                    </a:lnTo>
                    <a:close/>
                    <a:moveTo>
                      <a:pt x="8963" y="4110"/>
                    </a:moveTo>
                    <a:lnTo>
                      <a:pt x="8963" y="4110"/>
                    </a:lnTo>
                    <a:cubicBezTo>
                      <a:pt x="9160" y="4221"/>
                      <a:pt x="9356" y="4330"/>
                      <a:pt x="9553" y="4442"/>
                    </a:cubicBezTo>
                    <a:cubicBezTo>
                      <a:pt x="9619" y="4253"/>
                      <a:pt x="9839" y="4164"/>
                      <a:pt x="10039" y="4145"/>
                    </a:cubicBezTo>
                    <a:cubicBezTo>
                      <a:pt x="10083" y="4140"/>
                      <a:pt x="10128" y="4139"/>
                      <a:pt x="10174" y="4139"/>
                    </a:cubicBezTo>
                    <a:cubicBezTo>
                      <a:pt x="10250" y="4139"/>
                      <a:pt x="10328" y="4144"/>
                      <a:pt x="10405" y="4151"/>
                    </a:cubicBezTo>
                    <a:cubicBezTo>
                      <a:pt x="10581" y="4863"/>
                      <a:pt x="11035" y="5496"/>
                      <a:pt x="11404" y="6213"/>
                    </a:cubicBezTo>
                    <a:cubicBezTo>
                      <a:pt x="11530" y="6738"/>
                      <a:pt x="11142" y="8303"/>
                      <a:pt x="10325" y="8581"/>
                    </a:cubicBezTo>
                    <a:cubicBezTo>
                      <a:pt x="10258" y="8606"/>
                      <a:pt x="10016" y="8752"/>
                      <a:pt x="10016" y="8752"/>
                    </a:cubicBezTo>
                    <a:cubicBezTo>
                      <a:pt x="10016" y="8752"/>
                      <a:pt x="9791" y="8354"/>
                      <a:pt x="9740" y="8289"/>
                    </a:cubicBezTo>
                    <a:cubicBezTo>
                      <a:pt x="9381" y="7825"/>
                      <a:pt x="9458" y="7366"/>
                      <a:pt x="9065" y="6929"/>
                    </a:cubicBezTo>
                    <a:cubicBezTo>
                      <a:pt x="8836" y="6673"/>
                      <a:pt x="8526" y="6503"/>
                      <a:pt x="8287" y="6259"/>
                    </a:cubicBezTo>
                    <a:cubicBezTo>
                      <a:pt x="7816" y="5778"/>
                      <a:pt x="7661" y="5087"/>
                      <a:pt x="7406" y="4461"/>
                    </a:cubicBezTo>
                    <a:cubicBezTo>
                      <a:pt x="7463" y="4440"/>
                      <a:pt x="7519" y="4418"/>
                      <a:pt x="7577" y="4400"/>
                    </a:cubicBezTo>
                    <a:cubicBezTo>
                      <a:pt x="7644" y="4381"/>
                      <a:pt x="7710" y="4373"/>
                      <a:pt x="7776" y="4373"/>
                    </a:cubicBezTo>
                    <a:cubicBezTo>
                      <a:pt x="8156" y="4373"/>
                      <a:pt x="8531" y="4643"/>
                      <a:pt x="8926" y="4680"/>
                    </a:cubicBezTo>
                    <a:cubicBezTo>
                      <a:pt x="8986" y="4497"/>
                      <a:pt x="8999" y="4298"/>
                      <a:pt x="8963" y="4110"/>
                    </a:cubicBezTo>
                    <a:close/>
                    <a:moveTo>
                      <a:pt x="5979" y="5378"/>
                    </a:moveTo>
                    <a:cubicBezTo>
                      <a:pt x="6082" y="5473"/>
                      <a:pt x="6187" y="5568"/>
                      <a:pt x="6303" y="5650"/>
                    </a:cubicBezTo>
                    <a:cubicBezTo>
                      <a:pt x="6515" y="5796"/>
                      <a:pt x="6762" y="5853"/>
                      <a:pt x="6994" y="5956"/>
                    </a:cubicBezTo>
                    <a:cubicBezTo>
                      <a:pt x="7369" y="6123"/>
                      <a:pt x="7678" y="6396"/>
                      <a:pt x="8052" y="6568"/>
                    </a:cubicBezTo>
                    <a:cubicBezTo>
                      <a:pt x="8074" y="6598"/>
                      <a:pt x="8097" y="6631"/>
                      <a:pt x="8123" y="6662"/>
                    </a:cubicBezTo>
                    <a:cubicBezTo>
                      <a:pt x="8345" y="6935"/>
                      <a:pt x="8593" y="7191"/>
                      <a:pt x="8765" y="7498"/>
                    </a:cubicBezTo>
                    <a:cubicBezTo>
                      <a:pt x="8897" y="7735"/>
                      <a:pt x="8981" y="7994"/>
                      <a:pt x="9065" y="8251"/>
                    </a:cubicBezTo>
                    <a:cubicBezTo>
                      <a:pt x="9225" y="8747"/>
                      <a:pt x="9412" y="9225"/>
                      <a:pt x="9663" y="9515"/>
                    </a:cubicBezTo>
                    <a:cubicBezTo>
                      <a:pt x="8657" y="9208"/>
                      <a:pt x="7799" y="8721"/>
                      <a:pt x="6966" y="8070"/>
                    </a:cubicBezTo>
                    <a:cubicBezTo>
                      <a:pt x="6971" y="8068"/>
                      <a:pt x="6975" y="8065"/>
                      <a:pt x="6981" y="8064"/>
                    </a:cubicBezTo>
                    <a:cubicBezTo>
                      <a:pt x="6994" y="8062"/>
                      <a:pt x="7007" y="8061"/>
                      <a:pt x="7020" y="8061"/>
                    </a:cubicBezTo>
                    <a:cubicBezTo>
                      <a:pt x="7172" y="8061"/>
                      <a:pt x="7313" y="8216"/>
                      <a:pt x="7461" y="8216"/>
                    </a:cubicBezTo>
                    <a:cubicBezTo>
                      <a:pt x="7480" y="8216"/>
                      <a:pt x="7499" y="8214"/>
                      <a:pt x="7519" y="8208"/>
                    </a:cubicBezTo>
                    <a:cubicBezTo>
                      <a:pt x="7537" y="8119"/>
                      <a:pt x="7515" y="8023"/>
                      <a:pt x="7462" y="7951"/>
                    </a:cubicBezTo>
                    <a:cubicBezTo>
                      <a:pt x="7521" y="7944"/>
                      <a:pt x="7581" y="7942"/>
                      <a:pt x="7641" y="7942"/>
                    </a:cubicBezTo>
                    <a:cubicBezTo>
                      <a:pt x="7677" y="7942"/>
                      <a:pt x="7712" y="7943"/>
                      <a:pt x="7748" y="7945"/>
                    </a:cubicBezTo>
                    <a:cubicBezTo>
                      <a:pt x="7604" y="7759"/>
                      <a:pt x="7406" y="7615"/>
                      <a:pt x="7183" y="7539"/>
                    </a:cubicBezTo>
                    <a:cubicBezTo>
                      <a:pt x="7322" y="7501"/>
                      <a:pt x="7459" y="7464"/>
                      <a:pt x="7598" y="7426"/>
                    </a:cubicBezTo>
                    <a:cubicBezTo>
                      <a:pt x="7581" y="7367"/>
                      <a:pt x="7521" y="7326"/>
                      <a:pt x="7461" y="7326"/>
                    </a:cubicBezTo>
                    <a:cubicBezTo>
                      <a:pt x="7449" y="7326"/>
                      <a:pt x="7437" y="7327"/>
                      <a:pt x="7426" y="7330"/>
                    </a:cubicBezTo>
                    <a:lnTo>
                      <a:pt x="7337" y="7095"/>
                    </a:lnTo>
                    <a:cubicBezTo>
                      <a:pt x="7108" y="7064"/>
                      <a:pt x="7023" y="6833"/>
                      <a:pt x="6729" y="6827"/>
                    </a:cubicBezTo>
                    <a:cubicBezTo>
                      <a:pt x="6686" y="6907"/>
                      <a:pt x="6666" y="6997"/>
                      <a:pt x="6667" y="7088"/>
                    </a:cubicBezTo>
                    <a:cubicBezTo>
                      <a:pt x="6567" y="7057"/>
                      <a:pt x="6457" y="7027"/>
                      <a:pt x="6353" y="7027"/>
                    </a:cubicBezTo>
                    <a:cubicBezTo>
                      <a:pt x="6277" y="7027"/>
                      <a:pt x="6204" y="7043"/>
                      <a:pt x="6141" y="7086"/>
                    </a:cubicBezTo>
                    <a:cubicBezTo>
                      <a:pt x="6113" y="7105"/>
                      <a:pt x="6087" y="7131"/>
                      <a:pt x="6053" y="7133"/>
                    </a:cubicBezTo>
                    <a:cubicBezTo>
                      <a:pt x="6050" y="7134"/>
                      <a:pt x="6046" y="7134"/>
                      <a:pt x="6043" y="7134"/>
                    </a:cubicBezTo>
                    <a:cubicBezTo>
                      <a:pt x="5998" y="7134"/>
                      <a:pt x="5959" y="7098"/>
                      <a:pt x="5922" y="7070"/>
                    </a:cubicBezTo>
                    <a:cubicBezTo>
                      <a:pt x="5888" y="7044"/>
                      <a:pt x="5852" y="7024"/>
                      <a:pt x="5811" y="7009"/>
                    </a:cubicBezTo>
                    <a:cubicBezTo>
                      <a:pt x="5370" y="6551"/>
                      <a:pt x="4960" y="6064"/>
                      <a:pt x="4575" y="5561"/>
                    </a:cubicBezTo>
                    <a:cubicBezTo>
                      <a:pt x="4649" y="5535"/>
                      <a:pt x="4725" y="5517"/>
                      <a:pt x="4801" y="5517"/>
                    </a:cubicBezTo>
                    <a:cubicBezTo>
                      <a:pt x="4838" y="5517"/>
                      <a:pt x="4876" y="5521"/>
                      <a:pt x="4913" y="5532"/>
                    </a:cubicBezTo>
                    <a:cubicBezTo>
                      <a:pt x="4994" y="5554"/>
                      <a:pt x="5064" y="5602"/>
                      <a:pt x="5143" y="5627"/>
                    </a:cubicBezTo>
                    <a:cubicBezTo>
                      <a:pt x="5193" y="5643"/>
                      <a:pt x="5243" y="5650"/>
                      <a:pt x="5293" y="5650"/>
                    </a:cubicBezTo>
                    <a:cubicBezTo>
                      <a:pt x="5524" y="5650"/>
                      <a:pt x="5749" y="5493"/>
                      <a:pt x="5979" y="5378"/>
                    </a:cubicBezTo>
                    <a:close/>
                    <a:moveTo>
                      <a:pt x="6453" y="0"/>
                    </a:moveTo>
                    <a:lnTo>
                      <a:pt x="6453" y="0"/>
                    </a:lnTo>
                    <a:cubicBezTo>
                      <a:pt x="6548" y="89"/>
                      <a:pt x="6602" y="216"/>
                      <a:pt x="6602" y="345"/>
                    </a:cubicBezTo>
                    <a:cubicBezTo>
                      <a:pt x="6449" y="175"/>
                      <a:pt x="6223" y="81"/>
                      <a:pt x="5996" y="81"/>
                    </a:cubicBezTo>
                    <a:cubicBezTo>
                      <a:pt x="5917" y="81"/>
                      <a:pt x="5839" y="92"/>
                      <a:pt x="5763" y="116"/>
                    </a:cubicBezTo>
                    <a:lnTo>
                      <a:pt x="5697" y="288"/>
                    </a:lnTo>
                    <a:cubicBezTo>
                      <a:pt x="5495" y="154"/>
                      <a:pt x="5252" y="84"/>
                      <a:pt x="5009" y="84"/>
                    </a:cubicBezTo>
                    <a:cubicBezTo>
                      <a:pt x="4882" y="84"/>
                      <a:pt x="4756" y="103"/>
                      <a:pt x="4636" y="141"/>
                    </a:cubicBezTo>
                    <a:cubicBezTo>
                      <a:pt x="4728" y="262"/>
                      <a:pt x="4854" y="357"/>
                      <a:pt x="4997" y="412"/>
                    </a:cubicBezTo>
                    <a:cubicBezTo>
                      <a:pt x="4987" y="410"/>
                      <a:pt x="4977" y="408"/>
                      <a:pt x="4967" y="408"/>
                    </a:cubicBezTo>
                    <a:cubicBezTo>
                      <a:pt x="4876" y="408"/>
                      <a:pt x="4800" y="510"/>
                      <a:pt x="4801" y="605"/>
                    </a:cubicBezTo>
                    <a:cubicBezTo>
                      <a:pt x="4803" y="712"/>
                      <a:pt x="4868" y="805"/>
                      <a:pt x="4932" y="890"/>
                    </a:cubicBezTo>
                    <a:cubicBezTo>
                      <a:pt x="4711" y="898"/>
                      <a:pt x="4480" y="927"/>
                      <a:pt x="4292" y="1044"/>
                    </a:cubicBezTo>
                    <a:cubicBezTo>
                      <a:pt x="4105" y="1162"/>
                      <a:pt x="3972" y="1391"/>
                      <a:pt x="4025" y="1606"/>
                    </a:cubicBezTo>
                    <a:cubicBezTo>
                      <a:pt x="3871" y="1645"/>
                      <a:pt x="3724" y="1709"/>
                      <a:pt x="3589" y="1793"/>
                    </a:cubicBezTo>
                    <a:cubicBezTo>
                      <a:pt x="3624" y="1836"/>
                      <a:pt x="3659" y="1877"/>
                      <a:pt x="3694" y="1920"/>
                    </a:cubicBezTo>
                    <a:cubicBezTo>
                      <a:pt x="3216" y="1925"/>
                      <a:pt x="2738" y="1995"/>
                      <a:pt x="2276" y="2127"/>
                    </a:cubicBezTo>
                    <a:cubicBezTo>
                      <a:pt x="2162" y="2160"/>
                      <a:pt x="2033" y="2211"/>
                      <a:pt x="1996" y="2325"/>
                    </a:cubicBezTo>
                    <a:cubicBezTo>
                      <a:pt x="1906" y="2604"/>
                      <a:pt x="2427" y="2702"/>
                      <a:pt x="2491" y="2988"/>
                    </a:cubicBezTo>
                    <a:cubicBezTo>
                      <a:pt x="2452" y="2970"/>
                      <a:pt x="2411" y="2962"/>
                      <a:pt x="2370" y="2962"/>
                    </a:cubicBezTo>
                    <a:cubicBezTo>
                      <a:pt x="2158" y="2962"/>
                      <a:pt x="1946" y="3177"/>
                      <a:pt x="1994" y="3393"/>
                    </a:cubicBezTo>
                    <a:cubicBezTo>
                      <a:pt x="1895" y="3369"/>
                      <a:pt x="1794" y="3357"/>
                      <a:pt x="1693" y="3357"/>
                    </a:cubicBezTo>
                    <a:cubicBezTo>
                      <a:pt x="1069" y="3357"/>
                      <a:pt x="448" y="3805"/>
                      <a:pt x="299" y="4419"/>
                    </a:cubicBezTo>
                    <a:cubicBezTo>
                      <a:pt x="339" y="4390"/>
                      <a:pt x="389" y="4376"/>
                      <a:pt x="439" y="4376"/>
                    </a:cubicBezTo>
                    <a:cubicBezTo>
                      <a:pt x="500" y="4376"/>
                      <a:pt x="561" y="4397"/>
                      <a:pt x="604" y="4441"/>
                    </a:cubicBezTo>
                    <a:cubicBezTo>
                      <a:pt x="339" y="4644"/>
                      <a:pt x="129" y="4918"/>
                      <a:pt x="0" y="5225"/>
                    </a:cubicBezTo>
                    <a:cubicBezTo>
                      <a:pt x="178" y="5279"/>
                      <a:pt x="363" y="5307"/>
                      <a:pt x="549" y="5307"/>
                    </a:cubicBezTo>
                    <a:cubicBezTo>
                      <a:pt x="659" y="5307"/>
                      <a:pt x="770" y="5297"/>
                      <a:pt x="879" y="5277"/>
                    </a:cubicBezTo>
                    <a:lnTo>
                      <a:pt x="879" y="5277"/>
                    </a:lnTo>
                    <a:cubicBezTo>
                      <a:pt x="789" y="5384"/>
                      <a:pt x="837" y="5561"/>
                      <a:pt x="945" y="5651"/>
                    </a:cubicBezTo>
                    <a:cubicBezTo>
                      <a:pt x="1053" y="5741"/>
                      <a:pt x="1199" y="5767"/>
                      <a:pt x="1339" y="5785"/>
                    </a:cubicBezTo>
                    <a:cubicBezTo>
                      <a:pt x="1624" y="5821"/>
                      <a:pt x="1911" y="5840"/>
                      <a:pt x="2198" y="5840"/>
                    </a:cubicBezTo>
                    <a:cubicBezTo>
                      <a:pt x="2339" y="5840"/>
                      <a:pt x="2479" y="5835"/>
                      <a:pt x="2619" y="5827"/>
                    </a:cubicBezTo>
                    <a:lnTo>
                      <a:pt x="2619" y="5827"/>
                    </a:lnTo>
                    <a:cubicBezTo>
                      <a:pt x="2474" y="6032"/>
                      <a:pt x="2429" y="6303"/>
                      <a:pt x="2493" y="6546"/>
                    </a:cubicBezTo>
                    <a:cubicBezTo>
                      <a:pt x="2875" y="6476"/>
                      <a:pt x="3218" y="6299"/>
                      <a:pt x="3557" y="6104"/>
                    </a:cubicBezTo>
                    <a:cubicBezTo>
                      <a:pt x="3972" y="6443"/>
                      <a:pt x="4323" y="6879"/>
                      <a:pt x="4756" y="7172"/>
                    </a:cubicBezTo>
                    <a:cubicBezTo>
                      <a:pt x="4890" y="7261"/>
                      <a:pt x="5027" y="7297"/>
                      <a:pt x="5173" y="7334"/>
                    </a:cubicBezTo>
                    <a:cubicBezTo>
                      <a:pt x="5166" y="7365"/>
                      <a:pt x="5157" y="7394"/>
                      <a:pt x="5155" y="7426"/>
                    </a:cubicBezTo>
                    <a:cubicBezTo>
                      <a:pt x="5044" y="7320"/>
                      <a:pt x="4897" y="7274"/>
                      <a:pt x="4744" y="7274"/>
                    </a:cubicBezTo>
                    <a:cubicBezTo>
                      <a:pt x="4548" y="7274"/>
                      <a:pt x="4343" y="7350"/>
                      <a:pt x="4191" y="7477"/>
                    </a:cubicBezTo>
                    <a:cubicBezTo>
                      <a:pt x="3921" y="7703"/>
                      <a:pt x="3777" y="8042"/>
                      <a:pt x="3643" y="8369"/>
                    </a:cubicBezTo>
                    <a:cubicBezTo>
                      <a:pt x="4105" y="8265"/>
                      <a:pt x="4562" y="8134"/>
                      <a:pt x="5008" y="7976"/>
                    </a:cubicBezTo>
                    <a:lnTo>
                      <a:pt x="5008" y="7976"/>
                    </a:lnTo>
                    <a:cubicBezTo>
                      <a:pt x="4864" y="8103"/>
                      <a:pt x="4765" y="8276"/>
                      <a:pt x="4727" y="8464"/>
                    </a:cubicBezTo>
                    <a:cubicBezTo>
                      <a:pt x="4819" y="8428"/>
                      <a:pt x="4909" y="8392"/>
                      <a:pt x="5002" y="8356"/>
                    </a:cubicBezTo>
                    <a:cubicBezTo>
                      <a:pt x="5028" y="8421"/>
                      <a:pt x="5055" y="8486"/>
                      <a:pt x="5083" y="8550"/>
                    </a:cubicBezTo>
                    <a:cubicBezTo>
                      <a:pt x="5403" y="8459"/>
                      <a:pt x="5714" y="8332"/>
                      <a:pt x="6006" y="8172"/>
                    </a:cubicBezTo>
                    <a:cubicBezTo>
                      <a:pt x="6012" y="8367"/>
                      <a:pt x="6108" y="8557"/>
                      <a:pt x="6262" y="8678"/>
                    </a:cubicBezTo>
                    <a:cubicBezTo>
                      <a:pt x="6401" y="8523"/>
                      <a:pt x="6558" y="8382"/>
                      <a:pt x="6717" y="8246"/>
                    </a:cubicBezTo>
                    <a:cubicBezTo>
                      <a:pt x="6731" y="8257"/>
                      <a:pt x="6742" y="8270"/>
                      <a:pt x="6756" y="8283"/>
                    </a:cubicBezTo>
                    <a:cubicBezTo>
                      <a:pt x="7303" y="8742"/>
                      <a:pt x="7901" y="9141"/>
                      <a:pt x="8535" y="9470"/>
                    </a:cubicBezTo>
                    <a:cubicBezTo>
                      <a:pt x="8841" y="9629"/>
                      <a:pt x="9154" y="9759"/>
                      <a:pt x="9477" y="9873"/>
                    </a:cubicBezTo>
                    <a:cubicBezTo>
                      <a:pt x="9770" y="9979"/>
                      <a:pt x="9946" y="10225"/>
                      <a:pt x="10114" y="10482"/>
                    </a:cubicBezTo>
                    <a:cubicBezTo>
                      <a:pt x="10374" y="10876"/>
                      <a:pt x="10626" y="11277"/>
                      <a:pt x="10814" y="11710"/>
                    </a:cubicBezTo>
                    <a:cubicBezTo>
                      <a:pt x="11039" y="12224"/>
                      <a:pt x="11169" y="12778"/>
                      <a:pt x="11199" y="13337"/>
                    </a:cubicBezTo>
                    <a:cubicBezTo>
                      <a:pt x="11207" y="13499"/>
                      <a:pt x="11208" y="13662"/>
                      <a:pt x="11245" y="13819"/>
                    </a:cubicBezTo>
                    <a:cubicBezTo>
                      <a:pt x="11300" y="14052"/>
                      <a:pt x="11428" y="14258"/>
                      <a:pt x="11541" y="14468"/>
                    </a:cubicBezTo>
                    <a:cubicBezTo>
                      <a:pt x="11755" y="14872"/>
                      <a:pt x="11911" y="15304"/>
                      <a:pt x="12027" y="15745"/>
                    </a:cubicBezTo>
                    <a:cubicBezTo>
                      <a:pt x="12076" y="15931"/>
                      <a:pt x="12129" y="16137"/>
                      <a:pt x="12289" y="16242"/>
                    </a:cubicBezTo>
                    <a:cubicBezTo>
                      <a:pt x="12383" y="16305"/>
                      <a:pt x="12498" y="16321"/>
                      <a:pt x="12610" y="16335"/>
                    </a:cubicBezTo>
                    <a:cubicBezTo>
                      <a:pt x="13001" y="16385"/>
                      <a:pt x="13393" y="16418"/>
                      <a:pt x="13788" y="16437"/>
                    </a:cubicBezTo>
                    <a:cubicBezTo>
                      <a:pt x="14036" y="16448"/>
                      <a:pt x="14283" y="16455"/>
                      <a:pt x="14531" y="16455"/>
                    </a:cubicBezTo>
                    <a:cubicBezTo>
                      <a:pt x="14553" y="16455"/>
                      <a:pt x="14576" y="16455"/>
                      <a:pt x="14599" y="16455"/>
                    </a:cubicBezTo>
                    <a:cubicBezTo>
                      <a:pt x="14088" y="16013"/>
                      <a:pt x="13577" y="15572"/>
                      <a:pt x="13074" y="15120"/>
                    </a:cubicBezTo>
                    <a:cubicBezTo>
                      <a:pt x="12890" y="14952"/>
                      <a:pt x="12704" y="14780"/>
                      <a:pt x="12568" y="14571"/>
                    </a:cubicBezTo>
                    <a:cubicBezTo>
                      <a:pt x="12418" y="14335"/>
                      <a:pt x="12337" y="14062"/>
                      <a:pt x="12259" y="13794"/>
                    </a:cubicBezTo>
                    <a:cubicBezTo>
                      <a:pt x="12141" y="13392"/>
                      <a:pt x="12024" y="12988"/>
                      <a:pt x="11954" y="12575"/>
                    </a:cubicBezTo>
                    <a:cubicBezTo>
                      <a:pt x="11930" y="12439"/>
                      <a:pt x="11912" y="12299"/>
                      <a:pt x="11862" y="12168"/>
                    </a:cubicBezTo>
                    <a:cubicBezTo>
                      <a:pt x="11812" y="12043"/>
                      <a:pt x="11734" y="11930"/>
                      <a:pt x="11657" y="11821"/>
                    </a:cubicBezTo>
                    <a:cubicBezTo>
                      <a:pt x="11475" y="11563"/>
                      <a:pt x="10995" y="10563"/>
                      <a:pt x="10960" y="10505"/>
                    </a:cubicBezTo>
                    <a:cubicBezTo>
                      <a:pt x="10728" y="10096"/>
                      <a:pt x="10489" y="9708"/>
                      <a:pt x="10325" y="9267"/>
                    </a:cubicBezTo>
                    <a:cubicBezTo>
                      <a:pt x="11333" y="8321"/>
                      <a:pt x="11982" y="7010"/>
                      <a:pt x="11526" y="5553"/>
                    </a:cubicBezTo>
                    <a:cubicBezTo>
                      <a:pt x="11418" y="5206"/>
                      <a:pt x="11386" y="5008"/>
                      <a:pt x="11344" y="4647"/>
                    </a:cubicBezTo>
                    <a:cubicBezTo>
                      <a:pt x="11326" y="4498"/>
                      <a:pt x="11320" y="4358"/>
                      <a:pt x="11270" y="4239"/>
                    </a:cubicBezTo>
                    <a:lnTo>
                      <a:pt x="11270" y="4239"/>
                    </a:lnTo>
                    <a:cubicBezTo>
                      <a:pt x="12022" y="4316"/>
                      <a:pt x="12772" y="4394"/>
                      <a:pt x="13524" y="4474"/>
                    </a:cubicBezTo>
                    <a:cubicBezTo>
                      <a:pt x="13461" y="4162"/>
                      <a:pt x="13219" y="3894"/>
                      <a:pt x="12915" y="3799"/>
                    </a:cubicBezTo>
                    <a:cubicBezTo>
                      <a:pt x="12974" y="3755"/>
                      <a:pt x="13048" y="3747"/>
                      <a:pt x="13124" y="3747"/>
                    </a:cubicBezTo>
                    <a:cubicBezTo>
                      <a:pt x="13166" y="3747"/>
                      <a:pt x="13209" y="3749"/>
                      <a:pt x="13251" y="3749"/>
                    </a:cubicBezTo>
                    <a:cubicBezTo>
                      <a:pt x="13367" y="3749"/>
                      <a:pt x="13507" y="3697"/>
                      <a:pt x="13518" y="3583"/>
                    </a:cubicBezTo>
                    <a:cubicBezTo>
                      <a:pt x="13522" y="3533"/>
                      <a:pt x="13502" y="3487"/>
                      <a:pt x="13494" y="3438"/>
                    </a:cubicBezTo>
                    <a:cubicBezTo>
                      <a:pt x="13462" y="3247"/>
                      <a:pt x="13635" y="3091"/>
                      <a:pt x="13789" y="2975"/>
                    </a:cubicBezTo>
                    <a:cubicBezTo>
                      <a:pt x="13578" y="2951"/>
                      <a:pt x="13367" y="2928"/>
                      <a:pt x="13156" y="2903"/>
                    </a:cubicBezTo>
                    <a:cubicBezTo>
                      <a:pt x="13298" y="2887"/>
                      <a:pt x="13376" y="2703"/>
                      <a:pt x="13317" y="2572"/>
                    </a:cubicBezTo>
                    <a:cubicBezTo>
                      <a:pt x="13259" y="2441"/>
                      <a:pt x="13107" y="2372"/>
                      <a:pt x="12965" y="2370"/>
                    </a:cubicBezTo>
                    <a:cubicBezTo>
                      <a:pt x="12962" y="2370"/>
                      <a:pt x="12958" y="2370"/>
                      <a:pt x="12955" y="2370"/>
                    </a:cubicBezTo>
                    <a:cubicBezTo>
                      <a:pt x="12815" y="2370"/>
                      <a:pt x="12680" y="2421"/>
                      <a:pt x="12549" y="2470"/>
                    </a:cubicBezTo>
                    <a:cubicBezTo>
                      <a:pt x="12657" y="2422"/>
                      <a:pt x="12664" y="2258"/>
                      <a:pt x="12591" y="2165"/>
                    </a:cubicBezTo>
                    <a:cubicBezTo>
                      <a:pt x="12518" y="2072"/>
                      <a:pt x="12397" y="2033"/>
                      <a:pt x="12282" y="2000"/>
                    </a:cubicBezTo>
                    <a:cubicBezTo>
                      <a:pt x="12038" y="1926"/>
                      <a:pt x="11793" y="1854"/>
                      <a:pt x="11549" y="1781"/>
                    </a:cubicBezTo>
                    <a:cubicBezTo>
                      <a:pt x="11059" y="1636"/>
                      <a:pt x="10546" y="1489"/>
                      <a:pt x="10042" y="1489"/>
                    </a:cubicBezTo>
                    <a:cubicBezTo>
                      <a:pt x="9854" y="1489"/>
                      <a:pt x="9666" y="1510"/>
                      <a:pt x="9482" y="1559"/>
                    </a:cubicBezTo>
                    <a:cubicBezTo>
                      <a:pt x="9549" y="1479"/>
                      <a:pt x="9577" y="1364"/>
                      <a:pt x="9552" y="1263"/>
                    </a:cubicBezTo>
                    <a:lnTo>
                      <a:pt x="9552" y="1263"/>
                    </a:lnTo>
                    <a:cubicBezTo>
                      <a:pt x="9343" y="1273"/>
                      <a:pt x="9135" y="1283"/>
                      <a:pt x="8926" y="1294"/>
                    </a:cubicBezTo>
                    <a:cubicBezTo>
                      <a:pt x="8945" y="1208"/>
                      <a:pt x="8967" y="1120"/>
                      <a:pt x="8986" y="1035"/>
                    </a:cubicBezTo>
                    <a:lnTo>
                      <a:pt x="8986" y="1035"/>
                    </a:lnTo>
                    <a:cubicBezTo>
                      <a:pt x="8928" y="1048"/>
                      <a:pt x="8868" y="1062"/>
                      <a:pt x="8810" y="1062"/>
                    </a:cubicBezTo>
                    <a:cubicBezTo>
                      <a:pt x="8775" y="1062"/>
                      <a:pt x="8741" y="1057"/>
                      <a:pt x="8707" y="1044"/>
                    </a:cubicBezTo>
                    <a:cubicBezTo>
                      <a:pt x="8620" y="1010"/>
                      <a:pt x="8557" y="895"/>
                      <a:pt x="8613" y="819"/>
                    </a:cubicBezTo>
                    <a:lnTo>
                      <a:pt x="8613" y="819"/>
                    </a:lnTo>
                    <a:cubicBezTo>
                      <a:pt x="8278" y="844"/>
                      <a:pt x="7945" y="870"/>
                      <a:pt x="7609" y="895"/>
                    </a:cubicBezTo>
                    <a:cubicBezTo>
                      <a:pt x="7593" y="896"/>
                      <a:pt x="7576" y="897"/>
                      <a:pt x="7560" y="897"/>
                    </a:cubicBezTo>
                    <a:cubicBezTo>
                      <a:pt x="7533" y="897"/>
                      <a:pt x="7507" y="894"/>
                      <a:pt x="7483" y="882"/>
                    </a:cubicBezTo>
                    <a:cubicBezTo>
                      <a:pt x="7420" y="851"/>
                      <a:pt x="7398" y="773"/>
                      <a:pt x="7375" y="704"/>
                    </a:cubicBezTo>
                    <a:cubicBezTo>
                      <a:pt x="7247" y="315"/>
                      <a:pt x="6864" y="23"/>
                      <a:pt x="6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7"/>
              <p:cNvSpPr/>
              <p:nvPr/>
            </p:nvSpPr>
            <p:spPr>
              <a:xfrm>
                <a:off x="5411075" y="2469038"/>
                <a:ext cx="1449225" cy="273975"/>
              </a:xfrm>
              <a:custGeom>
                <a:avLst/>
                <a:gdLst/>
                <a:ahLst/>
                <a:cxnLst/>
                <a:rect l="l" t="t" r="r" b="b"/>
                <a:pathLst>
                  <a:path w="57969" h="10959" extrusionOk="0">
                    <a:moveTo>
                      <a:pt x="50603" y="0"/>
                    </a:moveTo>
                    <a:lnTo>
                      <a:pt x="50603" y="0"/>
                    </a:lnTo>
                    <a:cubicBezTo>
                      <a:pt x="50741" y="398"/>
                      <a:pt x="50628" y="870"/>
                      <a:pt x="50326" y="1160"/>
                    </a:cubicBezTo>
                    <a:cubicBezTo>
                      <a:pt x="50121" y="1354"/>
                      <a:pt x="49837" y="1460"/>
                      <a:pt x="49554" y="1460"/>
                    </a:cubicBezTo>
                    <a:cubicBezTo>
                      <a:pt x="49418" y="1460"/>
                      <a:pt x="49283" y="1435"/>
                      <a:pt x="49156" y="1385"/>
                    </a:cubicBezTo>
                    <a:lnTo>
                      <a:pt x="49156" y="1385"/>
                    </a:lnTo>
                    <a:cubicBezTo>
                      <a:pt x="49120" y="2313"/>
                      <a:pt x="49243" y="3247"/>
                      <a:pt x="49518" y="4136"/>
                    </a:cubicBezTo>
                    <a:cubicBezTo>
                      <a:pt x="49018" y="3883"/>
                      <a:pt x="48573" y="3515"/>
                      <a:pt x="48231" y="3070"/>
                    </a:cubicBezTo>
                    <a:cubicBezTo>
                      <a:pt x="48063" y="3267"/>
                      <a:pt x="48018" y="3559"/>
                      <a:pt x="48116" y="3798"/>
                    </a:cubicBezTo>
                    <a:cubicBezTo>
                      <a:pt x="47651" y="3515"/>
                      <a:pt x="47253" y="3125"/>
                      <a:pt x="46963" y="2666"/>
                    </a:cubicBezTo>
                    <a:lnTo>
                      <a:pt x="46963" y="2666"/>
                    </a:lnTo>
                    <a:cubicBezTo>
                      <a:pt x="46900" y="2990"/>
                      <a:pt x="46959" y="3336"/>
                      <a:pt x="47131" y="3620"/>
                    </a:cubicBezTo>
                    <a:cubicBezTo>
                      <a:pt x="46776" y="3204"/>
                      <a:pt x="46284" y="2911"/>
                      <a:pt x="45752" y="2800"/>
                    </a:cubicBezTo>
                    <a:lnTo>
                      <a:pt x="45752" y="2800"/>
                    </a:lnTo>
                    <a:cubicBezTo>
                      <a:pt x="45781" y="3111"/>
                      <a:pt x="45809" y="3420"/>
                      <a:pt x="45838" y="3731"/>
                    </a:cubicBezTo>
                    <a:lnTo>
                      <a:pt x="45499" y="3255"/>
                    </a:lnTo>
                    <a:cubicBezTo>
                      <a:pt x="45469" y="3717"/>
                      <a:pt x="45439" y="4179"/>
                      <a:pt x="45408" y="4640"/>
                    </a:cubicBezTo>
                    <a:cubicBezTo>
                      <a:pt x="45200" y="4504"/>
                      <a:pt x="44990" y="4367"/>
                      <a:pt x="44783" y="4231"/>
                    </a:cubicBezTo>
                    <a:lnTo>
                      <a:pt x="44783" y="4231"/>
                    </a:lnTo>
                    <a:cubicBezTo>
                      <a:pt x="44879" y="4295"/>
                      <a:pt x="44640" y="5363"/>
                      <a:pt x="44593" y="5477"/>
                    </a:cubicBezTo>
                    <a:cubicBezTo>
                      <a:pt x="44257" y="5313"/>
                      <a:pt x="43970" y="4835"/>
                      <a:pt x="43800" y="4503"/>
                    </a:cubicBezTo>
                    <a:lnTo>
                      <a:pt x="43800" y="4503"/>
                    </a:lnTo>
                    <a:cubicBezTo>
                      <a:pt x="43840" y="4710"/>
                      <a:pt x="43780" y="4935"/>
                      <a:pt x="43642" y="5097"/>
                    </a:cubicBezTo>
                    <a:cubicBezTo>
                      <a:pt x="43266" y="4709"/>
                      <a:pt x="42990" y="4226"/>
                      <a:pt x="42847" y="3705"/>
                    </a:cubicBezTo>
                    <a:cubicBezTo>
                      <a:pt x="42828" y="3867"/>
                      <a:pt x="42809" y="4030"/>
                      <a:pt x="42789" y="4193"/>
                    </a:cubicBezTo>
                    <a:cubicBezTo>
                      <a:pt x="42547" y="4061"/>
                      <a:pt x="42390" y="3785"/>
                      <a:pt x="42406" y="3508"/>
                    </a:cubicBezTo>
                    <a:lnTo>
                      <a:pt x="42406" y="3508"/>
                    </a:lnTo>
                    <a:cubicBezTo>
                      <a:pt x="42351" y="3640"/>
                      <a:pt x="42297" y="3773"/>
                      <a:pt x="42243" y="3906"/>
                    </a:cubicBezTo>
                    <a:lnTo>
                      <a:pt x="41866" y="3280"/>
                    </a:lnTo>
                    <a:lnTo>
                      <a:pt x="42028" y="4421"/>
                    </a:lnTo>
                    <a:cubicBezTo>
                      <a:pt x="41615" y="4202"/>
                      <a:pt x="41287" y="3829"/>
                      <a:pt x="41123" y="3392"/>
                    </a:cubicBezTo>
                    <a:cubicBezTo>
                      <a:pt x="41010" y="3743"/>
                      <a:pt x="40970" y="4119"/>
                      <a:pt x="41007" y="4487"/>
                    </a:cubicBezTo>
                    <a:cubicBezTo>
                      <a:pt x="40805" y="4351"/>
                      <a:pt x="40632" y="4170"/>
                      <a:pt x="40502" y="3964"/>
                    </a:cubicBezTo>
                    <a:lnTo>
                      <a:pt x="40502" y="3964"/>
                    </a:lnTo>
                    <a:cubicBezTo>
                      <a:pt x="40585" y="4143"/>
                      <a:pt x="40595" y="4357"/>
                      <a:pt x="40525" y="4541"/>
                    </a:cubicBezTo>
                    <a:cubicBezTo>
                      <a:pt x="40234" y="4300"/>
                      <a:pt x="40047" y="3935"/>
                      <a:pt x="40018" y="3559"/>
                    </a:cubicBezTo>
                    <a:cubicBezTo>
                      <a:pt x="39896" y="3789"/>
                      <a:pt x="39775" y="4021"/>
                      <a:pt x="39653" y="4251"/>
                    </a:cubicBezTo>
                    <a:cubicBezTo>
                      <a:pt x="39419" y="3944"/>
                      <a:pt x="39231" y="3601"/>
                      <a:pt x="39100" y="3236"/>
                    </a:cubicBezTo>
                    <a:lnTo>
                      <a:pt x="39100" y="3236"/>
                    </a:lnTo>
                    <a:cubicBezTo>
                      <a:pt x="39101" y="3426"/>
                      <a:pt x="39058" y="3620"/>
                      <a:pt x="38976" y="3792"/>
                    </a:cubicBezTo>
                    <a:cubicBezTo>
                      <a:pt x="38795" y="3594"/>
                      <a:pt x="38612" y="3393"/>
                      <a:pt x="38430" y="3195"/>
                    </a:cubicBezTo>
                    <a:lnTo>
                      <a:pt x="38430" y="3195"/>
                    </a:lnTo>
                    <a:cubicBezTo>
                      <a:pt x="38439" y="3340"/>
                      <a:pt x="38447" y="3482"/>
                      <a:pt x="38454" y="3627"/>
                    </a:cubicBezTo>
                    <a:cubicBezTo>
                      <a:pt x="38111" y="3360"/>
                      <a:pt x="37793" y="3061"/>
                      <a:pt x="37506" y="2736"/>
                    </a:cubicBezTo>
                    <a:cubicBezTo>
                      <a:pt x="37489" y="2867"/>
                      <a:pt x="37473" y="3000"/>
                      <a:pt x="37456" y="3133"/>
                    </a:cubicBezTo>
                    <a:cubicBezTo>
                      <a:pt x="37144" y="2947"/>
                      <a:pt x="36828" y="2761"/>
                      <a:pt x="36516" y="2575"/>
                    </a:cubicBezTo>
                    <a:lnTo>
                      <a:pt x="36516" y="2575"/>
                    </a:lnTo>
                    <a:cubicBezTo>
                      <a:pt x="36643" y="2795"/>
                      <a:pt x="36769" y="3012"/>
                      <a:pt x="36896" y="3229"/>
                    </a:cubicBezTo>
                    <a:cubicBezTo>
                      <a:pt x="36259" y="3093"/>
                      <a:pt x="35661" y="2778"/>
                      <a:pt x="35187" y="2331"/>
                    </a:cubicBezTo>
                    <a:lnTo>
                      <a:pt x="35187" y="2331"/>
                    </a:lnTo>
                    <a:cubicBezTo>
                      <a:pt x="35258" y="2661"/>
                      <a:pt x="35328" y="2990"/>
                      <a:pt x="35401" y="3318"/>
                    </a:cubicBezTo>
                    <a:cubicBezTo>
                      <a:pt x="35089" y="3095"/>
                      <a:pt x="34749" y="2911"/>
                      <a:pt x="34391" y="2774"/>
                    </a:cubicBezTo>
                    <a:lnTo>
                      <a:pt x="34391" y="2774"/>
                    </a:lnTo>
                    <a:cubicBezTo>
                      <a:pt x="34479" y="2961"/>
                      <a:pt x="34568" y="3147"/>
                      <a:pt x="34654" y="3334"/>
                    </a:cubicBezTo>
                    <a:cubicBezTo>
                      <a:pt x="34070" y="3276"/>
                      <a:pt x="33500" y="3089"/>
                      <a:pt x="32995" y="2789"/>
                    </a:cubicBezTo>
                    <a:lnTo>
                      <a:pt x="32995" y="2789"/>
                    </a:lnTo>
                    <a:cubicBezTo>
                      <a:pt x="33131" y="3125"/>
                      <a:pt x="33266" y="3462"/>
                      <a:pt x="33401" y="3798"/>
                    </a:cubicBezTo>
                    <a:cubicBezTo>
                      <a:pt x="32955" y="3543"/>
                      <a:pt x="32510" y="3289"/>
                      <a:pt x="32064" y="3035"/>
                    </a:cubicBezTo>
                    <a:lnTo>
                      <a:pt x="32064" y="3035"/>
                    </a:lnTo>
                    <a:cubicBezTo>
                      <a:pt x="32109" y="3412"/>
                      <a:pt x="31934" y="3810"/>
                      <a:pt x="31622" y="4030"/>
                    </a:cubicBezTo>
                    <a:cubicBezTo>
                      <a:pt x="31625" y="3906"/>
                      <a:pt x="31546" y="3782"/>
                      <a:pt x="31434" y="3731"/>
                    </a:cubicBezTo>
                    <a:cubicBezTo>
                      <a:pt x="31241" y="3959"/>
                      <a:pt x="31050" y="4187"/>
                      <a:pt x="30858" y="4414"/>
                    </a:cubicBezTo>
                    <a:cubicBezTo>
                      <a:pt x="30889" y="4085"/>
                      <a:pt x="30954" y="3761"/>
                      <a:pt x="31054" y="3445"/>
                    </a:cubicBezTo>
                    <a:lnTo>
                      <a:pt x="31054" y="3445"/>
                    </a:lnTo>
                    <a:cubicBezTo>
                      <a:pt x="30604" y="3786"/>
                      <a:pt x="30317" y="4334"/>
                      <a:pt x="30294" y="4899"/>
                    </a:cubicBezTo>
                    <a:cubicBezTo>
                      <a:pt x="30139" y="4707"/>
                      <a:pt x="29937" y="4551"/>
                      <a:pt x="29712" y="4452"/>
                    </a:cubicBezTo>
                    <a:lnTo>
                      <a:pt x="29635" y="5101"/>
                    </a:lnTo>
                    <a:cubicBezTo>
                      <a:pt x="29449" y="4967"/>
                      <a:pt x="29319" y="4759"/>
                      <a:pt x="29279" y="4532"/>
                    </a:cubicBezTo>
                    <a:cubicBezTo>
                      <a:pt x="28880" y="5164"/>
                      <a:pt x="28480" y="5795"/>
                      <a:pt x="28081" y="6425"/>
                    </a:cubicBezTo>
                    <a:cubicBezTo>
                      <a:pt x="28012" y="6209"/>
                      <a:pt x="27946" y="5993"/>
                      <a:pt x="27877" y="5777"/>
                    </a:cubicBezTo>
                    <a:cubicBezTo>
                      <a:pt x="27728" y="6138"/>
                      <a:pt x="27662" y="6533"/>
                      <a:pt x="27690" y="6922"/>
                    </a:cubicBezTo>
                    <a:cubicBezTo>
                      <a:pt x="27436" y="6760"/>
                      <a:pt x="27259" y="6477"/>
                      <a:pt x="27220" y="6177"/>
                    </a:cubicBezTo>
                    <a:cubicBezTo>
                      <a:pt x="27136" y="6484"/>
                      <a:pt x="27053" y="6788"/>
                      <a:pt x="26969" y="7093"/>
                    </a:cubicBezTo>
                    <a:lnTo>
                      <a:pt x="26969" y="7093"/>
                    </a:lnTo>
                    <a:cubicBezTo>
                      <a:pt x="26964" y="7089"/>
                      <a:pt x="26957" y="7088"/>
                      <a:pt x="26948" y="7088"/>
                    </a:cubicBezTo>
                    <a:cubicBezTo>
                      <a:pt x="26947" y="7088"/>
                      <a:pt x="26946" y="7088"/>
                      <a:pt x="26944" y="7088"/>
                    </a:cubicBezTo>
                    <a:cubicBezTo>
                      <a:pt x="26860" y="7094"/>
                      <a:pt x="26826" y="7194"/>
                      <a:pt x="26802" y="7276"/>
                    </a:cubicBezTo>
                    <a:cubicBezTo>
                      <a:pt x="26617" y="7904"/>
                      <a:pt x="25949" y="7923"/>
                      <a:pt x="25748" y="8454"/>
                    </a:cubicBezTo>
                    <a:cubicBezTo>
                      <a:pt x="25368" y="8247"/>
                      <a:pt x="24936" y="8138"/>
                      <a:pt x="24504" y="8138"/>
                    </a:cubicBezTo>
                    <a:cubicBezTo>
                      <a:pt x="24459" y="8138"/>
                      <a:pt x="24414" y="8139"/>
                      <a:pt x="24368" y="8142"/>
                    </a:cubicBezTo>
                    <a:cubicBezTo>
                      <a:pt x="24362" y="8325"/>
                      <a:pt x="24354" y="8509"/>
                      <a:pt x="24347" y="8692"/>
                    </a:cubicBezTo>
                    <a:cubicBezTo>
                      <a:pt x="24162" y="8466"/>
                      <a:pt x="23978" y="8242"/>
                      <a:pt x="23794" y="8016"/>
                    </a:cubicBezTo>
                    <a:cubicBezTo>
                      <a:pt x="23712" y="8241"/>
                      <a:pt x="23543" y="8429"/>
                      <a:pt x="23331" y="8537"/>
                    </a:cubicBezTo>
                    <a:cubicBezTo>
                      <a:pt x="23237" y="8196"/>
                      <a:pt x="23143" y="7853"/>
                      <a:pt x="23050" y="7511"/>
                    </a:cubicBezTo>
                    <a:cubicBezTo>
                      <a:pt x="22937" y="7868"/>
                      <a:pt x="22666" y="8175"/>
                      <a:pt x="22325" y="8331"/>
                    </a:cubicBezTo>
                    <a:cubicBezTo>
                      <a:pt x="22263" y="8044"/>
                      <a:pt x="22200" y="7755"/>
                      <a:pt x="22137" y="7468"/>
                    </a:cubicBezTo>
                    <a:cubicBezTo>
                      <a:pt x="21954" y="7783"/>
                      <a:pt x="21870" y="8154"/>
                      <a:pt x="21901" y="8517"/>
                    </a:cubicBezTo>
                    <a:cubicBezTo>
                      <a:pt x="21444" y="8242"/>
                      <a:pt x="20961" y="8013"/>
                      <a:pt x="20460" y="7831"/>
                    </a:cubicBezTo>
                    <a:lnTo>
                      <a:pt x="20460" y="7831"/>
                    </a:lnTo>
                    <a:cubicBezTo>
                      <a:pt x="20597" y="8035"/>
                      <a:pt x="20674" y="8275"/>
                      <a:pt x="20683" y="8520"/>
                    </a:cubicBezTo>
                    <a:cubicBezTo>
                      <a:pt x="20459" y="8281"/>
                      <a:pt x="20234" y="8041"/>
                      <a:pt x="20009" y="7803"/>
                    </a:cubicBezTo>
                    <a:cubicBezTo>
                      <a:pt x="19568" y="8133"/>
                      <a:pt x="19201" y="8562"/>
                      <a:pt x="18948" y="9052"/>
                    </a:cubicBezTo>
                    <a:cubicBezTo>
                      <a:pt x="18957" y="8842"/>
                      <a:pt x="18908" y="8632"/>
                      <a:pt x="18810" y="8447"/>
                    </a:cubicBezTo>
                    <a:cubicBezTo>
                      <a:pt x="18456" y="8631"/>
                      <a:pt x="18131" y="8873"/>
                      <a:pt x="17853" y="9159"/>
                    </a:cubicBezTo>
                    <a:lnTo>
                      <a:pt x="17657" y="8620"/>
                    </a:lnTo>
                    <a:cubicBezTo>
                      <a:pt x="17472" y="8758"/>
                      <a:pt x="17361" y="8988"/>
                      <a:pt x="17364" y="9220"/>
                    </a:cubicBezTo>
                    <a:cubicBezTo>
                      <a:pt x="16936" y="9065"/>
                      <a:pt x="16511" y="8911"/>
                      <a:pt x="16085" y="8757"/>
                    </a:cubicBezTo>
                    <a:lnTo>
                      <a:pt x="16085" y="8757"/>
                    </a:lnTo>
                    <a:cubicBezTo>
                      <a:pt x="16172" y="8903"/>
                      <a:pt x="16258" y="9049"/>
                      <a:pt x="16345" y="9195"/>
                    </a:cubicBezTo>
                    <a:cubicBezTo>
                      <a:pt x="15741" y="9049"/>
                      <a:pt x="15136" y="8904"/>
                      <a:pt x="14532" y="8759"/>
                    </a:cubicBezTo>
                    <a:lnTo>
                      <a:pt x="14532" y="8759"/>
                    </a:lnTo>
                    <a:cubicBezTo>
                      <a:pt x="14574" y="8949"/>
                      <a:pt x="14571" y="9151"/>
                      <a:pt x="14516" y="9338"/>
                    </a:cubicBezTo>
                    <a:cubicBezTo>
                      <a:pt x="14260" y="9227"/>
                      <a:pt x="14046" y="9024"/>
                      <a:pt x="13920" y="8775"/>
                    </a:cubicBezTo>
                    <a:cubicBezTo>
                      <a:pt x="13843" y="8935"/>
                      <a:pt x="13770" y="9096"/>
                      <a:pt x="13693" y="9258"/>
                    </a:cubicBezTo>
                    <a:cubicBezTo>
                      <a:pt x="13707" y="9185"/>
                      <a:pt x="13651" y="9155"/>
                      <a:pt x="13586" y="9155"/>
                    </a:cubicBezTo>
                    <a:cubicBezTo>
                      <a:pt x="13492" y="9155"/>
                      <a:pt x="13380" y="9219"/>
                      <a:pt x="13440" y="9309"/>
                    </a:cubicBezTo>
                    <a:cubicBezTo>
                      <a:pt x="13299" y="9185"/>
                      <a:pt x="13159" y="9063"/>
                      <a:pt x="13020" y="8941"/>
                    </a:cubicBezTo>
                    <a:lnTo>
                      <a:pt x="13020" y="8941"/>
                    </a:lnTo>
                    <a:cubicBezTo>
                      <a:pt x="13066" y="9098"/>
                      <a:pt x="12899" y="9195"/>
                      <a:pt x="12747" y="9195"/>
                    </a:cubicBezTo>
                    <a:cubicBezTo>
                      <a:pt x="12634" y="9195"/>
                      <a:pt x="12530" y="9141"/>
                      <a:pt x="12526" y="9020"/>
                    </a:cubicBezTo>
                    <a:cubicBezTo>
                      <a:pt x="12374" y="9124"/>
                      <a:pt x="12221" y="9229"/>
                      <a:pt x="12069" y="9332"/>
                    </a:cubicBezTo>
                    <a:cubicBezTo>
                      <a:pt x="12038" y="9183"/>
                      <a:pt x="12006" y="9035"/>
                      <a:pt x="11977" y="8885"/>
                    </a:cubicBezTo>
                    <a:cubicBezTo>
                      <a:pt x="11818" y="9049"/>
                      <a:pt x="11714" y="9265"/>
                      <a:pt x="11687" y="9493"/>
                    </a:cubicBezTo>
                    <a:cubicBezTo>
                      <a:pt x="11375" y="9241"/>
                      <a:pt x="11012" y="9052"/>
                      <a:pt x="10626" y="8943"/>
                    </a:cubicBezTo>
                    <a:lnTo>
                      <a:pt x="10626" y="8943"/>
                    </a:lnTo>
                    <a:cubicBezTo>
                      <a:pt x="10789" y="9132"/>
                      <a:pt x="10763" y="9451"/>
                      <a:pt x="10574" y="9614"/>
                    </a:cubicBezTo>
                    <a:cubicBezTo>
                      <a:pt x="10502" y="9478"/>
                      <a:pt x="10433" y="9342"/>
                      <a:pt x="10360" y="9207"/>
                    </a:cubicBezTo>
                    <a:cubicBezTo>
                      <a:pt x="10173" y="9265"/>
                      <a:pt x="10021" y="9423"/>
                      <a:pt x="9965" y="9610"/>
                    </a:cubicBezTo>
                    <a:cubicBezTo>
                      <a:pt x="9827" y="9540"/>
                      <a:pt x="9727" y="9404"/>
                      <a:pt x="9698" y="9250"/>
                    </a:cubicBezTo>
                    <a:cubicBezTo>
                      <a:pt x="9454" y="9343"/>
                      <a:pt x="9276" y="9592"/>
                      <a:pt x="9271" y="9854"/>
                    </a:cubicBezTo>
                    <a:cubicBezTo>
                      <a:pt x="8794" y="9532"/>
                      <a:pt x="8222" y="9351"/>
                      <a:pt x="7646" y="9340"/>
                    </a:cubicBezTo>
                    <a:lnTo>
                      <a:pt x="7646" y="9340"/>
                    </a:lnTo>
                    <a:cubicBezTo>
                      <a:pt x="7782" y="9459"/>
                      <a:pt x="7842" y="9658"/>
                      <a:pt x="7795" y="9832"/>
                    </a:cubicBezTo>
                    <a:cubicBezTo>
                      <a:pt x="7515" y="9821"/>
                      <a:pt x="7245" y="9654"/>
                      <a:pt x="7114" y="9408"/>
                    </a:cubicBezTo>
                    <a:cubicBezTo>
                      <a:pt x="7114" y="9597"/>
                      <a:pt x="6920" y="9737"/>
                      <a:pt x="6738" y="9737"/>
                    </a:cubicBezTo>
                    <a:cubicBezTo>
                      <a:pt x="6663" y="9737"/>
                      <a:pt x="6589" y="9713"/>
                      <a:pt x="6532" y="9660"/>
                    </a:cubicBezTo>
                    <a:cubicBezTo>
                      <a:pt x="6392" y="9750"/>
                      <a:pt x="6314" y="9928"/>
                      <a:pt x="6342" y="10093"/>
                    </a:cubicBezTo>
                    <a:cubicBezTo>
                      <a:pt x="5970" y="9862"/>
                      <a:pt x="5551" y="9705"/>
                      <a:pt x="5119" y="9635"/>
                    </a:cubicBezTo>
                    <a:lnTo>
                      <a:pt x="5119" y="10069"/>
                    </a:lnTo>
                    <a:cubicBezTo>
                      <a:pt x="4733" y="10040"/>
                      <a:pt x="4351" y="10010"/>
                      <a:pt x="3965" y="9980"/>
                    </a:cubicBezTo>
                    <a:cubicBezTo>
                      <a:pt x="3950" y="9979"/>
                      <a:pt x="3933" y="9978"/>
                      <a:pt x="3917" y="9978"/>
                    </a:cubicBezTo>
                    <a:cubicBezTo>
                      <a:pt x="3688" y="9978"/>
                      <a:pt x="3397" y="10099"/>
                      <a:pt x="3485" y="10296"/>
                    </a:cubicBezTo>
                    <a:cubicBezTo>
                      <a:pt x="3058" y="10164"/>
                      <a:pt x="2628" y="10033"/>
                      <a:pt x="2200" y="9901"/>
                    </a:cubicBezTo>
                    <a:lnTo>
                      <a:pt x="2200" y="9901"/>
                    </a:lnTo>
                    <a:cubicBezTo>
                      <a:pt x="2252" y="10101"/>
                      <a:pt x="2370" y="10282"/>
                      <a:pt x="2533" y="10411"/>
                    </a:cubicBezTo>
                    <a:cubicBezTo>
                      <a:pt x="1723" y="10437"/>
                      <a:pt x="854" y="10816"/>
                      <a:pt x="74" y="10816"/>
                    </a:cubicBezTo>
                    <a:cubicBezTo>
                      <a:pt x="49" y="10816"/>
                      <a:pt x="25" y="10816"/>
                      <a:pt x="0" y="10815"/>
                    </a:cubicBezTo>
                    <a:lnTo>
                      <a:pt x="0" y="10815"/>
                    </a:lnTo>
                    <a:cubicBezTo>
                      <a:pt x="327" y="10826"/>
                      <a:pt x="652" y="10830"/>
                      <a:pt x="976" y="10830"/>
                    </a:cubicBezTo>
                    <a:cubicBezTo>
                      <a:pt x="2735" y="10830"/>
                      <a:pt x="4465" y="10699"/>
                      <a:pt x="6216" y="10699"/>
                    </a:cubicBezTo>
                    <a:cubicBezTo>
                      <a:pt x="6395" y="10699"/>
                      <a:pt x="6575" y="10700"/>
                      <a:pt x="6755" y="10703"/>
                    </a:cubicBezTo>
                    <a:cubicBezTo>
                      <a:pt x="9235" y="10746"/>
                      <a:pt x="11717" y="10790"/>
                      <a:pt x="14196" y="10832"/>
                    </a:cubicBezTo>
                    <a:cubicBezTo>
                      <a:pt x="14864" y="10844"/>
                      <a:pt x="15533" y="10856"/>
                      <a:pt x="16202" y="10867"/>
                    </a:cubicBezTo>
                    <a:cubicBezTo>
                      <a:pt x="16222" y="10868"/>
                      <a:pt x="16243" y="10868"/>
                      <a:pt x="16263" y="10868"/>
                    </a:cubicBezTo>
                    <a:cubicBezTo>
                      <a:pt x="16645" y="10868"/>
                      <a:pt x="17094" y="10796"/>
                      <a:pt x="17210" y="10441"/>
                    </a:cubicBezTo>
                    <a:cubicBezTo>
                      <a:pt x="17465" y="10561"/>
                      <a:pt x="17720" y="10678"/>
                      <a:pt x="17974" y="10797"/>
                    </a:cubicBezTo>
                    <a:cubicBezTo>
                      <a:pt x="18064" y="10721"/>
                      <a:pt x="18156" y="10646"/>
                      <a:pt x="18246" y="10570"/>
                    </a:cubicBezTo>
                    <a:cubicBezTo>
                      <a:pt x="18849" y="10639"/>
                      <a:pt x="19453" y="10666"/>
                      <a:pt x="20059" y="10666"/>
                    </a:cubicBezTo>
                    <a:cubicBezTo>
                      <a:pt x="21925" y="10666"/>
                      <a:pt x="23800" y="10416"/>
                      <a:pt x="25669" y="10416"/>
                    </a:cubicBezTo>
                    <a:cubicBezTo>
                      <a:pt x="26009" y="10416"/>
                      <a:pt x="26349" y="10424"/>
                      <a:pt x="26689" y="10444"/>
                    </a:cubicBezTo>
                    <a:cubicBezTo>
                      <a:pt x="27611" y="10497"/>
                      <a:pt x="28533" y="10634"/>
                      <a:pt x="29456" y="10634"/>
                    </a:cubicBezTo>
                    <a:cubicBezTo>
                      <a:pt x="29641" y="10634"/>
                      <a:pt x="29826" y="10628"/>
                      <a:pt x="30010" y="10616"/>
                    </a:cubicBezTo>
                    <a:cubicBezTo>
                      <a:pt x="30892" y="10557"/>
                      <a:pt x="31762" y="10251"/>
                      <a:pt x="32638" y="10251"/>
                    </a:cubicBezTo>
                    <a:cubicBezTo>
                      <a:pt x="32672" y="10251"/>
                      <a:pt x="32706" y="10251"/>
                      <a:pt x="32740" y="10252"/>
                    </a:cubicBezTo>
                    <a:cubicBezTo>
                      <a:pt x="33692" y="10279"/>
                      <a:pt x="34657" y="10354"/>
                      <a:pt x="35572" y="10641"/>
                    </a:cubicBezTo>
                    <a:cubicBezTo>
                      <a:pt x="35513" y="10406"/>
                      <a:pt x="35455" y="10171"/>
                      <a:pt x="35397" y="9935"/>
                    </a:cubicBezTo>
                    <a:lnTo>
                      <a:pt x="35397" y="9935"/>
                    </a:lnTo>
                    <a:cubicBezTo>
                      <a:pt x="35682" y="10124"/>
                      <a:pt x="35966" y="10310"/>
                      <a:pt x="36252" y="10499"/>
                    </a:cubicBezTo>
                    <a:cubicBezTo>
                      <a:pt x="36212" y="10277"/>
                      <a:pt x="36174" y="10059"/>
                      <a:pt x="36134" y="9837"/>
                    </a:cubicBezTo>
                    <a:lnTo>
                      <a:pt x="36134" y="9837"/>
                    </a:lnTo>
                    <a:cubicBezTo>
                      <a:pt x="36561" y="10179"/>
                      <a:pt x="37051" y="10441"/>
                      <a:pt x="37571" y="10612"/>
                    </a:cubicBezTo>
                    <a:cubicBezTo>
                      <a:pt x="37505" y="10468"/>
                      <a:pt x="37439" y="10326"/>
                      <a:pt x="37372" y="10182"/>
                    </a:cubicBezTo>
                    <a:lnTo>
                      <a:pt x="37372" y="10182"/>
                    </a:lnTo>
                    <a:cubicBezTo>
                      <a:pt x="38670" y="10335"/>
                      <a:pt x="39942" y="10239"/>
                      <a:pt x="41224" y="10544"/>
                    </a:cubicBezTo>
                    <a:cubicBezTo>
                      <a:pt x="40820" y="10186"/>
                      <a:pt x="40454" y="9785"/>
                      <a:pt x="40132" y="9351"/>
                    </a:cubicBezTo>
                    <a:lnTo>
                      <a:pt x="40132" y="9351"/>
                    </a:lnTo>
                    <a:cubicBezTo>
                      <a:pt x="40973" y="9953"/>
                      <a:pt x="41910" y="10425"/>
                      <a:pt x="42892" y="10745"/>
                    </a:cubicBezTo>
                    <a:cubicBezTo>
                      <a:pt x="42795" y="10441"/>
                      <a:pt x="42650" y="10154"/>
                      <a:pt x="42464" y="9895"/>
                    </a:cubicBezTo>
                    <a:lnTo>
                      <a:pt x="42464" y="9895"/>
                    </a:lnTo>
                    <a:cubicBezTo>
                      <a:pt x="43074" y="10173"/>
                      <a:pt x="43686" y="10450"/>
                      <a:pt x="44297" y="10729"/>
                    </a:cubicBezTo>
                    <a:cubicBezTo>
                      <a:pt x="44455" y="10800"/>
                      <a:pt x="44655" y="10852"/>
                      <a:pt x="44833" y="10852"/>
                    </a:cubicBezTo>
                    <a:cubicBezTo>
                      <a:pt x="45045" y="10852"/>
                      <a:pt x="45225" y="10779"/>
                      <a:pt x="45266" y="10577"/>
                    </a:cubicBezTo>
                    <a:cubicBezTo>
                      <a:pt x="49501" y="10705"/>
                      <a:pt x="53734" y="10832"/>
                      <a:pt x="57969" y="10959"/>
                    </a:cubicBezTo>
                    <a:cubicBezTo>
                      <a:pt x="57079" y="9877"/>
                      <a:pt x="56360" y="8655"/>
                      <a:pt x="55847" y="7351"/>
                    </a:cubicBezTo>
                    <a:cubicBezTo>
                      <a:pt x="55584" y="6677"/>
                      <a:pt x="55369" y="5974"/>
                      <a:pt x="54985" y="5359"/>
                    </a:cubicBezTo>
                    <a:cubicBezTo>
                      <a:pt x="54644" y="4817"/>
                      <a:pt x="54184" y="4363"/>
                      <a:pt x="53739" y="3902"/>
                    </a:cubicBezTo>
                    <a:cubicBezTo>
                      <a:pt x="52577" y="2700"/>
                      <a:pt x="51489" y="1418"/>
                      <a:pt x="506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50000">
              <a:schemeClr val="accent1"/>
            </a:gs>
            <a:gs pos="100000">
              <a:schemeClr val="accent2"/>
            </a:gs>
          </a:gsLst>
          <a:lin ang="2700006" scaled="0"/>
        </a:gradFill>
        <a:effectLst/>
      </p:bgPr>
    </p:bg>
    <p:spTree>
      <p:nvGrpSpPr>
        <p:cNvPr id="1" name="Shape 3034"/>
        <p:cNvGrpSpPr/>
        <p:nvPr/>
      </p:nvGrpSpPr>
      <p:grpSpPr>
        <a:xfrm>
          <a:off x="0" y="0"/>
          <a:ext cx="0" cy="0"/>
          <a:chOff x="0" y="0"/>
          <a:chExt cx="0" cy="0"/>
        </a:xfrm>
      </p:grpSpPr>
      <p:sp>
        <p:nvSpPr>
          <p:cNvPr id="3035" name="Google Shape;3035;p20"/>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036" name="Google Shape;3036;p20"/>
          <p:cNvSpPr txBox="1">
            <a:spLocks noGrp="1"/>
          </p:cNvSpPr>
          <p:nvPr>
            <p:ph type="title" idx="2"/>
          </p:nvPr>
        </p:nvSpPr>
        <p:spPr>
          <a:xfrm>
            <a:off x="1309850" y="1734825"/>
            <a:ext cx="2867100" cy="48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37" name="Google Shape;3037;p20"/>
          <p:cNvSpPr txBox="1">
            <a:spLocks noGrp="1"/>
          </p:cNvSpPr>
          <p:nvPr>
            <p:ph type="subTitle" idx="1"/>
          </p:nvPr>
        </p:nvSpPr>
        <p:spPr>
          <a:xfrm>
            <a:off x="1309850" y="2214375"/>
            <a:ext cx="28671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38" name="Google Shape;3038;p20"/>
          <p:cNvSpPr txBox="1">
            <a:spLocks noGrp="1"/>
          </p:cNvSpPr>
          <p:nvPr>
            <p:ph type="title" idx="3"/>
          </p:nvPr>
        </p:nvSpPr>
        <p:spPr>
          <a:xfrm>
            <a:off x="4967077" y="1734825"/>
            <a:ext cx="2867100" cy="48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39" name="Google Shape;3039;p20"/>
          <p:cNvSpPr txBox="1">
            <a:spLocks noGrp="1"/>
          </p:cNvSpPr>
          <p:nvPr>
            <p:ph type="subTitle" idx="4"/>
          </p:nvPr>
        </p:nvSpPr>
        <p:spPr>
          <a:xfrm>
            <a:off x="4967075" y="2214375"/>
            <a:ext cx="28671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40" name="Google Shape;3040;p20"/>
          <p:cNvSpPr txBox="1">
            <a:spLocks noGrp="1"/>
          </p:cNvSpPr>
          <p:nvPr>
            <p:ph type="title" idx="5"/>
          </p:nvPr>
        </p:nvSpPr>
        <p:spPr>
          <a:xfrm>
            <a:off x="1309825" y="3489475"/>
            <a:ext cx="2867100" cy="48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41" name="Google Shape;3041;p20"/>
          <p:cNvSpPr txBox="1">
            <a:spLocks noGrp="1"/>
          </p:cNvSpPr>
          <p:nvPr>
            <p:ph type="subTitle" idx="6"/>
          </p:nvPr>
        </p:nvSpPr>
        <p:spPr>
          <a:xfrm>
            <a:off x="1309850" y="3969000"/>
            <a:ext cx="28671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42" name="Google Shape;3042;p20"/>
          <p:cNvSpPr txBox="1">
            <a:spLocks noGrp="1"/>
          </p:cNvSpPr>
          <p:nvPr>
            <p:ph type="title" idx="7"/>
          </p:nvPr>
        </p:nvSpPr>
        <p:spPr>
          <a:xfrm>
            <a:off x="4967052" y="3489475"/>
            <a:ext cx="2867100" cy="484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43" name="Google Shape;3043;p20"/>
          <p:cNvSpPr txBox="1">
            <a:spLocks noGrp="1"/>
          </p:cNvSpPr>
          <p:nvPr>
            <p:ph type="subTitle" idx="8"/>
          </p:nvPr>
        </p:nvSpPr>
        <p:spPr>
          <a:xfrm>
            <a:off x="4967075" y="3969000"/>
            <a:ext cx="28671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44" name="Google Shape;3044;p20"/>
          <p:cNvGrpSpPr/>
          <p:nvPr/>
        </p:nvGrpSpPr>
        <p:grpSpPr>
          <a:xfrm>
            <a:off x="-1100993" y="526825"/>
            <a:ext cx="10848947" cy="4339041"/>
            <a:chOff x="-1100993" y="526825"/>
            <a:chExt cx="10848947" cy="4339041"/>
          </a:xfrm>
        </p:grpSpPr>
        <p:sp>
          <p:nvSpPr>
            <p:cNvPr id="3045" name="Google Shape;3045;p20"/>
            <p:cNvSpPr/>
            <p:nvPr/>
          </p:nvSpPr>
          <p:spPr>
            <a:xfrm>
              <a:off x="7313121" y="526825"/>
              <a:ext cx="1704303" cy="224808"/>
            </a:xfrm>
            <a:custGeom>
              <a:avLst/>
              <a:gdLst/>
              <a:ahLst/>
              <a:cxnLst/>
              <a:rect l="l" t="t" r="r" b="b"/>
              <a:pathLst>
                <a:path w="43948" h="5797" extrusionOk="0">
                  <a:moveTo>
                    <a:pt x="28263" y="0"/>
                  </a:moveTo>
                  <a:cubicBezTo>
                    <a:pt x="27435" y="0"/>
                    <a:pt x="26498" y="389"/>
                    <a:pt x="25865" y="956"/>
                  </a:cubicBezTo>
                  <a:cubicBezTo>
                    <a:pt x="24727" y="1977"/>
                    <a:pt x="23797" y="3432"/>
                    <a:pt x="22295" y="3719"/>
                  </a:cubicBezTo>
                  <a:cubicBezTo>
                    <a:pt x="22107" y="3755"/>
                    <a:pt x="21918" y="3771"/>
                    <a:pt x="21730" y="3771"/>
                  </a:cubicBezTo>
                  <a:cubicBezTo>
                    <a:pt x="20591" y="3771"/>
                    <a:pt x="19451" y="3205"/>
                    <a:pt x="18299" y="3205"/>
                  </a:cubicBezTo>
                  <a:cubicBezTo>
                    <a:pt x="18198" y="3205"/>
                    <a:pt x="18096" y="3210"/>
                    <a:pt x="17994" y="3219"/>
                  </a:cubicBezTo>
                  <a:cubicBezTo>
                    <a:pt x="16962" y="3317"/>
                    <a:pt x="16063" y="3931"/>
                    <a:pt x="15116" y="4355"/>
                  </a:cubicBezTo>
                  <a:cubicBezTo>
                    <a:pt x="13932" y="4886"/>
                    <a:pt x="12546" y="4962"/>
                    <a:pt x="11164" y="4962"/>
                  </a:cubicBezTo>
                  <a:cubicBezTo>
                    <a:pt x="10612" y="4962"/>
                    <a:pt x="10061" y="4950"/>
                    <a:pt x="9523" y="4950"/>
                  </a:cubicBezTo>
                  <a:cubicBezTo>
                    <a:pt x="9236" y="4950"/>
                    <a:pt x="8953" y="4953"/>
                    <a:pt x="8676" y="4964"/>
                  </a:cubicBezTo>
                  <a:cubicBezTo>
                    <a:pt x="5690" y="5075"/>
                    <a:pt x="3083" y="5103"/>
                    <a:pt x="1" y="5721"/>
                  </a:cubicBezTo>
                  <a:cubicBezTo>
                    <a:pt x="1" y="5721"/>
                    <a:pt x="18391" y="5797"/>
                    <a:pt x="31413" y="5797"/>
                  </a:cubicBezTo>
                  <a:cubicBezTo>
                    <a:pt x="37923" y="5797"/>
                    <a:pt x="43092" y="5778"/>
                    <a:pt x="43948" y="5721"/>
                  </a:cubicBezTo>
                  <a:cubicBezTo>
                    <a:pt x="43466" y="4608"/>
                    <a:pt x="42562" y="3483"/>
                    <a:pt x="41353" y="3483"/>
                  </a:cubicBezTo>
                  <a:cubicBezTo>
                    <a:pt x="41159" y="3483"/>
                    <a:pt x="40957" y="3512"/>
                    <a:pt x="40748" y="3574"/>
                  </a:cubicBezTo>
                  <a:cubicBezTo>
                    <a:pt x="40279" y="3715"/>
                    <a:pt x="39794" y="3912"/>
                    <a:pt x="39318" y="3912"/>
                  </a:cubicBezTo>
                  <a:cubicBezTo>
                    <a:pt x="39171" y="3912"/>
                    <a:pt x="39025" y="3893"/>
                    <a:pt x="38880" y="3847"/>
                  </a:cubicBezTo>
                  <a:cubicBezTo>
                    <a:pt x="38048" y="3585"/>
                    <a:pt x="37704" y="2589"/>
                    <a:pt x="36998" y="2078"/>
                  </a:cubicBezTo>
                  <a:cubicBezTo>
                    <a:pt x="36630" y="1812"/>
                    <a:pt x="36183" y="1697"/>
                    <a:pt x="35728" y="1697"/>
                  </a:cubicBezTo>
                  <a:cubicBezTo>
                    <a:pt x="35373" y="1697"/>
                    <a:pt x="35013" y="1767"/>
                    <a:pt x="34681" y="1890"/>
                  </a:cubicBezTo>
                  <a:cubicBezTo>
                    <a:pt x="33835" y="2205"/>
                    <a:pt x="32898" y="3102"/>
                    <a:pt x="31975" y="3296"/>
                  </a:cubicBezTo>
                  <a:cubicBezTo>
                    <a:pt x="31860" y="3320"/>
                    <a:pt x="31745" y="3333"/>
                    <a:pt x="31631" y="3333"/>
                  </a:cubicBezTo>
                  <a:cubicBezTo>
                    <a:pt x="31250" y="3333"/>
                    <a:pt x="30876" y="3185"/>
                    <a:pt x="30513" y="2797"/>
                  </a:cubicBezTo>
                  <a:cubicBezTo>
                    <a:pt x="30037" y="2290"/>
                    <a:pt x="30144" y="1470"/>
                    <a:pt x="29826" y="852"/>
                  </a:cubicBezTo>
                  <a:cubicBezTo>
                    <a:pt x="29516" y="248"/>
                    <a:pt x="28925" y="0"/>
                    <a:pt x="28263"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0"/>
            <p:cNvSpPr/>
            <p:nvPr/>
          </p:nvSpPr>
          <p:spPr>
            <a:xfrm>
              <a:off x="-1100993" y="2595649"/>
              <a:ext cx="2694939" cy="424563"/>
            </a:xfrm>
            <a:custGeom>
              <a:avLst/>
              <a:gdLst/>
              <a:ahLst/>
              <a:cxnLst/>
              <a:rect l="l" t="t" r="r" b="b"/>
              <a:pathLst>
                <a:path w="69493" h="10948" extrusionOk="0">
                  <a:moveTo>
                    <a:pt x="48330" y="0"/>
                  </a:moveTo>
                  <a:cubicBezTo>
                    <a:pt x="47084" y="0"/>
                    <a:pt x="45864" y="603"/>
                    <a:pt x="44910" y="1446"/>
                  </a:cubicBezTo>
                  <a:cubicBezTo>
                    <a:pt x="43825" y="2405"/>
                    <a:pt x="43024" y="3651"/>
                    <a:pt x="42238" y="4881"/>
                  </a:cubicBezTo>
                  <a:cubicBezTo>
                    <a:pt x="41674" y="4321"/>
                    <a:pt x="40887" y="4059"/>
                    <a:pt x="40097" y="4059"/>
                  </a:cubicBezTo>
                  <a:cubicBezTo>
                    <a:pt x="39817" y="4059"/>
                    <a:pt x="39535" y="4092"/>
                    <a:pt x="39264" y="4157"/>
                  </a:cubicBezTo>
                  <a:cubicBezTo>
                    <a:pt x="38230" y="4401"/>
                    <a:pt x="37323" y="5045"/>
                    <a:pt x="36555" y="5799"/>
                  </a:cubicBezTo>
                  <a:cubicBezTo>
                    <a:pt x="36265" y="6085"/>
                    <a:pt x="35969" y="6402"/>
                    <a:pt x="35580" y="6509"/>
                  </a:cubicBezTo>
                  <a:cubicBezTo>
                    <a:pt x="35474" y="6538"/>
                    <a:pt x="35367" y="6550"/>
                    <a:pt x="35260" y="6550"/>
                  </a:cubicBezTo>
                  <a:cubicBezTo>
                    <a:pt x="34806" y="6550"/>
                    <a:pt x="34344" y="6335"/>
                    <a:pt x="33878" y="6309"/>
                  </a:cubicBezTo>
                  <a:cubicBezTo>
                    <a:pt x="33844" y="6307"/>
                    <a:pt x="33811" y="6306"/>
                    <a:pt x="33778" y="6306"/>
                  </a:cubicBezTo>
                  <a:cubicBezTo>
                    <a:pt x="32992" y="6306"/>
                    <a:pt x="32277" y="6808"/>
                    <a:pt x="31503" y="6977"/>
                  </a:cubicBezTo>
                  <a:cubicBezTo>
                    <a:pt x="31273" y="7027"/>
                    <a:pt x="31048" y="7049"/>
                    <a:pt x="30826" y="7049"/>
                  </a:cubicBezTo>
                  <a:cubicBezTo>
                    <a:pt x="28742" y="7049"/>
                    <a:pt x="26988" y="5040"/>
                    <a:pt x="24942" y="5040"/>
                  </a:cubicBezTo>
                  <a:cubicBezTo>
                    <a:pt x="24608" y="5040"/>
                    <a:pt x="24266" y="5094"/>
                    <a:pt x="23913" y="5218"/>
                  </a:cubicBezTo>
                  <a:cubicBezTo>
                    <a:pt x="22616" y="5677"/>
                    <a:pt x="21809" y="6993"/>
                    <a:pt x="20674" y="7785"/>
                  </a:cubicBezTo>
                  <a:cubicBezTo>
                    <a:pt x="19760" y="8422"/>
                    <a:pt x="18660" y="8700"/>
                    <a:pt x="17581" y="8943"/>
                  </a:cubicBezTo>
                  <a:cubicBezTo>
                    <a:pt x="11813" y="10251"/>
                    <a:pt x="5908" y="10923"/>
                    <a:pt x="0" y="10947"/>
                  </a:cubicBezTo>
                  <a:cubicBezTo>
                    <a:pt x="294" y="10947"/>
                    <a:pt x="598" y="10947"/>
                    <a:pt x="911" y="10947"/>
                  </a:cubicBezTo>
                  <a:cubicBezTo>
                    <a:pt x="13152" y="10947"/>
                    <a:pt x="39207" y="10684"/>
                    <a:pt x="54422" y="10469"/>
                  </a:cubicBezTo>
                  <a:cubicBezTo>
                    <a:pt x="60150" y="10387"/>
                    <a:pt x="68155" y="10315"/>
                    <a:pt x="69493" y="10264"/>
                  </a:cubicBezTo>
                  <a:cubicBezTo>
                    <a:pt x="67292" y="10068"/>
                    <a:pt x="59249" y="10089"/>
                    <a:pt x="58192" y="7430"/>
                  </a:cubicBezTo>
                  <a:cubicBezTo>
                    <a:pt x="57813" y="6476"/>
                    <a:pt x="57351" y="5475"/>
                    <a:pt x="56365" y="5302"/>
                  </a:cubicBezTo>
                  <a:cubicBezTo>
                    <a:pt x="56310" y="5293"/>
                    <a:pt x="56256" y="5288"/>
                    <a:pt x="56203" y="5288"/>
                  </a:cubicBezTo>
                  <a:cubicBezTo>
                    <a:pt x="55577" y="5288"/>
                    <a:pt x="55058" y="5917"/>
                    <a:pt x="54847" y="6551"/>
                  </a:cubicBezTo>
                  <a:cubicBezTo>
                    <a:pt x="54289" y="5056"/>
                    <a:pt x="53486" y="3658"/>
                    <a:pt x="52479" y="2437"/>
                  </a:cubicBezTo>
                  <a:cubicBezTo>
                    <a:pt x="51524" y="1277"/>
                    <a:pt x="50298" y="232"/>
                    <a:pt x="48836" y="34"/>
                  </a:cubicBezTo>
                  <a:cubicBezTo>
                    <a:pt x="48667" y="11"/>
                    <a:pt x="48498" y="0"/>
                    <a:pt x="48330"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0"/>
            <p:cNvSpPr/>
            <p:nvPr/>
          </p:nvSpPr>
          <p:spPr>
            <a:xfrm>
              <a:off x="8093250" y="2619594"/>
              <a:ext cx="1654704" cy="400597"/>
            </a:xfrm>
            <a:custGeom>
              <a:avLst/>
              <a:gdLst/>
              <a:ahLst/>
              <a:cxnLst/>
              <a:rect l="l" t="t" r="r" b="b"/>
              <a:pathLst>
                <a:path w="42669" h="10330" extrusionOk="0">
                  <a:moveTo>
                    <a:pt x="16017" y="1"/>
                  </a:moveTo>
                  <a:cubicBezTo>
                    <a:pt x="15822" y="1"/>
                    <a:pt x="15620" y="26"/>
                    <a:pt x="15410" y="79"/>
                  </a:cubicBezTo>
                  <a:cubicBezTo>
                    <a:pt x="14482" y="314"/>
                    <a:pt x="13718" y="1008"/>
                    <a:pt x="13231" y="1833"/>
                  </a:cubicBezTo>
                  <a:cubicBezTo>
                    <a:pt x="12745" y="2658"/>
                    <a:pt x="12510" y="3606"/>
                    <a:pt x="12361" y="4553"/>
                  </a:cubicBezTo>
                  <a:cubicBezTo>
                    <a:pt x="11906" y="4198"/>
                    <a:pt x="11329" y="4011"/>
                    <a:pt x="10753" y="4011"/>
                  </a:cubicBezTo>
                  <a:cubicBezTo>
                    <a:pt x="10436" y="4011"/>
                    <a:pt x="10119" y="4068"/>
                    <a:pt x="9824" y="4184"/>
                  </a:cubicBezTo>
                  <a:cubicBezTo>
                    <a:pt x="8685" y="4630"/>
                    <a:pt x="7952" y="6021"/>
                    <a:pt x="7992" y="7212"/>
                  </a:cubicBezTo>
                  <a:cubicBezTo>
                    <a:pt x="7628" y="6975"/>
                    <a:pt x="7193" y="6699"/>
                    <a:pt x="6755" y="6699"/>
                  </a:cubicBezTo>
                  <a:cubicBezTo>
                    <a:pt x="6591" y="6699"/>
                    <a:pt x="6427" y="6737"/>
                    <a:pt x="6265" y="6831"/>
                  </a:cubicBezTo>
                  <a:cubicBezTo>
                    <a:pt x="5798" y="7104"/>
                    <a:pt x="5661" y="7749"/>
                    <a:pt x="5373" y="8171"/>
                  </a:cubicBezTo>
                  <a:cubicBezTo>
                    <a:pt x="4255" y="9813"/>
                    <a:pt x="1623" y="9516"/>
                    <a:pt x="0" y="10195"/>
                  </a:cubicBezTo>
                  <a:cubicBezTo>
                    <a:pt x="9293" y="10248"/>
                    <a:pt x="21363" y="10329"/>
                    <a:pt x="32093" y="10329"/>
                  </a:cubicBezTo>
                  <a:cubicBezTo>
                    <a:pt x="35840" y="10329"/>
                    <a:pt x="39424" y="10319"/>
                    <a:pt x="42669" y="10295"/>
                  </a:cubicBezTo>
                  <a:cubicBezTo>
                    <a:pt x="42056" y="10008"/>
                    <a:pt x="41394" y="9933"/>
                    <a:pt x="40715" y="9933"/>
                  </a:cubicBezTo>
                  <a:cubicBezTo>
                    <a:pt x="39969" y="9933"/>
                    <a:pt x="39203" y="10023"/>
                    <a:pt x="38460" y="10023"/>
                  </a:cubicBezTo>
                  <a:cubicBezTo>
                    <a:pt x="38332" y="10023"/>
                    <a:pt x="38205" y="10021"/>
                    <a:pt x="38078" y="10014"/>
                  </a:cubicBezTo>
                  <a:cubicBezTo>
                    <a:pt x="36490" y="9933"/>
                    <a:pt x="34888" y="9614"/>
                    <a:pt x="33522" y="8767"/>
                  </a:cubicBezTo>
                  <a:cubicBezTo>
                    <a:pt x="32802" y="8321"/>
                    <a:pt x="32164" y="7739"/>
                    <a:pt x="31392" y="7389"/>
                  </a:cubicBezTo>
                  <a:cubicBezTo>
                    <a:pt x="30680" y="7065"/>
                    <a:pt x="29901" y="7051"/>
                    <a:pt x="29149" y="6919"/>
                  </a:cubicBezTo>
                  <a:cubicBezTo>
                    <a:pt x="29109" y="6912"/>
                    <a:pt x="28989" y="6906"/>
                    <a:pt x="28828" y="6906"/>
                  </a:cubicBezTo>
                  <a:cubicBezTo>
                    <a:pt x="28274" y="6906"/>
                    <a:pt x="27236" y="6977"/>
                    <a:pt x="27359" y="7333"/>
                  </a:cubicBezTo>
                  <a:cubicBezTo>
                    <a:pt x="26764" y="5608"/>
                    <a:pt x="25752" y="4028"/>
                    <a:pt x="24432" y="2767"/>
                  </a:cubicBezTo>
                  <a:cubicBezTo>
                    <a:pt x="23700" y="2066"/>
                    <a:pt x="22826" y="1444"/>
                    <a:pt x="21820" y="1311"/>
                  </a:cubicBezTo>
                  <a:cubicBezTo>
                    <a:pt x="21712" y="1297"/>
                    <a:pt x="21603" y="1290"/>
                    <a:pt x="21493" y="1290"/>
                  </a:cubicBezTo>
                  <a:cubicBezTo>
                    <a:pt x="20579" y="1290"/>
                    <a:pt x="19638" y="1776"/>
                    <a:pt x="19339" y="2629"/>
                  </a:cubicBezTo>
                  <a:cubicBezTo>
                    <a:pt x="18573" y="1441"/>
                    <a:pt x="17506" y="1"/>
                    <a:pt x="16017"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0"/>
            <p:cNvSpPr/>
            <p:nvPr/>
          </p:nvSpPr>
          <p:spPr>
            <a:xfrm>
              <a:off x="-34475" y="3530825"/>
              <a:ext cx="9374235" cy="1335041"/>
            </a:xfrm>
            <a:custGeom>
              <a:avLst/>
              <a:gdLst/>
              <a:ahLst/>
              <a:cxnLst/>
              <a:rect l="l" t="t" r="r" b="b"/>
              <a:pathLst>
                <a:path w="228612" h="32558" extrusionOk="0">
                  <a:moveTo>
                    <a:pt x="228612" y="1"/>
                  </a:moveTo>
                  <a:cubicBezTo>
                    <a:pt x="222585" y="3043"/>
                    <a:pt x="216596" y="6159"/>
                    <a:pt x="210692" y="9416"/>
                  </a:cubicBezTo>
                  <a:cubicBezTo>
                    <a:pt x="205454" y="12298"/>
                    <a:pt x="197430" y="19257"/>
                    <a:pt x="190608" y="19257"/>
                  </a:cubicBezTo>
                  <a:cubicBezTo>
                    <a:pt x="189579" y="19257"/>
                    <a:pt x="188578" y="19099"/>
                    <a:pt x="187618" y="18745"/>
                  </a:cubicBezTo>
                  <a:cubicBezTo>
                    <a:pt x="183832" y="17349"/>
                    <a:pt x="180720" y="14450"/>
                    <a:pt x="176865" y="13246"/>
                  </a:cubicBezTo>
                  <a:cubicBezTo>
                    <a:pt x="175577" y="12842"/>
                    <a:pt x="174255" y="12644"/>
                    <a:pt x="172920" y="12617"/>
                  </a:cubicBezTo>
                  <a:cubicBezTo>
                    <a:pt x="172812" y="12615"/>
                    <a:pt x="172704" y="12614"/>
                    <a:pt x="172596" y="12614"/>
                  </a:cubicBezTo>
                  <a:cubicBezTo>
                    <a:pt x="170023" y="12614"/>
                    <a:pt x="167422" y="13233"/>
                    <a:pt x="164982" y="14205"/>
                  </a:cubicBezTo>
                  <a:cubicBezTo>
                    <a:pt x="164226" y="14504"/>
                    <a:pt x="163490" y="14837"/>
                    <a:pt x="162773" y="15198"/>
                  </a:cubicBezTo>
                  <a:cubicBezTo>
                    <a:pt x="158426" y="17379"/>
                    <a:pt x="154602" y="20457"/>
                    <a:pt x="150469" y="23019"/>
                  </a:cubicBezTo>
                  <a:cubicBezTo>
                    <a:pt x="148548" y="24211"/>
                    <a:pt x="146477" y="25316"/>
                    <a:pt x="144227" y="25492"/>
                  </a:cubicBezTo>
                  <a:cubicBezTo>
                    <a:pt x="144006" y="25509"/>
                    <a:pt x="143786" y="25517"/>
                    <a:pt x="143568" y="25517"/>
                  </a:cubicBezTo>
                  <a:cubicBezTo>
                    <a:pt x="138171" y="25517"/>
                    <a:pt x="133815" y="20451"/>
                    <a:pt x="128426" y="19354"/>
                  </a:cubicBezTo>
                  <a:cubicBezTo>
                    <a:pt x="127637" y="19192"/>
                    <a:pt x="126850" y="19119"/>
                    <a:pt x="126066" y="19119"/>
                  </a:cubicBezTo>
                  <a:cubicBezTo>
                    <a:pt x="121599" y="19119"/>
                    <a:pt x="117238" y="21504"/>
                    <a:pt x="113151" y="23597"/>
                  </a:cubicBezTo>
                  <a:cubicBezTo>
                    <a:pt x="109824" y="25301"/>
                    <a:pt x="106027" y="26859"/>
                    <a:pt x="102399" y="26859"/>
                  </a:cubicBezTo>
                  <a:cubicBezTo>
                    <a:pt x="100791" y="26859"/>
                    <a:pt x="99217" y="26553"/>
                    <a:pt x="97732" y="25818"/>
                  </a:cubicBezTo>
                  <a:cubicBezTo>
                    <a:pt x="96467" y="25189"/>
                    <a:pt x="95303" y="24261"/>
                    <a:pt x="93903" y="24061"/>
                  </a:cubicBezTo>
                  <a:cubicBezTo>
                    <a:pt x="93630" y="24023"/>
                    <a:pt x="93355" y="24005"/>
                    <a:pt x="93077" y="24005"/>
                  </a:cubicBezTo>
                  <a:cubicBezTo>
                    <a:pt x="90451" y="24005"/>
                    <a:pt x="87666" y="25605"/>
                    <a:pt x="85172" y="26098"/>
                  </a:cubicBezTo>
                  <a:cubicBezTo>
                    <a:pt x="83957" y="26336"/>
                    <a:pt x="82798" y="26600"/>
                    <a:pt x="81656" y="26830"/>
                  </a:cubicBezTo>
                  <a:cubicBezTo>
                    <a:pt x="81548" y="26856"/>
                    <a:pt x="81441" y="26876"/>
                    <a:pt x="81333" y="26899"/>
                  </a:cubicBezTo>
                  <a:cubicBezTo>
                    <a:pt x="81234" y="26918"/>
                    <a:pt x="81138" y="26937"/>
                    <a:pt x="81038" y="26956"/>
                  </a:cubicBezTo>
                  <a:cubicBezTo>
                    <a:pt x="80308" y="27100"/>
                    <a:pt x="79581" y="27224"/>
                    <a:pt x="78840" y="27320"/>
                  </a:cubicBezTo>
                  <a:cubicBezTo>
                    <a:pt x="78794" y="27327"/>
                    <a:pt x="78748" y="27331"/>
                    <a:pt x="78701" y="27339"/>
                  </a:cubicBezTo>
                  <a:cubicBezTo>
                    <a:pt x="78650" y="27346"/>
                    <a:pt x="78604" y="27351"/>
                    <a:pt x="78555" y="27354"/>
                  </a:cubicBezTo>
                  <a:cubicBezTo>
                    <a:pt x="77721" y="27459"/>
                    <a:pt x="76871" y="27521"/>
                    <a:pt x="75992" y="27521"/>
                  </a:cubicBezTo>
                  <a:cubicBezTo>
                    <a:pt x="75511" y="27521"/>
                    <a:pt x="75020" y="27503"/>
                    <a:pt x="74517" y="27462"/>
                  </a:cubicBezTo>
                  <a:cubicBezTo>
                    <a:pt x="74372" y="27452"/>
                    <a:pt x="74224" y="27435"/>
                    <a:pt x="74077" y="27424"/>
                  </a:cubicBezTo>
                  <a:cubicBezTo>
                    <a:pt x="73870" y="27405"/>
                    <a:pt x="73667" y="27382"/>
                    <a:pt x="73461" y="27359"/>
                  </a:cubicBezTo>
                  <a:cubicBezTo>
                    <a:pt x="73130" y="27321"/>
                    <a:pt x="72805" y="27283"/>
                    <a:pt x="72478" y="27237"/>
                  </a:cubicBezTo>
                  <a:cubicBezTo>
                    <a:pt x="71827" y="27149"/>
                    <a:pt x="71179" y="27041"/>
                    <a:pt x="70536" y="26919"/>
                  </a:cubicBezTo>
                  <a:cubicBezTo>
                    <a:pt x="70283" y="26873"/>
                    <a:pt x="70033" y="26823"/>
                    <a:pt x="69780" y="26773"/>
                  </a:cubicBezTo>
                  <a:cubicBezTo>
                    <a:pt x="69520" y="26723"/>
                    <a:pt x="69259" y="26670"/>
                    <a:pt x="68999" y="26613"/>
                  </a:cubicBezTo>
                  <a:lnTo>
                    <a:pt x="68987" y="26613"/>
                  </a:lnTo>
                  <a:cubicBezTo>
                    <a:pt x="68044" y="26417"/>
                    <a:pt x="67109" y="26195"/>
                    <a:pt x="66173" y="25965"/>
                  </a:cubicBezTo>
                  <a:cubicBezTo>
                    <a:pt x="63999" y="25427"/>
                    <a:pt x="61676" y="24694"/>
                    <a:pt x="59466" y="24384"/>
                  </a:cubicBezTo>
                  <a:cubicBezTo>
                    <a:pt x="57062" y="24047"/>
                    <a:pt x="54877" y="23867"/>
                    <a:pt x="52530" y="22935"/>
                  </a:cubicBezTo>
                  <a:cubicBezTo>
                    <a:pt x="50760" y="22232"/>
                    <a:pt x="48764" y="21309"/>
                    <a:pt x="46953" y="21309"/>
                  </a:cubicBezTo>
                  <a:cubicBezTo>
                    <a:pt x="46109" y="21309"/>
                    <a:pt x="45305" y="21509"/>
                    <a:pt x="44582" y="22026"/>
                  </a:cubicBezTo>
                  <a:cubicBezTo>
                    <a:pt x="43036" y="23129"/>
                    <a:pt x="41831" y="23672"/>
                    <a:pt x="40482" y="23672"/>
                  </a:cubicBezTo>
                  <a:cubicBezTo>
                    <a:pt x="39454" y="23672"/>
                    <a:pt x="38342" y="23357"/>
                    <a:pt x="36932" y="22735"/>
                  </a:cubicBezTo>
                  <a:cubicBezTo>
                    <a:pt x="30532" y="19921"/>
                    <a:pt x="24428" y="16435"/>
                    <a:pt x="18746" y="12363"/>
                  </a:cubicBezTo>
                  <a:cubicBezTo>
                    <a:pt x="16783" y="10957"/>
                    <a:pt x="14843" y="9461"/>
                    <a:pt x="12616" y="8534"/>
                  </a:cubicBezTo>
                  <a:cubicBezTo>
                    <a:pt x="10749" y="7755"/>
                    <a:pt x="8759" y="7411"/>
                    <a:pt x="6747" y="7411"/>
                  </a:cubicBezTo>
                  <a:cubicBezTo>
                    <a:pt x="4477" y="7411"/>
                    <a:pt x="2180" y="7848"/>
                    <a:pt x="1" y="8591"/>
                  </a:cubicBezTo>
                  <a:lnTo>
                    <a:pt x="1" y="28332"/>
                  </a:lnTo>
                  <a:cubicBezTo>
                    <a:pt x="3928" y="28601"/>
                    <a:pt x="7852" y="28858"/>
                    <a:pt x="11779" y="29100"/>
                  </a:cubicBezTo>
                  <a:cubicBezTo>
                    <a:pt x="11806" y="29103"/>
                    <a:pt x="11829" y="29103"/>
                    <a:pt x="11855" y="29103"/>
                  </a:cubicBezTo>
                  <a:cubicBezTo>
                    <a:pt x="12566" y="29149"/>
                    <a:pt x="13272" y="29190"/>
                    <a:pt x="13980" y="29233"/>
                  </a:cubicBezTo>
                  <a:cubicBezTo>
                    <a:pt x="13999" y="29237"/>
                    <a:pt x="14023" y="29237"/>
                    <a:pt x="14042" y="29237"/>
                  </a:cubicBezTo>
                  <a:cubicBezTo>
                    <a:pt x="14637" y="29276"/>
                    <a:pt x="15234" y="29309"/>
                    <a:pt x="15828" y="29345"/>
                  </a:cubicBezTo>
                  <a:cubicBezTo>
                    <a:pt x="15851" y="29345"/>
                    <a:pt x="15871" y="29347"/>
                    <a:pt x="15893" y="29347"/>
                  </a:cubicBezTo>
                  <a:cubicBezTo>
                    <a:pt x="16419" y="29378"/>
                    <a:pt x="16944" y="29410"/>
                    <a:pt x="17469" y="29440"/>
                  </a:cubicBezTo>
                  <a:cubicBezTo>
                    <a:pt x="17555" y="29444"/>
                    <a:pt x="17644" y="29453"/>
                    <a:pt x="17730" y="29455"/>
                  </a:cubicBezTo>
                  <a:cubicBezTo>
                    <a:pt x="17785" y="29461"/>
                    <a:pt x="17842" y="29463"/>
                    <a:pt x="17899" y="29463"/>
                  </a:cubicBezTo>
                  <a:cubicBezTo>
                    <a:pt x="17937" y="29468"/>
                    <a:pt x="17975" y="29472"/>
                    <a:pt x="18013" y="29472"/>
                  </a:cubicBezTo>
                  <a:cubicBezTo>
                    <a:pt x="18458" y="29499"/>
                    <a:pt x="18903" y="29520"/>
                    <a:pt x="19351" y="29548"/>
                  </a:cubicBezTo>
                  <a:cubicBezTo>
                    <a:pt x="19483" y="29555"/>
                    <a:pt x="19614" y="29562"/>
                    <a:pt x="19748" y="29570"/>
                  </a:cubicBezTo>
                  <a:cubicBezTo>
                    <a:pt x="19824" y="29574"/>
                    <a:pt x="19900" y="29578"/>
                    <a:pt x="19980" y="29581"/>
                  </a:cubicBezTo>
                  <a:cubicBezTo>
                    <a:pt x="20003" y="29581"/>
                    <a:pt x="20027" y="29584"/>
                    <a:pt x="20049" y="29584"/>
                  </a:cubicBezTo>
                  <a:lnTo>
                    <a:pt x="20053" y="29584"/>
                  </a:lnTo>
                  <a:cubicBezTo>
                    <a:pt x="20253" y="29597"/>
                    <a:pt x="20462" y="29608"/>
                    <a:pt x="20669" y="29619"/>
                  </a:cubicBezTo>
                  <a:cubicBezTo>
                    <a:pt x="20695" y="29622"/>
                    <a:pt x="20726" y="29622"/>
                    <a:pt x="20756" y="29622"/>
                  </a:cubicBezTo>
                  <a:cubicBezTo>
                    <a:pt x="21033" y="29639"/>
                    <a:pt x="21312" y="29653"/>
                    <a:pt x="21592" y="29669"/>
                  </a:cubicBezTo>
                  <a:cubicBezTo>
                    <a:pt x="21906" y="29688"/>
                    <a:pt x="22216" y="29702"/>
                    <a:pt x="22532" y="29717"/>
                  </a:cubicBezTo>
                  <a:cubicBezTo>
                    <a:pt x="22553" y="29721"/>
                    <a:pt x="22577" y="29721"/>
                    <a:pt x="22599" y="29721"/>
                  </a:cubicBezTo>
                  <a:cubicBezTo>
                    <a:pt x="22930" y="29740"/>
                    <a:pt x="23263" y="29759"/>
                    <a:pt x="23593" y="29775"/>
                  </a:cubicBezTo>
                  <a:cubicBezTo>
                    <a:pt x="23607" y="29775"/>
                    <a:pt x="23626" y="29778"/>
                    <a:pt x="23641" y="29778"/>
                  </a:cubicBezTo>
                  <a:cubicBezTo>
                    <a:pt x="23837" y="29786"/>
                    <a:pt x="24033" y="29797"/>
                    <a:pt x="24229" y="29809"/>
                  </a:cubicBezTo>
                  <a:cubicBezTo>
                    <a:pt x="24252" y="29809"/>
                    <a:pt x="24280" y="29809"/>
                    <a:pt x="24301" y="29811"/>
                  </a:cubicBezTo>
                  <a:cubicBezTo>
                    <a:pt x="24536" y="29824"/>
                    <a:pt x="24770" y="29836"/>
                    <a:pt x="25004" y="29847"/>
                  </a:cubicBezTo>
                  <a:cubicBezTo>
                    <a:pt x="25065" y="29851"/>
                    <a:pt x="25126" y="29855"/>
                    <a:pt x="25189" y="29855"/>
                  </a:cubicBezTo>
                  <a:cubicBezTo>
                    <a:pt x="25326" y="29862"/>
                    <a:pt x="25468" y="29870"/>
                    <a:pt x="25606" y="29874"/>
                  </a:cubicBezTo>
                  <a:cubicBezTo>
                    <a:pt x="25698" y="29881"/>
                    <a:pt x="25794" y="29886"/>
                    <a:pt x="25885" y="29889"/>
                  </a:cubicBezTo>
                  <a:cubicBezTo>
                    <a:pt x="25983" y="29898"/>
                    <a:pt x="26075" y="29902"/>
                    <a:pt x="26170" y="29906"/>
                  </a:cubicBezTo>
                  <a:cubicBezTo>
                    <a:pt x="26246" y="29908"/>
                    <a:pt x="26328" y="29913"/>
                    <a:pt x="26404" y="29917"/>
                  </a:cubicBezTo>
                  <a:cubicBezTo>
                    <a:pt x="26450" y="29921"/>
                    <a:pt x="26499" y="29925"/>
                    <a:pt x="26545" y="29925"/>
                  </a:cubicBezTo>
                  <a:cubicBezTo>
                    <a:pt x="26727" y="29936"/>
                    <a:pt x="26911" y="29944"/>
                    <a:pt x="27090" y="29951"/>
                  </a:cubicBezTo>
                  <a:cubicBezTo>
                    <a:pt x="27121" y="29955"/>
                    <a:pt x="27155" y="29955"/>
                    <a:pt x="27186" y="29955"/>
                  </a:cubicBezTo>
                  <a:cubicBezTo>
                    <a:pt x="27274" y="29963"/>
                    <a:pt x="27357" y="29965"/>
                    <a:pt x="27446" y="29965"/>
                  </a:cubicBezTo>
                  <a:cubicBezTo>
                    <a:pt x="27534" y="29974"/>
                    <a:pt x="27621" y="29978"/>
                    <a:pt x="27710" y="29982"/>
                  </a:cubicBezTo>
                  <a:cubicBezTo>
                    <a:pt x="27802" y="29984"/>
                    <a:pt x="27890" y="29989"/>
                    <a:pt x="27982" y="29993"/>
                  </a:cubicBezTo>
                  <a:cubicBezTo>
                    <a:pt x="28039" y="29996"/>
                    <a:pt x="28101" y="30001"/>
                    <a:pt x="28158" y="30003"/>
                  </a:cubicBezTo>
                  <a:cubicBezTo>
                    <a:pt x="29163" y="30050"/>
                    <a:pt x="30163" y="30095"/>
                    <a:pt x="31168" y="30137"/>
                  </a:cubicBezTo>
                  <a:cubicBezTo>
                    <a:pt x="31234" y="30146"/>
                    <a:pt x="31298" y="30146"/>
                    <a:pt x="31367" y="30146"/>
                  </a:cubicBezTo>
                  <a:cubicBezTo>
                    <a:pt x="31516" y="30156"/>
                    <a:pt x="31662" y="30165"/>
                    <a:pt x="31812" y="30165"/>
                  </a:cubicBezTo>
                  <a:cubicBezTo>
                    <a:pt x="31923" y="30178"/>
                    <a:pt x="32037" y="30180"/>
                    <a:pt x="32149" y="30180"/>
                  </a:cubicBezTo>
                  <a:cubicBezTo>
                    <a:pt x="32157" y="30184"/>
                    <a:pt x="32159" y="30184"/>
                    <a:pt x="32168" y="30184"/>
                  </a:cubicBezTo>
                  <a:cubicBezTo>
                    <a:pt x="32591" y="30203"/>
                    <a:pt x="33017" y="30222"/>
                    <a:pt x="33443" y="30237"/>
                  </a:cubicBezTo>
                  <a:cubicBezTo>
                    <a:pt x="34825" y="30300"/>
                    <a:pt x="36204" y="30353"/>
                    <a:pt x="37585" y="30403"/>
                  </a:cubicBezTo>
                  <a:cubicBezTo>
                    <a:pt x="38128" y="30422"/>
                    <a:pt x="38673" y="30441"/>
                    <a:pt x="39214" y="30460"/>
                  </a:cubicBezTo>
                  <a:cubicBezTo>
                    <a:pt x="39253" y="30460"/>
                    <a:pt x="39287" y="30464"/>
                    <a:pt x="39322" y="30464"/>
                  </a:cubicBezTo>
                  <a:lnTo>
                    <a:pt x="39325" y="30464"/>
                  </a:lnTo>
                  <a:cubicBezTo>
                    <a:pt x="40429" y="30503"/>
                    <a:pt x="41529" y="30536"/>
                    <a:pt x="42633" y="30572"/>
                  </a:cubicBezTo>
                  <a:cubicBezTo>
                    <a:pt x="43040" y="30584"/>
                    <a:pt x="43442" y="30595"/>
                    <a:pt x="43849" y="30606"/>
                  </a:cubicBezTo>
                  <a:cubicBezTo>
                    <a:pt x="43929" y="30610"/>
                    <a:pt x="44013" y="30610"/>
                    <a:pt x="44094" y="30610"/>
                  </a:cubicBezTo>
                  <a:cubicBezTo>
                    <a:pt x="44102" y="30612"/>
                    <a:pt x="44105" y="30612"/>
                    <a:pt x="44113" y="30612"/>
                  </a:cubicBezTo>
                  <a:lnTo>
                    <a:pt x="44186" y="30612"/>
                  </a:lnTo>
                  <a:cubicBezTo>
                    <a:pt x="44235" y="30616"/>
                    <a:pt x="44286" y="30616"/>
                    <a:pt x="44336" y="30616"/>
                  </a:cubicBezTo>
                  <a:cubicBezTo>
                    <a:pt x="44339" y="30617"/>
                    <a:pt x="44344" y="30618"/>
                    <a:pt x="44349" y="30618"/>
                  </a:cubicBezTo>
                  <a:cubicBezTo>
                    <a:pt x="44354" y="30618"/>
                    <a:pt x="44358" y="30617"/>
                    <a:pt x="44362" y="30616"/>
                  </a:cubicBezTo>
                  <a:cubicBezTo>
                    <a:pt x="44455" y="30620"/>
                    <a:pt x="44541" y="30624"/>
                    <a:pt x="44634" y="30624"/>
                  </a:cubicBezTo>
                  <a:cubicBezTo>
                    <a:pt x="44914" y="30635"/>
                    <a:pt x="45199" y="30638"/>
                    <a:pt x="45478" y="30645"/>
                  </a:cubicBezTo>
                  <a:cubicBezTo>
                    <a:pt x="45701" y="30654"/>
                    <a:pt x="45926" y="30657"/>
                    <a:pt x="46148" y="30664"/>
                  </a:cubicBezTo>
                  <a:cubicBezTo>
                    <a:pt x="46325" y="30670"/>
                    <a:pt x="46504" y="30673"/>
                    <a:pt x="46681" y="30681"/>
                  </a:cubicBezTo>
                  <a:cubicBezTo>
                    <a:pt x="48868" y="30732"/>
                    <a:pt x="51056" y="30770"/>
                    <a:pt x="53246" y="30801"/>
                  </a:cubicBezTo>
                  <a:cubicBezTo>
                    <a:pt x="55875" y="30839"/>
                    <a:pt x="58510" y="30858"/>
                    <a:pt x="61141" y="30896"/>
                  </a:cubicBezTo>
                  <a:lnTo>
                    <a:pt x="61394" y="30896"/>
                  </a:lnTo>
                  <a:cubicBezTo>
                    <a:pt x="61424" y="30896"/>
                    <a:pt x="61456" y="30896"/>
                    <a:pt x="61487" y="30898"/>
                  </a:cubicBezTo>
                  <a:cubicBezTo>
                    <a:pt x="61845" y="30903"/>
                    <a:pt x="62206" y="30906"/>
                    <a:pt x="62567" y="30915"/>
                  </a:cubicBezTo>
                  <a:cubicBezTo>
                    <a:pt x="65040" y="30953"/>
                    <a:pt x="67514" y="31006"/>
                    <a:pt x="69986" y="31107"/>
                  </a:cubicBezTo>
                  <a:cubicBezTo>
                    <a:pt x="72050" y="31188"/>
                    <a:pt x="74112" y="31298"/>
                    <a:pt x="76171" y="31451"/>
                  </a:cubicBezTo>
                  <a:cubicBezTo>
                    <a:pt x="78446" y="31622"/>
                    <a:pt x="80720" y="31851"/>
                    <a:pt x="82997" y="32062"/>
                  </a:cubicBezTo>
                  <a:cubicBezTo>
                    <a:pt x="85922" y="32329"/>
                    <a:pt x="88853" y="32558"/>
                    <a:pt x="91795" y="32558"/>
                  </a:cubicBezTo>
                  <a:cubicBezTo>
                    <a:pt x="93366" y="32558"/>
                    <a:pt x="94940" y="32493"/>
                    <a:pt x="96517" y="32334"/>
                  </a:cubicBezTo>
                  <a:cubicBezTo>
                    <a:pt x="97280" y="32257"/>
                    <a:pt x="98035" y="32165"/>
                    <a:pt x="98794" y="32062"/>
                  </a:cubicBezTo>
                  <a:cubicBezTo>
                    <a:pt x="99174" y="32008"/>
                    <a:pt x="99549" y="31954"/>
                    <a:pt x="99929" y="31896"/>
                  </a:cubicBezTo>
                  <a:cubicBezTo>
                    <a:pt x="99948" y="31891"/>
                    <a:pt x="99963" y="31891"/>
                    <a:pt x="99983" y="31889"/>
                  </a:cubicBezTo>
                  <a:cubicBezTo>
                    <a:pt x="100279" y="31846"/>
                    <a:pt x="100580" y="31796"/>
                    <a:pt x="100876" y="31750"/>
                  </a:cubicBezTo>
                  <a:cubicBezTo>
                    <a:pt x="100911" y="31745"/>
                    <a:pt x="100946" y="31737"/>
                    <a:pt x="100984" y="31735"/>
                  </a:cubicBezTo>
                  <a:cubicBezTo>
                    <a:pt x="101138" y="31707"/>
                    <a:pt x="101291" y="31683"/>
                    <a:pt x="101444" y="31661"/>
                  </a:cubicBezTo>
                  <a:cubicBezTo>
                    <a:pt x="101532" y="31646"/>
                    <a:pt x="101624" y="31631"/>
                    <a:pt x="101717" y="31615"/>
                  </a:cubicBezTo>
                  <a:cubicBezTo>
                    <a:pt x="101804" y="31599"/>
                    <a:pt x="101893" y="31584"/>
                    <a:pt x="101980" y="31572"/>
                  </a:cubicBezTo>
                  <a:cubicBezTo>
                    <a:pt x="102491" y="31484"/>
                    <a:pt x="103006" y="31401"/>
                    <a:pt x="103518" y="31309"/>
                  </a:cubicBezTo>
                  <a:cubicBezTo>
                    <a:pt x="103798" y="31266"/>
                    <a:pt x="104075" y="31216"/>
                    <a:pt x="104354" y="31170"/>
                  </a:cubicBezTo>
                  <a:cubicBezTo>
                    <a:pt x="106797" y="30752"/>
                    <a:pt x="109236" y="30347"/>
                    <a:pt x="111690" y="30109"/>
                  </a:cubicBezTo>
                  <a:cubicBezTo>
                    <a:pt x="111764" y="30101"/>
                    <a:pt x="111836" y="30097"/>
                    <a:pt x="111908" y="30090"/>
                  </a:cubicBezTo>
                  <a:cubicBezTo>
                    <a:pt x="112989" y="29991"/>
                    <a:pt x="114075" y="29926"/>
                    <a:pt x="115160" y="29911"/>
                  </a:cubicBezTo>
                  <a:cubicBezTo>
                    <a:pt x="115341" y="29907"/>
                    <a:pt x="115522" y="29906"/>
                    <a:pt x="115704" y="29906"/>
                  </a:cubicBezTo>
                  <a:cubicBezTo>
                    <a:pt x="116038" y="29906"/>
                    <a:pt x="116372" y="29911"/>
                    <a:pt x="116705" y="29918"/>
                  </a:cubicBezTo>
                  <a:cubicBezTo>
                    <a:pt x="116981" y="29926"/>
                    <a:pt x="117258" y="29933"/>
                    <a:pt x="117530" y="29945"/>
                  </a:cubicBezTo>
                  <a:cubicBezTo>
                    <a:pt x="117736" y="29953"/>
                    <a:pt x="117940" y="29964"/>
                    <a:pt x="118143" y="29975"/>
                  </a:cubicBezTo>
                  <a:cubicBezTo>
                    <a:pt x="118556" y="29997"/>
                    <a:pt x="118974" y="30025"/>
                    <a:pt x="119389" y="30059"/>
                  </a:cubicBezTo>
                  <a:cubicBezTo>
                    <a:pt x="119463" y="30064"/>
                    <a:pt x="119535" y="30072"/>
                    <a:pt x="119609" y="30076"/>
                  </a:cubicBezTo>
                  <a:cubicBezTo>
                    <a:pt x="119643" y="30078"/>
                    <a:pt x="119677" y="30084"/>
                    <a:pt x="119712" y="30086"/>
                  </a:cubicBezTo>
                  <a:cubicBezTo>
                    <a:pt x="121589" y="30239"/>
                    <a:pt x="123468" y="30480"/>
                    <a:pt x="125344" y="30729"/>
                  </a:cubicBezTo>
                  <a:cubicBezTo>
                    <a:pt x="125749" y="30784"/>
                    <a:pt x="126156" y="30841"/>
                    <a:pt x="126563" y="30895"/>
                  </a:cubicBezTo>
                  <a:cubicBezTo>
                    <a:pt x="126819" y="30930"/>
                    <a:pt x="127072" y="30961"/>
                    <a:pt x="127329" y="30995"/>
                  </a:cubicBezTo>
                  <a:cubicBezTo>
                    <a:pt x="127522" y="31022"/>
                    <a:pt x="127709" y="31045"/>
                    <a:pt x="127898" y="31071"/>
                  </a:cubicBezTo>
                  <a:cubicBezTo>
                    <a:pt x="128663" y="31168"/>
                    <a:pt x="129435" y="31263"/>
                    <a:pt x="130201" y="31348"/>
                  </a:cubicBezTo>
                  <a:cubicBezTo>
                    <a:pt x="131616" y="31506"/>
                    <a:pt x="133030" y="31631"/>
                    <a:pt x="134448" y="31731"/>
                  </a:cubicBezTo>
                  <a:cubicBezTo>
                    <a:pt x="134836" y="31758"/>
                    <a:pt x="135228" y="31786"/>
                    <a:pt x="135616" y="31807"/>
                  </a:cubicBezTo>
                  <a:cubicBezTo>
                    <a:pt x="136837" y="31880"/>
                    <a:pt x="138062" y="31937"/>
                    <a:pt x="139288" y="31980"/>
                  </a:cubicBezTo>
                  <a:cubicBezTo>
                    <a:pt x="139377" y="31984"/>
                    <a:pt x="139469" y="31988"/>
                    <a:pt x="139557" y="31992"/>
                  </a:cubicBezTo>
                  <a:cubicBezTo>
                    <a:pt x="139597" y="31992"/>
                    <a:pt x="139635" y="31994"/>
                    <a:pt x="139679" y="31994"/>
                  </a:cubicBezTo>
                  <a:cubicBezTo>
                    <a:pt x="140492" y="32022"/>
                    <a:pt x="141305" y="32041"/>
                    <a:pt x="142118" y="32060"/>
                  </a:cubicBezTo>
                  <a:cubicBezTo>
                    <a:pt x="143929" y="32095"/>
                    <a:pt x="145741" y="32111"/>
                    <a:pt x="147552" y="32114"/>
                  </a:cubicBezTo>
                  <a:lnTo>
                    <a:pt x="147567" y="32114"/>
                  </a:lnTo>
                  <a:cubicBezTo>
                    <a:pt x="148280" y="32117"/>
                    <a:pt x="148995" y="32118"/>
                    <a:pt x="149710" y="32118"/>
                  </a:cubicBezTo>
                  <a:cubicBezTo>
                    <a:pt x="150282" y="32118"/>
                    <a:pt x="150853" y="32118"/>
                    <a:pt x="151424" y="32118"/>
                  </a:cubicBezTo>
                  <a:lnTo>
                    <a:pt x="152636" y="32118"/>
                  </a:lnTo>
                  <a:cubicBezTo>
                    <a:pt x="155249" y="32112"/>
                    <a:pt x="157864" y="32109"/>
                    <a:pt x="160483" y="32101"/>
                  </a:cubicBezTo>
                  <a:cubicBezTo>
                    <a:pt x="163012" y="32099"/>
                    <a:pt x="165542" y="32087"/>
                    <a:pt x="168069" y="32071"/>
                  </a:cubicBezTo>
                  <a:cubicBezTo>
                    <a:pt x="168641" y="32068"/>
                    <a:pt x="169211" y="32068"/>
                    <a:pt x="169783" y="32060"/>
                  </a:cubicBezTo>
                  <a:cubicBezTo>
                    <a:pt x="170926" y="32057"/>
                    <a:pt x="172071" y="32049"/>
                    <a:pt x="173214" y="32037"/>
                  </a:cubicBezTo>
                  <a:cubicBezTo>
                    <a:pt x="173402" y="32037"/>
                    <a:pt x="173594" y="32035"/>
                    <a:pt x="173781" y="32035"/>
                  </a:cubicBezTo>
                  <a:cubicBezTo>
                    <a:pt x="174321" y="32027"/>
                    <a:pt x="174862" y="32022"/>
                    <a:pt x="175399" y="32018"/>
                  </a:cubicBezTo>
                  <a:cubicBezTo>
                    <a:pt x="175540" y="32015"/>
                    <a:pt x="175682" y="32015"/>
                    <a:pt x="175820" y="32011"/>
                  </a:cubicBezTo>
                  <a:cubicBezTo>
                    <a:pt x="176050" y="32011"/>
                    <a:pt x="176280" y="32006"/>
                    <a:pt x="176507" y="32003"/>
                  </a:cubicBezTo>
                  <a:lnTo>
                    <a:pt x="176686" y="32003"/>
                  </a:lnTo>
                  <a:cubicBezTo>
                    <a:pt x="176697" y="32003"/>
                    <a:pt x="176705" y="32003"/>
                    <a:pt x="176714" y="31999"/>
                  </a:cubicBezTo>
                  <a:cubicBezTo>
                    <a:pt x="177159" y="31996"/>
                    <a:pt x="177599" y="31992"/>
                    <a:pt x="178044" y="31984"/>
                  </a:cubicBezTo>
                  <a:cubicBezTo>
                    <a:pt x="178934" y="31976"/>
                    <a:pt x="179818" y="31961"/>
                    <a:pt x="180708" y="31946"/>
                  </a:cubicBezTo>
                  <a:cubicBezTo>
                    <a:pt x="193186" y="31762"/>
                    <a:pt x="205651" y="31343"/>
                    <a:pt x="218070" y="30404"/>
                  </a:cubicBezTo>
                  <a:cubicBezTo>
                    <a:pt x="219569" y="30298"/>
                    <a:pt x="221064" y="30179"/>
                    <a:pt x="222559" y="30048"/>
                  </a:cubicBezTo>
                  <a:cubicBezTo>
                    <a:pt x="222788" y="30029"/>
                    <a:pt x="223016" y="30009"/>
                    <a:pt x="223241" y="29987"/>
                  </a:cubicBezTo>
                  <a:cubicBezTo>
                    <a:pt x="224422" y="29886"/>
                    <a:pt x="225603" y="29778"/>
                    <a:pt x="226784" y="29664"/>
                  </a:cubicBezTo>
                  <a:cubicBezTo>
                    <a:pt x="227394" y="29609"/>
                    <a:pt x="228002" y="29550"/>
                    <a:pt x="228612" y="29487"/>
                  </a:cubicBezTo>
                  <a:lnTo>
                    <a:pt x="228612" y="1"/>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9" name="Google Shape;3049;p20"/>
          <p:cNvGrpSpPr/>
          <p:nvPr/>
        </p:nvGrpSpPr>
        <p:grpSpPr>
          <a:xfrm>
            <a:off x="-215375" y="4611311"/>
            <a:ext cx="9363255" cy="772411"/>
            <a:chOff x="-215375" y="4611311"/>
            <a:chExt cx="9363255" cy="772411"/>
          </a:xfrm>
        </p:grpSpPr>
        <p:sp>
          <p:nvSpPr>
            <p:cNvPr id="3050" name="Google Shape;3050;p20"/>
            <p:cNvSpPr/>
            <p:nvPr/>
          </p:nvSpPr>
          <p:spPr>
            <a:xfrm>
              <a:off x="-215375" y="4611311"/>
              <a:ext cx="3124457" cy="767210"/>
            </a:xfrm>
            <a:custGeom>
              <a:avLst/>
              <a:gdLst/>
              <a:ahLst/>
              <a:cxnLst/>
              <a:rect l="l" t="t" r="r" b="b"/>
              <a:pathLst>
                <a:path w="76290" h="18733" extrusionOk="0">
                  <a:moveTo>
                    <a:pt x="48135" y="2161"/>
                  </a:moveTo>
                  <a:cubicBezTo>
                    <a:pt x="48135" y="2162"/>
                    <a:pt x="48135" y="2162"/>
                    <a:pt x="48135" y="2162"/>
                  </a:cubicBezTo>
                  <a:lnTo>
                    <a:pt x="48135" y="2162"/>
                  </a:lnTo>
                  <a:cubicBezTo>
                    <a:pt x="48135" y="2162"/>
                    <a:pt x="48135" y="2162"/>
                    <a:pt x="48135" y="2161"/>
                  </a:cubicBezTo>
                  <a:close/>
                  <a:moveTo>
                    <a:pt x="25584" y="2941"/>
                  </a:moveTo>
                  <a:cubicBezTo>
                    <a:pt x="26048" y="3182"/>
                    <a:pt x="26485" y="3481"/>
                    <a:pt x="26884" y="3831"/>
                  </a:cubicBezTo>
                  <a:cubicBezTo>
                    <a:pt x="26409" y="3616"/>
                    <a:pt x="25969" y="3307"/>
                    <a:pt x="25584" y="2941"/>
                  </a:cubicBezTo>
                  <a:close/>
                  <a:moveTo>
                    <a:pt x="36503" y="0"/>
                  </a:moveTo>
                  <a:lnTo>
                    <a:pt x="36503" y="0"/>
                  </a:lnTo>
                  <a:cubicBezTo>
                    <a:pt x="36676" y="983"/>
                    <a:pt x="36847" y="1959"/>
                    <a:pt x="37020" y="2942"/>
                  </a:cubicBezTo>
                  <a:cubicBezTo>
                    <a:pt x="36353" y="2383"/>
                    <a:pt x="35802" y="1669"/>
                    <a:pt x="35417" y="868"/>
                  </a:cubicBezTo>
                  <a:lnTo>
                    <a:pt x="35417" y="868"/>
                  </a:lnTo>
                  <a:cubicBezTo>
                    <a:pt x="35742" y="1658"/>
                    <a:pt x="36069" y="2451"/>
                    <a:pt x="36400" y="3246"/>
                  </a:cubicBezTo>
                  <a:cubicBezTo>
                    <a:pt x="35291" y="2966"/>
                    <a:pt x="34344" y="2057"/>
                    <a:pt x="33980" y="917"/>
                  </a:cubicBezTo>
                  <a:lnTo>
                    <a:pt x="33980" y="917"/>
                  </a:lnTo>
                  <a:cubicBezTo>
                    <a:pt x="33832" y="1837"/>
                    <a:pt x="34100" y="2820"/>
                    <a:pt x="34694" y="3513"/>
                  </a:cubicBezTo>
                  <a:cubicBezTo>
                    <a:pt x="33790" y="3293"/>
                    <a:pt x="32961" y="2750"/>
                    <a:pt x="32374" y="1995"/>
                  </a:cubicBezTo>
                  <a:lnTo>
                    <a:pt x="32374" y="1995"/>
                  </a:lnTo>
                  <a:cubicBezTo>
                    <a:pt x="32550" y="2435"/>
                    <a:pt x="32770" y="2885"/>
                    <a:pt x="32876" y="3344"/>
                  </a:cubicBezTo>
                  <a:cubicBezTo>
                    <a:pt x="32788" y="3363"/>
                    <a:pt x="32701" y="3371"/>
                    <a:pt x="32613" y="3371"/>
                  </a:cubicBezTo>
                  <a:cubicBezTo>
                    <a:pt x="32113" y="3371"/>
                    <a:pt x="31614" y="3093"/>
                    <a:pt x="31177" y="2891"/>
                  </a:cubicBezTo>
                  <a:lnTo>
                    <a:pt x="31177" y="2891"/>
                  </a:lnTo>
                  <a:cubicBezTo>
                    <a:pt x="31292" y="3144"/>
                    <a:pt x="31407" y="3396"/>
                    <a:pt x="31519" y="3646"/>
                  </a:cubicBezTo>
                  <a:cubicBezTo>
                    <a:pt x="30898" y="3508"/>
                    <a:pt x="30311" y="3201"/>
                    <a:pt x="29836" y="2764"/>
                  </a:cubicBezTo>
                  <a:lnTo>
                    <a:pt x="29836" y="2764"/>
                  </a:lnTo>
                  <a:cubicBezTo>
                    <a:pt x="29970" y="3204"/>
                    <a:pt x="30247" y="3597"/>
                    <a:pt x="30606" y="3857"/>
                  </a:cubicBezTo>
                  <a:cubicBezTo>
                    <a:pt x="30477" y="3764"/>
                    <a:pt x="30085" y="3784"/>
                    <a:pt x="29912" y="3726"/>
                  </a:cubicBezTo>
                  <a:cubicBezTo>
                    <a:pt x="29663" y="3637"/>
                    <a:pt x="29465" y="3523"/>
                    <a:pt x="29272" y="3339"/>
                  </a:cubicBezTo>
                  <a:cubicBezTo>
                    <a:pt x="28903" y="2986"/>
                    <a:pt x="28537" y="2515"/>
                    <a:pt x="28257" y="2077"/>
                  </a:cubicBezTo>
                  <a:lnTo>
                    <a:pt x="28257" y="2077"/>
                  </a:lnTo>
                  <a:cubicBezTo>
                    <a:pt x="28253" y="2707"/>
                    <a:pt x="28468" y="3335"/>
                    <a:pt x="28851" y="3818"/>
                  </a:cubicBezTo>
                  <a:cubicBezTo>
                    <a:pt x="27738" y="3430"/>
                    <a:pt x="26615" y="3101"/>
                    <a:pt x="25473" y="2833"/>
                  </a:cubicBezTo>
                  <a:cubicBezTo>
                    <a:pt x="25177" y="2529"/>
                    <a:pt x="24921" y="2192"/>
                    <a:pt x="24713" y="1819"/>
                  </a:cubicBezTo>
                  <a:lnTo>
                    <a:pt x="24713" y="1819"/>
                  </a:lnTo>
                  <a:cubicBezTo>
                    <a:pt x="24612" y="2561"/>
                    <a:pt x="24816" y="3337"/>
                    <a:pt x="25264" y="3917"/>
                  </a:cubicBezTo>
                  <a:cubicBezTo>
                    <a:pt x="24736" y="3354"/>
                    <a:pt x="24205" y="2786"/>
                    <a:pt x="23677" y="2224"/>
                  </a:cubicBezTo>
                  <a:lnTo>
                    <a:pt x="23677" y="2224"/>
                  </a:lnTo>
                  <a:cubicBezTo>
                    <a:pt x="23703" y="2745"/>
                    <a:pt x="23808" y="3266"/>
                    <a:pt x="23975" y="3757"/>
                  </a:cubicBezTo>
                  <a:cubicBezTo>
                    <a:pt x="22947" y="2886"/>
                    <a:pt x="21777" y="2200"/>
                    <a:pt x="20531" y="1733"/>
                  </a:cubicBezTo>
                  <a:lnTo>
                    <a:pt x="20531" y="1733"/>
                  </a:lnTo>
                  <a:cubicBezTo>
                    <a:pt x="21170" y="2308"/>
                    <a:pt x="21667" y="3051"/>
                    <a:pt x="21971" y="3871"/>
                  </a:cubicBezTo>
                  <a:cubicBezTo>
                    <a:pt x="20993" y="3020"/>
                    <a:pt x="20065" y="2099"/>
                    <a:pt x="19194" y="1123"/>
                  </a:cubicBezTo>
                  <a:lnTo>
                    <a:pt x="19194" y="1123"/>
                  </a:lnTo>
                  <a:cubicBezTo>
                    <a:pt x="19190" y="1994"/>
                    <a:pt x="19539" y="2859"/>
                    <a:pt x="20130" y="3464"/>
                  </a:cubicBezTo>
                  <a:cubicBezTo>
                    <a:pt x="19422" y="2833"/>
                    <a:pt x="18754" y="2149"/>
                    <a:pt x="18129" y="1421"/>
                  </a:cubicBezTo>
                  <a:lnTo>
                    <a:pt x="18129" y="1421"/>
                  </a:lnTo>
                  <a:cubicBezTo>
                    <a:pt x="18298" y="2156"/>
                    <a:pt x="18616" y="2854"/>
                    <a:pt x="19057" y="3453"/>
                  </a:cubicBezTo>
                  <a:cubicBezTo>
                    <a:pt x="18172" y="2836"/>
                    <a:pt x="17212" y="2330"/>
                    <a:pt x="16213" y="1955"/>
                  </a:cubicBezTo>
                  <a:lnTo>
                    <a:pt x="16213" y="1955"/>
                  </a:lnTo>
                  <a:cubicBezTo>
                    <a:pt x="16546" y="2300"/>
                    <a:pt x="16842" y="2683"/>
                    <a:pt x="17086" y="3101"/>
                  </a:cubicBezTo>
                  <a:cubicBezTo>
                    <a:pt x="16658" y="2816"/>
                    <a:pt x="16196" y="2582"/>
                    <a:pt x="15718" y="2398"/>
                  </a:cubicBezTo>
                  <a:lnTo>
                    <a:pt x="15718" y="2398"/>
                  </a:lnTo>
                  <a:cubicBezTo>
                    <a:pt x="15802" y="2740"/>
                    <a:pt x="15887" y="3077"/>
                    <a:pt x="15971" y="3414"/>
                  </a:cubicBezTo>
                  <a:cubicBezTo>
                    <a:pt x="15106" y="2847"/>
                    <a:pt x="14343" y="2098"/>
                    <a:pt x="13740" y="1224"/>
                  </a:cubicBezTo>
                  <a:lnTo>
                    <a:pt x="13740" y="1224"/>
                  </a:lnTo>
                  <a:cubicBezTo>
                    <a:pt x="13905" y="1911"/>
                    <a:pt x="14115" y="2586"/>
                    <a:pt x="14370" y="3241"/>
                  </a:cubicBezTo>
                  <a:cubicBezTo>
                    <a:pt x="13480" y="2993"/>
                    <a:pt x="12565" y="2742"/>
                    <a:pt x="11657" y="2742"/>
                  </a:cubicBezTo>
                  <a:cubicBezTo>
                    <a:pt x="11374" y="2742"/>
                    <a:pt x="11092" y="2766"/>
                    <a:pt x="10811" y="2822"/>
                  </a:cubicBezTo>
                  <a:cubicBezTo>
                    <a:pt x="10543" y="2879"/>
                    <a:pt x="10279" y="2961"/>
                    <a:pt x="10007" y="2961"/>
                  </a:cubicBezTo>
                  <a:cubicBezTo>
                    <a:pt x="10003" y="2961"/>
                    <a:pt x="9999" y="2961"/>
                    <a:pt x="9995" y="2961"/>
                  </a:cubicBezTo>
                  <a:cubicBezTo>
                    <a:pt x="9737" y="2957"/>
                    <a:pt x="9484" y="2877"/>
                    <a:pt x="9246" y="2768"/>
                  </a:cubicBezTo>
                  <a:cubicBezTo>
                    <a:pt x="8630" y="2484"/>
                    <a:pt x="8103" y="1995"/>
                    <a:pt x="7759" y="1385"/>
                  </a:cubicBezTo>
                  <a:lnTo>
                    <a:pt x="7759" y="1385"/>
                  </a:lnTo>
                  <a:cubicBezTo>
                    <a:pt x="8063" y="2105"/>
                    <a:pt x="8603" y="2714"/>
                    <a:pt x="9270" y="3075"/>
                  </a:cubicBezTo>
                  <a:cubicBezTo>
                    <a:pt x="8333" y="2622"/>
                    <a:pt x="7503" y="1944"/>
                    <a:pt x="6851" y="1105"/>
                  </a:cubicBezTo>
                  <a:lnTo>
                    <a:pt x="6851" y="1105"/>
                  </a:lnTo>
                  <a:cubicBezTo>
                    <a:pt x="7169" y="1722"/>
                    <a:pt x="7492" y="2339"/>
                    <a:pt x="7810" y="2956"/>
                  </a:cubicBezTo>
                  <a:cubicBezTo>
                    <a:pt x="7226" y="2392"/>
                    <a:pt x="6578" y="1901"/>
                    <a:pt x="5885" y="1499"/>
                  </a:cubicBezTo>
                  <a:lnTo>
                    <a:pt x="5885" y="1499"/>
                  </a:lnTo>
                  <a:cubicBezTo>
                    <a:pt x="6215" y="1882"/>
                    <a:pt x="6468" y="2338"/>
                    <a:pt x="6626" y="2829"/>
                  </a:cubicBezTo>
                  <a:cubicBezTo>
                    <a:pt x="5253" y="2714"/>
                    <a:pt x="3931" y="2047"/>
                    <a:pt x="2991" y="988"/>
                  </a:cubicBezTo>
                  <a:lnTo>
                    <a:pt x="2991" y="988"/>
                  </a:lnTo>
                  <a:cubicBezTo>
                    <a:pt x="3410" y="1652"/>
                    <a:pt x="3830" y="2310"/>
                    <a:pt x="4249" y="2975"/>
                  </a:cubicBezTo>
                  <a:cubicBezTo>
                    <a:pt x="3209" y="2500"/>
                    <a:pt x="2288" y="1729"/>
                    <a:pt x="1618" y="766"/>
                  </a:cubicBezTo>
                  <a:lnTo>
                    <a:pt x="1618" y="766"/>
                  </a:lnTo>
                  <a:cubicBezTo>
                    <a:pt x="1784" y="1526"/>
                    <a:pt x="1952" y="2283"/>
                    <a:pt x="2117" y="3047"/>
                  </a:cubicBezTo>
                  <a:cubicBezTo>
                    <a:pt x="1466" y="2450"/>
                    <a:pt x="755" y="1925"/>
                    <a:pt x="0" y="1484"/>
                  </a:cubicBezTo>
                  <a:lnTo>
                    <a:pt x="0" y="18731"/>
                  </a:lnTo>
                  <a:lnTo>
                    <a:pt x="70562" y="18731"/>
                  </a:lnTo>
                  <a:cubicBezTo>
                    <a:pt x="70020" y="17568"/>
                    <a:pt x="69606" y="16334"/>
                    <a:pt x="69336" y="15064"/>
                  </a:cubicBezTo>
                  <a:lnTo>
                    <a:pt x="69336" y="15064"/>
                  </a:lnTo>
                  <a:cubicBezTo>
                    <a:pt x="69521" y="16130"/>
                    <a:pt x="69536" y="17229"/>
                    <a:pt x="69386" y="18299"/>
                  </a:cubicBezTo>
                  <a:cubicBezTo>
                    <a:pt x="69152" y="17897"/>
                    <a:pt x="68957" y="17474"/>
                    <a:pt x="68795" y="17034"/>
                  </a:cubicBezTo>
                  <a:cubicBezTo>
                    <a:pt x="68694" y="16762"/>
                    <a:pt x="68610" y="16483"/>
                    <a:pt x="68542" y="16198"/>
                  </a:cubicBezTo>
                  <a:cubicBezTo>
                    <a:pt x="68542" y="16195"/>
                    <a:pt x="68542" y="16195"/>
                    <a:pt x="68539" y="16190"/>
                  </a:cubicBezTo>
                  <a:cubicBezTo>
                    <a:pt x="68313" y="15262"/>
                    <a:pt x="68243" y="14288"/>
                    <a:pt x="68351" y="13337"/>
                  </a:cubicBezTo>
                  <a:lnTo>
                    <a:pt x="68351" y="13337"/>
                  </a:lnTo>
                  <a:cubicBezTo>
                    <a:pt x="68303" y="13433"/>
                    <a:pt x="68252" y="13531"/>
                    <a:pt x="68205" y="13626"/>
                  </a:cubicBezTo>
                  <a:lnTo>
                    <a:pt x="68205" y="13641"/>
                  </a:lnTo>
                  <a:cubicBezTo>
                    <a:pt x="68094" y="13871"/>
                    <a:pt x="67994" y="14094"/>
                    <a:pt x="67918" y="14335"/>
                  </a:cubicBezTo>
                  <a:lnTo>
                    <a:pt x="67918" y="14382"/>
                  </a:lnTo>
                  <a:cubicBezTo>
                    <a:pt x="67874" y="14490"/>
                    <a:pt x="67841" y="14562"/>
                    <a:pt x="67810" y="14677"/>
                  </a:cubicBezTo>
                  <a:cubicBezTo>
                    <a:pt x="67701" y="15050"/>
                    <a:pt x="67630" y="15432"/>
                    <a:pt x="67591" y="15820"/>
                  </a:cubicBezTo>
                  <a:lnTo>
                    <a:pt x="67591" y="15823"/>
                  </a:lnTo>
                  <a:cubicBezTo>
                    <a:pt x="67555" y="16149"/>
                    <a:pt x="67548" y="16475"/>
                    <a:pt x="67563" y="16800"/>
                  </a:cubicBezTo>
                  <a:cubicBezTo>
                    <a:pt x="67487" y="16686"/>
                    <a:pt x="67409" y="16570"/>
                    <a:pt x="67333" y="16456"/>
                  </a:cubicBezTo>
                  <a:cubicBezTo>
                    <a:pt x="67283" y="16382"/>
                    <a:pt x="67232" y="16310"/>
                    <a:pt x="67184" y="16233"/>
                  </a:cubicBezTo>
                  <a:cubicBezTo>
                    <a:pt x="66953" y="15889"/>
                    <a:pt x="66723" y="15543"/>
                    <a:pt x="66494" y="15199"/>
                  </a:cubicBezTo>
                  <a:lnTo>
                    <a:pt x="66491" y="15195"/>
                  </a:lnTo>
                  <a:cubicBezTo>
                    <a:pt x="66482" y="15187"/>
                    <a:pt x="66480" y="15179"/>
                    <a:pt x="66472" y="15168"/>
                  </a:cubicBezTo>
                  <a:cubicBezTo>
                    <a:pt x="66360" y="15003"/>
                    <a:pt x="66250" y="14837"/>
                    <a:pt x="66138" y="14670"/>
                  </a:cubicBezTo>
                  <a:cubicBezTo>
                    <a:pt x="66135" y="14666"/>
                    <a:pt x="66135" y="14661"/>
                    <a:pt x="66130" y="14658"/>
                  </a:cubicBezTo>
                  <a:cubicBezTo>
                    <a:pt x="65992" y="14451"/>
                    <a:pt x="65850" y="14240"/>
                    <a:pt x="65712" y="14034"/>
                  </a:cubicBezTo>
                  <a:lnTo>
                    <a:pt x="65712" y="14034"/>
                  </a:lnTo>
                  <a:cubicBezTo>
                    <a:pt x="65938" y="14597"/>
                    <a:pt x="66022" y="15225"/>
                    <a:pt x="65953" y="15835"/>
                  </a:cubicBezTo>
                  <a:cubicBezTo>
                    <a:pt x="65712" y="15694"/>
                    <a:pt x="65487" y="15525"/>
                    <a:pt x="65275" y="15333"/>
                  </a:cubicBezTo>
                  <a:cubicBezTo>
                    <a:pt x="65221" y="15284"/>
                    <a:pt x="65164" y="15230"/>
                    <a:pt x="65114" y="15176"/>
                  </a:cubicBezTo>
                  <a:cubicBezTo>
                    <a:pt x="64784" y="14843"/>
                    <a:pt x="64509" y="14460"/>
                    <a:pt x="64301" y="14034"/>
                  </a:cubicBezTo>
                  <a:cubicBezTo>
                    <a:pt x="64298" y="14034"/>
                    <a:pt x="64298" y="14030"/>
                    <a:pt x="64298" y="14030"/>
                  </a:cubicBezTo>
                  <a:cubicBezTo>
                    <a:pt x="64143" y="13724"/>
                    <a:pt x="64026" y="13398"/>
                    <a:pt x="63949" y="13064"/>
                  </a:cubicBezTo>
                  <a:cubicBezTo>
                    <a:pt x="63930" y="13133"/>
                    <a:pt x="63910" y="13203"/>
                    <a:pt x="63894" y="13271"/>
                  </a:cubicBezTo>
                  <a:lnTo>
                    <a:pt x="63894" y="13274"/>
                  </a:lnTo>
                  <a:cubicBezTo>
                    <a:pt x="63886" y="13290"/>
                    <a:pt x="63882" y="13302"/>
                    <a:pt x="63879" y="13317"/>
                  </a:cubicBezTo>
                  <a:lnTo>
                    <a:pt x="63879" y="13321"/>
                  </a:lnTo>
                  <a:cubicBezTo>
                    <a:pt x="63843" y="13450"/>
                    <a:pt x="63810" y="13573"/>
                    <a:pt x="63774" y="13703"/>
                  </a:cubicBezTo>
                  <a:lnTo>
                    <a:pt x="63774" y="13706"/>
                  </a:lnTo>
                  <a:cubicBezTo>
                    <a:pt x="63685" y="14037"/>
                    <a:pt x="63599" y="14363"/>
                    <a:pt x="63514" y="14691"/>
                  </a:cubicBezTo>
                  <a:cubicBezTo>
                    <a:pt x="62947" y="13909"/>
                    <a:pt x="62401" y="13120"/>
                    <a:pt x="61878" y="12311"/>
                  </a:cubicBezTo>
                  <a:cubicBezTo>
                    <a:pt x="61874" y="12311"/>
                    <a:pt x="61874" y="12308"/>
                    <a:pt x="61874" y="12308"/>
                  </a:cubicBezTo>
                  <a:cubicBezTo>
                    <a:pt x="61852" y="12273"/>
                    <a:pt x="61828" y="12235"/>
                    <a:pt x="61806" y="12200"/>
                  </a:cubicBezTo>
                  <a:lnTo>
                    <a:pt x="61806" y="12200"/>
                  </a:lnTo>
                  <a:cubicBezTo>
                    <a:pt x="61836" y="12323"/>
                    <a:pt x="61864" y="12450"/>
                    <a:pt x="61883" y="12575"/>
                  </a:cubicBezTo>
                  <a:cubicBezTo>
                    <a:pt x="61940" y="12878"/>
                    <a:pt x="61959" y="13191"/>
                    <a:pt x="61948" y="13503"/>
                  </a:cubicBezTo>
                  <a:cubicBezTo>
                    <a:pt x="61476" y="12990"/>
                    <a:pt x="61065" y="12409"/>
                    <a:pt x="60742" y="11785"/>
                  </a:cubicBezTo>
                  <a:lnTo>
                    <a:pt x="60742" y="11785"/>
                  </a:lnTo>
                  <a:cubicBezTo>
                    <a:pt x="60751" y="12184"/>
                    <a:pt x="60761" y="12583"/>
                    <a:pt x="60770" y="12981"/>
                  </a:cubicBezTo>
                  <a:cubicBezTo>
                    <a:pt x="60179" y="12433"/>
                    <a:pt x="59730" y="11716"/>
                    <a:pt x="59494" y="10922"/>
                  </a:cubicBezTo>
                  <a:cubicBezTo>
                    <a:pt x="59486" y="11015"/>
                    <a:pt x="59475" y="11106"/>
                    <a:pt x="59467" y="11199"/>
                  </a:cubicBezTo>
                  <a:cubicBezTo>
                    <a:pt x="59458" y="11280"/>
                    <a:pt x="59451" y="11364"/>
                    <a:pt x="59439" y="11443"/>
                  </a:cubicBezTo>
                  <a:cubicBezTo>
                    <a:pt x="59420" y="11658"/>
                    <a:pt x="59401" y="11869"/>
                    <a:pt x="59378" y="12084"/>
                  </a:cubicBezTo>
                  <a:cubicBezTo>
                    <a:pt x="58829" y="11603"/>
                    <a:pt x="58152" y="10450"/>
                    <a:pt x="58281" y="9653"/>
                  </a:cubicBezTo>
                  <a:lnTo>
                    <a:pt x="58281" y="9653"/>
                  </a:lnTo>
                  <a:cubicBezTo>
                    <a:pt x="58270" y="9721"/>
                    <a:pt x="58260" y="9768"/>
                    <a:pt x="58247" y="9837"/>
                  </a:cubicBezTo>
                  <a:lnTo>
                    <a:pt x="58247" y="9859"/>
                  </a:lnTo>
                  <a:cubicBezTo>
                    <a:pt x="58224" y="10005"/>
                    <a:pt x="58197" y="10124"/>
                    <a:pt x="58171" y="10270"/>
                  </a:cubicBezTo>
                  <a:lnTo>
                    <a:pt x="58171" y="10308"/>
                  </a:lnTo>
                  <a:lnTo>
                    <a:pt x="58171" y="10315"/>
                  </a:lnTo>
                  <a:lnTo>
                    <a:pt x="58171" y="10323"/>
                  </a:lnTo>
                  <a:cubicBezTo>
                    <a:pt x="58127" y="10576"/>
                    <a:pt x="58089" y="10825"/>
                    <a:pt x="58047" y="11078"/>
                  </a:cubicBezTo>
                  <a:cubicBezTo>
                    <a:pt x="57499" y="10473"/>
                    <a:pt x="57112" y="9717"/>
                    <a:pt x="56916" y="8912"/>
                  </a:cubicBezTo>
                  <a:lnTo>
                    <a:pt x="56916" y="8912"/>
                  </a:lnTo>
                  <a:cubicBezTo>
                    <a:pt x="56970" y="9243"/>
                    <a:pt x="57028" y="9574"/>
                    <a:pt x="57085" y="9905"/>
                  </a:cubicBezTo>
                  <a:cubicBezTo>
                    <a:pt x="57085" y="9914"/>
                    <a:pt x="57085" y="9924"/>
                    <a:pt x="57087" y="9933"/>
                  </a:cubicBezTo>
                  <a:cubicBezTo>
                    <a:pt x="57161" y="10369"/>
                    <a:pt x="57234" y="10806"/>
                    <a:pt x="57310" y="11244"/>
                  </a:cubicBezTo>
                  <a:cubicBezTo>
                    <a:pt x="57234" y="10806"/>
                    <a:pt x="56444" y="10277"/>
                    <a:pt x="56255" y="9790"/>
                  </a:cubicBezTo>
                  <a:cubicBezTo>
                    <a:pt x="56030" y="9208"/>
                    <a:pt x="55975" y="8545"/>
                    <a:pt x="56095" y="7927"/>
                  </a:cubicBezTo>
                  <a:lnTo>
                    <a:pt x="56095" y="7927"/>
                  </a:lnTo>
                  <a:cubicBezTo>
                    <a:pt x="55704" y="8360"/>
                    <a:pt x="55489" y="8967"/>
                    <a:pt x="55516" y="9564"/>
                  </a:cubicBezTo>
                  <a:cubicBezTo>
                    <a:pt x="55294" y="9024"/>
                    <a:pt x="55006" y="8513"/>
                    <a:pt x="54662" y="8049"/>
                  </a:cubicBezTo>
                  <a:cubicBezTo>
                    <a:pt x="54466" y="7778"/>
                    <a:pt x="54246" y="7517"/>
                    <a:pt x="54005" y="7278"/>
                  </a:cubicBezTo>
                  <a:lnTo>
                    <a:pt x="54002" y="7276"/>
                  </a:lnTo>
                  <a:cubicBezTo>
                    <a:pt x="53921" y="7188"/>
                    <a:pt x="53837" y="7107"/>
                    <a:pt x="53749" y="7030"/>
                  </a:cubicBezTo>
                  <a:cubicBezTo>
                    <a:pt x="53572" y="6865"/>
                    <a:pt x="53388" y="6716"/>
                    <a:pt x="53197" y="6574"/>
                  </a:cubicBezTo>
                  <a:lnTo>
                    <a:pt x="53197" y="6574"/>
                  </a:lnTo>
                  <a:cubicBezTo>
                    <a:pt x="53436" y="6816"/>
                    <a:pt x="53646" y="7080"/>
                    <a:pt x="53830" y="7367"/>
                  </a:cubicBezTo>
                  <a:cubicBezTo>
                    <a:pt x="53830" y="7371"/>
                    <a:pt x="53833" y="7375"/>
                    <a:pt x="53833" y="7375"/>
                  </a:cubicBezTo>
                  <a:cubicBezTo>
                    <a:pt x="54137" y="7856"/>
                    <a:pt x="54359" y="8388"/>
                    <a:pt x="54485" y="8948"/>
                  </a:cubicBezTo>
                  <a:cubicBezTo>
                    <a:pt x="54371" y="8855"/>
                    <a:pt x="54259" y="8759"/>
                    <a:pt x="54151" y="8659"/>
                  </a:cubicBezTo>
                  <a:cubicBezTo>
                    <a:pt x="52979" y="7578"/>
                    <a:pt x="52165" y="6071"/>
                    <a:pt x="51897" y="4457"/>
                  </a:cubicBezTo>
                  <a:cubicBezTo>
                    <a:pt x="51712" y="4466"/>
                    <a:pt x="51682" y="4742"/>
                    <a:pt x="51712" y="4933"/>
                  </a:cubicBezTo>
                  <a:cubicBezTo>
                    <a:pt x="51796" y="5509"/>
                    <a:pt x="51885" y="6087"/>
                    <a:pt x="51969" y="6667"/>
                  </a:cubicBezTo>
                  <a:cubicBezTo>
                    <a:pt x="51364" y="5716"/>
                    <a:pt x="50653" y="4841"/>
                    <a:pt x="49864" y="4056"/>
                  </a:cubicBezTo>
                  <a:lnTo>
                    <a:pt x="49864" y="4056"/>
                  </a:lnTo>
                  <a:cubicBezTo>
                    <a:pt x="50254" y="4504"/>
                    <a:pt x="50550" y="5038"/>
                    <a:pt x="50730" y="5617"/>
                  </a:cubicBezTo>
                  <a:cubicBezTo>
                    <a:pt x="50119" y="5098"/>
                    <a:pt x="49362" y="4612"/>
                    <a:pt x="48824" y="4025"/>
                  </a:cubicBezTo>
                  <a:cubicBezTo>
                    <a:pt x="48534" y="3711"/>
                    <a:pt x="47997" y="2632"/>
                    <a:pt x="48135" y="2162"/>
                  </a:cubicBezTo>
                  <a:lnTo>
                    <a:pt x="48135" y="2162"/>
                  </a:lnTo>
                  <a:cubicBezTo>
                    <a:pt x="48013" y="2576"/>
                    <a:pt x="47994" y="3025"/>
                    <a:pt x="48073" y="3450"/>
                  </a:cubicBezTo>
                  <a:cubicBezTo>
                    <a:pt x="47682" y="2960"/>
                    <a:pt x="47291" y="2473"/>
                    <a:pt x="46901" y="1985"/>
                  </a:cubicBezTo>
                  <a:lnTo>
                    <a:pt x="46901" y="1985"/>
                  </a:lnTo>
                  <a:cubicBezTo>
                    <a:pt x="46920" y="2338"/>
                    <a:pt x="46935" y="2688"/>
                    <a:pt x="46949" y="3040"/>
                  </a:cubicBezTo>
                  <a:cubicBezTo>
                    <a:pt x="46894" y="2929"/>
                    <a:pt x="46783" y="2886"/>
                    <a:pt x="46661" y="2886"/>
                  </a:cubicBezTo>
                  <a:cubicBezTo>
                    <a:pt x="46565" y="2886"/>
                    <a:pt x="46462" y="2914"/>
                    <a:pt x="46377" y="2956"/>
                  </a:cubicBezTo>
                  <a:cubicBezTo>
                    <a:pt x="46195" y="3045"/>
                    <a:pt x="46019" y="3181"/>
                    <a:pt x="45825" y="3181"/>
                  </a:cubicBezTo>
                  <a:cubicBezTo>
                    <a:pt x="45811" y="3181"/>
                    <a:pt x="45797" y="3180"/>
                    <a:pt x="45783" y="3178"/>
                  </a:cubicBezTo>
                  <a:cubicBezTo>
                    <a:pt x="45525" y="3152"/>
                    <a:pt x="45362" y="2891"/>
                    <a:pt x="45235" y="2657"/>
                  </a:cubicBezTo>
                  <a:cubicBezTo>
                    <a:pt x="44955" y="2144"/>
                    <a:pt x="44678" y="1629"/>
                    <a:pt x="44399" y="1115"/>
                  </a:cubicBezTo>
                  <a:lnTo>
                    <a:pt x="44399" y="1115"/>
                  </a:lnTo>
                  <a:cubicBezTo>
                    <a:pt x="44418" y="1940"/>
                    <a:pt x="44632" y="2756"/>
                    <a:pt x="45022" y="3464"/>
                  </a:cubicBezTo>
                  <a:lnTo>
                    <a:pt x="45022" y="3464"/>
                  </a:lnTo>
                  <a:cubicBezTo>
                    <a:pt x="44982" y="3401"/>
                    <a:pt x="44268" y="3262"/>
                    <a:pt x="44144" y="3198"/>
                  </a:cubicBezTo>
                  <a:cubicBezTo>
                    <a:pt x="43860" y="3040"/>
                    <a:pt x="43593" y="2815"/>
                    <a:pt x="43374" y="2573"/>
                  </a:cubicBezTo>
                  <a:cubicBezTo>
                    <a:pt x="42826" y="1971"/>
                    <a:pt x="42410" y="1158"/>
                    <a:pt x="42123" y="390"/>
                  </a:cubicBezTo>
                  <a:lnTo>
                    <a:pt x="42123" y="390"/>
                  </a:lnTo>
                  <a:cubicBezTo>
                    <a:pt x="42161" y="1531"/>
                    <a:pt x="42346" y="2660"/>
                    <a:pt x="42668" y="3751"/>
                  </a:cubicBezTo>
                  <a:lnTo>
                    <a:pt x="38872" y="495"/>
                  </a:lnTo>
                  <a:lnTo>
                    <a:pt x="38872" y="495"/>
                  </a:lnTo>
                  <a:cubicBezTo>
                    <a:pt x="39478" y="1476"/>
                    <a:pt x="40083" y="2456"/>
                    <a:pt x="40690" y="3435"/>
                  </a:cubicBezTo>
                  <a:cubicBezTo>
                    <a:pt x="38842" y="3213"/>
                    <a:pt x="37159" y="1832"/>
                    <a:pt x="36503" y="0"/>
                  </a:cubicBezTo>
                  <a:close/>
                  <a:moveTo>
                    <a:pt x="71438" y="15877"/>
                  </a:moveTo>
                  <a:cubicBezTo>
                    <a:pt x="71415" y="15964"/>
                    <a:pt x="71392" y="16053"/>
                    <a:pt x="71373" y="16146"/>
                  </a:cubicBezTo>
                  <a:lnTo>
                    <a:pt x="71373" y="16148"/>
                  </a:lnTo>
                  <a:cubicBezTo>
                    <a:pt x="71292" y="16486"/>
                    <a:pt x="71227" y="16827"/>
                    <a:pt x="71173" y="17172"/>
                  </a:cubicBezTo>
                  <a:lnTo>
                    <a:pt x="71173" y="17175"/>
                  </a:lnTo>
                  <a:cubicBezTo>
                    <a:pt x="71154" y="17297"/>
                    <a:pt x="71135" y="17417"/>
                    <a:pt x="71124" y="17544"/>
                  </a:cubicBezTo>
                  <a:lnTo>
                    <a:pt x="71124" y="17548"/>
                  </a:lnTo>
                  <a:cubicBezTo>
                    <a:pt x="71089" y="17792"/>
                    <a:pt x="71067" y="18039"/>
                    <a:pt x="71051" y="18288"/>
                  </a:cubicBezTo>
                  <a:lnTo>
                    <a:pt x="71051" y="18292"/>
                  </a:lnTo>
                  <a:cubicBezTo>
                    <a:pt x="71040" y="18440"/>
                    <a:pt x="71032" y="18587"/>
                    <a:pt x="71028" y="18731"/>
                  </a:cubicBezTo>
                  <a:lnTo>
                    <a:pt x="72209" y="18731"/>
                  </a:lnTo>
                  <a:cubicBezTo>
                    <a:pt x="72136" y="18573"/>
                    <a:pt x="72070" y="18407"/>
                    <a:pt x="72012" y="18238"/>
                  </a:cubicBezTo>
                  <a:cubicBezTo>
                    <a:pt x="72010" y="18231"/>
                    <a:pt x="72010" y="18223"/>
                    <a:pt x="72005" y="18217"/>
                  </a:cubicBezTo>
                  <a:cubicBezTo>
                    <a:pt x="71720" y="17465"/>
                    <a:pt x="71533" y="16678"/>
                    <a:pt x="71438" y="15877"/>
                  </a:cubicBezTo>
                  <a:close/>
                  <a:moveTo>
                    <a:pt x="74115" y="17652"/>
                  </a:moveTo>
                  <a:cubicBezTo>
                    <a:pt x="74085" y="18013"/>
                    <a:pt x="74053" y="18373"/>
                    <a:pt x="74024" y="18733"/>
                  </a:cubicBezTo>
                  <a:lnTo>
                    <a:pt x="74564" y="18733"/>
                  </a:lnTo>
                  <a:cubicBezTo>
                    <a:pt x="74452" y="18553"/>
                    <a:pt x="74360" y="18362"/>
                    <a:pt x="74283" y="18162"/>
                  </a:cubicBezTo>
                  <a:cubicBezTo>
                    <a:pt x="74283" y="18159"/>
                    <a:pt x="74280" y="18154"/>
                    <a:pt x="74280" y="18150"/>
                  </a:cubicBezTo>
                  <a:cubicBezTo>
                    <a:pt x="74212" y="17990"/>
                    <a:pt x="74158" y="17821"/>
                    <a:pt x="74115" y="17652"/>
                  </a:cubicBezTo>
                  <a:close/>
                  <a:moveTo>
                    <a:pt x="76059" y="17656"/>
                  </a:moveTo>
                  <a:cubicBezTo>
                    <a:pt x="76002" y="18012"/>
                    <a:pt x="75966" y="18372"/>
                    <a:pt x="75958" y="18733"/>
                  </a:cubicBezTo>
                  <a:lnTo>
                    <a:pt x="76289" y="18733"/>
                  </a:lnTo>
                  <a:cubicBezTo>
                    <a:pt x="76162" y="18388"/>
                    <a:pt x="76086" y="18023"/>
                    <a:pt x="76059" y="17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0"/>
            <p:cNvSpPr/>
            <p:nvPr/>
          </p:nvSpPr>
          <p:spPr>
            <a:xfrm>
              <a:off x="1986571" y="4677126"/>
              <a:ext cx="7161309" cy="706597"/>
            </a:xfrm>
            <a:custGeom>
              <a:avLst/>
              <a:gdLst/>
              <a:ahLst/>
              <a:cxnLst/>
              <a:rect l="l" t="t" r="r" b="b"/>
              <a:pathLst>
                <a:path w="174858" h="17253" extrusionOk="0">
                  <a:moveTo>
                    <a:pt x="71788" y="1283"/>
                  </a:moveTo>
                  <a:cubicBezTo>
                    <a:pt x="71794" y="1285"/>
                    <a:pt x="71800" y="1287"/>
                    <a:pt x="71807" y="1289"/>
                  </a:cubicBezTo>
                  <a:lnTo>
                    <a:pt x="71807" y="1289"/>
                  </a:lnTo>
                  <a:cubicBezTo>
                    <a:pt x="71800" y="1287"/>
                    <a:pt x="71794" y="1285"/>
                    <a:pt x="71788" y="1283"/>
                  </a:cubicBezTo>
                  <a:close/>
                  <a:moveTo>
                    <a:pt x="50509" y="1899"/>
                  </a:moveTo>
                  <a:lnTo>
                    <a:pt x="50509" y="1899"/>
                  </a:lnTo>
                  <a:cubicBezTo>
                    <a:pt x="50521" y="1911"/>
                    <a:pt x="50533" y="1923"/>
                    <a:pt x="50545" y="1935"/>
                  </a:cubicBezTo>
                  <a:lnTo>
                    <a:pt x="50545" y="1935"/>
                  </a:lnTo>
                  <a:cubicBezTo>
                    <a:pt x="50534" y="1923"/>
                    <a:pt x="50521" y="1911"/>
                    <a:pt x="50509" y="1899"/>
                  </a:cubicBezTo>
                  <a:close/>
                  <a:moveTo>
                    <a:pt x="164127" y="3103"/>
                  </a:moveTo>
                  <a:lnTo>
                    <a:pt x="164127" y="3103"/>
                  </a:lnTo>
                  <a:cubicBezTo>
                    <a:pt x="164127" y="3104"/>
                    <a:pt x="164127" y="3105"/>
                    <a:pt x="164128" y="3105"/>
                  </a:cubicBezTo>
                  <a:lnTo>
                    <a:pt x="164128" y="3105"/>
                  </a:lnTo>
                  <a:lnTo>
                    <a:pt x="164127" y="3103"/>
                  </a:lnTo>
                  <a:close/>
                  <a:moveTo>
                    <a:pt x="4520" y="0"/>
                  </a:moveTo>
                  <a:cubicBezTo>
                    <a:pt x="4745" y="898"/>
                    <a:pt x="5236" y="1725"/>
                    <a:pt x="5915" y="2358"/>
                  </a:cubicBezTo>
                  <a:cubicBezTo>
                    <a:pt x="4791" y="1982"/>
                    <a:pt x="3764" y="1325"/>
                    <a:pt x="2946" y="467"/>
                  </a:cubicBezTo>
                  <a:lnTo>
                    <a:pt x="2946" y="467"/>
                  </a:lnTo>
                  <a:cubicBezTo>
                    <a:pt x="3003" y="1018"/>
                    <a:pt x="3174" y="1556"/>
                    <a:pt x="3437" y="2039"/>
                  </a:cubicBezTo>
                  <a:cubicBezTo>
                    <a:pt x="2632" y="1713"/>
                    <a:pt x="1869" y="1279"/>
                    <a:pt x="1174" y="758"/>
                  </a:cubicBezTo>
                  <a:lnTo>
                    <a:pt x="1174" y="758"/>
                  </a:lnTo>
                  <a:cubicBezTo>
                    <a:pt x="1240" y="1393"/>
                    <a:pt x="1539" y="2250"/>
                    <a:pt x="1937" y="2755"/>
                  </a:cubicBezTo>
                  <a:cubicBezTo>
                    <a:pt x="1166" y="2513"/>
                    <a:pt x="486" y="2004"/>
                    <a:pt x="46" y="1341"/>
                  </a:cubicBezTo>
                  <a:cubicBezTo>
                    <a:pt x="8" y="1521"/>
                    <a:pt x="1" y="1705"/>
                    <a:pt x="11" y="1882"/>
                  </a:cubicBezTo>
                  <a:cubicBezTo>
                    <a:pt x="35" y="2173"/>
                    <a:pt x="123" y="2460"/>
                    <a:pt x="250" y="2740"/>
                  </a:cubicBezTo>
                  <a:cubicBezTo>
                    <a:pt x="227" y="2647"/>
                    <a:pt x="200" y="2555"/>
                    <a:pt x="173" y="2463"/>
                  </a:cubicBezTo>
                  <a:cubicBezTo>
                    <a:pt x="130" y="2306"/>
                    <a:pt x="84" y="2149"/>
                    <a:pt x="35" y="1991"/>
                  </a:cubicBezTo>
                  <a:lnTo>
                    <a:pt x="35" y="1991"/>
                  </a:lnTo>
                  <a:cubicBezTo>
                    <a:pt x="365" y="2405"/>
                    <a:pt x="695" y="2819"/>
                    <a:pt x="1025" y="3234"/>
                  </a:cubicBezTo>
                  <a:cubicBezTo>
                    <a:pt x="1122" y="2974"/>
                    <a:pt x="1152" y="2690"/>
                    <a:pt x="1107" y="2414"/>
                  </a:cubicBezTo>
                  <a:lnTo>
                    <a:pt x="1107" y="2414"/>
                  </a:lnTo>
                  <a:cubicBezTo>
                    <a:pt x="1190" y="2544"/>
                    <a:pt x="1276" y="2675"/>
                    <a:pt x="1363" y="2802"/>
                  </a:cubicBezTo>
                  <a:cubicBezTo>
                    <a:pt x="1363" y="2802"/>
                    <a:pt x="1367" y="2802"/>
                    <a:pt x="1367" y="2805"/>
                  </a:cubicBezTo>
                  <a:cubicBezTo>
                    <a:pt x="1424" y="2885"/>
                    <a:pt x="1482" y="2962"/>
                    <a:pt x="1543" y="3039"/>
                  </a:cubicBezTo>
                  <a:cubicBezTo>
                    <a:pt x="1654" y="3196"/>
                    <a:pt x="1774" y="3345"/>
                    <a:pt x="1904" y="3495"/>
                  </a:cubicBezTo>
                  <a:cubicBezTo>
                    <a:pt x="2018" y="3636"/>
                    <a:pt x="2140" y="3778"/>
                    <a:pt x="2267" y="3912"/>
                  </a:cubicBezTo>
                  <a:cubicBezTo>
                    <a:pt x="2318" y="3565"/>
                    <a:pt x="2365" y="3211"/>
                    <a:pt x="2413" y="2862"/>
                  </a:cubicBezTo>
                  <a:cubicBezTo>
                    <a:pt x="2457" y="3007"/>
                    <a:pt x="2506" y="3149"/>
                    <a:pt x="2560" y="3291"/>
                  </a:cubicBezTo>
                  <a:cubicBezTo>
                    <a:pt x="2706" y="3693"/>
                    <a:pt x="2890" y="4084"/>
                    <a:pt x="3105" y="4456"/>
                  </a:cubicBezTo>
                  <a:cubicBezTo>
                    <a:pt x="3086" y="4344"/>
                    <a:pt x="3083" y="4236"/>
                    <a:pt x="3094" y="4122"/>
                  </a:cubicBezTo>
                  <a:lnTo>
                    <a:pt x="3094" y="4119"/>
                  </a:lnTo>
                  <a:cubicBezTo>
                    <a:pt x="3116" y="3878"/>
                    <a:pt x="3212" y="3644"/>
                    <a:pt x="3366" y="3457"/>
                  </a:cubicBezTo>
                  <a:cubicBezTo>
                    <a:pt x="3561" y="3921"/>
                    <a:pt x="3757" y="4385"/>
                    <a:pt x="3944" y="4851"/>
                  </a:cubicBezTo>
                  <a:cubicBezTo>
                    <a:pt x="3944" y="4851"/>
                    <a:pt x="3948" y="4856"/>
                    <a:pt x="3948" y="4859"/>
                  </a:cubicBezTo>
                  <a:cubicBezTo>
                    <a:pt x="3950" y="4870"/>
                    <a:pt x="3956" y="4878"/>
                    <a:pt x="3958" y="4890"/>
                  </a:cubicBezTo>
                  <a:cubicBezTo>
                    <a:pt x="3950" y="4653"/>
                    <a:pt x="3962" y="4414"/>
                    <a:pt x="3989" y="4181"/>
                  </a:cubicBezTo>
                  <a:cubicBezTo>
                    <a:pt x="4020" y="3878"/>
                    <a:pt x="4078" y="3579"/>
                    <a:pt x="4161" y="3283"/>
                  </a:cubicBezTo>
                  <a:cubicBezTo>
                    <a:pt x="4168" y="3770"/>
                    <a:pt x="4323" y="4184"/>
                    <a:pt x="4564" y="4540"/>
                  </a:cubicBezTo>
                  <a:cubicBezTo>
                    <a:pt x="4591" y="4578"/>
                    <a:pt x="4618" y="4616"/>
                    <a:pt x="4648" y="4652"/>
                  </a:cubicBezTo>
                  <a:cubicBezTo>
                    <a:pt x="4774" y="4823"/>
                    <a:pt x="4928" y="4985"/>
                    <a:pt x="5096" y="5126"/>
                  </a:cubicBezTo>
                  <a:cubicBezTo>
                    <a:pt x="5204" y="5221"/>
                    <a:pt x="5318" y="5310"/>
                    <a:pt x="5438" y="5395"/>
                  </a:cubicBezTo>
                  <a:lnTo>
                    <a:pt x="5442" y="5395"/>
                  </a:lnTo>
                  <a:cubicBezTo>
                    <a:pt x="5712" y="5590"/>
                    <a:pt x="6009" y="5759"/>
                    <a:pt x="6304" y="5908"/>
                  </a:cubicBezTo>
                  <a:cubicBezTo>
                    <a:pt x="5824" y="5164"/>
                    <a:pt x="5522" y="4312"/>
                    <a:pt x="5423" y="3439"/>
                  </a:cubicBezTo>
                  <a:lnTo>
                    <a:pt x="5423" y="3439"/>
                  </a:lnTo>
                  <a:cubicBezTo>
                    <a:pt x="5944" y="4245"/>
                    <a:pt x="6581" y="4977"/>
                    <a:pt x="7305" y="5609"/>
                  </a:cubicBezTo>
                  <a:cubicBezTo>
                    <a:pt x="7416" y="5713"/>
                    <a:pt x="7533" y="5810"/>
                    <a:pt x="7647" y="5898"/>
                  </a:cubicBezTo>
                  <a:cubicBezTo>
                    <a:pt x="7937" y="6135"/>
                    <a:pt x="8236" y="6358"/>
                    <a:pt x="8551" y="6554"/>
                  </a:cubicBezTo>
                  <a:cubicBezTo>
                    <a:pt x="8586" y="6580"/>
                    <a:pt x="8616" y="6603"/>
                    <a:pt x="8652" y="6618"/>
                  </a:cubicBezTo>
                  <a:cubicBezTo>
                    <a:pt x="8690" y="6650"/>
                    <a:pt x="8728" y="6677"/>
                    <a:pt x="8770" y="6700"/>
                  </a:cubicBezTo>
                  <a:cubicBezTo>
                    <a:pt x="8671" y="6358"/>
                    <a:pt x="8572" y="6021"/>
                    <a:pt x="8471" y="5679"/>
                  </a:cubicBezTo>
                  <a:lnTo>
                    <a:pt x="8414" y="5484"/>
                  </a:lnTo>
                  <a:cubicBezTo>
                    <a:pt x="8375" y="5365"/>
                    <a:pt x="8341" y="5243"/>
                    <a:pt x="8306" y="5123"/>
                  </a:cubicBezTo>
                  <a:lnTo>
                    <a:pt x="8306" y="5123"/>
                  </a:lnTo>
                  <a:cubicBezTo>
                    <a:pt x="8667" y="5612"/>
                    <a:pt x="9028" y="6102"/>
                    <a:pt x="9392" y="6588"/>
                  </a:cubicBezTo>
                  <a:lnTo>
                    <a:pt x="9392" y="6592"/>
                  </a:lnTo>
                  <a:lnTo>
                    <a:pt x="9726" y="7039"/>
                  </a:lnTo>
                  <a:cubicBezTo>
                    <a:pt x="9779" y="7113"/>
                    <a:pt x="9837" y="7189"/>
                    <a:pt x="9891" y="7262"/>
                  </a:cubicBezTo>
                  <a:cubicBezTo>
                    <a:pt x="10026" y="6943"/>
                    <a:pt x="10059" y="6587"/>
                    <a:pt x="9990" y="6254"/>
                  </a:cubicBezTo>
                  <a:lnTo>
                    <a:pt x="9990" y="6254"/>
                  </a:lnTo>
                  <a:cubicBezTo>
                    <a:pt x="10289" y="6874"/>
                    <a:pt x="10715" y="7433"/>
                    <a:pt x="11234" y="7890"/>
                  </a:cubicBezTo>
                  <a:cubicBezTo>
                    <a:pt x="11236" y="7691"/>
                    <a:pt x="11241" y="7494"/>
                    <a:pt x="11245" y="7296"/>
                  </a:cubicBezTo>
                  <a:lnTo>
                    <a:pt x="11245" y="7292"/>
                  </a:lnTo>
                  <a:cubicBezTo>
                    <a:pt x="11248" y="7116"/>
                    <a:pt x="11253" y="6943"/>
                    <a:pt x="11255" y="6766"/>
                  </a:cubicBezTo>
                  <a:cubicBezTo>
                    <a:pt x="11262" y="6400"/>
                    <a:pt x="11271" y="6027"/>
                    <a:pt x="11278" y="5659"/>
                  </a:cubicBezTo>
                  <a:cubicBezTo>
                    <a:pt x="11596" y="6438"/>
                    <a:pt x="11990" y="7185"/>
                    <a:pt x="12450" y="7895"/>
                  </a:cubicBezTo>
                  <a:cubicBezTo>
                    <a:pt x="12481" y="7813"/>
                    <a:pt x="12513" y="7737"/>
                    <a:pt x="12543" y="7656"/>
                  </a:cubicBezTo>
                  <a:cubicBezTo>
                    <a:pt x="12619" y="7452"/>
                    <a:pt x="12696" y="7254"/>
                    <a:pt x="12777" y="7051"/>
                  </a:cubicBezTo>
                  <a:cubicBezTo>
                    <a:pt x="12806" y="6967"/>
                    <a:pt x="12842" y="6885"/>
                    <a:pt x="12872" y="6802"/>
                  </a:cubicBezTo>
                  <a:cubicBezTo>
                    <a:pt x="13034" y="7043"/>
                    <a:pt x="13171" y="7304"/>
                    <a:pt x="13279" y="7572"/>
                  </a:cubicBezTo>
                  <a:cubicBezTo>
                    <a:pt x="13363" y="7782"/>
                    <a:pt x="13428" y="7997"/>
                    <a:pt x="13478" y="8215"/>
                  </a:cubicBezTo>
                  <a:cubicBezTo>
                    <a:pt x="13508" y="8143"/>
                    <a:pt x="13540" y="8069"/>
                    <a:pt x="13569" y="7997"/>
                  </a:cubicBezTo>
                  <a:cubicBezTo>
                    <a:pt x="13662" y="7779"/>
                    <a:pt x="13753" y="7564"/>
                    <a:pt x="13849" y="7344"/>
                  </a:cubicBezTo>
                  <a:cubicBezTo>
                    <a:pt x="13854" y="7329"/>
                    <a:pt x="13858" y="7318"/>
                    <a:pt x="13865" y="7306"/>
                  </a:cubicBezTo>
                  <a:cubicBezTo>
                    <a:pt x="13872" y="7287"/>
                    <a:pt x="13879" y="7268"/>
                    <a:pt x="13887" y="7249"/>
                  </a:cubicBezTo>
                  <a:cubicBezTo>
                    <a:pt x="13887" y="7260"/>
                    <a:pt x="13887" y="7268"/>
                    <a:pt x="13891" y="7280"/>
                  </a:cubicBezTo>
                  <a:cubicBezTo>
                    <a:pt x="13906" y="7494"/>
                    <a:pt x="13995" y="7698"/>
                    <a:pt x="14128" y="7863"/>
                  </a:cubicBezTo>
                  <a:cubicBezTo>
                    <a:pt x="14262" y="8031"/>
                    <a:pt x="14446" y="8158"/>
                    <a:pt x="14659" y="8224"/>
                  </a:cubicBezTo>
                  <a:cubicBezTo>
                    <a:pt x="14723" y="8237"/>
                    <a:pt x="14783" y="8247"/>
                    <a:pt x="14845" y="8266"/>
                  </a:cubicBezTo>
                  <a:cubicBezTo>
                    <a:pt x="15003" y="8300"/>
                    <a:pt x="15152" y="8359"/>
                    <a:pt x="15298" y="8428"/>
                  </a:cubicBezTo>
                  <a:cubicBezTo>
                    <a:pt x="15453" y="8492"/>
                    <a:pt x="15599" y="8580"/>
                    <a:pt x="15733" y="8679"/>
                  </a:cubicBezTo>
                  <a:cubicBezTo>
                    <a:pt x="15855" y="8764"/>
                    <a:pt x="15974" y="8864"/>
                    <a:pt x="16073" y="8975"/>
                  </a:cubicBezTo>
                  <a:cubicBezTo>
                    <a:pt x="16073" y="8978"/>
                    <a:pt x="16077" y="8978"/>
                    <a:pt x="16077" y="8978"/>
                  </a:cubicBezTo>
                  <a:cubicBezTo>
                    <a:pt x="16185" y="9085"/>
                    <a:pt x="16273" y="9193"/>
                    <a:pt x="16353" y="9315"/>
                  </a:cubicBezTo>
                  <a:cubicBezTo>
                    <a:pt x="16343" y="9136"/>
                    <a:pt x="16334" y="8959"/>
                    <a:pt x="16326" y="8783"/>
                  </a:cubicBezTo>
                  <a:lnTo>
                    <a:pt x="16326" y="8780"/>
                  </a:lnTo>
                  <a:cubicBezTo>
                    <a:pt x="16324" y="8710"/>
                    <a:pt x="16319" y="8645"/>
                    <a:pt x="16315" y="8576"/>
                  </a:cubicBezTo>
                  <a:lnTo>
                    <a:pt x="16315" y="8576"/>
                  </a:lnTo>
                  <a:cubicBezTo>
                    <a:pt x="16391" y="8631"/>
                    <a:pt x="16461" y="8684"/>
                    <a:pt x="16538" y="8730"/>
                  </a:cubicBezTo>
                  <a:cubicBezTo>
                    <a:pt x="16538" y="8730"/>
                    <a:pt x="16541" y="8730"/>
                    <a:pt x="16541" y="8734"/>
                  </a:cubicBezTo>
                  <a:cubicBezTo>
                    <a:pt x="16848" y="8953"/>
                    <a:pt x="17158" y="9167"/>
                    <a:pt x="17464" y="9382"/>
                  </a:cubicBezTo>
                  <a:lnTo>
                    <a:pt x="17774" y="9601"/>
                  </a:lnTo>
                  <a:cubicBezTo>
                    <a:pt x="18111" y="9840"/>
                    <a:pt x="18453" y="10074"/>
                    <a:pt x="18790" y="10315"/>
                  </a:cubicBezTo>
                  <a:cubicBezTo>
                    <a:pt x="18889" y="10380"/>
                    <a:pt x="18985" y="10450"/>
                    <a:pt x="19085" y="10519"/>
                  </a:cubicBezTo>
                  <a:cubicBezTo>
                    <a:pt x="19311" y="10675"/>
                    <a:pt x="19538" y="10837"/>
                    <a:pt x="19764" y="10993"/>
                  </a:cubicBezTo>
                  <a:cubicBezTo>
                    <a:pt x="19515" y="10575"/>
                    <a:pt x="19357" y="10103"/>
                    <a:pt x="19311" y="9617"/>
                  </a:cubicBezTo>
                  <a:cubicBezTo>
                    <a:pt x="19306" y="9598"/>
                    <a:pt x="19303" y="9574"/>
                    <a:pt x="19303" y="9555"/>
                  </a:cubicBezTo>
                  <a:cubicBezTo>
                    <a:pt x="19276" y="9230"/>
                    <a:pt x="19300" y="8899"/>
                    <a:pt x="19369" y="8581"/>
                  </a:cubicBezTo>
                  <a:cubicBezTo>
                    <a:pt x="19835" y="9493"/>
                    <a:pt x="20452" y="10329"/>
                    <a:pt x="21193" y="11043"/>
                  </a:cubicBezTo>
                  <a:cubicBezTo>
                    <a:pt x="21197" y="11046"/>
                    <a:pt x="21201" y="11050"/>
                    <a:pt x="21201" y="11054"/>
                  </a:cubicBezTo>
                  <a:cubicBezTo>
                    <a:pt x="21227" y="11081"/>
                    <a:pt x="21258" y="11107"/>
                    <a:pt x="21285" y="11135"/>
                  </a:cubicBezTo>
                  <a:cubicBezTo>
                    <a:pt x="21290" y="11054"/>
                    <a:pt x="21301" y="10973"/>
                    <a:pt x="21320" y="10896"/>
                  </a:cubicBezTo>
                  <a:cubicBezTo>
                    <a:pt x="21320" y="10896"/>
                    <a:pt x="21323" y="10894"/>
                    <a:pt x="21320" y="10894"/>
                  </a:cubicBezTo>
                  <a:cubicBezTo>
                    <a:pt x="21361" y="10739"/>
                    <a:pt x="21437" y="10598"/>
                    <a:pt x="21545" y="10478"/>
                  </a:cubicBezTo>
                  <a:cubicBezTo>
                    <a:pt x="21676" y="10633"/>
                    <a:pt x="21813" y="10786"/>
                    <a:pt x="21960" y="10940"/>
                  </a:cubicBezTo>
                  <a:cubicBezTo>
                    <a:pt x="21965" y="10947"/>
                    <a:pt x="21972" y="10959"/>
                    <a:pt x="21976" y="10970"/>
                  </a:cubicBezTo>
                  <a:cubicBezTo>
                    <a:pt x="22148" y="11168"/>
                    <a:pt x="22324" y="11368"/>
                    <a:pt x="22497" y="11568"/>
                  </a:cubicBezTo>
                  <a:lnTo>
                    <a:pt x="22500" y="11570"/>
                  </a:lnTo>
                  <a:cubicBezTo>
                    <a:pt x="22699" y="11796"/>
                    <a:pt x="22897" y="12023"/>
                    <a:pt x="23095" y="12249"/>
                  </a:cubicBezTo>
                  <a:cubicBezTo>
                    <a:pt x="23095" y="12252"/>
                    <a:pt x="23097" y="12252"/>
                    <a:pt x="23097" y="12252"/>
                  </a:cubicBezTo>
                  <a:cubicBezTo>
                    <a:pt x="23063" y="12046"/>
                    <a:pt x="23033" y="11837"/>
                    <a:pt x="22998" y="11631"/>
                  </a:cubicBezTo>
                  <a:lnTo>
                    <a:pt x="22998" y="11627"/>
                  </a:lnTo>
                  <a:cubicBezTo>
                    <a:pt x="22922" y="11139"/>
                    <a:pt x="22841" y="10656"/>
                    <a:pt x="22764" y="10170"/>
                  </a:cubicBezTo>
                  <a:lnTo>
                    <a:pt x="22764" y="10170"/>
                  </a:lnTo>
                  <a:cubicBezTo>
                    <a:pt x="23033" y="10833"/>
                    <a:pt x="23401" y="11457"/>
                    <a:pt x="23850" y="12021"/>
                  </a:cubicBezTo>
                  <a:cubicBezTo>
                    <a:pt x="23968" y="12174"/>
                    <a:pt x="24094" y="12320"/>
                    <a:pt x="24233" y="12461"/>
                  </a:cubicBezTo>
                  <a:lnTo>
                    <a:pt x="24235" y="12465"/>
                  </a:lnTo>
                  <a:cubicBezTo>
                    <a:pt x="24301" y="12541"/>
                    <a:pt x="24374" y="12614"/>
                    <a:pt x="24447" y="12688"/>
                  </a:cubicBezTo>
                  <a:lnTo>
                    <a:pt x="24450" y="12690"/>
                  </a:lnTo>
                  <a:cubicBezTo>
                    <a:pt x="24473" y="12716"/>
                    <a:pt x="24496" y="12737"/>
                    <a:pt x="24519" y="12759"/>
                  </a:cubicBezTo>
                  <a:cubicBezTo>
                    <a:pt x="24526" y="12670"/>
                    <a:pt x="24534" y="12578"/>
                    <a:pt x="24538" y="12491"/>
                  </a:cubicBezTo>
                  <a:lnTo>
                    <a:pt x="24538" y="12487"/>
                  </a:lnTo>
                  <a:cubicBezTo>
                    <a:pt x="24563" y="12188"/>
                    <a:pt x="24584" y="11893"/>
                    <a:pt x="24606" y="11594"/>
                  </a:cubicBezTo>
                  <a:lnTo>
                    <a:pt x="24606" y="11591"/>
                  </a:lnTo>
                  <a:cubicBezTo>
                    <a:pt x="24609" y="11552"/>
                    <a:pt x="24614" y="11514"/>
                    <a:pt x="24617" y="11476"/>
                  </a:cubicBezTo>
                  <a:cubicBezTo>
                    <a:pt x="24639" y="11151"/>
                    <a:pt x="24666" y="10820"/>
                    <a:pt x="24693" y="10495"/>
                  </a:cubicBezTo>
                  <a:cubicBezTo>
                    <a:pt x="24693" y="11081"/>
                    <a:pt x="25206" y="11894"/>
                    <a:pt x="25513" y="12343"/>
                  </a:cubicBezTo>
                  <a:cubicBezTo>
                    <a:pt x="25562" y="12416"/>
                    <a:pt x="25617" y="12492"/>
                    <a:pt x="25670" y="12566"/>
                  </a:cubicBezTo>
                  <a:cubicBezTo>
                    <a:pt x="25670" y="12568"/>
                    <a:pt x="25674" y="12568"/>
                    <a:pt x="25674" y="12568"/>
                  </a:cubicBezTo>
                  <a:cubicBezTo>
                    <a:pt x="25796" y="12728"/>
                    <a:pt x="25931" y="12886"/>
                    <a:pt x="26072" y="13032"/>
                  </a:cubicBezTo>
                  <a:cubicBezTo>
                    <a:pt x="26119" y="13082"/>
                    <a:pt x="26165" y="13127"/>
                    <a:pt x="26215" y="13173"/>
                  </a:cubicBezTo>
                  <a:cubicBezTo>
                    <a:pt x="26361" y="13316"/>
                    <a:pt x="26485" y="13491"/>
                    <a:pt x="26624" y="13641"/>
                  </a:cubicBezTo>
                  <a:cubicBezTo>
                    <a:pt x="26674" y="13694"/>
                    <a:pt x="26727" y="13744"/>
                    <a:pt x="26782" y="13790"/>
                  </a:cubicBezTo>
                  <a:cubicBezTo>
                    <a:pt x="26724" y="13637"/>
                    <a:pt x="26675" y="13481"/>
                    <a:pt x="26632" y="13323"/>
                  </a:cubicBezTo>
                  <a:cubicBezTo>
                    <a:pt x="26632" y="13323"/>
                    <a:pt x="26629" y="13318"/>
                    <a:pt x="26632" y="13316"/>
                  </a:cubicBezTo>
                  <a:cubicBezTo>
                    <a:pt x="26548" y="13040"/>
                    <a:pt x="26485" y="12760"/>
                    <a:pt x="26440" y="12477"/>
                  </a:cubicBezTo>
                  <a:lnTo>
                    <a:pt x="26440" y="12477"/>
                  </a:lnTo>
                  <a:cubicBezTo>
                    <a:pt x="26609" y="12798"/>
                    <a:pt x="26801" y="13106"/>
                    <a:pt x="27023" y="13396"/>
                  </a:cubicBezTo>
                  <a:lnTo>
                    <a:pt x="27026" y="13400"/>
                  </a:lnTo>
                  <a:cubicBezTo>
                    <a:pt x="27152" y="13572"/>
                    <a:pt x="27290" y="13738"/>
                    <a:pt x="27436" y="13898"/>
                  </a:cubicBezTo>
                  <a:cubicBezTo>
                    <a:pt x="27337" y="13672"/>
                    <a:pt x="27253" y="13443"/>
                    <a:pt x="27191" y="13204"/>
                  </a:cubicBezTo>
                  <a:cubicBezTo>
                    <a:pt x="27104" y="12881"/>
                    <a:pt x="27054" y="12553"/>
                    <a:pt x="27042" y="12219"/>
                  </a:cubicBezTo>
                  <a:lnTo>
                    <a:pt x="27042" y="12219"/>
                  </a:lnTo>
                  <a:cubicBezTo>
                    <a:pt x="27487" y="13089"/>
                    <a:pt x="28100" y="13876"/>
                    <a:pt x="28836" y="14520"/>
                  </a:cubicBezTo>
                  <a:lnTo>
                    <a:pt x="28840" y="14523"/>
                  </a:lnTo>
                  <a:cubicBezTo>
                    <a:pt x="28917" y="14591"/>
                    <a:pt x="28996" y="14657"/>
                    <a:pt x="29078" y="14722"/>
                  </a:cubicBezTo>
                  <a:cubicBezTo>
                    <a:pt x="28828" y="14334"/>
                    <a:pt x="28613" y="13921"/>
                    <a:pt x="28427" y="13495"/>
                  </a:cubicBezTo>
                  <a:lnTo>
                    <a:pt x="28427" y="13491"/>
                  </a:lnTo>
                  <a:cubicBezTo>
                    <a:pt x="28422" y="13487"/>
                    <a:pt x="28422" y="13483"/>
                    <a:pt x="28418" y="13476"/>
                  </a:cubicBezTo>
                  <a:lnTo>
                    <a:pt x="28418" y="13476"/>
                  </a:lnTo>
                  <a:cubicBezTo>
                    <a:pt x="28744" y="13847"/>
                    <a:pt x="29092" y="14200"/>
                    <a:pt x="29460" y="14526"/>
                  </a:cubicBezTo>
                  <a:cubicBezTo>
                    <a:pt x="29568" y="14631"/>
                    <a:pt x="29675" y="14723"/>
                    <a:pt x="29783" y="14811"/>
                  </a:cubicBezTo>
                  <a:cubicBezTo>
                    <a:pt x="29852" y="14876"/>
                    <a:pt x="29924" y="14933"/>
                    <a:pt x="29998" y="14990"/>
                  </a:cubicBezTo>
                  <a:cubicBezTo>
                    <a:pt x="30022" y="15014"/>
                    <a:pt x="30049" y="15033"/>
                    <a:pt x="30070" y="15052"/>
                  </a:cubicBezTo>
                  <a:cubicBezTo>
                    <a:pt x="30067" y="15037"/>
                    <a:pt x="30058" y="15018"/>
                    <a:pt x="30055" y="15003"/>
                  </a:cubicBezTo>
                  <a:cubicBezTo>
                    <a:pt x="29821" y="14190"/>
                    <a:pt x="29744" y="13336"/>
                    <a:pt x="29833" y="12492"/>
                  </a:cubicBezTo>
                  <a:lnTo>
                    <a:pt x="29833" y="12492"/>
                  </a:lnTo>
                  <a:cubicBezTo>
                    <a:pt x="29960" y="12861"/>
                    <a:pt x="30109" y="13219"/>
                    <a:pt x="30278" y="13569"/>
                  </a:cubicBezTo>
                  <a:cubicBezTo>
                    <a:pt x="30400" y="13819"/>
                    <a:pt x="30534" y="14063"/>
                    <a:pt x="30677" y="14305"/>
                  </a:cubicBezTo>
                  <a:cubicBezTo>
                    <a:pt x="30681" y="14309"/>
                    <a:pt x="30681" y="14312"/>
                    <a:pt x="30684" y="14316"/>
                  </a:cubicBezTo>
                  <a:cubicBezTo>
                    <a:pt x="30833" y="14558"/>
                    <a:pt x="30991" y="14799"/>
                    <a:pt x="31164" y="15024"/>
                  </a:cubicBezTo>
                  <a:cubicBezTo>
                    <a:pt x="31168" y="15029"/>
                    <a:pt x="31168" y="15029"/>
                    <a:pt x="31168" y="15033"/>
                  </a:cubicBezTo>
                  <a:cubicBezTo>
                    <a:pt x="31257" y="15155"/>
                    <a:pt x="31348" y="15275"/>
                    <a:pt x="31443" y="15389"/>
                  </a:cubicBezTo>
                  <a:cubicBezTo>
                    <a:pt x="31424" y="15291"/>
                    <a:pt x="31409" y="15200"/>
                    <a:pt x="31390" y="15104"/>
                  </a:cubicBezTo>
                  <a:lnTo>
                    <a:pt x="31390" y="15101"/>
                  </a:lnTo>
                  <a:cubicBezTo>
                    <a:pt x="31295" y="14583"/>
                    <a:pt x="31198" y="14070"/>
                    <a:pt x="31103" y="13552"/>
                  </a:cubicBezTo>
                  <a:lnTo>
                    <a:pt x="31103" y="13552"/>
                  </a:lnTo>
                  <a:cubicBezTo>
                    <a:pt x="31385" y="14373"/>
                    <a:pt x="31885" y="15112"/>
                    <a:pt x="32535" y="15684"/>
                  </a:cubicBezTo>
                  <a:cubicBezTo>
                    <a:pt x="32318" y="15120"/>
                    <a:pt x="32096" y="14558"/>
                    <a:pt x="31873" y="13993"/>
                  </a:cubicBezTo>
                  <a:lnTo>
                    <a:pt x="31873" y="13993"/>
                  </a:lnTo>
                  <a:cubicBezTo>
                    <a:pt x="32141" y="14330"/>
                    <a:pt x="32402" y="14672"/>
                    <a:pt x="32651" y="15024"/>
                  </a:cubicBezTo>
                  <a:cubicBezTo>
                    <a:pt x="32736" y="15144"/>
                    <a:pt x="32820" y="15263"/>
                    <a:pt x="32902" y="15385"/>
                  </a:cubicBezTo>
                  <a:cubicBezTo>
                    <a:pt x="32978" y="15497"/>
                    <a:pt x="33050" y="15608"/>
                    <a:pt x="33124" y="15720"/>
                  </a:cubicBezTo>
                  <a:cubicBezTo>
                    <a:pt x="33132" y="15727"/>
                    <a:pt x="33139" y="15739"/>
                    <a:pt x="33143" y="15749"/>
                  </a:cubicBezTo>
                  <a:cubicBezTo>
                    <a:pt x="33278" y="15951"/>
                    <a:pt x="33408" y="16160"/>
                    <a:pt x="33531" y="16365"/>
                  </a:cubicBezTo>
                  <a:cubicBezTo>
                    <a:pt x="33541" y="16382"/>
                    <a:pt x="33552" y="16396"/>
                    <a:pt x="33560" y="16413"/>
                  </a:cubicBezTo>
                  <a:cubicBezTo>
                    <a:pt x="33535" y="16298"/>
                    <a:pt x="33508" y="16181"/>
                    <a:pt x="33474" y="16067"/>
                  </a:cubicBezTo>
                  <a:cubicBezTo>
                    <a:pt x="33329" y="15467"/>
                    <a:pt x="33156" y="14872"/>
                    <a:pt x="32960" y="14281"/>
                  </a:cubicBezTo>
                  <a:lnTo>
                    <a:pt x="32960" y="14281"/>
                  </a:lnTo>
                  <a:cubicBezTo>
                    <a:pt x="32979" y="14309"/>
                    <a:pt x="32999" y="14338"/>
                    <a:pt x="33022" y="14366"/>
                  </a:cubicBezTo>
                  <a:lnTo>
                    <a:pt x="33022" y="14368"/>
                  </a:lnTo>
                  <a:cubicBezTo>
                    <a:pt x="33125" y="14518"/>
                    <a:pt x="33228" y="14662"/>
                    <a:pt x="33336" y="14808"/>
                  </a:cubicBezTo>
                  <a:cubicBezTo>
                    <a:pt x="33341" y="14812"/>
                    <a:pt x="33341" y="14817"/>
                    <a:pt x="33344" y="14820"/>
                  </a:cubicBezTo>
                  <a:cubicBezTo>
                    <a:pt x="33363" y="14855"/>
                    <a:pt x="33391" y="14888"/>
                    <a:pt x="33420" y="14923"/>
                  </a:cubicBezTo>
                  <a:cubicBezTo>
                    <a:pt x="33578" y="15149"/>
                    <a:pt x="33747" y="15376"/>
                    <a:pt x="33920" y="15601"/>
                  </a:cubicBezTo>
                  <a:cubicBezTo>
                    <a:pt x="33920" y="15601"/>
                    <a:pt x="33922" y="15601"/>
                    <a:pt x="33922" y="15605"/>
                  </a:cubicBezTo>
                  <a:cubicBezTo>
                    <a:pt x="33941" y="15634"/>
                    <a:pt x="33961" y="15666"/>
                    <a:pt x="33991" y="15697"/>
                  </a:cubicBezTo>
                  <a:cubicBezTo>
                    <a:pt x="34084" y="15823"/>
                    <a:pt x="34180" y="15945"/>
                    <a:pt x="34276" y="16072"/>
                  </a:cubicBezTo>
                  <a:cubicBezTo>
                    <a:pt x="34126" y="15684"/>
                    <a:pt x="34008" y="15290"/>
                    <a:pt x="33922" y="14883"/>
                  </a:cubicBezTo>
                  <a:cubicBezTo>
                    <a:pt x="33864" y="14615"/>
                    <a:pt x="33823" y="14347"/>
                    <a:pt x="33795" y="14075"/>
                  </a:cubicBezTo>
                  <a:lnTo>
                    <a:pt x="33795" y="14075"/>
                  </a:lnTo>
                  <a:cubicBezTo>
                    <a:pt x="33869" y="14232"/>
                    <a:pt x="33941" y="14392"/>
                    <a:pt x="34018" y="14550"/>
                  </a:cubicBezTo>
                  <a:cubicBezTo>
                    <a:pt x="34056" y="14631"/>
                    <a:pt x="34094" y="14710"/>
                    <a:pt x="34137" y="14792"/>
                  </a:cubicBezTo>
                  <a:cubicBezTo>
                    <a:pt x="34142" y="14799"/>
                    <a:pt x="34142" y="14804"/>
                    <a:pt x="34145" y="14807"/>
                  </a:cubicBezTo>
                  <a:cubicBezTo>
                    <a:pt x="34364" y="15256"/>
                    <a:pt x="34613" y="15689"/>
                    <a:pt x="34927" y="16072"/>
                  </a:cubicBezTo>
                  <a:cubicBezTo>
                    <a:pt x="34986" y="16148"/>
                    <a:pt x="35046" y="16222"/>
                    <a:pt x="35120" y="16294"/>
                  </a:cubicBezTo>
                  <a:cubicBezTo>
                    <a:pt x="35120" y="16294"/>
                    <a:pt x="35123" y="16294"/>
                    <a:pt x="35123" y="16298"/>
                  </a:cubicBezTo>
                  <a:cubicBezTo>
                    <a:pt x="35177" y="16360"/>
                    <a:pt x="35234" y="16420"/>
                    <a:pt x="35299" y="16482"/>
                  </a:cubicBezTo>
                  <a:cubicBezTo>
                    <a:pt x="35219" y="16205"/>
                    <a:pt x="35135" y="15926"/>
                    <a:pt x="35054" y="15650"/>
                  </a:cubicBezTo>
                  <a:cubicBezTo>
                    <a:pt x="35051" y="15645"/>
                    <a:pt x="35051" y="15642"/>
                    <a:pt x="35051" y="15633"/>
                  </a:cubicBezTo>
                  <a:cubicBezTo>
                    <a:pt x="35051" y="15627"/>
                    <a:pt x="35046" y="15619"/>
                    <a:pt x="35044" y="15612"/>
                  </a:cubicBezTo>
                  <a:cubicBezTo>
                    <a:pt x="34970" y="15365"/>
                    <a:pt x="34897" y="15123"/>
                    <a:pt x="34824" y="14879"/>
                  </a:cubicBezTo>
                  <a:lnTo>
                    <a:pt x="34824" y="14879"/>
                  </a:lnTo>
                  <a:cubicBezTo>
                    <a:pt x="34943" y="15028"/>
                    <a:pt x="35059" y="15182"/>
                    <a:pt x="35173" y="15332"/>
                  </a:cubicBezTo>
                  <a:lnTo>
                    <a:pt x="35177" y="15332"/>
                  </a:lnTo>
                  <a:cubicBezTo>
                    <a:pt x="35231" y="15404"/>
                    <a:pt x="35285" y="15473"/>
                    <a:pt x="35342" y="15547"/>
                  </a:cubicBezTo>
                  <a:cubicBezTo>
                    <a:pt x="35342" y="15551"/>
                    <a:pt x="35345" y="15554"/>
                    <a:pt x="35345" y="15554"/>
                  </a:cubicBezTo>
                  <a:cubicBezTo>
                    <a:pt x="35426" y="15662"/>
                    <a:pt x="35505" y="15769"/>
                    <a:pt x="35587" y="15877"/>
                  </a:cubicBezTo>
                  <a:cubicBezTo>
                    <a:pt x="35778" y="16133"/>
                    <a:pt x="35967" y="16390"/>
                    <a:pt x="36151" y="16650"/>
                  </a:cubicBezTo>
                  <a:cubicBezTo>
                    <a:pt x="36265" y="16808"/>
                    <a:pt x="36376" y="16966"/>
                    <a:pt x="36488" y="17126"/>
                  </a:cubicBezTo>
                  <a:cubicBezTo>
                    <a:pt x="36507" y="17152"/>
                    <a:pt x="36526" y="17183"/>
                    <a:pt x="36545" y="17210"/>
                  </a:cubicBezTo>
                  <a:cubicBezTo>
                    <a:pt x="36557" y="17226"/>
                    <a:pt x="36564" y="17238"/>
                    <a:pt x="36576" y="17253"/>
                  </a:cubicBezTo>
                  <a:cubicBezTo>
                    <a:pt x="36567" y="17210"/>
                    <a:pt x="36559" y="17169"/>
                    <a:pt x="36548" y="17126"/>
                  </a:cubicBezTo>
                  <a:cubicBezTo>
                    <a:pt x="36437" y="16578"/>
                    <a:pt x="36272" y="16040"/>
                    <a:pt x="36057" y="15528"/>
                  </a:cubicBezTo>
                  <a:cubicBezTo>
                    <a:pt x="36030" y="15459"/>
                    <a:pt x="36004" y="15394"/>
                    <a:pt x="35973" y="15328"/>
                  </a:cubicBezTo>
                  <a:cubicBezTo>
                    <a:pt x="35959" y="15290"/>
                    <a:pt x="35942" y="15252"/>
                    <a:pt x="35923" y="15218"/>
                  </a:cubicBezTo>
                  <a:lnTo>
                    <a:pt x="35923" y="15210"/>
                  </a:lnTo>
                  <a:cubicBezTo>
                    <a:pt x="36132" y="15459"/>
                    <a:pt x="36347" y="15703"/>
                    <a:pt x="36572" y="15942"/>
                  </a:cubicBezTo>
                  <a:cubicBezTo>
                    <a:pt x="36591" y="15966"/>
                    <a:pt x="36614" y="15993"/>
                    <a:pt x="36640" y="16015"/>
                  </a:cubicBezTo>
                  <a:cubicBezTo>
                    <a:pt x="36760" y="16146"/>
                    <a:pt x="36885" y="16271"/>
                    <a:pt x="37012" y="16399"/>
                  </a:cubicBezTo>
                  <a:cubicBezTo>
                    <a:pt x="37268" y="16650"/>
                    <a:pt x="37537" y="16896"/>
                    <a:pt x="37813" y="17126"/>
                  </a:cubicBezTo>
                  <a:lnTo>
                    <a:pt x="37946" y="17126"/>
                  </a:lnTo>
                  <a:cubicBezTo>
                    <a:pt x="37938" y="17113"/>
                    <a:pt x="37933" y="17099"/>
                    <a:pt x="37931" y="17082"/>
                  </a:cubicBezTo>
                  <a:cubicBezTo>
                    <a:pt x="37766" y="16673"/>
                    <a:pt x="37631" y="16252"/>
                    <a:pt x="37516" y="15826"/>
                  </a:cubicBezTo>
                  <a:cubicBezTo>
                    <a:pt x="37473" y="15680"/>
                    <a:pt x="37440" y="15530"/>
                    <a:pt x="37404" y="15382"/>
                  </a:cubicBezTo>
                  <a:lnTo>
                    <a:pt x="37404" y="15382"/>
                  </a:lnTo>
                  <a:cubicBezTo>
                    <a:pt x="37646" y="15818"/>
                    <a:pt x="37912" y="16243"/>
                    <a:pt x="38203" y="16650"/>
                  </a:cubicBezTo>
                  <a:cubicBezTo>
                    <a:pt x="38275" y="16758"/>
                    <a:pt x="38355" y="16865"/>
                    <a:pt x="38435" y="16973"/>
                  </a:cubicBezTo>
                  <a:cubicBezTo>
                    <a:pt x="38474" y="17024"/>
                    <a:pt x="38512" y="17074"/>
                    <a:pt x="38547" y="17127"/>
                  </a:cubicBezTo>
                  <a:lnTo>
                    <a:pt x="39008" y="17127"/>
                  </a:lnTo>
                  <a:cubicBezTo>
                    <a:pt x="38954" y="16973"/>
                    <a:pt x="38893" y="16821"/>
                    <a:pt x="38832" y="16667"/>
                  </a:cubicBezTo>
                  <a:lnTo>
                    <a:pt x="38832" y="16667"/>
                  </a:lnTo>
                  <a:cubicBezTo>
                    <a:pt x="38916" y="16821"/>
                    <a:pt x="39005" y="16973"/>
                    <a:pt x="39089" y="17127"/>
                  </a:cubicBezTo>
                  <a:lnTo>
                    <a:pt x="39296" y="17127"/>
                  </a:lnTo>
                  <a:cubicBezTo>
                    <a:pt x="39254" y="16905"/>
                    <a:pt x="39211" y="16678"/>
                    <a:pt x="39173" y="16452"/>
                  </a:cubicBezTo>
                  <a:lnTo>
                    <a:pt x="39173" y="16452"/>
                  </a:lnTo>
                  <a:cubicBezTo>
                    <a:pt x="39334" y="16679"/>
                    <a:pt x="39500" y="16902"/>
                    <a:pt x="39665" y="17127"/>
                  </a:cubicBezTo>
                  <a:lnTo>
                    <a:pt x="40209" y="17127"/>
                  </a:lnTo>
                  <a:cubicBezTo>
                    <a:pt x="40201" y="17032"/>
                    <a:pt x="40194" y="16935"/>
                    <a:pt x="40190" y="16840"/>
                  </a:cubicBezTo>
                  <a:cubicBezTo>
                    <a:pt x="40187" y="16827"/>
                    <a:pt x="40187" y="16816"/>
                    <a:pt x="40187" y="16804"/>
                  </a:cubicBezTo>
                  <a:lnTo>
                    <a:pt x="40187" y="16804"/>
                  </a:lnTo>
                  <a:cubicBezTo>
                    <a:pt x="40195" y="16824"/>
                    <a:pt x="40206" y="16842"/>
                    <a:pt x="40214" y="16861"/>
                  </a:cubicBezTo>
                  <a:cubicBezTo>
                    <a:pt x="40238" y="16908"/>
                    <a:pt x="40260" y="16954"/>
                    <a:pt x="40288" y="17000"/>
                  </a:cubicBezTo>
                  <a:cubicBezTo>
                    <a:pt x="40307" y="17043"/>
                    <a:pt x="40330" y="17084"/>
                    <a:pt x="40349" y="17127"/>
                  </a:cubicBezTo>
                  <a:lnTo>
                    <a:pt x="40944" y="17127"/>
                  </a:lnTo>
                  <a:cubicBezTo>
                    <a:pt x="40939" y="17035"/>
                    <a:pt x="40931" y="16943"/>
                    <a:pt x="40927" y="16851"/>
                  </a:cubicBezTo>
                  <a:lnTo>
                    <a:pt x="40927" y="16851"/>
                  </a:lnTo>
                  <a:cubicBezTo>
                    <a:pt x="40932" y="16940"/>
                    <a:pt x="40951" y="17032"/>
                    <a:pt x="40982" y="17127"/>
                  </a:cubicBezTo>
                  <a:lnTo>
                    <a:pt x="42051" y="17127"/>
                  </a:lnTo>
                  <a:cubicBezTo>
                    <a:pt x="42049" y="17055"/>
                    <a:pt x="42040" y="16981"/>
                    <a:pt x="42032" y="16908"/>
                  </a:cubicBezTo>
                  <a:lnTo>
                    <a:pt x="42032" y="16908"/>
                  </a:lnTo>
                  <a:cubicBezTo>
                    <a:pt x="42040" y="16981"/>
                    <a:pt x="42056" y="17055"/>
                    <a:pt x="42078" y="17127"/>
                  </a:cubicBezTo>
                  <a:lnTo>
                    <a:pt x="174858" y="17127"/>
                  </a:lnTo>
                  <a:lnTo>
                    <a:pt x="174858" y="3933"/>
                  </a:lnTo>
                  <a:cubicBezTo>
                    <a:pt x="174466" y="3766"/>
                    <a:pt x="174045" y="3714"/>
                    <a:pt x="173612" y="3714"/>
                  </a:cubicBezTo>
                  <a:cubicBezTo>
                    <a:pt x="172917" y="3714"/>
                    <a:pt x="172191" y="3847"/>
                    <a:pt x="171510" y="3847"/>
                  </a:cubicBezTo>
                  <a:cubicBezTo>
                    <a:pt x="170996" y="3847"/>
                    <a:pt x="170506" y="3772"/>
                    <a:pt x="170074" y="3508"/>
                  </a:cubicBezTo>
                  <a:cubicBezTo>
                    <a:pt x="170044" y="3862"/>
                    <a:pt x="169704" y="3995"/>
                    <a:pt x="169318" y="3995"/>
                  </a:cubicBezTo>
                  <a:cubicBezTo>
                    <a:pt x="169070" y="3995"/>
                    <a:pt x="168802" y="3939"/>
                    <a:pt x="168586" y="3852"/>
                  </a:cubicBezTo>
                  <a:cubicBezTo>
                    <a:pt x="168385" y="3770"/>
                    <a:pt x="168134" y="3743"/>
                    <a:pt x="167852" y="3743"/>
                  </a:cubicBezTo>
                  <a:cubicBezTo>
                    <a:pt x="167251" y="3743"/>
                    <a:pt x="166515" y="3870"/>
                    <a:pt x="165841" y="3870"/>
                  </a:cubicBezTo>
                  <a:cubicBezTo>
                    <a:pt x="165113" y="3870"/>
                    <a:pt x="164459" y="3721"/>
                    <a:pt x="164128" y="3105"/>
                  </a:cubicBezTo>
                  <a:lnTo>
                    <a:pt x="164128" y="3105"/>
                  </a:lnTo>
                  <a:lnTo>
                    <a:pt x="164897" y="4541"/>
                  </a:lnTo>
                  <a:cubicBezTo>
                    <a:pt x="163890" y="4254"/>
                    <a:pt x="162936" y="3790"/>
                    <a:pt x="162080" y="3185"/>
                  </a:cubicBezTo>
                  <a:lnTo>
                    <a:pt x="162080" y="3185"/>
                  </a:lnTo>
                  <a:cubicBezTo>
                    <a:pt x="162221" y="3510"/>
                    <a:pt x="162287" y="3871"/>
                    <a:pt x="162259" y="4223"/>
                  </a:cubicBezTo>
                  <a:cubicBezTo>
                    <a:pt x="161013" y="3775"/>
                    <a:pt x="160028" y="2658"/>
                    <a:pt x="159733" y="1367"/>
                  </a:cubicBezTo>
                  <a:lnTo>
                    <a:pt x="159733" y="1367"/>
                  </a:lnTo>
                  <a:cubicBezTo>
                    <a:pt x="159834" y="2135"/>
                    <a:pt x="159932" y="2900"/>
                    <a:pt x="160032" y="3668"/>
                  </a:cubicBezTo>
                  <a:cubicBezTo>
                    <a:pt x="159166" y="2984"/>
                    <a:pt x="158234" y="2390"/>
                    <a:pt x="157253" y="1888"/>
                  </a:cubicBezTo>
                  <a:lnTo>
                    <a:pt x="157253" y="1888"/>
                  </a:lnTo>
                  <a:cubicBezTo>
                    <a:pt x="157597" y="2485"/>
                    <a:pt x="157942" y="3079"/>
                    <a:pt x="158286" y="3674"/>
                  </a:cubicBezTo>
                  <a:cubicBezTo>
                    <a:pt x="157047" y="3528"/>
                    <a:pt x="155913" y="2689"/>
                    <a:pt x="155411" y="1546"/>
                  </a:cubicBezTo>
                  <a:lnTo>
                    <a:pt x="155411" y="1546"/>
                  </a:lnTo>
                  <a:cubicBezTo>
                    <a:pt x="155515" y="2151"/>
                    <a:pt x="155614" y="2754"/>
                    <a:pt x="155715" y="3359"/>
                  </a:cubicBezTo>
                  <a:cubicBezTo>
                    <a:pt x="154437" y="3069"/>
                    <a:pt x="153340" y="2079"/>
                    <a:pt x="152919" y="840"/>
                  </a:cubicBezTo>
                  <a:lnTo>
                    <a:pt x="152919" y="840"/>
                  </a:lnTo>
                  <a:cubicBezTo>
                    <a:pt x="152824" y="1766"/>
                    <a:pt x="152838" y="2697"/>
                    <a:pt x="152965" y="3617"/>
                  </a:cubicBezTo>
                  <a:cubicBezTo>
                    <a:pt x="151826" y="3305"/>
                    <a:pt x="150886" y="2347"/>
                    <a:pt x="150591" y="1204"/>
                  </a:cubicBezTo>
                  <a:lnTo>
                    <a:pt x="150591" y="1204"/>
                  </a:lnTo>
                  <a:cubicBezTo>
                    <a:pt x="150474" y="1986"/>
                    <a:pt x="150582" y="2803"/>
                    <a:pt x="150900" y="3528"/>
                  </a:cubicBezTo>
                  <a:cubicBezTo>
                    <a:pt x="149957" y="3171"/>
                    <a:pt x="149161" y="2454"/>
                    <a:pt x="148700" y="1560"/>
                  </a:cubicBezTo>
                  <a:lnTo>
                    <a:pt x="148700" y="1560"/>
                  </a:lnTo>
                  <a:cubicBezTo>
                    <a:pt x="148627" y="2334"/>
                    <a:pt x="148898" y="3133"/>
                    <a:pt x="149436" y="3700"/>
                  </a:cubicBezTo>
                  <a:cubicBezTo>
                    <a:pt x="149408" y="3700"/>
                    <a:pt x="149380" y="3700"/>
                    <a:pt x="149353" y="3700"/>
                  </a:cubicBezTo>
                  <a:cubicBezTo>
                    <a:pt x="148282" y="3700"/>
                    <a:pt x="147258" y="3250"/>
                    <a:pt x="146272" y="2891"/>
                  </a:cubicBezTo>
                  <a:lnTo>
                    <a:pt x="146272" y="2891"/>
                  </a:lnTo>
                  <a:cubicBezTo>
                    <a:pt x="146383" y="3079"/>
                    <a:pt x="146494" y="3267"/>
                    <a:pt x="146608" y="3454"/>
                  </a:cubicBezTo>
                  <a:cubicBezTo>
                    <a:pt x="146582" y="3412"/>
                    <a:pt x="145694" y="3147"/>
                    <a:pt x="145534" y="3059"/>
                  </a:cubicBezTo>
                  <a:cubicBezTo>
                    <a:pt x="145108" y="2825"/>
                    <a:pt x="144701" y="2552"/>
                    <a:pt x="144395" y="2169"/>
                  </a:cubicBezTo>
                  <a:lnTo>
                    <a:pt x="144395" y="2169"/>
                  </a:lnTo>
                  <a:cubicBezTo>
                    <a:pt x="144509" y="2601"/>
                    <a:pt x="144675" y="3019"/>
                    <a:pt x="144890" y="3415"/>
                  </a:cubicBezTo>
                  <a:cubicBezTo>
                    <a:pt x="144076" y="3171"/>
                    <a:pt x="143340" y="2676"/>
                    <a:pt x="142800" y="2020"/>
                  </a:cubicBezTo>
                  <a:lnTo>
                    <a:pt x="142800" y="2020"/>
                  </a:lnTo>
                  <a:cubicBezTo>
                    <a:pt x="142960" y="2555"/>
                    <a:pt x="143120" y="3092"/>
                    <a:pt x="143285" y="3630"/>
                  </a:cubicBezTo>
                  <a:cubicBezTo>
                    <a:pt x="142252" y="3063"/>
                    <a:pt x="141158" y="2595"/>
                    <a:pt x="140031" y="2245"/>
                  </a:cubicBezTo>
                  <a:lnTo>
                    <a:pt x="140031" y="2245"/>
                  </a:lnTo>
                  <a:cubicBezTo>
                    <a:pt x="140552" y="2536"/>
                    <a:pt x="141021" y="2927"/>
                    <a:pt x="141396" y="3391"/>
                  </a:cubicBezTo>
                  <a:cubicBezTo>
                    <a:pt x="140112" y="3164"/>
                    <a:pt x="138883" y="2634"/>
                    <a:pt x="137828" y="1861"/>
                  </a:cubicBezTo>
                  <a:lnTo>
                    <a:pt x="137828" y="1861"/>
                  </a:lnTo>
                  <a:cubicBezTo>
                    <a:pt x="137878" y="2116"/>
                    <a:pt x="137927" y="2367"/>
                    <a:pt x="137981" y="2620"/>
                  </a:cubicBezTo>
                  <a:cubicBezTo>
                    <a:pt x="137609" y="2179"/>
                    <a:pt x="137145" y="1814"/>
                    <a:pt x="136624" y="1563"/>
                  </a:cubicBezTo>
                  <a:lnTo>
                    <a:pt x="136624" y="1563"/>
                  </a:lnTo>
                  <a:cubicBezTo>
                    <a:pt x="136922" y="2091"/>
                    <a:pt x="137226" y="2620"/>
                    <a:pt x="137525" y="3149"/>
                  </a:cubicBezTo>
                  <a:cubicBezTo>
                    <a:pt x="136594" y="2773"/>
                    <a:pt x="135696" y="2316"/>
                    <a:pt x="134841" y="1788"/>
                  </a:cubicBezTo>
                  <a:lnTo>
                    <a:pt x="134841" y="1788"/>
                  </a:lnTo>
                  <a:cubicBezTo>
                    <a:pt x="135064" y="2170"/>
                    <a:pt x="135286" y="2554"/>
                    <a:pt x="135509" y="2933"/>
                  </a:cubicBezTo>
                  <a:cubicBezTo>
                    <a:pt x="135117" y="2959"/>
                    <a:pt x="134724" y="2973"/>
                    <a:pt x="134330" y="2973"/>
                  </a:cubicBezTo>
                  <a:cubicBezTo>
                    <a:pt x="133054" y="2973"/>
                    <a:pt x="131777" y="2834"/>
                    <a:pt x="130528" y="2558"/>
                  </a:cubicBezTo>
                  <a:lnTo>
                    <a:pt x="130528" y="2558"/>
                  </a:lnTo>
                  <a:cubicBezTo>
                    <a:pt x="130640" y="2765"/>
                    <a:pt x="130750" y="2971"/>
                    <a:pt x="130862" y="3175"/>
                  </a:cubicBezTo>
                  <a:cubicBezTo>
                    <a:pt x="130013" y="2988"/>
                    <a:pt x="129223" y="2562"/>
                    <a:pt x="128599" y="1959"/>
                  </a:cubicBezTo>
                  <a:lnTo>
                    <a:pt x="128599" y="1959"/>
                  </a:lnTo>
                  <a:cubicBezTo>
                    <a:pt x="128776" y="2277"/>
                    <a:pt x="128955" y="2600"/>
                    <a:pt x="129132" y="2918"/>
                  </a:cubicBezTo>
                  <a:cubicBezTo>
                    <a:pt x="127932" y="2754"/>
                    <a:pt x="126727" y="2588"/>
                    <a:pt x="125528" y="2423"/>
                  </a:cubicBezTo>
                  <a:lnTo>
                    <a:pt x="125528" y="2423"/>
                  </a:lnTo>
                  <a:cubicBezTo>
                    <a:pt x="125547" y="2577"/>
                    <a:pt x="125570" y="2733"/>
                    <a:pt x="125593" y="2887"/>
                  </a:cubicBezTo>
                  <a:cubicBezTo>
                    <a:pt x="124691" y="2574"/>
                    <a:pt x="123510" y="1679"/>
                    <a:pt x="123120" y="795"/>
                  </a:cubicBezTo>
                  <a:lnTo>
                    <a:pt x="123120" y="795"/>
                  </a:lnTo>
                  <a:cubicBezTo>
                    <a:pt x="123407" y="1454"/>
                    <a:pt x="123698" y="2109"/>
                    <a:pt x="123986" y="2765"/>
                  </a:cubicBezTo>
                  <a:lnTo>
                    <a:pt x="122318" y="2374"/>
                  </a:lnTo>
                  <a:cubicBezTo>
                    <a:pt x="122206" y="2558"/>
                    <a:pt x="122098" y="2738"/>
                    <a:pt x="121987" y="2923"/>
                  </a:cubicBezTo>
                  <a:cubicBezTo>
                    <a:pt x="120820" y="2137"/>
                    <a:pt x="119656" y="1350"/>
                    <a:pt x="118486" y="561"/>
                  </a:cubicBezTo>
                  <a:lnTo>
                    <a:pt x="118486" y="561"/>
                  </a:lnTo>
                  <a:cubicBezTo>
                    <a:pt x="119135" y="1266"/>
                    <a:pt x="119718" y="2033"/>
                    <a:pt x="120220" y="2849"/>
                  </a:cubicBezTo>
                  <a:cubicBezTo>
                    <a:pt x="119867" y="2672"/>
                    <a:pt x="119515" y="2501"/>
                    <a:pt x="119161" y="2328"/>
                  </a:cubicBezTo>
                  <a:lnTo>
                    <a:pt x="119161" y="2328"/>
                  </a:lnTo>
                  <a:cubicBezTo>
                    <a:pt x="119245" y="2583"/>
                    <a:pt x="119269" y="2861"/>
                    <a:pt x="119226" y="3129"/>
                  </a:cubicBezTo>
                  <a:cubicBezTo>
                    <a:pt x="118214" y="2847"/>
                    <a:pt x="117291" y="2266"/>
                    <a:pt x="116588" y="1484"/>
                  </a:cubicBezTo>
                  <a:lnTo>
                    <a:pt x="116588" y="1484"/>
                  </a:lnTo>
                  <a:cubicBezTo>
                    <a:pt x="116626" y="2021"/>
                    <a:pt x="116584" y="2562"/>
                    <a:pt x="116461" y="3088"/>
                  </a:cubicBezTo>
                  <a:cubicBezTo>
                    <a:pt x="115753" y="2531"/>
                    <a:pt x="115148" y="1846"/>
                    <a:pt x="114675" y="1079"/>
                  </a:cubicBezTo>
                  <a:lnTo>
                    <a:pt x="114675" y="1079"/>
                  </a:lnTo>
                  <a:cubicBezTo>
                    <a:pt x="114768" y="1774"/>
                    <a:pt x="114974" y="2452"/>
                    <a:pt x="115289" y="3077"/>
                  </a:cubicBezTo>
                  <a:cubicBezTo>
                    <a:pt x="113383" y="3022"/>
                    <a:pt x="111503" y="2328"/>
                    <a:pt x="110024" y="1137"/>
                  </a:cubicBezTo>
                  <a:lnTo>
                    <a:pt x="110024" y="1137"/>
                  </a:lnTo>
                  <a:cubicBezTo>
                    <a:pt x="110215" y="1611"/>
                    <a:pt x="110249" y="2151"/>
                    <a:pt x="110127" y="2653"/>
                  </a:cubicBezTo>
                  <a:cubicBezTo>
                    <a:pt x="109295" y="2141"/>
                    <a:pt x="108589" y="1423"/>
                    <a:pt x="108087" y="584"/>
                  </a:cubicBezTo>
                  <a:lnTo>
                    <a:pt x="108087" y="584"/>
                  </a:lnTo>
                  <a:cubicBezTo>
                    <a:pt x="108344" y="1327"/>
                    <a:pt x="108678" y="2043"/>
                    <a:pt x="109080" y="2719"/>
                  </a:cubicBezTo>
                  <a:cubicBezTo>
                    <a:pt x="107867" y="2325"/>
                    <a:pt x="106779" y="1557"/>
                    <a:pt x="105997" y="553"/>
                  </a:cubicBezTo>
                  <a:lnTo>
                    <a:pt x="105997" y="553"/>
                  </a:lnTo>
                  <a:cubicBezTo>
                    <a:pt x="106048" y="1407"/>
                    <a:pt x="106366" y="2170"/>
                    <a:pt x="106811" y="2887"/>
                  </a:cubicBezTo>
                  <a:cubicBezTo>
                    <a:pt x="106569" y="2499"/>
                    <a:pt x="104587" y="2450"/>
                    <a:pt x="104154" y="2339"/>
                  </a:cubicBezTo>
                  <a:lnTo>
                    <a:pt x="104154" y="2339"/>
                  </a:lnTo>
                  <a:cubicBezTo>
                    <a:pt x="104388" y="2524"/>
                    <a:pt x="104572" y="2768"/>
                    <a:pt x="104686" y="3045"/>
                  </a:cubicBezTo>
                  <a:cubicBezTo>
                    <a:pt x="103287" y="2961"/>
                    <a:pt x="101915" y="2459"/>
                    <a:pt x="100795" y="1615"/>
                  </a:cubicBezTo>
                  <a:lnTo>
                    <a:pt x="100795" y="1615"/>
                  </a:lnTo>
                  <a:cubicBezTo>
                    <a:pt x="101090" y="2062"/>
                    <a:pt x="101335" y="2545"/>
                    <a:pt x="101527" y="3047"/>
                  </a:cubicBezTo>
                  <a:cubicBezTo>
                    <a:pt x="100326" y="2758"/>
                    <a:pt x="99169" y="2288"/>
                    <a:pt x="98102" y="1664"/>
                  </a:cubicBezTo>
                  <a:lnTo>
                    <a:pt x="98102" y="1664"/>
                  </a:lnTo>
                  <a:cubicBezTo>
                    <a:pt x="98186" y="2224"/>
                    <a:pt x="98487" y="2749"/>
                    <a:pt x="98927" y="3105"/>
                  </a:cubicBezTo>
                  <a:cubicBezTo>
                    <a:pt x="97765" y="2967"/>
                    <a:pt x="96653" y="2468"/>
                    <a:pt x="95780" y="1693"/>
                  </a:cubicBezTo>
                  <a:lnTo>
                    <a:pt x="95780" y="1693"/>
                  </a:lnTo>
                  <a:cubicBezTo>
                    <a:pt x="95940" y="2219"/>
                    <a:pt x="96284" y="2688"/>
                    <a:pt x="96737" y="2997"/>
                  </a:cubicBezTo>
                  <a:cubicBezTo>
                    <a:pt x="95953" y="2938"/>
                    <a:pt x="95331" y="2625"/>
                    <a:pt x="94671" y="2230"/>
                  </a:cubicBezTo>
                  <a:cubicBezTo>
                    <a:pt x="94407" y="2072"/>
                    <a:pt x="93355" y="1616"/>
                    <a:pt x="93245" y="1374"/>
                  </a:cubicBezTo>
                  <a:lnTo>
                    <a:pt x="93245" y="1374"/>
                  </a:lnTo>
                  <a:cubicBezTo>
                    <a:pt x="93602" y="2187"/>
                    <a:pt x="94116" y="2923"/>
                    <a:pt x="94756" y="3533"/>
                  </a:cubicBezTo>
                  <a:cubicBezTo>
                    <a:pt x="93348" y="3419"/>
                    <a:pt x="92006" y="2634"/>
                    <a:pt x="91209" y="1470"/>
                  </a:cubicBezTo>
                  <a:lnTo>
                    <a:pt x="91209" y="1470"/>
                  </a:lnTo>
                  <a:cubicBezTo>
                    <a:pt x="91267" y="2278"/>
                    <a:pt x="91781" y="3039"/>
                    <a:pt x="92509" y="3400"/>
                  </a:cubicBezTo>
                  <a:cubicBezTo>
                    <a:pt x="91118" y="3141"/>
                    <a:pt x="89813" y="2424"/>
                    <a:pt x="88855" y="1386"/>
                  </a:cubicBezTo>
                  <a:lnTo>
                    <a:pt x="88855" y="1386"/>
                  </a:lnTo>
                  <a:cubicBezTo>
                    <a:pt x="88969" y="2110"/>
                    <a:pt x="89311" y="2797"/>
                    <a:pt x="89825" y="3326"/>
                  </a:cubicBezTo>
                  <a:cubicBezTo>
                    <a:pt x="88644" y="2726"/>
                    <a:pt x="87406" y="2243"/>
                    <a:pt x="86137" y="1874"/>
                  </a:cubicBezTo>
                  <a:lnTo>
                    <a:pt x="86137" y="1874"/>
                  </a:lnTo>
                  <a:cubicBezTo>
                    <a:pt x="86830" y="2234"/>
                    <a:pt x="87431" y="2768"/>
                    <a:pt x="87876" y="3412"/>
                  </a:cubicBezTo>
                  <a:cubicBezTo>
                    <a:pt x="86204" y="2830"/>
                    <a:pt x="84599" y="2060"/>
                    <a:pt x="83102" y="1115"/>
                  </a:cubicBezTo>
                  <a:lnTo>
                    <a:pt x="83102" y="1115"/>
                  </a:lnTo>
                  <a:cubicBezTo>
                    <a:pt x="83360" y="1706"/>
                    <a:pt x="83674" y="2277"/>
                    <a:pt x="84030" y="2815"/>
                  </a:cubicBezTo>
                  <a:cubicBezTo>
                    <a:pt x="82922" y="2442"/>
                    <a:pt x="81898" y="1821"/>
                    <a:pt x="81052" y="1016"/>
                  </a:cubicBezTo>
                  <a:lnTo>
                    <a:pt x="81052" y="1016"/>
                  </a:lnTo>
                  <a:cubicBezTo>
                    <a:pt x="81206" y="1691"/>
                    <a:pt x="81469" y="2338"/>
                    <a:pt x="81830" y="2929"/>
                  </a:cubicBezTo>
                  <a:cubicBezTo>
                    <a:pt x="81236" y="2641"/>
                    <a:pt x="80639" y="2351"/>
                    <a:pt x="80044" y="2062"/>
                  </a:cubicBezTo>
                  <a:lnTo>
                    <a:pt x="80044" y="2062"/>
                  </a:lnTo>
                  <a:cubicBezTo>
                    <a:pt x="80551" y="2573"/>
                    <a:pt x="81061" y="3083"/>
                    <a:pt x="81567" y="3593"/>
                  </a:cubicBezTo>
                  <a:cubicBezTo>
                    <a:pt x="79897" y="2862"/>
                    <a:pt x="78226" y="2124"/>
                    <a:pt x="76554" y="1388"/>
                  </a:cubicBezTo>
                  <a:lnTo>
                    <a:pt x="76554" y="1388"/>
                  </a:lnTo>
                  <a:cubicBezTo>
                    <a:pt x="76790" y="1814"/>
                    <a:pt x="77024" y="2240"/>
                    <a:pt x="77263" y="2670"/>
                  </a:cubicBezTo>
                  <a:cubicBezTo>
                    <a:pt x="76288" y="2455"/>
                    <a:pt x="75379" y="1945"/>
                    <a:pt x="74693" y="1223"/>
                  </a:cubicBezTo>
                  <a:lnTo>
                    <a:pt x="74693" y="1223"/>
                  </a:lnTo>
                  <a:cubicBezTo>
                    <a:pt x="74683" y="1742"/>
                    <a:pt x="74755" y="2268"/>
                    <a:pt x="74913" y="2761"/>
                  </a:cubicBezTo>
                  <a:cubicBezTo>
                    <a:pt x="73933" y="2160"/>
                    <a:pt x="72889" y="1667"/>
                    <a:pt x="71807" y="1289"/>
                  </a:cubicBezTo>
                  <a:lnTo>
                    <a:pt x="71807" y="1289"/>
                  </a:lnTo>
                  <a:cubicBezTo>
                    <a:pt x="72508" y="1537"/>
                    <a:pt x="73103" y="2086"/>
                    <a:pt x="73406" y="2770"/>
                  </a:cubicBezTo>
                  <a:cubicBezTo>
                    <a:pt x="72486" y="2444"/>
                    <a:pt x="71612" y="1996"/>
                    <a:pt x="70814" y="1432"/>
                  </a:cubicBezTo>
                  <a:lnTo>
                    <a:pt x="70814" y="1432"/>
                  </a:lnTo>
                  <a:cubicBezTo>
                    <a:pt x="71056" y="1871"/>
                    <a:pt x="71297" y="2310"/>
                    <a:pt x="71539" y="2751"/>
                  </a:cubicBezTo>
                  <a:cubicBezTo>
                    <a:pt x="70508" y="2618"/>
                    <a:pt x="69544" y="2034"/>
                    <a:pt x="68946" y="1188"/>
                  </a:cubicBezTo>
                  <a:lnTo>
                    <a:pt x="68946" y="1188"/>
                  </a:lnTo>
                  <a:cubicBezTo>
                    <a:pt x="68963" y="1692"/>
                    <a:pt x="69097" y="2194"/>
                    <a:pt x="69338" y="2639"/>
                  </a:cubicBezTo>
                  <a:cubicBezTo>
                    <a:pt x="67919" y="2506"/>
                    <a:pt x="66523" y="2107"/>
                    <a:pt x="65243" y="1475"/>
                  </a:cubicBezTo>
                  <a:lnTo>
                    <a:pt x="65243" y="1475"/>
                  </a:lnTo>
                  <a:cubicBezTo>
                    <a:pt x="65411" y="1793"/>
                    <a:pt x="65504" y="2154"/>
                    <a:pt x="65506" y="2510"/>
                  </a:cubicBezTo>
                  <a:cubicBezTo>
                    <a:pt x="65169" y="2383"/>
                    <a:pt x="64831" y="2257"/>
                    <a:pt x="64494" y="2130"/>
                  </a:cubicBezTo>
                  <a:lnTo>
                    <a:pt x="64494" y="2130"/>
                  </a:lnTo>
                  <a:cubicBezTo>
                    <a:pt x="64602" y="2230"/>
                    <a:pt x="64529" y="2428"/>
                    <a:pt x="64391" y="2491"/>
                  </a:cubicBezTo>
                  <a:cubicBezTo>
                    <a:pt x="64338" y="2515"/>
                    <a:pt x="64281" y="2524"/>
                    <a:pt x="64223" y="2524"/>
                  </a:cubicBezTo>
                  <a:cubicBezTo>
                    <a:pt x="64134" y="2524"/>
                    <a:pt x="64043" y="2502"/>
                    <a:pt x="63957" y="2479"/>
                  </a:cubicBezTo>
                  <a:cubicBezTo>
                    <a:pt x="63143" y="2257"/>
                    <a:pt x="62359" y="1950"/>
                    <a:pt x="61610" y="1566"/>
                  </a:cubicBezTo>
                  <a:lnTo>
                    <a:pt x="61610" y="1566"/>
                  </a:lnTo>
                  <a:cubicBezTo>
                    <a:pt x="61617" y="2069"/>
                    <a:pt x="61963" y="2552"/>
                    <a:pt x="62437" y="2717"/>
                  </a:cubicBezTo>
                  <a:cubicBezTo>
                    <a:pt x="62426" y="2716"/>
                    <a:pt x="62408" y="2715"/>
                    <a:pt x="62385" y="2715"/>
                  </a:cubicBezTo>
                  <a:cubicBezTo>
                    <a:pt x="62106" y="2715"/>
                    <a:pt x="61042" y="2787"/>
                    <a:pt x="60194" y="2787"/>
                  </a:cubicBezTo>
                  <a:cubicBezTo>
                    <a:pt x="59576" y="2787"/>
                    <a:pt x="59072" y="2749"/>
                    <a:pt x="59072" y="2618"/>
                  </a:cubicBezTo>
                  <a:cubicBezTo>
                    <a:pt x="59060" y="2767"/>
                    <a:pt x="58935" y="2825"/>
                    <a:pt x="58780" y="2825"/>
                  </a:cubicBezTo>
                  <a:cubicBezTo>
                    <a:pt x="58629" y="2825"/>
                    <a:pt x="58450" y="2769"/>
                    <a:pt x="58321" y="2690"/>
                  </a:cubicBezTo>
                  <a:cubicBezTo>
                    <a:pt x="58194" y="2613"/>
                    <a:pt x="58016" y="2560"/>
                    <a:pt x="57865" y="2560"/>
                  </a:cubicBezTo>
                  <a:cubicBezTo>
                    <a:pt x="57707" y="2560"/>
                    <a:pt x="57578" y="2619"/>
                    <a:pt x="57568" y="2772"/>
                  </a:cubicBezTo>
                  <a:cubicBezTo>
                    <a:pt x="57431" y="2595"/>
                    <a:pt x="57249" y="2452"/>
                    <a:pt x="57043" y="2357"/>
                  </a:cubicBezTo>
                  <a:cubicBezTo>
                    <a:pt x="56986" y="2682"/>
                    <a:pt x="56631" y="2874"/>
                    <a:pt x="56286" y="2874"/>
                  </a:cubicBezTo>
                  <a:cubicBezTo>
                    <a:pt x="56236" y="2874"/>
                    <a:pt x="56187" y="2870"/>
                    <a:pt x="56138" y="2862"/>
                  </a:cubicBezTo>
                  <a:cubicBezTo>
                    <a:pt x="55761" y="2797"/>
                    <a:pt x="55445" y="2539"/>
                    <a:pt x="55150" y="2295"/>
                  </a:cubicBezTo>
                  <a:lnTo>
                    <a:pt x="55150" y="2295"/>
                  </a:lnTo>
                  <a:cubicBezTo>
                    <a:pt x="55058" y="2501"/>
                    <a:pt x="55115" y="2766"/>
                    <a:pt x="55289" y="2916"/>
                  </a:cubicBezTo>
                  <a:cubicBezTo>
                    <a:pt x="55255" y="2918"/>
                    <a:pt x="55221" y="2918"/>
                    <a:pt x="55187" y="2918"/>
                  </a:cubicBezTo>
                  <a:cubicBezTo>
                    <a:pt x="54323" y="2918"/>
                    <a:pt x="53467" y="2562"/>
                    <a:pt x="52874" y="1953"/>
                  </a:cubicBezTo>
                  <a:cubicBezTo>
                    <a:pt x="52827" y="2263"/>
                    <a:pt x="52778" y="2577"/>
                    <a:pt x="52731" y="2892"/>
                  </a:cubicBezTo>
                  <a:cubicBezTo>
                    <a:pt x="51965" y="2648"/>
                    <a:pt x="51158" y="2521"/>
                    <a:pt x="50545" y="1935"/>
                  </a:cubicBezTo>
                  <a:lnTo>
                    <a:pt x="50545" y="1935"/>
                  </a:lnTo>
                  <a:cubicBezTo>
                    <a:pt x="50771" y="2167"/>
                    <a:pt x="50893" y="2495"/>
                    <a:pt x="50873" y="2819"/>
                  </a:cubicBezTo>
                  <a:cubicBezTo>
                    <a:pt x="50220" y="2558"/>
                    <a:pt x="49569" y="2297"/>
                    <a:pt x="48921" y="2041"/>
                  </a:cubicBezTo>
                  <a:lnTo>
                    <a:pt x="48921" y="2041"/>
                  </a:lnTo>
                  <a:cubicBezTo>
                    <a:pt x="48973" y="2252"/>
                    <a:pt x="49028" y="2466"/>
                    <a:pt x="49081" y="2681"/>
                  </a:cubicBezTo>
                  <a:cubicBezTo>
                    <a:pt x="48191" y="2558"/>
                    <a:pt x="47333" y="2239"/>
                    <a:pt x="46582" y="1753"/>
                  </a:cubicBezTo>
                  <a:lnTo>
                    <a:pt x="46582" y="1753"/>
                  </a:lnTo>
                  <a:cubicBezTo>
                    <a:pt x="46616" y="2043"/>
                    <a:pt x="46654" y="2335"/>
                    <a:pt x="46693" y="2627"/>
                  </a:cubicBezTo>
                  <a:cubicBezTo>
                    <a:pt x="45926" y="2258"/>
                    <a:pt x="45159" y="1891"/>
                    <a:pt x="44391" y="1522"/>
                  </a:cubicBezTo>
                  <a:lnTo>
                    <a:pt x="44391" y="1522"/>
                  </a:lnTo>
                  <a:cubicBezTo>
                    <a:pt x="44542" y="1856"/>
                    <a:pt x="44690" y="2189"/>
                    <a:pt x="44840" y="2526"/>
                  </a:cubicBezTo>
                  <a:cubicBezTo>
                    <a:pt x="44186" y="2201"/>
                    <a:pt x="43526" y="1878"/>
                    <a:pt x="42870" y="1552"/>
                  </a:cubicBezTo>
                  <a:lnTo>
                    <a:pt x="42870" y="1552"/>
                  </a:lnTo>
                  <a:cubicBezTo>
                    <a:pt x="43068" y="1845"/>
                    <a:pt x="43269" y="2136"/>
                    <a:pt x="43467" y="2423"/>
                  </a:cubicBezTo>
                  <a:cubicBezTo>
                    <a:pt x="43333" y="2437"/>
                    <a:pt x="43198" y="2444"/>
                    <a:pt x="43063" y="2444"/>
                  </a:cubicBezTo>
                  <a:cubicBezTo>
                    <a:pt x="42288" y="2444"/>
                    <a:pt x="41514" y="2213"/>
                    <a:pt x="40867" y="1782"/>
                  </a:cubicBezTo>
                  <a:lnTo>
                    <a:pt x="40867" y="1782"/>
                  </a:lnTo>
                  <a:cubicBezTo>
                    <a:pt x="41006" y="2014"/>
                    <a:pt x="41021" y="2309"/>
                    <a:pt x="40913" y="2554"/>
                  </a:cubicBezTo>
                  <a:cubicBezTo>
                    <a:pt x="39628" y="2156"/>
                    <a:pt x="38413" y="1541"/>
                    <a:pt x="37332" y="749"/>
                  </a:cubicBezTo>
                  <a:lnTo>
                    <a:pt x="37332" y="749"/>
                  </a:lnTo>
                  <a:cubicBezTo>
                    <a:pt x="37758" y="1427"/>
                    <a:pt x="38180" y="2110"/>
                    <a:pt x="38601" y="2792"/>
                  </a:cubicBezTo>
                  <a:cubicBezTo>
                    <a:pt x="37516" y="2355"/>
                    <a:pt x="36469" y="1814"/>
                    <a:pt x="35484" y="1182"/>
                  </a:cubicBezTo>
                  <a:lnTo>
                    <a:pt x="35484" y="1182"/>
                  </a:lnTo>
                  <a:cubicBezTo>
                    <a:pt x="35448" y="1679"/>
                    <a:pt x="35495" y="2183"/>
                    <a:pt x="35617" y="2670"/>
                  </a:cubicBezTo>
                  <a:cubicBezTo>
                    <a:pt x="34980" y="2554"/>
                    <a:pt x="34344" y="2440"/>
                    <a:pt x="33706" y="2328"/>
                  </a:cubicBezTo>
                  <a:lnTo>
                    <a:pt x="33706" y="2328"/>
                  </a:lnTo>
                  <a:cubicBezTo>
                    <a:pt x="33783" y="2488"/>
                    <a:pt x="33861" y="2653"/>
                    <a:pt x="33938" y="2819"/>
                  </a:cubicBezTo>
                  <a:cubicBezTo>
                    <a:pt x="32660" y="2371"/>
                    <a:pt x="31398" y="1871"/>
                    <a:pt x="30159" y="1331"/>
                  </a:cubicBezTo>
                  <a:lnTo>
                    <a:pt x="30159" y="1331"/>
                  </a:lnTo>
                  <a:cubicBezTo>
                    <a:pt x="30424" y="1704"/>
                    <a:pt x="30686" y="2077"/>
                    <a:pt x="30950" y="2452"/>
                  </a:cubicBezTo>
                  <a:cubicBezTo>
                    <a:pt x="29781" y="2360"/>
                    <a:pt x="28631" y="2023"/>
                    <a:pt x="27603" y="1458"/>
                  </a:cubicBezTo>
                  <a:lnTo>
                    <a:pt x="27603" y="1458"/>
                  </a:lnTo>
                  <a:cubicBezTo>
                    <a:pt x="28002" y="1926"/>
                    <a:pt x="28401" y="2395"/>
                    <a:pt x="28799" y="2862"/>
                  </a:cubicBezTo>
                  <a:cubicBezTo>
                    <a:pt x="27098" y="2339"/>
                    <a:pt x="25513" y="1424"/>
                    <a:pt x="24221" y="200"/>
                  </a:cubicBezTo>
                  <a:lnTo>
                    <a:pt x="24221" y="200"/>
                  </a:lnTo>
                  <a:cubicBezTo>
                    <a:pt x="24099" y="1156"/>
                    <a:pt x="24425" y="2160"/>
                    <a:pt x="25084" y="2862"/>
                  </a:cubicBezTo>
                  <a:cubicBezTo>
                    <a:pt x="23719" y="2646"/>
                    <a:pt x="22427" y="1999"/>
                    <a:pt x="21437" y="1036"/>
                  </a:cubicBezTo>
                  <a:lnTo>
                    <a:pt x="21437" y="1036"/>
                  </a:lnTo>
                  <a:cubicBezTo>
                    <a:pt x="21625" y="1585"/>
                    <a:pt x="21812" y="2137"/>
                    <a:pt x="22004" y="2685"/>
                  </a:cubicBezTo>
                  <a:cubicBezTo>
                    <a:pt x="21199" y="2352"/>
                    <a:pt x="20370" y="2080"/>
                    <a:pt x="19528" y="1869"/>
                  </a:cubicBezTo>
                  <a:lnTo>
                    <a:pt x="19528" y="1869"/>
                  </a:lnTo>
                  <a:cubicBezTo>
                    <a:pt x="19627" y="2230"/>
                    <a:pt x="19784" y="2577"/>
                    <a:pt x="19992" y="2892"/>
                  </a:cubicBezTo>
                  <a:cubicBezTo>
                    <a:pt x="18564" y="2569"/>
                    <a:pt x="17141" y="2246"/>
                    <a:pt x="15720" y="1929"/>
                  </a:cubicBezTo>
                  <a:lnTo>
                    <a:pt x="15720" y="1929"/>
                  </a:lnTo>
                  <a:cubicBezTo>
                    <a:pt x="15934" y="2163"/>
                    <a:pt x="16148" y="2402"/>
                    <a:pt x="16360" y="2634"/>
                  </a:cubicBezTo>
                  <a:cubicBezTo>
                    <a:pt x="15163" y="2421"/>
                    <a:pt x="14056" y="1753"/>
                    <a:pt x="13305" y="797"/>
                  </a:cubicBezTo>
                  <a:lnTo>
                    <a:pt x="13305" y="797"/>
                  </a:lnTo>
                  <a:cubicBezTo>
                    <a:pt x="13453" y="1346"/>
                    <a:pt x="13542" y="1913"/>
                    <a:pt x="13565" y="2485"/>
                  </a:cubicBezTo>
                  <a:cubicBezTo>
                    <a:pt x="12819" y="2037"/>
                    <a:pt x="12138" y="1481"/>
                    <a:pt x="11544" y="848"/>
                  </a:cubicBezTo>
                  <a:lnTo>
                    <a:pt x="11544" y="848"/>
                  </a:lnTo>
                  <a:cubicBezTo>
                    <a:pt x="11494" y="1474"/>
                    <a:pt x="11647" y="2117"/>
                    <a:pt x="11977" y="2653"/>
                  </a:cubicBezTo>
                  <a:cubicBezTo>
                    <a:pt x="10217" y="1807"/>
                    <a:pt x="8380" y="1112"/>
                    <a:pt x="6501" y="575"/>
                  </a:cubicBezTo>
                  <a:lnTo>
                    <a:pt x="6501" y="575"/>
                  </a:lnTo>
                  <a:cubicBezTo>
                    <a:pt x="7196" y="1054"/>
                    <a:pt x="7816" y="1645"/>
                    <a:pt x="8330" y="2315"/>
                  </a:cubicBezTo>
                  <a:cubicBezTo>
                    <a:pt x="6989" y="1668"/>
                    <a:pt x="5711" y="890"/>
                    <a:pt x="4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0"/>
            <p:cNvSpPr/>
            <p:nvPr/>
          </p:nvSpPr>
          <p:spPr>
            <a:xfrm>
              <a:off x="1977601" y="4758053"/>
              <a:ext cx="1780191" cy="625670"/>
            </a:xfrm>
            <a:custGeom>
              <a:avLst/>
              <a:gdLst/>
              <a:ahLst/>
              <a:cxnLst/>
              <a:rect l="l" t="t" r="r" b="b"/>
              <a:pathLst>
                <a:path w="43467" h="15277" extrusionOk="0">
                  <a:moveTo>
                    <a:pt x="1317" y="423"/>
                  </a:moveTo>
                  <a:cubicBezTo>
                    <a:pt x="1317" y="425"/>
                    <a:pt x="1317" y="428"/>
                    <a:pt x="1318" y="430"/>
                  </a:cubicBezTo>
                  <a:lnTo>
                    <a:pt x="1318" y="430"/>
                  </a:lnTo>
                  <a:cubicBezTo>
                    <a:pt x="1317" y="428"/>
                    <a:pt x="1317" y="425"/>
                    <a:pt x="1317" y="423"/>
                  </a:cubicBezTo>
                  <a:close/>
                  <a:moveTo>
                    <a:pt x="246" y="1"/>
                  </a:moveTo>
                  <a:lnTo>
                    <a:pt x="246" y="1"/>
                  </a:lnTo>
                  <a:cubicBezTo>
                    <a:pt x="295" y="157"/>
                    <a:pt x="342" y="315"/>
                    <a:pt x="384" y="473"/>
                  </a:cubicBezTo>
                  <a:cubicBezTo>
                    <a:pt x="412" y="564"/>
                    <a:pt x="438" y="657"/>
                    <a:pt x="460" y="748"/>
                  </a:cubicBezTo>
                  <a:cubicBezTo>
                    <a:pt x="794" y="1965"/>
                    <a:pt x="1013" y="3211"/>
                    <a:pt x="1117" y="4464"/>
                  </a:cubicBezTo>
                  <a:cubicBezTo>
                    <a:pt x="1144" y="4761"/>
                    <a:pt x="1163" y="5051"/>
                    <a:pt x="1174" y="5347"/>
                  </a:cubicBezTo>
                  <a:cubicBezTo>
                    <a:pt x="935" y="4794"/>
                    <a:pt x="699" y="4245"/>
                    <a:pt x="460" y="3694"/>
                  </a:cubicBezTo>
                  <a:lnTo>
                    <a:pt x="457" y="3690"/>
                  </a:lnTo>
                  <a:cubicBezTo>
                    <a:pt x="307" y="3338"/>
                    <a:pt x="155" y="2985"/>
                    <a:pt x="1" y="2633"/>
                  </a:cubicBezTo>
                  <a:lnTo>
                    <a:pt x="1" y="2633"/>
                  </a:lnTo>
                  <a:cubicBezTo>
                    <a:pt x="71" y="2906"/>
                    <a:pt x="136" y="3174"/>
                    <a:pt x="204" y="3446"/>
                  </a:cubicBezTo>
                  <a:cubicBezTo>
                    <a:pt x="231" y="3557"/>
                    <a:pt x="259" y="3669"/>
                    <a:pt x="286" y="3783"/>
                  </a:cubicBezTo>
                  <a:cubicBezTo>
                    <a:pt x="286" y="3787"/>
                    <a:pt x="288" y="3791"/>
                    <a:pt x="288" y="3791"/>
                  </a:cubicBezTo>
                  <a:cubicBezTo>
                    <a:pt x="395" y="4217"/>
                    <a:pt x="503" y="4645"/>
                    <a:pt x="606" y="5075"/>
                  </a:cubicBezTo>
                  <a:cubicBezTo>
                    <a:pt x="649" y="5232"/>
                    <a:pt x="687" y="5394"/>
                    <a:pt x="726" y="5554"/>
                  </a:cubicBezTo>
                  <a:cubicBezTo>
                    <a:pt x="699" y="5497"/>
                    <a:pt x="666" y="5440"/>
                    <a:pt x="630" y="5386"/>
                  </a:cubicBezTo>
                  <a:lnTo>
                    <a:pt x="630" y="5386"/>
                  </a:lnTo>
                  <a:cubicBezTo>
                    <a:pt x="718" y="6107"/>
                    <a:pt x="818" y="6828"/>
                    <a:pt x="929" y="7549"/>
                  </a:cubicBezTo>
                  <a:cubicBezTo>
                    <a:pt x="959" y="7732"/>
                    <a:pt x="984" y="7916"/>
                    <a:pt x="1013" y="8100"/>
                  </a:cubicBezTo>
                  <a:cubicBezTo>
                    <a:pt x="1041" y="8269"/>
                    <a:pt x="1070" y="8437"/>
                    <a:pt x="1170" y="8576"/>
                  </a:cubicBezTo>
                  <a:cubicBezTo>
                    <a:pt x="1467" y="8983"/>
                    <a:pt x="2271" y="8895"/>
                    <a:pt x="2720" y="8990"/>
                  </a:cubicBezTo>
                  <a:cubicBezTo>
                    <a:pt x="3367" y="9125"/>
                    <a:pt x="4058" y="9283"/>
                    <a:pt x="4702" y="9462"/>
                  </a:cubicBezTo>
                  <a:cubicBezTo>
                    <a:pt x="6426" y="9945"/>
                    <a:pt x="7850" y="11103"/>
                    <a:pt x="9283" y="12155"/>
                  </a:cubicBezTo>
                  <a:cubicBezTo>
                    <a:pt x="9564" y="12363"/>
                    <a:pt x="9847" y="12565"/>
                    <a:pt x="10136" y="12765"/>
                  </a:cubicBezTo>
                  <a:cubicBezTo>
                    <a:pt x="10206" y="12814"/>
                    <a:pt x="10278" y="12864"/>
                    <a:pt x="10347" y="12914"/>
                  </a:cubicBezTo>
                  <a:cubicBezTo>
                    <a:pt x="10601" y="13090"/>
                    <a:pt x="10856" y="13262"/>
                    <a:pt x="11115" y="13435"/>
                  </a:cubicBezTo>
                  <a:cubicBezTo>
                    <a:pt x="11320" y="13570"/>
                    <a:pt x="11529" y="13703"/>
                    <a:pt x="11735" y="13834"/>
                  </a:cubicBezTo>
                  <a:cubicBezTo>
                    <a:pt x="11900" y="13941"/>
                    <a:pt x="12069" y="14049"/>
                    <a:pt x="12237" y="14152"/>
                  </a:cubicBezTo>
                  <a:cubicBezTo>
                    <a:pt x="12494" y="14313"/>
                    <a:pt x="12751" y="14470"/>
                    <a:pt x="13011" y="14623"/>
                  </a:cubicBezTo>
                  <a:cubicBezTo>
                    <a:pt x="13310" y="14805"/>
                    <a:pt x="13613" y="14977"/>
                    <a:pt x="13915" y="15150"/>
                  </a:cubicBezTo>
                  <a:lnTo>
                    <a:pt x="36708" y="15150"/>
                  </a:lnTo>
                  <a:cubicBezTo>
                    <a:pt x="36727" y="15176"/>
                    <a:pt x="36746" y="15207"/>
                    <a:pt x="36765" y="15234"/>
                  </a:cubicBezTo>
                  <a:cubicBezTo>
                    <a:pt x="36777" y="15250"/>
                    <a:pt x="36784" y="15262"/>
                    <a:pt x="36796" y="15277"/>
                  </a:cubicBezTo>
                  <a:cubicBezTo>
                    <a:pt x="36788" y="15234"/>
                    <a:pt x="36779" y="15193"/>
                    <a:pt x="36769" y="15150"/>
                  </a:cubicBezTo>
                  <a:lnTo>
                    <a:pt x="37466" y="15150"/>
                  </a:lnTo>
                  <a:cubicBezTo>
                    <a:pt x="37485" y="15183"/>
                    <a:pt x="37504" y="15215"/>
                    <a:pt x="37521" y="15245"/>
                  </a:cubicBezTo>
                  <a:cubicBezTo>
                    <a:pt x="37513" y="15212"/>
                    <a:pt x="37504" y="15180"/>
                    <a:pt x="37494" y="15150"/>
                  </a:cubicBezTo>
                  <a:lnTo>
                    <a:pt x="43466" y="15150"/>
                  </a:lnTo>
                  <a:cubicBezTo>
                    <a:pt x="43190" y="15005"/>
                    <a:pt x="42911" y="14862"/>
                    <a:pt x="42632" y="14724"/>
                  </a:cubicBezTo>
                  <a:cubicBezTo>
                    <a:pt x="42295" y="14555"/>
                    <a:pt x="41959" y="14389"/>
                    <a:pt x="41617" y="14229"/>
                  </a:cubicBezTo>
                  <a:cubicBezTo>
                    <a:pt x="41566" y="14203"/>
                    <a:pt x="41516" y="14178"/>
                    <a:pt x="41463" y="14157"/>
                  </a:cubicBezTo>
                  <a:cubicBezTo>
                    <a:pt x="38012" y="12507"/>
                    <a:pt x="34447" y="11093"/>
                    <a:pt x="30835" y="9850"/>
                  </a:cubicBezTo>
                  <a:cubicBezTo>
                    <a:pt x="26490" y="8357"/>
                    <a:pt x="22072" y="7104"/>
                    <a:pt x="17629" y="5961"/>
                  </a:cubicBezTo>
                  <a:cubicBezTo>
                    <a:pt x="16535" y="5679"/>
                    <a:pt x="15298" y="5571"/>
                    <a:pt x="14277" y="5114"/>
                  </a:cubicBezTo>
                  <a:cubicBezTo>
                    <a:pt x="13216" y="4642"/>
                    <a:pt x="12242" y="4002"/>
                    <a:pt x="11230" y="3435"/>
                  </a:cubicBezTo>
                  <a:cubicBezTo>
                    <a:pt x="8895" y="2132"/>
                    <a:pt x="6361" y="1185"/>
                    <a:pt x="3742" y="647"/>
                  </a:cubicBezTo>
                  <a:cubicBezTo>
                    <a:pt x="3571" y="611"/>
                    <a:pt x="3397" y="578"/>
                    <a:pt x="3225" y="578"/>
                  </a:cubicBezTo>
                  <a:cubicBezTo>
                    <a:pt x="3141" y="578"/>
                    <a:pt x="3057" y="586"/>
                    <a:pt x="2974" y="605"/>
                  </a:cubicBezTo>
                  <a:cubicBezTo>
                    <a:pt x="2725" y="662"/>
                    <a:pt x="2510" y="815"/>
                    <a:pt x="2271" y="904"/>
                  </a:cubicBezTo>
                  <a:cubicBezTo>
                    <a:pt x="2195" y="932"/>
                    <a:pt x="2111" y="945"/>
                    <a:pt x="2024" y="945"/>
                  </a:cubicBezTo>
                  <a:cubicBezTo>
                    <a:pt x="1867" y="945"/>
                    <a:pt x="1705" y="901"/>
                    <a:pt x="1577" y="815"/>
                  </a:cubicBezTo>
                  <a:cubicBezTo>
                    <a:pt x="1577" y="811"/>
                    <a:pt x="1575" y="811"/>
                    <a:pt x="1575" y="811"/>
                  </a:cubicBezTo>
                  <a:cubicBezTo>
                    <a:pt x="1446" y="723"/>
                    <a:pt x="1346" y="596"/>
                    <a:pt x="1318" y="430"/>
                  </a:cubicBezTo>
                  <a:lnTo>
                    <a:pt x="1318" y="430"/>
                  </a:lnTo>
                  <a:cubicBezTo>
                    <a:pt x="1362" y="702"/>
                    <a:pt x="1330" y="985"/>
                    <a:pt x="1235" y="1243"/>
                  </a:cubicBezTo>
                  <a:cubicBezTo>
                    <a:pt x="905" y="829"/>
                    <a:pt x="577" y="415"/>
                    <a:pt x="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0"/>
            <p:cNvSpPr/>
            <p:nvPr/>
          </p:nvSpPr>
          <p:spPr>
            <a:xfrm>
              <a:off x="2586234" y="4799909"/>
              <a:ext cx="62170" cy="135930"/>
            </a:xfrm>
            <a:custGeom>
              <a:avLst/>
              <a:gdLst/>
              <a:ahLst/>
              <a:cxnLst/>
              <a:rect l="l" t="t" r="r" b="b"/>
              <a:pathLst>
                <a:path w="1518" h="3319" extrusionOk="0">
                  <a:moveTo>
                    <a:pt x="73" y="0"/>
                  </a:moveTo>
                  <a:cubicBezTo>
                    <a:pt x="37" y="0"/>
                    <a:pt x="0" y="43"/>
                    <a:pt x="24" y="80"/>
                  </a:cubicBezTo>
                  <a:cubicBezTo>
                    <a:pt x="665" y="1091"/>
                    <a:pt x="1168" y="2090"/>
                    <a:pt x="1397" y="3276"/>
                  </a:cubicBezTo>
                  <a:cubicBezTo>
                    <a:pt x="1403" y="3306"/>
                    <a:pt x="1424" y="3319"/>
                    <a:pt x="1446" y="3319"/>
                  </a:cubicBezTo>
                  <a:cubicBezTo>
                    <a:pt x="1480" y="3319"/>
                    <a:pt x="1517" y="3290"/>
                    <a:pt x="1510" y="3245"/>
                  </a:cubicBezTo>
                  <a:cubicBezTo>
                    <a:pt x="1307" y="2081"/>
                    <a:pt x="876" y="929"/>
                    <a:pt x="107" y="16"/>
                  </a:cubicBezTo>
                  <a:cubicBezTo>
                    <a:pt x="97" y="5"/>
                    <a:pt x="85" y="0"/>
                    <a:pt x="7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0"/>
            <p:cNvSpPr/>
            <p:nvPr/>
          </p:nvSpPr>
          <p:spPr>
            <a:xfrm>
              <a:off x="2046611" y="4799950"/>
              <a:ext cx="30471" cy="64627"/>
            </a:xfrm>
            <a:custGeom>
              <a:avLst/>
              <a:gdLst/>
              <a:ahLst/>
              <a:cxnLst/>
              <a:rect l="l" t="t" r="r" b="b"/>
              <a:pathLst>
                <a:path w="744" h="1578" extrusionOk="0">
                  <a:moveTo>
                    <a:pt x="134" y="0"/>
                  </a:moveTo>
                  <a:cubicBezTo>
                    <a:pt x="68" y="0"/>
                    <a:pt x="0" y="75"/>
                    <a:pt x="37" y="155"/>
                  </a:cubicBezTo>
                  <a:cubicBezTo>
                    <a:pt x="242" y="607"/>
                    <a:pt x="368" y="1090"/>
                    <a:pt x="579" y="1536"/>
                  </a:cubicBezTo>
                  <a:cubicBezTo>
                    <a:pt x="592" y="1565"/>
                    <a:pt x="620" y="1577"/>
                    <a:pt x="649" y="1577"/>
                  </a:cubicBezTo>
                  <a:cubicBezTo>
                    <a:pt x="695" y="1577"/>
                    <a:pt x="743" y="1545"/>
                    <a:pt x="738" y="1494"/>
                  </a:cubicBezTo>
                  <a:cubicBezTo>
                    <a:pt x="687" y="982"/>
                    <a:pt x="450" y="504"/>
                    <a:pt x="213" y="52"/>
                  </a:cubicBezTo>
                  <a:cubicBezTo>
                    <a:pt x="193" y="15"/>
                    <a:pt x="164" y="0"/>
                    <a:pt x="13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0"/>
            <p:cNvSpPr/>
            <p:nvPr/>
          </p:nvSpPr>
          <p:spPr>
            <a:xfrm>
              <a:off x="2087934" y="4810598"/>
              <a:ext cx="31167" cy="56354"/>
            </a:xfrm>
            <a:custGeom>
              <a:avLst/>
              <a:gdLst/>
              <a:ahLst/>
              <a:cxnLst/>
              <a:rect l="l" t="t" r="r" b="b"/>
              <a:pathLst>
                <a:path w="761" h="1376" extrusionOk="0">
                  <a:moveTo>
                    <a:pt x="144" y="0"/>
                  </a:moveTo>
                  <a:cubicBezTo>
                    <a:pt x="75" y="0"/>
                    <a:pt x="0" y="63"/>
                    <a:pt x="26" y="142"/>
                  </a:cubicBezTo>
                  <a:cubicBezTo>
                    <a:pt x="101" y="358"/>
                    <a:pt x="177" y="574"/>
                    <a:pt x="266" y="785"/>
                  </a:cubicBezTo>
                  <a:cubicBezTo>
                    <a:pt x="349" y="980"/>
                    <a:pt x="419" y="1186"/>
                    <a:pt x="566" y="1342"/>
                  </a:cubicBezTo>
                  <a:cubicBezTo>
                    <a:pt x="589" y="1366"/>
                    <a:pt x="614" y="1376"/>
                    <a:pt x="639" y="1376"/>
                  </a:cubicBezTo>
                  <a:cubicBezTo>
                    <a:pt x="703" y="1376"/>
                    <a:pt x="761" y="1308"/>
                    <a:pt x="750" y="1235"/>
                  </a:cubicBezTo>
                  <a:cubicBezTo>
                    <a:pt x="716" y="1032"/>
                    <a:pt x="598" y="847"/>
                    <a:pt x="511" y="663"/>
                  </a:cubicBezTo>
                  <a:cubicBezTo>
                    <a:pt x="415" y="461"/>
                    <a:pt x="319" y="261"/>
                    <a:pt x="230" y="55"/>
                  </a:cubicBezTo>
                  <a:cubicBezTo>
                    <a:pt x="212" y="17"/>
                    <a:pt x="179" y="0"/>
                    <a:pt x="14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0"/>
            <p:cNvSpPr/>
            <p:nvPr/>
          </p:nvSpPr>
          <p:spPr>
            <a:xfrm>
              <a:off x="2019171" y="4814735"/>
              <a:ext cx="32518" cy="35385"/>
            </a:xfrm>
            <a:custGeom>
              <a:avLst/>
              <a:gdLst/>
              <a:ahLst/>
              <a:cxnLst/>
              <a:rect l="l" t="t" r="r" b="b"/>
              <a:pathLst>
                <a:path w="794" h="864" extrusionOk="0">
                  <a:moveTo>
                    <a:pt x="143" y="1"/>
                  </a:moveTo>
                  <a:cubicBezTo>
                    <a:pt x="72" y="1"/>
                    <a:pt x="1" y="77"/>
                    <a:pt x="44" y="160"/>
                  </a:cubicBezTo>
                  <a:cubicBezTo>
                    <a:pt x="175" y="412"/>
                    <a:pt x="355" y="713"/>
                    <a:pt x="613" y="853"/>
                  </a:cubicBezTo>
                  <a:cubicBezTo>
                    <a:pt x="627" y="860"/>
                    <a:pt x="642" y="864"/>
                    <a:pt x="656" y="864"/>
                  </a:cubicBezTo>
                  <a:cubicBezTo>
                    <a:pt x="726" y="864"/>
                    <a:pt x="794" y="789"/>
                    <a:pt x="747" y="720"/>
                  </a:cubicBezTo>
                  <a:cubicBezTo>
                    <a:pt x="586" y="486"/>
                    <a:pt x="374" y="300"/>
                    <a:pt x="228" y="52"/>
                  </a:cubicBezTo>
                  <a:cubicBezTo>
                    <a:pt x="206" y="16"/>
                    <a:pt x="175" y="1"/>
                    <a:pt x="14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0"/>
            <p:cNvSpPr/>
            <p:nvPr/>
          </p:nvSpPr>
          <p:spPr>
            <a:xfrm>
              <a:off x="8331524" y="4830257"/>
              <a:ext cx="20969" cy="15030"/>
            </a:xfrm>
            <a:custGeom>
              <a:avLst/>
              <a:gdLst/>
              <a:ahLst/>
              <a:cxnLst/>
              <a:rect l="l" t="t" r="r" b="b"/>
              <a:pathLst>
                <a:path w="512" h="367" extrusionOk="0">
                  <a:moveTo>
                    <a:pt x="373" y="0"/>
                  </a:moveTo>
                  <a:cubicBezTo>
                    <a:pt x="369" y="0"/>
                    <a:pt x="364" y="0"/>
                    <a:pt x="360" y="1"/>
                  </a:cubicBezTo>
                  <a:cubicBezTo>
                    <a:pt x="215" y="27"/>
                    <a:pt x="61" y="159"/>
                    <a:pt x="12" y="297"/>
                  </a:cubicBezTo>
                  <a:cubicBezTo>
                    <a:pt x="1" y="329"/>
                    <a:pt x="30" y="367"/>
                    <a:pt x="63" y="367"/>
                  </a:cubicBezTo>
                  <a:cubicBezTo>
                    <a:pt x="68" y="367"/>
                    <a:pt x="74" y="366"/>
                    <a:pt x="79" y="364"/>
                  </a:cubicBezTo>
                  <a:cubicBezTo>
                    <a:pt x="202" y="313"/>
                    <a:pt x="341" y="229"/>
                    <a:pt x="444" y="145"/>
                  </a:cubicBezTo>
                  <a:cubicBezTo>
                    <a:pt x="512" y="90"/>
                    <a:pt x="444" y="0"/>
                    <a:pt x="37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0"/>
            <p:cNvSpPr/>
            <p:nvPr/>
          </p:nvSpPr>
          <p:spPr>
            <a:xfrm>
              <a:off x="2131510" y="4832386"/>
              <a:ext cx="32887" cy="62784"/>
            </a:xfrm>
            <a:custGeom>
              <a:avLst/>
              <a:gdLst/>
              <a:ahLst/>
              <a:cxnLst/>
              <a:rect l="l" t="t" r="r" b="b"/>
              <a:pathLst>
                <a:path w="803" h="1533" extrusionOk="0">
                  <a:moveTo>
                    <a:pt x="145" y="0"/>
                  </a:moveTo>
                  <a:cubicBezTo>
                    <a:pt x="75" y="0"/>
                    <a:pt x="0" y="85"/>
                    <a:pt x="49" y="156"/>
                  </a:cubicBezTo>
                  <a:cubicBezTo>
                    <a:pt x="188" y="356"/>
                    <a:pt x="292" y="570"/>
                    <a:pt x="354" y="806"/>
                  </a:cubicBezTo>
                  <a:cubicBezTo>
                    <a:pt x="411" y="1021"/>
                    <a:pt x="409" y="1243"/>
                    <a:pt x="462" y="1456"/>
                  </a:cubicBezTo>
                  <a:cubicBezTo>
                    <a:pt x="476" y="1507"/>
                    <a:pt x="519" y="1533"/>
                    <a:pt x="563" y="1533"/>
                  </a:cubicBezTo>
                  <a:cubicBezTo>
                    <a:pt x="608" y="1533"/>
                    <a:pt x="654" y="1506"/>
                    <a:pt x="667" y="1456"/>
                  </a:cubicBezTo>
                  <a:cubicBezTo>
                    <a:pt x="803" y="971"/>
                    <a:pt x="500" y="401"/>
                    <a:pt x="208" y="32"/>
                  </a:cubicBezTo>
                  <a:cubicBezTo>
                    <a:pt x="191" y="10"/>
                    <a:pt x="168" y="0"/>
                    <a:pt x="14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0"/>
            <p:cNvSpPr/>
            <p:nvPr/>
          </p:nvSpPr>
          <p:spPr>
            <a:xfrm>
              <a:off x="8413311" y="4835335"/>
              <a:ext cx="18348" cy="7372"/>
            </a:xfrm>
            <a:custGeom>
              <a:avLst/>
              <a:gdLst/>
              <a:ahLst/>
              <a:cxnLst/>
              <a:rect l="l" t="t" r="r" b="b"/>
              <a:pathLst>
                <a:path w="448" h="180" extrusionOk="0">
                  <a:moveTo>
                    <a:pt x="294" y="1"/>
                  </a:moveTo>
                  <a:cubicBezTo>
                    <a:pt x="231" y="1"/>
                    <a:pt x="168" y="17"/>
                    <a:pt x="97" y="27"/>
                  </a:cubicBezTo>
                  <a:cubicBezTo>
                    <a:pt x="1" y="41"/>
                    <a:pt x="38" y="179"/>
                    <a:pt x="126" y="179"/>
                  </a:cubicBezTo>
                  <a:cubicBezTo>
                    <a:pt x="130" y="179"/>
                    <a:pt x="134" y="179"/>
                    <a:pt x="138" y="179"/>
                  </a:cubicBezTo>
                  <a:cubicBezTo>
                    <a:pt x="243" y="162"/>
                    <a:pt x="331" y="166"/>
                    <a:pt x="415" y="104"/>
                  </a:cubicBezTo>
                  <a:cubicBezTo>
                    <a:pt x="448" y="79"/>
                    <a:pt x="443" y="34"/>
                    <a:pt x="403" y="20"/>
                  </a:cubicBezTo>
                  <a:cubicBezTo>
                    <a:pt x="366" y="6"/>
                    <a:pt x="330" y="1"/>
                    <a:pt x="29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0"/>
            <p:cNvSpPr/>
            <p:nvPr/>
          </p:nvSpPr>
          <p:spPr>
            <a:xfrm>
              <a:off x="7420562" y="4835868"/>
              <a:ext cx="21338" cy="9829"/>
            </a:xfrm>
            <a:custGeom>
              <a:avLst/>
              <a:gdLst/>
              <a:ahLst/>
              <a:cxnLst/>
              <a:rect l="l" t="t" r="r" b="b"/>
              <a:pathLst>
                <a:path w="521" h="240" extrusionOk="0">
                  <a:moveTo>
                    <a:pt x="355" y="0"/>
                  </a:moveTo>
                  <a:cubicBezTo>
                    <a:pt x="280" y="0"/>
                    <a:pt x="209" y="14"/>
                    <a:pt x="130" y="27"/>
                  </a:cubicBezTo>
                  <a:cubicBezTo>
                    <a:pt x="0" y="47"/>
                    <a:pt x="42" y="239"/>
                    <a:pt x="163" y="239"/>
                  </a:cubicBezTo>
                  <a:cubicBezTo>
                    <a:pt x="171" y="239"/>
                    <a:pt x="179" y="238"/>
                    <a:pt x="188" y="237"/>
                  </a:cubicBezTo>
                  <a:cubicBezTo>
                    <a:pt x="291" y="216"/>
                    <a:pt x="380" y="199"/>
                    <a:pt x="470" y="144"/>
                  </a:cubicBezTo>
                  <a:cubicBezTo>
                    <a:pt x="521" y="115"/>
                    <a:pt x="519" y="19"/>
                    <a:pt x="452" y="8"/>
                  </a:cubicBezTo>
                  <a:cubicBezTo>
                    <a:pt x="418" y="2"/>
                    <a:pt x="387" y="0"/>
                    <a:pt x="35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0"/>
            <p:cNvSpPr/>
            <p:nvPr/>
          </p:nvSpPr>
          <p:spPr>
            <a:xfrm>
              <a:off x="7467783" y="4837137"/>
              <a:ext cx="22034" cy="15522"/>
            </a:xfrm>
            <a:custGeom>
              <a:avLst/>
              <a:gdLst/>
              <a:ahLst/>
              <a:cxnLst/>
              <a:rect l="l" t="t" r="r" b="b"/>
              <a:pathLst>
                <a:path w="538" h="379" extrusionOk="0">
                  <a:moveTo>
                    <a:pt x="400" y="1"/>
                  </a:moveTo>
                  <a:cubicBezTo>
                    <a:pt x="396" y="1"/>
                    <a:pt x="391" y="1"/>
                    <a:pt x="386" y="2"/>
                  </a:cubicBezTo>
                  <a:cubicBezTo>
                    <a:pt x="232" y="33"/>
                    <a:pt x="73" y="168"/>
                    <a:pt x="16" y="314"/>
                  </a:cubicBezTo>
                  <a:cubicBezTo>
                    <a:pt x="1" y="353"/>
                    <a:pt x="36" y="379"/>
                    <a:pt x="71" y="379"/>
                  </a:cubicBezTo>
                  <a:cubicBezTo>
                    <a:pt x="79" y="379"/>
                    <a:pt x="88" y="377"/>
                    <a:pt x="96" y="374"/>
                  </a:cubicBezTo>
                  <a:cubicBezTo>
                    <a:pt x="221" y="319"/>
                    <a:pt x="363" y="230"/>
                    <a:pt x="469" y="145"/>
                  </a:cubicBezTo>
                  <a:cubicBezTo>
                    <a:pt x="537" y="90"/>
                    <a:pt x="470" y="1"/>
                    <a:pt x="40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0"/>
            <p:cNvSpPr/>
            <p:nvPr/>
          </p:nvSpPr>
          <p:spPr>
            <a:xfrm>
              <a:off x="6621448" y="4837547"/>
              <a:ext cx="73228" cy="115985"/>
            </a:xfrm>
            <a:custGeom>
              <a:avLst/>
              <a:gdLst/>
              <a:ahLst/>
              <a:cxnLst/>
              <a:rect l="l" t="t" r="r" b="b"/>
              <a:pathLst>
                <a:path w="1788" h="2832" extrusionOk="0">
                  <a:moveTo>
                    <a:pt x="91" y="1"/>
                  </a:moveTo>
                  <a:cubicBezTo>
                    <a:pt x="41" y="1"/>
                    <a:pt x="1" y="65"/>
                    <a:pt x="42" y="114"/>
                  </a:cubicBezTo>
                  <a:cubicBezTo>
                    <a:pt x="726" y="928"/>
                    <a:pt x="1272" y="1768"/>
                    <a:pt x="1619" y="2779"/>
                  </a:cubicBezTo>
                  <a:cubicBezTo>
                    <a:pt x="1632" y="2815"/>
                    <a:pt x="1663" y="2831"/>
                    <a:pt x="1694" y="2831"/>
                  </a:cubicBezTo>
                  <a:cubicBezTo>
                    <a:pt x="1741" y="2831"/>
                    <a:pt x="1787" y="2795"/>
                    <a:pt x="1768" y="2738"/>
                  </a:cubicBezTo>
                  <a:cubicBezTo>
                    <a:pt x="1426" y="1733"/>
                    <a:pt x="897" y="770"/>
                    <a:pt x="136" y="20"/>
                  </a:cubicBezTo>
                  <a:cubicBezTo>
                    <a:pt x="121" y="6"/>
                    <a:pt x="105" y="1"/>
                    <a:pt x="9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0"/>
            <p:cNvSpPr/>
            <p:nvPr/>
          </p:nvSpPr>
          <p:spPr>
            <a:xfrm>
              <a:off x="3298359" y="4838448"/>
              <a:ext cx="55044" cy="71917"/>
            </a:xfrm>
            <a:custGeom>
              <a:avLst/>
              <a:gdLst/>
              <a:ahLst/>
              <a:cxnLst/>
              <a:rect l="l" t="t" r="r" b="b"/>
              <a:pathLst>
                <a:path w="1344" h="1756" extrusionOk="0">
                  <a:moveTo>
                    <a:pt x="56" y="0"/>
                  </a:moveTo>
                  <a:cubicBezTo>
                    <a:pt x="23" y="0"/>
                    <a:pt x="0" y="48"/>
                    <a:pt x="26" y="77"/>
                  </a:cubicBezTo>
                  <a:cubicBezTo>
                    <a:pt x="491" y="586"/>
                    <a:pt x="912" y="1090"/>
                    <a:pt x="1202" y="1721"/>
                  </a:cubicBezTo>
                  <a:cubicBezTo>
                    <a:pt x="1213" y="1746"/>
                    <a:pt x="1232" y="1756"/>
                    <a:pt x="1252" y="1756"/>
                  </a:cubicBezTo>
                  <a:cubicBezTo>
                    <a:pt x="1296" y="1756"/>
                    <a:pt x="1343" y="1707"/>
                    <a:pt x="1319" y="1654"/>
                  </a:cubicBezTo>
                  <a:cubicBezTo>
                    <a:pt x="1037" y="1026"/>
                    <a:pt x="638" y="420"/>
                    <a:pt x="78" y="8"/>
                  </a:cubicBezTo>
                  <a:cubicBezTo>
                    <a:pt x="71" y="3"/>
                    <a:pt x="63" y="0"/>
                    <a:pt x="5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0"/>
            <p:cNvSpPr/>
            <p:nvPr/>
          </p:nvSpPr>
          <p:spPr>
            <a:xfrm>
              <a:off x="8268658" y="4838489"/>
              <a:ext cx="19208" cy="7618"/>
            </a:xfrm>
            <a:custGeom>
              <a:avLst/>
              <a:gdLst/>
              <a:ahLst/>
              <a:cxnLst/>
              <a:rect l="l" t="t" r="r" b="b"/>
              <a:pathLst>
                <a:path w="469" h="186" extrusionOk="0">
                  <a:moveTo>
                    <a:pt x="275" y="0"/>
                  </a:moveTo>
                  <a:cubicBezTo>
                    <a:pt x="224" y="0"/>
                    <a:pt x="172" y="7"/>
                    <a:pt x="110" y="13"/>
                  </a:cubicBezTo>
                  <a:cubicBezTo>
                    <a:pt x="6" y="21"/>
                    <a:pt x="1" y="180"/>
                    <a:pt x="105" y="180"/>
                  </a:cubicBezTo>
                  <a:cubicBezTo>
                    <a:pt x="107" y="180"/>
                    <a:pt x="108" y="180"/>
                    <a:pt x="110" y="180"/>
                  </a:cubicBezTo>
                  <a:cubicBezTo>
                    <a:pt x="228" y="175"/>
                    <a:pt x="329" y="185"/>
                    <a:pt x="430" y="124"/>
                  </a:cubicBezTo>
                  <a:cubicBezTo>
                    <a:pt x="462" y="105"/>
                    <a:pt x="469" y="48"/>
                    <a:pt x="430" y="32"/>
                  </a:cubicBezTo>
                  <a:cubicBezTo>
                    <a:pt x="374" y="7"/>
                    <a:pt x="325" y="0"/>
                    <a:pt x="27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0"/>
            <p:cNvSpPr/>
            <p:nvPr/>
          </p:nvSpPr>
          <p:spPr>
            <a:xfrm>
              <a:off x="7493093" y="4838612"/>
              <a:ext cx="16013" cy="8682"/>
            </a:xfrm>
            <a:custGeom>
              <a:avLst/>
              <a:gdLst/>
              <a:ahLst/>
              <a:cxnLst/>
              <a:rect l="l" t="t" r="r" b="b"/>
              <a:pathLst>
                <a:path w="391" h="212" extrusionOk="0">
                  <a:moveTo>
                    <a:pt x="269" y="1"/>
                  </a:moveTo>
                  <a:cubicBezTo>
                    <a:pt x="197" y="1"/>
                    <a:pt x="150" y="19"/>
                    <a:pt x="79" y="45"/>
                  </a:cubicBezTo>
                  <a:cubicBezTo>
                    <a:pt x="2" y="75"/>
                    <a:pt x="1" y="211"/>
                    <a:pt x="91" y="211"/>
                  </a:cubicBezTo>
                  <a:cubicBezTo>
                    <a:pt x="95" y="211"/>
                    <a:pt x="98" y="211"/>
                    <a:pt x="102" y="210"/>
                  </a:cubicBezTo>
                  <a:cubicBezTo>
                    <a:pt x="184" y="202"/>
                    <a:pt x="245" y="195"/>
                    <a:pt x="318" y="156"/>
                  </a:cubicBezTo>
                  <a:cubicBezTo>
                    <a:pt x="391" y="115"/>
                    <a:pt x="357" y="3"/>
                    <a:pt x="276" y="1"/>
                  </a:cubicBezTo>
                  <a:cubicBezTo>
                    <a:pt x="274" y="1"/>
                    <a:pt x="272" y="1"/>
                    <a:pt x="26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0"/>
            <p:cNvSpPr/>
            <p:nvPr/>
          </p:nvSpPr>
          <p:spPr>
            <a:xfrm>
              <a:off x="3260435" y="4842093"/>
              <a:ext cx="61678" cy="57296"/>
            </a:xfrm>
            <a:custGeom>
              <a:avLst/>
              <a:gdLst/>
              <a:ahLst/>
              <a:cxnLst/>
              <a:rect l="l" t="t" r="r" b="b"/>
              <a:pathLst>
                <a:path w="1506" h="1399" extrusionOk="0">
                  <a:moveTo>
                    <a:pt x="107" y="1"/>
                  </a:moveTo>
                  <a:cubicBezTo>
                    <a:pt x="50" y="1"/>
                    <a:pt x="1" y="73"/>
                    <a:pt x="52" y="123"/>
                  </a:cubicBezTo>
                  <a:cubicBezTo>
                    <a:pt x="479" y="539"/>
                    <a:pt x="895" y="1033"/>
                    <a:pt x="1378" y="1384"/>
                  </a:cubicBezTo>
                  <a:cubicBezTo>
                    <a:pt x="1392" y="1394"/>
                    <a:pt x="1405" y="1398"/>
                    <a:pt x="1417" y="1398"/>
                  </a:cubicBezTo>
                  <a:cubicBezTo>
                    <a:pt x="1470" y="1398"/>
                    <a:pt x="1505" y="1317"/>
                    <a:pt x="1467" y="1268"/>
                  </a:cubicBezTo>
                  <a:cubicBezTo>
                    <a:pt x="1280" y="1036"/>
                    <a:pt x="1035" y="841"/>
                    <a:pt x="816" y="639"/>
                  </a:cubicBezTo>
                  <a:cubicBezTo>
                    <a:pt x="596" y="432"/>
                    <a:pt x="375" y="227"/>
                    <a:pt x="155" y="21"/>
                  </a:cubicBezTo>
                  <a:cubicBezTo>
                    <a:pt x="140" y="7"/>
                    <a:pt x="123" y="1"/>
                    <a:pt x="10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0"/>
            <p:cNvSpPr/>
            <p:nvPr/>
          </p:nvSpPr>
          <p:spPr>
            <a:xfrm>
              <a:off x="7555468" y="4842502"/>
              <a:ext cx="19085" cy="7372"/>
            </a:xfrm>
            <a:custGeom>
              <a:avLst/>
              <a:gdLst/>
              <a:ahLst/>
              <a:cxnLst/>
              <a:rect l="l" t="t" r="r" b="b"/>
              <a:pathLst>
                <a:path w="466" h="180" extrusionOk="0">
                  <a:moveTo>
                    <a:pt x="310" y="0"/>
                  </a:moveTo>
                  <a:cubicBezTo>
                    <a:pt x="241" y="0"/>
                    <a:pt x="173" y="17"/>
                    <a:pt x="97" y="29"/>
                  </a:cubicBezTo>
                  <a:cubicBezTo>
                    <a:pt x="1" y="42"/>
                    <a:pt x="38" y="180"/>
                    <a:pt x="126" y="180"/>
                  </a:cubicBezTo>
                  <a:cubicBezTo>
                    <a:pt x="130" y="180"/>
                    <a:pt x="134" y="180"/>
                    <a:pt x="138" y="179"/>
                  </a:cubicBezTo>
                  <a:cubicBezTo>
                    <a:pt x="247" y="164"/>
                    <a:pt x="341" y="165"/>
                    <a:pt x="432" y="101"/>
                  </a:cubicBezTo>
                  <a:cubicBezTo>
                    <a:pt x="466" y="80"/>
                    <a:pt x="461" y="30"/>
                    <a:pt x="421" y="18"/>
                  </a:cubicBezTo>
                  <a:cubicBezTo>
                    <a:pt x="383" y="5"/>
                    <a:pt x="346" y="0"/>
                    <a:pt x="31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0"/>
            <p:cNvSpPr/>
            <p:nvPr/>
          </p:nvSpPr>
          <p:spPr>
            <a:xfrm>
              <a:off x="2043211" y="4844509"/>
              <a:ext cx="8519" cy="20191"/>
            </a:xfrm>
            <a:custGeom>
              <a:avLst/>
              <a:gdLst/>
              <a:ahLst/>
              <a:cxnLst/>
              <a:rect l="l" t="t" r="r" b="b"/>
              <a:pathLst>
                <a:path w="208" h="493" extrusionOk="0">
                  <a:moveTo>
                    <a:pt x="104" y="0"/>
                  </a:moveTo>
                  <a:cubicBezTo>
                    <a:pt x="60" y="0"/>
                    <a:pt x="17" y="30"/>
                    <a:pt x="16" y="88"/>
                  </a:cubicBezTo>
                  <a:cubicBezTo>
                    <a:pt x="12" y="205"/>
                    <a:pt x="1" y="321"/>
                    <a:pt x="26" y="435"/>
                  </a:cubicBezTo>
                  <a:cubicBezTo>
                    <a:pt x="35" y="473"/>
                    <a:pt x="70" y="493"/>
                    <a:pt x="105" y="493"/>
                  </a:cubicBezTo>
                  <a:cubicBezTo>
                    <a:pt x="139" y="493"/>
                    <a:pt x="174" y="474"/>
                    <a:pt x="183" y="435"/>
                  </a:cubicBezTo>
                  <a:cubicBezTo>
                    <a:pt x="208" y="321"/>
                    <a:pt x="196" y="205"/>
                    <a:pt x="193" y="88"/>
                  </a:cubicBezTo>
                  <a:cubicBezTo>
                    <a:pt x="192" y="30"/>
                    <a:pt x="148" y="0"/>
                    <a:pt x="10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0"/>
            <p:cNvSpPr/>
            <p:nvPr/>
          </p:nvSpPr>
          <p:spPr>
            <a:xfrm>
              <a:off x="7400985" y="4845820"/>
              <a:ext cx="19904" cy="7822"/>
            </a:xfrm>
            <a:custGeom>
              <a:avLst/>
              <a:gdLst/>
              <a:ahLst/>
              <a:cxnLst/>
              <a:rect l="l" t="t" r="r" b="b"/>
              <a:pathLst>
                <a:path w="486" h="191" extrusionOk="0">
                  <a:moveTo>
                    <a:pt x="292" y="0"/>
                  </a:moveTo>
                  <a:cubicBezTo>
                    <a:pt x="233" y="0"/>
                    <a:pt x="173" y="9"/>
                    <a:pt x="109" y="14"/>
                  </a:cubicBezTo>
                  <a:cubicBezTo>
                    <a:pt x="3" y="24"/>
                    <a:pt x="1" y="183"/>
                    <a:pt x="105" y="183"/>
                  </a:cubicBezTo>
                  <a:cubicBezTo>
                    <a:pt x="106" y="183"/>
                    <a:pt x="107" y="183"/>
                    <a:pt x="109" y="183"/>
                  </a:cubicBezTo>
                  <a:cubicBezTo>
                    <a:pt x="227" y="178"/>
                    <a:pt x="345" y="191"/>
                    <a:pt x="447" y="125"/>
                  </a:cubicBezTo>
                  <a:cubicBezTo>
                    <a:pt x="479" y="104"/>
                    <a:pt x="485" y="51"/>
                    <a:pt x="447" y="32"/>
                  </a:cubicBezTo>
                  <a:cubicBezTo>
                    <a:pt x="395" y="7"/>
                    <a:pt x="344" y="0"/>
                    <a:pt x="29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0"/>
            <p:cNvSpPr/>
            <p:nvPr/>
          </p:nvSpPr>
          <p:spPr>
            <a:xfrm>
              <a:off x="7316372" y="4846065"/>
              <a:ext cx="96695" cy="135274"/>
            </a:xfrm>
            <a:custGeom>
              <a:avLst/>
              <a:gdLst/>
              <a:ahLst/>
              <a:cxnLst/>
              <a:rect l="l" t="t" r="r" b="b"/>
              <a:pathLst>
                <a:path w="2361" h="3303" extrusionOk="0">
                  <a:moveTo>
                    <a:pt x="83" y="0"/>
                  </a:moveTo>
                  <a:cubicBezTo>
                    <a:pt x="38" y="0"/>
                    <a:pt x="1" y="58"/>
                    <a:pt x="39" y="102"/>
                  </a:cubicBezTo>
                  <a:cubicBezTo>
                    <a:pt x="882" y="1103"/>
                    <a:pt x="1648" y="2103"/>
                    <a:pt x="2243" y="3274"/>
                  </a:cubicBezTo>
                  <a:cubicBezTo>
                    <a:pt x="2254" y="3294"/>
                    <a:pt x="2270" y="3303"/>
                    <a:pt x="2286" y="3303"/>
                  </a:cubicBezTo>
                  <a:cubicBezTo>
                    <a:pt x="2323" y="3303"/>
                    <a:pt x="2361" y="3262"/>
                    <a:pt x="2339" y="3218"/>
                  </a:cubicBezTo>
                  <a:cubicBezTo>
                    <a:pt x="1767" y="2066"/>
                    <a:pt x="1048" y="923"/>
                    <a:pt x="123" y="18"/>
                  </a:cubicBezTo>
                  <a:cubicBezTo>
                    <a:pt x="110" y="6"/>
                    <a:pt x="96" y="0"/>
                    <a:pt x="8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0"/>
            <p:cNvSpPr/>
            <p:nvPr/>
          </p:nvSpPr>
          <p:spPr>
            <a:xfrm>
              <a:off x="8363100" y="4846270"/>
              <a:ext cx="18839" cy="11877"/>
            </a:xfrm>
            <a:custGeom>
              <a:avLst/>
              <a:gdLst/>
              <a:ahLst/>
              <a:cxnLst/>
              <a:rect l="l" t="t" r="r" b="b"/>
              <a:pathLst>
                <a:path w="460" h="290" extrusionOk="0">
                  <a:moveTo>
                    <a:pt x="162" y="1"/>
                  </a:moveTo>
                  <a:cubicBezTo>
                    <a:pt x="45" y="1"/>
                    <a:pt x="0" y="206"/>
                    <a:pt x="139" y="252"/>
                  </a:cubicBezTo>
                  <a:cubicBezTo>
                    <a:pt x="197" y="273"/>
                    <a:pt x="241" y="290"/>
                    <a:pt x="300" y="290"/>
                  </a:cubicBezTo>
                  <a:cubicBezTo>
                    <a:pt x="306" y="290"/>
                    <a:pt x="312" y="289"/>
                    <a:pt x="319" y="289"/>
                  </a:cubicBezTo>
                  <a:cubicBezTo>
                    <a:pt x="404" y="287"/>
                    <a:pt x="460" y="176"/>
                    <a:pt x="391" y="112"/>
                  </a:cubicBezTo>
                  <a:cubicBezTo>
                    <a:pt x="334" y="59"/>
                    <a:pt x="279" y="40"/>
                    <a:pt x="206" y="9"/>
                  </a:cubicBezTo>
                  <a:cubicBezTo>
                    <a:pt x="190" y="3"/>
                    <a:pt x="176" y="1"/>
                    <a:pt x="16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0"/>
            <p:cNvSpPr/>
            <p:nvPr/>
          </p:nvSpPr>
          <p:spPr>
            <a:xfrm>
              <a:off x="4322890" y="4849874"/>
              <a:ext cx="72490" cy="64054"/>
            </a:xfrm>
            <a:custGeom>
              <a:avLst/>
              <a:gdLst/>
              <a:ahLst/>
              <a:cxnLst/>
              <a:rect l="l" t="t" r="r" b="b"/>
              <a:pathLst>
                <a:path w="1770" h="1564" extrusionOk="0">
                  <a:moveTo>
                    <a:pt x="86" y="1"/>
                  </a:moveTo>
                  <a:cubicBezTo>
                    <a:pt x="30" y="1"/>
                    <a:pt x="0" y="82"/>
                    <a:pt x="56" y="112"/>
                  </a:cubicBezTo>
                  <a:cubicBezTo>
                    <a:pt x="694" y="457"/>
                    <a:pt x="1227" y="863"/>
                    <a:pt x="1574" y="1518"/>
                  </a:cubicBezTo>
                  <a:cubicBezTo>
                    <a:pt x="1591" y="1551"/>
                    <a:pt x="1618" y="1564"/>
                    <a:pt x="1645" y="1564"/>
                  </a:cubicBezTo>
                  <a:cubicBezTo>
                    <a:pt x="1706" y="1564"/>
                    <a:pt x="1770" y="1498"/>
                    <a:pt x="1733" y="1427"/>
                  </a:cubicBezTo>
                  <a:cubicBezTo>
                    <a:pt x="1392" y="783"/>
                    <a:pt x="819" y="202"/>
                    <a:pt x="102" y="3"/>
                  </a:cubicBezTo>
                  <a:cubicBezTo>
                    <a:pt x="96" y="1"/>
                    <a:pt x="91" y="1"/>
                    <a:pt x="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0"/>
            <p:cNvSpPr/>
            <p:nvPr/>
          </p:nvSpPr>
          <p:spPr>
            <a:xfrm>
              <a:off x="2227673" y="4851103"/>
              <a:ext cx="32436" cy="81623"/>
            </a:xfrm>
            <a:custGeom>
              <a:avLst/>
              <a:gdLst/>
              <a:ahLst/>
              <a:cxnLst/>
              <a:rect l="l" t="t" r="r" b="b"/>
              <a:pathLst>
                <a:path w="792" h="1993" extrusionOk="0">
                  <a:moveTo>
                    <a:pt x="84" y="0"/>
                  </a:moveTo>
                  <a:cubicBezTo>
                    <a:pt x="42" y="0"/>
                    <a:pt x="1" y="49"/>
                    <a:pt x="10" y="95"/>
                  </a:cubicBezTo>
                  <a:cubicBezTo>
                    <a:pt x="73" y="400"/>
                    <a:pt x="197" y="694"/>
                    <a:pt x="283" y="992"/>
                  </a:cubicBezTo>
                  <a:cubicBezTo>
                    <a:pt x="371" y="1295"/>
                    <a:pt x="419" y="1609"/>
                    <a:pt x="534" y="1901"/>
                  </a:cubicBezTo>
                  <a:cubicBezTo>
                    <a:pt x="557" y="1962"/>
                    <a:pt x="613" y="1993"/>
                    <a:pt x="667" y="1993"/>
                  </a:cubicBezTo>
                  <a:cubicBezTo>
                    <a:pt x="730" y="1993"/>
                    <a:pt x="789" y="1952"/>
                    <a:pt x="789" y="1867"/>
                  </a:cubicBezTo>
                  <a:cubicBezTo>
                    <a:pt x="792" y="1270"/>
                    <a:pt x="502" y="490"/>
                    <a:pt x="129" y="25"/>
                  </a:cubicBezTo>
                  <a:cubicBezTo>
                    <a:pt x="116" y="8"/>
                    <a:pt x="100" y="0"/>
                    <a:pt x="8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0"/>
            <p:cNvSpPr/>
            <p:nvPr/>
          </p:nvSpPr>
          <p:spPr>
            <a:xfrm>
              <a:off x="6516808" y="4852168"/>
              <a:ext cx="100790" cy="133595"/>
            </a:xfrm>
            <a:custGeom>
              <a:avLst/>
              <a:gdLst/>
              <a:ahLst/>
              <a:cxnLst/>
              <a:rect l="l" t="t" r="r" b="b"/>
              <a:pathLst>
                <a:path w="2461" h="3262" extrusionOk="0">
                  <a:moveTo>
                    <a:pt x="80" y="0"/>
                  </a:moveTo>
                  <a:cubicBezTo>
                    <a:pt x="36" y="0"/>
                    <a:pt x="0" y="57"/>
                    <a:pt x="36" y="102"/>
                  </a:cubicBezTo>
                  <a:cubicBezTo>
                    <a:pt x="860" y="1124"/>
                    <a:pt x="1686" y="2109"/>
                    <a:pt x="2363" y="3239"/>
                  </a:cubicBezTo>
                  <a:cubicBezTo>
                    <a:pt x="2372" y="3255"/>
                    <a:pt x="2386" y="3262"/>
                    <a:pt x="2399" y="3262"/>
                  </a:cubicBezTo>
                  <a:cubicBezTo>
                    <a:pt x="2430" y="3262"/>
                    <a:pt x="2461" y="3230"/>
                    <a:pt x="2441" y="3195"/>
                  </a:cubicBezTo>
                  <a:cubicBezTo>
                    <a:pt x="1802" y="2069"/>
                    <a:pt x="1060" y="922"/>
                    <a:pt x="121" y="18"/>
                  </a:cubicBezTo>
                  <a:cubicBezTo>
                    <a:pt x="108" y="6"/>
                    <a:pt x="94" y="0"/>
                    <a:pt x="8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0"/>
            <p:cNvSpPr/>
            <p:nvPr/>
          </p:nvSpPr>
          <p:spPr>
            <a:xfrm>
              <a:off x="7501940" y="4854338"/>
              <a:ext cx="19249" cy="12041"/>
            </a:xfrm>
            <a:custGeom>
              <a:avLst/>
              <a:gdLst/>
              <a:ahLst/>
              <a:cxnLst/>
              <a:rect l="l" t="t" r="r" b="b"/>
              <a:pathLst>
                <a:path w="470" h="294" extrusionOk="0">
                  <a:moveTo>
                    <a:pt x="162" y="1"/>
                  </a:moveTo>
                  <a:cubicBezTo>
                    <a:pt x="45" y="1"/>
                    <a:pt x="0" y="206"/>
                    <a:pt x="139" y="252"/>
                  </a:cubicBezTo>
                  <a:cubicBezTo>
                    <a:pt x="203" y="276"/>
                    <a:pt x="253" y="293"/>
                    <a:pt x="320" y="293"/>
                  </a:cubicBezTo>
                  <a:cubicBezTo>
                    <a:pt x="323" y="293"/>
                    <a:pt x="325" y="293"/>
                    <a:pt x="327" y="293"/>
                  </a:cubicBezTo>
                  <a:cubicBezTo>
                    <a:pt x="414" y="293"/>
                    <a:pt x="470" y="176"/>
                    <a:pt x="401" y="116"/>
                  </a:cubicBezTo>
                  <a:cubicBezTo>
                    <a:pt x="339" y="62"/>
                    <a:pt x="282" y="40"/>
                    <a:pt x="205" y="9"/>
                  </a:cubicBezTo>
                  <a:cubicBezTo>
                    <a:pt x="190" y="3"/>
                    <a:pt x="176" y="1"/>
                    <a:pt x="16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0"/>
            <p:cNvSpPr/>
            <p:nvPr/>
          </p:nvSpPr>
          <p:spPr>
            <a:xfrm>
              <a:off x="8149397" y="4854994"/>
              <a:ext cx="119671" cy="151452"/>
            </a:xfrm>
            <a:custGeom>
              <a:avLst/>
              <a:gdLst/>
              <a:ahLst/>
              <a:cxnLst/>
              <a:rect l="l" t="t" r="r" b="b"/>
              <a:pathLst>
                <a:path w="2922" h="3698" extrusionOk="0">
                  <a:moveTo>
                    <a:pt x="2902" y="0"/>
                  </a:moveTo>
                  <a:cubicBezTo>
                    <a:pt x="2901" y="0"/>
                    <a:pt x="2899" y="1"/>
                    <a:pt x="2897" y="1"/>
                  </a:cubicBezTo>
                  <a:cubicBezTo>
                    <a:pt x="2821" y="32"/>
                    <a:pt x="2747" y="67"/>
                    <a:pt x="2675" y="102"/>
                  </a:cubicBezTo>
                  <a:cubicBezTo>
                    <a:pt x="2669" y="82"/>
                    <a:pt x="2656" y="65"/>
                    <a:pt x="2634" y="62"/>
                  </a:cubicBezTo>
                  <a:cubicBezTo>
                    <a:pt x="2616" y="59"/>
                    <a:pt x="2598" y="57"/>
                    <a:pt x="2581" y="57"/>
                  </a:cubicBezTo>
                  <a:cubicBezTo>
                    <a:pt x="2485" y="57"/>
                    <a:pt x="2421" y="114"/>
                    <a:pt x="2365" y="203"/>
                  </a:cubicBezTo>
                  <a:cubicBezTo>
                    <a:pt x="2351" y="226"/>
                    <a:pt x="2353" y="248"/>
                    <a:pt x="2361" y="268"/>
                  </a:cubicBezTo>
                  <a:cubicBezTo>
                    <a:pt x="1144" y="1004"/>
                    <a:pt x="520" y="2366"/>
                    <a:pt x="5" y="3678"/>
                  </a:cubicBezTo>
                  <a:cubicBezTo>
                    <a:pt x="1" y="3688"/>
                    <a:pt x="13" y="3697"/>
                    <a:pt x="22" y="3697"/>
                  </a:cubicBezTo>
                  <a:cubicBezTo>
                    <a:pt x="27" y="3697"/>
                    <a:pt x="31" y="3695"/>
                    <a:pt x="33" y="3690"/>
                  </a:cubicBezTo>
                  <a:cubicBezTo>
                    <a:pt x="586" y="2398"/>
                    <a:pt x="1176" y="1041"/>
                    <a:pt x="2384" y="299"/>
                  </a:cubicBezTo>
                  <a:cubicBezTo>
                    <a:pt x="2401" y="316"/>
                    <a:pt x="2423" y="327"/>
                    <a:pt x="2445" y="327"/>
                  </a:cubicBezTo>
                  <a:cubicBezTo>
                    <a:pt x="2462" y="327"/>
                    <a:pt x="2479" y="320"/>
                    <a:pt x="2493" y="302"/>
                  </a:cubicBezTo>
                  <a:cubicBezTo>
                    <a:pt x="2542" y="241"/>
                    <a:pt x="2603" y="208"/>
                    <a:pt x="2662" y="163"/>
                  </a:cubicBezTo>
                  <a:cubicBezTo>
                    <a:pt x="2664" y="160"/>
                    <a:pt x="2662" y="157"/>
                    <a:pt x="2664" y="156"/>
                  </a:cubicBezTo>
                  <a:cubicBezTo>
                    <a:pt x="2745" y="116"/>
                    <a:pt x="2817" y="67"/>
                    <a:pt x="2905" y="32"/>
                  </a:cubicBezTo>
                  <a:cubicBezTo>
                    <a:pt x="2921" y="25"/>
                    <a:pt x="2915" y="0"/>
                    <a:pt x="290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0"/>
            <p:cNvSpPr/>
            <p:nvPr/>
          </p:nvSpPr>
          <p:spPr>
            <a:xfrm>
              <a:off x="5426053" y="4860850"/>
              <a:ext cx="62907" cy="40709"/>
            </a:xfrm>
            <a:custGeom>
              <a:avLst/>
              <a:gdLst/>
              <a:ahLst/>
              <a:cxnLst/>
              <a:rect l="l" t="t" r="r" b="b"/>
              <a:pathLst>
                <a:path w="1536" h="994" extrusionOk="0">
                  <a:moveTo>
                    <a:pt x="70" y="1"/>
                  </a:moveTo>
                  <a:cubicBezTo>
                    <a:pt x="24" y="1"/>
                    <a:pt x="1" y="77"/>
                    <a:pt x="47" y="103"/>
                  </a:cubicBezTo>
                  <a:cubicBezTo>
                    <a:pt x="507" y="359"/>
                    <a:pt x="956" y="637"/>
                    <a:pt x="1362" y="974"/>
                  </a:cubicBezTo>
                  <a:cubicBezTo>
                    <a:pt x="1378" y="988"/>
                    <a:pt x="1396" y="993"/>
                    <a:pt x="1413" y="993"/>
                  </a:cubicBezTo>
                  <a:cubicBezTo>
                    <a:pt x="1478" y="993"/>
                    <a:pt x="1536" y="912"/>
                    <a:pt x="1473" y="861"/>
                  </a:cubicBezTo>
                  <a:cubicBezTo>
                    <a:pt x="1050" y="510"/>
                    <a:pt x="599" y="214"/>
                    <a:pt x="88" y="4"/>
                  </a:cubicBezTo>
                  <a:cubicBezTo>
                    <a:pt x="82" y="2"/>
                    <a:pt x="76" y="1"/>
                    <a:pt x="7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0"/>
            <p:cNvSpPr/>
            <p:nvPr/>
          </p:nvSpPr>
          <p:spPr>
            <a:xfrm>
              <a:off x="2580131" y="4862366"/>
              <a:ext cx="17774" cy="37883"/>
            </a:xfrm>
            <a:custGeom>
              <a:avLst/>
              <a:gdLst/>
              <a:ahLst/>
              <a:cxnLst/>
              <a:rect l="l" t="t" r="r" b="b"/>
              <a:pathLst>
                <a:path w="434" h="925" extrusionOk="0">
                  <a:moveTo>
                    <a:pt x="75" y="0"/>
                  </a:moveTo>
                  <a:cubicBezTo>
                    <a:pt x="39" y="0"/>
                    <a:pt x="0" y="35"/>
                    <a:pt x="10" y="79"/>
                  </a:cubicBezTo>
                  <a:cubicBezTo>
                    <a:pt x="77" y="353"/>
                    <a:pt x="167" y="654"/>
                    <a:pt x="314" y="894"/>
                  </a:cubicBezTo>
                  <a:cubicBezTo>
                    <a:pt x="327" y="915"/>
                    <a:pt x="346" y="924"/>
                    <a:pt x="364" y="924"/>
                  </a:cubicBezTo>
                  <a:cubicBezTo>
                    <a:pt x="399" y="924"/>
                    <a:pt x="433" y="891"/>
                    <a:pt x="427" y="847"/>
                  </a:cubicBezTo>
                  <a:cubicBezTo>
                    <a:pt x="383" y="569"/>
                    <a:pt x="252" y="281"/>
                    <a:pt x="124" y="31"/>
                  </a:cubicBezTo>
                  <a:cubicBezTo>
                    <a:pt x="112" y="9"/>
                    <a:pt x="94" y="0"/>
                    <a:pt x="7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0"/>
            <p:cNvSpPr/>
            <p:nvPr/>
          </p:nvSpPr>
          <p:spPr>
            <a:xfrm>
              <a:off x="2089654" y="4862488"/>
              <a:ext cx="12368" cy="34935"/>
            </a:xfrm>
            <a:custGeom>
              <a:avLst/>
              <a:gdLst/>
              <a:ahLst/>
              <a:cxnLst/>
              <a:rect l="l" t="t" r="r" b="b"/>
              <a:pathLst>
                <a:path w="302" h="853" extrusionOk="0">
                  <a:moveTo>
                    <a:pt x="109" y="1"/>
                  </a:moveTo>
                  <a:cubicBezTo>
                    <a:pt x="56" y="1"/>
                    <a:pt x="0" y="36"/>
                    <a:pt x="5" y="98"/>
                  </a:cubicBezTo>
                  <a:cubicBezTo>
                    <a:pt x="21" y="318"/>
                    <a:pt x="3" y="578"/>
                    <a:pt x="83" y="784"/>
                  </a:cubicBezTo>
                  <a:cubicBezTo>
                    <a:pt x="99" y="826"/>
                    <a:pt x="146" y="853"/>
                    <a:pt x="189" y="853"/>
                  </a:cubicBezTo>
                  <a:cubicBezTo>
                    <a:pt x="226" y="853"/>
                    <a:pt x="260" y="833"/>
                    <a:pt x="268" y="784"/>
                  </a:cubicBezTo>
                  <a:cubicBezTo>
                    <a:pt x="302" y="554"/>
                    <a:pt x="232" y="301"/>
                    <a:pt x="199" y="71"/>
                  </a:cubicBezTo>
                  <a:cubicBezTo>
                    <a:pt x="192" y="23"/>
                    <a:pt x="151" y="1"/>
                    <a:pt x="10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0"/>
            <p:cNvSpPr/>
            <p:nvPr/>
          </p:nvSpPr>
          <p:spPr>
            <a:xfrm>
              <a:off x="2164725" y="4862570"/>
              <a:ext cx="26989" cy="58852"/>
            </a:xfrm>
            <a:custGeom>
              <a:avLst/>
              <a:gdLst/>
              <a:ahLst/>
              <a:cxnLst/>
              <a:rect l="l" t="t" r="r" b="b"/>
              <a:pathLst>
                <a:path w="659" h="1437" extrusionOk="0">
                  <a:moveTo>
                    <a:pt x="187" y="0"/>
                  </a:moveTo>
                  <a:cubicBezTo>
                    <a:pt x="146" y="0"/>
                    <a:pt x="107" y="22"/>
                    <a:pt x="96" y="70"/>
                  </a:cubicBezTo>
                  <a:cubicBezTo>
                    <a:pt x="1" y="512"/>
                    <a:pt x="71" y="1132"/>
                    <a:pt x="462" y="1418"/>
                  </a:cubicBezTo>
                  <a:cubicBezTo>
                    <a:pt x="479" y="1431"/>
                    <a:pt x="498" y="1436"/>
                    <a:pt x="517" y="1436"/>
                  </a:cubicBezTo>
                  <a:cubicBezTo>
                    <a:pt x="587" y="1436"/>
                    <a:pt x="659" y="1359"/>
                    <a:pt x="631" y="1288"/>
                  </a:cubicBezTo>
                  <a:cubicBezTo>
                    <a:pt x="560" y="1098"/>
                    <a:pt x="440" y="935"/>
                    <a:pt x="376" y="742"/>
                  </a:cubicBezTo>
                  <a:cubicBezTo>
                    <a:pt x="306" y="533"/>
                    <a:pt x="286" y="317"/>
                    <a:pt x="292" y="98"/>
                  </a:cubicBezTo>
                  <a:cubicBezTo>
                    <a:pt x="293" y="36"/>
                    <a:pt x="239" y="0"/>
                    <a:pt x="18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0"/>
            <p:cNvSpPr/>
            <p:nvPr/>
          </p:nvSpPr>
          <p:spPr>
            <a:xfrm>
              <a:off x="7273452" y="4863308"/>
              <a:ext cx="127657" cy="161608"/>
            </a:xfrm>
            <a:custGeom>
              <a:avLst/>
              <a:gdLst/>
              <a:ahLst/>
              <a:cxnLst/>
              <a:rect l="l" t="t" r="r" b="b"/>
              <a:pathLst>
                <a:path w="3117" h="3946" extrusionOk="0">
                  <a:moveTo>
                    <a:pt x="3098" y="1"/>
                  </a:moveTo>
                  <a:cubicBezTo>
                    <a:pt x="3096" y="1"/>
                    <a:pt x="3095" y="1"/>
                    <a:pt x="3093" y="2"/>
                  </a:cubicBezTo>
                  <a:cubicBezTo>
                    <a:pt x="3009" y="36"/>
                    <a:pt x="2930" y="71"/>
                    <a:pt x="2850" y="110"/>
                  </a:cubicBezTo>
                  <a:cubicBezTo>
                    <a:pt x="2848" y="91"/>
                    <a:pt x="2836" y="74"/>
                    <a:pt x="2811" y="69"/>
                  </a:cubicBezTo>
                  <a:cubicBezTo>
                    <a:pt x="2791" y="64"/>
                    <a:pt x="2772" y="62"/>
                    <a:pt x="2754" y="62"/>
                  </a:cubicBezTo>
                  <a:cubicBezTo>
                    <a:pt x="2655" y="62"/>
                    <a:pt x="2584" y="127"/>
                    <a:pt x="2529" y="220"/>
                  </a:cubicBezTo>
                  <a:cubicBezTo>
                    <a:pt x="2515" y="246"/>
                    <a:pt x="2515" y="267"/>
                    <a:pt x="2522" y="286"/>
                  </a:cubicBezTo>
                  <a:cubicBezTo>
                    <a:pt x="1222" y="1072"/>
                    <a:pt x="556" y="2528"/>
                    <a:pt x="5" y="3926"/>
                  </a:cubicBezTo>
                  <a:cubicBezTo>
                    <a:pt x="1" y="3936"/>
                    <a:pt x="12" y="3946"/>
                    <a:pt x="22" y="3946"/>
                  </a:cubicBezTo>
                  <a:cubicBezTo>
                    <a:pt x="27" y="3946"/>
                    <a:pt x="31" y="3944"/>
                    <a:pt x="33" y="3939"/>
                  </a:cubicBezTo>
                  <a:cubicBezTo>
                    <a:pt x="622" y="2557"/>
                    <a:pt x="1251" y="1105"/>
                    <a:pt x="2546" y="313"/>
                  </a:cubicBezTo>
                  <a:cubicBezTo>
                    <a:pt x="2562" y="326"/>
                    <a:pt x="2583" y="335"/>
                    <a:pt x="2605" y="335"/>
                  </a:cubicBezTo>
                  <a:cubicBezTo>
                    <a:pt x="2628" y="335"/>
                    <a:pt x="2651" y="325"/>
                    <a:pt x="2668" y="300"/>
                  </a:cubicBezTo>
                  <a:cubicBezTo>
                    <a:pt x="2705" y="253"/>
                    <a:pt x="2777" y="215"/>
                    <a:pt x="2826" y="178"/>
                  </a:cubicBezTo>
                  <a:cubicBezTo>
                    <a:pt x="2835" y="171"/>
                    <a:pt x="2843" y="159"/>
                    <a:pt x="2848" y="148"/>
                  </a:cubicBezTo>
                  <a:cubicBezTo>
                    <a:pt x="2930" y="108"/>
                    <a:pt x="3013" y="69"/>
                    <a:pt x="3101" y="32"/>
                  </a:cubicBezTo>
                  <a:cubicBezTo>
                    <a:pt x="3117" y="25"/>
                    <a:pt x="3111" y="1"/>
                    <a:pt x="309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0"/>
            <p:cNvSpPr/>
            <p:nvPr/>
          </p:nvSpPr>
          <p:spPr>
            <a:xfrm>
              <a:off x="8331360" y="4863758"/>
              <a:ext cx="21338" cy="9010"/>
            </a:xfrm>
            <a:custGeom>
              <a:avLst/>
              <a:gdLst/>
              <a:ahLst/>
              <a:cxnLst/>
              <a:rect l="l" t="t" r="r" b="b"/>
              <a:pathLst>
                <a:path w="521" h="220" extrusionOk="0">
                  <a:moveTo>
                    <a:pt x="132" y="0"/>
                  </a:moveTo>
                  <a:cubicBezTo>
                    <a:pt x="36" y="0"/>
                    <a:pt x="1" y="141"/>
                    <a:pt x="103" y="169"/>
                  </a:cubicBezTo>
                  <a:cubicBezTo>
                    <a:pt x="195" y="194"/>
                    <a:pt x="275" y="220"/>
                    <a:pt x="361" y="220"/>
                  </a:cubicBezTo>
                  <a:cubicBezTo>
                    <a:pt x="396" y="220"/>
                    <a:pt x="431" y="216"/>
                    <a:pt x="469" y="205"/>
                  </a:cubicBezTo>
                  <a:cubicBezTo>
                    <a:pt x="503" y="196"/>
                    <a:pt x="520" y="147"/>
                    <a:pt x="491" y="123"/>
                  </a:cubicBezTo>
                  <a:cubicBezTo>
                    <a:pt x="387" y="38"/>
                    <a:pt x="283" y="25"/>
                    <a:pt x="152" y="2"/>
                  </a:cubicBezTo>
                  <a:cubicBezTo>
                    <a:pt x="145" y="1"/>
                    <a:pt x="139" y="0"/>
                    <a:pt x="13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0"/>
            <p:cNvSpPr/>
            <p:nvPr/>
          </p:nvSpPr>
          <p:spPr>
            <a:xfrm>
              <a:off x="2192943" y="4864864"/>
              <a:ext cx="43003" cy="95507"/>
            </a:xfrm>
            <a:custGeom>
              <a:avLst/>
              <a:gdLst/>
              <a:ahLst/>
              <a:cxnLst/>
              <a:rect l="l" t="t" r="r" b="b"/>
              <a:pathLst>
                <a:path w="1050" h="2332" extrusionOk="0">
                  <a:moveTo>
                    <a:pt x="118" y="1"/>
                  </a:moveTo>
                  <a:cubicBezTo>
                    <a:pt x="60" y="1"/>
                    <a:pt x="1" y="40"/>
                    <a:pt x="5" y="108"/>
                  </a:cubicBezTo>
                  <a:cubicBezTo>
                    <a:pt x="47" y="859"/>
                    <a:pt x="291" y="1845"/>
                    <a:pt x="920" y="2319"/>
                  </a:cubicBezTo>
                  <a:cubicBezTo>
                    <a:pt x="931" y="2328"/>
                    <a:pt x="943" y="2331"/>
                    <a:pt x="956" y="2331"/>
                  </a:cubicBezTo>
                  <a:cubicBezTo>
                    <a:pt x="1002" y="2331"/>
                    <a:pt x="1049" y="2280"/>
                    <a:pt x="1033" y="2233"/>
                  </a:cubicBezTo>
                  <a:cubicBezTo>
                    <a:pt x="919" y="1902"/>
                    <a:pt x="717" y="1616"/>
                    <a:pt x="576" y="1298"/>
                  </a:cubicBezTo>
                  <a:cubicBezTo>
                    <a:pt x="400" y="908"/>
                    <a:pt x="298" y="500"/>
                    <a:pt x="221" y="80"/>
                  </a:cubicBezTo>
                  <a:cubicBezTo>
                    <a:pt x="210" y="26"/>
                    <a:pt x="165" y="1"/>
                    <a:pt x="11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0"/>
            <p:cNvSpPr/>
            <p:nvPr/>
          </p:nvSpPr>
          <p:spPr>
            <a:xfrm>
              <a:off x="3360406" y="4868263"/>
              <a:ext cx="31208" cy="53160"/>
            </a:xfrm>
            <a:custGeom>
              <a:avLst/>
              <a:gdLst/>
              <a:ahLst/>
              <a:cxnLst/>
              <a:rect l="l" t="t" r="r" b="b"/>
              <a:pathLst>
                <a:path w="762" h="1298" extrusionOk="0">
                  <a:moveTo>
                    <a:pt x="81" y="1"/>
                  </a:moveTo>
                  <a:cubicBezTo>
                    <a:pt x="39" y="1"/>
                    <a:pt x="1" y="49"/>
                    <a:pt x="25" y="94"/>
                  </a:cubicBezTo>
                  <a:cubicBezTo>
                    <a:pt x="246" y="488"/>
                    <a:pt x="488" y="826"/>
                    <a:pt x="642" y="1259"/>
                  </a:cubicBezTo>
                  <a:cubicBezTo>
                    <a:pt x="651" y="1285"/>
                    <a:pt x="674" y="1297"/>
                    <a:pt x="696" y="1297"/>
                  </a:cubicBezTo>
                  <a:cubicBezTo>
                    <a:pt x="729" y="1297"/>
                    <a:pt x="762" y="1270"/>
                    <a:pt x="749" y="1228"/>
                  </a:cubicBezTo>
                  <a:cubicBezTo>
                    <a:pt x="615" y="812"/>
                    <a:pt x="427" y="341"/>
                    <a:pt x="122" y="19"/>
                  </a:cubicBezTo>
                  <a:cubicBezTo>
                    <a:pt x="109" y="6"/>
                    <a:pt x="95" y="1"/>
                    <a:pt x="8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0"/>
            <p:cNvSpPr/>
            <p:nvPr/>
          </p:nvSpPr>
          <p:spPr>
            <a:xfrm>
              <a:off x="8624557" y="4868550"/>
              <a:ext cx="42347" cy="78920"/>
            </a:xfrm>
            <a:custGeom>
              <a:avLst/>
              <a:gdLst/>
              <a:ahLst/>
              <a:cxnLst/>
              <a:rect l="l" t="t" r="r" b="b"/>
              <a:pathLst>
                <a:path w="1034" h="1927" extrusionOk="0">
                  <a:moveTo>
                    <a:pt x="100" y="1"/>
                  </a:moveTo>
                  <a:cubicBezTo>
                    <a:pt x="51" y="1"/>
                    <a:pt x="0" y="55"/>
                    <a:pt x="29" y="113"/>
                  </a:cubicBezTo>
                  <a:cubicBezTo>
                    <a:pt x="310" y="704"/>
                    <a:pt x="559" y="1332"/>
                    <a:pt x="891" y="1895"/>
                  </a:cubicBezTo>
                  <a:cubicBezTo>
                    <a:pt x="904" y="1917"/>
                    <a:pt x="926" y="1926"/>
                    <a:pt x="948" y="1926"/>
                  </a:cubicBezTo>
                  <a:cubicBezTo>
                    <a:pt x="990" y="1926"/>
                    <a:pt x="1033" y="1892"/>
                    <a:pt x="1016" y="1843"/>
                  </a:cubicBezTo>
                  <a:cubicBezTo>
                    <a:pt x="781" y="1225"/>
                    <a:pt x="445" y="632"/>
                    <a:pt x="155" y="38"/>
                  </a:cubicBezTo>
                  <a:cubicBezTo>
                    <a:pt x="142" y="12"/>
                    <a:pt x="121" y="1"/>
                    <a:pt x="10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0"/>
            <p:cNvSpPr/>
            <p:nvPr/>
          </p:nvSpPr>
          <p:spPr>
            <a:xfrm>
              <a:off x="7635084" y="4868959"/>
              <a:ext cx="16423" cy="7290"/>
            </a:xfrm>
            <a:custGeom>
              <a:avLst/>
              <a:gdLst/>
              <a:ahLst/>
              <a:cxnLst/>
              <a:rect l="l" t="t" r="r" b="b"/>
              <a:pathLst>
                <a:path w="401" h="178" extrusionOk="0">
                  <a:moveTo>
                    <a:pt x="188" y="1"/>
                  </a:moveTo>
                  <a:cubicBezTo>
                    <a:pt x="144" y="1"/>
                    <a:pt x="98" y="10"/>
                    <a:pt x="50" y="25"/>
                  </a:cubicBezTo>
                  <a:cubicBezTo>
                    <a:pt x="11" y="38"/>
                    <a:pt x="0" y="92"/>
                    <a:pt x="39" y="115"/>
                  </a:cubicBezTo>
                  <a:cubicBezTo>
                    <a:pt x="106" y="155"/>
                    <a:pt x="172" y="178"/>
                    <a:pt x="243" y="178"/>
                  </a:cubicBezTo>
                  <a:cubicBezTo>
                    <a:pt x="273" y="178"/>
                    <a:pt x="303" y="174"/>
                    <a:pt x="335" y="165"/>
                  </a:cubicBezTo>
                  <a:cubicBezTo>
                    <a:pt x="388" y="148"/>
                    <a:pt x="401" y="72"/>
                    <a:pt x="350" y="44"/>
                  </a:cubicBezTo>
                  <a:cubicBezTo>
                    <a:pt x="296" y="14"/>
                    <a:pt x="243" y="1"/>
                    <a:pt x="18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0"/>
            <p:cNvSpPr/>
            <p:nvPr/>
          </p:nvSpPr>
          <p:spPr>
            <a:xfrm>
              <a:off x="1544912" y="4869041"/>
              <a:ext cx="55166" cy="71917"/>
            </a:xfrm>
            <a:custGeom>
              <a:avLst/>
              <a:gdLst/>
              <a:ahLst/>
              <a:cxnLst/>
              <a:rect l="l" t="t" r="r" b="b"/>
              <a:pathLst>
                <a:path w="1347" h="1756" extrusionOk="0">
                  <a:moveTo>
                    <a:pt x="58" y="0"/>
                  </a:moveTo>
                  <a:cubicBezTo>
                    <a:pt x="25" y="0"/>
                    <a:pt x="1" y="48"/>
                    <a:pt x="27" y="76"/>
                  </a:cubicBezTo>
                  <a:cubicBezTo>
                    <a:pt x="493" y="585"/>
                    <a:pt x="914" y="1091"/>
                    <a:pt x="1203" y="1721"/>
                  </a:cubicBezTo>
                  <a:cubicBezTo>
                    <a:pt x="1215" y="1746"/>
                    <a:pt x="1234" y="1755"/>
                    <a:pt x="1254" y="1755"/>
                  </a:cubicBezTo>
                  <a:cubicBezTo>
                    <a:pt x="1299" y="1755"/>
                    <a:pt x="1346" y="1706"/>
                    <a:pt x="1321" y="1653"/>
                  </a:cubicBezTo>
                  <a:cubicBezTo>
                    <a:pt x="1038" y="1025"/>
                    <a:pt x="640" y="420"/>
                    <a:pt x="80" y="8"/>
                  </a:cubicBezTo>
                  <a:cubicBezTo>
                    <a:pt x="73" y="3"/>
                    <a:pt x="65" y="0"/>
                    <a:pt x="5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0"/>
            <p:cNvSpPr/>
            <p:nvPr/>
          </p:nvSpPr>
          <p:spPr>
            <a:xfrm>
              <a:off x="1068933" y="4869942"/>
              <a:ext cx="72531" cy="64095"/>
            </a:xfrm>
            <a:custGeom>
              <a:avLst/>
              <a:gdLst/>
              <a:ahLst/>
              <a:cxnLst/>
              <a:rect l="l" t="t" r="r" b="b"/>
              <a:pathLst>
                <a:path w="1771" h="1565" extrusionOk="0">
                  <a:moveTo>
                    <a:pt x="85" y="0"/>
                  </a:moveTo>
                  <a:cubicBezTo>
                    <a:pt x="29" y="0"/>
                    <a:pt x="0" y="81"/>
                    <a:pt x="55" y="112"/>
                  </a:cubicBezTo>
                  <a:cubicBezTo>
                    <a:pt x="694" y="456"/>
                    <a:pt x="1226" y="863"/>
                    <a:pt x="1573" y="1518"/>
                  </a:cubicBezTo>
                  <a:cubicBezTo>
                    <a:pt x="1590" y="1551"/>
                    <a:pt x="1618" y="1564"/>
                    <a:pt x="1646" y="1564"/>
                  </a:cubicBezTo>
                  <a:cubicBezTo>
                    <a:pt x="1707" y="1564"/>
                    <a:pt x="1770" y="1498"/>
                    <a:pt x="1732" y="1426"/>
                  </a:cubicBezTo>
                  <a:cubicBezTo>
                    <a:pt x="1391" y="783"/>
                    <a:pt x="817" y="202"/>
                    <a:pt x="102" y="2"/>
                  </a:cubicBezTo>
                  <a:cubicBezTo>
                    <a:pt x="96" y="1"/>
                    <a:pt x="91" y="0"/>
                    <a:pt x="8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0"/>
            <p:cNvSpPr/>
            <p:nvPr/>
          </p:nvSpPr>
          <p:spPr>
            <a:xfrm>
              <a:off x="2046324" y="4871458"/>
              <a:ext cx="10771" cy="50948"/>
            </a:xfrm>
            <a:custGeom>
              <a:avLst/>
              <a:gdLst/>
              <a:ahLst/>
              <a:cxnLst/>
              <a:rect l="l" t="t" r="r" b="b"/>
              <a:pathLst>
                <a:path w="263" h="1244" extrusionOk="0">
                  <a:moveTo>
                    <a:pt x="92" y="1"/>
                  </a:moveTo>
                  <a:cubicBezTo>
                    <a:pt x="54" y="1"/>
                    <a:pt x="16" y="25"/>
                    <a:pt x="14" y="73"/>
                  </a:cubicBezTo>
                  <a:cubicBezTo>
                    <a:pt x="1" y="434"/>
                    <a:pt x="4" y="858"/>
                    <a:pt x="132" y="1200"/>
                  </a:cubicBezTo>
                  <a:cubicBezTo>
                    <a:pt x="143" y="1229"/>
                    <a:pt x="173" y="1244"/>
                    <a:pt x="201" y="1244"/>
                  </a:cubicBezTo>
                  <a:cubicBezTo>
                    <a:pt x="233" y="1244"/>
                    <a:pt x="262" y="1224"/>
                    <a:pt x="259" y="1182"/>
                  </a:cubicBezTo>
                  <a:cubicBezTo>
                    <a:pt x="229" y="807"/>
                    <a:pt x="152" y="451"/>
                    <a:pt x="165" y="71"/>
                  </a:cubicBezTo>
                  <a:cubicBezTo>
                    <a:pt x="166" y="24"/>
                    <a:pt x="129" y="1"/>
                    <a:pt x="9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0"/>
            <p:cNvSpPr/>
            <p:nvPr/>
          </p:nvSpPr>
          <p:spPr>
            <a:xfrm>
              <a:off x="8314364" y="4871744"/>
              <a:ext cx="20682" cy="9829"/>
            </a:xfrm>
            <a:custGeom>
              <a:avLst/>
              <a:gdLst/>
              <a:ahLst/>
              <a:cxnLst/>
              <a:rect l="l" t="t" r="r" b="b"/>
              <a:pathLst>
                <a:path w="505" h="240" extrusionOk="0">
                  <a:moveTo>
                    <a:pt x="331" y="0"/>
                  </a:moveTo>
                  <a:cubicBezTo>
                    <a:pt x="265" y="0"/>
                    <a:pt x="201" y="12"/>
                    <a:pt x="129" y="24"/>
                  </a:cubicBezTo>
                  <a:cubicBezTo>
                    <a:pt x="0" y="47"/>
                    <a:pt x="42" y="239"/>
                    <a:pt x="163" y="239"/>
                  </a:cubicBezTo>
                  <a:cubicBezTo>
                    <a:pt x="171" y="239"/>
                    <a:pt x="179" y="238"/>
                    <a:pt x="188" y="237"/>
                  </a:cubicBezTo>
                  <a:cubicBezTo>
                    <a:pt x="284" y="215"/>
                    <a:pt x="370" y="200"/>
                    <a:pt x="454" y="148"/>
                  </a:cubicBezTo>
                  <a:cubicBezTo>
                    <a:pt x="504" y="116"/>
                    <a:pt x="503" y="23"/>
                    <a:pt x="436" y="10"/>
                  </a:cubicBezTo>
                  <a:cubicBezTo>
                    <a:pt x="399" y="3"/>
                    <a:pt x="365" y="0"/>
                    <a:pt x="33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0"/>
            <p:cNvSpPr/>
            <p:nvPr/>
          </p:nvSpPr>
          <p:spPr>
            <a:xfrm>
              <a:off x="7467947" y="4872809"/>
              <a:ext cx="22280" cy="9215"/>
            </a:xfrm>
            <a:custGeom>
              <a:avLst/>
              <a:gdLst/>
              <a:ahLst/>
              <a:cxnLst/>
              <a:rect l="l" t="t" r="r" b="b"/>
              <a:pathLst>
                <a:path w="544" h="225" extrusionOk="0">
                  <a:moveTo>
                    <a:pt x="134" y="1"/>
                  </a:moveTo>
                  <a:cubicBezTo>
                    <a:pt x="38" y="1"/>
                    <a:pt x="0" y="142"/>
                    <a:pt x="105" y="170"/>
                  </a:cubicBezTo>
                  <a:cubicBezTo>
                    <a:pt x="204" y="197"/>
                    <a:pt x="291" y="224"/>
                    <a:pt x="385" y="224"/>
                  </a:cubicBezTo>
                  <a:cubicBezTo>
                    <a:pt x="420" y="224"/>
                    <a:pt x="455" y="220"/>
                    <a:pt x="493" y="212"/>
                  </a:cubicBezTo>
                  <a:cubicBezTo>
                    <a:pt x="526" y="204"/>
                    <a:pt x="543" y="151"/>
                    <a:pt x="514" y="129"/>
                  </a:cubicBezTo>
                  <a:cubicBezTo>
                    <a:pt x="401" y="42"/>
                    <a:pt x="292" y="28"/>
                    <a:pt x="152" y="2"/>
                  </a:cubicBezTo>
                  <a:cubicBezTo>
                    <a:pt x="146" y="1"/>
                    <a:pt x="140" y="1"/>
                    <a:pt x="13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0"/>
            <p:cNvSpPr/>
            <p:nvPr/>
          </p:nvSpPr>
          <p:spPr>
            <a:xfrm>
              <a:off x="8359087" y="4873055"/>
              <a:ext cx="20928" cy="15030"/>
            </a:xfrm>
            <a:custGeom>
              <a:avLst/>
              <a:gdLst/>
              <a:ahLst/>
              <a:cxnLst/>
              <a:rect l="l" t="t" r="r" b="b"/>
              <a:pathLst>
                <a:path w="511" h="367" extrusionOk="0">
                  <a:moveTo>
                    <a:pt x="373" y="0"/>
                  </a:moveTo>
                  <a:cubicBezTo>
                    <a:pt x="369" y="0"/>
                    <a:pt x="364" y="0"/>
                    <a:pt x="359" y="1"/>
                  </a:cubicBezTo>
                  <a:cubicBezTo>
                    <a:pt x="215" y="27"/>
                    <a:pt x="61" y="158"/>
                    <a:pt x="11" y="296"/>
                  </a:cubicBezTo>
                  <a:cubicBezTo>
                    <a:pt x="0" y="328"/>
                    <a:pt x="30" y="366"/>
                    <a:pt x="64" y="366"/>
                  </a:cubicBezTo>
                  <a:cubicBezTo>
                    <a:pt x="69" y="366"/>
                    <a:pt x="74" y="365"/>
                    <a:pt x="79" y="364"/>
                  </a:cubicBezTo>
                  <a:cubicBezTo>
                    <a:pt x="202" y="313"/>
                    <a:pt x="340" y="228"/>
                    <a:pt x="443" y="144"/>
                  </a:cubicBezTo>
                  <a:cubicBezTo>
                    <a:pt x="510" y="88"/>
                    <a:pt x="444" y="0"/>
                    <a:pt x="37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0"/>
            <p:cNvSpPr/>
            <p:nvPr/>
          </p:nvSpPr>
          <p:spPr>
            <a:xfrm>
              <a:off x="8382431" y="4874406"/>
              <a:ext cx="15604" cy="8519"/>
            </a:xfrm>
            <a:custGeom>
              <a:avLst/>
              <a:gdLst/>
              <a:ahLst/>
              <a:cxnLst/>
              <a:rect l="l" t="t" r="r" b="b"/>
              <a:pathLst>
                <a:path w="381" h="208" extrusionOk="0">
                  <a:moveTo>
                    <a:pt x="248" y="1"/>
                  </a:moveTo>
                  <a:cubicBezTo>
                    <a:pt x="185" y="1"/>
                    <a:pt x="142" y="19"/>
                    <a:pt x="79" y="42"/>
                  </a:cubicBezTo>
                  <a:cubicBezTo>
                    <a:pt x="3" y="73"/>
                    <a:pt x="1" y="208"/>
                    <a:pt x="91" y="208"/>
                  </a:cubicBezTo>
                  <a:cubicBezTo>
                    <a:pt x="95" y="208"/>
                    <a:pt x="98" y="208"/>
                    <a:pt x="102" y="207"/>
                  </a:cubicBezTo>
                  <a:cubicBezTo>
                    <a:pt x="184" y="198"/>
                    <a:pt x="237" y="195"/>
                    <a:pt x="307" y="155"/>
                  </a:cubicBezTo>
                  <a:cubicBezTo>
                    <a:pt x="381" y="114"/>
                    <a:pt x="345" y="4"/>
                    <a:pt x="266" y="1"/>
                  </a:cubicBezTo>
                  <a:cubicBezTo>
                    <a:pt x="260" y="1"/>
                    <a:pt x="254" y="1"/>
                    <a:pt x="24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0"/>
            <p:cNvSpPr/>
            <p:nvPr/>
          </p:nvSpPr>
          <p:spPr>
            <a:xfrm>
              <a:off x="2074583" y="4877969"/>
              <a:ext cx="16792" cy="107875"/>
            </a:xfrm>
            <a:custGeom>
              <a:avLst/>
              <a:gdLst/>
              <a:ahLst/>
              <a:cxnLst/>
              <a:rect l="l" t="t" r="r" b="b"/>
              <a:pathLst>
                <a:path w="410" h="2634" extrusionOk="0">
                  <a:moveTo>
                    <a:pt x="32" y="0"/>
                  </a:moveTo>
                  <a:cubicBezTo>
                    <a:pt x="16" y="0"/>
                    <a:pt x="0" y="13"/>
                    <a:pt x="4" y="34"/>
                  </a:cubicBezTo>
                  <a:cubicBezTo>
                    <a:pt x="178" y="892"/>
                    <a:pt x="205" y="1748"/>
                    <a:pt x="305" y="2612"/>
                  </a:cubicBezTo>
                  <a:cubicBezTo>
                    <a:pt x="306" y="2627"/>
                    <a:pt x="317" y="2634"/>
                    <a:pt x="327" y="2634"/>
                  </a:cubicBezTo>
                  <a:cubicBezTo>
                    <a:pt x="338" y="2634"/>
                    <a:pt x="348" y="2627"/>
                    <a:pt x="350" y="2612"/>
                  </a:cubicBezTo>
                  <a:cubicBezTo>
                    <a:pt x="409" y="1758"/>
                    <a:pt x="236" y="850"/>
                    <a:pt x="53" y="19"/>
                  </a:cubicBezTo>
                  <a:cubicBezTo>
                    <a:pt x="51" y="6"/>
                    <a:pt x="42" y="0"/>
                    <a:pt x="3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0"/>
            <p:cNvSpPr/>
            <p:nvPr/>
          </p:nvSpPr>
          <p:spPr>
            <a:xfrm>
              <a:off x="8440874" y="4878010"/>
              <a:ext cx="18348" cy="7372"/>
            </a:xfrm>
            <a:custGeom>
              <a:avLst/>
              <a:gdLst/>
              <a:ahLst/>
              <a:cxnLst/>
              <a:rect l="l" t="t" r="r" b="b"/>
              <a:pathLst>
                <a:path w="448" h="180" extrusionOk="0">
                  <a:moveTo>
                    <a:pt x="292" y="1"/>
                  </a:moveTo>
                  <a:cubicBezTo>
                    <a:pt x="229" y="1"/>
                    <a:pt x="167" y="17"/>
                    <a:pt x="97" y="28"/>
                  </a:cubicBezTo>
                  <a:cubicBezTo>
                    <a:pt x="0" y="41"/>
                    <a:pt x="37" y="180"/>
                    <a:pt x="126" y="180"/>
                  </a:cubicBezTo>
                  <a:cubicBezTo>
                    <a:pt x="129" y="180"/>
                    <a:pt x="133" y="180"/>
                    <a:pt x="137" y="179"/>
                  </a:cubicBezTo>
                  <a:cubicBezTo>
                    <a:pt x="240" y="164"/>
                    <a:pt x="328" y="168"/>
                    <a:pt x="414" y="105"/>
                  </a:cubicBezTo>
                  <a:cubicBezTo>
                    <a:pt x="447" y="81"/>
                    <a:pt x="442" y="35"/>
                    <a:pt x="403" y="21"/>
                  </a:cubicBezTo>
                  <a:cubicBezTo>
                    <a:pt x="364" y="6"/>
                    <a:pt x="328" y="1"/>
                    <a:pt x="29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0"/>
            <p:cNvSpPr/>
            <p:nvPr/>
          </p:nvSpPr>
          <p:spPr>
            <a:xfrm>
              <a:off x="2282921" y="4880591"/>
              <a:ext cx="39767" cy="99480"/>
            </a:xfrm>
            <a:custGeom>
              <a:avLst/>
              <a:gdLst/>
              <a:ahLst/>
              <a:cxnLst/>
              <a:rect l="l" t="t" r="r" b="b"/>
              <a:pathLst>
                <a:path w="971" h="2429" extrusionOk="0">
                  <a:moveTo>
                    <a:pt x="196" y="1"/>
                  </a:moveTo>
                  <a:cubicBezTo>
                    <a:pt x="135" y="1"/>
                    <a:pt x="71" y="41"/>
                    <a:pt x="64" y="120"/>
                  </a:cubicBezTo>
                  <a:cubicBezTo>
                    <a:pt x="1" y="917"/>
                    <a:pt x="177" y="1854"/>
                    <a:pt x="803" y="2404"/>
                  </a:cubicBezTo>
                  <a:cubicBezTo>
                    <a:pt x="822" y="2421"/>
                    <a:pt x="843" y="2428"/>
                    <a:pt x="863" y="2428"/>
                  </a:cubicBezTo>
                  <a:cubicBezTo>
                    <a:pt x="922" y="2428"/>
                    <a:pt x="971" y="2365"/>
                    <a:pt x="940" y="2299"/>
                  </a:cubicBezTo>
                  <a:cubicBezTo>
                    <a:pt x="605" y="1568"/>
                    <a:pt x="297" y="950"/>
                    <a:pt x="312" y="121"/>
                  </a:cubicBezTo>
                  <a:cubicBezTo>
                    <a:pt x="315" y="40"/>
                    <a:pt x="257" y="1"/>
                    <a:pt x="19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0"/>
            <p:cNvSpPr/>
            <p:nvPr/>
          </p:nvSpPr>
          <p:spPr>
            <a:xfrm>
              <a:off x="8296180" y="4881205"/>
              <a:ext cx="19126" cy="7659"/>
            </a:xfrm>
            <a:custGeom>
              <a:avLst/>
              <a:gdLst/>
              <a:ahLst/>
              <a:cxnLst/>
              <a:rect l="l" t="t" r="r" b="b"/>
              <a:pathLst>
                <a:path w="467" h="187" extrusionOk="0">
                  <a:moveTo>
                    <a:pt x="273" y="1"/>
                  </a:moveTo>
                  <a:cubicBezTo>
                    <a:pt x="222" y="1"/>
                    <a:pt x="170" y="8"/>
                    <a:pt x="109" y="13"/>
                  </a:cubicBezTo>
                  <a:cubicBezTo>
                    <a:pt x="4" y="22"/>
                    <a:pt x="0" y="181"/>
                    <a:pt x="106" y="181"/>
                  </a:cubicBezTo>
                  <a:cubicBezTo>
                    <a:pt x="107" y="181"/>
                    <a:pt x="108" y="181"/>
                    <a:pt x="109" y="181"/>
                  </a:cubicBezTo>
                  <a:cubicBezTo>
                    <a:pt x="226" y="175"/>
                    <a:pt x="327" y="186"/>
                    <a:pt x="428" y="126"/>
                  </a:cubicBezTo>
                  <a:cubicBezTo>
                    <a:pt x="460" y="107"/>
                    <a:pt x="467" y="50"/>
                    <a:pt x="428" y="32"/>
                  </a:cubicBezTo>
                  <a:cubicBezTo>
                    <a:pt x="373" y="8"/>
                    <a:pt x="324" y="1"/>
                    <a:pt x="27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0"/>
            <p:cNvSpPr/>
            <p:nvPr/>
          </p:nvSpPr>
          <p:spPr>
            <a:xfrm>
              <a:off x="7449927" y="4881410"/>
              <a:ext cx="21338" cy="9911"/>
            </a:xfrm>
            <a:custGeom>
              <a:avLst/>
              <a:gdLst/>
              <a:ahLst/>
              <a:cxnLst/>
              <a:rect l="l" t="t" r="r" b="b"/>
              <a:pathLst>
                <a:path w="521" h="242" extrusionOk="0">
                  <a:moveTo>
                    <a:pt x="355" y="0"/>
                  </a:moveTo>
                  <a:cubicBezTo>
                    <a:pt x="280" y="0"/>
                    <a:pt x="208" y="14"/>
                    <a:pt x="128" y="27"/>
                  </a:cubicBezTo>
                  <a:cubicBezTo>
                    <a:pt x="0" y="50"/>
                    <a:pt x="40" y="241"/>
                    <a:pt x="161" y="241"/>
                  </a:cubicBezTo>
                  <a:cubicBezTo>
                    <a:pt x="169" y="241"/>
                    <a:pt x="177" y="240"/>
                    <a:pt x="186" y="238"/>
                  </a:cubicBezTo>
                  <a:cubicBezTo>
                    <a:pt x="291" y="218"/>
                    <a:pt x="380" y="200"/>
                    <a:pt x="470" y="144"/>
                  </a:cubicBezTo>
                  <a:cubicBezTo>
                    <a:pt x="521" y="115"/>
                    <a:pt x="519" y="20"/>
                    <a:pt x="452" y="8"/>
                  </a:cubicBezTo>
                  <a:cubicBezTo>
                    <a:pt x="418" y="3"/>
                    <a:pt x="386" y="0"/>
                    <a:pt x="35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0"/>
            <p:cNvSpPr/>
            <p:nvPr/>
          </p:nvSpPr>
          <p:spPr>
            <a:xfrm>
              <a:off x="7497148" y="4882761"/>
              <a:ext cx="22034" cy="15563"/>
            </a:xfrm>
            <a:custGeom>
              <a:avLst/>
              <a:gdLst/>
              <a:ahLst/>
              <a:cxnLst/>
              <a:rect l="l" t="t" r="r" b="b"/>
              <a:pathLst>
                <a:path w="538" h="380" extrusionOk="0">
                  <a:moveTo>
                    <a:pt x="400" y="1"/>
                  </a:moveTo>
                  <a:cubicBezTo>
                    <a:pt x="396" y="1"/>
                    <a:pt x="391" y="1"/>
                    <a:pt x="386" y="2"/>
                  </a:cubicBezTo>
                  <a:cubicBezTo>
                    <a:pt x="232" y="33"/>
                    <a:pt x="73" y="167"/>
                    <a:pt x="16" y="313"/>
                  </a:cubicBezTo>
                  <a:cubicBezTo>
                    <a:pt x="1" y="353"/>
                    <a:pt x="36" y="379"/>
                    <a:pt x="71" y="379"/>
                  </a:cubicBezTo>
                  <a:cubicBezTo>
                    <a:pt x="79" y="379"/>
                    <a:pt x="87" y="378"/>
                    <a:pt x="95" y="374"/>
                  </a:cubicBezTo>
                  <a:cubicBezTo>
                    <a:pt x="219" y="319"/>
                    <a:pt x="362" y="230"/>
                    <a:pt x="469" y="146"/>
                  </a:cubicBezTo>
                  <a:cubicBezTo>
                    <a:pt x="537" y="90"/>
                    <a:pt x="470" y="1"/>
                    <a:pt x="40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0"/>
            <p:cNvSpPr/>
            <p:nvPr/>
          </p:nvSpPr>
          <p:spPr>
            <a:xfrm>
              <a:off x="7522458" y="4884276"/>
              <a:ext cx="16013" cy="8642"/>
            </a:xfrm>
            <a:custGeom>
              <a:avLst/>
              <a:gdLst/>
              <a:ahLst/>
              <a:cxnLst/>
              <a:rect l="l" t="t" r="r" b="b"/>
              <a:pathLst>
                <a:path w="391" h="211" extrusionOk="0">
                  <a:moveTo>
                    <a:pt x="263" y="0"/>
                  </a:moveTo>
                  <a:cubicBezTo>
                    <a:pt x="194" y="0"/>
                    <a:pt x="146" y="19"/>
                    <a:pt x="79" y="45"/>
                  </a:cubicBezTo>
                  <a:cubicBezTo>
                    <a:pt x="1" y="73"/>
                    <a:pt x="1" y="211"/>
                    <a:pt x="92" y="211"/>
                  </a:cubicBezTo>
                  <a:cubicBezTo>
                    <a:pt x="96" y="211"/>
                    <a:pt x="99" y="211"/>
                    <a:pt x="102" y="210"/>
                  </a:cubicBezTo>
                  <a:cubicBezTo>
                    <a:pt x="182" y="200"/>
                    <a:pt x="245" y="194"/>
                    <a:pt x="318" y="154"/>
                  </a:cubicBezTo>
                  <a:cubicBezTo>
                    <a:pt x="391" y="115"/>
                    <a:pt x="357" y="2"/>
                    <a:pt x="276" y="1"/>
                  </a:cubicBezTo>
                  <a:cubicBezTo>
                    <a:pt x="272" y="0"/>
                    <a:pt x="267" y="0"/>
                    <a:pt x="26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0"/>
            <p:cNvSpPr/>
            <p:nvPr/>
          </p:nvSpPr>
          <p:spPr>
            <a:xfrm>
              <a:off x="8895106" y="4886078"/>
              <a:ext cx="28546" cy="63767"/>
            </a:xfrm>
            <a:custGeom>
              <a:avLst/>
              <a:gdLst/>
              <a:ahLst/>
              <a:cxnLst/>
              <a:rect l="l" t="t" r="r" b="b"/>
              <a:pathLst>
                <a:path w="697" h="1557" extrusionOk="0">
                  <a:moveTo>
                    <a:pt x="70" y="1"/>
                  </a:moveTo>
                  <a:cubicBezTo>
                    <a:pt x="34" y="1"/>
                    <a:pt x="1" y="28"/>
                    <a:pt x="16" y="71"/>
                  </a:cubicBezTo>
                  <a:cubicBezTo>
                    <a:pt x="199" y="562"/>
                    <a:pt x="380" y="1051"/>
                    <a:pt x="591" y="1530"/>
                  </a:cubicBezTo>
                  <a:cubicBezTo>
                    <a:pt x="599" y="1549"/>
                    <a:pt x="615" y="1556"/>
                    <a:pt x="631" y="1556"/>
                  </a:cubicBezTo>
                  <a:cubicBezTo>
                    <a:pt x="663" y="1556"/>
                    <a:pt x="697" y="1528"/>
                    <a:pt x="685" y="1491"/>
                  </a:cubicBezTo>
                  <a:cubicBezTo>
                    <a:pt x="518" y="1000"/>
                    <a:pt x="323" y="520"/>
                    <a:pt x="129" y="40"/>
                  </a:cubicBezTo>
                  <a:cubicBezTo>
                    <a:pt x="118" y="13"/>
                    <a:pt x="93" y="1"/>
                    <a:pt x="7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0"/>
            <p:cNvSpPr/>
            <p:nvPr/>
          </p:nvSpPr>
          <p:spPr>
            <a:xfrm>
              <a:off x="2113203" y="4886488"/>
              <a:ext cx="15112" cy="31290"/>
            </a:xfrm>
            <a:custGeom>
              <a:avLst/>
              <a:gdLst/>
              <a:ahLst/>
              <a:cxnLst/>
              <a:rect l="l" t="t" r="r" b="b"/>
              <a:pathLst>
                <a:path w="369" h="764" extrusionOk="0">
                  <a:moveTo>
                    <a:pt x="131" y="1"/>
                  </a:moveTo>
                  <a:cubicBezTo>
                    <a:pt x="69" y="1"/>
                    <a:pt x="0" y="57"/>
                    <a:pt x="12" y="139"/>
                  </a:cubicBezTo>
                  <a:cubicBezTo>
                    <a:pt x="38" y="331"/>
                    <a:pt x="23" y="582"/>
                    <a:pt x="152" y="736"/>
                  </a:cubicBezTo>
                  <a:cubicBezTo>
                    <a:pt x="168" y="755"/>
                    <a:pt x="188" y="763"/>
                    <a:pt x="209" y="763"/>
                  </a:cubicBezTo>
                  <a:cubicBezTo>
                    <a:pt x="248" y="763"/>
                    <a:pt x="288" y="734"/>
                    <a:pt x="303" y="697"/>
                  </a:cubicBezTo>
                  <a:cubicBezTo>
                    <a:pt x="369" y="514"/>
                    <a:pt x="262" y="264"/>
                    <a:pt x="223" y="81"/>
                  </a:cubicBezTo>
                  <a:cubicBezTo>
                    <a:pt x="211" y="25"/>
                    <a:pt x="172" y="1"/>
                    <a:pt x="13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0"/>
            <p:cNvSpPr/>
            <p:nvPr/>
          </p:nvSpPr>
          <p:spPr>
            <a:xfrm>
              <a:off x="2140520" y="4886857"/>
              <a:ext cx="32477" cy="184257"/>
            </a:xfrm>
            <a:custGeom>
              <a:avLst/>
              <a:gdLst/>
              <a:ahLst/>
              <a:cxnLst/>
              <a:rect l="l" t="t" r="r" b="b"/>
              <a:pathLst>
                <a:path w="793" h="4499" extrusionOk="0">
                  <a:moveTo>
                    <a:pt x="24" y="1"/>
                  </a:moveTo>
                  <a:cubicBezTo>
                    <a:pt x="13" y="1"/>
                    <a:pt x="1" y="13"/>
                    <a:pt x="7" y="27"/>
                  </a:cubicBezTo>
                  <a:cubicBezTo>
                    <a:pt x="669" y="1444"/>
                    <a:pt x="661" y="2944"/>
                    <a:pt x="653" y="4472"/>
                  </a:cubicBezTo>
                  <a:cubicBezTo>
                    <a:pt x="653" y="4490"/>
                    <a:pt x="666" y="4499"/>
                    <a:pt x="679" y="4499"/>
                  </a:cubicBezTo>
                  <a:cubicBezTo>
                    <a:pt x="692" y="4499"/>
                    <a:pt x="706" y="4490"/>
                    <a:pt x="706" y="4472"/>
                  </a:cubicBezTo>
                  <a:cubicBezTo>
                    <a:pt x="793" y="2947"/>
                    <a:pt x="709" y="1403"/>
                    <a:pt x="36" y="9"/>
                  </a:cubicBezTo>
                  <a:cubicBezTo>
                    <a:pt x="33" y="3"/>
                    <a:pt x="29" y="1"/>
                    <a:pt x="2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0"/>
            <p:cNvSpPr/>
            <p:nvPr/>
          </p:nvSpPr>
          <p:spPr>
            <a:xfrm>
              <a:off x="7584832" y="4888085"/>
              <a:ext cx="19044" cy="7454"/>
            </a:xfrm>
            <a:custGeom>
              <a:avLst/>
              <a:gdLst/>
              <a:ahLst/>
              <a:cxnLst/>
              <a:rect l="l" t="t" r="r" b="b"/>
              <a:pathLst>
                <a:path w="465" h="182" extrusionOk="0">
                  <a:moveTo>
                    <a:pt x="308" y="1"/>
                  </a:moveTo>
                  <a:cubicBezTo>
                    <a:pt x="239" y="1"/>
                    <a:pt x="172" y="18"/>
                    <a:pt x="96" y="30"/>
                  </a:cubicBezTo>
                  <a:cubicBezTo>
                    <a:pt x="1" y="43"/>
                    <a:pt x="38" y="182"/>
                    <a:pt x="126" y="182"/>
                  </a:cubicBezTo>
                  <a:cubicBezTo>
                    <a:pt x="130" y="182"/>
                    <a:pt x="134" y="181"/>
                    <a:pt x="138" y="181"/>
                  </a:cubicBezTo>
                  <a:cubicBezTo>
                    <a:pt x="247" y="166"/>
                    <a:pt x="341" y="168"/>
                    <a:pt x="432" y="105"/>
                  </a:cubicBezTo>
                  <a:cubicBezTo>
                    <a:pt x="465" y="82"/>
                    <a:pt x="461" y="32"/>
                    <a:pt x="420" y="19"/>
                  </a:cubicBezTo>
                  <a:cubicBezTo>
                    <a:pt x="381" y="6"/>
                    <a:pt x="344" y="1"/>
                    <a:pt x="30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0"/>
            <p:cNvSpPr/>
            <p:nvPr/>
          </p:nvSpPr>
          <p:spPr>
            <a:xfrm>
              <a:off x="2103784" y="4889437"/>
              <a:ext cx="19208" cy="130401"/>
            </a:xfrm>
            <a:custGeom>
              <a:avLst/>
              <a:gdLst/>
              <a:ahLst/>
              <a:cxnLst/>
              <a:rect l="l" t="t" r="r" b="b"/>
              <a:pathLst>
                <a:path w="469" h="3184" extrusionOk="0">
                  <a:moveTo>
                    <a:pt x="108" y="1"/>
                  </a:moveTo>
                  <a:cubicBezTo>
                    <a:pt x="83" y="1"/>
                    <a:pt x="59" y="17"/>
                    <a:pt x="60" y="50"/>
                  </a:cubicBezTo>
                  <a:cubicBezTo>
                    <a:pt x="116" y="1044"/>
                    <a:pt x="0" y="2235"/>
                    <a:pt x="397" y="3165"/>
                  </a:cubicBezTo>
                  <a:cubicBezTo>
                    <a:pt x="403" y="3178"/>
                    <a:pt x="413" y="3183"/>
                    <a:pt x="424" y="3183"/>
                  </a:cubicBezTo>
                  <a:cubicBezTo>
                    <a:pt x="445" y="3183"/>
                    <a:pt x="468" y="3163"/>
                    <a:pt x="462" y="3138"/>
                  </a:cubicBezTo>
                  <a:cubicBezTo>
                    <a:pt x="211" y="2137"/>
                    <a:pt x="223" y="1077"/>
                    <a:pt x="160" y="50"/>
                  </a:cubicBezTo>
                  <a:cubicBezTo>
                    <a:pt x="160" y="17"/>
                    <a:pt x="134" y="1"/>
                    <a:pt x="10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0"/>
            <p:cNvSpPr/>
            <p:nvPr/>
          </p:nvSpPr>
          <p:spPr>
            <a:xfrm>
              <a:off x="5012736" y="4889683"/>
              <a:ext cx="55044" cy="71958"/>
            </a:xfrm>
            <a:custGeom>
              <a:avLst/>
              <a:gdLst/>
              <a:ahLst/>
              <a:cxnLst/>
              <a:rect l="l" t="t" r="r" b="b"/>
              <a:pathLst>
                <a:path w="1344" h="1757" extrusionOk="0">
                  <a:moveTo>
                    <a:pt x="56" y="0"/>
                  </a:moveTo>
                  <a:cubicBezTo>
                    <a:pt x="24" y="0"/>
                    <a:pt x="0" y="48"/>
                    <a:pt x="26" y="76"/>
                  </a:cubicBezTo>
                  <a:cubicBezTo>
                    <a:pt x="491" y="584"/>
                    <a:pt x="913" y="1090"/>
                    <a:pt x="1202" y="1721"/>
                  </a:cubicBezTo>
                  <a:cubicBezTo>
                    <a:pt x="1214" y="1746"/>
                    <a:pt x="1234" y="1757"/>
                    <a:pt x="1254" y="1757"/>
                  </a:cubicBezTo>
                  <a:cubicBezTo>
                    <a:pt x="1297" y="1757"/>
                    <a:pt x="1344" y="1707"/>
                    <a:pt x="1320" y="1652"/>
                  </a:cubicBezTo>
                  <a:cubicBezTo>
                    <a:pt x="1037" y="1025"/>
                    <a:pt x="637" y="419"/>
                    <a:pt x="78" y="8"/>
                  </a:cubicBezTo>
                  <a:cubicBezTo>
                    <a:pt x="71" y="3"/>
                    <a:pt x="63" y="0"/>
                    <a:pt x="5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0"/>
            <p:cNvSpPr/>
            <p:nvPr/>
          </p:nvSpPr>
          <p:spPr>
            <a:xfrm>
              <a:off x="7430309" y="4891485"/>
              <a:ext cx="19945" cy="7781"/>
            </a:xfrm>
            <a:custGeom>
              <a:avLst/>
              <a:gdLst/>
              <a:ahLst/>
              <a:cxnLst/>
              <a:rect l="l" t="t" r="r" b="b"/>
              <a:pathLst>
                <a:path w="487" h="190" extrusionOk="0">
                  <a:moveTo>
                    <a:pt x="294" y="0"/>
                  </a:moveTo>
                  <a:cubicBezTo>
                    <a:pt x="235" y="0"/>
                    <a:pt x="174" y="10"/>
                    <a:pt x="110" y="15"/>
                  </a:cubicBezTo>
                  <a:cubicBezTo>
                    <a:pt x="4" y="23"/>
                    <a:pt x="0" y="183"/>
                    <a:pt x="106" y="183"/>
                  </a:cubicBezTo>
                  <a:cubicBezTo>
                    <a:pt x="107" y="183"/>
                    <a:pt x="108" y="183"/>
                    <a:pt x="110" y="183"/>
                  </a:cubicBezTo>
                  <a:cubicBezTo>
                    <a:pt x="227" y="177"/>
                    <a:pt x="346" y="189"/>
                    <a:pt x="448" y="126"/>
                  </a:cubicBezTo>
                  <a:cubicBezTo>
                    <a:pt x="480" y="106"/>
                    <a:pt x="486" y="51"/>
                    <a:pt x="448" y="32"/>
                  </a:cubicBezTo>
                  <a:cubicBezTo>
                    <a:pt x="396" y="8"/>
                    <a:pt x="346" y="0"/>
                    <a:pt x="29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0"/>
            <p:cNvSpPr/>
            <p:nvPr/>
          </p:nvSpPr>
          <p:spPr>
            <a:xfrm>
              <a:off x="3441825" y="4892672"/>
              <a:ext cx="72531" cy="64136"/>
            </a:xfrm>
            <a:custGeom>
              <a:avLst/>
              <a:gdLst/>
              <a:ahLst/>
              <a:cxnLst/>
              <a:rect l="l" t="t" r="r" b="b"/>
              <a:pathLst>
                <a:path w="1771" h="1566" extrusionOk="0">
                  <a:moveTo>
                    <a:pt x="86" y="1"/>
                  </a:moveTo>
                  <a:cubicBezTo>
                    <a:pt x="30" y="1"/>
                    <a:pt x="0" y="82"/>
                    <a:pt x="55" y="112"/>
                  </a:cubicBezTo>
                  <a:cubicBezTo>
                    <a:pt x="694" y="458"/>
                    <a:pt x="1227" y="865"/>
                    <a:pt x="1573" y="1519"/>
                  </a:cubicBezTo>
                  <a:cubicBezTo>
                    <a:pt x="1590" y="1552"/>
                    <a:pt x="1618" y="1565"/>
                    <a:pt x="1645" y="1565"/>
                  </a:cubicBezTo>
                  <a:cubicBezTo>
                    <a:pt x="1707" y="1565"/>
                    <a:pt x="1770" y="1499"/>
                    <a:pt x="1732" y="1427"/>
                  </a:cubicBezTo>
                  <a:cubicBezTo>
                    <a:pt x="1392" y="783"/>
                    <a:pt x="818" y="204"/>
                    <a:pt x="102" y="3"/>
                  </a:cubicBezTo>
                  <a:cubicBezTo>
                    <a:pt x="96" y="1"/>
                    <a:pt x="91" y="1"/>
                    <a:pt x="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0"/>
            <p:cNvSpPr/>
            <p:nvPr/>
          </p:nvSpPr>
          <p:spPr>
            <a:xfrm>
              <a:off x="4974893" y="4893409"/>
              <a:ext cx="61678" cy="57255"/>
            </a:xfrm>
            <a:custGeom>
              <a:avLst/>
              <a:gdLst/>
              <a:ahLst/>
              <a:cxnLst/>
              <a:rect l="l" t="t" r="r" b="b"/>
              <a:pathLst>
                <a:path w="1506" h="1398" extrusionOk="0">
                  <a:moveTo>
                    <a:pt x="106" y="0"/>
                  </a:moveTo>
                  <a:cubicBezTo>
                    <a:pt x="49" y="0"/>
                    <a:pt x="0" y="72"/>
                    <a:pt x="52" y="122"/>
                  </a:cubicBezTo>
                  <a:cubicBezTo>
                    <a:pt x="480" y="538"/>
                    <a:pt x="894" y="1032"/>
                    <a:pt x="1377" y="1383"/>
                  </a:cubicBezTo>
                  <a:cubicBezTo>
                    <a:pt x="1391" y="1393"/>
                    <a:pt x="1405" y="1398"/>
                    <a:pt x="1417" y="1398"/>
                  </a:cubicBezTo>
                  <a:cubicBezTo>
                    <a:pt x="1471" y="1398"/>
                    <a:pt x="1505" y="1317"/>
                    <a:pt x="1466" y="1268"/>
                  </a:cubicBezTo>
                  <a:cubicBezTo>
                    <a:pt x="1281" y="1035"/>
                    <a:pt x="1034" y="840"/>
                    <a:pt x="816" y="638"/>
                  </a:cubicBezTo>
                  <a:cubicBezTo>
                    <a:pt x="595" y="431"/>
                    <a:pt x="375" y="226"/>
                    <a:pt x="155" y="20"/>
                  </a:cubicBezTo>
                  <a:cubicBezTo>
                    <a:pt x="140" y="6"/>
                    <a:pt x="122" y="0"/>
                    <a:pt x="10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0"/>
            <p:cNvSpPr/>
            <p:nvPr/>
          </p:nvSpPr>
          <p:spPr>
            <a:xfrm>
              <a:off x="2146377" y="4894433"/>
              <a:ext cx="14498" cy="39030"/>
            </a:xfrm>
            <a:custGeom>
              <a:avLst/>
              <a:gdLst/>
              <a:ahLst/>
              <a:cxnLst/>
              <a:rect l="l" t="t" r="r" b="b"/>
              <a:pathLst>
                <a:path w="354" h="953" extrusionOk="0">
                  <a:moveTo>
                    <a:pt x="112" y="0"/>
                  </a:moveTo>
                  <a:cubicBezTo>
                    <a:pt x="54" y="0"/>
                    <a:pt x="0" y="38"/>
                    <a:pt x="8" y="115"/>
                  </a:cubicBezTo>
                  <a:cubicBezTo>
                    <a:pt x="31" y="377"/>
                    <a:pt x="18" y="676"/>
                    <a:pt x="141" y="913"/>
                  </a:cubicBezTo>
                  <a:cubicBezTo>
                    <a:pt x="155" y="940"/>
                    <a:pt x="181" y="953"/>
                    <a:pt x="208" y="953"/>
                  </a:cubicBezTo>
                  <a:cubicBezTo>
                    <a:pt x="243" y="953"/>
                    <a:pt x="279" y="932"/>
                    <a:pt x="289" y="894"/>
                  </a:cubicBezTo>
                  <a:cubicBezTo>
                    <a:pt x="354" y="644"/>
                    <a:pt x="281" y="365"/>
                    <a:pt x="247" y="115"/>
                  </a:cubicBezTo>
                  <a:cubicBezTo>
                    <a:pt x="236" y="39"/>
                    <a:pt x="172" y="0"/>
                    <a:pt x="11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0"/>
            <p:cNvSpPr/>
            <p:nvPr/>
          </p:nvSpPr>
          <p:spPr>
            <a:xfrm>
              <a:off x="7414050" y="4895416"/>
              <a:ext cx="43658" cy="91412"/>
            </a:xfrm>
            <a:custGeom>
              <a:avLst/>
              <a:gdLst/>
              <a:ahLst/>
              <a:cxnLst/>
              <a:rect l="l" t="t" r="r" b="b"/>
              <a:pathLst>
                <a:path w="1066" h="2232" extrusionOk="0">
                  <a:moveTo>
                    <a:pt x="46" y="1"/>
                  </a:moveTo>
                  <a:cubicBezTo>
                    <a:pt x="22" y="1"/>
                    <a:pt x="0" y="24"/>
                    <a:pt x="16" y="54"/>
                  </a:cubicBezTo>
                  <a:cubicBezTo>
                    <a:pt x="391" y="753"/>
                    <a:pt x="741" y="1427"/>
                    <a:pt x="958" y="2196"/>
                  </a:cubicBezTo>
                  <a:cubicBezTo>
                    <a:pt x="964" y="2221"/>
                    <a:pt x="983" y="2231"/>
                    <a:pt x="1002" y="2231"/>
                  </a:cubicBezTo>
                  <a:cubicBezTo>
                    <a:pt x="1033" y="2231"/>
                    <a:pt x="1065" y="2206"/>
                    <a:pt x="1055" y="2167"/>
                  </a:cubicBezTo>
                  <a:cubicBezTo>
                    <a:pt x="849" y="1413"/>
                    <a:pt x="554" y="644"/>
                    <a:pt x="77" y="17"/>
                  </a:cubicBezTo>
                  <a:cubicBezTo>
                    <a:pt x="69" y="6"/>
                    <a:pt x="57" y="1"/>
                    <a:pt x="4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0"/>
            <p:cNvSpPr/>
            <p:nvPr/>
          </p:nvSpPr>
          <p:spPr>
            <a:xfrm>
              <a:off x="7624764" y="4896727"/>
              <a:ext cx="23877" cy="9092"/>
            </a:xfrm>
            <a:custGeom>
              <a:avLst/>
              <a:gdLst/>
              <a:ahLst/>
              <a:cxnLst/>
              <a:rect l="l" t="t" r="r" b="b"/>
              <a:pathLst>
                <a:path w="583" h="222" extrusionOk="0">
                  <a:moveTo>
                    <a:pt x="267" y="0"/>
                  </a:moveTo>
                  <a:cubicBezTo>
                    <a:pt x="217" y="0"/>
                    <a:pt x="166" y="2"/>
                    <a:pt x="116" y="2"/>
                  </a:cubicBezTo>
                  <a:cubicBezTo>
                    <a:pt x="13" y="2"/>
                    <a:pt x="1" y="143"/>
                    <a:pt x="92" y="175"/>
                  </a:cubicBezTo>
                  <a:cubicBezTo>
                    <a:pt x="174" y="201"/>
                    <a:pt x="260" y="222"/>
                    <a:pt x="345" y="222"/>
                  </a:cubicBezTo>
                  <a:cubicBezTo>
                    <a:pt x="394" y="222"/>
                    <a:pt x="443" y="215"/>
                    <a:pt x="490" y="199"/>
                  </a:cubicBezTo>
                  <a:cubicBezTo>
                    <a:pt x="573" y="170"/>
                    <a:pt x="583" y="44"/>
                    <a:pt x="491" y="22"/>
                  </a:cubicBezTo>
                  <a:cubicBezTo>
                    <a:pt x="419" y="4"/>
                    <a:pt x="343" y="0"/>
                    <a:pt x="26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0"/>
            <p:cNvSpPr/>
            <p:nvPr/>
          </p:nvSpPr>
          <p:spPr>
            <a:xfrm>
              <a:off x="2255604" y="4899594"/>
              <a:ext cx="12983" cy="34116"/>
            </a:xfrm>
            <a:custGeom>
              <a:avLst/>
              <a:gdLst/>
              <a:ahLst/>
              <a:cxnLst/>
              <a:rect l="l" t="t" r="r" b="b"/>
              <a:pathLst>
                <a:path w="317" h="833" extrusionOk="0">
                  <a:moveTo>
                    <a:pt x="157" y="0"/>
                  </a:moveTo>
                  <a:cubicBezTo>
                    <a:pt x="95" y="0"/>
                    <a:pt x="32" y="40"/>
                    <a:pt x="28" y="119"/>
                  </a:cubicBezTo>
                  <a:cubicBezTo>
                    <a:pt x="19" y="330"/>
                    <a:pt x="0" y="602"/>
                    <a:pt x="113" y="791"/>
                  </a:cubicBezTo>
                  <a:cubicBezTo>
                    <a:pt x="130" y="819"/>
                    <a:pt x="160" y="833"/>
                    <a:pt x="190" y="833"/>
                  </a:cubicBezTo>
                  <a:cubicBezTo>
                    <a:pt x="227" y="833"/>
                    <a:pt x="263" y="812"/>
                    <a:pt x="272" y="771"/>
                  </a:cubicBezTo>
                  <a:cubicBezTo>
                    <a:pt x="317" y="564"/>
                    <a:pt x="265" y="332"/>
                    <a:pt x="275" y="119"/>
                  </a:cubicBezTo>
                  <a:cubicBezTo>
                    <a:pt x="278" y="40"/>
                    <a:pt x="218" y="0"/>
                    <a:pt x="15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0"/>
            <p:cNvSpPr/>
            <p:nvPr/>
          </p:nvSpPr>
          <p:spPr>
            <a:xfrm>
              <a:off x="8272344" y="4900003"/>
              <a:ext cx="15071" cy="11140"/>
            </a:xfrm>
            <a:custGeom>
              <a:avLst/>
              <a:gdLst/>
              <a:ahLst/>
              <a:cxnLst/>
              <a:rect l="l" t="t" r="r" b="b"/>
              <a:pathLst>
                <a:path w="368" h="272" extrusionOk="0">
                  <a:moveTo>
                    <a:pt x="252" y="0"/>
                  </a:moveTo>
                  <a:cubicBezTo>
                    <a:pt x="155" y="0"/>
                    <a:pt x="92" y="58"/>
                    <a:pt x="35" y="147"/>
                  </a:cubicBezTo>
                  <a:cubicBezTo>
                    <a:pt x="0" y="204"/>
                    <a:pt x="57" y="272"/>
                    <a:pt x="112" y="272"/>
                  </a:cubicBezTo>
                  <a:cubicBezTo>
                    <a:pt x="131" y="272"/>
                    <a:pt x="149" y="264"/>
                    <a:pt x="164" y="246"/>
                  </a:cubicBezTo>
                  <a:cubicBezTo>
                    <a:pt x="211" y="185"/>
                    <a:pt x="273" y="152"/>
                    <a:pt x="332" y="106"/>
                  </a:cubicBezTo>
                  <a:cubicBezTo>
                    <a:pt x="367" y="78"/>
                    <a:pt x="348" y="13"/>
                    <a:pt x="305" y="6"/>
                  </a:cubicBezTo>
                  <a:cubicBezTo>
                    <a:pt x="286" y="2"/>
                    <a:pt x="269" y="0"/>
                    <a:pt x="25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0"/>
            <p:cNvSpPr/>
            <p:nvPr/>
          </p:nvSpPr>
          <p:spPr>
            <a:xfrm>
              <a:off x="2325432" y="4901191"/>
              <a:ext cx="45010" cy="97760"/>
            </a:xfrm>
            <a:custGeom>
              <a:avLst/>
              <a:gdLst/>
              <a:ahLst/>
              <a:cxnLst/>
              <a:rect l="l" t="t" r="r" b="b"/>
              <a:pathLst>
                <a:path w="1099" h="2387" extrusionOk="0">
                  <a:moveTo>
                    <a:pt x="135" y="1"/>
                  </a:moveTo>
                  <a:cubicBezTo>
                    <a:pt x="70" y="1"/>
                    <a:pt x="1" y="58"/>
                    <a:pt x="13" y="143"/>
                  </a:cubicBezTo>
                  <a:cubicBezTo>
                    <a:pt x="122" y="893"/>
                    <a:pt x="525" y="1523"/>
                    <a:pt x="580" y="2293"/>
                  </a:cubicBezTo>
                  <a:cubicBezTo>
                    <a:pt x="584" y="2345"/>
                    <a:pt x="636" y="2386"/>
                    <a:pt x="683" y="2386"/>
                  </a:cubicBezTo>
                  <a:cubicBezTo>
                    <a:pt x="710" y="2386"/>
                    <a:pt x="736" y="2373"/>
                    <a:pt x="750" y="2340"/>
                  </a:cubicBezTo>
                  <a:cubicBezTo>
                    <a:pt x="1099" y="1568"/>
                    <a:pt x="404" y="809"/>
                    <a:pt x="233" y="83"/>
                  </a:cubicBezTo>
                  <a:cubicBezTo>
                    <a:pt x="219" y="25"/>
                    <a:pt x="178" y="1"/>
                    <a:pt x="13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0"/>
            <p:cNvSpPr/>
            <p:nvPr/>
          </p:nvSpPr>
          <p:spPr>
            <a:xfrm>
              <a:off x="7773594" y="4901437"/>
              <a:ext cx="50088" cy="63112"/>
            </a:xfrm>
            <a:custGeom>
              <a:avLst/>
              <a:gdLst/>
              <a:ahLst/>
              <a:cxnLst/>
              <a:rect l="l" t="t" r="r" b="b"/>
              <a:pathLst>
                <a:path w="1223" h="1541" extrusionOk="0">
                  <a:moveTo>
                    <a:pt x="136" y="1"/>
                  </a:moveTo>
                  <a:cubicBezTo>
                    <a:pt x="68" y="1"/>
                    <a:pt x="1" y="68"/>
                    <a:pt x="51" y="137"/>
                  </a:cubicBezTo>
                  <a:cubicBezTo>
                    <a:pt x="379" y="590"/>
                    <a:pt x="678" y="1115"/>
                    <a:pt x="1065" y="1515"/>
                  </a:cubicBezTo>
                  <a:cubicBezTo>
                    <a:pt x="1082" y="1533"/>
                    <a:pt x="1101" y="1540"/>
                    <a:pt x="1119" y="1540"/>
                  </a:cubicBezTo>
                  <a:cubicBezTo>
                    <a:pt x="1173" y="1540"/>
                    <a:pt x="1223" y="1477"/>
                    <a:pt x="1193" y="1416"/>
                  </a:cubicBezTo>
                  <a:cubicBezTo>
                    <a:pt x="936" y="930"/>
                    <a:pt x="537" y="485"/>
                    <a:pt x="214" y="41"/>
                  </a:cubicBezTo>
                  <a:cubicBezTo>
                    <a:pt x="193" y="12"/>
                    <a:pt x="164" y="1"/>
                    <a:pt x="13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0"/>
            <p:cNvSpPr/>
            <p:nvPr/>
          </p:nvSpPr>
          <p:spPr>
            <a:xfrm>
              <a:off x="8235239" y="4901437"/>
              <a:ext cx="7126" cy="12368"/>
            </a:xfrm>
            <a:custGeom>
              <a:avLst/>
              <a:gdLst/>
              <a:ahLst/>
              <a:cxnLst/>
              <a:rect l="l" t="t" r="r" b="b"/>
              <a:pathLst>
                <a:path w="174" h="302" extrusionOk="0">
                  <a:moveTo>
                    <a:pt x="86" y="0"/>
                  </a:moveTo>
                  <a:cubicBezTo>
                    <a:pt x="66" y="0"/>
                    <a:pt x="46" y="10"/>
                    <a:pt x="36" y="29"/>
                  </a:cubicBezTo>
                  <a:cubicBezTo>
                    <a:pt x="1" y="99"/>
                    <a:pt x="2" y="144"/>
                    <a:pt x="7" y="224"/>
                  </a:cubicBezTo>
                  <a:cubicBezTo>
                    <a:pt x="9" y="276"/>
                    <a:pt x="48" y="302"/>
                    <a:pt x="87" y="302"/>
                  </a:cubicBezTo>
                  <a:cubicBezTo>
                    <a:pt x="125" y="302"/>
                    <a:pt x="165" y="276"/>
                    <a:pt x="167" y="224"/>
                  </a:cubicBezTo>
                  <a:cubicBezTo>
                    <a:pt x="170" y="144"/>
                    <a:pt x="173" y="98"/>
                    <a:pt x="137" y="29"/>
                  </a:cubicBezTo>
                  <a:cubicBezTo>
                    <a:pt x="126" y="10"/>
                    <a:pt x="106" y="0"/>
                    <a:pt x="8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0"/>
            <p:cNvSpPr/>
            <p:nvPr/>
          </p:nvSpPr>
          <p:spPr>
            <a:xfrm>
              <a:off x="8515494" y="4902829"/>
              <a:ext cx="15850" cy="7331"/>
            </a:xfrm>
            <a:custGeom>
              <a:avLst/>
              <a:gdLst/>
              <a:ahLst/>
              <a:cxnLst/>
              <a:rect l="l" t="t" r="r" b="b"/>
              <a:pathLst>
                <a:path w="387" h="179" extrusionOk="0">
                  <a:moveTo>
                    <a:pt x="184" y="0"/>
                  </a:moveTo>
                  <a:cubicBezTo>
                    <a:pt x="141" y="0"/>
                    <a:pt x="97" y="9"/>
                    <a:pt x="51" y="26"/>
                  </a:cubicBezTo>
                  <a:cubicBezTo>
                    <a:pt x="11" y="38"/>
                    <a:pt x="1" y="92"/>
                    <a:pt x="39" y="116"/>
                  </a:cubicBezTo>
                  <a:cubicBezTo>
                    <a:pt x="101" y="155"/>
                    <a:pt x="164" y="178"/>
                    <a:pt x="231" y="178"/>
                  </a:cubicBezTo>
                  <a:cubicBezTo>
                    <a:pt x="260" y="178"/>
                    <a:pt x="290" y="174"/>
                    <a:pt x="321" y="164"/>
                  </a:cubicBezTo>
                  <a:cubicBezTo>
                    <a:pt x="375" y="146"/>
                    <a:pt x="386" y="73"/>
                    <a:pt x="337" y="43"/>
                  </a:cubicBezTo>
                  <a:cubicBezTo>
                    <a:pt x="287" y="14"/>
                    <a:pt x="236" y="0"/>
                    <a:pt x="18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0"/>
            <p:cNvSpPr/>
            <p:nvPr/>
          </p:nvSpPr>
          <p:spPr>
            <a:xfrm>
              <a:off x="7838917" y="4903566"/>
              <a:ext cx="16464" cy="41201"/>
            </a:xfrm>
            <a:custGeom>
              <a:avLst/>
              <a:gdLst/>
              <a:ahLst/>
              <a:cxnLst/>
              <a:rect l="l" t="t" r="r" b="b"/>
              <a:pathLst>
                <a:path w="402" h="1006" extrusionOk="0">
                  <a:moveTo>
                    <a:pt x="53" y="1"/>
                  </a:moveTo>
                  <a:cubicBezTo>
                    <a:pt x="26" y="1"/>
                    <a:pt x="0" y="20"/>
                    <a:pt x="13" y="52"/>
                  </a:cubicBezTo>
                  <a:cubicBezTo>
                    <a:pt x="134" y="344"/>
                    <a:pt x="241" y="623"/>
                    <a:pt x="264" y="941"/>
                  </a:cubicBezTo>
                  <a:cubicBezTo>
                    <a:pt x="267" y="983"/>
                    <a:pt x="303" y="1005"/>
                    <a:pt x="337" y="1005"/>
                  </a:cubicBezTo>
                  <a:cubicBezTo>
                    <a:pt x="370" y="1005"/>
                    <a:pt x="402" y="984"/>
                    <a:pt x="398" y="941"/>
                  </a:cubicBezTo>
                  <a:cubicBezTo>
                    <a:pt x="374" y="613"/>
                    <a:pt x="297" y="282"/>
                    <a:pt x="93" y="19"/>
                  </a:cubicBezTo>
                  <a:cubicBezTo>
                    <a:pt x="83" y="6"/>
                    <a:pt x="68" y="1"/>
                    <a:pt x="5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0"/>
            <p:cNvSpPr/>
            <p:nvPr/>
          </p:nvSpPr>
          <p:spPr>
            <a:xfrm>
              <a:off x="2059921" y="4905204"/>
              <a:ext cx="6553" cy="51808"/>
            </a:xfrm>
            <a:custGeom>
              <a:avLst/>
              <a:gdLst/>
              <a:ahLst/>
              <a:cxnLst/>
              <a:rect l="l" t="t" r="r" b="b"/>
              <a:pathLst>
                <a:path w="160" h="1265" extrusionOk="0">
                  <a:moveTo>
                    <a:pt x="21" y="1"/>
                  </a:moveTo>
                  <a:cubicBezTo>
                    <a:pt x="11" y="1"/>
                    <a:pt x="1" y="8"/>
                    <a:pt x="2" y="21"/>
                  </a:cubicBezTo>
                  <a:cubicBezTo>
                    <a:pt x="34" y="427"/>
                    <a:pt x="62" y="832"/>
                    <a:pt x="100" y="1238"/>
                  </a:cubicBezTo>
                  <a:cubicBezTo>
                    <a:pt x="101" y="1255"/>
                    <a:pt x="116" y="1264"/>
                    <a:pt x="131" y="1264"/>
                  </a:cubicBezTo>
                  <a:cubicBezTo>
                    <a:pt x="145" y="1264"/>
                    <a:pt x="159" y="1255"/>
                    <a:pt x="157" y="1238"/>
                  </a:cubicBezTo>
                  <a:cubicBezTo>
                    <a:pt x="124" y="832"/>
                    <a:pt x="82" y="427"/>
                    <a:pt x="43" y="21"/>
                  </a:cubicBezTo>
                  <a:cubicBezTo>
                    <a:pt x="42" y="8"/>
                    <a:pt x="31" y="1"/>
                    <a:pt x="2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0"/>
            <p:cNvSpPr/>
            <p:nvPr/>
          </p:nvSpPr>
          <p:spPr>
            <a:xfrm>
              <a:off x="2332763" y="4908522"/>
              <a:ext cx="30348" cy="248597"/>
            </a:xfrm>
            <a:custGeom>
              <a:avLst/>
              <a:gdLst/>
              <a:ahLst/>
              <a:cxnLst/>
              <a:rect l="l" t="t" r="r" b="b"/>
              <a:pathLst>
                <a:path w="741" h="6070" extrusionOk="0">
                  <a:moveTo>
                    <a:pt x="36" y="1"/>
                  </a:moveTo>
                  <a:cubicBezTo>
                    <a:pt x="18" y="1"/>
                    <a:pt x="0" y="16"/>
                    <a:pt x="5" y="38"/>
                  </a:cubicBezTo>
                  <a:cubicBezTo>
                    <a:pt x="513" y="2016"/>
                    <a:pt x="239" y="4018"/>
                    <a:pt x="485" y="6019"/>
                  </a:cubicBezTo>
                  <a:cubicBezTo>
                    <a:pt x="489" y="6053"/>
                    <a:pt x="514" y="6069"/>
                    <a:pt x="538" y="6069"/>
                  </a:cubicBezTo>
                  <a:cubicBezTo>
                    <a:pt x="563" y="6069"/>
                    <a:pt x="586" y="6053"/>
                    <a:pt x="589" y="6019"/>
                  </a:cubicBezTo>
                  <a:cubicBezTo>
                    <a:pt x="740" y="4078"/>
                    <a:pt x="651" y="1885"/>
                    <a:pt x="65" y="21"/>
                  </a:cubicBezTo>
                  <a:cubicBezTo>
                    <a:pt x="60" y="7"/>
                    <a:pt x="48" y="1"/>
                    <a:pt x="3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0"/>
            <p:cNvSpPr/>
            <p:nvPr/>
          </p:nvSpPr>
          <p:spPr>
            <a:xfrm>
              <a:off x="1758820" y="4909791"/>
              <a:ext cx="55044" cy="71917"/>
            </a:xfrm>
            <a:custGeom>
              <a:avLst/>
              <a:gdLst/>
              <a:ahLst/>
              <a:cxnLst/>
              <a:rect l="l" t="t" r="r" b="b"/>
              <a:pathLst>
                <a:path w="1344" h="1756" extrusionOk="0">
                  <a:moveTo>
                    <a:pt x="56" y="0"/>
                  </a:moveTo>
                  <a:cubicBezTo>
                    <a:pt x="24" y="0"/>
                    <a:pt x="0" y="48"/>
                    <a:pt x="26" y="77"/>
                  </a:cubicBezTo>
                  <a:cubicBezTo>
                    <a:pt x="492" y="585"/>
                    <a:pt x="912" y="1090"/>
                    <a:pt x="1202" y="1721"/>
                  </a:cubicBezTo>
                  <a:cubicBezTo>
                    <a:pt x="1214" y="1745"/>
                    <a:pt x="1233" y="1756"/>
                    <a:pt x="1253" y="1756"/>
                  </a:cubicBezTo>
                  <a:cubicBezTo>
                    <a:pt x="1297" y="1756"/>
                    <a:pt x="1344" y="1706"/>
                    <a:pt x="1319" y="1653"/>
                  </a:cubicBezTo>
                  <a:cubicBezTo>
                    <a:pt x="1037" y="1025"/>
                    <a:pt x="638" y="420"/>
                    <a:pt x="78" y="8"/>
                  </a:cubicBezTo>
                  <a:cubicBezTo>
                    <a:pt x="71" y="3"/>
                    <a:pt x="63" y="0"/>
                    <a:pt x="5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0"/>
            <p:cNvSpPr/>
            <p:nvPr/>
          </p:nvSpPr>
          <p:spPr>
            <a:xfrm>
              <a:off x="1498797" y="4909955"/>
              <a:ext cx="124585" cy="111848"/>
            </a:xfrm>
            <a:custGeom>
              <a:avLst/>
              <a:gdLst/>
              <a:ahLst/>
              <a:cxnLst/>
              <a:rect l="l" t="t" r="r" b="b"/>
              <a:pathLst>
                <a:path w="3042" h="2731" extrusionOk="0">
                  <a:moveTo>
                    <a:pt x="76" y="0"/>
                  </a:moveTo>
                  <a:cubicBezTo>
                    <a:pt x="29" y="0"/>
                    <a:pt x="1" y="80"/>
                    <a:pt x="51" y="106"/>
                  </a:cubicBezTo>
                  <a:cubicBezTo>
                    <a:pt x="1228" y="692"/>
                    <a:pt x="2211" y="1558"/>
                    <a:pt x="2878" y="2694"/>
                  </a:cubicBezTo>
                  <a:cubicBezTo>
                    <a:pt x="2893" y="2720"/>
                    <a:pt x="2915" y="2730"/>
                    <a:pt x="2938" y="2730"/>
                  </a:cubicBezTo>
                  <a:cubicBezTo>
                    <a:pt x="2989" y="2730"/>
                    <a:pt x="3041" y="2676"/>
                    <a:pt x="3008" y="2619"/>
                  </a:cubicBezTo>
                  <a:cubicBezTo>
                    <a:pt x="2331" y="1446"/>
                    <a:pt x="1346" y="532"/>
                    <a:pt x="94" y="4"/>
                  </a:cubicBezTo>
                  <a:cubicBezTo>
                    <a:pt x="88" y="2"/>
                    <a:pt x="82" y="0"/>
                    <a:pt x="7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0"/>
            <p:cNvSpPr/>
            <p:nvPr/>
          </p:nvSpPr>
          <p:spPr>
            <a:xfrm>
              <a:off x="7404753" y="4911471"/>
              <a:ext cx="15481" cy="11222"/>
            </a:xfrm>
            <a:custGeom>
              <a:avLst/>
              <a:gdLst/>
              <a:ahLst/>
              <a:cxnLst/>
              <a:rect l="l" t="t" r="r" b="b"/>
              <a:pathLst>
                <a:path w="378" h="274" extrusionOk="0">
                  <a:moveTo>
                    <a:pt x="266" y="0"/>
                  </a:moveTo>
                  <a:cubicBezTo>
                    <a:pt x="167" y="0"/>
                    <a:pt x="96" y="65"/>
                    <a:pt x="40" y="158"/>
                  </a:cubicBezTo>
                  <a:cubicBezTo>
                    <a:pt x="1" y="221"/>
                    <a:pt x="54" y="273"/>
                    <a:pt x="111" y="273"/>
                  </a:cubicBezTo>
                  <a:cubicBezTo>
                    <a:pt x="135" y="273"/>
                    <a:pt x="161" y="263"/>
                    <a:pt x="179" y="239"/>
                  </a:cubicBezTo>
                  <a:cubicBezTo>
                    <a:pt x="215" y="191"/>
                    <a:pt x="288" y="153"/>
                    <a:pt x="336" y="116"/>
                  </a:cubicBezTo>
                  <a:cubicBezTo>
                    <a:pt x="373" y="88"/>
                    <a:pt x="378" y="19"/>
                    <a:pt x="322" y="7"/>
                  </a:cubicBezTo>
                  <a:cubicBezTo>
                    <a:pt x="302" y="2"/>
                    <a:pt x="284" y="0"/>
                    <a:pt x="26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0"/>
            <p:cNvSpPr/>
            <p:nvPr/>
          </p:nvSpPr>
          <p:spPr>
            <a:xfrm>
              <a:off x="7365232" y="4913027"/>
              <a:ext cx="7126" cy="12819"/>
            </a:xfrm>
            <a:custGeom>
              <a:avLst/>
              <a:gdLst/>
              <a:ahLst/>
              <a:cxnLst/>
              <a:rect l="l" t="t" r="r" b="b"/>
              <a:pathLst>
                <a:path w="174" h="313" extrusionOk="0">
                  <a:moveTo>
                    <a:pt x="86" y="1"/>
                  </a:moveTo>
                  <a:cubicBezTo>
                    <a:pt x="65" y="1"/>
                    <a:pt x="45" y="11"/>
                    <a:pt x="36" y="30"/>
                  </a:cubicBezTo>
                  <a:cubicBezTo>
                    <a:pt x="0" y="103"/>
                    <a:pt x="2" y="150"/>
                    <a:pt x="7" y="234"/>
                  </a:cubicBezTo>
                  <a:cubicBezTo>
                    <a:pt x="8" y="286"/>
                    <a:pt x="47" y="312"/>
                    <a:pt x="86" y="312"/>
                  </a:cubicBezTo>
                  <a:cubicBezTo>
                    <a:pt x="125" y="312"/>
                    <a:pt x="164" y="286"/>
                    <a:pt x="167" y="234"/>
                  </a:cubicBezTo>
                  <a:cubicBezTo>
                    <a:pt x="169" y="150"/>
                    <a:pt x="173" y="102"/>
                    <a:pt x="136" y="30"/>
                  </a:cubicBezTo>
                  <a:cubicBezTo>
                    <a:pt x="127" y="11"/>
                    <a:pt x="106" y="1"/>
                    <a:pt x="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0"/>
            <p:cNvSpPr/>
            <p:nvPr/>
          </p:nvSpPr>
          <p:spPr>
            <a:xfrm>
              <a:off x="8677799" y="4914215"/>
              <a:ext cx="29201" cy="55412"/>
            </a:xfrm>
            <a:custGeom>
              <a:avLst/>
              <a:gdLst/>
              <a:ahLst/>
              <a:cxnLst/>
              <a:rect l="l" t="t" r="r" b="b"/>
              <a:pathLst>
                <a:path w="713" h="1353" extrusionOk="0">
                  <a:moveTo>
                    <a:pt x="71" y="0"/>
                  </a:moveTo>
                  <a:cubicBezTo>
                    <a:pt x="38" y="0"/>
                    <a:pt x="1" y="38"/>
                    <a:pt x="21" y="79"/>
                  </a:cubicBezTo>
                  <a:cubicBezTo>
                    <a:pt x="217" y="496"/>
                    <a:pt x="391" y="938"/>
                    <a:pt x="625" y="1333"/>
                  </a:cubicBezTo>
                  <a:cubicBezTo>
                    <a:pt x="633" y="1347"/>
                    <a:pt x="647" y="1353"/>
                    <a:pt x="661" y="1353"/>
                  </a:cubicBezTo>
                  <a:cubicBezTo>
                    <a:pt x="687" y="1353"/>
                    <a:pt x="713" y="1331"/>
                    <a:pt x="701" y="1301"/>
                  </a:cubicBezTo>
                  <a:cubicBezTo>
                    <a:pt x="542" y="865"/>
                    <a:pt x="309" y="447"/>
                    <a:pt x="110" y="27"/>
                  </a:cubicBezTo>
                  <a:cubicBezTo>
                    <a:pt x="102" y="8"/>
                    <a:pt x="87" y="0"/>
                    <a:pt x="7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0"/>
            <p:cNvSpPr/>
            <p:nvPr/>
          </p:nvSpPr>
          <p:spPr>
            <a:xfrm>
              <a:off x="7664408" y="4914583"/>
              <a:ext cx="16464" cy="7331"/>
            </a:xfrm>
            <a:custGeom>
              <a:avLst/>
              <a:gdLst/>
              <a:ahLst/>
              <a:cxnLst/>
              <a:rect l="l" t="t" r="r" b="b"/>
              <a:pathLst>
                <a:path w="402" h="179" extrusionOk="0">
                  <a:moveTo>
                    <a:pt x="190" y="1"/>
                  </a:moveTo>
                  <a:cubicBezTo>
                    <a:pt x="145" y="1"/>
                    <a:pt x="99" y="10"/>
                    <a:pt x="50" y="25"/>
                  </a:cubicBezTo>
                  <a:cubicBezTo>
                    <a:pt x="9" y="37"/>
                    <a:pt x="0" y="93"/>
                    <a:pt x="38" y="115"/>
                  </a:cubicBezTo>
                  <a:cubicBezTo>
                    <a:pt x="106" y="154"/>
                    <a:pt x="173" y="178"/>
                    <a:pt x="243" y="178"/>
                  </a:cubicBezTo>
                  <a:cubicBezTo>
                    <a:pt x="273" y="178"/>
                    <a:pt x="304" y="174"/>
                    <a:pt x="336" y="164"/>
                  </a:cubicBezTo>
                  <a:cubicBezTo>
                    <a:pt x="389" y="148"/>
                    <a:pt x="402" y="72"/>
                    <a:pt x="351" y="44"/>
                  </a:cubicBezTo>
                  <a:cubicBezTo>
                    <a:pt x="297" y="14"/>
                    <a:pt x="245" y="1"/>
                    <a:pt x="19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0"/>
            <p:cNvSpPr/>
            <p:nvPr/>
          </p:nvSpPr>
          <p:spPr>
            <a:xfrm>
              <a:off x="4691689" y="4917860"/>
              <a:ext cx="124503" cy="111889"/>
            </a:xfrm>
            <a:custGeom>
              <a:avLst/>
              <a:gdLst/>
              <a:ahLst/>
              <a:cxnLst/>
              <a:rect l="l" t="t" r="r" b="b"/>
              <a:pathLst>
                <a:path w="3040" h="2732" extrusionOk="0">
                  <a:moveTo>
                    <a:pt x="75" y="1"/>
                  </a:moveTo>
                  <a:cubicBezTo>
                    <a:pt x="28" y="1"/>
                    <a:pt x="0" y="81"/>
                    <a:pt x="50" y="106"/>
                  </a:cubicBezTo>
                  <a:cubicBezTo>
                    <a:pt x="1228" y="692"/>
                    <a:pt x="2209" y="1559"/>
                    <a:pt x="2876" y="2694"/>
                  </a:cubicBezTo>
                  <a:cubicBezTo>
                    <a:pt x="2892" y="2720"/>
                    <a:pt x="2915" y="2731"/>
                    <a:pt x="2938" y="2731"/>
                  </a:cubicBezTo>
                  <a:cubicBezTo>
                    <a:pt x="2989" y="2731"/>
                    <a:pt x="3040" y="2678"/>
                    <a:pt x="3007" y="2621"/>
                  </a:cubicBezTo>
                  <a:cubicBezTo>
                    <a:pt x="2330" y="1446"/>
                    <a:pt x="1345" y="532"/>
                    <a:pt x="92" y="4"/>
                  </a:cubicBezTo>
                  <a:cubicBezTo>
                    <a:pt x="86" y="2"/>
                    <a:pt x="81" y="1"/>
                    <a:pt x="7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0"/>
            <p:cNvSpPr/>
            <p:nvPr/>
          </p:nvSpPr>
          <p:spPr>
            <a:xfrm>
              <a:off x="3528322" y="4918310"/>
              <a:ext cx="57378" cy="98538"/>
            </a:xfrm>
            <a:custGeom>
              <a:avLst/>
              <a:gdLst/>
              <a:ahLst/>
              <a:cxnLst/>
              <a:rect l="l" t="t" r="r" b="b"/>
              <a:pathLst>
                <a:path w="1401" h="2406" extrusionOk="0">
                  <a:moveTo>
                    <a:pt x="61" y="0"/>
                  </a:moveTo>
                  <a:cubicBezTo>
                    <a:pt x="29" y="0"/>
                    <a:pt x="1" y="43"/>
                    <a:pt x="20" y="73"/>
                  </a:cubicBezTo>
                  <a:cubicBezTo>
                    <a:pt x="237" y="424"/>
                    <a:pt x="517" y="728"/>
                    <a:pt x="724" y="1089"/>
                  </a:cubicBezTo>
                  <a:cubicBezTo>
                    <a:pt x="952" y="1486"/>
                    <a:pt x="1117" y="1911"/>
                    <a:pt x="1239" y="2350"/>
                  </a:cubicBezTo>
                  <a:cubicBezTo>
                    <a:pt x="1249" y="2389"/>
                    <a:pt x="1279" y="2405"/>
                    <a:pt x="1309" y="2405"/>
                  </a:cubicBezTo>
                  <a:cubicBezTo>
                    <a:pt x="1354" y="2405"/>
                    <a:pt x="1401" y="2368"/>
                    <a:pt x="1385" y="2311"/>
                  </a:cubicBezTo>
                  <a:cubicBezTo>
                    <a:pt x="1168" y="1502"/>
                    <a:pt x="770" y="532"/>
                    <a:pt x="85" y="9"/>
                  </a:cubicBezTo>
                  <a:cubicBezTo>
                    <a:pt x="77" y="3"/>
                    <a:pt x="69" y="0"/>
                    <a:pt x="6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0"/>
            <p:cNvSpPr/>
            <p:nvPr/>
          </p:nvSpPr>
          <p:spPr>
            <a:xfrm>
              <a:off x="2137572" y="4918679"/>
              <a:ext cx="18962" cy="107835"/>
            </a:xfrm>
            <a:custGeom>
              <a:avLst/>
              <a:gdLst/>
              <a:ahLst/>
              <a:cxnLst/>
              <a:rect l="l" t="t" r="r" b="b"/>
              <a:pathLst>
                <a:path w="463" h="2633" extrusionOk="0">
                  <a:moveTo>
                    <a:pt x="59" y="0"/>
                  </a:moveTo>
                  <a:cubicBezTo>
                    <a:pt x="31" y="0"/>
                    <a:pt x="0" y="24"/>
                    <a:pt x="7" y="59"/>
                  </a:cubicBezTo>
                  <a:cubicBezTo>
                    <a:pt x="127" y="904"/>
                    <a:pt x="213" y="1754"/>
                    <a:pt x="354" y="2594"/>
                  </a:cubicBezTo>
                  <a:cubicBezTo>
                    <a:pt x="358" y="2620"/>
                    <a:pt x="381" y="2632"/>
                    <a:pt x="404" y="2632"/>
                  </a:cubicBezTo>
                  <a:cubicBezTo>
                    <a:pt x="433" y="2632"/>
                    <a:pt x="463" y="2614"/>
                    <a:pt x="460" y="2580"/>
                  </a:cubicBezTo>
                  <a:cubicBezTo>
                    <a:pt x="402" y="1725"/>
                    <a:pt x="248" y="877"/>
                    <a:pt x="98" y="34"/>
                  </a:cubicBezTo>
                  <a:cubicBezTo>
                    <a:pt x="94" y="10"/>
                    <a:pt x="77" y="0"/>
                    <a:pt x="5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0"/>
            <p:cNvSpPr/>
            <p:nvPr/>
          </p:nvSpPr>
          <p:spPr>
            <a:xfrm>
              <a:off x="5074823" y="4919580"/>
              <a:ext cx="31249" cy="53037"/>
            </a:xfrm>
            <a:custGeom>
              <a:avLst/>
              <a:gdLst/>
              <a:ahLst/>
              <a:cxnLst/>
              <a:rect l="l" t="t" r="r" b="b"/>
              <a:pathLst>
                <a:path w="763" h="1295" extrusionOk="0">
                  <a:moveTo>
                    <a:pt x="82" y="0"/>
                  </a:moveTo>
                  <a:cubicBezTo>
                    <a:pt x="40" y="0"/>
                    <a:pt x="1" y="48"/>
                    <a:pt x="27" y="93"/>
                  </a:cubicBezTo>
                  <a:cubicBezTo>
                    <a:pt x="247" y="487"/>
                    <a:pt x="488" y="826"/>
                    <a:pt x="642" y="1258"/>
                  </a:cubicBezTo>
                  <a:cubicBezTo>
                    <a:pt x="651" y="1284"/>
                    <a:pt x="673" y="1295"/>
                    <a:pt x="695" y="1295"/>
                  </a:cubicBezTo>
                  <a:cubicBezTo>
                    <a:pt x="729" y="1295"/>
                    <a:pt x="763" y="1269"/>
                    <a:pt x="749" y="1227"/>
                  </a:cubicBezTo>
                  <a:cubicBezTo>
                    <a:pt x="615" y="812"/>
                    <a:pt x="428" y="340"/>
                    <a:pt x="123" y="18"/>
                  </a:cubicBezTo>
                  <a:cubicBezTo>
                    <a:pt x="111" y="5"/>
                    <a:pt x="96" y="0"/>
                    <a:pt x="8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0"/>
            <p:cNvSpPr/>
            <p:nvPr/>
          </p:nvSpPr>
          <p:spPr>
            <a:xfrm>
              <a:off x="2226157" y="4920563"/>
              <a:ext cx="37392" cy="197895"/>
            </a:xfrm>
            <a:custGeom>
              <a:avLst/>
              <a:gdLst/>
              <a:ahLst/>
              <a:cxnLst/>
              <a:rect l="l" t="t" r="r" b="b"/>
              <a:pathLst>
                <a:path w="913" h="4832" extrusionOk="0">
                  <a:moveTo>
                    <a:pt x="55" y="0"/>
                  </a:moveTo>
                  <a:cubicBezTo>
                    <a:pt x="28" y="0"/>
                    <a:pt x="0" y="23"/>
                    <a:pt x="7" y="57"/>
                  </a:cubicBezTo>
                  <a:cubicBezTo>
                    <a:pt x="306" y="1625"/>
                    <a:pt x="466" y="3222"/>
                    <a:pt x="783" y="4786"/>
                  </a:cubicBezTo>
                  <a:cubicBezTo>
                    <a:pt x="789" y="4817"/>
                    <a:pt x="816" y="4832"/>
                    <a:pt x="843" y="4832"/>
                  </a:cubicBezTo>
                  <a:cubicBezTo>
                    <a:pt x="877" y="4832"/>
                    <a:pt x="912" y="4809"/>
                    <a:pt x="910" y="4768"/>
                  </a:cubicBezTo>
                  <a:cubicBezTo>
                    <a:pt x="826" y="3179"/>
                    <a:pt x="451" y="1578"/>
                    <a:pt x="95" y="32"/>
                  </a:cubicBezTo>
                  <a:cubicBezTo>
                    <a:pt x="89" y="10"/>
                    <a:pt x="72" y="0"/>
                    <a:pt x="5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0"/>
            <p:cNvSpPr/>
            <p:nvPr/>
          </p:nvSpPr>
          <p:spPr>
            <a:xfrm>
              <a:off x="8180154" y="4922733"/>
              <a:ext cx="76709" cy="99275"/>
            </a:xfrm>
            <a:custGeom>
              <a:avLst/>
              <a:gdLst/>
              <a:ahLst/>
              <a:cxnLst/>
              <a:rect l="l" t="t" r="r" b="b"/>
              <a:pathLst>
                <a:path w="1873" h="2424" extrusionOk="0">
                  <a:moveTo>
                    <a:pt x="92" y="1"/>
                  </a:moveTo>
                  <a:cubicBezTo>
                    <a:pt x="41" y="1"/>
                    <a:pt x="1" y="60"/>
                    <a:pt x="44" y="112"/>
                  </a:cubicBezTo>
                  <a:cubicBezTo>
                    <a:pt x="667" y="839"/>
                    <a:pt x="1257" y="1518"/>
                    <a:pt x="1691" y="2381"/>
                  </a:cubicBezTo>
                  <a:cubicBezTo>
                    <a:pt x="1707" y="2411"/>
                    <a:pt x="1732" y="2424"/>
                    <a:pt x="1757" y="2424"/>
                  </a:cubicBezTo>
                  <a:cubicBezTo>
                    <a:pt x="1814" y="2424"/>
                    <a:pt x="1873" y="2362"/>
                    <a:pt x="1839" y="2294"/>
                  </a:cubicBezTo>
                  <a:cubicBezTo>
                    <a:pt x="1424" y="1471"/>
                    <a:pt x="869" y="601"/>
                    <a:pt x="138" y="18"/>
                  </a:cubicBezTo>
                  <a:cubicBezTo>
                    <a:pt x="123" y="6"/>
                    <a:pt x="107" y="1"/>
                    <a:pt x="9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0"/>
            <p:cNvSpPr/>
            <p:nvPr/>
          </p:nvSpPr>
          <p:spPr>
            <a:xfrm>
              <a:off x="3049721" y="4925641"/>
              <a:ext cx="17774" cy="37842"/>
            </a:xfrm>
            <a:custGeom>
              <a:avLst/>
              <a:gdLst/>
              <a:ahLst/>
              <a:cxnLst/>
              <a:rect l="l" t="t" r="r" b="b"/>
              <a:pathLst>
                <a:path w="434" h="924" extrusionOk="0">
                  <a:moveTo>
                    <a:pt x="76" y="0"/>
                  </a:moveTo>
                  <a:cubicBezTo>
                    <a:pt x="39" y="0"/>
                    <a:pt x="0" y="36"/>
                    <a:pt x="10" y="79"/>
                  </a:cubicBezTo>
                  <a:cubicBezTo>
                    <a:pt x="75" y="352"/>
                    <a:pt x="167" y="653"/>
                    <a:pt x="314" y="894"/>
                  </a:cubicBezTo>
                  <a:cubicBezTo>
                    <a:pt x="327" y="915"/>
                    <a:pt x="345" y="924"/>
                    <a:pt x="363" y="924"/>
                  </a:cubicBezTo>
                  <a:cubicBezTo>
                    <a:pt x="399" y="924"/>
                    <a:pt x="433" y="890"/>
                    <a:pt x="427" y="847"/>
                  </a:cubicBezTo>
                  <a:cubicBezTo>
                    <a:pt x="383" y="568"/>
                    <a:pt x="252" y="281"/>
                    <a:pt x="123" y="31"/>
                  </a:cubicBezTo>
                  <a:cubicBezTo>
                    <a:pt x="112" y="9"/>
                    <a:pt x="94" y="0"/>
                    <a:pt x="7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0"/>
            <p:cNvSpPr/>
            <p:nvPr/>
          </p:nvSpPr>
          <p:spPr>
            <a:xfrm>
              <a:off x="2182008" y="4927156"/>
              <a:ext cx="45829" cy="163329"/>
            </a:xfrm>
            <a:custGeom>
              <a:avLst/>
              <a:gdLst/>
              <a:ahLst/>
              <a:cxnLst/>
              <a:rect l="l" t="t" r="r" b="b"/>
              <a:pathLst>
                <a:path w="1119" h="3988" extrusionOk="0">
                  <a:moveTo>
                    <a:pt x="50" y="0"/>
                  </a:moveTo>
                  <a:cubicBezTo>
                    <a:pt x="26" y="0"/>
                    <a:pt x="1" y="20"/>
                    <a:pt x="6" y="51"/>
                  </a:cubicBezTo>
                  <a:cubicBezTo>
                    <a:pt x="218" y="1286"/>
                    <a:pt x="340" y="2909"/>
                    <a:pt x="1049" y="3973"/>
                  </a:cubicBezTo>
                  <a:cubicBezTo>
                    <a:pt x="1055" y="3983"/>
                    <a:pt x="1066" y="3987"/>
                    <a:pt x="1077" y="3987"/>
                  </a:cubicBezTo>
                  <a:cubicBezTo>
                    <a:pt x="1098" y="3987"/>
                    <a:pt x="1119" y="3971"/>
                    <a:pt x="1110" y="3947"/>
                  </a:cubicBezTo>
                  <a:cubicBezTo>
                    <a:pt x="595" y="2714"/>
                    <a:pt x="343" y="1335"/>
                    <a:pt x="85" y="29"/>
                  </a:cubicBezTo>
                  <a:cubicBezTo>
                    <a:pt x="80" y="9"/>
                    <a:pt x="65" y="0"/>
                    <a:pt x="5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0"/>
            <p:cNvSpPr/>
            <p:nvPr/>
          </p:nvSpPr>
          <p:spPr>
            <a:xfrm>
              <a:off x="7474663" y="4930842"/>
              <a:ext cx="32273" cy="49433"/>
            </a:xfrm>
            <a:custGeom>
              <a:avLst/>
              <a:gdLst/>
              <a:ahLst/>
              <a:cxnLst/>
              <a:rect l="l" t="t" r="r" b="b"/>
              <a:pathLst>
                <a:path w="788" h="1207" extrusionOk="0">
                  <a:moveTo>
                    <a:pt x="96" y="0"/>
                  </a:moveTo>
                  <a:cubicBezTo>
                    <a:pt x="48" y="0"/>
                    <a:pt x="0" y="50"/>
                    <a:pt x="31" y="103"/>
                  </a:cubicBezTo>
                  <a:cubicBezTo>
                    <a:pt x="247" y="468"/>
                    <a:pt x="456" y="835"/>
                    <a:pt x="695" y="1186"/>
                  </a:cubicBezTo>
                  <a:cubicBezTo>
                    <a:pt x="705" y="1200"/>
                    <a:pt x="718" y="1206"/>
                    <a:pt x="731" y="1206"/>
                  </a:cubicBezTo>
                  <a:cubicBezTo>
                    <a:pt x="760" y="1206"/>
                    <a:pt x="787" y="1177"/>
                    <a:pt x="770" y="1142"/>
                  </a:cubicBezTo>
                  <a:cubicBezTo>
                    <a:pt x="580" y="762"/>
                    <a:pt x="363" y="399"/>
                    <a:pt x="151" y="33"/>
                  </a:cubicBezTo>
                  <a:cubicBezTo>
                    <a:pt x="137" y="10"/>
                    <a:pt x="116" y="0"/>
                    <a:pt x="9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0"/>
            <p:cNvSpPr/>
            <p:nvPr/>
          </p:nvSpPr>
          <p:spPr>
            <a:xfrm>
              <a:off x="2273133" y="4933586"/>
              <a:ext cx="49719" cy="192775"/>
            </a:xfrm>
            <a:custGeom>
              <a:avLst/>
              <a:gdLst/>
              <a:ahLst/>
              <a:cxnLst/>
              <a:rect l="l" t="t" r="r" b="b"/>
              <a:pathLst>
                <a:path w="1214" h="4707" extrusionOk="0">
                  <a:moveTo>
                    <a:pt x="117" y="0"/>
                  </a:moveTo>
                  <a:cubicBezTo>
                    <a:pt x="60" y="0"/>
                    <a:pt x="1" y="47"/>
                    <a:pt x="19" y="119"/>
                  </a:cubicBezTo>
                  <a:cubicBezTo>
                    <a:pt x="395" y="1588"/>
                    <a:pt x="92" y="3424"/>
                    <a:pt x="1084" y="4684"/>
                  </a:cubicBezTo>
                  <a:cubicBezTo>
                    <a:pt x="1097" y="4700"/>
                    <a:pt x="1112" y="4707"/>
                    <a:pt x="1127" y="4707"/>
                  </a:cubicBezTo>
                  <a:cubicBezTo>
                    <a:pt x="1171" y="4707"/>
                    <a:pt x="1213" y="4650"/>
                    <a:pt x="1189" y="4603"/>
                  </a:cubicBezTo>
                  <a:cubicBezTo>
                    <a:pt x="463" y="3142"/>
                    <a:pt x="605" y="1607"/>
                    <a:pt x="204" y="69"/>
                  </a:cubicBezTo>
                  <a:cubicBezTo>
                    <a:pt x="191" y="21"/>
                    <a:pt x="155" y="0"/>
                    <a:pt x="11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0"/>
            <p:cNvSpPr/>
            <p:nvPr/>
          </p:nvSpPr>
          <p:spPr>
            <a:xfrm>
              <a:off x="2369828" y="4933955"/>
              <a:ext cx="20314" cy="73842"/>
            </a:xfrm>
            <a:custGeom>
              <a:avLst/>
              <a:gdLst/>
              <a:ahLst/>
              <a:cxnLst/>
              <a:rect l="l" t="t" r="r" b="b"/>
              <a:pathLst>
                <a:path w="496" h="1803" extrusionOk="0">
                  <a:moveTo>
                    <a:pt x="118" y="1"/>
                  </a:moveTo>
                  <a:cubicBezTo>
                    <a:pt x="61" y="1"/>
                    <a:pt x="1" y="39"/>
                    <a:pt x="7" y="106"/>
                  </a:cubicBezTo>
                  <a:cubicBezTo>
                    <a:pt x="54" y="641"/>
                    <a:pt x="78" y="1255"/>
                    <a:pt x="299" y="1751"/>
                  </a:cubicBezTo>
                  <a:cubicBezTo>
                    <a:pt x="316" y="1788"/>
                    <a:pt x="348" y="1803"/>
                    <a:pt x="381" y="1803"/>
                  </a:cubicBezTo>
                  <a:cubicBezTo>
                    <a:pt x="436" y="1803"/>
                    <a:pt x="496" y="1759"/>
                    <a:pt x="495" y="1699"/>
                  </a:cubicBezTo>
                  <a:cubicBezTo>
                    <a:pt x="489" y="1161"/>
                    <a:pt x="306" y="607"/>
                    <a:pt x="218" y="78"/>
                  </a:cubicBezTo>
                  <a:cubicBezTo>
                    <a:pt x="209" y="25"/>
                    <a:pt x="165" y="1"/>
                    <a:pt x="11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0"/>
            <p:cNvSpPr/>
            <p:nvPr/>
          </p:nvSpPr>
          <p:spPr>
            <a:xfrm>
              <a:off x="8235116" y="4934364"/>
              <a:ext cx="61514" cy="98865"/>
            </a:xfrm>
            <a:custGeom>
              <a:avLst/>
              <a:gdLst/>
              <a:ahLst/>
              <a:cxnLst/>
              <a:rect l="l" t="t" r="r" b="b"/>
              <a:pathLst>
                <a:path w="1502" h="2414" extrusionOk="0">
                  <a:moveTo>
                    <a:pt x="69" y="0"/>
                  </a:moveTo>
                  <a:cubicBezTo>
                    <a:pt x="34" y="0"/>
                    <a:pt x="0" y="43"/>
                    <a:pt x="20" y="81"/>
                  </a:cubicBezTo>
                  <a:cubicBezTo>
                    <a:pt x="449" y="851"/>
                    <a:pt x="938" y="1576"/>
                    <a:pt x="1326" y="2370"/>
                  </a:cubicBezTo>
                  <a:cubicBezTo>
                    <a:pt x="1340" y="2401"/>
                    <a:pt x="1364" y="2413"/>
                    <a:pt x="1389" y="2413"/>
                  </a:cubicBezTo>
                  <a:cubicBezTo>
                    <a:pt x="1443" y="2413"/>
                    <a:pt x="1502" y="2353"/>
                    <a:pt x="1469" y="2286"/>
                  </a:cubicBezTo>
                  <a:cubicBezTo>
                    <a:pt x="1087" y="1501"/>
                    <a:pt x="671" y="686"/>
                    <a:pt x="103" y="17"/>
                  </a:cubicBezTo>
                  <a:cubicBezTo>
                    <a:pt x="93" y="5"/>
                    <a:pt x="81" y="0"/>
                    <a:pt x="6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0"/>
            <p:cNvSpPr/>
            <p:nvPr/>
          </p:nvSpPr>
          <p:spPr>
            <a:xfrm>
              <a:off x="6619974" y="4934733"/>
              <a:ext cx="46853" cy="115125"/>
            </a:xfrm>
            <a:custGeom>
              <a:avLst/>
              <a:gdLst/>
              <a:ahLst/>
              <a:cxnLst/>
              <a:rect l="l" t="t" r="r" b="b"/>
              <a:pathLst>
                <a:path w="1144" h="2811" extrusionOk="0">
                  <a:moveTo>
                    <a:pt x="59" y="0"/>
                  </a:moveTo>
                  <a:cubicBezTo>
                    <a:pt x="29" y="0"/>
                    <a:pt x="1" y="31"/>
                    <a:pt x="19" y="67"/>
                  </a:cubicBezTo>
                  <a:cubicBezTo>
                    <a:pt x="467" y="939"/>
                    <a:pt x="838" y="1792"/>
                    <a:pt x="1007" y="2763"/>
                  </a:cubicBezTo>
                  <a:cubicBezTo>
                    <a:pt x="1013" y="2796"/>
                    <a:pt x="1037" y="2810"/>
                    <a:pt x="1063" y="2810"/>
                  </a:cubicBezTo>
                  <a:cubicBezTo>
                    <a:pt x="1101" y="2810"/>
                    <a:pt x="1143" y="2777"/>
                    <a:pt x="1134" y="2726"/>
                  </a:cubicBezTo>
                  <a:cubicBezTo>
                    <a:pt x="974" y="1771"/>
                    <a:pt x="664" y="815"/>
                    <a:pt x="97" y="21"/>
                  </a:cubicBezTo>
                  <a:cubicBezTo>
                    <a:pt x="86" y="6"/>
                    <a:pt x="73" y="0"/>
                    <a:pt x="5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0"/>
            <p:cNvSpPr/>
            <p:nvPr/>
          </p:nvSpPr>
          <p:spPr>
            <a:xfrm>
              <a:off x="2123893" y="4938501"/>
              <a:ext cx="7863" cy="11263"/>
            </a:xfrm>
            <a:custGeom>
              <a:avLst/>
              <a:gdLst/>
              <a:ahLst/>
              <a:cxnLst/>
              <a:rect l="l" t="t" r="r" b="b"/>
              <a:pathLst>
                <a:path w="192" h="275" extrusionOk="0">
                  <a:moveTo>
                    <a:pt x="95" y="0"/>
                  </a:moveTo>
                  <a:cubicBezTo>
                    <a:pt x="48" y="0"/>
                    <a:pt x="1" y="34"/>
                    <a:pt x="14" y="103"/>
                  </a:cubicBezTo>
                  <a:lnTo>
                    <a:pt x="38" y="231"/>
                  </a:lnTo>
                  <a:cubicBezTo>
                    <a:pt x="44" y="260"/>
                    <a:pt x="70" y="274"/>
                    <a:pt x="96" y="274"/>
                  </a:cubicBezTo>
                  <a:cubicBezTo>
                    <a:pt x="123" y="274"/>
                    <a:pt x="149" y="260"/>
                    <a:pt x="154" y="231"/>
                  </a:cubicBezTo>
                  <a:lnTo>
                    <a:pt x="178" y="103"/>
                  </a:lnTo>
                  <a:cubicBezTo>
                    <a:pt x="191" y="35"/>
                    <a:pt x="143" y="0"/>
                    <a:pt x="9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0"/>
            <p:cNvSpPr/>
            <p:nvPr/>
          </p:nvSpPr>
          <p:spPr>
            <a:xfrm>
              <a:off x="1820867" y="4939607"/>
              <a:ext cx="31208" cy="53119"/>
            </a:xfrm>
            <a:custGeom>
              <a:avLst/>
              <a:gdLst/>
              <a:ahLst/>
              <a:cxnLst/>
              <a:rect l="l" t="t" r="r" b="b"/>
              <a:pathLst>
                <a:path w="762" h="1297" extrusionOk="0">
                  <a:moveTo>
                    <a:pt x="81" y="0"/>
                  </a:moveTo>
                  <a:cubicBezTo>
                    <a:pt x="40" y="0"/>
                    <a:pt x="1" y="48"/>
                    <a:pt x="25" y="94"/>
                  </a:cubicBezTo>
                  <a:cubicBezTo>
                    <a:pt x="247" y="488"/>
                    <a:pt x="488" y="826"/>
                    <a:pt x="642" y="1258"/>
                  </a:cubicBezTo>
                  <a:cubicBezTo>
                    <a:pt x="652" y="1285"/>
                    <a:pt x="674" y="1296"/>
                    <a:pt x="695" y="1296"/>
                  </a:cubicBezTo>
                  <a:cubicBezTo>
                    <a:pt x="729" y="1296"/>
                    <a:pt x="762" y="1269"/>
                    <a:pt x="749" y="1228"/>
                  </a:cubicBezTo>
                  <a:cubicBezTo>
                    <a:pt x="615" y="812"/>
                    <a:pt x="427" y="340"/>
                    <a:pt x="122" y="19"/>
                  </a:cubicBezTo>
                  <a:cubicBezTo>
                    <a:pt x="110" y="6"/>
                    <a:pt x="96" y="0"/>
                    <a:pt x="8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0"/>
            <p:cNvSpPr/>
            <p:nvPr/>
          </p:nvSpPr>
          <p:spPr>
            <a:xfrm>
              <a:off x="2192451" y="4943538"/>
              <a:ext cx="12327" cy="16710"/>
            </a:xfrm>
            <a:custGeom>
              <a:avLst/>
              <a:gdLst/>
              <a:ahLst/>
              <a:cxnLst/>
              <a:rect l="l" t="t" r="r" b="b"/>
              <a:pathLst>
                <a:path w="301" h="408" extrusionOk="0">
                  <a:moveTo>
                    <a:pt x="82" y="0"/>
                  </a:moveTo>
                  <a:cubicBezTo>
                    <a:pt x="41" y="0"/>
                    <a:pt x="1" y="33"/>
                    <a:pt x="17" y="86"/>
                  </a:cubicBezTo>
                  <a:cubicBezTo>
                    <a:pt x="50" y="196"/>
                    <a:pt x="88" y="304"/>
                    <a:pt x="172" y="387"/>
                  </a:cubicBezTo>
                  <a:cubicBezTo>
                    <a:pt x="187" y="401"/>
                    <a:pt x="204" y="408"/>
                    <a:pt x="219" y="408"/>
                  </a:cubicBezTo>
                  <a:cubicBezTo>
                    <a:pt x="264" y="408"/>
                    <a:pt x="300" y="356"/>
                    <a:pt x="279" y="305"/>
                  </a:cubicBezTo>
                  <a:cubicBezTo>
                    <a:pt x="241" y="216"/>
                    <a:pt x="187" y="140"/>
                    <a:pt x="152" y="49"/>
                  </a:cubicBezTo>
                  <a:cubicBezTo>
                    <a:pt x="139" y="15"/>
                    <a:pt x="110" y="0"/>
                    <a:pt x="8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0"/>
            <p:cNvSpPr/>
            <p:nvPr/>
          </p:nvSpPr>
          <p:spPr>
            <a:xfrm>
              <a:off x="7153535" y="4943784"/>
              <a:ext cx="81009" cy="114756"/>
            </a:xfrm>
            <a:custGeom>
              <a:avLst/>
              <a:gdLst/>
              <a:ahLst/>
              <a:cxnLst/>
              <a:rect l="l" t="t" r="r" b="b"/>
              <a:pathLst>
                <a:path w="1978" h="2802" extrusionOk="0">
                  <a:moveTo>
                    <a:pt x="84" y="1"/>
                  </a:moveTo>
                  <a:cubicBezTo>
                    <a:pt x="37" y="1"/>
                    <a:pt x="0" y="67"/>
                    <a:pt x="41" y="107"/>
                  </a:cubicBezTo>
                  <a:cubicBezTo>
                    <a:pt x="830" y="878"/>
                    <a:pt x="1455" y="1672"/>
                    <a:pt x="1790" y="2740"/>
                  </a:cubicBezTo>
                  <a:cubicBezTo>
                    <a:pt x="1803" y="2783"/>
                    <a:pt x="1838" y="2801"/>
                    <a:pt x="1873" y="2801"/>
                  </a:cubicBezTo>
                  <a:cubicBezTo>
                    <a:pt x="1925" y="2801"/>
                    <a:pt x="1977" y="2759"/>
                    <a:pt x="1957" y="2695"/>
                  </a:cubicBezTo>
                  <a:cubicBezTo>
                    <a:pt x="1635" y="1657"/>
                    <a:pt x="1026" y="635"/>
                    <a:pt x="116" y="11"/>
                  </a:cubicBezTo>
                  <a:cubicBezTo>
                    <a:pt x="105" y="4"/>
                    <a:pt x="95" y="1"/>
                    <a:pt x="8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0"/>
            <p:cNvSpPr/>
            <p:nvPr/>
          </p:nvSpPr>
          <p:spPr>
            <a:xfrm>
              <a:off x="8262720" y="4944194"/>
              <a:ext cx="7167" cy="12368"/>
            </a:xfrm>
            <a:custGeom>
              <a:avLst/>
              <a:gdLst/>
              <a:ahLst/>
              <a:cxnLst/>
              <a:rect l="l" t="t" r="r" b="b"/>
              <a:pathLst>
                <a:path w="175" h="302" extrusionOk="0">
                  <a:moveTo>
                    <a:pt x="87" y="0"/>
                  </a:moveTo>
                  <a:cubicBezTo>
                    <a:pt x="67" y="0"/>
                    <a:pt x="47" y="10"/>
                    <a:pt x="38" y="29"/>
                  </a:cubicBezTo>
                  <a:cubicBezTo>
                    <a:pt x="1" y="99"/>
                    <a:pt x="3" y="143"/>
                    <a:pt x="7" y="223"/>
                  </a:cubicBezTo>
                  <a:cubicBezTo>
                    <a:pt x="9" y="275"/>
                    <a:pt x="48" y="301"/>
                    <a:pt x="88" y="301"/>
                  </a:cubicBezTo>
                  <a:cubicBezTo>
                    <a:pt x="127" y="301"/>
                    <a:pt x="166" y="275"/>
                    <a:pt x="169" y="223"/>
                  </a:cubicBezTo>
                  <a:cubicBezTo>
                    <a:pt x="172" y="143"/>
                    <a:pt x="175" y="97"/>
                    <a:pt x="138" y="29"/>
                  </a:cubicBezTo>
                  <a:cubicBezTo>
                    <a:pt x="128" y="10"/>
                    <a:pt x="108" y="0"/>
                    <a:pt x="8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0"/>
            <p:cNvSpPr/>
            <p:nvPr/>
          </p:nvSpPr>
          <p:spPr>
            <a:xfrm>
              <a:off x="476027" y="4945340"/>
              <a:ext cx="124544" cy="111889"/>
            </a:xfrm>
            <a:custGeom>
              <a:avLst/>
              <a:gdLst/>
              <a:ahLst/>
              <a:cxnLst/>
              <a:rect l="l" t="t" r="r" b="b"/>
              <a:pathLst>
                <a:path w="3041" h="2732" extrusionOk="0">
                  <a:moveTo>
                    <a:pt x="76" y="1"/>
                  </a:moveTo>
                  <a:cubicBezTo>
                    <a:pt x="28" y="1"/>
                    <a:pt x="1" y="80"/>
                    <a:pt x="50" y="106"/>
                  </a:cubicBezTo>
                  <a:cubicBezTo>
                    <a:pt x="1228" y="692"/>
                    <a:pt x="2210" y="1558"/>
                    <a:pt x="2878" y="2695"/>
                  </a:cubicBezTo>
                  <a:cubicBezTo>
                    <a:pt x="2893" y="2720"/>
                    <a:pt x="2916" y="2731"/>
                    <a:pt x="2938" y="2731"/>
                  </a:cubicBezTo>
                  <a:cubicBezTo>
                    <a:pt x="2990" y="2731"/>
                    <a:pt x="3041" y="2677"/>
                    <a:pt x="3007" y="2620"/>
                  </a:cubicBezTo>
                  <a:cubicBezTo>
                    <a:pt x="2331" y="1446"/>
                    <a:pt x="1346" y="532"/>
                    <a:pt x="94" y="5"/>
                  </a:cubicBezTo>
                  <a:cubicBezTo>
                    <a:pt x="87" y="2"/>
                    <a:pt x="81" y="1"/>
                    <a:pt x="7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0"/>
            <p:cNvSpPr/>
            <p:nvPr/>
          </p:nvSpPr>
          <p:spPr>
            <a:xfrm>
              <a:off x="2496501" y="4945750"/>
              <a:ext cx="26948" cy="83016"/>
            </a:xfrm>
            <a:custGeom>
              <a:avLst/>
              <a:gdLst/>
              <a:ahLst/>
              <a:cxnLst/>
              <a:rect l="l" t="t" r="r" b="b"/>
              <a:pathLst>
                <a:path w="658" h="2027" extrusionOk="0">
                  <a:moveTo>
                    <a:pt x="206" y="1"/>
                  </a:moveTo>
                  <a:cubicBezTo>
                    <a:pt x="146" y="1"/>
                    <a:pt x="83" y="40"/>
                    <a:pt x="74" y="117"/>
                  </a:cubicBezTo>
                  <a:cubicBezTo>
                    <a:pt x="1" y="721"/>
                    <a:pt x="50" y="1487"/>
                    <a:pt x="439" y="1987"/>
                  </a:cubicBezTo>
                  <a:cubicBezTo>
                    <a:pt x="461" y="2015"/>
                    <a:pt x="489" y="2027"/>
                    <a:pt x="516" y="2027"/>
                  </a:cubicBezTo>
                  <a:cubicBezTo>
                    <a:pt x="587" y="2027"/>
                    <a:pt x="657" y="1947"/>
                    <a:pt x="640" y="1871"/>
                  </a:cubicBezTo>
                  <a:cubicBezTo>
                    <a:pt x="576" y="1593"/>
                    <a:pt x="451" y="1335"/>
                    <a:pt x="391" y="1055"/>
                  </a:cubicBezTo>
                  <a:cubicBezTo>
                    <a:pt x="323" y="746"/>
                    <a:pt x="304" y="433"/>
                    <a:pt x="320" y="118"/>
                  </a:cubicBezTo>
                  <a:cubicBezTo>
                    <a:pt x="321" y="39"/>
                    <a:pt x="265" y="1"/>
                    <a:pt x="20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0"/>
            <p:cNvSpPr/>
            <p:nvPr/>
          </p:nvSpPr>
          <p:spPr>
            <a:xfrm>
              <a:off x="2434946" y="4947101"/>
              <a:ext cx="39890" cy="74129"/>
            </a:xfrm>
            <a:custGeom>
              <a:avLst/>
              <a:gdLst/>
              <a:ahLst/>
              <a:cxnLst/>
              <a:rect l="l" t="t" r="r" b="b"/>
              <a:pathLst>
                <a:path w="974" h="1810" extrusionOk="0">
                  <a:moveTo>
                    <a:pt x="151" y="0"/>
                  </a:moveTo>
                  <a:cubicBezTo>
                    <a:pt x="75" y="0"/>
                    <a:pt x="0" y="82"/>
                    <a:pt x="44" y="173"/>
                  </a:cubicBezTo>
                  <a:cubicBezTo>
                    <a:pt x="190" y="478"/>
                    <a:pt x="331" y="784"/>
                    <a:pt x="462" y="1098"/>
                  </a:cubicBezTo>
                  <a:cubicBezTo>
                    <a:pt x="559" y="1330"/>
                    <a:pt x="617" y="1595"/>
                    <a:pt x="793" y="1780"/>
                  </a:cubicBezTo>
                  <a:cubicBezTo>
                    <a:pt x="813" y="1800"/>
                    <a:pt x="838" y="1809"/>
                    <a:pt x="863" y="1809"/>
                  </a:cubicBezTo>
                  <a:cubicBezTo>
                    <a:pt x="917" y="1809"/>
                    <a:pt x="971" y="1766"/>
                    <a:pt x="972" y="1705"/>
                  </a:cubicBezTo>
                  <a:cubicBezTo>
                    <a:pt x="973" y="1439"/>
                    <a:pt x="808" y="1171"/>
                    <a:pt x="698" y="935"/>
                  </a:cubicBezTo>
                  <a:cubicBezTo>
                    <a:pt x="555" y="637"/>
                    <a:pt x="403" y="346"/>
                    <a:pt x="242" y="57"/>
                  </a:cubicBezTo>
                  <a:cubicBezTo>
                    <a:pt x="219" y="17"/>
                    <a:pt x="185" y="0"/>
                    <a:pt x="15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0"/>
            <p:cNvSpPr/>
            <p:nvPr/>
          </p:nvSpPr>
          <p:spPr>
            <a:xfrm>
              <a:off x="2827254" y="4947306"/>
              <a:ext cx="94688" cy="101609"/>
            </a:xfrm>
            <a:custGeom>
              <a:avLst/>
              <a:gdLst/>
              <a:ahLst/>
              <a:cxnLst/>
              <a:rect l="l" t="t" r="r" b="b"/>
              <a:pathLst>
                <a:path w="2312" h="2481" extrusionOk="0">
                  <a:moveTo>
                    <a:pt x="84" y="0"/>
                  </a:moveTo>
                  <a:cubicBezTo>
                    <a:pt x="30" y="0"/>
                    <a:pt x="1" y="77"/>
                    <a:pt x="53" y="116"/>
                  </a:cubicBezTo>
                  <a:cubicBezTo>
                    <a:pt x="949" y="784"/>
                    <a:pt x="1700" y="1459"/>
                    <a:pt x="2236" y="2462"/>
                  </a:cubicBezTo>
                  <a:cubicBezTo>
                    <a:pt x="2243" y="2475"/>
                    <a:pt x="2253" y="2481"/>
                    <a:pt x="2264" y="2481"/>
                  </a:cubicBezTo>
                  <a:cubicBezTo>
                    <a:pt x="2288" y="2481"/>
                    <a:pt x="2312" y="2454"/>
                    <a:pt x="2297" y="2425"/>
                  </a:cubicBezTo>
                  <a:cubicBezTo>
                    <a:pt x="1824" y="1468"/>
                    <a:pt x="1080" y="515"/>
                    <a:pt x="116" y="9"/>
                  </a:cubicBezTo>
                  <a:cubicBezTo>
                    <a:pt x="104" y="3"/>
                    <a:pt x="94" y="0"/>
                    <a:pt x="8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0"/>
            <p:cNvSpPr/>
            <p:nvPr/>
          </p:nvSpPr>
          <p:spPr>
            <a:xfrm>
              <a:off x="2261338" y="4949886"/>
              <a:ext cx="30716" cy="162960"/>
            </a:xfrm>
            <a:custGeom>
              <a:avLst/>
              <a:gdLst/>
              <a:ahLst/>
              <a:cxnLst/>
              <a:rect l="l" t="t" r="r" b="b"/>
              <a:pathLst>
                <a:path w="750" h="3979" extrusionOk="0">
                  <a:moveTo>
                    <a:pt x="79" y="0"/>
                  </a:moveTo>
                  <a:cubicBezTo>
                    <a:pt x="39" y="0"/>
                    <a:pt x="0" y="26"/>
                    <a:pt x="0" y="77"/>
                  </a:cubicBezTo>
                  <a:cubicBezTo>
                    <a:pt x="12" y="1399"/>
                    <a:pt x="196" y="2671"/>
                    <a:pt x="603" y="3930"/>
                  </a:cubicBezTo>
                  <a:cubicBezTo>
                    <a:pt x="613" y="3964"/>
                    <a:pt x="640" y="3978"/>
                    <a:pt x="667" y="3978"/>
                  </a:cubicBezTo>
                  <a:cubicBezTo>
                    <a:pt x="708" y="3978"/>
                    <a:pt x="749" y="3945"/>
                    <a:pt x="736" y="3893"/>
                  </a:cubicBezTo>
                  <a:cubicBezTo>
                    <a:pt x="402" y="2642"/>
                    <a:pt x="196" y="1371"/>
                    <a:pt x="159" y="77"/>
                  </a:cubicBezTo>
                  <a:cubicBezTo>
                    <a:pt x="158" y="26"/>
                    <a:pt x="118" y="0"/>
                    <a:pt x="7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0"/>
            <p:cNvSpPr/>
            <p:nvPr/>
          </p:nvSpPr>
          <p:spPr>
            <a:xfrm>
              <a:off x="2890161" y="4950296"/>
              <a:ext cx="50293" cy="75193"/>
            </a:xfrm>
            <a:custGeom>
              <a:avLst/>
              <a:gdLst/>
              <a:ahLst/>
              <a:cxnLst/>
              <a:rect l="l" t="t" r="r" b="b"/>
              <a:pathLst>
                <a:path w="1228" h="1836" extrusionOk="0">
                  <a:moveTo>
                    <a:pt x="85" y="0"/>
                  </a:moveTo>
                  <a:cubicBezTo>
                    <a:pt x="43" y="0"/>
                    <a:pt x="0" y="47"/>
                    <a:pt x="30" y="90"/>
                  </a:cubicBezTo>
                  <a:cubicBezTo>
                    <a:pt x="415" y="655"/>
                    <a:pt x="806" y="1180"/>
                    <a:pt x="1097" y="1805"/>
                  </a:cubicBezTo>
                  <a:cubicBezTo>
                    <a:pt x="1107" y="1827"/>
                    <a:pt x="1124" y="1836"/>
                    <a:pt x="1142" y="1836"/>
                  </a:cubicBezTo>
                  <a:cubicBezTo>
                    <a:pt x="1183" y="1836"/>
                    <a:pt x="1228" y="1790"/>
                    <a:pt x="1205" y="1740"/>
                  </a:cubicBezTo>
                  <a:cubicBezTo>
                    <a:pt x="929" y="1137"/>
                    <a:pt x="588" y="496"/>
                    <a:pt x="124" y="17"/>
                  </a:cubicBezTo>
                  <a:cubicBezTo>
                    <a:pt x="113" y="5"/>
                    <a:pt x="99" y="0"/>
                    <a:pt x="8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0"/>
            <p:cNvSpPr/>
            <p:nvPr/>
          </p:nvSpPr>
          <p:spPr>
            <a:xfrm>
              <a:off x="2319740" y="4955866"/>
              <a:ext cx="17652" cy="128599"/>
            </a:xfrm>
            <a:custGeom>
              <a:avLst/>
              <a:gdLst/>
              <a:ahLst/>
              <a:cxnLst/>
              <a:rect l="l" t="t" r="r" b="b"/>
              <a:pathLst>
                <a:path w="431" h="3140" extrusionOk="0">
                  <a:moveTo>
                    <a:pt x="64" y="1"/>
                  </a:moveTo>
                  <a:cubicBezTo>
                    <a:pt x="34" y="1"/>
                    <a:pt x="0" y="27"/>
                    <a:pt x="6" y="67"/>
                  </a:cubicBezTo>
                  <a:cubicBezTo>
                    <a:pt x="151" y="1072"/>
                    <a:pt x="201" y="2083"/>
                    <a:pt x="322" y="3092"/>
                  </a:cubicBezTo>
                  <a:cubicBezTo>
                    <a:pt x="326" y="3123"/>
                    <a:pt x="350" y="3139"/>
                    <a:pt x="373" y="3139"/>
                  </a:cubicBezTo>
                  <a:cubicBezTo>
                    <a:pt x="396" y="3139"/>
                    <a:pt x="418" y="3124"/>
                    <a:pt x="418" y="3092"/>
                  </a:cubicBezTo>
                  <a:cubicBezTo>
                    <a:pt x="430" y="2073"/>
                    <a:pt x="271" y="1044"/>
                    <a:pt x="106" y="40"/>
                  </a:cubicBezTo>
                  <a:cubicBezTo>
                    <a:pt x="102" y="13"/>
                    <a:pt x="84" y="1"/>
                    <a:pt x="6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0"/>
            <p:cNvSpPr/>
            <p:nvPr/>
          </p:nvSpPr>
          <p:spPr>
            <a:xfrm>
              <a:off x="7394556" y="4958651"/>
              <a:ext cx="7167" cy="12860"/>
            </a:xfrm>
            <a:custGeom>
              <a:avLst/>
              <a:gdLst/>
              <a:ahLst/>
              <a:cxnLst/>
              <a:rect l="l" t="t" r="r" b="b"/>
              <a:pathLst>
                <a:path w="175" h="314" extrusionOk="0">
                  <a:moveTo>
                    <a:pt x="87" y="1"/>
                  </a:moveTo>
                  <a:cubicBezTo>
                    <a:pt x="66" y="1"/>
                    <a:pt x="46" y="10"/>
                    <a:pt x="37" y="29"/>
                  </a:cubicBezTo>
                  <a:cubicBezTo>
                    <a:pt x="0" y="104"/>
                    <a:pt x="3" y="150"/>
                    <a:pt x="6" y="234"/>
                  </a:cubicBezTo>
                  <a:cubicBezTo>
                    <a:pt x="8" y="287"/>
                    <a:pt x="47" y="313"/>
                    <a:pt x="87" y="313"/>
                  </a:cubicBezTo>
                  <a:cubicBezTo>
                    <a:pt x="126" y="313"/>
                    <a:pt x="165" y="287"/>
                    <a:pt x="168" y="234"/>
                  </a:cubicBezTo>
                  <a:cubicBezTo>
                    <a:pt x="170" y="150"/>
                    <a:pt x="174" y="102"/>
                    <a:pt x="137" y="29"/>
                  </a:cubicBezTo>
                  <a:cubicBezTo>
                    <a:pt x="128" y="10"/>
                    <a:pt x="107" y="1"/>
                    <a:pt x="8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0"/>
            <p:cNvSpPr/>
            <p:nvPr/>
          </p:nvSpPr>
          <p:spPr>
            <a:xfrm>
              <a:off x="2278129" y="4958896"/>
              <a:ext cx="17365" cy="29692"/>
            </a:xfrm>
            <a:custGeom>
              <a:avLst/>
              <a:gdLst/>
              <a:ahLst/>
              <a:cxnLst/>
              <a:rect l="l" t="t" r="r" b="b"/>
              <a:pathLst>
                <a:path w="424" h="725" extrusionOk="0">
                  <a:moveTo>
                    <a:pt x="134" y="0"/>
                  </a:moveTo>
                  <a:cubicBezTo>
                    <a:pt x="67" y="0"/>
                    <a:pt x="1" y="53"/>
                    <a:pt x="30" y="133"/>
                  </a:cubicBezTo>
                  <a:cubicBezTo>
                    <a:pt x="97" y="317"/>
                    <a:pt x="150" y="527"/>
                    <a:pt x="263" y="687"/>
                  </a:cubicBezTo>
                  <a:cubicBezTo>
                    <a:pt x="280" y="712"/>
                    <a:pt x="311" y="725"/>
                    <a:pt x="341" y="725"/>
                  </a:cubicBezTo>
                  <a:cubicBezTo>
                    <a:pt x="384" y="725"/>
                    <a:pt x="424" y="698"/>
                    <a:pt x="418" y="645"/>
                  </a:cubicBezTo>
                  <a:cubicBezTo>
                    <a:pt x="399" y="448"/>
                    <a:pt x="308" y="258"/>
                    <a:pt x="242" y="74"/>
                  </a:cubicBezTo>
                  <a:cubicBezTo>
                    <a:pt x="223" y="22"/>
                    <a:pt x="178" y="0"/>
                    <a:pt x="13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0"/>
            <p:cNvSpPr/>
            <p:nvPr/>
          </p:nvSpPr>
          <p:spPr>
            <a:xfrm>
              <a:off x="2245652" y="4966924"/>
              <a:ext cx="9829" cy="30634"/>
            </a:xfrm>
            <a:custGeom>
              <a:avLst/>
              <a:gdLst/>
              <a:ahLst/>
              <a:cxnLst/>
              <a:rect l="l" t="t" r="r" b="b"/>
              <a:pathLst>
                <a:path w="240" h="748" extrusionOk="0">
                  <a:moveTo>
                    <a:pt x="119" y="0"/>
                  </a:moveTo>
                  <a:cubicBezTo>
                    <a:pt x="85" y="0"/>
                    <a:pt x="51" y="23"/>
                    <a:pt x="49" y="69"/>
                  </a:cubicBezTo>
                  <a:cubicBezTo>
                    <a:pt x="44" y="271"/>
                    <a:pt x="0" y="515"/>
                    <a:pt x="68" y="710"/>
                  </a:cubicBezTo>
                  <a:cubicBezTo>
                    <a:pt x="77" y="735"/>
                    <a:pt x="98" y="748"/>
                    <a:pt x="120" y="748"/>
                  </a:cubicBezTo>
                  <a:cubicBezTo>
                    <a:pt x="142" y="748"/>
                    <a:pt x="163" y="735"/>
                    <a:pt x="172" y="710"/>
                  </a:cubicBezTo>
                  <a:cubicBezTo>
                    <a:pt x="239" y="515"/>
                    <a:pt x="198" y="271"/>
                    <a:pt x="191" y="69"/>
                  </a:cubicBezTo>
                  <a:cubicBezTo>
                    <a:pt x="189" y="23"/>
                    <a:pt x="154" y="0"/>
                    <a:pt x="11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0"/>
            <p:cNvSpPr/>
            <p:nvPr/>
          </p:nvSpPr>
          <p:spPr>
            <a:xfrm>
              <a:off x="2124384" y="4968644"/>
              <a:ext cx="8273" cy="32518"/>
            </a:xfrm>
            <a:custGeom>
              <a:avLst/>
              <a:gdLst/>
              <a:ahLst/>
              <a:cxnLst/>
              <a:rect l="l" t="t" r="r" b="b"/>
              <a:pathLst>
                <a:path w="202" h="794" extrusionOk="0">
                  <a:moveTo>
                    <a:pt x="101" y="1"/>
                  </a:moveTo>
                  <a:cubicBezTo>
                    <a:pt x="54" y="1"/>
                    <a:pt x="7" y="31"/>
                    <a:pt x="8" y="90"/>
                  </a:cubicBezTo>
                  <a:cubicBezTo>
                    <a:pt x="15" y="306"/>
                    <a:pt x="1" y="534"/>
                    <a:pt x="38" y="746"/>
                  </a:cubicBezTo>
                  <a:cubicBezTo>
                    <a:pt x="43" y="778"/>
                    <a:pt x="72" y="794"/>
                    <a:pt x="101" y="794"/>
                  </a:cubicBezTo>
                  <a:cubicBezTo>
                    <a:pt x="130" y="794"/>
                    <a:pt x="159" y="778"/>
                    <a:pt x="165" y="746"/>
                  </a:cubicBezTo>
                  <a:cubicBezTo>
                    <a:pt x="202" y="531"/>
                    <a:pt x="189" y="306"/>
                    <a:pt x="193" y="90"/>
                  </a:cubicBezTo>
                  <a:cubicBezTo>
                    <a:pt x="195" y="31"/>
                    <a:pt x="148" y="1"/>
                    <a:pt x="10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0"/>
            <p:cNvSpPr/>
            <p:nvPr/>
          </p:nvSpPr>
          <p:spPr>
            <a:xfrm>
              <a:off x="8286351" y="4970569"/>
              <a:ext cx="16792" cy="44354"/>
            </a:xfrm>
            <a:custGeom>
              <a:avLst/>
              <a:gdLst/>
              <a:ahLst/>
              <a:cxnLst/>
              <a:rect l="l" t="t" r="r" b="b"/>
              <a:pathLst>
                <a:path w="410" h="1083" extrusionOk="0">
                  <a:moveTo>
                    <a:pt x="79" y="1"/>
                  </a:moveTo>
                  <a:cubicBezTo>
                    <a:pt x="41" y="1"/>
                    <a:pt x="1" y="32"/>
                    <a:pt x="14" y="80"/>
                  </a:cubicBezTo>
                  <a:cubicBezTo>
                    <a:pt x="103" y="401"/>
                    <a:pt x="164" y="758"/>
                    <a:pt x="307" y="1057"/>
                  </a:cubicBezTo>
                  <a:cubicBezTo>
                    <a:pt x="316" y="1075"/>
                    <a:pt x="334" y="1083"/>
                    <a:pt x="351" y="1083"/>
                  </a:cubicBezTo>
                  <a:cubicBezTo>
                    <a:pt x="380" y="1083"/>
                    <a:pt x="409" y="1062"/>
                    <a:pt x="405" y="1030"/>
                  </a:cubicBezTo>
                  <a:cubicBezTo>
                    <a:pt x="370" y="698"/>
                    <a:pt x="231" y="362"/>
                    <a:pt x="138" y="45"/>
                  </a:cubicBezTo>
                  <a:cubicBezTo>
                    <a:pt x="129" y="14"/>
                    <a:pt x="104" y="1"/>
                    <a:pt x="7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0"/>
            <p:cNvSpPr/>
            <p:nvPr/>
          </p:nvSpPr>
          <p:spPr>
            <a:xfrm>
              <a:off x="7115283" y="4970692"/>
              <a:ext cx="167793" cy="230454"/>
            </a:xfrm>
            <a:custGeom>
              <a:avLst/>
              <a:gdLst/>
              <a:ahLst/>
              <a:cxnLst/>
              <a:rect l="l" t="t" r="r" b="b"/>
              <a:pathLst>
                <a:path w="4097" h="5627" extrusionOk="0">
                  <a:moveTo>
                    <a:pt x="81" y="1"/>
                  </a:moveTo>
                  <a:cubicBezTo>
                    <a:pt x="36" y="1"/>
                    <a:pt x="0" y="57"/>
                    <a:pt x="39" y="103"/>
                  </a:cubicBezTo>
                  <a:cubicBezTo>
                    <a:pt x="1537" y="1838"/>
                    <a:pt x="2910" y="3507"/>
                    <a:pt x="3924" y="5584"/>
                  </a:cubicBezTo>
                  <a:cubicBezTo>
                    <a:pt x="3939" y="5614"/>
                    <a:pt x="3962" y="5627"/>
                    <a:pt x="3987" y="5627"/>
                  </a:cubicBezTo>
                  <a:cubicBezTo>
                    <a:pt x="4040" y="5627"/>
                    <a:pt x="4097" y="5567"/>
                    <a:pt x="4065" y="5502"/>
                  </a:cubicBezTo>
                  <a:cubicBezTo>
                    <a:pt x="3103" y="3516"/>
                    <a:pt x="1815" y="1469"/>
                    <a:pt x="123" y="17"/>
                  </a:cubicBezTo>
                  <a:cubicBezTo>
                    <a:pt x="109" y="6"/>
                    <a:pt x="95" y="1"/>
                    <a:pt x="8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0"/>
            <p:cNvSpPr/>
            <p:nvPr/>
          </p:nvSpPr>
          <p:spPr>
            <a:xfrm>
              <a:off x="2208588" y="4971224"/>
              <a:ext cx="26744" cy="95917"/>
            </a:xfrm>
            <a:custGeom>
              <a:avLst/>
              <a:gdLst/>
              <a:ahLst/>
              <a:cxnLst/>
              <a:rect l="l" t="t" r="r" b="b"/>
              <a:pathLst>
                <a:path w="653" h="2342" extrusionOk="0">
                  <a:moveTo>
                    <a:pt x="123" y="0"/>
                  </a:moveTo>
                  <a:cubicBezTo>
                    <a:pt x="63" y="0"/>
                    <a:pt x="0" y="50"/>
                    <a:pt x="18" y="125"/>
                  </a:cubicBezTo>
                  <a:cubicBezTo>
                    <a:pt x="196" y="844"/>
                    <a:pt x="297" y="1594"/>
                    <a:pt x="524" y="2297"/>
                  </a:cubicBezTo>
                  <a:cubicBezTo>
                    <a:pt x="534" y="2327"/>
                    <a:pt x="562" y="2342"/>
                    <a:pt x="589" y="2342"/>
                  </a:cubicBezTo>
                  <a:cubicBezTo>
                    <a:pt x="621" y="2342"/>
                    <a:pt x="653" y="2320"/>
                    <a:pt x="651" y="2279"/>
                  </a:cubicBezTo>
                  <a:cubicBezTo>
                    <a:pt x="621" y="1534"/>
                    <a:pt x="400" y="790"/>
                    <a:pt x="213" y="72"/>
                  </a:cubicBezTo>
                  <a:cubicBezTo>
                    <a:pt x="200" y="22"/>
                    <a:pt x="162" y="0"/>
                    <a:pt x="12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0"/>
            <p:cNvSpPr/>
            <p:nvPr/>
          </p:nvSpPr>
          <p:spPr>
            <a:xfrm>
              <a:off x="2550562" y="4974050"/>
              <a:ext cx="43330" cy="83671"/>
            </a:xfrm>
            <a:custGeom>
              <a:avLst/>
              <a:gdLst/>
              <a:ahLst/>
              <a:cxnLst/>
              <a:rect l="l" t="t" r="r" b="b"/>
              <a:pathLst>
                <a:path w="1058" h="2043" extrusionOk="0">
                  <a:moveTo>
                    <a:pt x="174" y="0"/>
                  </a:moveTo>
                  <a:cubicBezTo>
                    <a:pt x="128" y="0"/>
                    <a:pt x="85" y="27"/>
                    <a:pt x="73" y="88"/>
                  </a:cubicBezTo>
                  <a:cubicBezTo>
                    <a:pt x="0" y="441"/>
                    <a:pt x="99" y="747"/>
                    <a:pt x="261" y="1061"/>
                  </a:cubicBezTo>
                  <a:cubicBezTo>
                    <a:pt x="427" y="1383"/>
                    <a:pt x="608" y="1809"/>
                    <a:pt x="904" y="2025"/>
                  </a:cubicBezTo>
                  <a:cubicBezTo>
                    <a:pt x="921" y="2038"/>
                    <a:pt x="937" y="2043"/>
                    <a:pt x="953" y="2043"/>
                  </a:cubicBezTo>
                  <a:cubicBezTo>
                    <a:pt x="1011" y="2043"/>
                    <a:pt x="1058" y="1972"/>
                    <a:pt x="1049" y="1915"/>
                  </a:cubicBezTo>
                  <a:cubicBezTo>
                    <a:pt x="957" y="1275"/>
                    <a:pt x="196" y="860"/>
                    <a:pt x="307" y="152"/>
                  </a:cubicBezTo>
                  <a:cubicBezTo>
                    <a:pt x="321" y="61"/>
                    <a:pt x="245" y="0"/>
                    <a:pt x="17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0"/>
            <p:cNvSpPr/>
            <p:nvPr/>
          </p:nvSpPr>
          <p:spPr>
            <a:xfrm>
              <a:off x="2528160" y="4974132"/>
              <a:ext cx="30348" cy="84285"/>
            </a:xfrm>
            <a:custGeom>
              <a:avLst/>
              <a:gdLst/>
              <a:ahLst/>
              <a:cxnLst/>
              <a:rect l="l" t="t" r="r" b="b"/>
              <a:pathLst>
                <a:path w="741" h="2058" extrusionOk="0">
                  <a:moveTo>
                    <a:pt x="191" y="0"/>
                  </a:moveTo>
                  <a:cubicBezTo>
                    <a:pt x="129" y="0"/>
                    <a:pt x="65" y="40"/>
                    <a:pt x="58" y="118"/>
                  </a:cubicBezTo>
                  <a:cubicBezTo>
                    <a:pt x="1" y="778"/>
                    <a:pt x="109" y="1534"/>
                    <a:pt x="576" y="2034"/>
                  </a:cubicBezTo>
                  <a:cubicBezTo>
                    <a:pt x="592" y="2050"/>
                    <a:pt x="612" y="2057"/>
                    <a:pt x="632" y="2057"/>
                  </a:cubicBezTo>
                  <a:cubicBezTo>
                    <a:pt x="685" y="2057"/>
                    <a:pt x="741" y="2009"/>
                    <a:pt x="719" y="1951"/>
                  </a:cubicBezTo>
                  <a:cubicBezTo>
                    <a:pt x="485" y="1331"/>
                    <a:pt x="261" y="798"/>
                    <a:pt x="304" y="118"/>
                  </a:cubicBezTo>
                  <a:cubicBezTo>
                    <a:pt x="309" y="39"/>
                    <a:pt x="251" y="0"/>
                    <a:pt x="19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0"/>
            <p:cNvSpPr/>
            <p:nvPr/>
          </p:nvSpPr>
          <p:spPr>
            <a:xfrm>
              <a:off x="3657617" y="4974664"/>
              <a:ext cx="81828" cy="157636"/>
            </a:xfrm>
            <a:custGeom>
              <a:avLst/>
              <a:gdLst/>
              <a:ahLst/>
              <a:cxnLst/>
              <a:rect l="l" t="t" r="r" b="b"/>
              <a:pathLst>
                <a:path w="1998" h="3849" extrusionOk="0">
                  <a:moveTo>
                    <a:pt x="106" y="1"/>
                  </a:moveTo>
                  <a:cubicBezTo>
                    <a:pt x="54" y="1"/>
                    <a:pt x="0" y="56"/>
                    <a:pt x="39" y="109"/>
                  </a:cubicBezTo>
                  <a:cubicBezTo>
                    <a:pt x="898" y="1253"/>
                    <a:pt x="1555" y="2358"/>
                    <a:pt x="1820" y="3788"/>
                  </a:cubicBezTo>
                  <a:cubicBezTo>
                    <a:pt x="1828" y="3831"/>
                    <a:pt x="1859" y="3849"/>
                    <a:pt x="1892" y="3849"/>
                  </a:cubicBezTo>
                  <a:cubicBezTo>
                    <a:pt x="1943" y="3849"/>
                    <a:pt x="1998" y="3806"/>
                    <a:pt x="1986" y="3741"/>
                  </a:cubicBezTo>
                  <a:cubicBezTo>
                    <a:pt x="1746" y="2391"/>
                    <a:pt x="1166" y="978"/>
                    <a:pt x="154" y="20"/>
                  </a:cubicBezTo>
                  <a:cubicBezTo>
                    <a:pt x="141" y="6"/>
                    <a:pt x="124" y="1"/>
                    <a:pt x="10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0"/>
            <p:cNvSpPr/>
            <p:nvPr/>
          </p:nvSpPr>
          <p:spPr>
            <a:xfrm>
              <a:off x="2145640" y="4979824"/>
              <a:ext cx="5037" cy="28218"/>
            </a:xfrm>
            <a:custGeom>
              <a:avLst/>
              <a:gdLst/>
              <a:ahLst/>
              <a:cxnLst/>
              <a:rect l="l" t="t" r="r" b="b"/>
              <a:pathLst>
                <a:path w="123" h="689" extrusionOk="0">
                  <a:moveTo>
                    <a:pt x="0" y="0"/>
                  </a:moveTo>
                  <a:cubicBezTo>
                    <a:pt x="22" y="232"/>
                    <a:pt x="65" y="461"/>
                    <a:pt x="122" y="688"/>
                  </a:cubicBezTo>
                  <a:cubicBezTo>
                    <a:pt x="80" y="459"/>
                    <a:pt x="41" y="229"/>
                    <a:pt x="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0"/>
            <p:cNvSpPr/>
            <p:nvPr/>
          </p:nvSpPr>
          <p:spPr>
            <a:xfrm>
              <a:off x="6049552" y="4982691"/>
              <a:ext cx="115002" cy="231519"/>
            </a:xfrm>
            <a:custGeom>
              <a:avLst/>
              <a:gdLst/>
              <a:ahLst/>
              <a:cxnLst/>
              <a:rect l="l" t="t" r="r" b="b"/>
              <a:pathLst>
                <a:path w="2808" h="5653" extrusionOk="0">
                  <a:moveTo>
                    <a:pt x="72" y="1"/>
                  </a:moveTo>
                  <a:cubicBezTo>
                    <a:pt x="33" y="1"/>
                    <a:pt x="1" y="52"/>
                    <a:pt x="33" y="92"/>
                  </a:cubicBezTo>
                  <a:cubicBezTo>
                    <a:pt x="1361" y="1720"/>
                    <a:pt x="2289" y="3517"/>
                    <a:pt x="2657" y="5600"/>
                  </a:cubicBezTo>
                  <a:cubicBezTo>
                    <a:pt x="2663" y="5637"/>
                    <a:pt x="2689" y="5652"/>
                    <a:pt x="2717" y="5652"/>
                  </a:cubicBezTo>
                  <a:cubicBezTo>
                    <a:pt x="2759" y="5652"/>
                    <a:pt x="2807" y="5616"/>
                    <a:pt x="2798" y="5560"/>
                  </a:cubicBezTo>
                  <a:cubicBezTo>
                    <a:pt x="2447" y="3496"/>
                    <a:pt x="1570" y="1535"/>
                    <a:pt x="108" y="17"/>
                  </a:cubicBezTo>
                  <a:cubicBezTo>
                    <a:pt x="97" y="6"/>
                    <a:pt x="84" y="1"/>
                    <a:pt x="7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0"/>
            <p:cNvSpPr/>
            <p:nvPr/>
          </p:nvSpPr>
          <p:spPr>
            <a:xfrm>
              <a:off x="8830233" y="4985353"/>
              <a:ext cx="55371" cy="158414"/>
            </a:xfrm>
            <a:custGeom>
              <a:avLst/>
              <a:gdLst/>
              <a:ahLst/>
              <a:cxnLst/>
              <a:rect l="l" t="t" r="r" b="b"/>
              <a:pathLst>
                <a:path w="1352" h="3868" extrusionOk="0">
                  <a:moveTo>
                    <a:pt x="69" y="1"/>
                  </a:moveTo>
                  <a:cubicBezTo>
                    <a:pt x="34" y="1"/>
                    <a:pt x="0" y="39"/>
                    <a:pt x="19" y="82"/>
                  </a:cubicBezTo>
                  <a:cubicBezTo>
                    <a:pt x="572" y="1298"/>
                    <a:pt x="1004" y="2478"/>
                    <a:pt x="1183" y="3808"/>
                  </a:cubicBezTo>
                  <a:cubicBezTo>
                    <a:pt x="1189" y="3849"/>
                    <a:pt x="1218" y="3867"/>
                    <a:pt x="1250" y="3867"/>
                  </a:cubicBezTo>
                  <a:cubicBezTo>
                    <a:pt x="1297" y="3867"/>
                    <a:pt x="1351" y="3826"/>
                    <a:pt x="1342" y="3764"/>
                  </a:cubicBezTo>
                  <a:cubicBezTo>
                    <a:pt x="1164" y="2465"/>
                    <a:pt x="795" y="1157"/>
                    <a:pt x="113" y="27"/>
                  </a:cubicBezTo>
                  <a:cubicBezTo>
                    <a:pt x="101" y="8"/>
                    <a:pt x="85" y="1"/>
                    <a:pt x="6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0"/>
            <p:cNvSpPr/>
            <p:nvPr/>
          </p:nvSpPr>
          <p:spPr>
            <a:xfrm>
              <a:off x="2406114" y="4987074"/>
              <a:ext cx="20027" cy="51071"/>
            </a:xfrm>
            <a:custGeom>
              <a:avLst/>
              <a:gdLst/>
              <a:ahLst/>
              <a:cxnLst/>
              <a:rect l="l" t="t" r="r" b="b"/>
              <a:pathLst>
                <a:path w="489" h="1247" extrusionOk="0">
                  <a:moveTo>
                    <a:pt x="142" y="1"/>
                  </a:moveTo>
                  <a:cubicBezTo>
                    <a:pt x="99" y="1"/>
                    <a:pt x="59" y="23"/>
                    <a:pt x="51" y="74"/>
                  </a:cubicBezTo>
                  <a:cubicBezTo>
                    <a:pt x="1" y="446"/>
                    <a:pt x="26" y="945"/>
                    <a:pt x="318" y="1222"/>
                  </a:cubicBezTo>
                  <a:cubicBezTo>
                    <a:pt x="337" y="1239"/>
                    <a:pt x="359" y="1246"/>
                    <a:pt x="381" y="1246"/>
                  </a:cubicBezTo>
                  <a:cubicBezTo>
                    <a:pt x="437" y="1246"/>
                    <a:pt x="488" y="1197"/>
                    <a:pt x="471" y="1133"/>
                  </a:cubicBezTo>
                  <a:cubicBezTo>
                    <a:pt x="429" y="968"/>
                    <a:pt x="344" y="816"/>
                    <a:pt x="303" y="650"/>
                  </a:cubicBezTo>
                  <a:cubicBezTo>
                    <a:pt x="259" y="468"/>
                    <a:pt x="241" y="287"/>
                    <a:pt x="252" y="101"/>
                  </a:cubicBezTo>
                  <a:cubicBezTo>
                    <a:pt x="256" y="38"/>
                    <a:pt x="197" y="1"/>
                    <a:pt x="14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0"/>
            <p:cNvSpPr/>
            <p:nvPr/>
          </p:nvSpPr>
          <p:spPr>
            <a:xfrm>
              <a:off x="6434406" y="4998295"/>
              <a:ext cx="55658" cy="84122"/>
            </a:xfrm>
            <a:custGeom>
              <a:avLst/>
              <a:gdLst/>
              <a:ahLst/>
              <a:cxnLst/>
              <a:rect l="l" t="t" r="r" b="b"/>
              <a:pathLst>
                <a:path w="1359" h="2054" extrusionOk="0">
                  <a:moveTo>
                    <a:pt x="106" y="1"/>
                  </a:moveTo>
                  <a:cubicBezTo>
                    <a:pt x="53" y="1"/>
                    <a:pt x="0" y="56"/>
                    <a:pt x="36" y="115"/>
                  </a:cubicBezTo>
                  <a:cubicBezTo>
                    <a:pt x="427" y="747"/>
                    <a:pt x="777" y="1470"/>
                    <a:pt x="1264" y="2036"/>
                  </a:cubicBezTo>
                  <a:cubicBezTo>
                    <a:pt x="1274" y="2048"/>
                    <a:pt x="1286" y="2053"/>
                    <a:pt x="1297" y="2053"/>
                  </a:cubicBezTo>
                  <a:cubicBezTo>
                    <a:pt x="1330" y="2053"/>
                    <a:pt x="1359" y="2011"/>
                    <a:pt x="1343" y="1974"/>
                  </a:cubicBezTo>
                  <a:cubicBezTo>
                    <a:pt x="1053" y="1296"/>
                    <a:pt x="558" y="661"/>
                    <a:pt x="167" y="36"/>
                  </a:cubicBezTo>
                  <a:cubicBezTo>
                    <a:pt x="151" y="11"/>
                    <a:pt x="128" y="1"/>
                    <a:pt x="10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0"/>
            <p:cNvSpPr/>
            <p:nvPr/>
          </p:nvSpPr>
          <p:spPr>
            <a:xfrm>
              <a:off x="2377650" y="5000220"/>
              <a:ext cx="27276" cy="186181"/>
            </a:xfrm>
            <a:custGeom>
              <a:avLst/>
              <a:gdLst/>
              <a:ahLst/>
              <a:cxnLst/>
              <a:rect l="l" t="t" r="r" b="b"/>
              <a:pathLst>
                <a:path w="666" h="4546" extrusionOk="0">
                  <a:moveTo>
                    <a:pt x="116" y="0"/>
                  </a:moveTo>
                  <a:cubicBezTo>
                    <a:pt x="74" y="0"/>
                    <a:pt x="30" y="28"/>
                    <a:pt x="28" y="83"/>
                  </a:cubicBezTo>
                  <a:cubicBezTo>
                    <a:pt x="0" y="1534"/>
                    <a:pt x="66" y="3128"/>
                    <a:pt x="562" y="4509"/>
                  </a:cubicBezTo>
                  <a:cubicBezTo>
                    <a:pt x="571" y="4534"/>
                    <a:pt x="590" y="4545"/>
                    <a:pt x="609" y="4545"/>
                  </a:cubicBezTo>
                  <a:cubicBezTo>
                    <a:pt x="637" y="4545"/>
                    <a:pt x="666" y="4520"/>
                    <a:pt x="661" y="4482"/>
                  </a:cubicBezTo>
                  <a:cubicBezTo>
                    <a:pt x="458" y="3002"/>
                    <a:pt x="181" y="1586"/>
                    <a:pt x="200" y="83"/>
                  </a:cubicBezTo>
                  <a:cubicBezTo>
                    <a:pt x="201" y="28"/>
                    <a:pt x="159" y="0"/>
                    <a:pt x="11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0"/>
            <p:cNvSpPr/>
            <p:nvPr/>
          </p:nvSpPr>
          <p:spPr>
            <a:xfrm>
              <a:off x="3714053" y="5005176"/>
              <a:ext cx="59303" cy="150919"/>
            </a:xfrm>
            <a:custGeom>
              <a:avLst/>
              <a:gdLst/>
              <a:ahLst/>
              <a:cxnLst/>
              <a:rect l="l" t="t" r="r" b="b"/>
              <a:pathLst>
                <a:path w="1448" h="3685" extrusionOk="0">
                  <a:moveTo>
                    <a:pt x="81" y="0"/>
                  </a:moveTo>
                  <a:cubicBezTo>
                    <a:pt x="41" y="0"/>
                    <a:pt x="0" y="41"/>
                    <a:pt x="30" y="82"/>
                  </a:cubicBezTo>
                  <a:cubicBezTo>
                    <a:pt x="847" y="1169"/>
                    <a:pt x="1137" y="2272"/>
                    <a:pt x="947" y="3620"/>
                  </a:cubicBezTo>
                  <a:cubicBezTo>
                    <a:pt x="942" y="3659"/>
                    <a:pt x="971" y="3684"/>
                    <a:pt x="998" y="3684"/>
                  </a:cubicBezTo>
                  <a:cubicBezTo>
                    <a:pt x="1016" y="3684"/>
                    <a:pt x="1034" y="3673"/>
                    <a:pt x="1042" y="3648"/>
                  </a:cubicBezTo>
                  <a:cubicBezTo>
                    <a:pt x="1447" y="2403"/>
                    <a:pt x="1065" y="912"/>
                    <a:pt x="118" y="15"/>
                  </a:cubicBezTo>
                  <a:cubicBezTo>
                    <a:pt x="107" y="5"/>
                    <a:pt x="94" y="0"/>
                    <a:pt x="8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0"/>
            <p:cNvSpPr/>
            <p:nvPr/>
          </p:nvSpPr>
          <p:spPr>
            <a:xfrm>
              <a:off x="2590780" y="5005913"/>
              <a:ext cx="31986" cy="44477"/>
            </a:xfrm>
            <a:custGeom>
              <a:avLst/>
              <a:gdLst/>
              <a:ahLst/>
              <a:cxnLst/>
              <a:rect l="l" t="t" r="r" b="b"/>
              <a:pathLst>
                <a:path w="781" h="1086" extrusionOk="0">
                  <a:moveTo>
                    <a:pt x="204" y="1"/>
                  </a:moveTo>
                  <a:cubicBezTo>
                    <a:pt x="101" y="1"/>
                    <a:pt x="1" y="104"/>
                    <a:pt x="73" y="213"/>
                  </a:cubicBezTo>
                  <a:cubicBezTo>
                    <a:pt x="261" y="489"/>
                    <a:pt x="394" y="809"/>
                    <a:pt x="616" y="1056"/>
                  </a:cubicBezTo>
                  <a:cubicBezTo>
                    <a:pt x="636" y="1077"/>
                    <a:pt x="657" y="1085"/>
                    <a:pt x="678" y="1085"/>
                  </a:cubicBezTo>
                  <a:cubicBezTo>
                    <a:pt x="732" y="1085"/>
                    <a:pt x="781" y="1025"/>
                    <a:pt x="773" y="965"/>
                  </a:cubicBezTo>
                  <a:cubicBezTo>
                    <a:pt x="727" y="635"/>
                    <a:pt x="511" y="336"/>
                    <a:pt x="326" y="66"/>
                  </a:cubicBezTo>
                  <a:cubicBezTo>
                    <a:pt x="294" y="20"/>
                    <a:pt x="249" y="1"/>
                    <a:pt x="20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0"/>
            <p:cNvSpPr/>
            <p:nvPr/>
          </p:nvSpPr>
          <p:spPr>
            <a:xfrm>
              <a:off x="2304340" y="5006363"/>
              <a:ext cx="17979" cy="97841"/>
            </a:xfrm>
            <a:custGeom>
              <a:avLst/>
              <a:gdLst/>
              <a:ahLst/>
              <a:cxnLst/>
              <a:rect l="l" t="t" r="r" b="b"/>
              <a:pathLst>
                <a:path w="439" h="2389" extrusionOk="0">
                  <a:moveTo>
                    <a:pt x="95" y="1"/>
                  </a:moveTo>
                  <a:cubicBezTo>
                    <a:pt x="50" y="1"/>
                    <a:pt x="0" y="40"/>
                    <a:pt x="10" y="99"/>
                  </a:cubicBezTo>
                  <a:cubicBezTo>
                    <a:pt x="131" y="842"/>
                    <a:pt x="132" y="1590"/>
                    <a:pt x="228" y="2334"/>
                  </a:cubicBezTo>
                  <a:cubicBezTo>
                    <a:pt x="233" y="2370"/>
                    <a:pt x="260" y="2389"/>
                    <a:pt x="287" y="2389"/>
                  </a:cubicBezTo>
                  <a:cubicBezTo>
                    <a:pt x="314" y="2389"/>
                    <a:pt x="341" y="2370"/>
                    <a:pt x="346" y="2334"/>
                  </a:cubicBezTo>
                  <a:cubicBezTo>
                    <a:pt x="439" y="1580"/>
                    <a:pt x="304" y="797"/>
                    <a:pt x="160" y="58"/>
                  </a:cubicBezTo>
                  <a:cubicBezTo>
                    <a:pt x="153" y="18"/>
                    <a:pt x="125" y="1"/>
                    <a:pt x="9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0"/>
            <p:cNvSpPr/>
            <p:nvPr/>
          </p:nvSpPr>
          <p:spPr>
            <a:xfrm>
              <a:off x="4012287" y="5007674"/>
              <a:ext cx="114101" cy="151288"/>
            </a:xfrm>
            <a:custGeom>
              <a:avLst/>
              <a:gdLst/>
              <a:ahLst/>
              <a:cxnLst/>
              <a:rect l="l" t="t" r="r" b="b"/>
              <a:pathLst>
                <a:path w="2786" h="3694" extrusionOk="0">
                  <a:moveTo>
                    <a:pt x="76" y="0"/>
                  </a:moveTo>
                  <a:cubicBezTo>
                    <a:pt x="35" y="0"/>
                    <a:pt x="0" y="55"/>
                    <a:pt x="38" y="86"/>
                  </a:cubicBezTo>
                  <a:cubicBezTo>
                    <a:pt x="1226" y="1066"/>
                    <a:pt x="2170" y="2187"/>
                    <a:pt x="2683" y="3659"/>
                  </a:cubicBezTo>
                  <a:cubicBezTo>
                    <a:pt x="2691" y="3684"/>
                    <a:pt x="2710" y="3694"/>
                    <a:pt x="2729" y="3694"/>
                  </a:cubicBezTo>
                  <a:cubicBezTo>
                    <a:pt x="2758" y="3694"/>
                    <a:pt x="2786" y="3671"/>
                    <a:pt x="2776" y="3636"/>
                  </a:cubicBezTo>
                  <a:cubicBezTo>
                    <a:pt x="2321" y="2169"/>
                    <a:pt x="1431" y="810"/>
                    <a:pt x="100" y="7"/>
                  </a:cubicBezTo>
                  <a:cubicBezTo>
                    <a:pt x="92" y="2"/>
                    <a:pt x="84" y="0"/>
                    <a:pt x="7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0"/>
            <p:cNvSpPr/>
            <p:nvPr/>
          </p:nvSpPr>
          <p:spPr>
            <a:xfrm>
              <a:off x="2451778" y="5008165"/>
              <a:ext cx="14211" cy="44805"/>
            </a:xfrm>
            <a:custGeom>
              <a:avLst/>
              <a:gdLst/>
              <a:ahLst/>
              <a:cxnLst/>
              <a:rect l="l" t="t" r="r" b="b"/>
              <a:pathLst>
                <a:path w="347" h="1094" extrusionOk="0">
                  <a:moveTo>
                    <a:pt x="142" y="1"/>
                  </a:moveTo>
                  <a:cubicBezTo>
                    <a:pt x="75" y="1"/>
                    <a:pt x="0" y="58"/>
                    <a:pt x="13" y="145"/>
                  </a:cubicBezTo>
                  <a:cubicBezTo>
                    <a:pt x="39" y="320"/>
                    <a:pt x="54" y="495"/>
                    <a:pt x="64" y="671"/>
                  </a:cubicBezTo>
                  <a:cubicBezTo>
                    <a:pt x="69" y="809"/>
                    <a:pt x="49" y="931"/>
                    <a:pt x="119" y="1051"/>
                  </a:cubicBezTo>
                  <a:cubicBezTo>
                    <a:pt x="135" y="1079"/>
                    <a:pt x="164" y="1093"/>
                    <a:pt x="193" y="1093"/>
                  </a:cubicBezTo>
                  <a:cubicBezTo>
                    <a:pt x="222" y="1093"/>
                    <a:pt x="252" y="1079"/>
                    <a:pt x="268" y="1051"/>
                  </a:cubicBezTo>
                  <a:cubicBezTo>
                    <a:pt x="346" y="913"/>
                    <a:pt x="312" y="753"/>
                    <a:pt x="299" y="596"/>
                  </a:cubicBezTo>
                  <a:cubicBezTo>
                    <a:pt x="287" y="425"/>
                    <a:pt x="264" y="253"/>
                    <a:pt x="236" y="84"/>
                  </a:cubicBezTo>
                  <a:cubicBezTo>
                    <a:pt x="226" y="26"/>
                    <a:pt x="186" y="1"/>
                    <a:pt x="14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0"/>
            <p:cNvSpPr/>
            <p:nvPr/>
          </p:nvSpPr>
          <p:spPr>
            <a:xfrm>
              <a:off x="2474631" y="5008411"/>
              <a:ext cx="31331" cy="56968"/>
            </a:xfrm>
            <a:custGeom>
              <a:avLst/>
              <a:gdLst/>
              <a:ahLst/>
              <a:cxnLst/>
              <a:rect l="l" t="t" r="r" b="b"/>
              <a:pathLst>
                <a:path w="765" h="1391" extrusionOk="0">
                  <a:moveTo>
                    <a:pt x="160" y="1"/>
                  </a:moveTo>
                  <a:cubicBezTo>
                    <a:pt x="79" y="1"/>
                    <a:pt x="1" y="81"/>
                    <a:pt x="55" y="171"/>
                  </a:cubicBezTo>
                  <a:cubicBezTo>
                    <a:pt x="176" y="366"/>
                    <a:pt x="275" y="570"/>
                    <a:pt x="345" y="791"/>
                  </a:cubicBezTo>
                  <a:cubicBezTo>
                    <a:pt x="405" y="978"/>
                    <a:pt x="438" y="1166"/>
                    <a:pt x="524" y="1345"/>
                  </a:cubicBezTo>
                  <a:cubicBezTo>
                    <a:pt x="539" y="1376"/>
                    <a:pt x="571" y="1390"/>
                    <a:pt x="604" y="1390"/>
                  </a:cubicBezTo>
                  <a:cubicBezTo>
                    <a:pt x="646" y="1390"/>
                    <a:pt x="688" y="1367"/>
                    <a:pt x="695" y="1324"/>
                  </a:cubicBezTo>
                  <a:cubicBezTo>
                    <a:pt x="765" y="881"/>
                    <a:pt x="502" y="406"/>
                    <a:pt x="257" y="54"/>
                  </a:cubicBezTo>
                  <a:cubicBezTo>
                    <a:pt x="232" y="16"/>
                    <a:pt x="195" y="1"/>
                    <a:pt x="16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0"/>
            <p:cNvSpPr/>
            <p:nvPr/>
          </p:nvSpPr>
          <p:spPr>
            <a:xfrm>
              <a:off x="2641400" y="5012343"/>
              <a:ext cx="59917" cy="91248"/>
            </a:xfrm>
            <a:custGeom>
              <a:avLst/>
              <a:gdLst/>
              <a:ahLst/>
              <a:cxnLst/>
              <a:rect l="l" t="t" r="r" b="b"/>
              <a:pathLst>
                <a:path w="1463" h="2228" extrusionOk="0">
                  <a:moveTo>
                    <a:pt x="115" y="0"/>
                  </a:moveTo>
                  <a:cubicBezTo>
                    <a:pt x="57" y="0"/>
                    <a:pt x="0" y="59"/>
                    <a:pt x="37" y="124"/>
                  </a:cubicBezTo>
                  <a:cubicBezTo>
                    <a:pt x="210" y="441"/>
                    <a:pt x="437" y="723"/>
                    <a:pt x="616" y="1035"/>
                  </a:cubicBezTo>
                  <a:cubicBezTo>
                    <a:pt x="829" y="1407"/>
                    <a:pt x="847" y="1726"/>
                    <a:pt x="840" y="2139"/>
                  </a:cubicBezTo>
                  <a:cubicBezTo>
                    <a:pt x="839" y="2195"/>
                    <a:pt x="884" y="2227"/>
                    <a:pt x="930" y="2227"/>
                  </a:cubicBezTo>
                  <a:cubicBezTo>
                    <a:pt x="959" y="2227"/>
                    <a:pt x="989" y="2214"/>
                    <a:pt x="1006" y="2185"/>
                  </a:cubicBezTo>
                  <a:cubicBezTo>
                    <a:pt x="1463" y="1453"/>
                    <a:pt x="529" y="600"/>
                    <a:pt x="182" y="38"/>
                  </a:cubicBezTo>
                  <a:cubicBezTo>
                    <a:pt x="165" y="11"/>
                    <a:pt x="140" y="0"/>
                    <a:pt x="11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0"/>
            <p:cNvSpPr/>
            <p:nvPr/>
          </p:nvSpPr>
          <p:spPr>
            <a:xfrm>
              <a:off x="2437403" y="5013285"/>
              <a:ext cx="10034" cy="19290"/>
            </a:xfrm>
            <a:custGeom>
              <a:avLst/>
              <a:gdLst/>
              <a:ahLst/>
              <a:cxnLst/>
              <a:rect l="l" t="t" r="r" b="b"/>
              <a:pathLst>
                <a:path w="245" h="471" extrusionOk="0">
                  <a:moveTo>
                    <a:pt x="68" y="1"/>
                  </a:moveTo>
                  <a:cubicBezTo>
                    <a:pt x="34" y="1"/>
                    <a:pt x="1" y="28"/>
                    <a:pt x="16" y="68"/>
                  </a:cubicBezTo>
                  <a:cubicBezTo>
                    <a:pt x="63" y="198"/>
                    <a:pt x="107" y="330"/>
                    <a:pt x="175" y="452"/>
                  </a:cubicBezTo>
                  <a:cubicBezTo>
                    <a:pt x="182" y="465"/>
                    <a:pt x="192" y="471"/>
                    <a:pt x="203" y="471"/>
                  </a:cubicBezTo>
                  <a:cubicBezTo>
                    <a:pt x="224" y="471"/>
                    <a:pt x="245" y="451"/>
                    <a:pt x="240" y="425"/>
                  </a:cubicBezTo>
                  <a:cubicBezTo>
                    <a:pt x="214" y="292"/>
                    <a:pt x="166" y="166"/>
                    <a:pt x="123" y="39"/>
                  </a:cubicBezTo>
                  <a:cubicBezTo>
                    <a:pt x="113" y="12"/>
                    <a:pt x="90" y="1"/>
                    <a:pt x="6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0"/>
            <p:cNvSpPr/>
            <p:nvPr/>
          </p:nvSpPr>
          <p:spPr>
            <a:xfrm>
              <a:off x="2371097" y="5014431"/>
              <a:ext cx="7044" cy="28955"/>
            </a:xfrm>
            <a:custGeom>
              <a:avLst/>
              <a:gdLst/>
              <a:ahLst/>
              <a:cxnLst/>
              <a:rect l="l" t="t" r="r" b="b"/>
              <a:pathLst>
                <a:path w="172" h="707" extrusionOk="0">
                  <a:moveTo>
                    <a:pt x="84" y="0"/>
                  </a:moveTo>
                  <a:cubicBezTo>
                    <a:pt x="58" y="0"/>
                    <a:pt x="31" y="18"/>
                    <a:pt x="28" y="53"/>
                  </a:cubicBezTo>
                  <a:cubicBezTo>
                    <a:pt x="15" y="255"/>
                    <a:pt x="0" y="471"/>
                    <a:pt x="57" y="666"/>
                  </a:cubicBezTo>
                  <a:cubicBezTo>
                    <a:pt x="65" y="693"/>
                    <a:pt x="87" y="706"/>
                    <a:pt x="110" y="706"/>
                  </a:cubicBezTo>
                  <a:cubicBezTo>
                    <a:pt x="139" y="706"/>
                    <a:pt x="168" y="686"/>
                    <a:pt x="168" y="650"/>
                  </a:cubicBezTo>
                  <a:cubicBezTo>
                    <a:pt x="172" y="452"/>
                    <a:pt x="135" y="251"/>
                    <a:pt x="135" y="52"/>
                  </a:cubicBezTo>
                  <a:cubicBezTo>
                    <a:pt x="135" y="18"/>
                    <a:pt x="110" y="0"/>
                    <a:pt x="8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0"/>
            <p:cNvSpPr/>
            <p:nvPr/>
          </p:nvSpPr>
          <p:spPr>
            <a:xfrm>
              <a:off x="5748205" y="5019878"/>
              <a:ext cx="77323" cy="115452"/>
            </a:xfrm>
            <a:custGeom>
              <a:avLst/>
              <a:gdLst/>
              <a:ahLst/>
              <a:cxnLst/>
              <a:rect l="l" t="t" r="r" b="b"/>
              <a:pathLst>
                <a:path w="1888" h="2819" extrusionOk="0">
                  <a:moveTo>
                    <a:pt x="85" y="0"/>
                  </a:moveTo>
                  <a:cubicBezTo>
                    <a:pt x="39" y="0"/>
                    <a:pt x="0" y="68"/>
                    <a:pt x="40" y="107"/>
                  </a:cubicBezTo>
                  <a:cubicBezTo>
                    <a:pt x="831" y="862"/>
                    <a:pt x="1430" y="1683"/>
                    <a:pt x="1702" y="2756"/>
                  </a:cubicBezTo>
                  <a:cubicBezTo>
                    <a:pt x="1712" y="2800"/>
                    <a:pt x="1746" y="2819"/>
                    <a:pt x="1780" y="2819"/>
                  </a:cubicBezTo>
                  <a:cubicBezTo>
                    <a:pt x="1833" y="2819"/>
                    <a:pt x="1888" y="2775"/>
                    <a:pt x="1871" y="2708"/>
                  </a:cubicBezTo>
                  <a:cubicBezTo>
                    <a:pt x="1609" y="1650"/>
                    <a:pt x="1029" y="633"/>
                    <a:pt x="115" y="10"/>
                  </a:cubicBezTo>
                  <a:cubicBezTo>
                    <a:pt x="105" y="3"/>
                    <a:pt x="95" y="0"/>
                    <a:pt x="8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0"/>
            <p:cNvSpPr/>
            <p:nvPr/>
          </p:nvSpPr>
          <p:spPr>
            <a:xfrm>
              <a:off x="2509484" y="5020739"/>
              <a:ext cx="46607" cy="267723"/>
            </a:xfrm>
            <a:custGeom>
              <a:avLst/>
              <a:gdLst/>
              <a:ahLst/>
              <a:cxnLst/>
              <a:rect l="l" t="t" r="r" b="b"/>
              <a:pathLst>
                <a:path w="1138" h="6537" extrusionOk="0">
                  <a:moveTo>
                    <a:pt x="89" y="1"/>
                  </a:moveTo>
                  <a:cubicBezTo>
                    <a:pt x="44" y="1"/>
                    <a:pt x="0" y="30"/>
                    <a:pt x="0" y="88"/>
                  </a:cubicBezTo>
                  <a:cubicBezTo>
                    <a:pt x="9" y="1055"/>
                    <a:pt x="136" y="2004"/>
                    <a:pt x="289" y="2956"/>
                  </a:cubicBezTo>
                  <a:cubicBezTo>
                    <a:pt x="474" y="4129"/>
                    <a:pt x="557" y="5296"/>
                    <a:pt x="674" y="6474"/>
                  </a:cubicBezTo>
                  <a:cubicBezTo>
                    <a:pt x="678" y="6511"/>
                    <a:pt x="715" y="6536"/>
                    <a:pt x="748" y="6536"/>
                  </a:cubicBezTo>
                  <a:cubicBezTo>
                    <a:pt x="772" y="6536"/>
                    <a:pt x="793" y="6523"/>
                    <a:pt x="798" y="6492"/>
                  </a:cubicBezTo>
                  <a:cubicBezTo>
                    <a:pt x="1138" y="4393"/>
                    <a:pt x="209" y="2196"/>
                    <a:pt x="182" y="90"/>
                  </a:cubicBezTo>
                  <a:cubicBezTo>
                    <a:pt x="180" y="30"/>
                    <a:pt x="134" y="1"/>
                    <a:pt x="8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0"/>
            <p:cNvSpPr/>
            <p:nvPr/>
          </p:nvSpPr>
          <p:spPr>
            <a:xfrm>
              <a:off x="5174180" y="5022131"/>
              <a:ext cx="77200" cy="103739"/>
            </a:xfrm>
            <a:custGeom>
              <a:avLst/>
              <a:gdLst/>
              <a:ahLst/>
              <a:cxnLst/>
              <a:rect l="l" t="t" r="r" b="b"/>
              <a:pathLst>
                <a:path w="1885" h="2533" extrusionOk="0">
                  <a:moveTo>
                    <a:pt x="72" y="1"/>
                  </a:moveTo>
                  <a:cubicBezTo>
                    <a:pt x="33" y="1"/>
                    <a:pt x="1" y="50"/>
                    <a:pt x="35" y="87"/>
                  </a:cubicBezTo>
                  <a:cubicBezTo>
                    <a:pt x="709" y="821"/>
                    <a:pt x="1303" y="1609"/>
                    <a:pt x="1758" y="2499"/>
                  </a:cubicBezTo>
                  <a:cubicBezTo>
                    <a:pt x="1769" y="2523"/>
                    <a:pt x="1787" y="2532"/>
                    <a:pt x="1805" y="2532"/>
                  </a:cubicBezTo>
                  <a:cubicBezTo>
                    <a:pt x="1844" y="2532"/>
                    <a:pt x="1885" y="2488"/>
                    <a:pt x="1862" y="2439"/>
                  </a:cubicBezTo>
                  <a:cubicBezTo>
                    <a:pt x="1416" y="1532"/>
                    <a:pt x="849" y="705"/>
                    <a:pt x="106" y="15"/>
                  </a:cubicBezTo>
                  <a:cubicBezTo>
                    <a:pt x="95" y="5"/>
                    <a:pt x="83" y="1"/>
                    <a:pt x="7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0"/>
            <p:cNvSpPr/>
            <p:nvPr/>
          </p:nvSpPr>
          <p:spPr>
            <a:xfrm>
              <a:off x="2428680" y="5025285"/>
              <a:ext cx="29324" cy="218741"/>
            </a:xfrm>
            <a:custGeom>
              <a:avLst/>
              <a:gdLst/>
              <a:ahLst/>
              <a:cxnLst/>
              <a:rect l="l" t="t" r="r" b="b"/>
              <a:pathLst>
                <a:path w="716" h="5341" extrusionOk="0">
                  <a:moveTo>
                    <a:pt x="62" y="0"/>
                  </a:moveTo>
                  <a:cubicBezTo>
                    <a:pt x="32" y="0"/>
                    <a:pt x="0" y="26"/>
                    <a:pt x="6" y="64"/>
                  </a:cubicBezTo>
                  <a:cubicBezTo>
                    <a:pt x="278" y="1795"/>
                    <a:pt x="409" y="3529"/>
                    <a:pt x="575" y="5272"/>
                  </a:cubicBezTo>
                  <a:cubicBezTo>
                    <a:pt x="579" y="5317"/>
                    <a:pt x="615" y="5340"/>
                    <a:pt x="649" y="5340"/>
                  </a:cubicBezTo>
                  <a:cubicBezTo>
                    <a:pt x="683" y="5340"/>
                    <a:pt x="716" y="5318"/>
                    <a:pt x="716" y="5272"/>
                  </a:cubicBezTo>
                  <a:cubicBezTo>
                    <a:pt x="716" y="3512"/>
                    <a:pt x="454" y="1758"/>
                    <a:pt x="104" y="37"/>
                  </a:cubicBezTo>
                  <a:cubicBezTo>
                    <a:pt x="99" y="11"/>
                    <a:pt x="81" y="0"/>
                    <a:pt x="6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0"/>
            <p:cNvSpPr/>
            <p:nvPr/>
          </p:nvSpPr>
          <p:spPr>
            <a:xfrm>
              <a:off x="2414509" y="5026186"/>
              <a:ext cx="60286" cy="222263"/>
            </a:xfrm>
            <a:custGeom>
              <a:avLst/>
              <a:gdLst/>
              <a:ahLst/>
              <a:cxnLst/>
              <a:rect l="l" t="t" r="r" b="b"/>
              <a:pathLst>
                <a:path w="1472" h="5427" extrusionOk="0">
                  <a:moveTo>
                    <a:pt x="104" y="1"/>
                  </a:moveTo>
                  <a:cubicBezTo>
                    <a:pt x="51" y="1"/>
                    <a:pt x="1" y="35"/>
                    <a:pt x="5" y="103"/>
                  </a:cubicBezTo>
                  <a:cubicBezTo>
                    <a:pt x="133" y="1914"/>
                    <a:pt x="866" y="3659"/>
                    <a:pt x="1369" y="5391"/>
                  </a:cubicBezTo>
                  <a:cubicBezTo>
                    <a:pt x="1376" y="5415"/>
                    <a:pt x="1399" y="5427"/>
                    <a:pt x="1420" y="5427"/>
                  </a:cubicBezTo>
                  <a:cubicBezTo>
                    <a:pt x="1446" y="5427"/>
                    <a:pt x="1472" y="5410"/>
                    <a:pt x="1470" y="5377"/>
                  </a:cubicBezTo>
                  <a:cubicBezTo>
                    <a:pt x="1325" y="3561"/>
                    <a:pt x="354" y="1934"/>
                    <a:pt x="219" y="103"/>
                  </a:cubicBezTo>
                  <a:cubicBezTo>
                    <a:pt x="213" y="35"/>
                    <a:pt x="157" y="1"/>
                    <a:pt x="10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0"/>
            <p:cNvSpPr/>
            <p:nvPr/>
          </p:nvSpPr>
          <p:spPr>
            <a:xfrm>
              <a:off x="2629564" y="5027496"/>
              <a:ext cx="22894" cy="40996"/>
            </a:xfrm>
            <a:custGeom>
              <a:avLst/>
              <a:gdLst/>
              <a:ahLst/>
              <a:cxnLst/>
              <a:rect l="l" t="t" r="r" b="b"/>
              <a:pathLst>
                <a:path w="559" h="1001" extrusionOk="0">
                  <a:moveTo>
                    <a:pt x="173" y="0"/>
                  </a:moveTo>
                  <a:cubicBezTo>
                    <a:pt x="91" y="0"/>
                    <a:pt x="1" y="70"/>
                    <a:pt x="18" y="175"/>
                  </a:cubicBezTo>
                  <a:cubicBezTo>
                    <a:pt x="62" y="454"/>
                    <a:pt x="154" y="817"/>
                    <a:pt x="401" y="985"/>
                  </a:cubicBezTo>
                  <a:cubicBezTo>
                    <a:pt x="418" y="996"/>
                    <a:pt x="435" y="1001"/>
                    <a:pt x="450" y="1001"/>
                  </a:cubicBezTo>
                  <a:cubicBezTo>
                    <a:pt x="510" y="1001"/>
                    <a:pt x="558" y="934"/>
                    <a:pt x="545" y="873"/>
                  </a:cubicBezTo>
                  <a:cubicBezTo>
                    <a:pt x="522" y="745"/>
                    <a:pt x="450" y="631"/>
                    <a:pt x="401" y="511"/>
                  </a:cubicBezTo>
                  <a:cubicBezTo>
                    <a:pt x="347" y="378"/>
                    <a:pt x="312" y="242"/>
                    <a:pt x="290" y="103"/>
                  </a:cubicBezTo>
                  <a:cubicBezTo>
                    <a:pt x="277" y="31"/>
                    <a:pt x="227" y="0"/>
                    <a:pt x="17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0"/>
            <p:cNvSpPr/>
            <p:nvPr/>
          </p:nvSpPr>
          <p:spPr>
            <a:xfrm>
              <a:off x="534388" y="5027742"/>
              <a:ext cx="72490" cy="64095"/>
            </a:xfrm>
            <a:custGeom>
              <a:avLst/>
              <a:gdLst/>
              <a:ahLst/>
              <a:cxnLst/>
              <a:rect l="l" t="t" r="r" b="b"/>
              <a:pathLst>
                <a:path w="1770" h="1565" extrusionOk="0">
                  <a:moveTo>
                    <a:pt x="85" y="0"/>
                  </a:moveTo>
                  <a:cubicBezTo>
                    <a:pt x="30" y="0"/>
                    <a:pt x="1" y="82"/>
                    <a:pt x="56" y="112"/>
                  </a:cubicBezTo>
                  <a:cubicBezTo>
                    <a:pt x="695" y="458"/>
                    <a:pt x="1226" y="863"/>
                    <a:pt x="1574" y="1519"/>
                  </a:cubicBezTo>
                  <a:cubicBezTo>
                    <a:pt x="1591" y="1551"/>
                    <a:pt x="1618" y="1565"/>
                    <a:pt x="1645" y="1565"/>
                  </a:cubicBezTo>
                  <a:cubicBezTo>
                    <a:pt x="1706" y="1565"/>
                    <a:pt x="1769" y="1498"/>
                    <a:pt x="1732" y="1426"/>
                  </a:cubicBezTo>
                  <a:cubicBezTo>
                    <a:pt x="1392" y="783"/>
                    <a:pt x="818" y="203"/>
                    <a:pt x="101" y="3"/>
                  </a:cubicBezTo>
                  <a:cubicBezTo>
                    <a:pt x="96" y="1"/>
                    <a:pt x="91" y="0"/>
                    <a:pt x="8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0"/>
            <p:cNvSpPr/>
            <p:nvPr/>
          </p:nvSpPr>
          <p:spPr>
            <a:xfrm>
              <a:off x="3274810" y="5028848"/>
              <a:ext cx="40259" cy="65815"/>
            </a:xfrm>
            <a:custGeom>
              <a:avLst/>
              <a:gdLst/>
              <a:ahLst/>
              <a:cxnLst/>
              <a:rect l="l" t="t" r="r" b="b"/>
              <a:pathLst>
                <a:path w="983" h="1607" extrusionOk="0">
                  <a:moveTo>
                    <a:pt x="66" y="0"/>
                  </a:moveTo>
                  <a:cubicBezTo>
                    <a:pt x="33" y="0"/>
                    <a:pt x="0" y="31"/>
                    <a:pt x="25" y="65"/>
                  </a:cubicBezTo>
                  <a:cubicBezTo>
                    <a:pt x="372" y="535"/>
                    <a:pt x="674" y="979"/>
                    <a:pt x="825" y="1553"/>
                  </a:cubicBezTo>
                  <a:cubicBezTo>
                    <a:pt x="835" y="1590"/>
                    <a:pt x="863" y="1606"/>
                    <a:pt x="892" y="1606"/>
                  </a:cubicBezTo>
                  <a:cubicBezTo>
                    <a:pt x="937" y="1606"/>
                    <a:pt x="983" y="1570"/>
                    <a:pt x="967" y="1514"/>
                  </a:cubicBezTo>
                  <a:cubicBezTo>
                    <a:pt x="820" y="958"/>
                    <a:pt x="548" y="381"/>
                    <a:pt x="95" y="10"/>
                  </a:cubicBezTo>
                  <a:cubicBezTo>
                    <a:pt x="86" y="3"/>
                    <a:pt x="76" y="0"/>
                    <a:pt x="6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0"/>
            <p:cNvSpPr/>
            <p:nvPr/>
          </p:nvSpPr>
          <p:spPr>
            <a:xfrm>
              <a:off x="2542412" y="5033148"/>
              <a:ext cx="21993" cy="260760"/>
            </a:xfrm>
            <a:custGeom>
              <a:avLst/>
              <a:gdLst/>
              <a:ahLst/>
              <a:cxnLst/>
              <a:rect l="l" t="t" r="r" b="b"/>
              <a:pathLst>
                <a:path w="537" h="6367" extrusionOk="0">
                  <a:moveTo>
                    <a:pt x="148" y="1"/>
                  </a:moveTo>
                  <a:cubicBezTo>
                    <a:pt x="117" y="1"/>
                    <a:pt x="85" y="22"/>
                    <a:pt x="85" y="63"/>
                  </a:cubicBezTo>
                  <a:cubicBezTo>
                    <a:pt x="48" y="2118"/>
                    <a:pt x="1" y="4282"/>
                    <a:pt x="378" y="6310"/>
                  </a:cubicBezTo>
                  <a:cubicBezTo>
                    <a:pt x="386" y="6349"/>
                    <a:pt x="417" y="6367"/>
                    <a:pt x="450" y="6367"/>
                  </a:cubicBezTo>
                  <a:cubicBezTo>
                    <a:pt x="491" y="6367"/>
                    <a:pt x="535" y="6338"/>
                    <a:pt x="535" y="6289"/>
                  </a:cubicBezTo>
                  <a:cubicBezTo>
                    <a:pt x="536" y="4218"/>
                    <a:pt x="277" y="2137"/>
                    <a:pt x="213" y="65"/>
                  </a:cubicBezTo>
                  <a:cubicBezTo>
                    <a:pt x="213" y="22"/>
                    <a:pt x="180" y="1"/>
                    <a:pt x="14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0"/>
            <p:cNvSpPr/>
            <p:nvPr/>
          </p:nvSpPr>
          <p:spPr>
            <a:xfrm>
              <a:off x="3324325" y="5041011"/>
              <a:ext cx="26457" cy="69542"/>
            </a:xfrm>
            <a:custGeom>
              <a:avLst/>
              <a:gdLst/>
              <a:ahLst/>
              <a:cxnLst/>
              <a:rect l="l" t="t" r="r" b="b"/>
              <a:pathLst>
                <a:path w="646" h="1698" extrusionOk="0">
                  <a:moveTo>
                    <a:pt x="50" y="1"/>
                  </a:moveTo>
                  <a:cubicBezTo>
                    <a:pt x="25" y="1"/>
                    <a:pt x="1" y="17"/>
                    <a:pt x="4" y="47"/>
                  </a:cubicBezTo>
                  <a:cubicBezTo>
                    <a:pt x="24" y="309"/>
                    <a:pt x="140" y="560"/>
                    <a:pt x="224" y="805"/>
                  </a:cubicBezTo>
                  <a:cubicBezTo>
                    <a:pt x="321" y="1088"/>
                    <a:pt x="418" y="1371"/>
                    <a:pt x="515" y="1655"/>
                  </a:cubicBezTo>
                  <a:cubicBezTo>
                    <a:pt x="524" y="1685"/>
                    <a:pt x="548" y="1697"/>
                    <a:pt x="572" y="1697"/>
                  </a:cubicBezTo>
                  <a:cubicBezTo>
                    <a:pt x="609" y="1697"/>
                    <a:pt x="645" y="1668"/>
                    <a:pt x="632" y="1622"/>
                  </a:cubicBezTo>
                  <a:cubicBezTo>
                    <a:pt x="541" y="1338"/>
                    <a:pt x="451" y="1052"/>
                    <a:pt x="362" y="767"/>
                  </a:cubicBezTo>
                  <a:cubicBezTo>
                    <a:pt x="285" y="518"/>
                    <a:pt x="231" y="246"/>
                    <a:pt x="93" y="23"/>
                  </a:cubicBezTo>
                  <a:cubicBezTo>
                    <a:pt x="83" y="8"/>
                    <a:pt x="66" y="1"/>
                    <a:pt x="5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0"/>
            <p:cNvSpPr/>
            <p:nvPr/>
          </p:nvSpPr>
          <p:spPr>
            <a:xfrm>
              <a:off x="1920183" y="5042281"/>
              <a:ext cx="77282" cy="103657"/>
            </a:xfrm>
            <a:custGeom>
              <a:avLst/>
              <a:gdLst/>
              <a:ahLst/>
              <a:cxnLst/>
              <a:rect l="l" t="t" r="r" b="b"/>
              <a:pathLst>
                <a:path w="1887" h="2531" extrusionOk="0">
                  <a:moveTo>
                    <a:pt x="72" y="1"/>
                  </a:moveTo>
                  <a:cubicBezTo>
                    <a:pt x="34" y="1"/>
                    <a:pt x="1" y="50"/>
                    <a:pt x="35" y="86"/>
                  </a:cubicBezTo>
                  <a:cubicBezTo>
                    <a:pt x="709" y="821"/>
                    <a:pt x="1304" y="1609"/>
                    <a:pt x="1758" y="2499"/>
                  </a:cubicBezTo>
                  <a:cubicBezTo>
                    <a:pt x="1769" y="2521"/>
                    <a:pt x="1787" y="2531"/>
                    <a:pt x="1805" y="2531"/>
                  </a:cubicBezTo>
                  <a:cubicBezTo>
                    <a:pt x="1845" y="2531"/>
                    <a:pt x="1887" y="2486"/>
                    <a:pt x="1863" y="2438"/>
                  </a:cubicBezTo>
                  <a:cubicBezTo>
                    <a:pt x="1416" y="1530"/>
                    <a:pt x="849" y="704"/>
                    <a:pt x="106" y="15"/>
                  </a:cubicBezTo>
                  <a:cubicBezTo>
                    <a:pt x="95" y="5"/>
                    <a:pt x="84" y="1"/>
                    <a:pt x="7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0"/>
            <p:cNvSpPr/>
            <p:nvPr/>
          </p:nvSpPr>
          <p:spPr>
            <a:xfrm>
              <a:off x="4088832" y="5045352"/>
              <a:ext cx="34156" cy="49064"/>
            </a:xfrm>
            <a:custGeom>
              <a:avLst/>
              <a:gdLst/>
              <a:ahLst/>
              <a:cxnLst/>
              <a:rect l="l" t="t" r="r" b="b"/>
              <a:pathLst>
                <a:path w="834" h="1198" extrusionOk="0">
                  <a:moveTo>
                    <a:pt x="60" y="1"/>
                  </a:moveTo>
                  <a:cubicBezTo>
                    <a:pt x="26" y="1"/>
                    <a:pt x="1" y="49"/>
                    <a:pt x="30" y="79"/>
                  </a:cubicBezTo>
                  <a:cubicBezTo>
                    <a:pt x="332" y="399"/>
                    <a:pt x="583" y="729"/>
                    <a:pt x="716" y="1157"/>
                  </a:cubicBezTo>
                  <a:cubicBezTo>
                    <a:pt x="724" y="1185"/>
                    <a:pt x="746" y="1197"/>
                    <a:pt x="768" y="1197"/>
                  </a:cubicBezTo>
                  <a:cubicBezTo>
                    <a:pt x="801" y="1197"/>
                    <a:pt x="833" y="1170"/>
                    <a:pt x="822" y="1129"/>
                  </a:cubicBezTo>
                  <a:cubicBezTo>
                    <a:pt x="693" y="693"/>
                    <a:pt x="457" y="277"/>
                    <a:pt x="83" y="9"/>
                  </a:cubicBezTo>
                  <a:cubicBezTo>
                    <a:pt x="75" y="3"/>
                    <a:pt x="67" y="1"/>
                    <a:pt x="6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0"/>
            <p:cNvSpPr/>
            <p:nvPr/>
          </p:nvSpPr>
          <p:spPr>
            <a:xfrm>
              <a:off x="2475778" y="5046950"/>
              <a:ext cx="37597" cy="207847"/>
            </a:xfrm>
            <a:custGeom>
              <a:avLst/>
              <a:gdLst/>
              <a:ahLst/>
              <a:cxnLst/>
              <a:rect l="l" t="t" r="r" b="b"/>
              <a:pathLst>
                <a:path w="918" h="5075" extrusionOk="0">
                  <a:moveTo>
                    <a:pt x="314" y="1"/>
                  </a:moveTo>
                  <a:cubicBezTo>
                    <a:pt x="263" y="1"/>
                    <a:pt x="216" y="33"/>
                    <a:pt x="223" y="98"/>
                  </a:cubicBezTo>
                  <a:cubicBezTo>
                    <a:pt x="402" y="1741"/>
                    <a:pt x="1" y="3523"/>
                    <a:pt x="791" y="5045"/>
                  </a:cubicBezTo>
                  <a:cubicBezTo>
                    <a:pt x="802" y="5066"/>
                    <a:pt x="821" y="5075"/>
                    <a:pt x="841" y="5075"/>
                  </a:cubicBezTo>
                  <a:cubicBezTo>
                    <a:pt x="878" y="5075"/>
                    <a:pt x="918" y="5041"/>
                    <a:pt x="904" y="4998"/>
                  </a:cubicBezTo>
                  <a:cubicBezTo>
                    <a:pt x="390" y="3380"/>
                    <a:pt x="629" y="1752"/>
                    <a:pt x="428" y="98"/>
                  </a:cubicBezTo>
                  <a:cubicBezTo>
                    <a:pt x="420" y="33"/>
                    <a:pt x="365" y="1"/>
                    <a:pt x="31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0"/>
            <p:cNvSpPr/>
            <p:nvPr/>
          </p:nvSpPr>
          <p:spPr>
            <a:xfrm>
              <a:off x="2522426" y="5048137"/>
              <a:ext cx="21297" cy="42552"/>
            </a:xfrm>
            <a:custGeom>
              <a:avLst/>
              <a:gdLst/>
              <a:ahLst/>
              <a:cxnLst/>
              <a:rect l="l" t="t" r="r" b="b"/>
              <a:pathLst>
                <a:path w="520" h="1039" extrusionOk="0">
                  <a:moveTo>
                    <a:pt x="94" y="0"/>
                  </a:moveTo>
                  <a:cubicBezTo>
                    <a:pt x="47" y="0"/>
                    <a:pt x="0" y="54"/>
                    <a:pt x="25" y="112"/>
                  </a:cubicBezTo>
                  <a:cubicBezTo>
                    <a:pt x="148" y="402"/>
                    <a:pt x="227" y="735"/>
                    <a:pt x="388" y="1006"/>
                  </a:cubicBezTo>
                  <a:cubicBezTo>
                    <a:pt x="401" y="1028"/>
                    <a:pt x="425" y="1038"/>
                    <a:pt x="448" y="1038"/>
                  </a:cubicBezTo>
                  <a:cubicBezTo>
                    <a:pt x="484" y="1038"/>
                    <a:pt x="520" y="1014"/>
                    <a:pt x="517" y="972"/>
                  </a:cubicBezTo>
                  <a:cubicBezTo>
                    <a:pt x="495" y="644"/>
                    <a:pt x="312" y="317"/>
                    <a:pt x="152" y="37"/>
                  </a:cubicBezTo>
                  <a:cubicBezTo>
                    <a:pt x="137" y="11"/>
                    <a:pt x="116" y="0"/>
                    <a:pt x="9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0"/>
            <p:cNvSpPr/>
            <p:nvPr/>
          </p:nvSpPr>
          <p:spPr>
            <a:xfrm>
              <a:off x="2465662" y="5055878"/>
              <a:ext cx="42921" cy="200761"/>
            </a:xfrm>
            <a:custGeom>
              <a:avLst/>
              <a:gdLst/>
              <a:ahLst/>
              <a:cxnLst/>
              <a:rect l="l" t="t" r="r" b="b"/>
              <a:pathLst>
                <a:path w="1048" h="4902" extrusionOk="0">
                  <a:moveTo>
                    <a:pt x="112" y="1"/>
                  </a:moveTo>
                  <a:cubicBezTo>
                    <a:pt x="58" y="1"/>
                    <a:pt x="0" y="46"/>
                    <a:pt x="16" y="115"/>
                  </a:cubicBezTo>
                  <a:cubicBezTo>
                    <a:pt x="370" y="1675"/>
                    <a:pt x="484" y="3337"/>
                    <a:pt x="928" y="4866"/>
                  </a:cubicBezTo>
                  <a:cubicBezTo>
                    <a:pt x="935" y="4890"/>
                    <a:pt x="954" y="4902"/>
                    <a:pt x="975" y="4902"/>
                  </a:cubicBezTo>
                  <a:cubicBezTo>
                    <a:pt x="999" y="4902"/>
                    <a:pt x="1024" y="4884"/>
                    <a:pt x="1024" y="4853"/>
                  </a:cubicBezTo>
                  <a:cubicBezTo>
                    <a:pt x="1047" y="3276"/>
                    <a:pt x="553" y="1591"/>
                    <a:pt x="193" y="67"/>
                  </a:cubicBezTo>
                  <a:cubicBezTo>
                    <a:pt x="182" y="21"/>
                    <a:pt x="148" y="1"/>
                    <a:pt x="11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0"/>
            <p:cNvSpPr/>
            <p:nvPr/>
          </p:nvSpPr>
          <p:spPr>
            <a:xfrm>
              <a:off x="2611544" y="5057066"/>
              <a:ext cx="15809" cy="41979"/>
            </a:xfrm>
            <a:custGeom>
              <a:avLst/>
              <a:gdLst/>
              <a:ahLst/>
              <a:cxnLst/>
              <a:rect l="l" t="t" r="r" b="b"/>
              <a:pathLst>
                <a:path w="386" h="1025" extrusionOk="0">
                  <a:moveTo>
                    <a:pt x="94" y="1"/>
                  </a:moveTo>
                  <a:cubicBezTo>
                    <a:pt x="47" y="1"/>
                    <a:pt x="0" y="39"/>
                    <a:pt x="14" y="100"/>
                  </a:cubicBezTo>
                  <a:cubicBezTo>
                    <a:pt x="49" y="243"/>
                    <a:pt x="77" y="386"/>
                    <a:pt x="104" y="531"/>
                  </a:cubicBezTo>
                  <a:cubicBezTo>
                    <a:pt x="130" y="674"/>
                    <a:pt x="132" y="825"/>
                    <a:pt x="178" y="962"/>
                  </a:cubicBezTo>
                  <a:cubicBezTo>
                    <a:pt x="194" y="1005"/>
                    <a:pt x="228" y="1025"/>
                    <a:pt x="262" y="1025"/>
                  </a:cubicBezTo>
                  <a:cubicBezTo>
                    <a:pt x="305" y="1025"/>
                    <a:pt x="348" y="993"/>
                    <a:pt x="355" y="938"/>
                  </a:cubicBezTo>
                  <a:cubicBezTo>
                    <a:pt x="385" y="653"/>
                    <a:pt x="263" y="323"/>
                    <a:pt x="170" y="57"/>
                  </a:cubicBezTo>
                  <a:cubicBezTo>
                    <a:pt x="157" y="18"/>
                    <a:pt x="126" y="1"/>
                    <a:pt x="9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0"/>
            <p:cNvSpPr/>
            <p:nvPr/>
          </p:nvSpPr>
          <p:spPr>
            <a:xfrm>
              <a:off x="2700703" y="5057434"/>
              <a:ext cx="30634" cy="53405"/>
            </a:xfrm>
            <a:custGeom>
              <a:avLst/>
              <a:gdLst/>
              <a:ahLst/>
              <a:cxnLst/>
              <a:rect l="l" t="t" r="r" b="b"/>
              <a:pathLst>
                <a:path w="748" h="1304" extrusionOk="0">
                  <a:moveTo>
                    <a:pt x="130" y="1"/>
                  </a:moveTo>
                  <a:cubicBezTo>
                    <a:pt x="64" y="1"/>
                    <a:pt x="0" y="52"/>
                    <a:pt x="29" y="131"/>
                  </a:cubicBezTo>
                  <a:cubicBezTo>
                    <a:pt x="107" y="349"/>
                    <a:pt x="193" y="563"/>
                    <a:pt x="292" y="771"/>
                  </a:cubicBezTo>
                  <a:cubicBezTo>
                    <a:pt x="378" y="957"/>
                    <a:pt x="460" y="1164"/>
                    <a:pt x="629" y="1289"/>
                  </a:cubicBezTo>
                  <a:cubicBezTo>
                    <a:pt x="642" y="1299"/>
                    <a:pt x="655" y="1303"/>
                    <a:pt x="667" y="1303"/>
                  </a:cubicBezTo>
                  <a:cubicBezTo>
                    <a:pt x="712" y="1303"/>
                    <a:pt x="747" y="1247"/>
                    <a:pt x="740" y="1204"/>
                  </a:cubicBezTo>
                  <a:cubicBezTo>
                    <a:pt x="715" y="1018"/>
                    <a:pt x="593" y="858"/>
                    <a:pt x="510" y="691"/>
                  </a:cubicBezTo>
                  <a:cubicBezTo>
                    <a:pt x="409" y="490"/>
                    <a:pt x="318" y="283"/>
                    <a:pt x="237" y="73"/>
                  </a:cubicBezTo>
                  <a:cubicBezTo>
                    <a:pt x="217" y="23"/>
                    <a:pt x="173" y="1"/>
                    <a:pt x="13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0"/>
            <p:cNvSpPr/>
            <p:nvPr/>
          </p:nvSpPr>
          <p:spPr>
            <a:xfrm>
              <a:off x="334118" y="5061202"/>
              <a:ext cx="72531" cy="64054"/>
            </a:xfrm>
            <a:custGeom>
              <a:avLst/>
              <a:gdLst/>
              <a:ahLst/>
              <a:cxnLst/>
              <a:rect l="l" t="t" r="r" b="b"/>
              <a:pathLst>
                <a:path w="1771" h="1564" extrusionOk="0">
                  <a:moveTo>
                    <a:pt x="86" y="1"/>
                  </a:moveTo>
                  <a:cubicBezTo>
                    <a:pt x="31" y="1"/>
                    <a:pt x="0" y="81"/>
                    <a:pt x="56" y="112"/>
                  </a:cubicBezTo>
                  <a:cubicBezTo>
                    <a:pt x="694" y="457"/>
                    <a:pt x="1227" y="864"/>
                    <a:pt x="1574" y="1518"/>
                  </a:cubicBezTo>
                  <a:cubicBezTo>
                    <a:pt x="1592" y="1550"/>
                    <a:pt x="1619" y="1564"/>
                    <a:pt x="1647" y="1564"/>
                  </a:cubicBezTo>
                  <a:cubicBezTo>
                    <a:pt x="1708" y="1564"/>
                    <a:pt x="1771" y="1498"/>
                    <a:pt x="1733" y="1427"/>
                  </a:cubicBezTo>
                  <a:cubicBezTo>
                    <a:pt x="1392" y="782"/>
                    <a:pt x="819" y="203"/>
                    <a:pt x="102" y="3"/>
                  </a:cubicBezTo>
                  <a:cubicBezTo>
                    <a:pt x="96" y="1"/>
                    <a:pt x="91" y="1"/>
                    <a:pt x="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0"/>
            <p:cNvSpPr/>
            <p:nvPr/>
          </p:nvSpPr>
          <p:spPr>
            <a:xfrm>
              <a:off x="2573292" y="5061448"/>
              <a:ext cx="15809" cy="29324"/>
            </a:xfrm>
            <a:custGeom>
              <a:avLst/>
              <a:gdLst/>
              <a:ahLst/>
              <a:cxnLst/>
              <a:rect l="l" t="t" r="r" b="b"/>
              <a:pathLst>
                <a:path w="386" h="716" extrusionOk="0">
                  <a:moveTo>
                    <a:pt x="130" y="0"/>
                  </a:moveTo>
                  <a:cubicBezTo>
                    <a:pt x="65" y="0"/>
                    <a:pt x="1" y="53"/>
                    <a:pt x="24" y="134"/>
                  </a:cubicBezTo>
                  <a:cubicBezTo>
                    <a:pt x="74" y="316"/>
                    <a:pt x="105" y="526"/>
                    <a:pt x="221" y="678"/>
                  </a:cubicBezTo>
                  <a:cubicBezTo>
                    <a:pt x="239" y="704"/>
                    <a:pt x="267" y="716"/>
                    <a:pt x="294" y="716"/>
                  </a:cubicBezTo>
                  <a:cubicBezTo>
                    <a:pt x="334" y="716"/>
                    <a:pt x="371" y="688"/>
                    <a:pt x="374" y="636"/>
                  </a:cubicBezTo>
                  <a:cubicBezTo>
                    <a:pt x="386" y="446"/>
                    <a:pt x="296" y="255"/>
                    <a:pt x="235" y="77"/>
                  </a:cubicBezTo>
                  <a:cubicBezTo>
                    <a:pt x="217" y="24"/>
                    <a:pt x="173" y="0"/>
                    <a:pt x="13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0"/>
            <p:cNvSpPr/>
            <p:nvPr/>
          </p:nvSpPr>
          <p:spPr>
            <a:xfrm>
              <a:off x="4014990" y="5062062"/>
              <a:ext cx="104271" cy="222345"/>
            </a:xfrm>
            <a:custGeom>
              <a:avLst/>
              <a:gdLst/>
              <a:ahLst/>
              <a:cxnLst/>
              <a:rect l="l" t="t" r="r" b="b"/>
              <a:pathLst>
                <a:path w="2546" h="5429" extrusionOk="0">
                  <a:moveTo>
                    <a:pt x="67" y="1"/>
                  </a:moveTo>
                  <a:cubicBezTo>
                    <a:pt x="34" y="1"/>
                    <a:pt x="1" y="38"/>
                    <a:pt x="24" y="74"/>
                  </a:cubicBezTo>
                  <a:cubicBezTo>
                    <a:pt x="1121" y="1785"/>
                    <a:pt x="2396" y="3221"/>
                    <a:pt x="2437" y="5379"/>
                  </a:cubicBezTo>
                  <a:cubicBezTo>
                    <a:pt x="2437" y="5412"/>
                    <a:pt x="2464" y="5429"/>
                    <a:pt x="2491" y="5429"/>
                  </a:cubicBezTo>
                  <a:cubicBezTo>
                    <a:pt x="2518" y="5429"/>
                    <a:pt x="2545" y="5411"/>
                    <a:pt x="2545" y="5376"/>
                  </a:cubicBezTo>
                  <a:cubicBezTo>
                    <a:pt x="2526" y="3367"/>
                    <a:pt x="1459" y="1450"/>
                    <a:pt x="99" y="15"/>
                  </a:cubicBezTo>
                  <a:cubicBezTo>
                    <a:pt x="89" y="5"/>
                    <a:pt x="78" y="1"/>
                    <a:pt x="6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0"/>
            <p:cNvSpPr/>
            <p:nvPr/>
          </p:nvSpPr>
          <p:spPr>
            <a:xfrm>
              <a:off x="2449198" y="5063864"/>
              <a:ext cx="13147" cy="36122"/>
            </a:xfrm>
            <a:custGeom>
              <a:avLst/>
              <a:gdLst/>
              <a:ahLst/>
              <a:cxnLst/>
              <a:rect l="l" t="t" r="r" b="b"/>
              <a:pathLst>
                <a:path w="321" h="882" extrusionOk="0">
                  <a:moveTo>
                    <a:pt x="86" y="0"/>
                  </a:moveTo>
                  <a:cubicBezTo>
                    <a:pt x="45" y="0"/>
                    <a:pt x="1" y="37"/>
                    <a:pt x="8" y="91"/>
                  </a:cubicBezTo>
                  <a:cubicBezTo>
                    <a:pt x="41" y="332"/>
                    <a:pt x="39" y="626"/>
                    <a:pt x="154" y="843"/>
                  </a:cubicBezTo>
                  <a:cubicBezTo>
                    <a:pt x="168" y="870"/>
                    <a:pt x="190" y="882"/>
                    <a:pt x="212" y="882"/>
                  </a:cubicBezTo>
                  <a:cubicBezTo>
                    <a:pt x="251" y="882"/>
                    <a:pt x="291" y="848"/>
                    <a:pt x="296" y="805"/>
                  </a:cubicBezTo>
                  <a:cubicBezTo>
                    <a:pt x="320" y="562"/>
                    <a:pt x="206" y="285"/>
                    <a:pt x="147" y="52"/>
                  </a:cubicBezTo>
                  <a:cubicBezTo>
                    <a:pt x="138" y="16"/>
                    <a:pt x="113" y="0"/>
                    <a:pt x="8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0"/>
            <p:cNvSpPr/>
            <p:nvPr/>
          </p:nvSpPr>
          <p:spPr>
            <a:xfrm>
              <a:off x="3366058" y="5064397"/>
              <a:ext cx="10812" cy="58074"/>
            </a:xfrm>
            <a:custGeom>
              <a:avLst/>
              <a:gdLst/>
              <a:ahLst/>
              <a:cxnLst/>
              <a:rect l="l" t="t" r="r" b="b"/>
              <a:pathLst>
                <a:path w="264" h="1418" extrusionOk="0">
                  <a:moveTo>
                    <a:pt x="132" y="0"/>
                  </a:moveTo>
                  <a:cubicBezTo>
                    <a:pt x="94" y="0"/>
                    <a:pt x="56" y="25"/>
                    <a:pt x="55" y="74"/>
                  </a:cubicBezTo>
                  <a:cubicBezTo>
                    <a:pt x="54" y="498"/>
                    <a:pt x="0" y="967"/>
                    <a:pt x="87" y="1384"/>
                  </a:cubicBezTo>
                  <a:cubicBezTo>
                    <a:pt x="92" y="1407"/>
                    <a:pt x="112" y="1418"/>
                    <a:pt x="132" y="1418"/>
                  </a:cubicBezTo>
                  <a:cubicBezTo>
                    <a:pt x="152" y="1418"/>
                    <a:pt x="172" y="1407"/>
                    <a:pt x="176" y="1384"/>
                  </a:cubicBezTo>
                  <a:cubicBezTo>
                    <a:pt x="264" y="967"/>
                    <a:pt x="210" y="498"/>
                    <a:pt x="208" y="74"/>
                  </a:cubicBezTo>
                  <a:cubicBezTo>
                    <a:pt x="208" y="25"/>
                    <a:pt x="170" y="0"/>
                    <a:pt x="13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0"/>
            <p:cNvSpPr/>
            <p:nvPr/>
          </p:nvSpPr>
          <p:spPr>
            <a:xfrm>
              <a:off x="2776388" y="5066731"/>
              <a:ext cx="74170" cy="111234"/>
            </a:xfrm>
            <a:custGeom>
              <a:avLst/>
              <a:gdLst/>
              <a:ahLst/>
              <a:cxnLst/>
              <a:rect l="l" t="t" r="r" b="b"/>
              <a:pathLst>
                <a:path w="1811" h="2716" extrusionOk="0">
                  <a:moveTo>
                    <a:pt x="70" y="1"/>
                  </a:moveTo>
                  <a:cubicBezTo>
                    <a:pt x="35" y="1"/>
                    <a:pt x="1" y="28"/>
                    <a:pt x="14" y="73"/>
                  </a:cubicBezTo>
                  <a:cubicBezTo>
                    <a:pt x="304" y="1054"/>
                    <a:pt x="841" y="2075"/>
                    <a:pt x="1677" y="2700"/>
                  </a:cubicBezTo>
                  <a:cubicBezTo>
                    <a:pt x="1690" y="2711"/>
                    <a:pt x="1704" y="2715"/>
                    <a:pt x="1716" y="2715"/>
                  </a:cubicBezTo>
                  <a:cubicBezTo>
                    <a:pt x="1771" y="2715"/>
                    <a:pt x="1811" y="2632"/>
                    <a:pt x="1768" y="2583"/>
                  </a:cubicBezTo>
                  <a:cubicBezTo>
                    <a:pt x="1082" y="1790"/>
                    <a:pt x="482" y="1045"/>
                    <a:pt x="126" y="41"/>
                  </a:cubicBezTo>
                  <a:cubicBezTo>
                    <a:pt x="116" y="13"/>
                    <a:pt x="93" y="1"/>
                    <a:pt x="7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0"/>
            <p:cNvSpPr/>
            <p:nvPr/>
          </p:nvSpPr>
          <p:spPr>
            <a:xfrm>
              <a:off x="2387479" y="5066936"/>
              <a:ext cx="35385" cy="171397"/>
            </a:xfrm>
            <a:custGeom>
              <a:avLst/>
              <a:gdLst/>
              <a:ahLst/>
              <a:cxnLst/>
              <a:rect l="l" t="t" r="r" b="b"/>
              <a:pathLst>
                <a:path w="864" h="4185" extrusionOk="0">
                  <a:moveTo>
                    <a:pt x="143" y="1"/>
                  </a:moveTo>
                  <a:cubicBezTo>
                    <a:pt x="76" y="1"/>
                    <a:pt x="1" y="58"/>
                    <a:pt x="17" y="146"/>
                  </a:cubicBezTo>
                  <a:cubicBezTo>
                    <a:pt x="265" y="1469"/>
                    <a:pt x="402" y="2833"/>
                    <a:pt x="726" y="4136"/>
                  </a:cubicBezTo>
                  <a:cubicBezTo>
                    <a:pt x="735" y="4169"/>
                    <a:pt x="763" y="4185"/>
                    <a:pt x="792" y="4185"/>
                  </a:cubicBezTo>
                  <a:cubicBezTo>
                    <a:pt x="827" y="4185"/>
                    <a:pt x="863" y="4161"/>
                    <a:pt x="861" y="4117"/>
                  </a:cubicBezTo>
                  <a:cubicBezTo>
                    <a:pt x="803" y="2769"/>
                    <a:pt x="487" y="1406"/>
                    <a:pt x="239" y="83"/>
                  </a:cubicBezTo>
                  <a:cubicBezTo>
                    <a:pt x="229" y="25"/>
                    <a:pt x="188" y="1"/>
                    <a:pt x="14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0"/>
            <p:cNvSpPr/>
            <p:nvPr/>
          </p:nvSpPr>
          <p:spPr>
            <a:xfrm>
              <a:off x="933699" y="5067509"/>
              <a:ext cx="124544" cy="111889"/>
            </a:xfrm>
            <a:custGeom>
              <a:avLst/>
              <a:gdLst/>
              <a:ahLst/>
              <a:cxnLst/>
              <a:rect l="l" t="t" r="r" b="b"/>
              <a:pathLst>
                <a:path w="3041" h="2732" extrusionOk="0">
                  <a:moveTo>
                    <a:pt x="75" y="0"/>
                  </a:moveTo>
                  <a:cubicBezTo>
                    <a:pt x="28" y="0"/>
                    <a:pt x="0" y="81"/>
                    <a:pt x="50" y="106"/>
                  </a:cubicBezTo>
                  <a:cubicBezTo>
                    <a:pt x="1227" y="692"/>
                    <a:pt x="2210" y="1558"/>
                    <a:pt x="2877" y="2694"/>
                  </a:cubicBezTo>
                  <a:cubicBezTo>
                    <a:pt x="2893" y="2721"/>
                    <a:pt x="2916" y="2732"/>
                    <a:pt x="2939" y="2732"/>
                  </a:cubicBezTo>
                  <a:cubicBezTo>
                    <a:pt x="2990" y="2732"/>
                    <a:pt x="3040" y="2678"/>
                    <a:pt x="3007" y="2620"/>
                  </a:cubicBezTo>
                  <a:cubicBezTo>
                    <a:pt x="2331" y="1446"/>
                    <a:pt x="1346" y="532"/>
                    <a:pt x="93" y="4"/>
                  </a:cubicBezTo>
                  <a:cubicBezTo>
                    <a:pt x="87" y="1"/>
                    <a:pt x="81" y="0"/>
                    <a:pt x="7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0"/>
            <p:cNvSpPr/>
            <p:nvPr/>
          </p:nvSpPr>
          <p:spPr>
            <a:xfrm>
              <a:off x="3786379" y="5069311"/>
              <a:ext cx="16054" cy="107998"/>
            </a:xfrm>
            <a:custGeom>
              <a:avLst/>
              <a:gdLst/>
              <a:ahLst/>
              <a:cxnLst/>
              <a:rect l="l" t="t" r="r" b="b"/>
              <a:pathLst>
                <a:path w="392" h="2637" extrusionOk="0">
                  <a:moveTo>
                    <a:pt x="64" y="0"/>
                  </a:moveTo>
                  <a:cubicBezTo>
                    <a:pt x="35" y="0"/>
                    <a:pt x="6" y="20"/>
                    <a:pt x="6" y="54"/>
                  </a:cubicBezTo>
                  <a:cubicBezTo>
                    <a:pt x="1" y="887"/>
                    <a:pt x="123" y="1722"/>
                    <a:pt x="204" y="2548"/>
                  </a:cubicBezTo>
                  <a:cubicBezTo>
                    <a:pt x="210" y="2607"/>
                    <a:pt x="258" y="2637"/>
                    <a:pt x="304" y="2637"/>
                  </a:cubicBezTo>
                  <a:cubicBezTo>
                    <a:pt x="349" y="2637"/>
                    <a:pt x="391" y="2607"/>
                    <a:pt x="386" y="2548"/>
                  </a:cubicBezTo>
                  <a:cubicBezTo>
                    <a:pt x="311" y="1714"/>
                    <a:pt x="274" y="863"/>
                    <a:pt x="114" y="40"/>
                  </a:cubicBezTo>
                  <a:cubicBezTo>
                    <a:pt x="108" y="13"/>
                    <a:pt x="86" y="0"/>
                    <a:pt x="6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0"/>
            <p:cNvSpPr/>
            <p:nvPr/>
          </p:nvSpPr>
          <p:spPr>
            <a:xfrm>
              <a:off x="5884627" y="5072465"/>
              <a:ext cx="43126" cy="103166"/>
            </a:xfrm>
            <a:custGeom>
              <a:avLst/>
              <a:gdLst/>
              <a:ahLst/>
              <a:cxnLst/>
              <a:rect l="l" t="t" r="r" b="b"/>
              <a:pathLst>
                <a:path w="1053" h="2519" extrusionOk="0">
                  <a:moveTo>
                    <a:pt x="92" y="0"/>
                  </a:moveTo>
                  <a:cubicBezTo>
                    <a:pt x="46" y="0"/>
                    <a:pt x="0" y="38"/>
                    <a:pt x="18" y="92"/>
                  </a:cubicBezTo>
                  <a:cubicBezTo>
                    <a:pt x="297" y="880"/>
                    <a:pt x="621" y="1636"/>
                    <a:pt x="837" y="2446"/>
                  </a:cubicBezTo>
                  <a:cubicBezTo>
                    <a:pt x="850" y="2497"/>
                    <a:pt x="889" y="2519"/>
                    <a:pt x="930" y="2519"/>
                  </a:cubicBezTo>
                  <a:cubicBezTo>
                    <a:pt x="990" y="2519"/>
                    <a:pt x="1053" y="2469"/>
                    <a:pt x="1033" y="2393"/>
                  </a:cubicBezTo>
                  <a:cubicBezTo>
                    <a:pt x="818" y="1592"/>
                    <a:pt x="569" y="758"/>
                    <a:pt x="152" y="34"/>
                  </a:cubicBezTo>
                  <a:cubicBezTo>
                    <a:pt x="138" y="10"/>
                    <a:pt x="115" y="0"/>
                    <a:pt x="9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0"/>
            <p:cNvSpPr/>
            <p:nvPr/>
          </p:nvSpPr>
          <p:spPr>
            <a:xfrm>
              <a:off x="7262639" y="5075373"/>
              <a:ext cx="22157" cy="46484"/>
            </a:xfrm>
            <a:custGeom>
              <a:avLst/>
              <a:gdLst/>
              <a:ahLst/>
              <a:cxnLst/>
              <a:rect l="l" t="t" r="r" b="b"/>
              <a:pathLst>
                <a:path w="541" h="1135" extrusionOk="0">
                  <a:moveTo>
                    <a:pt x="84" y="1"/>
                  </a:moveTo>
                  <a:cubicBezTo>
                    <a:pt x="41" y="1"/>
                    <a:pt x="1" y="30"/>
                    <a:pt x="21" y="80"/>
                  </a:cubicBezTo>
                  <a:cubicBezTo>
                    <a:pt x="156" y="399"/>
                    <a:pt x="282" y="716"/>
                    <a:pt x="334" y="1063"/>
                  </a:cubicBezTo>
                  <a:cubicBezTo>
                    <a:pt x="342" y="1113"/>
                    <a:pt x="378" y="1135"/>
                    <a:pt x="416" y="1135"/>
                  </a:cubicBezTo>
                  <a:cubicBezTo>
                    <a:pt x="475" y="1135"/>
                    <a:pt x="541" y="1085"/>
                    <a:pt x="528" y="1008"/>
                  </a:cubicBezTo>
                  <a:cubicBezTo>
                    <a:pt x="471" y="656"/>
                    <a:pt x="364" y="314"/>
                    <a:pt x="145" y="28"/>
                  </a:cubicBezTo>
                  <a:cubicBezTo>
                    <a:pt x="130" y="9"/>
                    <a:pt x="107" y="1"/>
                    <a:pt x="8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0"/>
            <p:cNvSpPr/>
            <p:nvPr/>
          </p:nvSpPr>
          <p:spPr>
            <a:xfrm>
              <a:off x="3402344" y="5077175"/>
              <a:ext cx="13024" cy="53528"/>
            </a:xfrm>
            <a:custGeom>
              <a:avLst/>
              <a:gdLst/>
              <a:ahLst/>
              <a:cxnLst/>
              <a:rect l="l" t="t" r="r" b="b"/>
              <a:pathLst>
                <a:path w="318" h="1307" extrusionOk="0">
                  <a:moveTo>
                    <a:pt x="241" y="0"/>
                  </a:moveTo>
                  <a:cubicBezTo>
                    <a:pt x="216" y="0"/>
                    <a:pt x="192" y="14"/>
                    <a:pt x="185" y="45"/>
                  </a:cubicBezTo>
                  <a:cubicBezTo>
                    <a:pt x="97" y="422"/>
                    <a:pt x="0" y="892"/>
                    <a:pt x="101" y="1273"/>
                  </a:cubicBezTo>
                  <a:cubicBezTo>
                    <a:pt x="107" y="1294"/>
                    <a:pt x="129" y="1306"/>
                    <a:pt x="149" y="1306"/>
                  </a:cubicBezTo>
                  <a:cubicBezTo>
                    <a:pt x="169" y="1306"/>
                    <a:pt x="187" y="1296"/>
                    <a:pt x="190" y="1273"/>
                  </a:cubicBezTo>
                  <a:cubicBezTo>
                    <a:pt x="214" y="1098"/>
                    <a:pt x="198" y="920"/>
                    <a:pt x="208" y="744"/>
                  </a:cubicBezTo>
                  <a:cubicBezTo>
                    <a:pt x="220" y="519"/>
                    <a:pt x="255" y="297"/>
                    <a:pt x="306" y="78"/>
                  </a:cubicBezTo>
                  <a:cubicBezTo>
                    <a:pt x="317" y="32"/>
                    <a:pt x="278" y="0"/>
                    <a:pt x="24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0"/>
            <p:cNvSpPr/>
            <p:nvPr/>
          </p:nvSpPr>
          <p:spPr>
            <a:xfrm>
              <a:off x="2650738" y="5080328"/>
              <a:ext cx="26047" cy="46525"/>
            </a:xfrm>
            <a:custGeom>
              <a:avLst/>
              <a:gdLst/>
              <a:ahLst/>
              <a:cxnLst/>
              <a:rect l="l" t="t" r="r" b="b"/>
              <a:pathLst>
                <a:path w="636" h="1136" extrusionOk="0">
                  <a:moveTo>
                    <a:pt x="121" y="1"/>
                  </a:moveTo>
                  <a:cubicBezTo>
                    <a:pt x="62" y="1"/>
                    <a:pt x="1" y="39"/>
                    <a:pt x="6" y="108"/>
                  </a:cubicBezTo>
                  <a:cubicBezTo>
                    <a:pt x="34" y="469"/>
                    <a:pt x="149" y="942"/>
                    <a:pt x="496" y="1126"/>
                  </a:cubicBezTo>
                  <a:cubicBezTo>
                    <a:pt x="508" y="1133"/>
                    <a:pt x="520" y="1135"/>
                    <a:pt x="533" y="1135"/>
                  </a:cubicBezTo>
                  <a:cubicBezTo>
                    <a:pt x="584" y="1135"/>
                    <a:pt x="636" y="1092"/>
                    <a:pt x="615" y="1036"/>
                  </a:cubicBezTo>
                  <a:cubicBezTo>
                    <a:pt x="560" y="881"/>
                    <a:pt x="467" y="751"/>
                    <a:pt x="393" y="605"/>
                  </a:cubicBezTo>
                  <a:cubicBezTo>
                    <a:pt x="307" y="437"/>
                    <a:pt x="253" y="263"/>
                    <a:pt x="223" y="79"/>
                  </a:cubicBezTo>
                  <a:cubicBezTo>
                    <a:pt x="213" y="25"/>
                    <a:pt x="167" y="1"/>
                    <a:pt x="12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0"/>
            <p:cNvSpPr/>
            <p:nvPr/>
          </p:nvSpPr>
          <p:spPr>
            <a:xfrm>
              <a:off x="6826264" y="5084178"/>
              <a:ext cx="49597" cy="57337"/>
            </a:xfrm>
            <a:custGeom>
              <a:avLst/>
              <a:gdLst/>
              <a:ahLst/>
              <a:cxnLst/>
              <a:rect l="l" t="t" r="r" b="b"/>
              <a:pathLst>
                <a:path w="1211" h="1400" extrusionOk="0">
                  <a:moveTo>
                    <a:pt x="75" y="1"/>
                  </a:moveTo>
                  <a:cubicBezTo>
                    <a:pt x="30" y="1"/>
                    <a:pt x="1" y="62"/>
                    <a:pt x="33" y="103"/>
                  </a:cubicBezTo>
                  <a:cubicBezTo>
                    <a:pt x="383" y="520"/>
                    <a:pt x="754" y="876"/>
                    <a:pt x="1025" y="1358"/>
                  </a:cubicBezTo>
                  <a:cubicBezTo>
                    <a:pt x="1041" y="1387"/>
                    <a:pt x="1067" y="1399"/>
                    <a:pt x="1093" y="1399"/>
                  </a:cubicBezTo>
                  <a:cubicBezTo>
                    <a:pt x="1151" y="1399"/>
                    <a:pt x="1210" y="1338"/>
                    <a:pt x="1173" y="1270"/>
                  </a:cubicBezTo>
                  <a:cubicBezTo>
                    <a:pt x="913" y="809"/>
                    <a:pt x="564" y="295"/>
                    <a:pt x="105" y="10"/>
                  </a:cubicBezTo>
                  <a:cubicBezTo>
                    <a:pt x="95" y="4"/>
                    <a:pt x="84" y="1"/>
                    <a:pt x="7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0"/>
            <p:cNvSpPr/>
            <p:nvPr/>
          </p:nvSpPr>
          <p:spPr>
            <a:xfrm>
              <a:off x="2671133" y="5084424"/>
              <a:ext cx="47876" cy="294098"/>
            </a:xfrm>
            <a:custGeom>
              <a:avLst/>
              <a:gdLst/>
              <a:ahLst/>
              <a:cxnLst/>
              <a:rect l="l" t="t" r="r" b="b"/>
              <a:pathLst>
                <a:path w="1169" h="7181" extrusionOk="0">
                  <a:moveTo>
                    <a:pt x="103" y="0"/>
                  </a:moveTo>
                  <a:cubicBezTo>
                    <a:pt x="53" y="0"/>
                    <a:pt x="1" y="31"/>
                    <a:pt x="9" y="86"/>
                  </a:cubicBezTo>
                  <a:cubicBezTo>
                    <a:pt x="39" y="354"/>
                    <a:pt x="69" y="614"/>
                    <a:pt x="96" y="883"/>
                  </a:cubicBezTo>
                  <a:cubicBezTo>
                    <a:pt x="100" y="883"/>
                    <a:pt x="96" y="887"/>
                    <a:pt x="96" y="887"/>
                  </a:cubicBezTo>
                  <a:cubicBezTo>
                    <a:pt x="100" y="925"/>
                    <a:pt x="107" y="963"/>
                    <a:pt x="107" y="997"/>
                  </a:cubicBezTo>
                  <a:cubicBezTo>
                    <a:pt x="111" y="1001"/>
                    <a:pt x="107" y="1001"/>
                    <a:pt x="107" y="1001"/>
                  </a:cubicBezTo>
                  <a:cubicBezTo>
                    <a:pt x="279" y="2537"/>
                    <a:pt x="449" y="4090"/>
                    <a:pt x="693" y="5620"/>
                  </a:cubicBezTo>
                  <a:lnTo>
                    <a:pt x="693" y="5623"/>
                  </a:lnTo>
                  <a:cubicBezTo>
                    <a:pt x="773" y="6126"/>
                    <a:pt x="862" y="6625"/>
                    <a:pt x="965" y="7118"/>
                  </a:cubicBezTo>
                  <a:cubicBezTo>
                    <a:pt x="965" y="7143"/>
                    <a:pt x="969" y="7162"/>
                    <a:pt x="977" y="7181"/>
                  </a:cubicBezTo>
                  <a:lnTo>
                    <a:pt x="1169" y="7181"/>
                  </a:lnTo>
                  <a:cubicBezTo>
                    <a:pt x="1107" y="6323"/>
                    <a:pt x="1011" y="5459"/>
                    <a:pt x="895" y="4599"/>
                  </a:cubicBezTo>
                  <a:lnTo>
                    <a:pt x="895" y="4595"/>
                  </a:lnTo>
                  <a:cubicBezTo>
                    <a:pt x="709" y="3210"/>
                    <a:pt x="470" y="1827"/>
                    <a:pt x="247" y="458"/>
                  </a:cubicBezTo>
                  <a:cubicBezTo>
                    <a:pt x="226" y="323"/>
                    <a:pt x="204" y="194"/>
                    <a:pt x="182" y="63"/>
                  </a:cubicBezTo>
                  <a:cubicBezTo>
                    <a:pt x="175" y="23"/>
                    <a:pt x="144" y="4"/>
                    <a:pt x="109" y="0"/>
                  </a:cubicBezTo>
                  <a:cubicBezTo>
                    <a:pt x="107" y="0"/>
                    <a:pt x="105" y="0"/>
                    <a:pt x="10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0"/>
            <p:cNvSpPr/>
            <p:nvPr/>
          </p:nvSpPr>
          <p:spPr>
            <a:xfrm>
              <a:off x="2864851" y="5084833"/>
              <a:ext cx="52422" cy="101200"/>
            </a:xfrm>
            <a:custGeom>
              <a:avLst/>
              <a:gdLst/>
              <a:ahLst/>
              <a:cxnLst/>
              <a:rect l="l" t="t" r="r" b="b"/>
              <a:pathLst>
                <a:path w="1280" h="2471" extrusionOk="0">
                  <a:moveTo>
                    <a:pt x="117" y="0"/>
                  </a:moveTo>
                  <a:cubicBezTo>
                    <a:pt x="58" y="0"/>
                    <a:pt x="1" y="59"/>
                    <a:pt x="42" y="123"/>
                  </a:cubicBezTo>
                  <a:cubicBezTo>
                    <a:pt x="512" y="857"/>
                    <a:pt x="804" y="1658"/>
                    <a:pt x="1174" y="2443"/>
                  </a:cubicBezTo>
                  <a:cubicBezTo>
                    <a:pt x="1184" y="2463"/>
                    <a:pt x="1199" y="2471"/>
                    <a:pt x="1215" y="2471"/>
                  </a:cubicBezTo>
                  <a:cubicBezTo>
                    <a:pt x="1246" y="2471"/>
                    <a:pt x="1279" y="2438"/>
                    <a:pt x="1274" y="2402"/>
                  </a:cubicBezTo>
                  <a:cubicBezTo>
                    <a:pt x="1131" y="1540"/>
                    <a:pt x="671" y="752"/>
                    <a:pt x="187" y="39"/>
                  </a:cubicBezTo>
                  <a:cubicBezTo>
                    <a:pt x="168" y="12"/>
                    <a:pt x="142" y="0"/>
                    <a:pt x="11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0"/>
            <p:cNvSpPr/>
            <p:nvPr/>
          </p:nvSpPr>
          <p:spPr>
            <a:xfrm>
              <a:off x="2804483" y="5085120"/>
              <a:ext cx="39112" cy="72245"/>
            </a:xfrm>
            <a:custGeom>
              <a:avLst/>
              <a:gdLst/>
              <a:ahLst/>
              <a:cxnLst/>
              <a:rect l="l" t="t" r="r" b="b"/>
              <a:pathLst>
                <a:path w="955" h="1764" extrusionOk="0">
                  <a:moveTo>
                    <a:pt x="132" y="0"/>
                  </a:moveTo>
                  <a:cubicBezTo>
                    <a:pt x="67" y="0"/>
                    <a:pt x="1" y="70"/>
                    <a:pt x="42" y="145"/>
                  </a:cubicBezTo>
                  <a:cubicBezTo>
                    <a:pt x="330" y="665"/>
                    <a:pt x="549" y="1215"/>
                    <a:pt x="835" y="1734"/>
                  </a:cubicBezTo>
                  <a:cubicBezTo>
                    <a:pt x="847" y="1754"/>
                    <a:pt x="865" y="1763"/>
                    <a:pt x="883" y="1763"/>
                  </a:cubicBezTo>
                  <a:cubicBezTo>
                    <a:pt x="919" y="1763"/>
                    <a:pt x="955" y="1731"/>
                    <a:pt x="945" y="1688"/>
                  </a:cubicBezTo>
                  <a:cubicBezTo>
                    <a:pt x="796" y="1107"/>
                    <a:pt x="499" y="567"/>
                    <a:pt x="207" y="48"/>
                  </a:cubicBezTo>
                  <a:cubicBezTo>
                    <a:pt x="189" y="14"/>
                    <a:pt x="160" y="0"/>
                    <a:pt x="13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0"/>
            <p:cNvSpPr/>
            <p:nvPr/>
          </p:nvSpPr>
          <p:spPr>
            <a:xfrm>
              <a:off x="2610274" y="5087331"/>
              <a:ext cx="67985" cy="263955"/>
            </a:xfrm>
            <a:custGeom>
              <a:avLst/>
              <a:gdLst/>
              <a:ahLst/>
              <a:cxnLst/>
              <a:rect l="l" t="t" r="r" b="b"/>
              <a:pathLst>
                <a:path w="1660" h="6445" extrusionOk="0">
                  <a:moveTo>
                    <a:pt x="87" y="0"/>
                  </a:moveTo>
                  <a:cubicBezTo>
                    <a:pt x="43" y="0"/>
                    <a:pt x="1" y="28"/>
                    <a:pt x="4" y="85"/>
                  </a:cubicBezTo>
                  <a:cubicBezTo>
                    <a:pt x="131" y="2197"/>
                    <a:pt x="492" y="4504"/>
                    <a:pt x="1479" y="6400"/>
                  </a:cubicBezTo>
                  <a:cubicBezTo>
                    <a:pt x="1494" y="6431"/>
                    <a:pt x="1522" y="6444"/>
                    <a:pt x="1550" y="6444"/>
                  </a:cubicBezTo>
                  <a:cubicBezTo>
                    <a:pt x="1603" y="6444"/>
                    <a:pt x="1660" y="6396"/>
                    <a:pt x="1642" y="6333"/>
                  </a:cubicBezTo>
                  <a:cubicBezTo>
                    <a:pt x="988" y="4237"/>
                    <a:pt x="346" y="2299"/>
                    <a:pt x="182" y="85"/>
                  </a:cubicBezTo>
                  <a:cubicBezTo>
                    <a:pt x="177" y="28"/>
                    <a:pt x="131" y="0"/>
                    <a:pt x="8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0"/>
            <p:cNvSpPr/>
            <p:nvPr/>
          </p:nvSpPr>
          <p:spPr>
            <a:xfrm>
              <a:off x="6233850" y="5087413"/>
              <a:ext cx="56026" cy="129786"/>
            </a:xfrm>
            <a:custGeom>
              <a:avLst/>
              <a:gdLst/>
              <a:ahLst/>
              <a:cxnLst/>
              <a:rect l="l" t="t" r="r" b="b"/>
              <a:pathLst>
                <a:path w="1368" h="3169" extrusionOk="0">
                  <a:moveTo>
                    <a:pt x="73" y="1"/>
                  </a:moveTo>
                  <a:cubicBezTo>
                    <a:pt x="36" y="1"/>
                    <a:pt x="0" y="39"/>
                    <a:pt x="23" y="83"/>
                  </a:cubicBezTo>
                  <a:cubicBezTo>
                    <a:pt x="537" y="1056"/>
                    <a:pt x="959" y="2034"/>
                    <a:pt x="1200" y="3111"/>
                  </a:cubicBezTo>
                  <a:cubicBezTo>
                    <a:pt x="1209" y="3151"/>
                    <a:pt x="1239" y="3168"/>
                    <a:pt x="1270" y="3168"/>
                  </a:cubicBezTo>
                  <a:cubicBezTo>
                    <a:pt x="1317" y="3168"/>
                    <a:pt x="1367" y="3129"/>
                    <a:pt x="1354" y="3070"/>
                  </a:cubicBezTo>
                  <a:cubicBezTo>
                    <a:pt x="1111" y="1997"/>
                    <a:pt x="729" y="947"/>
                    <a:pt x="118" y="27"/>
                  </a:cubicBezTo>
                  <a:cubicBezTo>
                    <a:pt x="106" y="8"/>
                    <a:pt x="89" y="1"/>
                    <a:pt x="7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0"/>
            <p:cNvSpPr/>
            <p:nvPr/>
          </p:nvSpPr>
          <p:spPr>
            <a:xfrm>
              <a:off x="2562357" y="5088437"/>
              <a:ext cx="23017" cy="250194"/>
            </a:xfrm>
            <a:custGeom>
              <a:avLst/>
              <a:gdLst/>
              <a:ahLst/>
              <a:cxnLst/>
              <a:rect l="l" t="t" r="r" b="b"/>
              <a:pathLst>
                <a:path w="562" h="6109" extrusionOk="0">
                  <a:moveTo>
                    <a:pt x="109" y="0"/>
                  </a:moveTo>
                  <a:cubicBezTo>
                    <a:pt x="52" y="0"/>
                    <a:pt x="0" y="36"/>
                    <a:pt x="7" y="108"/>
                  </a:cubicBezTo>
                  <a:cubicBezTo>
                    <a:pt x="200" y="2106"/>
                    <a:pt x="34" y="4039"/>
                    <a:pt x="21" y="6034"/>
                  </a:cubicBezTo>
                  <a:cubicBezTo>
                    <a:pt x="21" y="6080"/>
                    <a:pt x="62" y="6108"/>
                    <a:pt x="101" y="6108"/>
                  </a:cubicBezTo>
                  <a:cubicBezTo>
                    <a:pt x="132" y="6108"/>
                    <a:pt x="161" y="6091"/>
                    <a:pt x="169" y="6054"/>
                  </a:cubicBezTo>
                  <a:cubicBezTo>
                    <a:pt x="561" y="4141"/>
                    <a:pt x="420" y="2041"/>
                    <a:pt x="233" y="110"/>
                  </a:cubicBezTo>
                  <a:cubicBezTo>
                    <a:pt x="226" y="37"/>
                    <a:pt x="165" y="0"/>
                    <a:pt x="10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0"/>
            <p:cNvSpPr/>
            <p:nvPr/>
          </p:nvSpPr>
          <p:spPr>
            <a:xfrm>
              <a:off x="2509279" y="5091959"/>
              <a:ext cx="9583" cy="39235"/>
            </a:xfrm>
            <a:custGeom>
              <a:avLst/>
              <a:gdLst/>
              <a:ahLst/>
              <a:cxnLst/>
              <a:rect l="l" t="t" r="r" b="b"/>
              <a:pathLst>
                <a:path w="234" h="958" extrusionOk="0">
                  <a:moveTo>
                    <a:pt x="57" y="1"/>
                  </a:moveTo>
                  <a:cubicBezTo>
                    <a:pt x="36" y="1"/>
                    <a:pt x="15" y="15"/>
                    <a:pt x="17" y="40"/>
                  </a:cubicBezTo>
                  <a:cubicBezTo>
                    <a:pt x="31" y="324"/>
                    <a:pt x="0" y="653"/>
                    <a:pt x="100" y="924"/>
                  </a:cubicBezTo>
                  <a:cubicBezTo>
                    <a:pt x="108" y="944"/>
                    <a:pt x="132" y="958"/>
                    <a:pt x="154" y="958"/>
                  </a:cubicBezTo>
                  <a:cubicBezTo>
                    <a:pt x="173" y="958"/>
                    <a:pt x="190" y="948"/>
                    <a:pt x="193" y="924"/>
                  </a:cubicBezTo>
                  <a:cubicBezTo>
                    <a:pt x="234" y="633"/>
                    <a:pt x="139" y="316"/>
                    <a:pt x="93" y="30"/>
                  </a:cubicBezTo>
                  <a:cubicBezTo>
                    <a:pt x="89" y="10"/>
                    <a:pt x="73" y="1"/>
                    <a:pt x="5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0"/>
            <p:cNvSpPr/>
            <p:nvPr/>
          </p:nvSpPr>
          <p:spPr>
            <a:xfrm>
              <a:off x="2829056" y="5093884"/>
              <a:ext cx="57050" cy="96039"/>
            </a:xfrm>
            <a:custGeom>
              <a:avLst/>
              <a:gdLst/>
              <a:ahLst/>
              <a:cxnLst/>
              <a:rect l="l" t="t" r="r" b="b"/>
              <a:pathLst>
                <a:path w="1393" h="2345" extrusionOk="0">
                  <a:moveTo>
                    <a:pt x="101" y="1"/>
                  </a:moveTo>
                  <a:cubicBezTo>
                    <a:pt x="47" y="1"/>
                    <a:pt x="1" y="70"/>
                    <a:pt x="50" y="122"/>
                  </a:cubicBezTo>
                  <a:cubicBezTo>
                    <a:pt x="641" y="738"/>
                    <a:pt x="1007" y="1488"/>
                    <a:pt x="1260" y="2298"/>
                  </a:cubicBezTo>
                  <a:cubicBezTo>
                    <a:pt x="1270" y="2331"/>
                    <a:pt x="1294" y="2345"/>
                    <a:pt x="1318" y="2345"/>
                  </a:cubicBezTo>
                  <a:cubicBezTo>
                    <a:pt x="1355" y="2345"/>
                    <a:pt x="1392" y="2313"/>
                    <a:pt x="1385" y="2264"/>
                  </a:cubicBezTo>
                  <a:cubicBezTo>
                    <a:pt x="1253" y="1383"/>
                    <a:pt x="790" y="631"/>
                    <a:pt x="149" y="21"/>
                  </a:cubicBezTo>
                  <a:cubicBezTo>
                    <a:pt x="134" y="7"/>
                    <a:pt x="117" y="1"/>
                    <a:pt x="10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0"/>
            <p:cNvSpPr/>
            <p:nvPr/>
          </p:nvSpPr>
          <p:spPr>
            <a:xfrm>
              <a:off x="3659664" y="5097570"/>
              <a:ext cx="62211" cy="135930"/>
            </a:xfrm>
            <a:custGeom>
              <a:avLst/>
              <a:gdLst/>
              <a:ahLst/>
              <a:cxnLst/>
              <a:rect l="l" t="t" r="r" b="b"/>
              <a:pathLst>
                <a:path w="1519" h="3319" extrusionOk="0">
                  <a:moveTo>
                    <a:pt x="74" y="0"/>
                  </a:moveTo>
                  <a:cubicBezTo>
                    <a:pt x="38" y="0"/>
                    <a:pt x="1" y="44"/>
                    <a:pt x="24" y="80"/>
                  </a:cubicBezTo>
                  <a:cubicBezTo>
                    <a:pt x="665" y="1092"/>
                    <a:pt x="1169" y="2091"/>
                    <a:pt x="1397" y="3276"/>
                  </a:cubicBezTo>
                  <a:cubicBezTo>
                    <a:pt x="1403" y="3306"/>
                    <a:pt x="1425" y="3319"/>
                    <a:pt x="1448" y="3319"/>
                  </a:cubicBezTo>
                  <a:cubicBezTo>
                    <a:pt x="1481" y="3319"/>
                    <a:pt x="1518" y="3290"/>
                    <a:pt x="1511" y="3247"/>
                  </a:cubicBezTo>
                  <a:cubicBezTo>
                    <a:pt x="1307" y="2081"/>
                    <a:pt x="876" y="929"/>
                    <a:pt x="107" y="16"/>
                  </a:cubicBezTo>
                  <a:cubicBezTo>
                    <a:pt x="98" y="5"/>
                    <a:pt x="86" y="0"/>
                    <a:pt x="7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0"/>
            <p:cNvSpPr/>
            <p:nvPr/>
          </p:nvSpPr>
          <p:spPr>
            <a:xfrm>
              <a:off x="2753453" y="5097652"/>
              <a:ext cx="39194" cy="73555"/>
            </a:xfrm>
            <a:custGeom>
              <a:avLst/>
              <a:gdLst/>
              <a:ahLst/>
              <a:cxnLst/>
              <a:rect l="l" t="t" r="r" b="b"/>
              <a:pathLst>
                <a:path w="957" h="1796" extrusionOk="0">
                  <a:moveTo>
                    <a:pt x="141" y="0"/>
                  </a:moveTo>
                  <a:cubicBezTo>
                    <a:pt x="70" y="0"/>
                    <a:pt x="1" y="72"/>
                    <a:pt x="53" y="144"/>
                  </a:cubicBezTo>
                  <a:cubicBezTo>
                    <a:pt x="214" y="375"/>
                    <a:pt x="370" y="611"/>
                    <a:pt x="492" y="867"/>
                  </a:cubicBezTo>
                  <a:cubicBezTo>
                    <a:pt x="628" y="1155"/>
                    <a:pt x="677" y="1439"/>
                    <a:pt x="749" y="1745"/>
                  </a:cubicBezTo>
                  <a:cubicBezTo>
                    <a:pt x="758" y="1780"/>
                    <a:pt x="784" y="1796"/>
                    <a:pt x="811" y="1796"/>
                  </a:cubicBezTo>
                  <a:cubicBezTo>
                    <a:pt x="847" y="1796"/>
                    <a:pt x="886" y="1768"/>
                    <a:pt x="890" y="1726"/>
                  </a:cubicBezTo>
                  <a:cubicBezTo>
                    <a:pt x="956" y="1125"/>
                    <a:pt x="547" y="511"/>
                    <a:pt x="223" y="44"/>
                  </a:cubicBezTo>
                  <a:cubicBezTo>
                    <a:pt x="201" y="13"/>
                    <a:pt x="171" y="0"/>
                    <a:pt x="14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0"/>
            <p:cNvSpPr/>
            <p:nvPr/>
          </p:nvSpPr>
          <p:spPr>
            <a:xfrm>
              <a:off x="2698205" y="5097734"/>
              <a:ext cx="14785" cy="16628"/>
            </a:xfrm>
            <a:custGeom>
              <a:avLst/>
              <a:gdLst/>
              <a:ahLst/>
              <a:cxnLst/>
              <a:rect l="l" t="t" r="r" b="b"/>
              <a:pathLst>
                <a:path w="361" h="406" extrusionOk="0">
                  <a:moveTo>
                    <a:pt x="164" y="0"/>
                  </a:moveTo>
                  <a:cubicBezTo>
                    <a:pt x="81" y="0"/>
                    <a:pt x="0" y="82"/>
                    <a:pt x="62" y="170"/>
                  </a:cubicBezTo>
                  <a:cubicBezTo>
                    <a:pt x="98" y="223"/>
                    <a:pt x="109" y="277"/>
                    <a:pt x="133" y="335"/>
                  </a:cubicBezTo>
                  <a:cubicBezTo>
                    <a:pt x="152" y="381"/>
                    <a:pt x="192" y="406"/>
                    <a:pt x="232" y="406"/>
                  </a:cubicBezTo>
                  <a:cubicBezTo>
                    <a:pt x="270" y="406"/>
                    <a:pt x="307" y="383"/>
                    <a:pt x="323" y="335"/>
                  </a:cubicBezTo>
                  <a:cubicBezTo>
                    <a:pt x="360" y="230"/>
                    <a:pt x="327" y="142"/>
                    <a:pt x="264" y="52"/>
                  </a:cubicBezTo>
                  <a:cubicBezTo>
                    <a:pt x="237" y="15"/>
                    <a:pt x="201" y="0"/>
                    <a:pt x="16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0"/>
            <p:cNvSpPr/>
            <p:nvPr/>
          </p:nvSpPr>
          <p:spPr>
            <a:xfrm>
              <a:off x="5855139" y="5101584"/>
              <a:ext cx="21133" cy="69173"/>
            </a:xfrm>
            <a:custGeom>
              <a:avLst/>
              <a:gdLst/>
              <a:ahLst/>
              <a:cxnLst/>
              <a:rect l="l" t="t" r="r" b="b"/>
              <a:pathLst>
                <a:path w="516" h="1689" extrusionOk="0">
                  <a:moveTo>
                    <a:pt x="59" y="1"/>
                  </a:moveTo>
                  <a:cubicBezTo>
                    <a:pt x="31" y="1"/>
                    <a:pt x="0" y="28"/>
                    <a:pt x="9" y="62"/>
                  </a:cubicBezTo>
                  <a:cubicBezTo>
                    <a:pt x="140" y="597"/>
                    <a:pt x="320" y="1111"/>
                    <a:pt x="421" y="1655"/>
                  </a:cubicBezTo>
                  <a:cubicBezTo>
                    <a:pt x="425" y="1678"/>
                    <a:pt x="441" y="1688"/>
                    <a:pt x="459" y="1688"/>
                  </a:cubicBezTo>
                  <a:cubicBezTo>
                    <a:pt x="486" y="1688"/>
                    <a:pt x="516" y="1665"/>
                    <a:pt x="510" y="1631"/>
                  </a:cubicBezTo>
                  <a:cubicBezTo>
                    <a:pt x="424" y="1093"/>
                    <a:pt x="320" y="525"/>
                    <a:pt x="96" y="25"/>
                  </a:cubicBezTo>
                  <a:cubicBezTo>
                    <a:pt x="88" y="8"/>
                    <a:pt x="74" y="1"/>
                    <a:pt x="5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0"/>
            <p:cNvSpPr/>
            <p:nvPr/>
          </p:nvSpPr>
          <p:spPr>
            <a:xfrm>
              <a:off x="2746491" y="5107195"/>
              <a:ext cx="60245" cy="271327"/>
            </a:xfrm>
            <a:custGeom>
              <a:avLst/>
              <a:gdLst/>
              <a:ahLst/>
              <a:cxnLst/>
              <a:rect l="l" t="t" r="r" b="b"/>
              <a:pathLst>
                <a:path w="1471" h="6625" extrusionOk="0">
                  <a:moveTo>
                    <a:pt x="78" y="0"/>
                  </a:moveTo>
                  <a:cubicBezTo>
                    <a:pt x="38" y="0"/>
                    <a:pt x="1" y="30"/>
                    <a:pt x="19" y="76"/>
                  </a:cubicBezTo>
                  <a:cubicBezTo>
                    <a:pt x="811" y="2182"/>
                    <a:pt x="912" y="4427"/>
                    <a:pt x="1237" y="6625"/>
                  </a:cubicBezTo>
                  <a:lnTo>
                    <a:pt x="1471" y="6625"/>
                  </a:lnTo>
                  <a:cubicBezTo>
                    <a:pt x="1153" y="4397"/>
                    <a:pt x="942" y="2147"/>
                    <a:pt x="141" y="41"/>
                  </a:cubicBezTo>
                  <a:cubicBezTo>
                    <a:pt x="129" y="13"/>
                    <a:pt x="103" y="0"/>
                    <a:pt x="7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0"/>
            <p:cNvSpPr/>
            <p:nvPr/>
          </p:nvSpPr>
          <p:spPr>
            <a:xfrm>
              <a:off x="2643612" y="5111126"/>
              <a:ext cx="67862" cy="267395"/>
            </a:xfrm>
            <a:custGeom>
              <a:avLst/>
              <a:gdLst/>
              <a:ahLst/>
              <a:cxnLst/>
              <a:rect l="l" t="t" r="r" b="b"/>
              <a:pathLst>
                <a:path w="1657" h="6529" extrusionOk="0">
                  <a:moveTo>
                    <a:pt x="38" y="1"/>
                  </a:moveTo>
                  <a:cubicBezTo>
                    <a:pt x="19" y="1"/>
                    <a:pt x="1" y="16"/>
                    <a:pt x="8" y="39"/>
                  </a:cubicBezTo>
                  <a:cubicBezTo>
                    <a:pt x="594" y="1979"/>
                    <a:pt x="645" y="4134"/>
                    <a:pt x="1242" y="6085"/>
                  </a:cubicBezTo>
                  <a:lnTo>
                    <a:pt x="1242" y="6089"/>
                  </a:lnTo>
                  <a:cubicBezTo>
                    <a:pt x="1288" y="6238"/>
                    <a:pt x="1339" y="6383"/>
                    <a:pt x="1388" y="6529"/>
                  </a:cubicBezTo>
                  <a:lnTo>
                    <a:pt x="1656" y="6529"/>
                  </a:lnTo>
                  <a:cubicBezTo>
                    <a:pt x="1649" y="6510"/>
                    <a:pt x="1641" y="6487"/>
                    <a:pt x="1637" y="6469"/>
                  </a:cubicBezTo>
                  <a:cubicBezTo>
                    <a:pt x="1514" y="6096"/>
                    <a:pt x="1410" y="5720"/>
                    <a:pt x="1314" y="5345"/>
                  </a:cubicBezTo>
                  <a:lnTo>
                    <a:pt x="1314" y="5341"/>
                  </a:lnTo>
                  <a:cubicBezTo>
                    <a:pt x="867" y="3581"/>
                    <a:pt x="625" y="1775"/>
                    <a:pt x="69" y="22"/>
                  </a:cubicBezTo>
                  <a:cubicBezTo>
                    <a:pt x="63" y="7"/>
                    <a:pt x="50" y="1"/>
                    <a:pt x="3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0"/>
            <p:cNvSpPr/>
            <p:nvPr/>
          </p:nvSpPr>
          <p:spPr>
            <a:xfrm>
              <a:off x="6077566" y="5112232"/>
              <a:ext cx="68108" cy="140803"/>
            </a:xfrm>
            <a:custGeom>
              <a:avLst/>
              <a:gdLst/>
              <a:ahLst/>
              <a:cxnLst/>
              <a:rect l="l" t="t" r="r" b="b"/>
              <a:pathLst>
                <a:path w="1663" h="3438" extrusionOk="0">
                  <a:moveTo>
                    <a:pt x="93" y="0"/>
                  </a:moveTo>
                  <a:cubicBezTo>
                    <a:pt x="46" y="0"/>
                    <a:pt x="0" y="47"/>
                    <a:pt x="34" y="99"/>
                  </a:cubicBezTo>
                  <a:cubicBezTo>
                    <a:pt x="689" y="1133"/>
                    <a:pt x="1200" y="2231"/>
                    <a:pt x="1557" y="3402"/>
                  </a:cubicBezTo>
                  <a:cubicBezTo>
                    <a:pt x="1564" y="3427"/>
                    <a:pt x="1584" y="3438"/>
                    <a:pt x="1604" y="3438"/>
                  </a:cubicBezTo>
                  <a:cubicBezTo>
                    <a:pt x="1633" y="3438"/>
                    <a:pt x="1662" y="3414"/>
                    <a:pt x="1652" y="3377"/>
                  </a:cubicBezTo>
                  <a:cubicBezTo>
                    <a:pt x="1337" y="2178"/>
                    <a:pt x="839" y="1063"/>
                    <a:pt x="150" y="31"/>
                  </a:cubicBezTo>
                  <a:cubicBezTo>
                    <a:pt x="135" y="9"/>
                    <a:pt x="114" y="0"/>
                    <a:pt x="9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0"/>
            <p:cNvSpPr/>
            <p:nvPr/>
          </p:nvSpPr>
          <p:spPr>
            <a:xfrm>
              <a:off x="2578411" y="5114280"/>
              <a:ext cx="32723" cy="228775"/>
            </a:xfrm>
            <a:custGeom>
              <a:avLst/>
              <a:gdLst/>
              <a:ahLst/>
              <a:cxnLst/>
              <a:rect l="l" t="t" r="r" b="b"/>
              <a:pathLst>
                <a:path w="799" h="5586" extrusionOk="0">
                  <a:moveTo>
                    <a:pt x="129" y="0"/>
                  </a:moveTo>
                  <a:cubicBezTo>
                    <a:pt x="67" y="0"/>
                    <a:pt x="1" y="53"/>
                    <a:pt x="14" y="132"/>
                  </a:cubicBezTo>
                  <a:cubicBezTo>
                    <a:pt x="355" y="1950"/>
                    <a:pt x="313" y="3690"/>
                    <a:pt x="354" y="5524"/>
                  </a:cubicBezTo>
                  <a:cubicBezTo>
                    <a:pt x="354" y="5563"/>
                    <a:pt x="390" y="5586"/>
                    <a:pt x="423" y="5586"/>
                  </a:cubicBezTo>
                  <a:cubicBezTo>
                    <a:pt x="448" y="5586"/>
                    <a:pt x="472" y="5572"/>
                    <a:pt x="477" y="5541"/>
                  </a:cubicBezTo>
                  <a:cubicBezTo>
                    <a:pt x="799" y="3754"/>
                    <a:pt x="561" y="1847"/>
                    <a:pt x="218" y="76"/>
                  </a:cubicBezTo>
                  <a:cubicBezTo>
                    <a:pt x="207" y="23"/>
                    <a:pt x="169" y="0"/>
                    <a:pt x="12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0"/>
            <p:cNvSpPr/>
            <p:nvPr/>
          </p:nvSpPr>
          <p:spPr>
            <a:xfrm>
              <a:off x="6447512" y="5118375"/>
              <a:ext cx="86907" cy="251668"/>
            </a:xfrm>
            <a:custGeom>
              <a:avLst/>
              <a:gdLst/>
              <a:ahLst/>
              <a:cxnLst/>
              <a:rect l="l" t="t" r="r" b="b"/>
              <a:pathLst>
                <a:path w="2122" h="6145" extrusionOk="0">
                  <a:moveTo>
                    <a:pt x="65" y="1"/>
                  </a:moveTo>
                  <a:cubicBezTo>
                    <a:pt x="32" y="1"/>
                    <a:pt x="1" y="32"/>
                    <a:pt x="23" y="70"/>
                  </a:cubicBezTo>
                  <a:cubicBezTo>
                    <a:pt x="1150" y="1933"/>
                    <a:pt x="1865" y="3889"/>
                    <a:pt x="1977" y="6076"/>
                  </a:cubicBezTo>
                  <a:cubicBezTo>
                    <a:pt x="1980" y="6121"/>
                    <a:pt x="2017" y="6144"/>
                    <a:pt x="2052" y="6144"/>
                  </a:cubicBezTo>
                  <a:cubicBezTo>
                    <a:pt x="2087" y="6144"/>
                    <a:pt x="2121" y="6122"/>
                    <a:pt x="2120" y="6077"/>
                  </a:cubicBezTo>
                  <a:cubicBezTo>
                    <a:pt x="2023" y="3915"/>
                    <a:pt x="1390" y="1783"/>
                    <a:pt x="106" y="22"/>
                  </a:cubicBezTo>
                  <a:cubicBezTo>
                    <a:pt x="95" y="7"/>
                    <a:pt x="80" y="1"/>
                    <a:pt x="6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0"/>
            <p:cNvSpPr/>
            <p:nvPr/>
          </p:nvSpPr>
          <p:spPr>
            <a:xfrm>
              <a:off x="4012164" y="5118539"/>
              <a:ext cx="64996" cy="83753"/>
            </a:xfrm>
            <a:custGeom>
              <a:avLst/>
              <a:gdLst/>
              <a:ahLst/>
              <a:cxnLst/>
              <a:rect l="l" t="t" r="r" b="b"/>
              <a:pathLst>
                <a:path w="1587" h="2045" extrusionOk="0">
                  <a:moveTo>
                    <a:pt x="110" y="1"/>
                  </a:moveTo>
                  <a:cubicBezTo>
                    <a:pt x="54" y="1"/>
                    <a:pt x="1" y="55"/>
                    <a:pt x="42" y="112"/>
                  </a:cubicBezTo>
                  <a:cubicBezTo>
                    <a:pt x="493" y="744"/>
                    <a:pt x="911" y="1442"/>
                    <a:pt x="1431" y="2020"/>
                  </a:cubicBezTo>
                  <a:cubicBezTo>
                    <a:pt x="1447" y="2037"/>
                    <a:pt x="1465" y="2045"/>
                    <a:pt x="1483" y="2045"/>
                  </a:cubicBezTo>
                  <a:cubicBezTo>
                    <a:pt x="1536" y="2045"/>
                    <a:pt x="1587" y="1982"/>
                    <a:pt x="1553" y="1927"/>
                  </a:cubicBezTo>
                  <a:cubicBezTo>
                    <a:pt x="1167" y="1261"/>
                    <a:pt x="634" y="652"/>
                    <a:pt x="177" y="34"/>
                  </a:cubicBezTo>
                  <a:cubicBezTo>
                    <a:pt x="159" y="10"/>
                    <a:pt x="134" y="1"/>
                    <a:pt x="11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0"/>
            <p:cNvSpPr/>
            <p:nvPr/>
          </p:nvSpPr>
          <p:spPr>
            <a:xfrm>
              <a:off x="2949054" y="5120341"/>
              <a:ext cx="33952" cy="82442"/>
            </a:xfrm>
            <a:custGeom>
              <a:avLst/>
              <a:gdLst/>
              <a:ahLst/>
              <a:cxnLst/>
              <a:rect l="l" t="t" r="r" b="b"/>
              <a:pathLst>
                <a:path w="829" h="2013" extrusionOk="0">
                  <a:moveTo>
                    <a:pt x="104" y="0"/>
                  </a:moveTo>
                  <a:cubicBezTo>
                    <a:pt x="52" y="0"/>
                    <a:pt x="1" y="42"/>
                    <a:pt x="20" y="106"/>
                  </a:cubicBezTo>
                  <a:cubicBezTo>
                    <a:pt x="200" y="724"/>
                    <a:pt x="371" y="1398"/>
                    <a:pt x="668" y="1974"/>
                  </a:cubicBezTo>
                  <a:cubicBezTo>
                    <a:pt x="682" y="2001"/>
                    <a:pt x="706" y="2013"/>
                    <a:pt x="730" y="2013"/>
                  </a:cubicBezTo>
                  <a:cubicBezTo>
                    <a:pt x="778" y="2013"/>
                    <a:pt x="828" y="1969"/>
                    <a:pt x="813" y="1911"/>
                  </a:cubicBezTo>
                  <a:cubicBezTo>
                    <a:pt x="643" y="1287"/>
                    <a:pt x="372" y="682"/>
                    <a:pt x="184" y="60"/>
                  </a:cubicBezTo>
                  <a:cubicBezTo>
                    <a:pt x="171" y="18"/>
                    <a:pt x="137" y="0"/>
                    <a:pt x="10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0"/>
            <p:cNvSpPr/>
            <p:nvPr/>
          </p:nvSpPr>
          <p:spPr>
            <a:xfrm>
              <a:off x="2908672" y="5122143"/>
              <a:ext cx="36532" cy="67740"/>
            </a:xfrm>
            <a:custGeom>
              <a:avLst/>
              <a:gdLst/>
              <a:ahLst/>
              <a:cxnLst/>
              <a:rect l="l" t="t" r="r" b="b"/>
              <a:pathLst>
                <a:path w="892" h="1654" extrusionOk="0">
                  <a:moveTo>
                    <a:pt x="53" y="0"/>
                  </a:moveTo>
                  <a:cubicBezTo>
                    <a:pt x="28" y="0"/>
                    <a:pt x="1" y="23"/>
                    <a:pt x="10" y="51"/>
                  </a:cubicBezTo>
                  <a:cubicBezTo>
                    <a:pt x="198" y="581"/>
                    <a:pt x="403" y="1167"/>
                    <a:pt x="736" y="1623"/>
                  </a:cubicBezTo>
                  <a:cubicBezTo>
                    <a:pt x="752" y="1644"/>
                    <a:pt x="778" y="1654"/>
                    <a:pt x="802" y="1654"/>
                  </a:cubicBezTo>
                  <a:cubicBezTo>
                    <a:pt x="848" y="1654"/>
                    <a:pt x="892" y="1621"/>
                    <a:pt x="870" y="1566"/>
                  </a:cubicBezTo>
                  <a:cubicBezTo>
                    <a:pt x="662" y="1033"/>
                    <a:pt x="340" y="531"/>
                    <a:pt x="84" y="19"/>
                  </a:cubicBezTo>
                  <a:cubicBezTo>
                    <a:pt x="78" y="6"/>
                    <a:pt x="66" y="0"/>
                    <a:pt x="5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0"/>
            <p:cNvSpPr/>
            <p:nvPr/>
          </p:nvSpPr>
          <p:spPr>
            <a:xfrm>
              <a:off x="2726750" y="5126812"/>
              <a:ext cx="17938" cy="23385"/>
            </a:xfrm>
            <a:custGeom>
              <a:avLst/>
              <a:gdLst/>
              <a:ahLst/>
              <a:cxnLst/>
              <a:rect l="l" t="t" r="r" b="b"/>
              <a:pathLst>
                <a:path w="438" h="571" extrusionOk="0">
                  <a:moveTo>
                    <a:pt x="123" y="1"/>
                  </a:moveTo>
                  <a:cubicBezTo>
                    <a:pt x="61" y="1"/>
                    <a:pt x="0" y="49"/>
                    <a:pt x="29" y="121"/>
                  </a:cubicBezTo>
                  <a:cubicBezTo>
                    <a:pt x="107" y="308"/>
                    <a:pt x="187" y="462"/>
                    <a:pt x="365" y="565"/>
                  </a:cubicBezTo>
                  <a:cubicBezTo>
                    <a:pt x="371" y="568"/>
                    <a:pt x="378" y="570"/>
                    <a:pt x="385" y="570"/>
                  </a:cubicBezTo>
                  <a:cubicBezTo>
                    <a:pt x="412" y="570"/>
                    <a:pt x="437" y="546"/>
                    <a:pt x="427" y="516"/>
                  </a:cubicBezTo>
                  <a:cubicBezTo>
                    <a:pt x="371" y="360"/>
                    <a:pt x="286" y="221"/>
                    <a:pt x="224" y="68"/>
                  </a:cubicBezTo>
                  <a:cubicBezTo>
                    <a:pt x="205" y="21"/>
                    <a:pt x="164" y="1"/>
                    <a:pt x="12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0"/>
            <p:cNvSpPr/>
            <p:nvPr/>
          </p:nvSpPr>
          <p:spPr>
            <a:xfrm>
              <a:off x="5545314" y="5126894"/>
              <a:ext cx="37515" cy="69542"/>
            </a:xfrm>
            <a:custGeom>
              <a:avLst/>
              <a:gdLst/>
              <a:ahLst/>
              <a:cxnLst/>
              <a:rect l="l" t="t" r="r" b="b"/>
              <a:pathLst>
                <a:path w="916" h="1698" extrusionOk="0">
                  <a:moveTo>
                    <a:pt x="75" y="1"/>
                  </a:moveTo>
                  <a:cubicBezTo>
                    <a:pt x="38" y="1"/>
                    <a:pt x="0" y="46"/>
                    <a:pt x="22" y="85"/>
                  </a:cubicBezTo>
                  <a:cubicBezTo>
                    <a:pt x="323" y="606"/>
                    <a:pt x="613" y="1075"/>
                    <a:pt x="794" y="1657"/>
                  </a:cubicBezTo>
                  <a:cubicBezTo>
                    <a:pt x="802" y="1685"/>
                    <a:pt x="825" y="1698"/>
                    <a:pt x="847" y="1698"/>
                  </a:cubicBezTo>
                  <a:cubicBezTo>
                    <a:pt x="881" y="1698"/>
                    <a:pt x="915" y="1671"/>
                    <a:pt x="903" y="1628"/>
                  </a:cubicBezTo>
                  <a:cubicBezTo>
                    <a:pt x="737" y="1069"/>
                    <a:pt x="495" y="465"/>
                    <a:pt x="110" y="17"/>
                  </a:cubicBezTo>
                  <a:cubicBezTo>
                    <a:pt x="100" y="6"/>
                    <a:pt x="87" y="1"/>
                    <a:pt x="7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0"/>
            <p:cNvSpPr/>
            <p:nvPr/>
          </p:nvSpPr>
          <p:spPr>
            <a:xfrm>
              <a:off x="4981282" y="5138812"/>
              <a:ext cx="42429" cy="142728"/>
            </a:xfrm>
            <a:custGeom>
              <a:avLst/>
              <a:gdLst/>
              <a:ahLst/>
              <a:cxnLst/>
              <a:rect l="l" t="t" r="r" b="b"/>
              <a:pathLst>
                <a:path w="1036" h="3485" extrusionOk="0">
                  <a:moveTo>
                    <a:pt x="63" y="0"/>
                  </a:moveTo>
                  <a:cubicBezTo>
                    <a:pt x="32" y="0"/>
                    <a:pt x="1" y="25"/>
                    <a:pt x="16" y="58"/>
                  </a:cubicBezTo>
                  <a:cubicBezTo>
                    <a:pt x="475" y="1154"/>
                    <a:pt x="821" y="2240"/>
                    <a:pt x="925" y="3430"/>
                  </a:cubicBezTo>
                  <a:cubicBezTo>
                    <a:pt x="927" y="3466"/>
                    <a:pt x="956" y="3485"/>
                    <a:pt x="983" y="3485"/>
                  </a:cubicBezTo>
                  <a:cubicBezTo>
                    <a:pt x="1010" y="3485"/>
                    <a:pt x="1035" y="3467"/>
                    <a:pt x="1034" y="3431"/>
                  </a:cubicBezTo>
                  <a:cubicBezTo>
                    <a:pt x="972" y="2240"/>
                    <a:pt x="702" y="1064"/>
                    <a:pt x="102" y="23"/>
                  </a:cubicBezTo>
                  <a:cubicBezTo>
                    <a:pt x="94" y="7"/>
                    <a:pt x="78" y="0"/>
                    <a:pt x="6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0"/>
            <p:cNvSpPr/>
            <p:nvPr/>
          </p:nvSpPr>
          <p:spPr>
            <a:xfrm>
              <a:off x="973180" y="5140860"/>
              <a:ext cx="72531" cy="64095"/>
            </a:xfrm>
            <a:custGeom>
              <a:avLst/>
              <a:gdLst/>
              <a:ahLst/>
              <a:cxnLst/>
              <a:rect l="l" t="t" r="r" b="b"/>
              <a:pathLst>
                <a:path w="1771" h="1565" extrusionOk="0">
                  <a:moveTo>
                    <a:pt x="86" y="1"/>
                  </a:moveTo>
                  <a:cubicBezTo>
                    <a:pt x="31" y="1"/>
                    <a:pt x="0" y="81"/>
                    <a:pt x="56" y="112"/>
                  </a:cubicBezTo>
                  <a:cubicBezTo>
                    <a:pt x="694" y="457"/>
                    <a:pt x="1227" y="864"/>
                    <a:pt x="1573" y="1518"/>
                  </a:cubicBezTo>
                  <a:cubicBezTo>
                    <a:pt x="1590" y="1551"/>
                    <a:pt x="1618" y="1565"/>
                    <a:pt x="1645" y="1565"/>
                  </a:cubicBezTo>
                  <a:cubicBezTo>
                    <a:pt x="1707" y="1565"/>
                    <a:pt x="1770" y="1499"/>
                    <a:pt x="1732" y="1427"/>
                  </a:cubicBezTo>
                  <a:cubicBezTo>
                    <a:pt x="1392" y="782"/>
                    <a:pt x="819" y="203"/>
                    <a:pt x="102" y="3"/>
                  </a:cubicBezTo>
                  <a:cubicBezTo>
                    <a:pt x="96" y="2"/>
                    <a:pt x="91" y="1"/>
                    <a:pt x="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0"/>
            <p:cNvSpPr/>
            <p:nvPr/>
          </p:nvSpPr>
          <p:spPr>
            <a:xfrm>
              <a:off x="2703897" y="5142825"/>
              <a:ext cx="43699" cy="235696"/>
            </a:xfrm>
            <a:custGeom>
              <a:avLst/>
              <a:gdLst/>
              <a:ahLst/>
              <a:cxnLst/>
              <a:rect l="l" t="t" r="r" b="b"/>
              <a:pathLst>
                <a:path w="1067" h="5755" extrusionOk="0">
                  <a:moveTo>
                    <a:pt x="157" y="1"/>
                  </a:moveTo>
                  <a:cubicBezTo>
                    <a:pt x="133" y="1"/>
                    <a:pt x="109" y="17"/>
                    <a:pt x="108" y="50"/>
                  </a:cubicBezTo>
                  <a:cubicBezTo>
                    <a:pt x="0" y="1795"/>
                    <a:pt x="245" y="3555"/>
                    <a:pt x="725" y="5239"/>
                  </a:cubicBezTo>
                  <a:cubicBezTo>
                    <a:pt x="730" y="5245"/>
                    <a:pt x="730" y="5253"/>
                    <a:pt x="732" y="5260"/>
                  </a:cubicBezTo>
                  <a:cubicBezTo>
                    <a:pt x="776" y="5429"/>
                    <a:pt x="825" y="5589"/>
                    <a:pt x="879" y="5755"/>
                  </a:cubicBezTo>
                  <a:lnTo>
                    <a:pt x="1067" y="5755"/>
                  </a:lnTo>
                  <a:cubicBezTo>
                    <a:pt x="502" y="3904"/>
                    <a:pt x="273" y="2012"/>
                    <a:pt x="209" y="50"/>
                  </a:cubicBezTo>
                  <a:cubicBezTo>
                    <a:pt x="206" y="17"/>
                    <a:pt x="182" y="1"/>
                    <a:pt x="15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0"/>
            <p:cNvSpPr/>
            <p:nvPr/>
          </p:nvSpPr>
          <p:spPr>
            <a:xfrm>
              <a:off x="2992548" y="5144341"/>
              <a:ext cx="40627" cy="74948"/>
            </a:xfrm>
            <a:custGeom>
              <a:avLst/>
              <a:gdLst/>
              <a:ahLst/>
              <a:cxnLst/>
              <a:rect l="l" t="t" r="r" b="b"/>
              <a:pathLst>
                <a:path w="992" h="1830" extrusionOk="0">
                  <a:moveTo>
                    <a:pt x="156" y="1"/>
                  </a:moveTo>
                  <a:cubicBezTo>
                    <a:pt x="81" y="1"/>
                    <a:pt x="1" y="85"/>
                    <a:pt x="43" y="176"/>
                  </a:cubicBezTo>
                  <a:cubicBezTo>
                    <a:pt x="295" y="714"/>
                    <a:pt x="518" y="1291"/>
                    <a:pt x="834" y="1795"/>
                  </a:cubicBezTo>
                  <a:cubicBezTo>
                    <a:pt x="850" y="1819"/>
                    <a:pt x="874" y="1830"/>
                    <a:pt x="899" y="1830"/>
                  </a:cubicBezTo>
                  <a:cubicBezTo>
                    <a:pt x="945" y="1830"/>
                    <a:pt x="991" y="1791"/>
                    <a:pt x="974" y="1735"/>
                  </a:cubicBezTo>
                  <a:cubicBezTo>
                    <a:pt x="793" y="1160"/>
                    <a:pt x="492" y="608"/>
                    <a:pt x="242" y="60"/>
                  </a:cubicBezTo>
                  <a:cubicBezTo>
                    <a:pt x="223" y="18"/>
                    <a:pt x="190" y="1"/>
                    <a:pt x="15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0"/>
            <p:cNvSpPr/>
            <p:nvPr/>
          </p:nvSpPr>
          <p:spPr>
            <a:xfrm>
              <a:off x="2718682" y="5151344"/>
              <a:ext cx="27276" cy="67944"/>
            </a:xfrm>
            <a:custGeom>
              <a:avLst/>
              <a:gdLst/>
              <a:ahLst/>
              <a:cxnLst/>
              <a:rect l="l" t="t" r="r" b="b"/>
              <a:pathLst>
                <a:path w="666" h="1659" extrusionOk="0">
                  <a:moveTo>
                    <a:pt x="114" y="0"/>
                  </a:moveTo>
                  <a:cubicBezTo>
                    <a:pt x="56" y="0"/>
                    <a:pt x="1" y="44"/>
                    <a:pt x="27" y="113"/>
                  </a:cubicBezTo>
                  <a:cubicBezTo>
                    <a:pt x="215" y="605"/>
                    <a:pt x="314" y="1143"/>
                    <a:pt x="526" y="1622"/>
                  </a:cubicBezTo>
                  <a:cubicBezTo>
                    <a:pt x="538" y="1647"/>
                    <a:pt x="560" y="1658"/>
                    <a:pt x="584" y="1658"/>
                  </a:cubicBezTo>
                  <a:cubicBezTo>
                    <a:pt x="624" y="1658"/>
                    <a:pt x="666" y="1629"/>
                    <a:pt x="663" y="1585"/>
                  </a:cubicBezTo>
                  <a:cubicBezTo>
                    <a:pt x="628" y="1073"/>
                    <a:pt x="394" y="538"/>
                    <a:pt x="209" y="65"/>
                  </a:cubicBezTo>
                  <a:cubicBezTo>
                    <a:pt x="191" y="20"/>
                    <a:pt x="152" y="0"/>
                    <a:pt x="11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0"/>
            <p:cNvSpPr/>
            <p:nvPr/>
          </p:nvSpPr>
          <p:spPr>
            <a:xfrm>
              <a:off x="2810954" y="5155194"/>
              <a:ext cx="38539" cy="81337"/>
            </a:xfrm>
            <a:custGeom>
              <a:avLst/>
              <a:gdLst/>
              <a:ahLst/>
              <a:cxnLst/>
              <a:rect l="l" t="t" r="r" b="b"/>
              <a:pathLst>
                <a:path w="941" h="1986" extrusionOk="0">
                  <a:moveTo>
                    <a:pt x="106" y="1"/>
                  </a:moveTo>
                  <a:cubicBezTo>
                    <a:pt x="52" y="1"/>
                    <a:pt x="0" y="55"/>
                    <a:pt x="37" y="113"/>
                  </a:cubicBezTo>
                  <a:cubicBezTo>
                    <a:pt x="235" y="427"/>
                    <a:pt x="400" y="760"/>
                    <a:pt x="530" y="1110"/>
                  </a:cubicBezTo>
                  <a:cubicBezTo>
                    <a:pt x="634" y="1392"/>
                    <a:pt x="698" y="1687"/>
                    <a:pt x="830" y="1958"/>
                  </a:cubicBezTo>
                  <a:cubicBezTo>
                    <a:pt x="840" y="1977"/>
                    <a:pt x="856" y="1985"/>
                    <a:pt x="874" y="1985"/>
                  </a:cubicBezTo>
                  <a:cubicBezTo>
                    <a:pt x="903" y="1985"/>
                    <a:pt x="933" y="1963"/>
                    <a:pt x="933" y="1930"/>
                  </a:cubicBezTo>
                  <a:cubicBezTo>
                    <a:pt x="941" y="1264"/>
                    <a:pt x="521" y="572"/>
                    <a:pt x="169" y="36"/>
                  </a:cubicBezTo>
                  <a:cubicBezTo>
                    <a:pt x="152" y="11"/>
                    <a:pt x="129" y="1"/>
                    <a:pt x="10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0"/>
            <p:cNvSpPr/>
            <p:nvPr/>
          </p:nvSpPr>
          <p:spPr>
            <a:xfrm>
              <a:off x="5300485" y="5155235"/>
              <a:ext cx="29406" cy="66593"/>
            </a:xfrm>
            <a:custGeom>
              <a:avLst/>
              <a:gdLst/>
              <a:ahLst/>
              <a:cxnLst/>
              <a:rect l="l" t="t" r="r" b="b"/>
              <a:pathLst>
                <a:path w="718" h="1626" extrusionOk="0">
                  <a:moveTo>
                    <a:pt x="53" y="0"/>
                  </a:moveTo>
                  <a:cubicBezTo>
                    <a:pt x="27" y="0"/>
                    <a:pt x="0" y="34"/>
                    <a:pt x="16" y="63"/>
                  </a:cubicBezTo>
                  <a:cubicBezTo>
                    <a:pt x="277" y="559"/>
                    <a:pt x="506" y="1035"/>
                    <a:pt x="615" y="1591"/>
                  </a:cubicBezTo>
                  <a:cubicBezTo>
                    <a:pt x="620" y="1615"/>
                    <a:pt x="638" y="1625"/>
                    <a:pt x="656" y="1625"/>
                  </a:cubicBezTo>
                  <a:cubicBezTo>
                    <a:pt x="685" y="1625"/>
                    <a:pt x="717" y="1601"/>
                    <a:pt x="710" y="1563"/>
                  </a:cubicBezTo>
                  <a:cubicBezTo>
                    <a:pt x="610" y="1015"/>
                    <a:pt x="424" y="459"/>
                    <a:pt x="80" y="14"/>
                  </a:cubicBezTo>
                  <a:cubicBezTo>
                    <a:pt x="72" y="4"/>
                    <a:pt x="63" y="0"/>
                    <a:pt x="5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0"/>
            <p:cNvSpPr/>
            <p:nvPr/>
          </p:nvSpPr>
          <p:spPr>
            <a:xfrm>
              <a:off x="2868455" y="5155440"/>
              <a:ext cx="69992" cy="223082"/>
            </a:xfrm>
            <a:custGeom>
              <a:avLst/>
              <a:gdLst/>
              <a:ahLst/>
              <a:cxnLst/>
              <a:rect l="l" t="t" r="r" b="b"/>
              <a:pathLst>
                <a:path w="1709" h="5447" extrusionOk="0">
                  <a:moveTo>
                    <a:pt x="69" y="1"/>
                  </a:moveTo>
                  <a:cubicBezTo>
                    <a:pt x="46" y="1"/>
                    <a:pt x="23" y="12"/>
                    <a:pt x="12" y="32"/>
                  </a:cubicBezTo>
                  <a:cubicBezTo>
                    <a:pt x="4" y="44"/>
                    <a:pt x="1" y="60"/>
                    <a:pt x="4" y="79"/>
                  </a:cubicBezTo>
                  <a:cubicBezTo>
                    <a:pt x="462" y="1859"/>
                    <a:pt x="898" y="3661"/>
                    <a:pt x="1385" y="5447"/>
                  </a:cubicBezTo>
                  <a:lnTo>
                    <a:pt x="1708" y="5447"/>
                  </a:lnTo>
                  <a:cubicBezTo>
                    <a:pt x="1263" y="3908"/>
                    <a:pt x="794" y="2375"/>
                    <a:pt x="354" y="842"/>
                  </a:cubicBezTo>
                  <a:cubicBezTo>
                    <a:pt x="278" y="578"/>
                    <a:pt x="200" y="309"/>
                    <a:pt x="127" y="44"/>
                  </a:cubicBezTo>
                  <a:cubicBezTo>
                    <a:pt x="119" y="14"/>
                    <a:pt x="95" y="1"/>
                    <a:pt x="6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0"/>
            <p:cNvSpPr/>
            <p:nvPr/>
          </p:nvSpPr>
          <p:spPr>
            <a:xfrm>
              <a:off x="2148425" y="5161337"/>
              <a:ext cx="62170" cy="135971"/>
            </a:xfrm>
            <a:custGeom>
              <a:avLst/>
              <a:gdLst/>
              <a:ahLst/>
              <a:cxnLst/>
              <a:rect l="l" t="t" r="r" b="b"/>
              <a:pathLst>
                <a:path w="1518" h="3320" extrusionOk="0">
                  <a:moveTo>
                    <a:pt x="73" y="1"/>
                  </a:moveTo>
                  <a:cubicBezTo>
                    <a:pt x="37" y="1"/>
                    <a:pt x="0" y="44"/>
                    <a:pt x="24" y="80"/>
                  </a:cubicBezTo>
                  <a:cubicBezTo>
                    <a:pt x="665" y="1092"/>
                    <a:pt x="1168" y="2091"/>
                    <a:pt x="1397" y="3276"/>
                  </a:cubicBezTo>
                  <a:cubicBezTo>
                    <a:pt x="1402" y="3306"/>
                    <a:pt x="1424" y="3319"/>
                    <a:pt x="1447" y="3319"/>
                  </a:cubicBezTo>
                  <a:cubicBezTo>
                    <a:pt x="1481" y="3319"/>
                    <a:pt x="1518" y="3290"/>
                    <a:pt x="1510" y="3247"/>
                  </a:cubicBezTo>
                  <a:cubicBezTo>
                    <a:pt x="1307" y="2081"/>
                    <a:pt x="876" y="929"/>
                    <a:pt x="107" y="17"/>
                  </a:cubicBezTo>
                  <a:cubicBezTo>
                    <a:pt x="97" y="5"/>
                    <a:pt x="85" y="1"/>
                    <a:pt x="7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0"/>
            <p:cNvSpPr/>
            <p:nvPr/>
          </p:nvSpPr>
          <p:spPr>
            <a:xfrm>
              <a:off x="3027688" y="5164245"/>
              <a:ext cx="30471" cy="65856"/>
            </a:xfrm>
            <a:custGeom>
              <a:avLst/>
              <a:gdLst/>
              <a:ahLst/>
              <a:cxnLst/>
              <a:rect l="l" t="t" r="r" b="b"/>
              <a:pathLst>
                <a:path w="744" h="1608" extrusionOk="0">
                  <a:moveTo>
                    <a:pt x="132" y="0"/>
                  </a:moveTo>
                  <a:cubicBezTo>
                    <a:pt x="69" y="0"/>
                    <a:pt x="1" y="71"/>
                    <a:pt x="37" y="148"/>
                  </a:cubicBezTo>
                  <a:cubicBezTo>
                    <a:pt x="256" y="613"/>
                    <a:pt x="389" y="1114"/>
                    <a:pt x="613" y="1575"/>
                  </a:cubicBezTo>
                  <a:cubicBezTo>
                    <a:pt x="624" y="1597"/>
                    <a:pt x="647" y="1607"/>
                    <a:pt x="669" y="1607"/>
                  </a:cubicBezTo>
                  <a:cubicBezTo>
                    <a:pt x="706" y="1607"/>
                    <a:pt x="744" y="1582"/>
                    <a:pt x="739" y="1541"/>
                  </a:cubicBezTo>
                  <a:cubicBezTo>
                    <a:pt x="673" y="1025"/>
                    <a:pt x="426" y="518"/>
                    <a:pt x="205" y="51"/>
                  </a:cubicBezTo>
                  <a:cubicBezTo>
                    <a:pt x="189" y="15"/>
                    <a:pt x="161" y="0"/>
                    <a:pt x="13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0"/>
            <p:cNvSpPr/>
            <p:nvPr/>
          </p:nvSpPr>
          <p:spPr>
            <a:xfrm>
              <a:off x="2798708" y="5168299"/>
              <a:ext cx="83753" cy="210263"/>
            </a:xfrm>
            <a:custGeom>
              <a:avLst/>
              <a:gdLst/>
              <a:ahLst/>
              <a:cxnLst/>
              <a:rect l="l" t="t" r="r" b="b"/>
              <a:pathLst>
                <a:path w="2045" h="5134" extrusionOk="0">
                  <a:moveTo>
                    <a:pt x="98" y="1"/>
                  </a:moveTo>
                  <a:cubicBezTo>
                    <a:pt x="50" y="1"/>
                    <a:pt x="1" y="40"/>
                    <a:pt x="19" y="100"/>
                  </a:cubicBezTo>
                  <a:cubicBezTo>
                    <a:pt x="560" y="1788"/>
                    <a:pt x="1143" y="3479"/>
                    <a:pt x="1805" y="5134"/>
                  </a:cubicBezTo>
                  <a:lnTo>
                    <a:pt x="2044" y="5134"/>
                  </a:lnTo>
                  <a:cubicBezTo>
                    <a:pt x="1366" y="3466"/>
                    <a:pt x="730" y="1778"/>
                    <a:pt x="174" y="58"/>
                  </a:cubicBezTo>
                  <a:cubicBezTo>
                    <a:pt x="162" y="18"/>
                    <a:pt x="130" y="1"/>
                    <a:pt x="9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0"/>
            <p:cNvSpPr/>
            <p:nvPr/>
          </p:nvSpPr>
          <p:spPr>
            <a:xfrm>
              <a:off x="2995825" y="5173746"/>
              <a:ext cx="79780" cy="204775"/>
            </a:xfrm>
            <a:custGeom>
              <a:avLst/>
              <a:gdLst/>
              <a:ahLst/>
              <a:cxnLst/>
              <a:rect l="l" t="t" r="r" b="b"/>
              <a:pathLst>
                <a:path w="1948" h="5000" extrusionOk="0">
                  <a:moveTo>
                    <a:pt x="98" y="0"/>
                  </a:moveTo>
                  <a:cubicBezTo>
                    <a:pt x="49" y="0"/>
                    <a:pt x="1" y="39"/>
                    <a:pt x="17" y="100"/>
                  </a:cubicBezTo>
                  <a:cubicBezTo>
                    <a:pt x="163" y="679"/>
                    <a:pt x="323" y="1249"/>
                    <a:pt x="500" y="1821"/>
                  </a:cubicBezTo>
                  <a:cubicBezTo>
                    <a:pt x="505" y="1829"/>
                    <a:pt x="508" y="1841"/>
                    <a:pt x="508" y="1848"/>
                  </a:cubicBezTo>
                  <a:cubicBezTo>
                    <a:pt x="569" y="2039"/>
                    <a:pt x="633" y="2235"/>
                    <a:pt x="696" y="2427"/>
                  </a:cubicBezTo>
                  <a:cubicBezTo>
                    <a:pt x="772" y="2653"/>
                    <a:pt x="848" y="2879"/>
                    <a:pt x="930" y="3105"/>
                  </a:cubicBezTo>
                  <a:cubicBezTo>
                    <a:pt x="1152" y="3742"/>
                    <a:pt x="1396" y="4376"/>
                    <a:pt x="1654" y="5000"/>
                  </a:cubicBezTo>
                  <a:lnTo>
                    <a:pt x="1948" y="5000"/>
                  </a:lnTo>
                  <a:cubicBezTo>
                    <a:pt x="1282" y="3385"/>
                    <a:pt x="694" y="1738"/>
                    <a:pt x="174" y="57"/>
                  </a:cubicBezTo>
                  <a:cubicBezTo>
                    <a:pt x="162" y="18"/>
                    <a:pt x="130" y="0"/>
                    <a:pt x="9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0"/>
            <p:cNvSpPr/>
            <p:nvPr/>
          </p:nvSpPr>
          <p:spPr>
            <a:xfrm>
              <a:off x="2981040" y="5173869"/>
              <a:ext cx="27972" cy="91616"/>
            </a:xfrm>
            <a:custGeom>
              <a:avLst/>
              <a:gdLst/>
              <a:ahLst/>
              <a:cxnLst/>
              <a:rect l="l" t="t" r="r" b="b"/>
              <a:pathLst>
                <a:path w="683" h="2237" extrusionOk="0">
                  <a:moveTo>
                    <a:pt x="76" y="0"/>
                  </a:moveTo>
                  <a:cubicBezTo>
                    <a:pt x="38" y="0"/>
                    <a:pt x="1" y="30"/>
                    <a:pt x="17" y="76"/>
                  </a:cubicBezTo>
                  <a:cubicBezTo>
                    <a:pt x="258" y="771"/>
                    <a:pt x="388" y="1480"/>
                    <a:pt x="562" y="2194"/>
                  </a:cubicBezTo>
                  <a:cubicBezTo>
                    <a:pt x="570" y="2223"/>
                    <a:pt x="595" y="2236"/>
                    <a:pt x="620" y="2236"/>
                  </a:cubicBezTo>
                  <a:cubicBezTo>
                    <a:pt x="651" y="2236"/>
                    <a:pt x="682" y="2215"/>
                    <a:pt x="680" y="2178"/>
                  </a:cubicBezTo>
                  <a:cubicBezTo>
                    <a:pt x="638" y="1447"/>
                    <a:pt x="402" y="720"/>
                    <a:pt x="140" y="42"/>
                  </a:cubicBezTo>
                  <a:cubicBezTo>
                    <a:pt x="128" y="13"/>
                    <a:pt x="102" y="0"/>
                    <a:pt x="7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0"/>
            <p:cNvSpPr/>
            <p:nvPr/>
          </p:nvSpPr>
          <p:spPr>
            <a:xfrm>
              <a:off x="3072820" y="5174074"/>
              <a:ext cx="48040" cy="88012"/>
            </a:xfrm>
            <a:custGeom>
              <a:avLst/>
              <a:gdLst/>
              <a:ahLst/>
              <a:cxnLst/>
              <a:rect l="l" t="t" r="r" b="b"/>
              <a:pathLst>
                <a:path w="1173" h="2149" extrusionOk="0">
                  <a:moveTo>
                    <a:pt x="101" y="0"/>
                  </a:moveTo>
                  <a:cubicBezTo>
                    <a:pt x="50" y="0"/>
                    <a:pt x="1" y="40"/>
                    <a:pt x="25" y="101"/>
                  </a:cubicBezTo>
                  <a:cubicBezTo>
                    <a:pt x="285" y="782"/>
                    <a:pt x="564" y="1512"/>
                    <a:pt x="991" y="2107"/>
                  </a:cubicBezTo>
                  <a:cubicBezTo>
                    <a:pt x="1011" y="2136"/>
                    <a:pt x="1038" y="2148"/>
                    <a:pt x="1064" y="2148"/>
                  </a:cubicBezTo>
                  <a:cubicBezTo>
                    <a:pt x="1120" y="2148"/>
                    <a:pt x="1172" y="2090"/>
                    <a:pt x="1141" y="2021"/>
                  </a:cubicBezTo>
                  <a:cubicBezTo>
                    <a:pt x="843" y="1355"/>
                    <a:pt x="467" y="733"/>
                    <a:pt x="185" y="55"/>
                  </a:cubicBezTo>
                  <a:cubicBezTo>
                    <a:pt x="169" y="17"/>
                    <a:pt x="135" y="0"/>
                    <a:pt x="10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0"/>
            <p:cNvSpPr/>
            <p:nvPr/>
          </p:nvSpPr>
          <p:spPr>
            <a:xfrm>
              <a:off x="2724498" y="5181241"/>
              <a:ext cx="50129" cy="197280"/>
            </a:xfrm>
            <a:custGeom>
              <a:avLst/>
              <a:gdLst/>
              <a:ahLst/>
              <a:cxnLst/>
              <a:rect l="l" t="t" r="r" b="b"/>
              <a:pathLst>
                <a:path w="1224" h="4817" extrusionOk="0">
                  <a:moveTo>
                    <a:pt x="121" y="0"/>
                  </a:moveTo>
                  <a:cubicBezTo>
                    <a:pt x="109" y="0"/>
                    <a:pt x="97" y="2"/>
                    <a:pt x="86" y="5"/>
                  </a:cubicBezTo>
                  <a:cubicBezTo>
                    <a:pt x="39" y="12"/>
                    <a:pt x="1" y="51"/>
                    <a:pt x="4" y="117"/>
                  </a:cubicBezTo>
                  <a:cubicBezTo>
                    <a:pt x="124" y="1684"/>
                    <a:pt x="384" y="3299"/>
                    <a:pt x="887" y="4817"/>
                  </a:cubicBezTo>
                  <a:lnTo>
                    <a:pt x="1224" y="4817"/>
                  </a:lnTo>
                  <a:cubicBezTo>
                    <a:pt x="789" y="3468"/>
                    <a:pt x="457" y="2114"/>
                    <a:pt x="299" y="676"/>
                  </a:cubicBezTo>
                  <a:cubicBezTo>
                    <a:pt x="299" y="676"/>
                    <a:pt x="297" y="676"/>
                    <a:pt x="299" y="672"/>
                  </a:cubicBezTo>
                  <a:cubicBezTo>
                    <a:pt x="276" y="488"/>
                    <a:pt x="261" y="304"/>
                    <a:pt x="246" y="117"/>
                  </a:cubicBezTo>
                  <a:cubicBezTo>
                    <a:pt x="241" y="39"/>
                    <a:pt x="180" y="0"/>
                    <a:pt x="12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0"/>
            <p:cNvSpPr/>
            <p:nvPr/>
          </p:nvSpPr>
          <p:spPr>
            <a:xfrm>
              <a:off x="1812389" y="5181733"/>
              <a:ext cx="62170" cy="135930"/>
            </a:xfrm>
            <a:custGeom>
              <a:avLst/>
              <a:gdLst/>
              <a:ahLst/>
              <a:cxnLst/>
              <a:rect l="l" t="t" r="r" b="b"/>
              <a:pathLst>
                <a:path w="1518" h="3319" extrusionOk="0">
                  <a:moveTo>
                    <a:pt x="73" y="0"/>
                  </a:moveTo>
                  <a:cubicBezTo>
                    <a:pt x="37" y="0"/>
                    <a:pt x="0" y="44"/>
                    <a:pt x="24" y="81"/>
                  </a:cubicBezTo>
                  <a:cubicBezTo>
                    <a:pt x="665" y="1091"/>
                    <a:pt x="1168" y="2091"/>
                    <a:pt x="1397" y="3275"/>
                  </a:cubicBezTo>
                  <a:cubicBezTo>
                    <a:pt x="1403" y="3305"/>
                    <a:pt x="1425" y="3318"/>
                    <a:pt x="1447" y="3318"/>
                  </a:cubicBezTo>
                  <a:cubicBezTo>
                    <a:pt x="1481" y="3318"/>
                    <a:pt x="1518" y="3290"/>
                    <a:pt x="1510" y="3246"/>
                  </a:cubicBezTo>
                  <a:cubicBezTo>
                    <a:pt x="1307" y="2082"/>
                    <a:pt x="876" y="929"/>
                    <a:pt x="107" y="17"/>
                  </a:cubicBezTo>
                  <a:cubicBezTo>
                    <a:pt x="97" y="5"/>
                    <a:pt x="85" y="0"/>
                    <a:pt x="7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0"/>
            <p:cNvSpPr/>
            <p:nvPr/>
          </p:nvSpPr>
          <p:spPr>
            <a:xfrm>
              <a:off x="2939880" y="5182879"/>
              <a:ext cx="54716" cy="195642"/>
            </a:xfrm>
            <a:custGeom>
              <a:avLst/>
              <a:gdLst/>
              <a:ahLst/>
              <a:cxnLst/>
              <a:rect l="l" t="t" r="r" b="b"/>
              <a:pathLst>
                <a:path w="1336" h="4777" extrusionOk="0">
                  <a:moveTo>
                    <a:pt x="108" y="1"/>
                  </a:moveTo>
                  <a:cubicBezTo>
                    <a:pt x="96" y="1"/>
                    <a:pt x="84" y="3"/>
                    <a:pt x="73" y="7"/>
                  </a:cubicBezTo>
                  <a:cubicBezTo>
                    <a:pt x="30" y="22"/>
                    <a:pt x="1" y="60"/>
                    <a:pt x="20" y="115"/>
                  </a:cubicBezTo>
                  <a:cubicBezTo>
                    <a:pt x="28" y="134"/>
                    <a:pt x="30" y="153"/>
                    <a:pt x="39" y="172"/>
                  </a:cubicBezTo>
                  <a:cubicBezTo>
                    <a:pt x="497" y="1574"/>
                    <a:pt x="863" y="2997"/>
                    <a:pt x="1113" y="4454"/>
                  </a:cubicBezTo>
                  <a:cubicBezTo>
                    <a:pt x="1132" y="4562"/>
                    <a:pt x="1146" y="4669"/>
                    <a:pt x="1162" y="4777"/>
                  </a:cubicBezTo>
                  <a:lnTo>
                    <a:pt x="1336" y="4777"/>
                  </a:lnTo>
                  <a:cubicBezTo>
                    <a:pt x="1069" y="3194"/>
                    <a:pt x="727" y="1625"/>
                    <a:pt x="195" y="64"/>
                  </a:cubicBezTo>
                  <a:cubicBezTo>
                    <a:pt x="181" y="21"/>
                    <a:pt x="145" y="1"/>
                    <a:pt x="10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0"/>
            <p:cNvSpPr/>
            <p:nvPr/>
          </p:nvSpPr>
          <p:spPr>
            <a:xfrm>
              <a:off x="5632549" y="5186033"/>
              <a:ext cx="21993" cy="54265"/>
            </a:xfrm>
            <a:custGeom>
              <a:avLst/>
              <a:gdLst/>
              <a:ahLst/>
              <a:cxnLst/>
              <a:rect l="l" t="t" r="r" b="b"/>
              <a:pathLst>
                <a:path w="537" h="1325" extrusionOk="0">
                  <a:moveTo>
                    <a:pt x="85" y="1"/>
                  </a:moveTo>
                  <a:cubicBezTo>
                    <a:pt x="42" y="1"/>
                    <a:pt x="1" y="33"/>
                    <a:pt x="20" y="84"/>
                  </a:cubicBezTo>
                  <a:cubicBezTo>
                    <a:pt x="168" y="473"/>
                    <a:pt x="313" y="818"/>
                    <a:pt x="355" y="1239"/>
                  </a:cubicBezTo>
                  <a:cubicBezTo>
                    <a:pt x="360" y="1296"/>
                    <a:pt x="407" y="1324"/>
                    <a:pt x="451" y="1324"/>
                  </a:cubicBezTo>
                  <a:cubicBezTo>
                    <a:pt x="495" y="1324"/>
                    <a:pt x="536" y="1296"/>
                    <a:pt x="530" y="1241"/>
                  </a:cubicBezTo>
                  <a:cubicBezTo>
                    <a:pt x="484" y="829"/>
                    <a:pt x="384" y="377"/>
                    <a:pt x="146" y="32"/>
                  </a:cubicBezTo>
                  <a:cubicBezTo>
                    <a:pt x="131" y="10"/>
                    <a:pt x="108" y="1"/>
                    <a:pt x="8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0"/>
            <p:cNvSpPr/>
            <p:nvPr/>
          </p:nvSpPr>
          <p:spPr>
            <a:xfrm>
              <a:off x="5465165" y="5189023"/>
              <a:ext cx="60122" cy="100381"/>
            </a:xfrm>
            <a:custGeom>
              <a:avLst/>
              <a:gdLst/>
              <a:ahLst/>
              <a:cxnLst/>
              <a:rect l="l" t="t" r="r" b="b"/>
              <a:pathLst>
                <a:path w="1468" h="2451" extrusionOk="0">
                  <a:moveTo>
                    <a:pt x="94" y="0"/>
                  </a:moveTo>
                  <a:cubicBezTo>
                    <a:pt x="47" y="0"/>
                    <a:pt x="0" y="49"/>
                    <a:pt x="34" y="95"/>
                  </a:cubicBezTo>
                  <a:cubicBezTo>
                    <a:pt x="595" y="838"/>
                    <a:pt x="1080" y="1525"/>
                    <a:pt x="1377" y="2421"/>
                  </a:cubicBezTo>
                  <a:cubicBezTo>
                    <a:pt x="1384" y="2441"/>
                    <a:pt x="1401" y="2450"/>
                    <a:pt x="1418" y="2450"/>
                  </a:cubicBezTo>
                  <a:cubicBezTo>
                    <a:pt x="1443" y="2450"/>
                    <a:pt x="1468" y="2431"/>
                    <a:pt x="1458" y="2399"/>
                  </a:cubicBezTo>
                  <a:cubicBezTo>
                    <a:pt x="1208" y="1539"/>
                    <a:pt x="793" y="642"/>
                    <a:pt x="136" y="17"/>
                  </a:cubicBezTo>
                  <a:cubicBezTo>
                    <a:pt x="124" y="5"/>
                    <a:pt x="109" y="0"/>
                    <a:pt x="9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0"/>
            <p:cNvSpPr/>
            <p:nvPr/>
          </p:nvSpPr>
          <p:spPr>
            <a:xfrm>
              <a:off x="2856496" y="5189186"/>
              <a:ext cx="14293" cy="36573"/>
            </a:xfrm>
            <a:custGeom>
              <a:avLst/>
              <a:gdLst/>
              <a:ahLst/>
              <a:cxnLst/>
              <a:rect l="l" t="t" r="r" b="b"/>
              <a:pathLst>
                <a:path w="349" h="893" extrusionOk="0">
                  <a:moveTo>
                    <a:pt x="77" y="0"/>
                  </a:moveTo>
                  <a:cubicBezTo>
                    <a:pt x="38" y="0"/>
                    <a:pt x="1" y="30"/>
                    <a:pt x="17" y="79"/>
                  </a:cubicBezTo>
                  <a:cubicBezTo>
                    <a:pt x="99" y="331"/>
                    <a:pt x="125" y="594"/>
                    <a:pt x="204" y="844"/>
                  </a:cubicBezTo>
                  <a:cubicBezTo>
                    <a:pt x="214" y="877"/>
                    <a:pt x="242" y="893"/>
                    <a:pt x="270" y="893"/>
                  </a:cubicBezTo>
                  <a:cubicBezTo>
                    <a:pt x="304" y="893"/>
                    <a:pt x="338" y="869"/>
                    <a:pt x="340" y="825"/>
                  </a:cubicBezTo>
                  <a:cubicBezTo>
                    <a:pt x="349" y="560"/>
                    <a:pt x="241" y="286"/>
                    <a:pt x="144" y="45"/>
                  </a:cubicBezTo>
                  <a:cubicBezTo>
                    <a:pt x="131" y="14"/>
                    <a:pt x="103" y="0"/>
                    <a:pt x="7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0"/>
            <p:cNvSpPr/>
            <p:nvPr/>
          </p:nvSpPr>
          <p:spPr>
            <a:xfrm>
              <a:off x="3063441" y="5194920"/>
              <a:ext cx="46689" cy="91616"/>
            </a:xfrm>
            <a:custGeom>
              <a:avLst/>
              <a:gdLst/>
              <a:ahLst/>
              <a:cxnLst/>
              <a:rect l="l" t="t" r="r" b="b"/>
              <a:pathLst>
                <a:path w="1140" h="2237" extrusionOk="0">
                  <a:moveTo>
                    <a:pt x="56" y="0"/>
                  </a:moveTo>
                  <a:cubicBezTo>
                    <a:pt x="27" y="0"/>
                    <a:pt x="0" y="19"/>
                    <a:pt x="3" y="57"/>
                  </a:cubicBezTo>
                  <a:cubicBezTo>
                    <a:pt x="30" y="382"/>
                    <a:pt x="202" y="697"/>
                    <a:pt x="334" y="992"/>
                  </a:cubicBezTo>
                  <a:cubicBezTo>
                    <a:pt x="514" y="1402"/>
                    <a:pt x="702" y="1838"/>
                    <a:pt x="971" y="2201"/>
                  </a:cubicBezTo>
                  <a:cubicBezTo>
                    <a:pt x="989" y="2226"/>
                    <a:pt x="1014" y="2237"/>
                    <a:pt x="1038" y="2237"/>
                  </a:cubicBezTo>
                  <a:cubicBezTo>
                    <a:pt x="1091" y="2237"/>
                    <a:pt x="1139" y="2185"/>
                    <a:pt x="1107" y="2121"/>
                  </a:cubicBezTo>
                  <a:cubicBezTo>
                    <a:pt x="952" y="1803"/>
                    <a:pt x="763" y="1502"/>
                    <a:pt x="608" y="1182"/>
                  </a:cubicBezTo>
                  <a:cubicBezTo>
                    <a:pt x="439" y="839"/>
                    <a:pt x="170" y="439"/>
                    <a:pt x="124" y="57"/>
                  </a:cubicBezTo>
                  <a:cubicBezTo>
                    <a:pt x="118" y="20"/>
                    <a:pt x="86" y="0"/>
                    <a:pt x="5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0"/>
            <p:cNvSpPr/>
            <p:nvPr/>
          </p:nvSpPr>
          <p:spPr>
            <a:xfrm>
              <a:off x="6101975" y="5195002"/>
              <a:ext cx="46566" cy="130810"/>
            </a:xfrm>
            <a:custGeom>
              <a:avLst/>
              <a:gdLst/>
              <a:ahLst/>
              <a:cxnLst/>
              <a:rect l="l" t="t" r="r" b="b"/>
              <a:pathLst>
                <a:path w="1137" h="3194" extrusionOk="0">
                  <a:moveTo>
                    <a:pt x="61" y="1"/>
                  </a:moveTo>
                  <a:cubicBezTo>
                    <a:pt x="31" y="1"/>
                    <a:pt x="1" y="35"/>
                    <a:pt x="22" y="64"/>
                  </a:cubicBezTo>
                  <a:cubicBezTo>
                    <a:pt x="670" y="997"/>
                    <a:pt x="1023" y="2021"/>
                    <a:pt x="972" y="3165"/>
                  </a:cubicBezTo>
                  <a:cubicBezTo>
                    <a:pt x="971" y="3184"/>
                    <a:pt x="984" y="3193"/>
                    <a:pt x="998" y="3193"/>
                  </a:cubicBezTo>
                  <a:cubicBezTo>
                    <a:pt x="1012" y="3193"/>
                    <a:pt x="1027" y="3184"/>
                    <a:pt x="1028" y="3165"/>
                  </a:cubicBezTo>
                  <a:cubicBezTo>
                    <a:pt x="1136" y="2019"/>
                    <a:pt x="838" y="897"/>
                    <a:pt x="88" y="13"/>
                  </a:cubicBezTo>
                  <a:cubicBezTo>
                    <a:pt x="80" y="5"/>
                    <a:pt x="70" y="1"/>
                    <a:pt x="6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0"/>
            <p:cNvSpPr/>
            <p:nvPr/>
          </p:nvSpPr>
          <p:spPr>
            <a:xfrm>
              <a:off x="2899171" y="5199425"/>
              <a:ext cx="15686" cy="36941"/>
            </a:xfrm>
            <a:custGeom>
              <a:avLst/>
              <a:gdLst/>
              <a:ahLst/>
              <a:cxnLst/>
              <a:rect l="l" t="t" r="r" b="b"/>
              <a:pathLst>
                <a:path w="383" h="902" extrusionOk="0">
                  <a:moveTo>
                    <a:pt x="105" y="0"/>
                  </a:moveTo>
                  <a:cubicBezTo>
                    <a:pt x="54" y="0"/>
                    <a:pt x="0" y="43"/>
                    <a:pt x="19" y="108"/>
                  </a:cubicBezTo>
                  <a:cubicBezTo>
                    <a:pt x="88" y="358"/>
                    <a:pt x="130" y="654"/>
                    <a:pt x="273" y="875"/>
                  </a:cubicBezTo>
                  <a:cubicBezTo>
                    <a:pt x="285" y="893"/>
                    <a:pt x="303" y="901"/>
                    <a:pt x="322" y="901"/>
                  </a:cubicBezTo>
                  <a:cubicBezTo>
                    <a:pt x="350" y="901"/>
                    <a:pt x="379" y="881"/>
                    <a:pt x="380" y="846"/>
                  </a:cubicBezTo>
                  <a:cubicBezTo>
                    <a:pt x="382" y="583"/>
                    <a:pt x="260" y="311"/>
                    <a:pt x="185" y="62"/>
                  </a:cubicBezTo>
                  <a:cubicBezTo>
                    <a:pt x="173" y="19"/>
                    <a:pt x="140" y="0"/>
                    <a:pt x="10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0"/>
            <p:cNvSpPr/>
            <p:nvPr/>
          </p:nvSpPr>
          <p:spPr>
            <a:xfrm>
              <a:off x="2963020" y="5202251"/>
              <a:ext cx="19658" cy="45378"/>
            </a:xfrm>
            <a:custGeom>
              <a:avLst/>
              <a:gdLst/>
              <a:ahLst/>
              <a:cxnLst/>
              <a:rect l="l" t="t" r="r" b="b"/>
              <a:pathLst>
                <a:path w="480" h="1108" extrusionOk="0">
                  <a:moveTo>
                    <a:pt x="91" y="0"/>
                  </a:moveTo>
                  <a:cubicBezTo>
                    <a:pt x="44" y="0"/>
                    <a:pt x="0" y="36"/>
                    <a:pt x="23" y="89"/>
                  </a:cubicBezTo>
                  <a:cubicBezTo>
                    <a:pt x="158" y="412"/>
                    <a:pt x="232" y="761"/>
                    <a:pt x="372" y="1080"/>
                  </a:cubicBezTo>
                  <a:cubicBezTo>
                    <a:pt x="380" y="1099"/>
                    <a:pt x="397" y="1107"/>
                    <a:pt x="416" y="1107"/>
                  </a:cubicBezTo>
                  <a:cubicBezTo>
                    <a:pt x="447" y="1107"/>
                    <a:pt x="480" y="1085"/>
                    <a:pt x="478" y="1050"/>
                  </a:cubicBezTo>
                  <a:cubicBezTo>
                    <a:pt x="454" y="711"/>
                    <a:pt x="298" y="361"/>
                    <a:pt x="168" y="50"/>
                  </a:cubicBezTo>
                  <a:cubicBezTo>
                    <a:pt x="153" y="15"/>
                    <a:pt x="121" y="0"/>
                    <a:pt x="9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0"/>
            <p:cNvSpPr/>
            <p:nvPr/>
          </p:nvSpPr>
          <p:spPr>
            <a:xfrm>
              <a:off x="4760739" y="5202456"/>
              <a:ext cx="29324" cy="37720"/>
            </a:xfrm>
            <a:custGeom>
              <a:avLst/>
              <a:gdLst/>
              <a:ahLst/>
              <a:cxnLst/>
              <a:rect l="l" t="t" r="r" b="b"/>
              <a:pathLst>
                <a:path w="716" h="921" extrusionOk="0">
                  <a:moveTo>
                    <a:pt x="79" y="0"/>
                  </a:moveTo>
                  <a:cubicBezTo>
                    <a:pt x="37" y="0"/>
                    <a:pt x="1" y="51"/>
                    <a:pt x="21" y="98"/>
                  </a:cubicBezTo>
                  <a:cubicBezTo>
                    <a:pt x="145" y="378"/>
                    <a:pt x="364" y="632"/>
                    <a:pt x="538" y="884"/>
                  </a:cubicBezTo>
                  <a:cubicBezTo>
                    <a:pt x="556" y="909"/>
                    <a:pt x="581" y="920"/>
                    <a:pt x="605" y="920"/>
                  </a:cubicBezTo>
                  <a:cubicBezTo>
                    <a:pt x="661" y="920"/>
                    <a:pt x="715" y="864"/>
                    <a:pt x="676" y="804"/>
                  </a:cubicBezTo>
                  <a:cubicBezTo>
                    <a:pt x="501" y="547"/>
                    <a:pt x="342" y="243"/>
                    <a:pt x="123" y="21"/>
                  </a:cubicBezTo>
                  <a:cubicBezTo>
                    <a:pt x="109" y="6"/>
                    <a:pt x="94" y="0"/>
                    <a:pt x="7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0"/>
            <p:cNvSpPr/>
            <p:nvPr/>
          </p:nvSpPr>
          <p:spPr>
            <a:xfrm>
              <a:off x="3116314" y="5202702"/>
              <a:ext cx="79002" cy="130565"/>
            </a:xfrm>
            <a:custGeom>
              <a:avLst/>
              <a:gdLst/>
              <a:ahLst/>
              <a:cxnLst/>
              <a:rect l="l" t="t" r="r" b="b"/>
              <a:pathLst>
                <a:path w="1929" h="3188" extrusionOk="0">
                  <a:moveTo>
                    <a:pt x="103" y="0"/>
                  </a:moveTo>
                  <a:cubicBezTo>
                    <a:pt x="49" y="0"/>
                    <a:pt x="1" y="81"/>
                    <a:pt x="51" y="123"/>
                  </a:cubicBezTo>
                  <a:cubicBezTo>
                    <a:pt x="1042" y="935"/>
                    <a:pt x="1440" y="1960"/>
                    <a:pt x="1790" y="3150"/>
                  </a:cubicBezTo>
                  <a:cubicBezTo>
                    <a:pt x="1798" y="3176"/>
                    <a:pt x="1819" y="3188"/>
                    <a:pt x="1841" y="3188"/>
                  </a:cubicBezTo>
                  <a:cubicBezTo>
                    <a:pt x="1867" y="3188"/>
                    <a:pt x="1892" y="3169"/>
                    <a:pt x="1893" y="3136"/>
                  </a:cubicBezTo>
                  <a:cubicBezTo>
                    <a:pt x="1929" y="1894"/>
                    <a:pt x="1086" y="731"/>
                    <a:pt x="137" y="12"/>
                  </a:cubicBezTo>
                  <a:cubicBezTo>
                    <a:pt x="126" y="4"/>
                    <a:pt x="114" y="0"/>
                    <a:pt x="10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0"/>
            <p:cNvSpPr/>
            <p:nvPr/>
          </p:nvSpPr>
          <p:spPr>
            <a:xfrm>
              <a:off x="2925259" y="5203439"/>
              <a:ext cx="29815" cy="76217"/>
            </a:xfrm>
            <a:custGeom>
              <a:avLst/>
              <a:gdLst/>
              <a:ahLst/>
              <a:cxnLst/>
              <a:rect l="l" t="t" r="r" b="b"/>
              <a:pathLst>
                <a:path w="728" h="1861" extrusionOk="0">
                  <a:moveTo>
                    <a:pt x="126" y="0"/>
                  </a:moveTo>
                  <a:cubicBezTo>
                    <a:pt x="66" y="0"/>
                    <a:pt x="1" y="69"/>
                    <a:pt x="34" y="144"/>
                  </a:cubicBezTo>
                  <a:cubicBezTo>
                    <a:pt x="273" y="696"/>
                    <a:pt x="387" y="1297"/>
                    <a:pt x="641" y="1838"/>
                  </a:cubicBezTo>
                  <a:cubicBezTo>
                    <a:pt x="649" y="1853"/>
                    <a:pt x="664" y="1860"/>
                    <a:pt x="678" y="1860"/>
                  </a:cubicBezTo>
                  <a:cubicBezTo>
                    <a:pt x="703" y="1860"/>
                    <a:pt x="728" y="1841"/>
                    <a:pt x="728" y="1813"/>
                  </a:cubicBezTo>
                  <a:cubicBezTo>
                    <a:pt x="728" y="1208"/>
                    <a:pt x="441" y="594"/>
                    <a:pt x="195" y="49"/>
                  </a:cubicBezTo>
                  <a:cubicBezTo>
                    <a:pt x="180" y="14"/>
                    <a:pt x="153" y="0"/>
                    <a:pt x="12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0"/>
            <p:cNvSpPr/>
            <p:nvPr/>
          </p:nvSpPr>
          <p:spPr>
            <a:xfrm>
              <a:off x="2781999" y="5209091"/>
              <a:ext cx="63767" cy="169431"/>
            </a:xfrm>
            <a:custGeom>
              <a:avLst/>
              <a:gdLst/>
              <a:ahLst/>
              <a:cxnLst/>
              <a:rect l="l" t="t" r="r" b="b"/>
              <a:pathLst>
                <a:path w="1557" h="4137" extrusionOk="0">
                  <a:moveTo>
                    <a:pt x="135" y="0"/>
                  </a:moveTo>
                  <a:cubicBezTo>
                    <a:pt x="67" y="0"/>
                    <a:pt x="1" y="53"/>
                    <a:pt x="33" y="137"/>
                  </a:cubicBezTo>
                  <a:cubicBezTo>
                    <a:pt x="482" y="1265"/>
                    <a:pt x="815" y="2403"/>
                    <a:pt x="1092" y="3553"/>
                  </a:cubicBezTo>
                  <a:cubicBezTo>
                    <a:pt x="1092" y="3557"/>
                    <a:pt x="1095" y="3561"/>
                    <a:pt x="1095" y="3565"/>
                  </a:cubicBezTo>
                  <a:cubicBezTo>
                    <a:pt x="1138" y="3754"/>
                    <a:pt x="1180" y="3945"/>
                    <a:pt x="1222" y="4137"/>
                  </a:cubicBezTo>
                  <a:lnTo>
                    <a:pt x="1556" y="4137"/>
                  </a:lnTo>
                  <a:cubicBezTo>
                    <a:pt x="1250" y="2745"/>
                    <a:pt x="786" y="1379"/>
                    <a:pt x="248" y="75"/>
                  </a:cubicBezTo>
                  <a:cubicBezTo>
                    <a:pt x="227" y="23"/>
                    <a:pt x="180" y="0"/>
                    <a:pt x="13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0"/>
            <p:cNvSpPr/>
            <p:nvPr/>
          </p:nvSpPr>
          <p:spPr>
            <a:xfrm>
              <a:off x="2904290" y="5217896"/>
              <a:ext cx="67699" cy="160626"/>
            </a:xfrm>
            <a:custGeom>
              <a:avLst/>
              <a:gdLst/>
              <a:ahLst/>
              <a:cxnLst/>
              <a:rect l="l" t="t" r="r" b="b"/>
              <a:pathLst>
                <a:path w="1653" h="3922" extrusionOk="0">
                  <a:moveTo>
                    <a:pt x="104" y="1"/>
                  </a:moveTo>
                  <a:cubicBezTo>
                    <a:pt x="53" y="1"/>
                    <a:pt x="5" y="30"/>
                    <a:pt x="0" y="80"/>
                  </a:cubicBezTo>
                  <a:cubicBezTo>
                    <a:pt x="0" y="90"/>
                    <a:pt x="0" y="109"/>
                    <a:pt x="8" y="126"/>
                  </a:cubicBezTo>
                  <a:cubicBezTo>
                    <a:pt x="510" y="1375"/>
                    <a:pt x="944" y="2649"/>
                    <a:pt x="1385" y="3922"/>
                  </a:cubicBezTo>
                  <a:lnTo>
                    <a:pt x="1653" y="3922"/>
                  </a:lnTo>
                  <a:cubicBezTo>
                    <a:pt x="1235" y="2616"/>
                    <a:pt x="721" y="1335"/>
                    <a:pt x="206" y="67"/>
                  </a:cubicBezTo>
                  <a:lnTo>
                    <a:pt x="204" y="63"/>
                  </a:lnTo>
                  <a:cubicBezTo>
                    <a:pt x="185" y="20"/>
                    <a:pt x="144" y="1"/>
                    <a:pt x="10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0"/>
            <p:cNvSpPr/>
            <p:nvPr/>
          </p:nvSpPr>
          <p:spPr>
            <a:xfrm>
              <a:off x="2867922" y="5222811"/>
              <a:ext cx="26047" cy="155711"/>
            </a:xfrm>
            <a:custGeom>
              <a:avLst/>
              <a:gdLst/>
              <a:ahLst/>
              <a:cxnLst/>
              <a:rect l="l" t="t" r="r" b="b"/>
              <a:pathLst>
                <a:path w="636" h="3802" extrusionOk="0">
                  <a:moveTo>
                    <a:pt x="74" y="1"/>
                  </a:moveTo>
                  <a:cubicBezTo>
                    <a:pt x="70" y="1"/>
                    <a:pt x="65" y="2"/>
                    <a:pt x="61" y="4"/>
                  </a:cubicBezTo>
                  <a:cubicBezTo>
                    <a:pt x="44" y="4"/>
                    <a:pt x="33" y="15"/>
                    <a:pt x="33" y="34"/>
                  </a:cubicBezTo>
                  <a:lnTo>
                    <a:pt x="33" y="56"/>
                  </a:lnTo>
                  <a:cubicBezTo>
                    <a:pt x="1" y="1324"/>
                    <a:pt x="159" y="2579"/>
                    <a:pt x="462" y="3802"/>
                  </a:cubicBezTo>
                  <a:lnTo>
                    <a:pt x="635" y="3802"/>
                  </a:lnTo>
                  <a:cubicBezTo>
                    <a:pt x="332" y="2570"/>
                    <a:pt x="169" y="1316"/>
                    <a:pt x="106" y="32"/>
                  </a:cubicBezTo>
                  <a:cubicBezTo>
                    <a:pt x="106" y="13"/>
                    <a:pt x="90" y="1"/>
                    <a:pt x="7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0"/>
            <p:cNvSpPr/>
            <p:nvPr/>
          </p:nvSpPr>
          <p:spPr>
            <a:xfrm>
              <a:off x="4648932" y="5223466"/>
              <a:ext cx="109309" cy="155056"/>
            </a:xfrm>
            <a:custGeom>
              <a:avLst/>
              <a:gdLst/>
              <a:ahLst/>
              <a:cxnLst/>
              <a:rect l="l" t="t" r="r" b="b"/>
              <a:pathLst>
                <a:path w="2669" h="3786" extrusionOk="0">
                  <a:moveTo>
                    <a:pt x="86" y="1"/>
                  </a:moveTo>
                  <a:cubicBezTo>
                    <a:pt x="40" y="1"/>
                    <a:pt x="0" y="59"/>
                    <a:pt x="42" y="100"/>
                  </a:cubicBezTo>
                  <a:cubicBezTo>
                    <a:pt x="1149" y="1164"/>
                    <a:pt x="2001" y="2391"/>
                    <a:pt x="2522" y="3786"/>
                  </a:cubicBezTo>
                  <a:lnTo>
                    <a:pt x="2668" y="3786"/>
                  </a:lnTo>
                  <a:cubicBezTo>
                    <a:pt x="2162" y="2336"/>
                    <a:pt x="1314" y="1033"/>
                    <a:pt x="126" y="16"/>
                  </a:cubicBezTo>
                  <a:cubicBezTo>
                    <a:pt x="113" y="5"/>
                    <a:pt x="99" y="1"/>
                    <a:pt x="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0"/>
            <p:cNvSpPr/>
            <p:nvPr/>
          </p:nvSpPr>
          <p:spPr>
            <a:xfrm>
              <a:off x="4958921" y="5225964"/>
              <a:ext cx="34689" cy="102183"/>
            </a:xfrm>
            <a:custGeom>
              <a:avLst/>
              <a:gdLst/>
              <a:ahLst/>
              <a:cxnLst/>
              <a:rect l="l" t="t" r="r" b="b"/>
              <a:pathLst>
                <a:path w="847" h="2495" extrusionOk="0">
                  <a:moveTo>
                    <a:pt x="72" y="1"/>
                  </a:moveTo>
                  <a:cubicBezTo>
                    <a:pt x="35" y="1"/>
                    <a:pt x="1" y="39"/>
                    <a:pt x="23" y="82"/>
                  </a:cubicBezTo>
                  <a:cubicBezTo>
                    <a:pt x="381" y="833"/>
                    <a:pt x="629" y="1574"/>
                    <a:pt x="670" y="2409"/>
                  </a:cubicBezTo>
                  <a:cubicBezTo>
                    <a:pt x="672" y="2466"/>
                    <a:pt x="717" y="2494"/>
                    <a:pt x="761" y="2494"/>
                  </a:cubicBezTo>
                  <a:cubicBezTo>
                    <a:pt x="804" y="2494"/>
                    <a:pt x="846" y="2466"/>
                    <a:pt x="843" y="2410"/>
                  </a:cubicBezTo>
                  <a:cubicBezTo>
                    <a:pt x="802" y="1567"/>
                    <a:pt x="592" y="735"/>
                    <a:pt x="118" y="27"/>
                  </a:cubicBezTo>
                  <a:cubicBezTo>
                    <a:pt x="106" y="8"/>
                    <a:pt x="89" y="1"/>
                    <a:pt x="7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0"/>
            <p:cNvSpPr/>
            <p:nvPr/>
          </p:nvSpPr>
          <p:spPr>
            <a:xfrm>
              <a:off x="3375969" y="5226906"/>
              <a:ext cx="73760" cy="151615"/>
            </a:xfrm>
            <a:custGeom>
              <a:avLst/>
              <a:gdLst/>
              <a:ahLst/>
              <a:cxnLst/>
              <a:rect l="l" t="t" r="r" b="b"/>
              <a:pathLst>
                <a:path w="1801" h="3702" extrusionOk="0">
                  <a:moveTo>
                    <a:pt x="120" y="0"/>
                  </a:moveTo>
                  <a:cubicBezTo>
                    <a:pt x="59" y="0"/>
                    <a:pt x="0" y="46"/>
                    <a:pt x="28" y="120"/>
                  </a:cubicBezTo>
                  <a:cubicBezTo>
                    <a:pt x="343" y="956"/>
                    <a:pt x="661" y="1802"/>
                    <a:pt x="1002" y="2647"/>
                  </a:cubicBezTo>
                  <a:cubicBezTo>
                    <a:pt x="1138" y="2999"/>
                    <a:pt x="1281" y="3352"/>
                    <a:pt x="1428" y="3702"/>
                  </a:cubicBezTo>
                  <a:lnTo>
                    <a:pt x="1800" y="3702"/>
                  </a:lnTo>
                  <a:cubicBezTo>
                    <a:pt x="1659" y="3390"/>
                    <a:pt x="1515" y="3084"/>
                    <a:pt x="1374" y="2774"/>
                  </a:cubicBezTo>
                  <a:cubicBezTo>
                    <a:pt x="1370" y="2767"/>
                    <a:pt x="1370" y="2762"/>
                    <a:pt x="1368" y="2756"/>
                  </a:cubicBezTo>
                  <a:cubicBezTo>
                    <a:pt x="1287" y="2580"/>
                    <a:pt x="1205" y="2400"/>
                    <a:pt x="1129" y="2224"/>
                  </a:cubicBezTo>
                  <a:cubicBezTo>
                    <a:pt x="1087" y="2132"/>
                    <a:pt x="1049" y="2041"/>
                    <a:pt x="1011" y="1952"/>
                  </a:cubicBezTo>
                  <a:cubicBezTo>
                    <a:pt x="980" y="1879"/>
                    <a:pt x="948" y="1809"/>
                    <a:pt x="918" y="1741"/>
                  </a:cubicBezTo>
                  <a:lnTo>
                    <a:pt x="918" y="1738"/>
                  </a:lnTo>
                  <a:cubicBezTo>
                    <a:pt x="674" y="1186"/>
                    <a:pt x="442" y="630"/>
                    <a:pt x="220" y="66"/>
                  </a:cubicBezTo>
                  <a:cubicBezTo>
                    <a:pt x="202" y="20"/>
                    <a:pt x="160" y="0"/>
                    <a:pt x="12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0"/>
            <p:cNvSpPr/>
            <p:nvPr/>
          </p:nvSpPr>
          <p:spPr>
            <a:xfrm>
              <a:off x="6534173" y="5227029"/>
              <a:ext cx="32723" cy="137650"/>
            </a:xfrm>
            <a:custGeom>
              <a:avLst/>
              <a:gdLst/>
              <a:ahLst/>
              <a:cxnLst/>
              <a:rect l="l" t="t" r="r" b="b"/>
              <a:pathLst>
                <a:path w="799" h="3361" extrusionOk="0">
                  <a:moveTo>
                    <a:pt x="55" y="1"/>
                  </a:moveTo>
                  <a:cubicBezTo>
                    <a:pt x="29" y="1"/>
                    <a:pt x="1" y="25"/>
                    <a:pt x="10" y="55"/>
                  </a:cubicBezTo>
                  <a:cubicBezTo>
                    <a:pt x="341" y="1129"/>
                    <a:pt x="615" y="2152"/>
                    <a:pt x="642" y="3284"/>
                  </a:cubicBezTo>
                  <a:cubicBezTo>
                    <a:pt x="643" y="3335"/>
                    <a:pt x="683" y="3360"/>
                    <a:pt x="722" y="3360"/>
                  </a:cubicBezTo>
                  <a:cubicBezTo>
                    <a:pt x="761" y="3360"/>
                    <a:pt x="799" y="3335"/>
                    <a:pt x="798" y="3284"/>
                  </a:cubicBezTo>
                  <a:cubicBezTo>
                    <a:pt x="775" y="2169"/>
                    <a:pt x="600" y="1023"/>
                    <a:pt x="89" y="22"/>
                  </a:cubicBezTo>
                  <a:cubicBezTo>
                    <a:pt x="82" y="7"/>
                    <a:pt x="69" y="1"/>
                    <a:pt x="5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0"/>
            <p:cNvSpPr/>
            <p:nvPr/>
          </p:nvSpPr>
          <p:spPr>
            <a:xfrm>
              <a:off x="5193675" y="5231247"/>
              <a:ext cx="8642" cy="52709"/>
            </a:xfrm>
            <a:custGeom>
              <a:avLst/>
              <a:gdLst/>
              <a:ahLst/>
              <a:cxnLst/>
              <a:rect l="l" t="t" r="r" b="b"/>
              <a:pathLst>
                <a:path w="211" h="1287" extrusionOk="0">
                  <a:moveTo>
                    <a:pt x="69" y="0"/>
                  </a:moveTo>
                  <a:cubicBezTo>
                    <a:pt x="34" y="0"/>
                    <a:pt x="0" y="23"/>
                    <a:pt x="4" y="68"/>
                  </a:cubicBezTo>
                  <a:cubicBezTo>
                    <a:pt x="33" y="463"/>
                    <a:pt x="52" y="864"/>
                    <a:pt x="116" y="1255"/>
                  </a:cubicBezTo>
                  <a:cubicBezTo>
                    <a:pt x="120" y="1277"/>
                    <a:pt x="137" y="1287"/>
                    <a:pt x="155" y="1287"/>
                  </a:cubicBezTo>
                  <a:cubicBezTo>
                    <a:pt x="177" y="1287"/>
                    <a:pt x="202" y="1271"/>
                    <a:pt x="202" y="1244"/>
                  </a:cubicBezTo>
                  <a:cubicBezTo>
                    <a:pt x="210" y="852"/>
                    <a:pt x="172" y="459"/>
                    <a:pt x="145" y="68"/>
                  </a:cubicBezTo>
                  <a:cubicBezTo>
                    <a:pt x="142" y="23"/>
                    <a:pt x="105" y="0"/>
                    <a:pt x="6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0"/>
            <p:cNvSpPr/>
            <p:nvPr/>
          </p:nvSpPr>
          <p:spPr>
            <a:xfrm>
              <a:off x="3224354" y="5232189"/>
              <a:ext cx="47180" cy="127083"/>
            </a:xfrm>
            <a:custGeom>
              <a:avLst/>
              <a:gdLst/>
              <a:ahLst/>
              <a:cxnLst/>
              <a:rect l="l" t="t" r="r" b="b"/>
              <a:pathLst>
                <a:path w="1152" h="3103" extrusionOk="0">
                  <a:moveTo>
                    <a:pt x="101" y="0"/>
                  </a:moveTo>
                  <a:cubicBezTo>
                    <a:pt x="50" y="0"/>
                    <a:pt x="1" y="40"/>
                    <a:pt x="23" y="102"/>
                  </a:cubicBezTo>
                  <a:cubicBezTo>
                    <a:pt x="369" y="1075"/>
                    <a:pt x="595" y="2136"/>
                    <a:pt x="1028" y="3072"/>
                  </a:cubicBezTo>
                  <a:cubicBezTo>
                    <a:pt x="1038" y="3093"/>
                    <a:pt x="1059" y="3102"/>
                    <a:pt x="1081" y="3102"/>
                  </a:cubicBezTo>
                  <a:cubicBezTo>
                    <a:pt x="1115" y="3102"/>
                    <a:pt x="1151" y="3078"/>
                    <a:pt x="1147" y="3040"/>
                  </a:cubicBezTo>
                  <a:cubicBezTo>
                    <a:pt x="1009" y="2027"/>
                    <a:pt x="552" y="1006"/>
                    <a:pt x="184" y="58"/>
                  </a:cubicBezTo>
                  <a:cubicBezTo>
                    <a:pt x="169" y="18"/>
                    <a:pt x="135" y="0"/>
                    <a:pt x="10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0"/>
            <p:cNvSpPr/>
            <p:nvPr/>
          </p:nvSpPr>
          <p:spPr>
            <a:xfrm>
              <a:off x="3177665" y="5233541"/>
              <a:ext cx="36081" cy="84163"/>
            </a:xfrm>
            <a:custGeom>
              <a:avLst/>
              <a:gdLst/>
              <a:ahLst/>
              <a:cxnLst/>
              <a:rect l="l" t="t" r="r" b="b"/>
              <a:pathLst>
                <a:path w="881" h="2055" extrusionOk="0">
                  <a:moveTo>
                    <a:pt x="54" y="0"/>
                  </a:moveTo>
                  <a:cubicBezTo>
                    <a:pt x="27" y="0"/>
                    <a:pt x="1" y="36"/>
                    <a:pt x="15" y="65"/>
                  </a:cubicBezTo>
                  <a:cubicBezTo>
                    <a:pt x="306" y="698"/>
                    <a:pt x="554" y="1317"/>
                    <a:pt x="717" y="1996"/>
                  </a:cubicBezTo>
                  <a:cubicBezTo>
                    <a:pt x="727" y="2037"/>
                    <a:pt x="755" y="2055"/>
                    <a:pt x="785" y="2055"/>
                  </a:cubicBezTo>
                  <a:cubicBezTo>
                    <a:pt x="831" y="2055"/>
                    <a:pt x="880" y="2014"/>
                    <a:pt x="872" y="1953"/>
                  </a:cubicBezTo>
                  <a:cubicBezTo>
                    <a:pt x="770" y="1259"/>
                    <a:pt x="514" y="573"/>
                    <a:pt x="81" y="14"/>
                  </a:cubicBezTo>
                  <a:cubicBezTo>
                    <a:pt x="73" y="4"/>
                    <a:pt x="63" y="0"/>
                    <a:pt x="5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0"/>
            <p:cNvSpPr/>
            <p:nvPr/>
          </p:nvSpPr>
          <p:spPr>
            <a:xfrm>
              <a:off x="3063278" y="5236203"/>
              <a:ext cx="23058" cy="32150"/>
            </a:xfrm>
            <a:custGeom>
              <a:avLst/>
              <a:gdLst/>
              <a:ahLst/>
              <a:cxnLst/>
              <a:rect l="l" t="t" r="r" b="b"/>
              <a:pathLst>
                <a:path w="563" h="785" extrusionOk="0">
                  <a:moveTo>
                    <a:pt x="87" y="0"/>
                  </a:moveTo>
                  <a:cubicBezTo>
                    <a:pt x="45" y="0"/>
                    <a:pt x="1" y="47"/>
                    <a:pt x="26" y="99"/>
                  </a:cubicBezTo>
                  <a:cubicBezTo>
                    <a:pt x="137" y="328"/>
                    <a:pt x="258" y="600"/>
                    <a:pt x="453" y="768"/>
                  </a:cubicBezTo>
                  <a:cubicBezTo>
                    <a:pt x="467" y="779"/>
                    <a:pt x="481" y="784"/>
                    <a:pt x="494" y="784"/>
                  </a:cubicBezTo>
                  <a:cubicBezTo>
                    <a:pt x="532" y="784"/>
                    <a:pt x="562" y="744"/>
                    <a:pt x="542" y="701"/>
                  </a:cubicBezTo>
                  <a:cubicBezTo>
                    <a:pt x="436" y="467"/>
                    <a:pt x="259" y="262"/>
                    <a:pt x="138" y="33"/>
                  </a:cubicBezTo>
                  <a:cubicBezTo>
                    <a:pt x="126" y="10"/>
                    <a:pt x="107" y="0"/>
                    <a:pt x="8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0"/>
            <p:cNvSpPr/>
            <p:nvPr/>
          </p:nvSpPr>
          <p:spPr>
            <a:xfrm>
              <a:off x="3332884" y="5240298"/>
              <a:ext cx="55125" cy="138223"/>
            </a:xfrm>
            <a:custGeom>
              <a:avLst/>
              <a:gdLst/>
              <a:ahLst/>
              <a:cxnLst/>
              <a:rect l="l" t="t" r="r" b="b"/>
              <a:pathLst>
                <a:path w="1346" h="3375" extrusionOk="0">
                  <a:moveTo>
                    <a:pt x="130" y="0"/>
                  </a:moveTo>
                  <a:cubicBezTo>
                    <a:pt x="66" y="0"/>
                    <a:pt x="1" y="52"/>
                    <a:pt x="22" y="132"/>
                  </a:cubicBezTo>
                  <a:cubicBezTo>
                    <a:pt x="64" y="293"/>
                    <a:pt x="106" y="453"/>
                    <a:pt x="149" y="611"/>
                  </a:cubicBezTo>
                  <a:lnTo>
                    <a:pt x="149" y="615"/>
                  </a:lnTo>
                  <a:cubicBezTo>
                    <a:pt x="306" y="1182"/>
                    <a:pt x="475" y="1749"/>
                    <a:pt x="659" y="2316"/>
                  </a:cubicBezTo>
                  <a:cubicBezTo>
                    <a:pt x="775" y="2669"/>
                    <a:pt x="897" y="3021"/>
                    <a:pt x="1028" y="3375"/>
                  </a:cubicBezTo>
                  <a:lnTo>
                    <a:pt x="1346" y="3375"/>
                  </a:lnTo>
                  <a:cubicBezTo>
                    <a:pt x="1099" y="2766"/>
                    <a:pt x="869" y="2148"/>
                    <a:pt x="659" y="1520"/>
                  </a:cubicBezTo>
                  <a:cubicBezTo>
                    <a:pt x="654" y="1505"/>
                    <a:pt x="651" y="1488"/>
                    <a:pt x="643" y="1477"/>
                  </a:cubicBezTo>
                  <a:cubicBezTo>
                    <a:pt x="613" y="1374"/>
                    <a:pt x="578" y="1273"/>
                    <a:pt x="547" y="1170"/>
                  </a:cubicBezTo>
                  <a:cubicBezTo>
                    <a:pt x="521" y="1086"/>
                    <a:pt x="494" y="997"/>
                    <a:pt x="467" y="913"/>
                  </a:cubicBezTo>
                  <a:cubicBezTo>
                    <a:pt x="382" y="638"/>
                    <a:pt x="302" y="358"/>
                    <a:pt x="226" y="74"/>
                  </a:cubicBezTo>
                  <a:cubicBezTo>
                    <a:pt x="212" y="23"/>
                    <a:pt x="171" y="0"/>
                    <a:pt x="13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0"/>
            <p:cNvSpPr/>
            <p:nvPr/>
          </p:nvSpPr>
          <p:spPr>
            <a:xfrm>
              <a:off x="2289269" y="5242592"/>
              <a:ext cx="31249" cy="53037"/>
            </a:xfrm>
            <a:custGeom>
              <a:avLst/>
              <a:gdLst/>
              <a:ahLst/>
              <a:cxnLst/>
              <a:rect l="l" t="t" r="r" b="b"/>
              <a:pathLst>
                <a:path w="763" h="1295" extrusionOk="0">
                  <a:moveTo>
                    <a:pt x="82" y="0"/>
                  </a:moveTo>
                  <a:cubicBezTo>
                    <a:pt x="39" y="0"/>
                    <a:pt x="0" y="48"/>
                    <a:pt x="25" y="93"/>
                  </a:cubicBezTo>
                  <a:cubicBezTo>
                    <a:pt x="246" y="486"/>
                    <a:pt x="488" y="826"/>
                    <a:pt x="642" y="1258"/>
                  </a:cubicBezTo>
                  <a:cubicBezTo>
                    <a:pt x="651" y="1284"/>
                    <a:pt x="674" y="1295"/>
                    <a:pt x="696" y="1295"/>
                  </a:cubicBezTo>
                  <a:cubicBezTo>
                    <a:pt x="729" y="1295"/>
                    <a:pt x="762" y="1269"/>
                    <a:pt x="748" y="1227"/>
                  </a:cubicBezTo>
                  <a:cubicBezTo>
                    <a:pt x="615" y="810"/>
                    <a:pt x="428" y="339"/>
                    <a:pt x="123" y="18"/>
                  </a:cubicBezTo>
                  <a:cubicBezTo>
                    <a:pt x="110" y="6"/>
                    <a:pt x="96" y="0"/>
                    <a:pt x="8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0"/>
            <p:cNvSpPr/>
            <p:nvPr/>
          </p:nvSpPr>
          <p:spPr>
            <a:xfrm>
              <a:off x="3906787" y="5243206"/>
              <a:ext cx="69869" cy="135315"/>
            </a:xfrm>
            <a:custGeom>
              <a:avLst/>
              <a:gdLst/>
              <a:ahLst/>
              <a:cxnLst/>
              <a:rect l="l" t="t" r="r" b="b"/>
              <a:pathLst>
                <a:path w="1706" h="3304" extrusionOk="0">
                  <a:moveTo>
                    <a:pt x="77" y="0"/>
                  </a:moveTo>
                  <a:cubicBezTo>
                    <a:pt x="38" y="0"/>
                    <a:pt x="1" y="47"/>
                    <a:pt x="23" y="87"/>
                  </a:cubicBezTo>
                  <a:cubicBezTo>
                    <a:pt x="652" y="1130"/>
                    <a:pt x="1197" y="2127"/>
                    <a:pt x="1508" y="3304"/>
                  </a:cubicBezTo>
                  <a:lnTo>
                    <a:pt x="1706" y="3304"/>
                  </a:lnTo>
                  <a:cubicBezTo>
                    <a:pt x="1411" y="2128"/>
                    <a:pt x="921" y="939"/>
                    <a:pt x="115" y="19"/>
                  </a:cubicBezTo>
                  <a:cubicBezTo>
                    <a:pt x="104" y="6"/>
                    <a:pt x="90" y="0"/>
                    <a:pt x="7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0"/>
            <p:cNvSpPr/>
            <p:nvPr/>
          </p:nvSpPr>
          <p:spPr>
            <a:xfrm>
              <a:off x="5155750" y="5244148"/>
              <a:ext cx="11754" cy="53774"/>
            </a:xfrm>
            <a:custGeom>
              <a:avLst/>
              <a:gdLst/>
              <a:ahLst/>
              <a:cxnLst/>
              <a:rect l="l" t="t" r="r" b="b"/>
              <a:pathLst>
                <a:path w="287" h="1313" extrusionOk="0">
                  <a:moveTo>
                    <a:pt x="37" y="0"/>
                  </a:moveTo>
                  <a:cubicBezTo>
                    <a:pt x="18" y="0"/>
                    <a:pt x="1" y="15"/>
                    <a:pt x="6" y="39"/>
                  </a:cubicBezTo>
                  <a:cubicBezTo>
                    <a:pt x="95" y="453"/>
                    <a:pt x="190" y="850"/>
                    <a:pt x="208" y="1277"/>
                  </a:cubicBezTo>
                  <a:cubicBezTo>
                    <a:pt x="209" y="1301"/>
                    <a:pt x="228" y="1312"/>
                    <a:pt x="247" y="1312"/>
                  </a:cubicBezTo>
                  <a:cubicBezTo>
                    <a:pt x="267" y="1312"/>
                    <a:pt x="286" y="1300"/>
                    <a:pt x="286" y="1276"/>
                  </a:cubicBezTo>
                  <a:cubicBezTo>
                    <a:pt x="272" y="856"/>
                    <a:pt x="225" y="413"/>
                    <a:pt x="67" y="21"/>
                  </a:cubicBezTo>
                  <a:cubicBezTo>
                    <a:pt x="61" y="7"/>
                    <a:pt x="49" y="0"/>
                    <a:pt x="3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0"/>
            <p:cNvSpPr/>
            <p:nvPr/>
          </p:nvSpPr>
          <p:spPr>
            <a:xfrm>
              <a:off x="1806287" y="5244189"/>
              <a:ext cx="17774" cy="37801"/>
            </a:xfrm>
            <a:custGeom>
              <a:avLst/>
              <a:gdLst/>
              <a:ahLst/>
              <a:cxnLst/>
              <a:rect l="l" t="t" r="r" b="b"/>
              <a:pathLst>
                <a:path w="434" h="923" extrusionOk="0">
                  <a:moveTo>
                    <a:pt x="76" y="0"/>
                  </a:moveTo>
                  <a:cubicBezTo>
                    <a:pt x="39" y="0"/>
                    <a:pt x="1" y="34"/>
                    <a:pt x="12" y="77"/>
                  </a:cubicBezTo>
                  <a:cubicBezTo>
                    <a:pt x="76" y="351"/>
                    <a:pt x="167" y="653"/>
                    <a:pt x="315" y="892"/>
                  </a:cubicBezTo>
                  <a:cubicBezTo>
                    <a:pt x="328" y="914"/>
                    <a:pt x="347" y="923"/>
                    <a:pt x="365" y="923"/>
                  </a:cubicBezTo>
                  <a:cubicBezTo>
                    <a:pt x="400" y="923"/>
                    <a:pt x="434" y="889"/>
                    <a:pt x="427" y="845"/>
                  </a:cubicBezTo>
                  <a:cubicBezTo>
                    <a:pt x="383" y="567"/>
                    <a:pt x="253" y="279"/>
                    <a:pt x="125" y="30"/>
                  </a:cubicBezTo>
                  <a:cubicBezTo>
                    <a:pt x="113" y="9"/>
                    <a:pt x="94" y="0"/>
                    <a:pt x="7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0"/>
            <p:cNvSpPr/>
            <p:nvPr/>
          </p:nvSpPr>
          <p:spPr>
            <a:xfrm>
              <a:off x="3308148" y="5246523"/>
              <a:ext cx="47016" cy="131998"/>
            </a:xfrm>
            <a:custGeom>
              <a:avLst/>
              <a:gdLst/>
              <a:ahLst/>
              <a:cxnLst/>
              <a:rect l="l" t="t" r="r" b="b"/>
              <a:pathLst>
                <a:path w="1148" h="3223" extrusionOk="0">
                  <a:moveTo>
                    <a:pt x="109" y="1"/>
                  </a:moveTo>
                  <a:cubicBezTo>
                    <a:pt x="53" y="1"/>
                    <a:pt x="1" y="43"/>
                    <a:pt x="26" y="108"/>
                  </a:cubicBezTo>
                  <a:cubicBezTo>
                    <a:pt x="160" y="450"/>
                    <a:pt x="279" y="783"/>
                    <a:pt x="382" y="1117"/>
                  </a:cubicBezTo>
                  <a:cubicBezTo>
                    <a:pt x="502" y="1481"/>
                    <a:pt x="602" y="1845"/>
                    <a:pt x="686" y="2213"/>
                  </a:cubicBezTo>
                  <a:cubicBezTo>
                    <a:pt x="767" y="2544"/>
                    <a:pt x="836" y="2878"/>
                    <a:pt x="889" y="3223"/>
                  </a:cubicBezTo>
                  <a:lnTo>
                    <a:pt x="1147" y="3223"/>
                  </a:lnTo>
                  <a:cubicBezTo>
                    <a:pt x="1119" y="2764"/>
                    <a:pt x="1016" y="2300"/>
                    <a:pt x="873" y="1841"/>
                  </a:cubicBezTo>
                  <a:lnTo>
                    <a:pt x="851" y="1759"/>
                  </a:lnTo>
                  <a:cubicBezTo>
                    <a:pt x="780" y="1529"/>
                    <a:pt x="694" y="1303"/>
                    <a:pt x="607" y="1081"/>
                  </a:cubicBezTo>
                  <a:cubicBezTo>
                    <a:pt x="610" y="1078"/>
                    <a:pt x="610" y="1078"/>
                    <a:pt x="607" y="1078"/>
                  </a:cubicBezTo>
                  <a:cubicBezTo>
                    <a:pt x="476" y="730"/>
                    <a:pt x="330" y="388"/>
                    <a:pt x="200" y="62"/>
                  </a:cubicBezTo>
                  <a:cubicBezTo>
                    <a:pt x="183" y="19"/>
                    <a:pt x="145" y="1"/>
                    <a:pt x="10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0"/>
            <p:cNvSpPr/>
            <p:nvPr/>
          </p:nvSpPr>
          <p:spPr>
            <a:xfrm>
              <a:off x="3009872" y="5247056"/>
              <a:ext cx="24450" cy="131466"/>
            </a:xfrm>
            <a:custGeom>
              <a:avLst/>
              <a:gdLst/>
              <a:ahLst/>
              <a:cxnLst/>
              <a:rect l="l" t="t" r="r" b="b"/>
              <a:pathLst>
                <a:path w="597" h="3210" extrusionOk="0">
                  <a:moveTo>
                    <a:pt x="94" y="0"/>
                  </a:moveTo>
                  <a:cubicBezTo>
                    <a:pt x="49" y="0"/>
                    <a:pt x="1" y="30"/>
                    <a:pt x="3" y="81"/>
                  </a:cubicBezTo>
                  <a:cubicBezTo>
                    <a:pt x="35" y="1120"/>
                    <a:pt x="130" y="2175"/>
                    <a:pt x="326" y="3210"/>
                  </a:cubicBezTo>
                  <a:lnTo>
                    <a:pt x="597" y="3210"/>
                  </a:lnTo>
                  <a:cubicBezTo>
                    <a:pt x="417" y="2175"/>
                    <a:pt x="313" y="1120"/>
                    <a:pt x="165" y="58"/>
                  </a:cubicBezTo>
                  <a:cubicBezTo>
                    <a:pt x="165" y="51"/>
                    <a:pt x="161" y="39"/>
                    <a:pt x="157" y="31"/>
                  </a:cubicBezTo>
                  <a:cubicBezTo>
                    <a:pt x="144" y="10"/>
                    <a:pt x="120" y="0"/>
                    <a:pt x="9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0"/>
            <p:cNvSpPr/>
            <p:nvPr/>
          </p:nvSpPr>
          <p:spPr>
            <a:xfrm>
              <a:off x="5983451" y="5249513"/>
              <a:ext cx="26703" cy="51972"/>
            </a:xfrm>
            <a:custGeom>
              <a:avLst/>
              <a:gdLst/>
              <a:ahLst/>
              <a:cxnLst/>
              <a:rect l="l" t="t" r="r" b="b"/>
              <a:pathLst>
                <a:path w="652" h="1269" extrusionOk="0">
                  <a:moveTo>
                    <a:pt x="40" y="1"/>
                  </a:moveTo>
                  <a:cubicBezTo>
                    <a:pt x="19" y="1"/>
                    <a:pt x="1" y="27"/>
                    <a:pt x="12" y="49"/>
                  </a:cubicBezTo>
                  <a:cubicBezTo>
                    <a:pt x="191" y="447"/>
                    <a:pt x="402" y="808"/>
                    <a:pt x="529" y="1229"/>
                  </a:cubicBezTo>
                  <a:cubicBezTo>
                    <a:pt x="537" y="1257"/>
                    <a:pt x="560" y="1269"/>
                    <a:pt x="583" y="1269"/>
                  </a:cubicBezTo>
                  <a:cubicBezTo>
                    <a:pt x="617" y="1269"/>
                    <a:pt x="652" y="1241"/>
                    <a:pt x="639" y="1198"/>
                  </a:cubicBezTo>
                  <a:cubicBezTo>
                    <a:pt x="515" y="786"/>
                    <a:pt x="349" y="338"/>
                    <a:pt x="60" y="11"/>
                  </a:cubicBezTo>
                  <a:cubicBezTo>
                    <a:pt x="54" y="4"/>
                    <a:pt x="47" y="1"/>
                    <a:pt x="4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0"/>
            <p:cNvSpPr/>
            <p:nvPr/>
          </p:nvSpPr>
          <p:spPr>
            <a:xfrm>
              <a:off x="3042759" y="5252994"/>
              <a:ext cx="17365" cy="33010"/>
            </a:xfrm>
            <a:custGeom>
              <a:avLst/>
              <a:gdLst/>
              <a:ahLst/>
              <a:cxnLst/>
              <a:rect l="l" t="t" r="r" b="b"/>
              <a:pathLst>
                <a:path w="424" h="806" extrusionOk="0">
                  <a:moveTo>
                    <a:pt x="108" y="1"/>
                  </a:moveTo>
                  <a:cubicBezTo>
                    <a:pt x="54" y="1"/>
                    <a:pt x="0" y="43"/>
                    <a:pt x="25" y="108"/>
                  </a:cubicBezTo>
                  <a:cubicBezTo>
                    <a:pt x="105" y="326"/>
                    <a:pt x="167" y="574"/>
                    <a:pt x="293" y="773"/>
                  </a:cubicBezTo>
                  <a:cubicBezTo>
                    <a:pt x="308" y="796"/>
                    <a:pt x="328" y="806"/>
                    <a:pt x="348" y="806"/>
                  </a:cubicBezTo>
                  <a:cubicBezTo>
                    <a:pt x="387" y="806"/>
                    <a:pt x="423" y="769"/>
                    <a:pt x="417" y="720"/>
                  </a:cubicBezTo>
                  <a:cubicBezTo>
                    <a:pt x="384" y="497"/>
                    <a:pt x="273" y="273"/>
                    <a:pt x="194" y="59"/>
                  </a:cubicBezTo>
                  <a:cubicBezTo>
                    <a:pt x="179" y="18"/>
                    <a:pt x="144" y="1"/>
                    <a:pt x="10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0"/>
            <p:cNvSpPr/>
            <p:nvPr/>
          </p:nvSpPr>
          <p:spPr>
            <a:xfrm>
              <a:off x="2167223" y="5255738"/>
              <a:ext cx="50293" cy="75193"/>
            </a:xfrm>
            <a:custGeom>
              <a:avLst/>
              <a:gdLst/>
              <a:ahLst/>
              <a:cxnLst/>
              <a:rect l="l" t="t" r="r" b="b"/>
              <a:pathLst>
                <a:path w="1228" h="1836" extrusionOk="0">
                  <a:moveTo>
                    <a:pt x="86" y="0"/>
                  </a:moveTo>
                  <a:cubicBezTo>
                    <a:pt x="43" y="0"/>
                    <a:pt x="0" y="47"/>
                    <a:pt x="30" y="90"/>
                  </a:cubicBezTo>
                  <a:cubicBezTo>
                    <a:pt x="415" y="656"/>
                    <a:pt x="806" y="1180"/>
                    <a:pt x="1097" y="1804"/>
                  </a:cubicBezTo>
                  <a:cubicBezTo>
                    <a:pt x="1107" y="1826"/>
                    <a:pt x="1124" y="1835"/>
                    <a:pt x="1142" y="1835"/>
                  </a:cubicBezTo>
                  <a:cubicBezTo>
                    <a:pt x="1183" y="1835"/>
                    <a:pt x="1228" y="1789"/>
                    <a:pt x="1205" y="1739"/>
                  </a:cubicBezTo>
                  <a:cubicBezTo>
                    <a:pt x="929" y="1137"/>
                    <a:pt x="588" y="497"/>
                    <a:pt x="124" y="17"/>
                  </a:cubicBezTo>
                  <a:cubicBezTo>
                    <a:pt x="113" y="5"/>
                    <a:pt x="99" y="0"/>
                    <a:pt x="8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0"/>
            <p:cNvSpPr/>
            <p:nvPr/>
          </p:nvSpPr>
          <p:spPr>
            <a:xfrm>
              <a:off x="3331410" y="5257704"/>
              <a:ext cx="17815" cy="120817"/>
            </a:xfrm>
            <a:custGeom>
              <a:avLst/>
              <a:gdLst/>
              <a:ahLst/>
              <a:cxnLst/>
              <a:rect l="l" t="t" r="r" b="b"/>
              <a:pathLst>
                <a:path w="435" h="2950" extrusionOk="0">
                  <a:moveTo>
                    <a:pt x="63" y="0"/>
                  </a:moveTo>
                  <a:cubicBezTo>
                    <a:pt x="33" y="0"/>
                    <a:pt x="1" y="20"/>
                    <a:pt x="1" y="55"/>
                  </a:cubicBezTo>
                  <a:cubicBezTo>
                    <a:pt x="11" y="304"/>
                    <a:pt x="28" y="553"/>
                    <a:pt x="39" y="806"/>
                  </a:cubicBezTo>
                  <a:cubicBezTo>
                    <a:pt x="42" y="806"/>
                    <a:pt x="42" y="806"/>
                    <a:pt x="39" y="809"/>
                  </a:cubicBezTo>
                  <a:cubicBezTo>
                    <a:pt x="49" y="941"/>
                    <a:pt x="58" y="1072"/>
                    <a:pt x="66" y="1206"/>
                  </a:cubicBezTo>
                  <a:cubicBezTo>
                    <a:pt x="81" y="1450"/>
                    <a:pt x="98" y="1696"/>
                    <a:pt x="119" y="1940"/>
                  </a:cubicBezTo>
                  <a:cubicBezTo>
                    <a:pt x="142" y="2278"/>
                    <a:pt x="176" y="2613"/>
                    <a:pt x="215" y="2950"/>
                  </a:cubicBezTo>
                  <a:lnTo>
                    <a:pt x="435" y="2950"/>
                  </a:lnTo>
                  <a:cubicBezTo>
                    <a:pt x="380" y="2483"/>
                    <a:pt x="338" y="2010"/>
                    <a:pt x="288" y="1537"/>
                  </a:cubicBezTo>
                  <a:cubicBezTo>
                    <a:pt x="288" y="1523"/>
                    <a:pt x="284" y="1507"/>
                    <a:pt x="284" y="1488"/>
                  </a:cubicBezTo>
                  <a:cubicBezTo>
                    <a:pt x="234" y="1005"/>
                    <a:pt x="180" y="519"/>
                    <a:pt x="112" y="38"/>
                  </a:cubicBezTo>
                  <a:cubicBezTo>
                    <a:pt x="108" y="12"/>
                    <a:pt x="87" y="0"/>
                    <a:pt x="6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0"/>
            <p:cNvSpPr/>
            <p:nvPr/>
          </p:nvSpPr>
          <p:spPr>
            <a:xfrm>
              <a:off x="2974979" y="5262742"/>
              <a:ext cx="12983" cy="24082"/>
            </a:xfrm>
            <a:custGeom>
              <a:avLst/>
              <a:gdLst/>
              <a:ahLst/>
              <a:cxnLst/>
              <a:rect l="l" t="t" r="r" b="b"/>
              <a:pathLst>
                <a:path w="317" h="588" extrusionOk="0">
                  <a:moveTo>
                    <a:pt x="79" y="0"/>
                  </a:moveTo>
                  <a:cubicBezTo>
                    <a:pt x="40" y="0"/>
                    <a:pt x="0" y="32"/>
                    <a:pt x="11" y="82"/>
                  </a:cubicBezTo>
                  <a:cubicBezTo>
                    <a:pt x="48" y="246"/>
                    <a:pt x="87" y="421"/>
                    <a:pt x="184" y="559"/>
                  </a:cubicBezTo>
                  <a:cubicBezTo>
                    <a:pt x="198" y="579"/>
                    <a:pt x="220" y="588"/>
                    <a:pt x="241" y="588"/>
                  </a:cubicBezTo>
                  <a:cubicBezTo>
                    <a:pt x="279" y="588"/>
                    <a:pt x="316" y="557"/>
                    <a:pt x="302" y="510"/>
                  </a:cubicBezTo>
                  <a:cubicBezTo>
                    <a:pt x="256" y="353"/>
                    <a:pt x="181" y="207"/>
                    <a:pt x="138" y="48"/>
                  </a:cubicBezTo>
                  <a:cubicBezTo>
                    <a:pt x="129" y="15"/>
                    <a:pt x="104" y="0"/>
                    <a:pt x="7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0"/>
            <p:cNvSpPr/>
            <p:nvPr/>
          </p:nvSpPr>
          <p:spPr>
            <a:xfrm>
              <a:off x="3148259" y="5263766"/>
              <a:ext cx="26170" cy="58975"/>
            </a:xfrm>
            <a:custGeom>
              <a:avLst/>
              <a:gdLst/>
              <a:ahLst/>
              <a:cxnLst/>
              <a:rect l="l" t="t" r="r" b="b"/>
              <a:pathLst>
                <a:path w="639" h="1440" extrusionOk="0">
                  <a:moveTo>
                    <a:pt x="88" y="1"/>
                  </a:moveTo>
                  <a:cubicBezTo>
                    <a:pt x="43" y="1"/>
                    <a:pt x="0" y="34"/>
                    <a:pt x="21" y="86"/>
                  </a:cubicBezTo>
                  <a:cubicBezTo>
                    <a:pt x="193" y="518"/>
                    <a:pt x="312" y="982"/>
                    <a:pt x="507" y="1405"/>
                  </a:cubicBezTo>
                  <a:cubicBezTo>
                    <a:pt x="518" y="1429"/>
                    <a:pt x="537" y="1440"/>
                    <a:pt x="557" y="1440"/>
                  </a:cubicBezTo>
                  <a:cubicBezTo>
                    <a:pt x="596" y="1440"/>
                    <a:pt x="638" y="1400"/>
                    <a:pt x="630" y="1352"/>
                  </a:cubicBezTo>
                  <a:cubicBezTo>
                    <a:pt x="542" y="909"/>
                    <a:pt x="332" y="464"/>
                    <a:pt x="161" y="48"/>
                  </a:cubicBezTo>
                  <a:cubicBezTo>
                    <a:pt x="147" y="15"/>
                    <a:pt x="117" y="1"/>
                    <a:pt x="8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0"/>
            <p:cNvSpPr/>
            <p:nvPr/>
          </p:nvSpPr>
          <p:spPr>
            <a:xfrm>
              <a:off x="3124178" y="5267615"/>
              <a:ext cx="40668" cy="110906"/>
            </a:xfrm>
            <a:custGeom>
              <a:avLst/>
              <a:gdLst/>
              <a:ahLst/>
              <a:cxnLst/>
              <a:rect l="l" t="t" r="r" b="b"/>
              <a:pathLst>
                <a:path w="993" h="2708" extrusionOk="0">
                  <a:moveTo>
                    <a:pt x="113" y="1"/>
                  </a:moveTo>
                  <a:cubicBezTo>
                    <a:pt x="58" y="1"/>
                    <a:pt x="0" y="47"/>
                    <a:pt x="18" y="116"/>
                  </a:cubicBezTo>
                  <a:cubicBezTo>
                    <a:pt x="84" y="395"/>
                    <a:pt x="151" y="675"/>
                    <a:pt x="225" y="955"/>
                  </a:cubicBezTo>
                  <a:cubicBezTo>
                    <a:pt x="257" y="1097"/>
                    <a:pt x="295" y="1239"/>
                    <a:pt x="333" y="1380"/>
                  </a:cubicBezTo>
                  <a:lnTo>
                    <a:pt x="333" y="1389"/>
                  </a:lnTo>
                  <a:cubicBezTo>
                    <a:pt x="440" y="1829"/>
                    <a:pt x="558" y="2270"/>
                    <a:pt x="689" y="2708"/>
                  </a:cubicBezTo>
                  <a:lnTo>
                    <a:pt x="993" y="2708"/>
                  </a:lnTo>
                  <a:cubicBezTo>
                    <a:pt x="950" y="2586"/>
                    <a:pt x="912" y="2466"/>
                    <a:pt x="873" y="2349"/>
                  </a:cubicBezTo>
                  <a:cubicBezTo>
                    <a:pt x="628" y="1593"/>
                    <a:pt x="398" y="838"/>
                    <a:pt x="194" y="67"/>
                  </a:cubicBezTo>
                  <a:cubicBezTo>
                    <a:pt x="184" y="21"/>
                    <a:pt x="149" y="1"/>
                    <a:pt x="1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0"/>
            <p:cNvSpPr/>
            <p:nvPr/>
          </p:nvSpPr>
          <p:spPr>
            <a:xfrm>
              <a:off x="3138881" y="5270318"/>
              <a:ext cx="20478" cy="48655"/>
            </a:xfrm>
            <a:custGeom>
              <a:avLst/>
              <a:gdLst/>
              <a:ahLst/>
              <a:cxnLst/>
              <a:rect l="l" t="t" r="r" b="b"/>
              <a:pathLst>
                <a:path w="500" h="1188" extrusionOk="0">
                  <a:moveTo>
                    <a:pt x="93" y="0"/>
                  </a:moveTo>
                  <a:cubicBezTo>
                    <a:pt x="47" y="0"/>
                    <a:pt x="1" y="37"/>
                    <a:pt x="19" y="94"/>
                  </a:cubicBezTo>
                  <a:cubicBezTo>
                    <a:pt x="127" y="456"/>
                    <a:pt x="231" y="815"/>
                    <a:pt x="389" y="1159"/>
                  </a:cubicBezTo>
                  <a:cubicBezTo>
                    <a:pt x="397" y="1179"/>
                    <a:pt x="413" y="1187"/>
                    <a:pt x="430" y="1187"/>
                  </a:cubicBezTo>
                  <a:cubicBezTo>
                    <a:pt x="463" y="1187"/>
                    <a:pt x="500" y="1155"/>
                    <a:pt x="490" y="1116"/>
                  </a:cubicBezTo>
                  <a:cubicBezTo>
                    <a:pt x="402" y="755"/>
                    <a:pt x="279" y="407"/>
                    <a:pt x="166" y="53"/>
                  </a:cubicBezTo>
                  <a:cubicBezTo>
                    <a:pt x="154" y="16"/>
                    <a:pt x="123" y="0"/>
                    <a:pt x="9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0"/>
            <p:cNvSpPr/>
            <p:nvPr/>
          </p:nvSpPr>
          <p:spPr>
            <a:xfrm>
              <a:off x="3023838" y="5270359"/>
              <a:ext cx="17324" cy="34771"/>
            </a:xfrm>
            <a:custGeom>
              <a:avLst/>
              <a:gdLst/>
              <a:ahLst/>
              <a:cxnLst/>
              <a:rect l="l" t="t" r="r" b="b"/>
              <a:pathLst>
                <a:path w="423" h="849" extrusionOk="0">
                  <a:moveTo>
                    <a:pt x="82" y="1"/>
                  </a:moveTo>
                  <a:cubicBezTo>
                    <a:pt x="41" y="1"/>
                    <a:pt x="0" y="34"/>
                    <a:pt x="13" y="87"/>
                  </a:cubicBezTo>
                  <a:cubicBezTo>
                    <a:pt x="76" y="335"/>
                    <a:pt x="138" y="623"/>
                    <a:pt x="303" y="827"/>
                  </a:cubicBezTo>
                  <a:cubicBezTo>
                    <a:pt x="315" y="842"/>
                    <a:pt x="330" y="849"/>
                    <a:pt x="345" y="849"/>
                  </a:cubicBezTo>
                  <a:cubicBezTo>
                    <a:pt x="385" y="849"/>
                    <a:pt x="423" y="804"/>
                    <a:pt x="415" y="760"/>
                  </a:cubicBezTo>
                  <a:cubicBezTo>
                    <a:pt x="368" y="518"/>
                    <a:pt x="229" y="286"/>
                    <a:pt x="150" y="51"/>
                  </a:cubicBezTo>
                  <a:cubicBezTo>
                    <a:pt x="138" y="16"/>
                    <a:pt x="110" y="1"/>
                    <a:pt x="8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0"/>
            <p:cNvSpPr/>
            <p:nvPr/>
          </p:nvSpPr>
          <p:spPr>
            <a:xfrm>
              <a:off x="5452101" y="5271875"/>
              <a:ext cx="38539" cy="106647"/>
            </a:xfrm>
            <a:custGeom>
              <a:avLst/>
              <a:gdLst/>
              <a:ahLst/>
              <a:cxnLst/>
              <a:rect l="l" t="t" r="r" b="b"/>
              <a:pathLst>
                <a:path w="941" h="2604" extrusionOk="0">
                  <a:moveTo>
                    <a:pt x="61" y="1"/>
                  </a:moveTo>
                  <a:cubicBezTo>
                    <a:pt x="29" y="1"/>
                    <a:pt x="0" y="35"/>
                    <a:pt x="15" y="74"/>
                  </a:cubicBezTo>
                  <a:cubicBezTo>
                    <a:pt x="395" y="915"/>
                    <a:pt x="682" y="1725"/>
                    <a:pt x="785" y="2604"/>
                  </a:cubicBezTo>
                  <a:lnTo>
                    <a:pt x="940" y="2604"/>
                  </a:lnTo>
                  <a:cubicBezTo>
                    <a:pt x="855" y="1692"/>
                    <a:pt x="604" y="782"/>
                    <a:pt x="103" y="24"/>
                  </a:cubicBezTo>
                  <a:cubicBezTo>
                    <a:pt x="91" y="8"/>
                    <a:pt x="76" y="1"/>
                    <a:pt x="61"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0"/>
            <p:cNvSpPr/>
            <p:nvPr/>
          </p:nvSpPr>
          <p:spPr>
            <a:xfrm>
              <a:off x="3375355" y="5272653"/>
              <a:ext cx="30757" cy="73924"/>
            </a:xfrm>
            <a:custGeom>
              <a:avLst/>
              <a:gdLst/>
              <a:ahLst/>
              <a:cxnLst/>
              <a:rect l="l" t="t" r="r" b="b"/>
              <a:pathLst>
                <a:path w="751" h="1805" extrusionOk="0">
                  <a:moveTo>
                    <a:pt x="82" y="1"/>
                  </a:moveTo>
                  <a:cubicBezTo>
                    <a:pt x="41" y="1"/>
                    <a:pt x="0" y="33"/>
                    <a:pt x="16" y="84"/>
                  </a:cubicBezTo>
                  <a:cubicBezTo>
                    <a:pt x="201" y="641"/>
                    <a:pt x="353" y="1237"/>
                    <a:pt x="607" y="1769"/>
                  </a:cubicBezTo>
                  <a:cubicBezTo>
                    <a:pt x="620" y="1794"/>
                    <a:pt x="641" y="1804"/>
                    <a:pt x="662" y="1804"/>
                  </a:cubicBezTo>
                  <a:cubicBezTo>
                    <a:pt x="705" y="1804"/>
                    <a:pt x="751" y="1763"/>
                    <a:pt x="740" y="1713"/>
                  </a:cubicBezTo>
                  <a:cubicBezTo>
                    <a:pt x="606" y="1147"/>
                    <a:pt x="353" y="590"/>
                    <a:pt x="150" y="47"/>
                  </a:cubicBezTo>
                  <a:cubicBezTo>
                    <a:pt x="138" y="15"/>
                    <a:pt x="110" y="1"/>
                    <a:pt x="8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0"/>
            <p:cNvSpPr/>
            <p:nvPr/>
          </p:nvSpPr>
          <p:spPr>
            <a:xfrm>
              <a:off x="3257978" y="5272980"/>
              <a:ext cx="27849" cy="86866"/>
            </a:xfrm>
            <a:custGeom>
              <a:avLst/>
              <a:gdLst/>
              <a:ahLst/>
              <a:cxnLst/>
              <a:rect l="l" t="t" r="r" b="b"/>
              <a:pathLst>
                <a:path w="680" h="2121" extrusionOk="0">
                  <a:moveTo>
                    <a:pt x="111" y="0"/>
                  </a:moveTo>
                  <a:cubicBezTo>
                    <a:pt x="56" y="0"/>
                    <a:pt x="0" y="44"/>
                    <a:pt x="22" y="112"/>
                  </a:cubicBezTo>
                  <a:cubicBezTo>
                    <a:pt x="218" y="757"/>
                    <a:pt x="335" y="1425"/>
                    <a:pt x="530" y="2068"/>
                  </a:cubicBezTo>
                  <a:cubicBezTo>
                    <a:pt x="541" y="2103"/>
                    <a:pt x="574" y="2120"/>
                    <a:pt x="606" y="2120"/>
                  </a:cubicBezTo>
                  <a:cubicBezTo>
                    <a:pt x="643" y="2120"/>
                    <a:pt x="679" y="2096"/>
                    <a:pt x="675" y="2049"/>
                  </a:cubicBezTo>
                  <a:cubicBezTo>
                    <a:pt x="614" y="1377"/>
                    <a:pt x="397" y="704"/>
                    <a:pt x="199" y="65"/>
                  </a:cubicBezTo>
                  <a:cubicBezTo>
                    <a:pt x="184" y="20"/>
                    <a:pt x="148" y="0"/>
                    <a:pt x="111"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0"/>
            <p:cNvSpPr/>
            <p:nvPr/>
          </p:nvSpPr>
          <p:spPr>
            <a:xfrm>
              <a:off x="3349840" y="5276625"/>
              <a:ext cx="38580" cy="82893"/>
            </a:xfrm>
            <a:custGeom>
              <a:avLst/>
              <a:gdLst/>
              <a:ahLst/>
              <a:cxnLst/>
              <a:rect l="l" t="t" r="r" b="b"/>
              <a:pathLst>
                <a:path w="942" h="2024" extrusionOk="0">
                  <a:moveTo>
                    <a:pt x="118" y="1"/>
                  </a:moveTo>
                  <a:cubicBezTo>
                    <a:pt x="60" y="1"/>
                    <a:pt x="1" y="65"/>
                    <a:pt x="34" y="135"/>
                  </a:cubicBezTo>
                  <a:cubicBezTo>
                    <a:pt x="321" y="735"/>
                    <a:pt x="494" y="1374"/>
                    <a:pt x="765" y="1975"/>
                  </a:cubicBezTo>
                  <a:cubicBezTo>
                    <a:pt x="780" y="2009"/>
                    <a:pt x="806" y="2023"/>
                    <a:pt x="832" y="2023"/>
                  </a:cubicBezTo>
                  <a:cubicBezTo>
                    <a:pt x="885" y="2023"/>
                    <a:pt x="942" y="1968"/>
                    <a:pt x="932" y="1905"/>
                  </a:cubicBezTo>
                  <a:cubicBezTo>
                    <a:pt x="820" y="1265"/>
                    <a:pt x="482" y="619"/>
                    <a:pt x="187" y="46"/>
                  </a:cubicBezTo>
                  <a:cubicBezTo>
                    <a:pt x="170" y="14"/>
                    <a:pt x="144" y="1"/>
                    <a:pt x="11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0"/>
            <p:cNvSpPr/>
            <p:nvPr/>
          </p:nvSpPr>
          <p:spPr>
            <a:xfrm>
              <a:off x="6477614" y="5277035"/>
              <a:ext cx="32477" cy="101486"/>
            </a:xfrm>
            <a:custGeom>
              <a:avLst/>
              <a:gdLst/>
              <a:ahLst/>
              <a:cxnLst/>
              <a:rect l="l" t="t" r="r" b="b"/>
              <a:pathLst>
                <a:path w="793" h="2478" extrusionOk="0">
                  <a:moveTo>
                    <a:pt x="73" y="0"/>
                  </a:moveTo>
                  <a:cubicBezTo>
                    <a:pt x="36" y="0"/>
                    <a:pt x="1" y="29"/>
                    <a:pt x="18" y="74"/>
                  </a:cubicBezTo>
                  <a:cubicBezTo>
                    <a:pt x="330" y="899"/>
                    <a:pt x="567" y="1645"/>
                    <a:pt x="590" y="2478"/>
                  </a:cubicBezTo>
                  <a:lnTo>
                    <a:pt x="789" y="2478"/>
                  </a:lnTo>
                  <a:cubicBezTo>
                    <a:pt x="792" y="1620"/>
                    <a:pt x="609" y="730"/>
                    <a:pt x="126" y="28"/>
                  </a:cubicBezTo>
                  <a:cubicBezTo>
                    <a:pt x="114" y="9"/>
                    <a:pt x="93" y="0"/>
                    <a:pt x="7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0"/>
            <p:cNvSpPr/>
            <p:nvPr/>
          </p:nvSpPr>
          <p:spPr>
            <a:xfrm>
              <a:off x="3084697" y="5279697"/>
              <a:ext cx="48941" cy="98824"/>
            </a:xfrm>
            <a:custGeom>
              <a:avLst/>
              <a:gdLst/>
              <a:ahLst/>
              <a:cxnLst/>
              <a:rect l="l" t="t" r="r" b="b"/>
              <a:pathLst>
                <a:path w="1195" h="2413" extrusionOk="0">
                  <a:moveTo>
                    <a:pt x="154" y="0"/>
                  </a:moveTo>
                  <a:cubicBezTo>
                    <a:pt x="81" y="0"/>
                    <a:pt x="1" y="85"/>
                    <a:pt x="40" y="177"/>
                  </a:cubicBezTo>
                  <a:cubicBezTo>
                    <a:pt x="358" y="918"/>
                    <a:pt x="618" y="1661"/>
                    <a:pt x="857" y="2413"/>
                  </a:cubicBezTo>
                  <a:lnTo>
                    <a:pt x="1194" y="2413"/>
                  </a:lnTo>
                  <a:cubicBezTo>
                    <a:pt x="898" y="1608"/>
                    <a:pt x="569" y="819"/>
                    <a:pt x="238" y="62"/>
                  </a:cubicBezTo>
                  <a:cubicBezTo>
                    <a:pt x="220" y="18"/>
                    <a:pt x="188" y="0"/>
                    <a:pt x="15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0"/>
            <p:cNvSpPr/>
            <p:nvPr/>
          </p:nvSpPr>
          <p:spPr>
            <a:xfrm>
              <a:off x="3271165" y="5282277"/>
              <a:ext cx="34361" cy="96244"/>
            </a:xfrm>
            <a:custGeom>
              <a:avLst/>
              <a:gdLst/>
              <a:ahLst/>
              <a:cxnLst/>
              <a:rect l="l" t="t" r="r" b="b"/>
              <a:pathLst>
                <a:path w="839" h="2350" extrusionOk="0">
                  <a:moveTo>
                    <a:pt x="82" y="1"/>
                  </a:moveTo>
                  <a:cubicBezTo>
                    <a:pt x="42" y="1"/>
                    <a:pt x="1" y="34"/>
                    <a:pt x="14" y="87"/>
                  </a:cubicBezTo>
                  <a:cubicBezTo>
                    <a:pt x="198" y="838"/>
                    <a:pt x="383" y="1598"/>
                    <a:pt x="586" y="2350"/>
                  </a:cubicBezTo>
                  <a:lnTo>
                    <a:pt x="839" y="2350"/>
                  </a:lnTo>
                  <a:cubicBezTo>
                    <a:pt x="624" y="1579"/>
                    <a:pt x="386" y="813"/>
                    <a:pt x="147" y="51"/>
                  </a:cubicBezTo>
                  <a:cubicBezTo>
                    <a:pt x="137" y="16"/>
                    <a:pt x="110" y="1"/>
                    <a:pt x="8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0"/>
            <p:cNvSpPr/>
            <p:nvPr/>
          </p:nvSpPr>
          <p:spPr>
            <a:xfrm>
              <a:off x="3228449" y="5282523"/>
              <a:ext cx="40013" cy="95999"/>
            </a:xfrm>
            <a:custGeom>
              <a:avLst/>
              <a:gdLst/>
              <a:ahLst/>
              <a:cxnLst/>
              <a:rect l="l" t="t" r="r" b="b"/>
              <a:pathLst>
                <a:path w="977" h="2344" extrusionOk="0">
                  <a:moveTo>
                    <a:pt x="125" y="1"/>
                  </a:moveTo>
                  <a:cubicBezTo>
                    <a:pt x="64" y="1"/>
                    <a:pt x="0" y="50"/>
                    <a:pt x="21" y="127"/>
                  </a:cubicBezTo>
                  <a:cubicBezTo>
                    <a:pt x="228" y="851"/>
                    <a:pt x="428" y="1600"/>
                    <a:pt x="642" y="2344"/>
                  </a:cubicBezTo>
                  <a:lnTo>
                    <a:pt x="977" y="2344"/>
                  </a:lnTo>
                  <a:cubicBezTo>
                    <a:pt x="710" y="1589"/>
                    <a:pt x="447" y="835"/>
                    <a:pt x="220" y="73"/>
                  </a:cubicBezTo>
                  <a:cubicBezTo>
                    <a:pt x="207" y="23"/>
                    <a:pt x="166" y="1"/>
                    <a:pt x="12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0"/>
            <p:cNvSpPr/>
            <p:nvPr/>
          </p:nvSpPr>
          <p:spPr>
            <a:xfrm>
              <a:off x="995419" y="5282564"/>
              <a:ext cx="61719" cy="57214"/>
            </a:xfrm>
            <a:custGeom>
              <a:avLst/>
              <a:gdLst/>
              <a:ahLst/>
              <a:cxnLst/>
              <a:rect l="l" t="t" r="r" b="b"/>
              <a:pathLst>
                <a:path w="1507" h="1397" extrusionOk="0">
                  <a:moveTo>
                    <a:pt x="108" y="0"/>
                  </a:moveTo>
                  <a:cubicBezTo>
                    <a:pt x="51" y="0"/>
                    <a:pt x="1" y="72"/>
                    <a:pt x="53" y="122"/>
                  </a:cubicBezTo>
                  <a:cubicBezTo>
                    <a:pt x="481" y="537"/>
                    <a:pt x="895" y="1032"/>
                    <a:pt x="1378" y="1383"/>
                  </a:cubicBezTo>
                  <a:cubicBezTo>
                    <a:pt x="1392" y="1393"/>
                    <a:pt x="1405" y="1397"/>
                    <a:pt x="1417" y="1397"/>
                  </a:cubicBezTo>
                  <a:cubicBezTo>
                    <a:pt x="1471" y="1397"/>
                    <a:pt x="1506" y="1316"/>
                    <a:pt x="1467" y="1267"/>
                  </a:cubicBezTo>
                  <a:cubicBezTo>
                    <a:pt x="1281" y="1035"/>
                    <a:pt x="1035" y="840"/>
                    <a:pt x="817" y="638"/>
                  </a:cubicBezTo>
                  <a:cubicBezTo>
                    <a:pt x="596" y="431"/>
                    <a:pt x="375" y="226"/>
                    <a:pt x="156" y="20"/>
                  </a:cubicBezTo>
                  <a:cubicBezTo>
                    <a:pt x="141" y="6"/>
                    <a:pt x="124" y="0"/>
                    <a:pt x="10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0"/>
            <p:cNvSpPr/>
            <p:nvPr/>
          </p:nvSpPr>
          <p:spPr>
            <a:xfrm>
              <a:off x="5480237" y="5282687"/>
              <a:ext cx="25310" cy="95630"/>
            </a:xfrm>
            <a:custGeom>
              <a:avLst/>
              <a:gdLst/>
              <a:ahLst/>
              <a:cxnLst/>
              <a:rect l="l" t="t" r="r" b="b"/>
              <a:pathLst>
                <a:path w="618" h="2335" extrusionOk="0">
                  <a:moveTo>
                    <a:pt x="67" y="0"/>
                  </a:moveTo>
                  <a:cubicBezTo>
                    <a:pt x="33" y="0"/>
                    <a:pt x="0" y="29"/>
                    <a:pt x="9" y="74"/>
                  </a:cubicBezTo>
                  <a:cubicBezTo>
                    <a:pt x="167" y="815"/>
                    <a:pt x="377" y="1536"/>
                    <a:pt x="489" y="2289"/>
                  </a:cubicBezTo>
                  <a:cubicBezTo>
                    <a:pt x="493" y="2320"/>
                    <a:pt x="520" y="2334"/>
                    <a:pt x="548" y="2334"/>
                  </a:cubicBezTo>
                  <a:cubicBezTo>
                    <a:pt x="582" y="2334"/>
                    <a:pt x="618" y="2312"/>
                    <a:pt x="612" y="2274"/>
                  </a:cubicBezTo>
                  <a:cubicBezTo>
                    <a:pt x="520" y="1526"/>
                    <a:pt x="403" y="746"/>
                    <a:pt x="125" y="42"/>
                  </a:cubicBezTo>
                  <a:cubicBezTo>
                    <a:pt x="114" y="13"/>
                    <a:pt x="90" y="0"/>
                    <a:pt x="6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0"/>
            <p:cNvSpPr/>
            <p:nvPr/>
          </p:nvSpPr>
          <p:spPr>
            <a:xfrm>
              <a:off x="3372160" y="5286209"/>
              <a:ext cx="33092" cy="92313"/>
            </a:xfrm>
            <a:custGeom>
              <a:avLst/>
              <a:gdLst/>
              <a:ahLst/>
              <a:cxnLst/>
              <a:rect l="l" t="t" r="r" b="b"/>
              <a:pathLst>
                <a:path w="808" h="2254" extrusionOk="0">
                  <a:moveTo>
                    <a:pt x="137" y="1"/>
                  </a:moveTo>
                  <a:cubicBezTo>
                    <a:pt x="120" y="1"/>
                    <a:pt x="104" y="5"/>
                    <a:pt x="89" y="11"/>
                  </a:cubicBezTo>
                  <a:cubicBezTo>
                    <a:pt x="38" y="30"/>
                    <a:pt x="0" y="77"/>
                    <a:pt x="17" y="142"/>
                  </a:cubicBezTo>
                  <a:cubicBezTo>
                    <a:pt x="62" y="367"/>
                    <a:pt x="108" y="597"/>
                    <a:pt x="158" y="824"/>
                  </a:cubicBezTo>
                  <a:cubicBezTo>
                    <a:pt x="171" y="888"/>
                    <a:pt x="184" y="954"/>
                    <a:pt x="201" y="1015"/>
                  </a:cubicBezTo>
                  <a:cubicBezTo>
                    <a:pt x="252" y="1261"/>
                    <a:pt x="304" y="1502"/>
                    <a:pt x="366" y="1744"/>
                  </a:cubicBezTo>
                  <a:cubicBezTo>
                    <a:pt x="406" y="1917"/>
                    <a:pt x="446" y="2085"/>
                    <a:pt x="493" y="2254"/>
                  </a:cubicBezTo>
                  <a:lnTo>
                    <a:pt x="807" y="2254"/>
                  </a:lnTo>
                  <a:cubicBezTo>
                    <a:pt x="640" y="1694"/>
                    <a:pt x="482" y="1135"/>
                    <a:pt x="350" y="564"/>
                  </a:cubicBezTo>
                  <a:cubicBezTo>
                    <a:pt x="309" y="407"/>
                    <a:pt x="271" y="245"/>
                    <a:pt x="235" y="85"/>
                  </a:cubicBezTo>
                  <a:cubicBezTo>
                    <a:pt x="228" y="43"/>
                    <a:pt x="204" y="19"/>
                    <a:pt x="173" y="9"/>
                  </a:cubicBezTo>
                  <a:cubicBezTo>
                    <a:pt x="161" y="3"/>
                    <a:pt x="149" y="1"/>
                    <a:pt x="13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0"/>
            <p:cNvSpPr/>
            <p:nvPr/>
          </p:nvSpPr>
          <p:spPr>
            <a:xfrm>
              <a:off x="3490643" y="5288379"/>
              <a:ext cx="65528" cy="90142"/>
            </a:xfrm>
            <a:custGeom>
              <a:avLst/>
              <a:gdLst/>
              <a:ahLst/>
              <a:cxnLst/>
              <a:rect l="l" t="t" r="r" b="b"/>
              <a:pathLst>
                <a:path w="1600" h="2201" extrusionOk="0">
                  <a:moveTo>
                    <a:pt x="164" y="1"/>
                  </a:moveTo>
                  <a:cubicBezTo>
                    <a:pt x="81" y="1"/>
                    <a:pt x="0" y="86"/>
                    <a:pt x="57" y="176"/>
                  </a:cubicBezTo>
                  <a:cubicBezTo>
                    <a:pt x="187" y="384"/>
                    <a:pt x="312" y="594"/>
                    <a:pt x="439" y="805"/>
                  </a:cubicBezTo>
                  <a:lnTo>
                    <a:pt x="439" y="809"/>
                  </a:lnTo>
                  <a:cubicBezTo>
                    <a:pt x="578" y="1043"/>
                    <a:pt x="716" y="1275"/>
                    <a:pt x="850" y="1517"/>
                  </a:cubicBezTo>
                  <a:cubicBezTo>
                    <a:pt x="850" y="1517"/>
                    <a:pt x="852" y="1517"/>
                    <a:pt x="852" y="1521"/>
                  </a:cubicBezTo>
                  <a:cubicBezTo>
                    <a:pt x="971" y="1732"/>
                    <a:pt x="1090" y="1943"/>
                    <a:pt x="1208" y="2157"/>
                  </a:cubicBezTo>
                  <a:cubicBezTo>
                    <a:pt x="1215" y="2174"/>
                    <a:pt x="1224" y="2185"/>
                    <a:pt x="1231" y="2201"/>
                  </a:cubicBezTo>
                  <a:lnTo>
                    <a:pt x="1600" y="2201"/>
                  </a:lnTo>
                  <a:cubicBezTo>
                    <a:pt x="1573" y="2159"/>
                    <a:pt x="1549" y="2117"/>
                    <a:pt x="1520" y="2074"/>
                  </a:cubicBezTo>
                  <a:cubicBezTo>
                    <a:pt x="1517" y="2067"/>
                    <a:pt x="1512" y="2060"/>
                    <a:pt x="1510" y="2051"/>
                  </a:cubicBezTo>
                  <a:cubicBezTo>
                    <a:pt x="1276" y="1663"/>
                    <a:pt x="1037" y="1280"/>
                    <a:pt x="795" y="900"/>
                  </a:cubicBezTo>
                  <a:cubicBezTo>
                    <a:pt x="620" y="617"/>
                    <a:pt x="439" y="337"/>
                    <a:pt x="264" y="57"/>
                  </a:cubicBezTo>
                  <a:cubicBezTo>
                    <a:pt x="238" y="17"/>
                    <a:pt x="200" y="1"/>
                    <a:pt x="16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0"/>
            <p:cNvSpPr/>
            <p:nvPr/>
          </p:nvSpPr>
          <p:spPr>
            <a:xfrm>
              <a:off x="4739525" y="5288461"/>
              <a:ext cx="49637" cy="90060"/>
            </a:xfrm>
            <a:custGeom>
              <a:avLst/>
              <a:gdLst/>
              <a:ahLst/>
              <a:cxnLst/>
              <a:rect l="l" t="t" r="r" b="b"/>
              <a:pathLst>
                <a:path w="1212" h="2199" extrusionOk="0">
                  <a:moveTo>
                    <a:pt x="82" y="1"/>
                  </a:moveTo>
                  <a:cubicBezTo>
                    <a:pt x="40" y="1"/>
                    <a:pt x="0" y="52"/>
                    <a:pt x="23" y="97"/>
                  </a:cubicBezTo>
                  <a:cubicBezTo>
                    <a:pt x="414" y="793"/>
                    <a:pt x="764" y="1472"/>
                    <a:pt x="1008" y="2199"/>
                  </a:cubicBezTo>
                  <a:lnTo>
                    <a:pt x="1211" y="2199"/>
                  </a:lnTo>
                  <a:cubicBezTo>
                    <a:pt x="994" y="1409"/>
                    <a:pt x="644" y="652"/>
                    <a:pt x="123" y="22"/>
                  </a:cubicBezTo>
                  <a:cubicBezTo>
                    <a:pt x="111" y="7"/>
                    <a:pt x="96" y="1"/>
                    <a:pt x="8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0"/>
            <p:cNvSpPr/>
            <p:nvPr/>
          </p:nvSpPr>
          <p:spPr>
            <a:xfrm>
              <a:off x="3430316" y="5290714"/>
              <a:ext cx="45952" cy="87808"/>
            </a:xfrm>
            <a:custGeom>
              <a:avLst/>
              <a:gdLst/>
              <a:ahLst/>
              <a:cxnLst/>
              <a:rect l="l" t="t" r="r" b="b"/>
              <a:pathLst>
                <a:path w="1122" h="2144" extrusionOk="0">
                  <a:moveTo>
                    <a:pt x="92" y="1"/>
                  </a:moveTo>
                  <a:cubicBezTo>
                    <a:pt x="48" y="1"/>
                    <a:pt x="0" y="39"/>
                    <a:pt x="18" y="87"/>
                  </a:cubicBezTo>
                  <a:cubicBezTo>
                    <a:pt x="122" y="356"/>
                    <a:pt x="228" y="625"/>
                    <a:pt x="336" y="893"/>
                  </a:cubicBezTo>
                  <a:cubicBezTo>
                    <a:pt x="500" y="1311"/>
                    <a:pt x="669" y="1729"/>
                    <a:pt x="842" y="2144"/>
                  </a:cubicBezTo>
                  <a:lnTo>
                    <a:pt x="1121" y="2144"/>
                  </a:lnTo>
                  <a:cubicBezTo>
                    <a:pt x="1048" y="1984"/>
                    <a:pt x="971" y="1826"/>
                    <a:pt x="900" y="1667"/>
                  </a:cubicBezTo>
                  <a:cubicBezTo>
                    <a:pt x="645" y="1122"/>
                    <a:pt x="390" y="579"/>
                    <a:pt x="145" y="33"/>
                  </a:cubicBezTo>
                  <a:cubicBezTo>
                    <a:pt x="134" y="10"/>
                    <a:pt x="114" y="1"/>
                    <a:pt x="9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0"/>
            <p:cNvSpPr/>
            <p:nvPr/>
          </p:nvSpPr>
          <p:spPr>
            <a:xfrm>
              <a:off x="3161488" y="5290755"/>
              <a:ext cx="38825" cy="87767"/>
            </a:xfrm>
            <a:custGeom>
              <a:avLst/>
              <a:gdLst/>
              <a:ahLst/>
              <a:cxnLst/>
              <a:rect l="l" t="t" r="r" b="b"/>
              <a:pathLst>
                <a:path w="948" h="2143" extrusionOk="0">
                  <a:moveTo>
                    <a:pt x="114" y="0"/>
                  </a:moveTo>
                  <a:cubicBezTo>
                    <a:pt x="107" y="0"/>
                    <a:pt x="99" y="1"/>
                    <a:pt x="92" y="2"/>
                  </a:cubicBezTo>
                  <a:cubicBezTo>
                    <a:pt x="41" y="13"/>
                    <a:pt x="1" y="57"/>
                    <a:pt x="20" y="121"/>
                  </a:cubicBezTo>
                  <a:cubicBezTo>
                    <a:pt x="89" y="332"/>
                    <a:pt x="162" y="555"/>
                    <a:pt x="231" y="781"/>
                  </a:cubicBezTo>
                  <a:cubicBezTo>
                    <a:pt x="365" y="1220"/>
                    <a:pt x="503" y="1679"/>
                    <a:pt x="656" y="2143"/>
                  </a:cubicBezTo>
                  <a:lnTo>
                    <a:pt x="948" y="2143"/>
                  </a:lnTo>
                  <a:cubicBezTo>
                    <a:pt x="687" y="1456"/>
                    <a:pt x="451" y="763"/>
                    <a:pt x="212" y="67"/>
                  </a:cubicBezTo>
                  <a:cubicBezTo>
                    <a:pt x="195" y="18"/>
                    <a:pt x="155" y="0"/>
                    <a:pt x="11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0"/>
            <p:cNvSpPr/>
            <p:nvPr/>
          </p:nvSpPr>
          <p:spPr>
            <a:xfrm>
              <a:off x="3210757" y="5290837"/>
              <a:ext cx="31781" cy="87685"/>
            </a:xfrm>
            <a:custGeom>
              <a:avLst/>
              <a:gdLst/>
              <a:ahLst/>
              <a:cxnLst/>
              <a:rect l="l" t="t" r="r" b="b"/>
              <a:pathLst>
                <a:path w="776" h="2141" extrusionOk="0">
                  <a:moveTo>
                    <a:pt x="122" y="0"/>
                  </a:moveTo>
                  <a:cubicBezTo>
                    <a:pt x="117" y="0"/>
                    <a:pt x="113" y="1"/>
                    <a:pt x="108" y="1"/>
                  </a:cubicBezTo>
                  <a:cubicBezTo>
                    <a:pt x="51" y="5"/>
                    <a:pt x="0" y="51"/>
                    <a:pt x="17" y="124"/>
                  </a:cubicBezTo>
                  <a:cubicBezTo>
                    <a:pt x="170" y="800"/>
                    <a:pt x="334" y="1473"/>
                    <a:pt x="526" y="2141"/>
                  </a:cubicBezTo>
                  <a:lnTo>
                    <a:pt x="776" y="2141"/>
                  </a:lnTo>
                  <a:cubicBezTo>
                    <a:pt x="642" y="1712"/>
                    <a:pt x="520" y="1278"/>
                    <a:pt x="404" y="844"/>
                  </a:cubicBezTo>
                  <a:cubicBezTo>
                    <a:pt x="336" y="588"/>
                    <a:pt x="271" y="330"/>
                    <a:pt x="209" y="70"/>
                  </a:cubicBezTo>
                  <a:cubicBezTo>
                    <a:pt x="201" y="43"/>
                    <a:pt x="184" y="21"/>
                    <a:pt x="165" y="13"/>
                  </a:cubicBezTo>
                  <a:cubicBezTo>
                    <a:pt x="155" y="4"/>
                    <a:pt x="138" y="0"/>
                    <a:pt x="12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0"/>
            <p:cNvSpPr/>
            <p:nvPr/>
          </p:nvSpPr>
          <p:spPr>
            <a:xfrm>
              <a:off x="3446534" y="5293171"/>
              <a:ext cx="45091" cy="90552"/>
            </a:xfrm>
            <a:custGeom>
              <a:avLst/>
              <a:gdLst/>
              <a:ahLst/>
              <a:cxnLst/>
              <a:rect l="l" t="t" r="r" b="b"/>
              <a:pathLst>
                <a:path w="1101" h="2211" extrusionOk="0">
                  <a:moveTo>
                    <a:pt x="105" y="1"/>
                  </a:moveTo>
                  <a:cubicBezTo>
                    <a:pt x="53" y="1"/>
                    <a:pt x="1" y="55"/>
                    <a:pt x="33" y="113"/>
                  </a:cubicBezTo>
                  <a:cubicBezTo>
                    <a:pt x="389" y="754"/>
                    <a:pt x="642" y="1409"/>
                    <a:pt x="872" y="2084"/>
                  </a:cubicBezTo>
                  <a:cubicBezTo>
                    <a:pt x="879" y="2110"/>
                    <a:pt x="891" y="2141"/>
                    <a:pt x="898" y="2168"/>
                  </a:cubicBezTo>
                  <a:cubicBezTo>
                    <a:pt x="910" y="2184"/>
                    <a:pt x="917" y="2196"/>
                    <a:pt x="929" y="2211"/>
                  </a:cubicBezTo>
                  <a:cubicBezTo>
                    <a:pt x="921" y="2168"/>
                    <a:pt x="912" y="2127"/>
                    <a:pt x="902" y="2084"/>
                  </a:cubicBezTo>
                  <a:lnTo>
                    <a:pt x="1100" y="2084"/>
                  </a:lnTo>
                  <a:cubicBezTo>
                    <a:pt x="929" y="1532"/>
                    <a:pt x="682" y="995"/>
                    <a:pt x="410" y="486"/>
                  </a:cubicBezTo>
                  <a:cubicBezTo>
                    <a:pt x="334" y="333"/>
                    <a:pt x="250" y="183"/>
                    <a:pt x="166" y="37"/>
                  </a:cubicBezTo>
                  <a:cubicBezTo>
                    <a:pt x="151" y="11"/>
                    <a:pt x="128" y="1"/>
                    <a:pt x="10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0"/>
            <p:cNvSpPr/>
            <p:nvPr/>
          </p:nvSpPr>
          <p:spPr>
            <a:xfrm>
              <a:off x="3457756" y="5295383"/>
              <a:ext cx="54265" cy="83139"/>
            </a:xfrm>
            <a:custGeom>
              <a:avLst/>
              <a:gdLst/>
              <a:ahLst/>
              <a:cxnLst/>
              <a:rect l="l" t="t" r="r" b="b"/>
              <a:pathLst>
                <a:path w="1325" h="2030" extrusionOk="0">
                  <a:moveTo>
                    <a:pt x="117" y="1"/>
                  </a:moveTo>
                  <a:cubicBezTo>
                    <a:pt x="60" y="1"/>
                    <a:pt x="2" y="48"/>
                    <a:pt x="0" y="109"/>
                  </a:cubicBezTo>
                  <a:lnTo>
                    <a:pt x="0" y="111"/>
                  </a:lnTo>
                  <a:lnTo>
                    <a:pt x="0" y="119"/>
                  </a:lnTo>
                  <a:cubicBezTo>
                    <a:pt x="0" y="130"/>
                    <a:pt x="5" y="149"/>
                    <a:pt x="15" y="166"/>
                  </a:cubicBezTo>
                  <a:cubicBezTo>
                    <a:pt x="28" y="188"/>
                    <a:pt x="40" y="208"/>
                    <a:pt x="51" y="231"/>
                  </a:cubicBezTo>
                  <a:cubicBezTo>
                    <a:pt x="378" y="822"/>
                    <a:pt x="688" y="1425"/>
                    <a:pt x="994" y="2030"/>
                  </a:cubicBezTo>
                  <a:lnTo>
                    <a:pt x="1325" y="2030"/>
                  </a:lnTo>
                  <a:cubicBezTo>
                    <a:pt x="1141" y="1700"/>
                    <a:pt x="954" y="1370"/>
                    <a:pt x="763" y="1043"/>
                  </a:cubicBezTo>
                  <a:cubicBezTo>
                    <a:pt x="725" y="977"/>
                    <a:pt x="687" y="910"/>
                    <a:pt x="649" y="844"/>
                  </a:cubicBezTo>
                  <a:cubicBezTo>
                    <a:pt x="498" y="580"/>
                    <a:pt x="350" y="315"/>
                    <a:pt x="204" y="54"/>
                  </a:cubicBezTo>
                  <a:cubicBezTo>
                    <a:pt x="183" y="17"/>
                    <a:pt x="150" y="1"/>
                    <a:pt x="11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0"/>
            <p:cNvSpPr/>
            <p:nvPr/>
          </p:nvSpPr>
          <p:spPr>
            <a:xfrm>
              <a:off x="3405334" y="5295833"/>
              <a:ext cx="32559" cy="62293"/>
            </a:xfrm>
            <a:custGeom>
              <a:avLst/>
              <a:gdLst/>
              <a:ahLst/>
              <a:cxnLst/>
              <a:rect l="l" t="t" r="r" b="b"/>
              <a:pathLst>
                <a:path w="795" h="1521" extrusionOk="0">
                  <a:moveTo>
                    <a:pt x="107" y="0"/>
                  </a:moveTo>
                  <a:cubicBezTo>
                    <a:pt x="52" y="0"/>
                    <a:pt x="1" y="41"/>
                    <a:pt x="27" y="107"/>
                  </a:cubicBezTo>
                  <a:cubicBezTo>
                    <a:pt x="206" y="573"/>
                    <a:pt x="378" y="1078"/>
                    <a:pt x="662" y="1491"/>
                  </a:cubicBezTo>
                  <a:cubicBezTo>
                    <a:pt x="676" y="1511"/>
                    <a:pt x="697" y="1520"/>
                    <a:pt x="718" y="1520"/>
                  </a:cubicBezTo>
                  <a:cubicBezTo>
                    <a:pt x="757" y="1520"/>
                    <a:pt x="794" y="1489"/>
                    <a:pt x="779" y="1442"/>
                  </a:cubicBezTo>
                  <a:cubicBezTo>
                    <a:pt x="639" y="965"/>
                    <a:pt x="393" y="516"/>
                    <a:pt x="200" y="60"/>
                  </a:cubicBezTo>
                  <a:cubicBezTo>
                    <a:pt x="182" y="18"/>
                    <a:pt x="144" y="0"/>
                    <a:pt x="10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0"/>
            <p:cNvSpPr/>
            <p:nvPr/>
          </p:nvSpPr>
          <p:spPr>
            <a:xfrm>
              <a:off x="3064301" y="5295956"/>
              <a:ext cx="44190" cy="82565"/>
            </a:xfrm>
            <a:custGeom>
              <a:avLst/>
              <a:gdLst/>
              <a:ahLst/>
              <a:cxnLst/>
              <a:rect l="l" t="t" r="r" b="b"/>
              <a:pathLst>
                <a:path w="1079" h="2016" extrusionOk="0">
                  <a:moveTo>
                    <a:pt x="139" y="1"/>
                  </a:moveTo>
                  <a:cubicBezTo>
                    <a:pt x="68" y="1"/>
                    <a:pt x="0" y="55"/>
                    <a:pt x="33" y="141"/>
                  </a:cubicBezTo>
                  <a:cubicBezTo>
                    <a:pt x="270" y="755"/>
                    <a:pt x="505" y="1392"/>
                    <a:pt x="768" y="2016"/>
                  </a:cubicBezTo>
                  <a:lnTo>
                    <a:pt x="1078" y="2016"/>
                  </a:lnTo>
                  <a:cubicBezTo>
                    <a:pt x="798" y="1372"/>
                    <a:pt x="506" y="732"/>
                    <a:pt x="256" y="78"/>
                  </a:cubicBezTo>
                  <a:cubicBezTo>
                    <a:pt x="234" y="24"/>
                    <a:pt x="186" y="1"/>
                    <a:pt x="13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0"/>
            <p:cNvSpPr/>
            <p:nvPr/>
          </p:nvSpPr>
          <p:spPr>
            <a:xfrm>
              <a:off x="3903797" y="5299765"/>
              <a:ext cx="39603" cy="78756"/>
            </a:xfrm>
            <a:custGeom>
              <a:avLst/>
              <a:gdLst/>
              <a:ahLst/>
              <a:cxnLst/>
              <a:rect l="l" t="t" r="r" b="b"/>
              <a:pathLst>
                <a:path w="967" h="1923" extrusionOk="0">
                  <a:moveTo>
                    <a:pt x="76" y="1"/>
                  </a:moveTo>
                  <a:cubicBezTo>
                    <a:pt x="36" y="1"/>
                    <a:pt x="1" y="48"/>
                    <a:pt x="23" y="93"/>
                  </a:cubicBezTo>
                  <a:cubicBezTo>
                    <a:pt x="337" y="711"/>
                    <a:pt x="636" y="1263"/>
                    <a:pt x="775" y="1923"/>
                  </a:cubicBezTo>
                  <a:lnTo>
                    <a:pt x="966" y="1923"/>
                  </a:lnTo>
                  <a:cubicBezTo>
                    <a:pt x="844" y="1236"/>
                    <a:pt x="590" y="524"/>
                    <a:pt x="119" y="21"/>
                  </a:cubicBezTo>
                  <a:cubicBezTo>
                    <a:pt x="106" y="7"/>
                    <a:pt x="91" y="1"/>
                    <a:pt x="7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0"/>
            <p:cNvSpPr/>
            <p:nvPr/>
          </p:nvSpPr>
          <p:spPr>
            <a:xfrm>
              <a:off x="3477619" y="5304761"/>
              <a:ext cx="36655" cy="77733"/>
            </a:xfrm>
            <a:custGeom>
              <a:avLst/>
              <a:gdLst/>
              <a:ahLst/>
              <a:cxnLst/>
              <a:rect l="l" t="t" r="r" b="b"/>
              <a:pathLst>
                <a:path w="895" h="1898" extrusionOk="0">
                  <a:moveTo>
                    <a:pt x="100" y="1"/>
                  </a:moveTo>
                  <a:cubicBezTo>
                    <a:pt x="49" y="1"/>
                    <a:pt x="1" y="41"/>
                    <a:pt x="24" y="104"/>
                  </a:cubicBezTo>
                  <a:cubicBezTo>
                    <a:pt x="96" y="294"/>
                    <a:pt x="166" y="491"/>
                    <a:pt x="235" y="690"/>
                  </a:cubicBezTo>
                  <a:cubicBezTo>
                    <a:pt x="251" y="733"/>
                    <a:pt x="265" y="774"/>
                    <a:pt x="280" y="817"/>
                  </a:cubicBezTo>
                  <a:cubicBezTo>
                    <a:pt x="400" y="1151"/>
                    <a:pt x="526" y="1484"/>
                    <a:pt x="672" y="1802"/>
                  </a:cubicBezTo>
                  <a:lnTo>
                    <a:pt x="840" y="1802"/>
                  </a:lnTo>
                  <a:cubicBezTo>
                    <a:pt x="859" y="1836"/>
                    <a:pt x="878" y="1868"/>
                    <a:pt x="895" y="1897"/>
                  </a:cubicBezTo>
                  <a:cubicBezTo>
                    <a:pt x="887" y="1863"/>
                    <a:pt x="878" y="1833"/>
                    <a:pt x="865" y="1801"/>
                  </a:cubicBezTo>
                  <a:cubicBezTo>
                    <a:pt x="793" y="1557"/>
                    <a:pt x="700" y="1315"/>
                    <a:pt x="605" y="1074"/>
                  </a:cubicBezTo>
                  <a:cubicBezTo>
                    <a:pt x="469" y="733"/>
                    <a:pt x="317" y="395"/>
                    <a:pt x="184" y="58"/>
                  </a:cubicBezTo>
                  <a:cubicBezTo>
                    <a:pt x="168" y="18"/>
                    <a:pt x="133" y="1"/>
                    <a:pt x="10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0"/>
            <p:cNvSpPr/>
            <p:nvPr/>
          </p:nvSpPr>
          <p:spPr>
            <a:xfrm>
              <a:off x="3424460" y="5304802"/>
              <a:ext cx="38498" cy="73719"/>
            </a:xfrm>
            <a:custGeom>
              <a:avLst/>
              <a:gdLst/>
              <a:ahLst/>
              <a:cxnLst/>
              <a:rect l="l" t="t" r="r" b="b"/>
              <a:pathLst>
                <a:path w="940" h="1800" extrusionOk="0">
                  <a:moveTo>
                    <a:pt x="90" y="1"/>
                  </a:moveTo>
                  <a:cubicBezTo>
                    <a:pt x="82" y="1"/>
                    <a:pt x="73" y="2"/>
                    <a:pt x="66" y="5"/>
                  </a:cubicBezTo>
                  <a:lnTo>
                    <a:pt x="63" y="5"/>
                  </a:lnTo>
                  <a:cubicBezTo>
                    <a:pt x="27" y="20"/>
                    <a:pt x="1" y="50"/>
                    <a:pt x="17" y="96"/>
                  </a:cubicBezTo>
                  <a:cubicBezTo>
                    <a:pt x="171" y="573"/>
                    <a:pt x="453" y="991"/>
                    <a:pt x="628" y="1458"/>
                  </a:cubicBezTo>
                  <a:cubicBezTo>
                    <a:pt x="669" y="1570"/>
                    <a:pt x="705" y="1685"/>
                    <a:pt x="736" y="1800"/>
                  </a:cubicBezTo>
                  <a:lnTo>
                    <a:pt x="939" y="1800"/>
                  </a:lnTo>
                  <a:cubicBezTo>
                    <a:pt x="757" y="1265"/>
                    <a:pt x="456" y="776"/>
                    <a:pt x="235" y="227"/>
                  </a:cubicBezTo>
                  <a:cubicBezTo>
                    <a:pt x="235" y="227"/>
                    <a:pt x="231" y="222"/>
                    <a:pt x="231" y="218"/>
                  </a:cubicBezTo>
                  <a:cubicBezTo>
                    <a:pt x="209" y="165"/>
                    <a:pt x="185" y="110"/>
                    <a:pt x="166" y="53"/>
                  </a:cubicBezTo>
                  <a:cubicBezTo>
                    <a:pt x="151" y="17"/>
                    <a:pt x="120" y="1"/>
                    <a:pt x="9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0"/>
            <p:cNvSpPr/>
            <p:nvPr/>
          </p:nvSpPr>
          <p:spPr>
            <a:xfrm>
              <a:off x="3129379" y="5306604"/>
              <a:ext cx="20109" cy="33174"/>
            </a:xfrm>
            <a:custGeom>
              <a:avLst/>
              <a:gdLst/>
              <a:ahLst/>
              <a:cxnLst/>
              <a:rect l="l" t="t" r="r" b="b"/>
              <a:pathLst>
                <a:path w="491" h="810" extrusionOk="0">
                  <a:moveTo>
                    <a:pt x="118" y="0"/>
                  </a:moveTo>
                  <a:cubicBezTo>
                    <a:pt x="59" y="0"/>
                    <a:pt x="0" y="63"/>
                    <a:pt x="40" y="130"/>
                  </a:cubicBezTo>
                  <a:cubicBezTo>
                    <a:pt x="167" y="346"/>
                    <a:pt x="277" y="572"/>
                    <a:pt x="404" y="788"/>
                  </a:cubicBezTo>
                  <a:cubicBezTo>
                    <a:pt x="413" y="803"/>
                    <a:pt x="426" y="809"/>
                    <a:pt x="439" y="809"/>
                  </a:cubicBezTo>
                  <a:cubicBezTo>
                    <a:pt x="465" y="809"/>
                    <a:pt x="490" y="786"/>
                    <a:pt x="484" y="755"/>
                  </a:cubicBezTo>
                  <a:cubicBezTo>
                    <a:pt x="430" y="492"/>
                    <a:pt x="323" y="272"/>
                    <a:pt x="188" y="43"/>
                  </a:cubicBezTo>
                  <a:cubicBezTo>
                    <a:pt x="171" y="13"/>
                    <a:pt x="144" y="0"/>
                    <a:pt x="11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0"/>
            <p:cNvSpPr/>
            <p:nvPr/>
          </p:nvSpPr>
          <p:spPr>
            <a:xfrm>
              <a:off x="3287957" y="5307628"/>
              <a:ext cx="25597" cy="66920"/>
            </a:xfrm>
            <a:custGeom>
              <a:avLst/>
              <a:gdLst/>
              <a:ahLst/>
              <a:cxnLst/>
              <a:rect l="l" t="t" r="r" b="b"/>
              <a:pathLst>
                <a:path w="625" h="1634" extrusionOk="0">
                  <a:moveTo>
                    <a:pt x="142" y="1"/>
                  </a:moveTo>
                  <a:cubicBezTo>
                    <a:pt x="71" y="1"/>
                    <a:pt x="0" y="57"/>
                    <a:pt x="28" y="143"/>
                  </a:cubicBezTo>
                  <a:cubicBezTo>
                    <a:pt x="186" y="618"/>
                    <a:pt x="271" y="1140"/>
                    <a:pt x="480" y="1596"/>
                  </a:cubicBezTo>
                  <a:cubicBezTo>
                    <a:pt x="492" y="1622"/>
                    <a:pt x="515" y="1633"/>
                    <a:pt x="540" y="1633"/>
                  </a:cubicBezTo>
                  <a:cubicBezTo>
                    <a:pt x="580" y="1633"/>
                    <a:pt x="624" y="1602"/>
                    <a:pt x="623" y="1558"/>
                  </a:cubicBezTo>
                  <a:cubicBezTo>
                    <a:pt x="608" y="1062"/>
                    <a:pt x="409" y="548"/>
                    <a:pt x="255" y="82"/>
                  </a:cubicBezTo>
                  <a:cubicBezTo>
                    <a:pt x="236" y="25"/>
                    <a:pt x="188" y="1"/>
                    <a:pt x="14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0"/>
            <p:cNvSpPr/>
            <p:nvPr/>
          </p:nvSpPr>
          <p:spPr>
            <a:xfrm>
              <a:off x="4664618" y="5312584"/>
              <a:ext cx="10198" cy="53487"/>
            </a:xfrm>
            <a:custGeom>
              <a:avLst/>
              <a:gdLst/>
              <a:ahLst/>
              <a:cxnLst/>
              <a:rect l="l" t="t" r="r" b="b"/>
              <a:pathLst>
                <a:path w="249" h="1306" extrusionOk="0">
                  <a:moveTo>
                    <a:pt x="125" y="1"/>
                  </a:moveTo>
                  <a:cubicBezTo>
                    <a:pt x="80" y="1"/>
                    <a:pt x="34" y="30"/>
                    <a:pt x="34" y="89"/>
                  </a:cubicBezTo>
                  <a:cubicBezTo>
                    <a:pt x="34" y="480"/>
                    <a:pt x="1" y="893"/>
                    <a:pt x="86" y="1277"/>
                  </a:cubicBezTo>
                  <a:cubicBezTo>
                    <a:pt x="90" y="1296"/>
                    <a:pt x="108" y="1305"/>
                    <a:pt x="125" y="1305"/>
                  </a:cubicBezTo>
                  <a:cubicBezTo>
                    <a:pt x="143" y="1305"/>
                    <a:pt x="160" y="1296"/>
                    <a:pt x="165" y="1277"/>
                  </a:cubicBezTo>
                  <a:cubicBezTo>
                    <a:pt x="249" y="893"/>
                    <a:pt x="217" y="478"/>
                    <a:pt x="217" y="89"/>
                  </a:cubicBezTo>
                  <a:cubicBezTo>
                    <a:pt x="217" y="30"/>
                    <a:pt x="171" y="1"/>
                    <a:pt x="12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0"/>
            <p:cNvSpPr/>
            <p:nvPr/>
          </p:nvSpPr>
          <p:spPr>
            <a:xfrm>
              <a:off x="3057503" y="5314263"/>
              <a:ext cx="10730" cy="19904"/>
            </a:xfrm>
            <a:custGeom>
              <a:avLst/>
              <a:gdLst/>
              <a:ahLst/>
              <a:cxnLst/>
              <a:rect l="l" t="t" r="r" b="b"/>
              <a:pathLst>
                <a:path w="262" h="486" extrusionOk="0">
                  <a:moveTo>
                    <a:pt x="75" y="0"/>
                  </a:moveTo>
                  <a:cubicBezTo>
                    <a:pt x="38" y="0"/>
                    <a:pt x="1" y="29"/>
                    <a:pt x="16" y="75"/>
                  </a:cubicBezTo>
                  <a:cubicBezTo>
                    <a:pt x="62" y="207"/>
                    <a:pt x="100" y="342"/>
                    <a:pt x="171" y="463"/>
                  </a:cubicBezTo>
                  <a:cubicBezTo>
                    <a:pt x="181" y="479"/>
                    <a:pt x="195" y="485"/>
                    <a:pt x="208" y="485"/>
                  </a:cubicBezTo>
                  <a:cubicBezTo>
                    <a:pt x="235" y="485"/>
                    <a:pt x="261" y="459"/>
                    <a:pt x="256" y="426"/>
                  </a:cubicBezTo>
                  <a:cubicBezTo>
                    <a:pt x="233" y="292"/>
                    <a:pt x="180" y="168"/>
                    <a:pt x="133" y="41"/>
                  </a:cubicBezTo>
                  <a:cubicBezTo>
                    <a:pt x="123" y="13"/>
                    <a:pt x="99" y="0"/>
                    <a:pt x="7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0"/>
            <p:cNvSpPr/>
            <p:nvPr/>
          </p:nvSpPr>
          <p:spPr>
            <a:xfrm>
              <a:off x="3504568" y="5321266"/>
              <a:ext cx="23467" cy="41324"/>
            </a:xfrm>
            <a:custGeom>
              <a:avLst/>
              <a:gdLst/>
              <a:ahLst/>
              <a:cxnLst/>
              <a:rect l="l" t="t" r="r" b="b"/>
              <a:pathLst>
                <a:path w="573" h="1009" extrusionOk="0">
                  <a:moveTo>
                    <a:pt x="78" y="1"/>
                  </a:moveTo>
                  <a:cubicBezTo>
                    <a:pt x="38" y="1"/>
                    <a:pt x="1" y="41"/>
                    <a:pt x="27" y="87"/>
                  </a:cubicBezTo>
                  <a:cubicBezTo>
                    <a:pt x="191" y="374"/>
                    <a:pt x="289" y="693"/>
                    <a:pt x="454" y="978"/>
                  </a:cubicBezTo>
                  <a:cubicBezTo>
                    <a:pt x="466" y="1000"/>
                    <a:pt x="484" y="1009"/>
                    <a:pt x="502" y="1009"/>
                  </a:cubicBezTo>
                  <a:cubicBezTo>
                    <a:pt x="538" y="1009"/>
                    <a:pt x="573" y="974"/>
                    <a:pt x="567" y="931"/>
                  </a:cubicBezTo>
                  <a:cubicBezTo>
                    <a:pt x="516" y="602"/>
                    <a:pt x="314" y="298"/>
                    <a:pt x="128" y="29"/>
                  </a:cubicBezTo>
                  <a:cubicBezTo>
                    <a:pt x="115" y="9"/>
                    <a:pt x="96" y="1"/>
                    <a:pt x="7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0"/>
            <p:cNvSpPr/>
            <p:nvPr/>
          </p:nvSpPr>
          <p:spPr>
            <a:xfrm>
              <a:off x="3223412" y="5325321"/>
              <a:ext cx="25597" cy="53201"/>
            </a:xfrm>
            <a:custGeom>
              <a:avLst/>
              <a:gdLst/>
              <a:ahLst/>
              <a:cxnLst/>
              <a:rect l="l" t="t" r="r" b="b"/>
              <a:pathLst>
                <a:path w="625" h="1299" extrusionOk="0">
                  <a:moveTo>
                    <a:pt x="113" y="0"/>
                  </a:moveTo>
                  <a:cubicBezTo>
                    <a:pt x="107" y="0"/>
                    <a:pt x="101" y="1"/>
                    <a:pt x="95" y="2"/>
                  </a:cubicBezTo>
                  <a:cubicBezTo>
                    <a:pt x="46" y="6"/>
                    <a:pt x="0" y="48"/>
                    <a:pt x="19" y="113"/>
                  </a:cubicBezTo>
                  <a:cubicBezTo>
                    <a:pt x="130" y="498"/>
                    <a:pt x="230" y="924"/>
                    <a:pt x="390" y="1299"/>
                  </a:cubicBezTo>
                  <a:lnTo>
                    <a:pt x="624" y="1299"/>
                  </a:lnTo>
                  <a:cubicBezTo>
                    <a:pt x="510" y="886"/>
                    <a:pt x="322" y="471"/>
                    <a:pt x="195" y="64"/>
                  </a:cubicBezTo>
                  <a:cubicBezTo>
                    <a:pt x="181" y="21"/>
                    <a:pt x="149" y="0"/>
                    <a:pt x="11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0"/>
            <p:cNvSpPr/>
            <p:nvPr/>
          </p:nvSpPr>
          <p:spPr>
            <a:xfrm>
              <a:off x="4280829" y="5332283"/>
              <a:ext cx="11345" cy="46238"/>
            </a:xfrm>
            <a:custGeom>
              <a:avLst/>
              <a:gdLst/>
              <a:ahLst/>
              <a:cxnLst/>
              <a:rect l="l" t="t" r="r" b="b"/>
              <a:pathLst>
                <a:path w="277" h="1129" extrusionOk="0">
                  <a:moveTo>
                    <a:pt x="93" y="0"/>
                  </a:moveTo>
                  <a:cubicBezTo>
                    <a:pt x="46" y="0"/>
                    <a:pt x="1" y="30"/>
                    <a:pt x="5" y="90"/>
                  </a:cubicBezTo>
                  <a:cubicBezTo>
                    <a:pt x="24" y="423"/>
                    <a:pt x="9" y="796"/>
                    <a:pt x="71" y="1129"/>
                  </a:cubicBezTo>
                  <a:lnTo>
                    <a:pt x="250" y="1129"/>
                  </a:lnTo>
                  <a:cubicBezTo>
                    <a:pt x="277" y="792"/>
                    <a:pt x="212" y="423"/>
                    <a:pt x="193" y="90"/>
                  </a:cubicBezTo>
                  <a:cubicBezTo>
                    <a:pt x="189" y="30"/>
                    <a:pt x="140" y="0"/>
                    <a:pt x="93"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0"/>
            <p:cNvSpPr/>
            <p:nvPr/>
          </p:nvSpPr>
          <p:spPr>
            <a:xfrm>
              <a:off x="4001802" y="5332324"/>
              <a:ext cx="21215" cy="46197"/>
            </a:xfrm>
            <a:custGeom>
              <a:avLst/>
              <a:gdLst/>
              <a:ahLst/>
              <a:cxnLst/>
              <a:rect l="l" t="t" r="r" b="b"/>
              <a:pathLst>
                <a:path w="518" h="1128" extrusionOk="0">
                  <a:moveTo>
                    <a:pt x="117" y="1"/>
                  </a:moveTo>
                  <a:cubicBezTo>
                    <a:pt x="60" y="1"/>
                    <a:pt x="1" y="47"/>
                    <a:pt x="21" y="116"/>
                  </a:cubicBezTo>
                  <a:cubicBezTo>
                    <a:pt x="133" y="453"/>
                    <a:pt x="236" y="795"/>
                    <a:pt x="363" y="1128"/>
                  </a:cubicBezTo>
                  <a:lnTo>
                    <a:pt x="517" y="1128"/>
                  </a:lnTo>
                  <a:cubicBezTo>
                    <a:pt x="426" y="772"/>
                    <a:pt x="314" y="418"/>
                    <a:pt x="206" y="66"/>
                  </a:cubicBezTo>
                  <a:cubicBezTo>
                    <a:pt x="192" y="20"/>
                    <a:pt x="155" y="1"/>
                    <a:pt x="11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0"/>
            <p:cNvSpPr/>
            <p:nvPr/>
          </p:nvSpPr>
          <p:spPr>
            <a:xfrm>
              <a:off x="3356024" y="5334659"/>
              <a:ext cx="18921" cy="43863"/>
            </a:xfrm>
            <a:custGeom>
              <a:avLst/>
              <a:gdLst/>
              <a:ahLst/>
              <a:cxnLst/>
              <a:rect l="l" t="t" r="r" b="b"/>
              <a:pathLst>
                <a:path w="462" h="1071" extrusionOk="0">
                  <a:moveTo>
                    <a:pt x="64" y="1"/>
                  </a:moveTo>
                  <a:cubicBezTo>
                    <a:pt x="54" y="1"/>
                    <a:pt x="44" y="4"/>
                    <a:pt x="36" y="9"/>
                  </a:cubicBezTo>
                  <a:cubicBezTo>
                    <a:pt x="11" y="17"/>
                    <a:pt x="0" y="40"/>
                    <a:pt x="8" y="66"/>
                  </a:cubicBezTo>
                  <a:cubicBezTo>
                    <a:pt x="38" y="148"/>
                    <a:pt x="70" y="227"/>
                    <a:pt x="93" y="308"/>
                  </a:cubicBezTo>
                  <a:cubicBezTo>
                    <a:pt x="179" y="557"/>
                    <a:pt x="249" y="813"/>
                    <a:pt x="306" y="1071"/>
                  </a:cubicBezTo>
                  <a:lnTo>
                    <a:pt x="462" y="1071"/>
                  </a:lnTo>
                  <a:cubicBezTo>
                    <a:pt x="404" y="707"/>
                    <a:pt x="281" y="361"/>
                    <a:pt x="103" y="23"/>
                  </a:cubicBezTo>
                  <a:cubicBezTo>
                    <a:pt x="100" y="21"/>
                    <a:pt x="100" y="16"/>
                    <a:pt x="93" y="12"/>
                  </a:cubicBezTo>
                  <a:cubicBezTo>
                    <a:pt x="85" y="4"/>
                    <a:pt x="74" y="1"/>
                    <a:pt x="6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0"/>
            <p:cNvSpPr/>
            <p:nvPr/>
          </p:nvSpPr>
          <p:spPr>
            <a:xfrm>
              <a:off x="3305813" y="5336420"/>
              <a:ext cx="22034" cy="42102"/>
            </a:xfrm>
            <a:custGeom>
              <a:avLst/>
              <a:gdLst/>
              <a:ahLst/>
              <a:cxnLst/>
              <a:rect l="l" t="t" r="r" b="b"/>
              <a:pathLst>
                <a:path w="538" h="1028" extrusionOk="0">
                  <a:moveTo>
                    <a:pt x="142" y="1"/>
                  </a:moveTo>
                  <a:cubicBezTo>
                    <a:pt x="100" y="1"/>
                    <a:pt x="59" y="19"/>
                    <a:pt x="34" y="50"/>
                  </a:cubicBezTo>
                  <a:cubicBezTo>
                    <a:pt x="8" y="73"/>
                    <a:pt x="1" y="111"/>
                    <a:pt x="12" y="154"/>
                  </a:cubicBezTo>
                  <a:cubicBezTo>
                    <a:pt x="72" y="360"/>
                    <a:pt x="131" y="571"/>
                    <a:pt x="181" y="786"/>
                  </a:cubicBezTo>
                  <a:cubicBezTo>
                    <a:pt x="200" y="868"/>
                    <a:pt x="222" y="946"/>
                    <a:pt x="238" y="1028"/>
                  </a:cubicBezTo>
                  <a:lnTo>
                    <a:pt x="537" y="1028"/>
                  </a:lnTo>
                  <a:cubicBezTo>
                    <a:pt x="442" y="707"/>
                    <a:pt x="346" y="396"/>
                    <a:pt x="256" y="88"/>
                  </a:cubicBezTo>
                  <a:cubicBezTo>
                    <a:pt x="237" y="26"/>
                    <a:pt x="190" y="1"/>
                    <a:pt x="14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0"/>
            <p:cNvSpPr/>
            <p:nvPr/>
          </p:nvSpPr>
          <p:spPr>
            <a:xfrm>
              <a:off x="3669657" y="5337689"/>
              <a:ext cx="27481" cy="40832"/>
            </a:xfrm>
            <a:custGeom>
              <a:avLst/>
              <a:gdLst/>
              <a:ahLst/>
              <a:cxnLst/>
              <a:rect l="l" t="t" r="r" b="b"/>
              <a:pathLst>
                <a:path w="671" h="997" extrusionOk="0">
                  <a:moveTo>
                    <a:pt x="175" y="1"/>
                  </a:moveTo>
                  <a:cubicBezTo>
                    <a:pt x="166" y="1"/>
                    <a:pt x="156" y="2"/>
                    <a:pt x="147" y="4"/>
                  </a:cubicBezTo>
                  <a:cubicBezTo>
                    <a:pt x="65" y="11"/>
                    <a:pt x="0" y="76"/>
                    <a:pt x="38" y="169"/>
                  </a:cubicBezTo>
                  <a:cubicBezTo>
                    <a:pt x="149" y="445"/>
                    <a:pt x="253" y="717"/>
                    <a:pt x="352" y="997"/>
                  </a:cubicBezTo>
                  <a:lnTo>
                    <a:pt x="670" y="997"/>
                  </a:lnTo>
                  <a:cubicBezTo>
                    <a:pt x="553" y="695"/>
                    <a:pt x="429" y="392"/>
                    <a:pt x="308" y="93"/>
                  </a:cubicBezTo>
                  <a:cubicBezTo>
                    <a:pt x="304" y="85"/>
                    <a:pt x="304" y="80"/>
                    <a:pt x="300" y="76"/>
                  </a:cubicBezTo>
                  <a:cubicBezTo>
                    <a:pt x="272" y="25"/>
                    <a:pt x="224" y="1"/>
                    <a:pt x="17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0"/>
            <p:cNvSpPr/>
            <p:nvPr/>
          </p:nvSpPr>
          <p:spPr>
            <a:xfrm>
              <a:off x="3409798" y="5354972"/>
              <a:ext cx="15235" cy="23549"/>
            </a:xfrm>
            <a:custGeom>
              <a:avLst/>
              <a:gdLst/>
              <a:ahLst/>
              <a:cxnLst/>
              <a:rect l="l" t="t" r="r" b="b"/>
              <a:pathLst>
                <a:path w="372" h="575" extrusionOk="0">
                  <a:moveTo>
                    <a:pt x="100" y="1"/>
                  </a:moveTo>
                  <a:cubicBezTo>
                    <a:pt x="49" y="1"/>
                    <a:pt x="0" y="39"/>
                    <a:pt x="23" y="99"/>
                  </a:cubicBezTo>
                  <a:cubicBezTo>
                    <a:pt x="84" y="257"/>
                    <a:pt x="138" y="415"/>
                    <a:pt x="192" y="575"/>
                  </a:cubicBezTo>
                  <a:lnTo>
                    <a:pt x="372" y="575"/>
                  </a:lnTo>
                  <a:cubicBezTo>
                    <a:pt x="318" y="398"/>
                    <a:pt x="249" y="226"/>
                    <a:pt x="181" y="53"/>
                  </a:cubicBezTo>
                  <a:cubicBezTo>
                    <a:pt x="166" y="17"/>
                    <a:pt x="132" y="1"/>
                    <a:pt x="10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0"/>
            <p:cNvSpPr/>
            <p:nvPr/>
          </p:nvSpPr>
          <p:spPr>
            <a:xfrm>
              <a:off x="3546055" y="5359027"/>
              <a:ext cx="17693" cy="19495"/>
            </a:xfrm>
            <a:custGeom>
              <a:avLst/>
              <a:gdLst/>
              <a:ahLst/>
              <a:cxnLst/>
              <a:rect l="l" t="t" r="r" b="b"/>
              <a:pathLst>
                <a:path w="432" h="476" extrusionOk="0">
                  <a:moveTo>
                    <a:pt x="127" y="0"/>
                  </a:moveTo>
                  <a:cubicBezTo>
                    <a:pt x="65" y="0"/>
                    <a:pt x="0" y="66"/>
                    <a:pt x="46" y="134"/>
                  </a:cubicBezTo>
                  <a:cubicBezTo>
                    <a:pt x="89" y="200"/>
                    <a:pt x="125" y="261"/>
                    <a:pt x="154" y="327"/>
                  </a:cubicBezTo>
                  <a:cubicBezTo>
                    <a:pt x="158" y="333"/>
                    <a:pt x="163" y="341"/>
                    <a:pt x="166" y="349"/>
                  </a:cubicBezTo>
                  <a:cubicBezTo>
                    <a:pt x="185" y="392"/>
                    <a:pt x="204" y="432"/>
                    <a:pt x="220" y="476"/>
                  </a:cubicBezTo>
                  <a:lnTo>
                    <a:pt x="431" y="476"/>
                  </a:lnTo>
                  <a:cubicBezTo>
                    <a:pt x="411" y="426"/>
                    <a:pt x="388" y="373"/>
                    <a:pt x="361" y="323"/>
                  </a:cubicBezTo>
                  <a:cubicBezTo>
                    <a:pt x="312" y="223"/>
                    <a:pt x="258" y="132"/>
                    <a:pt x="201" y="43"/>
                  </a:cubicBezTo>
                  <a:cubicBezTo>
                    <a:pt x="182" y="17"/>
                    <a:pt x="154" y="0"/>
                    <a:pt x="12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0"/>
            <p:cNvSpPr/>
            <p:nvPr/>
          </p:nvSpPr>
          <p:spPr>
            <a:xfrm>
              <a:off x="3158826" y="5362713"/>
              <a:ext cx="12901" cy="15809"/>
            </a:xfrm>
            <a:custGeom>
              <a:avLst/>
              <a:gdLst/>
              <a:ahLst/>
              <a:cxnLst/>
              <a:rect l="l" t="t" r="r" b="b"/>
              <a:pathLst>
                <a:path w="315" h="386" extrusionOk="0">
                  <a:moveTo>
                    <a:pt x="86" y="0"/>
                  </a:moveTo>
                  <a:cubicBezTo>
                    <a:pt x="65" y="0"/>
                    <a:pt x="44" y="10"/>
                    <a:pt x="27" y="25"/>
                  </a:cubicBezTo>
                  <a:cubicBezTo>
                    <a:pt x="8" y="49"/>
                    <a:pt x="1" y="79"/>
                    <a:pt x="16" y="114"/>
                  </a:cubicBezTo>
                  <a:cubicBezTo>
                    <a:pt x="62" y="199"/>
                    <a:pt x="96" y="294"/>
                    <a:pt x="130" y="386"/>
                  </a:cubicBezTo>
                  <a:lnTo>
                    <a:pt x="315" y="386"/>
                  </a:lnTo>
                  <a:cubicBezTo>
                    <a:pt x="261" y="264"/>
                    <a:pt x="195" y="142"/>
                    <a:pt x="142" y="36"/>
                  </a:cubicBezTo>
                  <a:cubicBezTo>
                    <a:pt x="128" y="11"/>
                    <a:pt x="107" y="0"/>
                    <a:pt x="8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0"/>
            <p:cNvSpPr/>
            <p:nvPr/>
          </p:nvSpPr>
          <p:spPr>
            <a:xfrm>
              <a:off x="3621945" y="5365825"/>
              <a:ext cx="16628" cy="12696"/>
            </a:xfrm>
            <a:custGeom>
              <a:avLst/>
              <a:gdLst/>
              <a:ahLst/>
              <a:cxnLst/>
              <a:rect l="l" t="t" r="r" b="b"/>
              <a:pathLst>
                <a:path w="406" h="310" extrusionOk="0">
                  <a:moveTo>
                    <a:pt x="180" y="1"/>
                  </a:moveTo>
                  <a:cubicBezTo>
                    <a:pt x="91" y="1"/>
                    <a:pt x="1" y="69"/>
                    <a:pt x="41" y="176"/>
                  </a:cubicBezTo>
                  <a:cubicBezTo>
                    <a:pt x="55" y="222"/>
                    <a:pt x="75" y="264"/>
                    <a:pt x="91" y="310"/>
                  </a:cubicBezTo>
                  <a:lnTo>
                    <a:pt x="405" y="310"/>
                  </a:lnTo>
                  <a:cubicBezTo>
                    <a:pt x="386" y="268"/>
                    <a:pt x="367" y="226"/>
                    <a:pt x="355" y="183"/>
                  </a:cubicBezTo>
                  <a:cubicBezTo>
                    <a:pt x="340" y="156"/>
                    <a:pt x="333" y="125"/>
                    <a:pt x="321" y="99"/>
                  </a:cubicBezTo>
                  <a:cubicBezTo>
                    <a:pt x="314" y="75"/>
                    <a:pt x="298" y="55"/>
                    <a:pt x="283" y="44"/>
                  </a:cubicBezTo>
                  <a:cubicBezTo>
                    <a:pt x="277" y="34"/>
                    <a:pt x="269" y="30"/>
                    <a:pt x="261" y="22"/>
                  </a:cubicBezTo>
                  <a:cubicBezTo>
                    <a:pt x="237" y="8"/>
                    <a:pt x="209" y="1"/>
                    <a:pt x="18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0"/>
            <p:cNvSpPr/>
            <p:nvPr/>
          </p:nvSpPr>
          <p:spPr>
            <a:xfrm>
              <a:off x="3203917" y="5367013"/>
              <a:ext cx="9747" cy="11508"/>
            </a:xfrm>
            <a:custGeom>
              <a:avLst/>
              <a:gdLst/>
              <a:ahLst/>
              <a:cxnLst/>
              <a:rect l="l" t="t" r="r" b="b"/>
              <a:pathLst>
                <a:path w="238" h="281" extrusionOk="0">
                  <a:moveTo>
                    <a:pt x="84" y="1"/>
                  </a:moveTo>
                  <a:cubicBezTo>
                    <a:pt x="45" y="1"/>
                    <a:pt x="8" y="28"/>
                    <a:pt x="3" y="82"/>
                  </a:cubicBezTo>
                  <a:cubicBezTo>
                    <a:pt x="1" y="142"/>
                    <a:pt x="1" y="207"/>
                    <a:pt x="3" y="281"/>
                  </a:cubicBezTo>
                  <a:lnTo>
                    <a:pt x="237" y="281"/>
                  </a:lnTo>
                  <a:cubicBezTo>
                    <a:pt x="218" y="202"/>
                    <a:pt x="196" y="123"/>
                    <a:pt x="168" y="60"/>
                  </a:cubicBezTo>
                  <a:cubicBezTo>
                    <a:pt x="151" y="20"/>
                    <a:pt x="117" y="1"/>
                    <a:pt x="84"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4" name="Google Shape;3324;p20"/>
          <p:cNvGrpSpPr/>
          <p:nvPr/>
        </p:nvGrpSpPr>
        <p:grpSpPr>
          <a:xfrm>
            <a:off x="6174097" y="3919500"/>
            <a:ext cx="3185275" cy="1790553"/>
            <a:chOff x="4721400" y="2800025"/>
            <a:chExt cx="1944375" cy="1093000"/>
          </a:xfrm>
        </p:grpSpPr>
        <p:sp>
          <p:nvSpPr>
            <p:cNvPr id="3325" name="Google Shape;3325;p20"/>
            <p:cNvSpPr/>
            <p:nvPr/>
          </p:nvSpPr>
          <p:spPr>
            <a:xfrm>
              <a:off x="6307675" y="2800025"/>
              <a:ext cx="243900" cy="873875"/>
            </a:xfrm>
            <a:custGeom>
              <a:avLst/>
              <a:gdLst/>
              <a:ahLst/>
              <a:cxnLst/>
              <a:rect l="l" t="t" r="r" b="b"/>
              <a:pathLst>
                <a:path w="9756" h="34955" extrusionOk="0">
                  <a:moveTo>
                    <a:pt x="0" y="1"/>
                  </a:moveTo>
                  <a:cubicBezTo>
                    <a:pt x="2184" y="5496"/>
                    <a:pt x="3742" y="11718"/>
                    <a:pt x="4879" y="17477"/>
                  </a:cubicBezTo>
                  <a:cubicBezTo>
                    <a:pt x="6044" y="23373"/>
                    <a:pt x="6672" y="28903"/>
                    <a:pt x="6437" y="34955"/>
                  </a:cubicBezTo>
                  <a:lnTo>
                    <a:pt x="9756" y="34955"/>
                  </a:lnTo>
                  <a:cubicBezTo>
                    <a:pt x="9438" y="22937"/>
                    <a:pt x="4879" y="995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0"/>
            <p:cNvSpPr/>
            <p:nvPr/>
          </p:nvSpPr>
          <p:spPr>
            <a:xfrm>
              <a:off x="5819525" y="3006750"/>
              <a:ext cx="502700" cy="886275"/>
            </a:xfrm>
            <a:custGeom>
              <a:avLst/>
              <a:gdLst/>
              <a:ahLst/>
              <a:cxnLst/>
              <a:rect l="l" t="t" r="r" b="b"/>
              <a:pathLst>
                <a:path w="20108" h="35451" extrusionOk="0">
                  <a:moveTo>
                    <a:pt x="0" y="0"/>
                  </a:moveTo>
                  <a:lnTo>
                    <a:pt x="0" y="0"/>
                  </a:lnTo>
                  <a:cubicBezTo>
                    <a:pt x="7111" y="8735"/>
                    <a:pt x="13702" y="22774"/>
                    <a:pt x="16193" y="34347"/>
                  </a:cubicBezTo>
                  <a:lnTo>
                    <a:pt x="20107" y="35450"/>
                  </a:lnTo>
                  <a:cubicBezTo>
                    <a:pt x="18241" y="27189"/>
                    <a:pt x="11560" y="783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0"/>
            <p:cNvSpPr/>
            <p:nvPr/>
          </p:nvSpPr>
          <p:spPr>
            <a:xfrm>
              <a:off x="6259475" y="3048875"/>
              <a:ext cx="154150" cy="831525"/>
            </a:xfrm>
            <a:custGeom>
              <a:avLst/>
              <a:gdLst/>
              <a:ahLst/>
              <a:cxnLst/>
              <a:rect l="l" t="t" r="r" b="b"/>
              <a:pathLst>
                <a:path w="6166" h="33261" extrusionOk="0">
                  <a:moveTo>
                    <a:pt x="2631" y="1"/>
                  </a:moveTo>
                  <a:lnTo>
                    <a:pt x="2631" y="1"/>
                  </a:lnTo>
                  <a:cubicBezTo>
                    <a:pt x="230" y="9361"/>
                    <a:pt x="1" y="19275"/>
                    <a:pt x="1966" y="28736"/>
                  </a:cubicBezTo>
                  <a:lnTo>
                    <a:pt x="6165" y="33260"/>
                  </a:lnTo>
                  <a:cubicBezTo>
                    <a:pt x="3206" y="22403"/>
                    <a:pt x="472" y="11044"/>
                    <a:pt x="2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0"/>
            <p:cNvSpPr/>
            <p:nvPr/>
          </p:nvSpPr>
          <p:spPr>
            <a:xfrm>
              <a:off x="6085125" y="3059300"/>
              <a:ext cx="579425" cy="445775"/>
            </a:xfrm>
            <a:custGeom>
              <a:avLst/>
              <a:gdLst/>
              <a:ahLst/>
              <a:cxnLst/>
              <a:rect l="l" t="t" r="r" b="b"/>
              <a:pathLst>
                <a:path w="23177" h="17831" extrusionOk="0">
                  <a:moveTo>
                    <a:pt x="6379" y="1"/>
                  </a:moveTo>
                  <a:cubicBezTo>
                    <a:pt x="4002" y="1"/>
                    <a:pt x="1620" y="994"/>
                    <a:pt x="1" y="2743"/>
                  </a:cubicBezTo>
                  <a:cubicBezTo>
                    <a:pt x="1218" y="1514"/>
                    <a:pt x="2930" y="963"/>
                    <a:pt x="4674" y="963"/>
                  </a:cubicBezTo>
                  <a:cubicBezTo>
                    <a:pt x="5752" y="963"/>
                    <a:pt x="6843" y="1174"/>
                    <a:pt x="7838" y="1564"/>
                  </a:cubicBezTo>
                  <a:cubicBezTo>
                    <a:pt x="10443" y="2588"/>
                    <a:pt x="12509" y="4624"/>
                    <a:pt x="14355" y="6725"/>
                  </a:cubicBezTo>
                  <a:cubicBezTo>
                    <a:pt x="17354" y="10134"/>
                    <a:pt x="19988" y="13864"/>
                    <a:pt x="22200" y="17831"/>
                  </a:cubicBezTo>
                  <a:lnTo>
                    <a:pt x="23176" y="13994"/>
                  </a:lnTo>
                  <a:cubicBezTo>
                    <a:pt x="20794" y="10652"/>
                    <a:pt x="18111" y="7524"/>
                    <a:pt x="15171" y="4660"/>
                  </a:cubicBezTo>
                  <a:cubicBezTo>
                    <a:pt x="13169" y="2711"/>
                    <a:pt x="10923" y="818"/>
                    <a:pt x="8197" y="202"/>
                  </a:cubicBezTo>
                  <a:cubicBezTo>
                    <a:pt x="7600" y="66"/>
                    <a:pt x="6989" y="1"/>
                    <a:pt x="6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0"/>
            <p:cNvSpPr/>
            <p:nvPr/>
          </p:nvSpPr>
          <p:spPr>
            <a:xfrm>
              <a:off x="6259675" y="3074450"/>
              <a:ext cx="406100" cy="406725"/>
            </a:xfrm>
            <a:custGeom>
              <a:avLst/>
              <a:gdLst/>
              <a:ahLst/>
              <a:cxnLst/>
              <a:rect l="l" t="t" r="r" b="b"/>
              <a:pathLst>
                <a:path w="16244" h="16269" extrusionOk="0">
                  <a:moveTo>
                    <a:pt x="32" y="0"/>
                  </a:moveTo>
                  <a:cubicBezTo>
                    <a:pt x="9" y="0"/>
                    <a:pt x="1" y="40"/>
                    <a:pt x="28" y="47"/>
                  </a:cubicBezTo>
                  <a:cubicBezTo>
                    <a:pt x="3710" y="1021"/>
                    <a:pt x="6633" y="3584"/>
                    <a:pt x="9127" y="6355"/>
                  </a:cubicBezTo>
                  <a:cubicBezTo>
                    <a:pt x="11859" y="9390"/>
                    <a:pt x="14057" y="12750"/>
                    <a:pt x="16142" y="16244"/>
                  </a:cubicBezTo>
                  <a:cubicBezTo>
                    <a:pt x="16152" y="16261"/>
                    <a:pt x="16166" y="16269"/>
                    <a:pt x="16181" y="16269"/>
                  </a:cubicBezTo>
                  <a:cubicBezTo>
                    <a:pt x="16212" y="16269"/>
                    <a:pt x="16243" y="16234"/>
                    <a:pt x="16225" y="16197"/>
                  </a:cubicBezTo>
                  <a:cubicBezTo>
                    <a:pt x="14400" y="12467"/>
                    <a:pt x="11809" y="9044"/>
                    <a:pt x="8975" y="6023"/>
                  </a:cubicBezTo>
                  <a:cubicBezTo>
                    <a:pt x="6487" y="3370"/>
                    <a:pt x="3634" y="932"/>
                    <a:pt x="39" y="1"/>
                  </a:cubicBezTo>
                  <a:cubicBezTo>
                    <a:pt x="36" y="0"/>
                    <a:pt x="34"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0"/>
            <p:cNvSpPr/>
            <p:nvPr/>
          </p:nvSpPr>
          <p:spPr>
            <a:xfrm>
              <a:off x="6415975" y="3098750"/>
              <a:ext cx="101325" cy="685475"/>
            </a:xfrm>
            <a:custGeom>
              <a:avLst/>
              <a:gdLst/>
              <a:ahLst/>
              <a:cxnLst/>
              <a:rect l="l" t="t" r="r" b="b"/>
              <a:pathLst>
                <a:path w="4053" h="27419" extrusionOk="0">
                  <a:moveTo>
                    <a:pt x="81" y="0"/>
                  </a:moveTo>
                  <a:cubicBezTo>
                    <a:pt x="41" y="0"/>
                    <a:pt x="0" y="33"/>
                    <a:pt x="15" y="84"/>
                  </a:cubicBezTo>
                  <a:cubicBezTo>
                    <a:pt x="1296" y="4559"/>
                    <a:pt x="2250" y="9127"/>
                    <a:pt x="2842" y="13747"/>
                  </a:cubicBezTo>
                  <a:cubicBezTo>
                    <a:pt x="3423" y="18284"/>
                    <a:pt x="3461" y="22783"/>
                    <a:pt x="3579" y="27342"/>
                  </a:cubicBezTo>
                  <a:cubicBezTo>
                    <a:pt x="3581" y="27393"/>
                    <a:pt x="3619" y="27419"/>
                    <a:pt x="3657" y="27419"/>
                  </a:cubicBezTo>
                  <a:cubicBezTo>
                    <a:pt x="3696" y="27419"/>
                    <a:pt x="3735" y="27393"/>
                    <a:pt x="3738" y="27342"/>
                  </a:cubicBezTo>
                  <a:cubicBezTo>
                    <a:pt x="4052" y="22730"/>
                    <a:pt x="3607" y="17955"/>
                    <a:pt x="2993" y="13386"/>
                  </a:cubicBezTo>
                  <a:cubicBezTo>
                    <a:pt x="2386" y="8871"/>
                    <a:pt x="1427" y="4419"/>
                    <a:pt x="144" y="49"/>
                  </a:cubicBezTo>
                  <a:cubicBezTo>
                    <a:pt x="135" y="15"/>
                    <a:pt x="108" y="0"/>
                    <a:pt x="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0"/>
            <p:cNvSpPr/>
            <p:nvPr/>
          </p:nvSpPr>
          <p:spPr>
            <a:xfrm>
              <a:off x="5599750" y="3113775"/>
              <a:ext cx="791075" cy="739700"/>
            </a:xfrm>
            <a:custGeom>
              <a:avLst/>
              <a:gdLst/>
              <a:ahLst/>
              <a:cxnLst/>
              <a:rect l="l" t="t" r="r" b="b"/>
              <a:pathLst>
                <a:path w="31643" h="29588" extrusionOk="0">
                  <a:moveTo>
                    <a:pt x="12760" y="0"/>
                  </a:moveTo>
                  <a:cubicBezTo>
                    <a:pt x="12694" y="0"/>
                    <a:pt x="12635" y="93"/>
                    <a:pt x="12698" y="144"/>
                  </a:cubicBezTo>
                  <a:cubicBezTo>
                    <a:pt x="12857" y="272"/>
                    <a:pt x="12994" y="433"/>
                    <a:pt x="13143" y="573"/>
                  </a:cubicBezTo>
                  <a:cubicBezTo>
                    <a:pt x="12998" y="561"/>
                    <a:pt x="12856" y="555"/>
                    <a:pt x="12712" y="552"/>
                  </a:cubicBezTo>
                  <a:cubicBezTo>
                    <a:pt x="12581" y="396"/>
                    <a:pt x="12323" y="317"/>
                    <a:pt x="12140" y="259"/>
                  </a:cubicBezTo>
                  <a:cubicBezTo>
                    <a:pt x="12130" y="255"/>
                    <a:pt x="12120" y="254"/>
                    <a:pt x="12111" y="254"/>
                  </a:cubicBezTo>
                  <a:cubicBezTo>
                    <a:pt x="12022" y="254"/>
                    <a:pt x="11994" y="398"/>
                    <a:pt x="12093" y="432"/>
                  </a:cubicBezTo>
                  <a:cubicBezTo>
                    <a:pt x="12195" y="465"/>
                    <a:pt x="12291" y="507"/>
                    <a:pt x="12387" y="552"/>
                  </a:cubicBezTo>
                  <a:cubicBezTo>
                    <a:pt x="12295" y="554"/>
                    <a:pt x="12201" y="552"/>
                    <a:pt x="12108" y="559"/>
                  </a:cubicBezTo>
                  <a:cubicBezTo>
                    <a:pt x="11964" y="566"/>
                    <a:pt x="11821" y="580"/>
                    <a:pt x="11676" y="597"/>
                  </a:cubicBezTo>
                  <a:cubicBezTo>
                    <a:pt x="11541" y="554"/>
                    <a:pt x="11405" y="509"/>
                    <a:pt x="11273" y="457"/>
                  </a:cubicBezTo>
                  <a:cubicBezTo>
                    <a:pt x="11264" y="453"/>
                    <a:pt x="11255" y="452"/>
                    <a:pt x="11247" y="452"/>
                  </a:cubicBezTo>
                  <a:cubicBezTo>
                    <a:pt x="11181" y="452"/>
                    <a:pt x="11152" y="557"/>
                    <a:pt x="11214" y="597"/>
                  </a:cubicBezTo>
                  <a:cubicBezTo>
                    <a:pt x="11241" y="615"/>
                    <a:pt x="11272" y="631"/>
                    <a:pt x="11301" y="650"/>
                  </a:cubicBezTo>
                  <a:cubicBezTo>
                    <a:pt x="11153" y="675"/>
                    <a:pt x="11007" y="704"/>
                    <a:pt x="10861" y="736"/>
                  </a:cubicBezTo>
                  <a:cubicBezTo>
                    <a:pt x="10865" y="713"/>
                    <a:pt x="10857" y="688"/>
                    <a:pt x="10834" y="673"/>
                  </a:cubicBezTo>
                  <a:cubicBezTo>
                    <a:pt x="10736" y="610"/>
                    <a:pt x="10631" y="583"/>
                    <a:pt x="10538" y="511"/>
                  </a:cubicBezTo>
                  <a:cubicBezTo>
                    <a:pt x="10522" y="498"/>
                    <a:pt x="10505" y="493"/>
                    <a:pt x="10488" y="493"/>
                  </a:cubicBezTo>
                  <a:cubicBezTo>
                    <a:pt x="10425" y="493"/>
                    <a:pt x="10370" y="567"/>
                    <a:pt x="10430" y="619"/>
                  </a:cubicBezTo>
                  <a:cubicBezTo>
                    <a:pt x="10506" y="685"/>
                    <a:pt x="10593" y="748"/>
                    <a:pt x="10687" y="775"/>
                  </a:cubicBezTo>
                  <a:cubicBezTo>
                    <a:pt x="9309" y="1113"/>
                    <a:pt x="8040" y="1817"/>
                    <a:pt x="7029" y="2799"/>
                  </a:cubicBezTo>
                  <a:cubicBezTo>
                    <a:pt x="7017" y="2789"/>
                    <a:pt x="7002" y="2781"/>
                    <a:pt x="6985" y="2781"/>
                  </a:cubicBezTo>
                  <a:cubicBezTo>
                    <a:pt x="6981" y="2781"/>
                    <a:pt x="6976" y="2781"/>
                    <a:pt x="6972" y="2782"/>
                  </a:cubicBezTo>
                  <a:cubicBezTo>
                    <a:pt x="6851" y="2808"/>
                    <a:pt x="6760" y="2893"/>
                    <a:pt x="6659" y="2962"/>
                  </a:cubicBezTo>
                  <a:cubicBezTo>
                    <a:pt x="6587" y="3011"/>
                    <a:pt x="6631" y="3114"/>
                    <a:pt x="6699" y="3114"/>
                  </a:cubicBezTo>
                  <a:cubicBezTo>
                    <a:pt x="6709" y="3114"/>
                    <a:pt x="6720" y="3111"/>
                    <a:pt x="6731" y="3106"/>
                  </a:cubicBezTo>
                  <a:lnTo>
                    <a:pt x="6731" y="3106"/>
                  </a:lnTo>
                  <a:cubicBezTo>
                    <a:pt x="6414" y="3450"/>
                    <a:pt x="6128" y="3825"/>
                    <a:pt x="5878" y="4221"/>
                  </a:cubicBezTo>
                  <a:lnTo>
                    <a:pt x="5866" y="4233"/>
                  </a:lnTo>
                  <a:cubicBezTo>
                    <a:pt x="5855" y="4227"/>
                    <a:pt x="5844" y="4222"/>
                    <a:pt x="5831" y="4222"/>
                  </a:cubicBezTo>
                  <a:cubicBezTo>
                    <a:pt x="5822" y="4222"/>
                    <a:pt x="5813" y="4224"/>
                    <a:pt x="5804" y="4229"/>
                  </a:cubicBezTo>
                  <a:cubicBezTo>
                    <a:pt x="5734" y="4266"/>
                    <a:pt x="5680" y="4305"/>
                    <a:pt x="5623" y="4359"/>
                  </a:cubicBezTo>
                  <a:cubicBezTo>
                    <a:pt x="5590" y="4391"/>
                    <a:pt x="5599" y="4435"/>
                    <a:pt x="5625" y="4463"/>
                  </a:cubicBezTo>
                  <a:cubicBezTo>
                    <a:pt x="5414" y="4668"/>
                    <a:pt x="5206" y="4880"/>
                    <a:pt x="5008" y="5100"/>
                  </a:cubicBezTo>
                  <a:cubicBezTo>
                    <a:pt x="4999" y="5085"/>
                    <a:pt x="4984" y="5074"/>
                    <a:pt x="4967" y="5074"/>
                  </a:cubicBezTo>
                  <a:cubicBezTo>
                    <a:pt x="4957" y="5074"/>
                    <a:pt x="4947" y="5078"/>
                    <a:pt x="4938" y="5087"/>
                  </a:cubicBezTo>
                  <a:cubicBezTo>
                    <a:pt x="1897" y="8106"/>
                    <a:pt x="0" y="12344"/>
                    <a:pt x="127" y="16667"/>
                  </a:cubicBezTo>
                  <a:cubicBezTo>
                    <a:pt x="129" y="16705"/>
                    <a:pt x="157" y="16724"/>
                    <a:pt x="186" y="16724"/>
                  </a:cubicBezTo>
                  <a:cubicBezTo>
                    <a:pt x="215" y="16724"/>
                    <a:pt x="244" y="16705"/>
                    <a:pt x="246" y="16667"/>
                  </a:cubicBezTo>
                  <a:cubicBezTo>
                    <a:pt x="380" y="12555"/>
                    <a:pt x="1785" y="8672"/>
                    <a:pt x="4557" y="5630"/>
                  </a:cubicBezTo>
                  <a:lnTo>
                    <a:pt x="4557" y="5630"/>
                  </a:lnTo>
                  <a:cubicBezTo>
                    <a:pt x="3099" y="7419"/>
                    <a:pt x="2034" y="9605"/>
                    <a:pt x="1471" y="11767"/>
                  </a:cubicBezTo>
                  <a:cubicBezTo>
                    <a:pt x="1462" y="11800"/>
                    <a:pt x="1489" y="11822"/>
                    <a:pt x="1516" y="11822"/>
                  </a:cubicBezTo>
                  <a:cubicBezTo>
                    <a:pt x="1534" y="11822"/>
                    <a:pt x="1551" y="11813"/>
                    <a:pt x="1558" y="11791"/>
                  </a:cubicBezTo>
                  <a:cubicBezTo>
                    <a:pt x="2318" y="9368"/>
                    <a:pt x="3481" y="7362"/>
                    <a:pt x="5008" y="5481"/>
                  </a:cubicBezTo>
                  <a:lnTo>
                    <a:pt x="5008" y="5481"/>
                  </a:lnTo>
                  <a:cubicBezTo>
                    <a:pt x="2782" y="9085"/>
                    <a:pt x="1757" y="13423"/>
                    <a:pt x="2370" y="17639"/>
                  </a:cubicBezTo>
                  <a:cubicBezTo>
                    <a:pt x="2375" y="17667"/>
                    <a:pt x="2398" y="17680"/>
                    <a:pt x="2423" y="17680"/>
                  </a:cubicBezTo>
                  <a:cubicBezTo>
                    <a:pt x="2453" y="17680"/>
                    <a:pt x="2485" y="17659"/>
                    <a:pt x="2482" y="17622"/>
                  </a:cubicBezTo>
                  <a:cubicBezTo>
                    <a:pt x="2052" y="13112"/>
                    <a:pt x="3035" y="8656"/>
                    <a:pt x="5529" y="4871"/>
                  </a:cubicBezTo>
                  <a:cubicBezTo>
                    <a:pt x="5539" y="4888"/>
                    <a:pt x="5556" y="4899"/>
                    <a:pt x="5573" y="4899"/>
                  </a:cubicBezTo>
                  <a:cubicBezTo>
                    <a:pt x="5586" y="4899"/>
                    <a:pt x="5598" y="4892"/>
                    <a:pt x="5607" y="4876"/>
                  </a:cubicBezTo>
                  <a:cubicBezTo>
                    <a:pt x="5668" y="4766"/>
                    <a:pt x="5734" y="4657"/>
                    <a:pt x="5800" y="4551"/>
                  </a:cubicBezTo>
                  <a:cubicBezTo>
                    <a:pt x="5992" y="4336"/>
                    <a:pt x="6183" y="4121"/>
                    <a:pt x="6385" y="3909"/>
                  </a:cubicBezTo>
                  <a:cubicBezTo>
                    <a:pt x="6418" y="3873"/>
                    <a:pt x="6386" y="3828"/>
                    <a:pt x="6348" y="3828"/>
                  </a:cubicBezTo>
                  <a:cubicBezTo>
                    <a:pt x="6338" y="3828"/>
                    <a:pt x="6327" y="3832"/>
                    <a:pt x="6316" y="3840"/>
                  </a:cubicBezTo>
                  <a:cubicBezTo>
                    <a:pt x="6289" y="3863"/>
                    <a:pt x="6261" y="3888"/>
                    <a:pt x="6235" y="3911"/>
                  </a:cubicBezTo>
                  <a:cubicBezTo>
                    <a:pt x="6312" y="3808"/>
                    <a:pt x="6392" y="3704"/>
                    <a:pt x="6475" y="3605"/>
                  </a:cubicBezTo>
                  <a:lnTo>
                    <a:pt x="6475" y="3605"/>
                  </a:lnTo>
                  <a:cubicBezTo>
                    <a:pt x="6443" y="3656"/>
                    <a:pt x="6413" y="3707"/>
                    <a:pt x="6381" y="3756"/>
                  </a:cubicBezTo>
                  <a:cubicBezTo>
                    <a:pt x="6365" y="3782"/>
                    <a:pt x="6391" y="3814"/>
                    <a:pt x="6416" y="3814"/>
                  </a:cubicBezTo>
                  <a:cubicBezTo>
                    <a:pt x="6425" y="3814"/>
                    <a:pt x="6433" y="3810"/>
                    <a:pt x="6439" y="3802"/>
                  </a:cubicBezTo>
                  <a:cubicBezTo>
                    <a:pt x="6522" y="3698"/>
                    <a:pt x="6615" y="3597"/>
                    <a:pt x="6681" y="3482"/>
                  </a:cubicBezTo>
                  <a:cubicBezTo>
                    <a:pt x="6699" y="3451"/>
                    <a:pt x="6675" y="3419"/>
                    <a:pt x="6648" y="3412"/>
                  </a:cubicBezTo>
                  <a:cubicBezTo>
                    <a:pt x="6990" y="3028"/>
                    <a:pt x="7366" y="2678"/>
                    <a:pt x="7773" y="2367"/>
                  </a:cubicBezTo>
                  <a:lnTo>
                    <a:pt x="7773" y="2367"/>
                  </a:lnTo>
                  <a:cubicBezTo>
                    <a:pt x="7730" y="2452"/>
                    <a:pt x="7689" y="2537"/>
                    <a:pt x="7669" y="2626"/>
                  </a:cubicBezTo>
                  <a:cubicBezTo>
                    <a:pt x="7655" y="2685"/>
                    <a:pt x="7708" y="2744"/>
                    <a:pt x="7763" y="2744"/>
                  </a:cubicBezTo>
                  <a:cubicBezTo>
                    <a:pt x="7783" y="2744"/>
                    <a:pt x="7804" y="2736"/>
                    <a:pt x="7821" y="2715"/>
                  </a:cubicBezTo>
                  <a:cubicBezTo>
                    <a:pt x="7917" y="2599"/>
                    <a:pt x="7974" y="2454"/>
                    <a:pt x="8040" y="2320"/>
                  </a:cubicBezTo>
                  <a:cubicBezTo>
                    <a:pt x="8065" y="2267"/>
                    <a:pt x="8046" y="2218"/>
                    <a:pt x="8012" y="2187"/>
                  </a:cubicBezTo>
                  <a:cubicBezTo>
                    <a:pt x="8156" y="2084"/>
                    <a:pt x="8306" y="1988"/>
                    <a:pt x="8457" y="1894"/>
                  </a:cubicBezTo>
                  <a:lnTo>
                    <a:pt x="8457" y="1894"/>
                  </a:lnTo>
                  <a:cubicBezTo>
                    <a:pt x="8404" y="1971"/>
                    <a:pt x="8359" y="2053"/>
                    <a:pt x="8344" y="2147"/>
                  </a:cubicBezTo>
                  <a:cubicBezTo>
                    <a:pt x="8336" y="2200"/>
                    <a:pt x="8383" y="2260"/>
                    <a:pt x="8434" y="2260"/>
                  </a:cubicBezTo>
                  <a:cubicBezTo>
                    <a:pt x="8453" y="2260"/>
                    <a:pt x="8472" y="2252"/>
                    <a:pt x="8489" y="2231"/>
                  </a:cubicBezTo>
                  <a:cubicBezTo>
                    <a:pt x="8566" y="2135"/>
                    <a:pt x="8610" y="2022"/>
                    <a:pt x="8630" y="1901"/>
                  </a:cubicBezTo>
                  <a:cubicBezTo>
                    <a:pt x="8636" y="1868"/>
                    <a:pt x="8617" y="1833"/>
                    <a:pt x="8590" y="1814"/>
                  </a:cubicBezTo>
                  <a:cubicBezTo>
                    <a:pt x="9494" y="1283"/>
                    <a:pt x="10500" y="927"/>
                    <a:pt x="11550" y="793"/>
                  </a:cubicBezTo>
                  <a:cubicBezTo>
                    <a:pt x="11733" y="883"/>
                    <a:pt x="11934" y="956"/>
                    <a:pt x="12117" y="956"/>
                  </a:cubicBezTo>
                  <a:cubicBezTo>
                    <a:pt x="12155" y="956"/>
                    <a:pt x="12193" y="952"/>
                    <a:pt x="12230" y="945"/>
                  </a:cubicBezTo>
                  <a:cubicBezTo>
                    <a:pt x="12312" y="929"/>
                    <a:pt x="12315" y="816"/>
                    <a:pt x="12253" y="777"/>
                  </a:cubicBezTo>
                  <a:cubicBezTo>
                    <a:pt x="12226" y="761"/>
                    <a:pt x="12196" y="750"/>
                    <a:pt x="12167" y="737"/>
                  </a:cubicBezTo>
                  <a:cubicBezTo>
                    <a:pt x="12191" y="736"/>
                    <a:pt x="12216" y="732"/>
                    <a:pt x="12240" y="732"/>
                  </a:cubicBezTo>
                  <a:cubicBezTo>
                    <a:pt x="12318" y="729"/>
                    <a:pt x="12397" y="728"/>
                    <a:pt x="12475" y="728"/>
                  </a:cubicBezTo>
                  <a:cubicBezTo>
                    <a:pt x="12591" y="728"/>
                    <a:pt x="12708" y="731"/>
                    <a:pt x="12824" y="737"/>
                  </a:cubicBezTo>
                  <a:cubicBezTo>
                    <a:pt x="12745" y="756"/>
                    <a:pt x="12732" y="891"/>
                    <a:pt x="12824" y="911"/>
                  </a:cubicBezTo>
                  <a:cubicBezTo>
                    <a:pt x="13003" y="953"/>
                    <a:pt x="13203" y="1015"/>
                    <a:pt x="13406" y="1062"/>
                  </a:cubicBezTo>
                  <a:cubicBezTo>
                    <a:pt x="13252" y="1145"/>
                    <a:pt x="13119" y="1291"/>
                    <a:pt x="13031" y="1422"/>
                  </a:cubicBezTo>
                  <a:cubicBezTo>
                    <a:pt x="12995" y="1477"/>
                    <a:pt x="13053" y="1545"/>
                    <a:pt x="13108" y="1545"/>
                  </a:cubicBezTo>
                  <a:cubicBezTo>
                    <a:pt x="13126" y="1545"/>
                    <a:pt x="13144" y="1538"/>
                    <a:pt x="13158" y="1520"/>
                  </a:cubicBezTo>
                  <a:cubicBezTo>
                    <a:pt x="13235" y="1423"/>
                    <a:pt x="13320" y="1342"/>
                    <a:pt x="13428" y="1282"/>
                  </a:cubicBezTo>
                  <a:cubicBezTo>
                    <a:pt x="13523" y="1228"/>
                    <a:pt x="13629" y="1203"/>
                    <a:pt x="13721" y="1149"/>
                  </a:cubicBezTo>
                  <a:cubicBezTo>
                    <a:pt x="13733" y="1142"/>
                    <a:pt x="13735" y="1132"/>
                    <a:pt x="13742" y="1123"/>
                  </a:cubicBezTo>
                  <a:cubicBezTo>
                    <a:pt x="13796" y="1128"/>
                    <a:pt x="13849" y="1132"/>
                    <a:pt x="13902" y="1132"/>
                  </a:cubicBezTo>
                  <a:cubicBezTo>
                    <a:pt x="13955" y="1132"/>
                    <a:pt x="14007" y="1128"/>
                    <a:pt x="14057" y="1121"/>
                  </a:cubicBezTo>
                  <a:cubicBezTo>
                    <a:pt x="14142" y="1108"/>
                    <a:pt x="14150" y="978"/>
                    <a:pt x="14080" y="940"/>
                  </a:cubicBezTo>
                  <a:cubicBezTo>
                    <a:pt x="13906" y="846"/>
                    <a:pt x="13696" y="833"/>
                    <a:pt x="13500" y="807"/>
                  </a:cubicBezTo>
                  <a:cubicBezTo>
                    <a:pt x="13345" y="786"/>
                    <a:pt x="13187" y="769"/>
                    <a:pt x="13030" y="750"/>
                  </a:cubicBezTo>
                  <a:lnTo>
                    <a:pt x="13030" y="750"/>
                  </a:lnTo>
                  <a:cubicBezTo>
                    <a:pt x="13580" y="788"/>
                    <a:pt x="14129" y="882"/>
                    <a:pt x="14675" y="1023"/>
                  </a:cubicBezTo>
                  <a:cubicBezTo>
                    <a:pt x="14721" y="1087"/>
                    <a:pt x="14781" y="1135"/>
                    <a:pt x="14857" y="1135"/>
                  </a:cubicBezTo>
                  <a:cubicBezTo>
                    <a:pt x="14874" y="1135"/>
                    <a:pt x="14891" y="1132"/>
                    <a:pt x="14910" y="1127"/>
                  </a:cubicBezTo>
                  <a:cubicBezTo>
                    <a:pt x="14925" y="1123"/>
                    <a:pt x="14937" y="1111"/>
                    <a:pt x="14942" y="1094"/>
                  </a:cubicBezTo>
                  <a:cubicBezTo>
                    <a:pt x="15475" y="1247"/>
                    <a:pt x="15998" y="1442"/>
                    <a:pt x="16512" y="1670"/>
                  </a:cubicBezTo>
                  <a:cubicBezTo>
                    <a:pt x="16534" y="1735"/>
                    <a:pt x="16564" y="1798"/>
                    <a:pt x="16620" y="1850"/>
                  </a:cubicBezTo>
                  <a:cubicBezTo>
                    <a:pt x="16639" y="1869"/>
                    <a:pt x="16660" y="1877"/>
                    <a:pt x="16681" y="1877"/>
                  </a:cubicBezTo>
                  <a:cubicBezTo>
                    <a:pt x="16726" y="1877"/>
                    <a:pt x="16768" y="1839"/>
                    <a:pt x="16773" y="1788"/>
                  </a:cubicBezTo>
                  <a:cubicBezTo>
                    <a:pt x="16820" y="1811"/>
                    <a:pt x="16868" y="1831"/>
                    <a:pt x="16915" y="1856"/>
                  </a:cubicBezTo>
                  <a:cubicBezTo>
                    <a:pt x="16775" y="1862"/>
                    <a:pt x="16633" y="1894"/>
                    <a:pt x="16511" y="1932"/>
                  </a:cubicBezTo>
                  <a:cubicBezTo>
                    <a:pt x="16415" y="1961"/>
                    <a:pt x="16443" y="2097"/>
                    <a:pt x="16530" y="2097"/>
                  </a:cubicBezTo>
                  <a:cubicBezTo>
                    <a:pt x="16538" y="2097"/>
                    <a:pt x="16546" y="2096"/>
                    <a:pt x="16555" y="2093"/>
                  </a:cubicBezTo>
                  <a:cubicBezTo>
                    <a:pt x="16769" y="2035"/>
                    <a:pt x="16978" y="2059"/>
                    <a:pt x="17193" y="2027"/>
                  </a:cubicBezTo>
                  <a:cubicBezTo>
                    <a:pt x="17206" y="2026"/>
                    <a:pt x="17214" y="2017"/>
                    <a:pt x="17223" y="2011"/>
                  </a:cubicBezTo>
                  <a:cubicBezTo>
                    <a:pt x="18252" y="2538"/>
                    <a:pt x="19216" y="3183"/>
                    <a:pt x="20054" y="3858"/>
                  </a:cubicBezTo>
                  <a:cubicBezTo>
                    <a:pt x="21883" y="5333"/>
                    <a:pt x="23087" y="7137"/>
                    <a:pt x="24135" y="9148"/>
                  </a:cubicBezTo>
                  <a:cubicBezTo>
                    <a:pt x="22685" y="6920"/>
                    <a:pt x="20753" y="5002"/>
                    <a:pt x="18411" y="3764"/>
                  </a:cubicBezTo>
                  <a:cubicBezTo>
                    <a:pt x="18402" y="3745"/>
                    <a:pt x="18390" y="3729"/>
                    <a:pt x="18371" y="3721"/>
                  </a:cubicBezTo>
                  <a:cubicBezTo>
                    <a:pt x="18344" y="3712"/>
                    <a:pt x="18316" y="3708"/>
                    <a:pt x="18288" y="3701"/>
                  </a:cubicBezTo>
                  <a:cubicBezTo>
                    <a:pt x="18172" y="3642"/>
                    <a:pt x="18057" y="3585"/>
                    <a:pt x="17938" y="3527"/>
                  </a:cubicBezTo>
                  <a:cubicBezTo>
                    <a:pt x="17907" y="3408"/>
                    <a:pt x="17871" y="3297"/>
                    <a:pt x="17875" y="3165"/>
                  </a:cubicBezTo>
                  <a:cubicBezTo>
                    <a:pt x="17878" y="3104"/>
                    <a:pt x="17823" y="3068"/>
                    <a:pt x="17771" y="3068"/>
                  </a:cubicBezTo>
                  <a:cubicBezTo>
                    <a:pt x="17730" y="3068"/>
                    <a:pt x="17691" y="3090"/>
                    <a:pt x="17681" y="3138"/>
                  </a:cubicBezTo>
                  <a:cubicBezTo>
                    <a:pt x="17662" y="3225"/>
                    <a:pt x="17657" y="3314"/>
                    <a:pt x="17669" y="3400"/>
                  </a:cubicBezTo>
                  <a:cubicBezTo>
                    <a:pt x="17243" y="3208"/>
                    <a:pt x="16806" y="3037"/>
                    <a:pt x="16354" y="2890"/>
                  </a:cubicBezTo>
                  <a:cubicBezTo>
                    <a:pt x="16267" y="2861"/>
                    <a:pt x="16180" y="2842"/>
                    <a:pt x="16092" y="2817"/>
                  </a:cubicBezTo>
                  <a:cubicBezTo>
                    <a:pt x="16036" y="2723"/>
                    <a:pt x="15951" y="2658"/>
                    <a:pt x="15946" y="2523"/>
                  </a:cubicBezTo>
                  <a:cubicBezTo>
                    <a:pt x="15944" y="2460"/>
                    <a:pt x="15894" y="2429"/>
                    <a:pt x="15846" y="2429"/>
                  </a:cubicBezTo>
                  <a:cubicBezTo>
                    <a:pt x="15797" y="2429"/>
                    <a:pt x="15750" y="2460"/>
                    <a:pt x="15750" y="2523"/>
                  </a:cubicBezTo>
                  <a:cubicBezTo>
                    <a:pt x="15752" y="2583"/>
                    <a:pt x="15767" y="2662"/>
                    <a:pt x="15794" y="2734"/>
                  </a:cubicBezTo>
                  <a:cubicBezTo>
                    <a:pt x="15396" y="2636"/>
                    <a:pt x="14995" y="2567"/>
                    <a:pt x="14595" y="2526"/>
                  </a:cubicBezTo>
                  <a:cubicBezTo>
                    <a:pt x="14606" y="2510"/>
                    <a:pt x="14613" y="2492"/>
                    <a:pt x="14605" y="2472"/>
                  </a:cubicBezTo>
                  <a:cubicBezTo>
                    <a:pt x="14496" y="2192"/>
                    <a:pt x="14217" y="1997"/>
                    <a:pt x="13972" y="1839"/>
                  </a:cubicBezTo>
                  <a:cubicBezTo>
                    <a:pt x="13959" y="1831"/>
                    <a:pt x="13946" y="1827"/>
                    <a:pt x="13933" y="1827"/>
                  </a:cubicBezTo>
                  <a:cubicBezTo>
                    <a:pt x="13867" y="1827"/>
                    <a:pt x="13809" y="1921"/>
                    <a:pt x="13870" y="1971"/>
                  </a:cubicBezTo>
                  <a:cubicBezTo>
                    <a:pt x="14076" y="2135"/>
                    <a:pt x="14241" y="2351"/>
                    <a:pt x="14446" y="2510"/>
                  </a:cubicBezTo>
                  <a:cubicBezTo>
                    <a:pt x="14269" y="2496"/>
                    <a:pt x="14095" y="2487"/>
                    <a:pt x="13918" y="2484"/>
                  </a:cubicBezTo>
                  <a:cubicBezTo>
                    <a:pt x="13931" y="2466"/>
                    <a:pt x="13936" y="2443"/>
                    <a:pt x="13921" y="2420"/>
                  </a:cubicBezTo>
                  <a:cubicBezTo>
                    <a:pt x="13807" y="2232"/>
                    <a:pt x="13510" y="2149"/>
                    <a:pt x="13311" y="2084"/>
                  </a:cubicBezTo>
                  <a:cubicBezTo>
                    <a:pt x="13300" y="2081"/>
                    <a:pt x="13291" y="2080"/>
                    <a:pt x="13282" y="2080"/>
                  </a:cubicBezTo>
                  <a:cubicBezTo>
                    <a:pt x="13193" y="2080"/>
                    <a:pt x="13165" y="2224"/>
                    <a:pt x="13264" y="2257"/>
                  </a:cubicBezTo>
                  <a:cubicBezTo>
                    <a:pt x="13379" y="2295"/>
                    <a:pt x="13493" y="2340"/>
                    <a:pt x="13601" y="2396"/>
                  </a:cubicBezTo>
                  <a:cubicBezTo>
                    <a:pt x="13658" y="2426"/>
                    <a:pt x="13710" y="2454"/>
                    <a:pt x="13767" y="2478"/>
                  </a:cubicBezTo>
                  <a:cubicBezTo>
                    <a:pt x="13555" y="2478"/>
                    <a:pt x="13345" y="2485"/>
                    <a:pt x="13133" y="2500"/>
                  </a:cubicBezTo>
                  <a:cubicBezTo>
                    <a:pt x="13073" y="2487"/>
                    <a:pt x="13011" y="2475"/>
                    <a:pt x="12954" y="2459"/>
                  </a:cubicBezTo>
                  <a:cubicBezTo>
                    <a:pt x="12782" y="2409"/>
                    <a:pt x="12612" y="2350"/>
                    <a:pt x="12445" y="2283"/>
                  </a:cubicBezTo>
                  <a:cubicBezTo>
                    <a:pt x="12436" y="2279"/>
                    <a:pt x="12427" y="2277"/>
                    <a:pt x="12419" y="2277"/>
                  </a:cubicBezTo>
                  <a:cubicBezTo>
                    <a:pt x="12354" y="2277"/>
                    <a:pt x="12324" y="2383"/>
                    <a:pt x="12387" y="2423"/>
                  </a:cubicBezTo>
                  <a:cubicBezTo>
                    <a:pt x="12453" y="2464"/>
                    <a:pt x="12529" y="2510"/>
                    <a:pt x="12610" y="2556"/>
                  </a:cubicBezTo>
                  <a:cubicBezTo>
                    <a:pt x="10968" y="2780"/>
                    <a:pt x="9424" y="3494"/>
                    <a:pt x="8222" y="4652"/>
                  </a:cubicBezTo>
                  <a:cubicBezTo>
                    <a:pt x="8213" y="4627"/>
                    <a:pt x="8186" y="4607"/>
                    <a:pt x="8158" y="4607"/>
                  </a:cubicBezTo>
                  <a:cubicBezTo>
                    <a:pt x="8154" y="4607"/>
                    <a:pt x="8151" y="4607"/>
                    <a:pt x="8147" y="4608"/>
                  </a:cubicBezTo>
                  <a:cubicBezTo>
                    <a:pt x="8026" y="4633"/>
                    <a:pt x="7933" y="4718"/>
                    <a:pt x="7834" y="4787"/>
                  </a:cubicBezTo>
                  <a:cubicBezTo>
                    <a:pt x="7762" y="4836"/>
                    <a:pt x="7806" y="4944"/>
                    <a:pt x="7875" y="4944"/>
                  </a:cubicBezTo>
                  <a:cubicBezTo>
                    <a:pt x="7888" y="4944"/>
                    <a:pt x="7902" y="4940"/>
                    <a:pt x="7917" y="4931"/>
                  </a:cubicBezTo>
                  <a:cubicBezTo>
                    <a:pt x="7932" y="4921"/>
                    <a:pt x="7948" y="4909"/>
                    <a:pt x="7964" y="4900"/>
                  </a:cubicBezTo>
                  <a:lnTo>
                    <a:pt x="7964" y="4900"/>
                  </a:lnTo>
                  <a:cubicBezTo>
                    <a:pt x="7711" y="5167"/>
                    <a:pt x="7482" y="5461"/>
                    <a:pt x="7268" y="5771"/>
                  </a:cubicBezTo>
                  <a:cubicBezTo>
                    <a:pt x="7262" y="5772"/>
                    <a:pt x="7256" y="5772"/>
                    <a:pt x="7249" y="5777"/>
                  </a:cubicBezTo>
                  <a:cubicBezTo>
                    <a:pt x="5054" y="7616"/>
                    <a:pt x="3652" y="10385"/>
                    <a:pt x="3639" y="13268"/>
                  </a:cubicBezTo>
                  <a:cubicBezTo>
                    <a:pt x="3639" y="13313"/>
                    <a:pt x="3671" y="13335"/>
                    <a:pt x="3704" y="13335"/>
                  </a:cubicBezTo>
                  <a:cubicBezTo>
                    <a:pt x="3737" y="13335"/>
                    <a:pt x="3772" y="13312"/>
                    <a:pt x="3776" y="13268"/>
                  </a:cubicBezTo>
                  <a:cubicBezTo>
                    <a:pt x="4018" y="10607"/>
                    <a:pt x="5027" y="8220"/>
                    <a:pt x="6863" y="6311"/>
                  </a:cubicBezTo>
                  <a:cubicBezTo>
                    <a:pt x="6872" y="6310"/>
                    <a:pt x="6882" y="6313"/>
                    <a:pt x="6891" y="6306"/>
                  </a:cubicBezTo>
                  <a:cubicBezTo>
                    <a:pt x="6916" y="6289"/>
                    <a:pt x="6939" y="6272"/>
                    <a:pt x="6959" y="6254"/>
                  </a:cubicBezTo>
                  <a:lnTo>
                    <a:pt x="6959" y="6254"/>
                  </a:lnTo>
                  <a:cubicBezTo>
                    <a:pt x="6948" y="6273"/>
                    <a:pt x="6938" y="6294"/>
                    <a:pt x="6926" y="6313"/>
                  </a:cubicBezTo>
                  <a:cubicBezTo>
                    <a:pt x="5051" y="8774"/>
                    <a:pt x="4246" y="12123"/>
                    <a:pt x="4309" y="15157"/>
                  </a:cubicBezTo>
                  <a:cubicBezTo>
                    <a:pt x="4309" y="15196"/>
                    <a:pt x="4338" y="15215"/>
                    <a:pt x="4367" y="15215"/>
                  </a:cubicBezTo>
                  <a:cubicBezTo>
                    <a:pt x="4396" y="15215"/>
                    <a:pt x="4426" y="15196"/>
                    <a:pt x="4428" y="15157"/>
                  </a:cubicBezTo>
                  <a:cubicBezTo>
                    <a:pt x="4583" y="11798"/>
                    <a:pt x="5358" y="8110"/>
                    <a:pt x="7694" y="5550"/>
                  </a:cubicBezTo>
                  <a:cubicBezTo>
                    <a:pt x="7704" y="5538"/>
                    <a:pt x="7708" y="5526"/>
                    <a:pt x="7707" y="5513"/>
                  </a:cubicBezTo>
                  <a:cubicBezTo>
                    <a:pt x="7760" y="5447"/>
                    <a:pt x="7815" y="5378"/>
                    <a:pt x="7857" y="5305"/>
                  </a:cubicBezTo>
                  <a:cubicBezTo>
                    <a:pt x="7878" y="5270"/>
                    <a:pt x="7846" y="5232"/>
                    <a:pt x="7814" y="5232"/>
                  </a:cubicBezTo>
                  <a:cubicBezTo>
                    <a:pt x="7803" y="5232"/>
                    <a:pt x="7792" y="5236"/>
                    <a:pt x="7783" y="5246"/>
                  </a:cubicBezTo>
                  <a:cubicBezTo>
                    <a:pt x="7713" y="5327"/>
                    <a:pt x="7656" y="5422"/>
                    <a:pt x="7599" y="5513"/>
                  </a:cubicBezTo>
                  <a:cubicBezTo>
                    <a:pt x="7507" y="5608"/>
                    <a:pt x="7423" y="5708"/>
                    <a:pt x="7338" y="5807"/>
                  </a:cubicBezTo>
                  <a:cubicBezTo>
                    <a:pt x="7338" y="5805"/>
                    <a:pt x="7336" y="5804"/>
                    <a:pt x="7334" y="5800"/>
                  </a:cubicBezTo>
                  <a:cubicBezTo>
                    <a:pt x="7810" y="5146"/>
                    <a:pt x="8364" y="4590"/>
                    <a:pt x="8978" y="4134"/>
                  </a:cubicBezTo>
                  <a:lnTo>
                    <a:pt x="8978" y="4134"/>
                  </a:lnTo>
                  <a:cubicBezTo>
                    <a:pt x="8924" y="4237"/>
                    <a:pt x="8868" y="4341"/>
                    <a:pt x="8842" y="4452"/>
                  </a:cubicBezTo>
                  <a:cubicBezTo>
                    <a:pt x="8828" y="4510"/>
                    <a:pt x="8882" y="4570"/>
                    <a:pt x="8937" y="4570"/>
                  </a:cubicBezTo>
                  <a:cubicBezTo>
                    <a:pt x="8957" y="4570"/>
                    <a:pt x="8978" y="4561"/>
                    <a:pt x="8995" y="4541"/>
                  </a:cubicBezTo>
                  <a:cubicBezTo>
                    <a:pt x="9090" y="4425"/>
                    <a:pt x="9147" y="4280"/>
                    <a:pt x="9215" y="4145"/>
                  </a:cubicBezTo>
                  <a:cubicBezTo>
                    <a:pt x="9246" y="4082"/>
                    <a:pt x="9211" y="4022"/>
                    <a:pt x="9163" y="3996"/>
                  </a:cubicBezTo>
                  <a:cubicBezTo>
                    <a:pt x="9323" y="3883"/>
                    <a:pt x="9489" y="3782"/>
                    <a:pt x="9656" y="3682"/>
                  </a:cubicBezTo>
                  <a:lnTo>
                    <a:pt x="9656" y="3682"/>
                  </a:lnTo>
                  <a:cubicBezTo>
                    <a:pt x="9591" y="3770"/>
                    <a:pt x="9535" y="3865"/>
                    <a:pt x="9520" y="3974"/>
                  </a:cubicBezTo>
                  <a:cubicBezTo>
                    <a:pt x="9512" y="4028"/>
                    <a:pt x="9559" y="4087"/>
                    <a:pt x="9609" y="4087"/>
                  </a:cubicBezTo>
                  <a:cubicBezTo>
                    <a:pt x="9628" y="4087"/>
                    <a:pt x="9648" y="4079"/>
                    <a:pt x="9665" y="4057"/>
                  </a:cubicBezTo>
                  <a:cubicBezTo>
                    <a:pt x="9742" y="3962"/>
                    <a:pt x="9785" y="3850"/>
                    <a:pt x="9806" y="3729"/>
                  </a:cubicBezTo>
                  <a:cubicBezTo>
                    <a:pt x="9813" y="3686"/>
                    <a:pt x="9779" y="3642"/>
                    <a:pt x="9738" y="3632"/>
                  </a:cubicBezTo>
                  <a:cubicBezTo>
                    <a:pt x="10675" y="3096"/>
                    <a:pt x="11713" y="2770"/>
                    <a:pt x="12792" y="2649"/>
                  </a:cubicBezTo>
                  <a:cubicBezTo>
                    <a:pt x="12957" y="2724"/>
                    <a:pt x="13133" y="2782"/>
                    <a:pt x="13294" y="2782"/>
                  </a:cubicBezTo>
                  <a:cubicBezTo>
                    <a:pt x="13333" y="2782"/>
                    <a:pt x="13372" y="2778"/>
                    <a:pt x="13409" y="2771"/>
                  </a:cubicBezTo>
                  <a:cubicBezTo>
                    <a:pt x="13489" y="2754"/>
                    <a:pt x="13493" y="2642"/>
                    <a:pt x="13430" y="2604"/>
                  </a:cubicBezTo>
                  <a:cubicBezTo>
                    <a:pt x="13429" y="2602"/>
                    <a:pt x="13425" y="2602"/>
                    <a:pt x="13424" y="2601"/>
                  </a:cubicBezTo>
                  <a:cubicBezTo>
                    <a:pt x="13550" y="2596"/>
                    <a:pt x="13676" y="2592"/>
                    <a:pt x="13803" y="2592"/>
                  </a:cubicBezTo>
                  <a:cubicBezTo>
                    <a:pt x="13854" y="2592"/>
                    <a:pt x="13904" y="2593"/>
                    <a:pt x="13955" y="2594"/>
                  </a:cubicBezTo>
                  <a:cubicBezTo>
                    <a:pt x="13925" y="2644"/>
                    <a:pt x="13934" y="2721"/>
                    <a:pt x="14001" y="2738"/>
                  </a:cubicBezTo>
                  <a:cubicBezTo>
                    <a:pt x="14180" y="2779"/>
                    <a:pt x="14381" y="2841"/>
                    <a:pt x="14585" y="2888"/>
                  </a:cubicBezTo>
                  <a:cubicBezTo>
                    <a:pt x="14430" y="2970"/>
                    <a:pt x="14296" y="3117"/>
                    <a:pt x="14210" y="3248"/>
                  </a:cubicBezTo>
                  <a:cubicBezTo>
                    <a:pt x="14172" y="3304"/>
                    <a:pt x="14230" y="3371"/>
                    <a:pt x="14285" y="3371"/>
                  </a:cubicBezTo>
                  <a:cubicBezTo>
                    <a:pt x="14304" y="3371"/>
                    <a:pt x="14322" y="3364"/>
                    <a:pt x="14337" y="3345"/>
                  </a:cubicBezTo>
                  <a:cubicBezTo>
                    <a:pt x="14413" y="3249"/>
                    <a:pt x="14497" y="3168"/>
                    <a:pt x="14605" y="3108"/>
                  </a:cubicBezTo>
                  <a:cubicBezTo>
                    <a:pt x="14700" y="3053"/>
                    <a:pt x="14807" y="3030"/>
                    <a:pt x="14899" y="2974"/>
                  </a:cubicBezTo>
                  <a:cubicBezTo>
                    <a:pt x="14910" y="2968"/>
                    <a:pt x="14913" y="2958"/>
                    <a:pt x="14919" y="2949"/>
                  </a:cubicBezTo>
                  <a:cubicBezTo>
                    <a:pt x="14973" y="2955"/>
                    <a:pt x="15027" y="2958"/>
                    <a:pt x="15079" y="2958"/>
                  </a:cubicBezTo>
                  <a:cubicBezTo>
                    <a:pt x="15132" y="2958"/>
                    <a:pt x="15184" y="2955"/>
                    <a:pt x="15234" y="2948"/>
                  </a:cubicBezTo>
                  <a:cubicBezTo>
                    <a:pt x="15319" y="2935"/>
                    <a:pt x="15328" y="2804"/>
                    <a:pt x="15258" y="2766"/>
                  </a:cubicBezTo>
                  <a:cubicBezTo>
                    <a:pt x="15216" y="2744"/>
                    <a:pt x="15173" y="2728"/>
                    <a:pt x="15131" y="2714"/>
                  </a:cubicBezTo>
                  <a:lnTo>
                    <a:pt x="15131" y="2714"/>
                  </a:lnTo>
                  <a:cubicBezTo>
                    <a:pt x="15377" y="2754"/>
                    <a:pt x="15622" y="2805"/>
                    <a:pt x="15869" y="2867"/>
                  </a:cubicBezTo>
                  <a:cubicBezTo>
                    <a:pt x="15911" y="2924"/>
                    <a:pt x="15967" y="2963"/>
                    <a:pt x="16037" y="2963"/>
                  </a:cubicBezTo>
                  <a:cubicBezTo>
                    <a:pt x="16054" y="2963"/>
                    <a:pt x="16072" y="2960"/>
                    <a:pt x="16091" y="2955"/>
                  </a:cubicBezTo>
                  <a:cubicBezTo>
                    <a:pt x="16105" y="2951"/>
                    <a:pt x="16117" y="2941"/>
                    <a:pt x="16123" y="2930"/>
                  </a:cubicBezTo>
                  <a:cubicBezTo>
                    <a:pt x="16380" y="3002"/>
                    <a:pt x="16638" y="3085"/>
                    <a:pt x="16892" y="3183"/>
                  </a:cubicBezTo>
                  <a:cubicBezTo>
                    <a:pt x="17168" y="3287"/>
                    <a:pt x="17436" y="3403"/>
                    <a:pt x="17702" y="3526"/>
                  </a:cubicBezTo>
                  <a:cubicBezTo>
                    <a:pt x="17725" y="3581"/>
                    <a:pt x="17753" y="3634"/>
                    <a:pt x="17801" y="3680"/>
                  </a:cubicBezTo>
                  <a:cubicBezTo>
                    <a:pt x="17820" y="3698"/>
                    <a:pt x="17841" y="3706"/>
                    <a:pt x="17863" y="3706"/>
                  </a:cubicBezTo>
                  <a:cubicBezTo>
                    <a:pt x="17900" y="3706"/>
                    <a:pt x="17936" y="3681"/>
                    <a:pt x="17950" y="3644"/>
                  </a:cubicBezTo>
                  <a:lnTo>
                    <a:pt x="18031" y="3682"/>
                  </a:lnTo>
                  <a:cubicBezTo>
                    <a:pt x="17912" y="3695"/>
                    <a:pt x="17795" y="3726"/>
                    <a:pt x="17689" y="3757"/>
                  </a:cubicBezTo>
                  <a:cubicBezTo>
                    <a:pt x="17594" y="3785"/>
                    <a:pt x="17623" y="3923"/>
                    <a:pt x="17710" y="3923"/>
                  </a:cubicBezTo>
                  <a:cubicBezTo>
                    <a:pt x="17717" y="3923"/>
                    <a:pt x="17725" y="3922"/>
                    <a:pt x="17734" y="3920"/>
                  </a:cubicBezTo>
                  <a:cubicBezTo>
                    <a:pt x="17945" y="3863"/>
                    <a:pt x="18152" y="3885"/>
                    <a:pt x="18363" y="3853"/>
                  </a:cubicBezTo>
                  <a:cubicBezTo>
                    <a:pt x="20979" y="5244"/>
                    <a:pt x="23039" y="7468"/>
                    <a:pt x="24572" y="10006"/>
                  </a:cubicBezTo>
                  <a:cubicBezTo>
                    <a:pt x="24616" y="10099"/>
                    <a:pt x="24663" y="10189"/>
                    <a:pt x="24708" y="10283"/>
                  </a:cubicBezTo>
                  <a:cubicBezTo>
                    <a:pt x="26118" y="13212"/>
                    <a:pt x="27453" y="16188"/>
                    <a:pt x="28562" y="19246"/>
                  </a:cubicBezTo>
                  <a:cubicBezTo>
                    <a:pt x="29780" y="22604"/>
                    <a:pt x="30628" y="26086"/>
                    <a:pt x="31516" y="29544"/>
                  </a:cubicBezTo>
                  <a:cubicBezTo>
                    <a:pt x="31523" y="29574"/>
                    <a:pt x="31546" y="29587"/>
                    <a:pt x="31570" y="29587"/>
                  </a:cubicBezTo>
                  <a:cubicBezTo>
                    <a:pt x="31605" y="29587"/>
                    <a:pt x="31643" y="29558"/>
                    <a:pt x="31633" y="29513"/>
                  </a:cubicBezTo>
                  <a:cubicBezTo>
                    <a:pt x="30841" y="26034"/>
                    <a:pt x="29991" y="22559"/>
                    <a:pt x="28774" y="19195"/>
                  </a:cubicBezTo>
                  <a:cubicBezTo>
                    <a:pt x="27599" y="15948"/>
                    <a:pt x="26166" y="12796"/>
                    <a:pt x="24656" y="9694"/>
                  </a:cubicBezTo>
                  <a:cubicBezTo>
                    <a:pt x="23434" y="7184"/>
                    <a:pt x="21995" y="5035"/>
                    <a:pt x="19721" y="3351"/>
                  </a:cubicBezTo>
                  <a:cubicBezTo>
                    <a:pt x="19410" y="3120"/>
                    <a:pt x="19084" y="2897"/>
                    <a:pt x="18744" y="2678"/>
                  </a:cubicBezTo>
                  <a:cubicBezTo>
                    <a:pt x="18775" y="2653"/>
                    <a:pt x="18791" y="2608"/>
                    <a:pt x="18767" y="2567"/>
                  </a:cubicBezTo>
                  <a:cubicBezTo>
                    <a:pt x="18704" y="2454"/>
                    <a:pt x="18596" y="2339"/>
                    <a:pt x="18500" y="2252"/>
                  </a:cubicBezTo>
                  <a:cubicBezTo>
                    <a:pt x="18485" y="2239"/>
                    <a:pt x="18467" y="2233"/>
                    <a:pt x="18450" y="2233"/>
                  </a:cubicBezTo>
                  <a:cubicBezTo>
                    <a:pt x="18407" y="2233"/>
                    <a:pt x="18368" y="2271"/>
                    <a:pt x="18379" y="2322"/>
                  </a:cubicBezTo>
                  <a:cubicBezTo>
                    <a:pt x="18393" y="2382"/>
                    <a:pt x="18419" y="2439"/>
                    <a:pt x="18451" y="2492"/>
                  </a:cubicBezTo>
                  <a:cubicBezTo>
                    <a:pt x="17904" y="2156"/>
                    <a:pt x="17329" y="1844"/>
                    <a:pt x="16734" y="1572"/>
                  </a:cubicBezTo>
                  <a:cubicBezTo>
                    <a:pt x="16715" y="1498"/>
                    <a:pt x="16701" y="1422"/>
                    <a:pt x="16704" y="1336"/>
                  </a:cubicBezTo>
                  <a:cubicBezTo>
                    <a:pt x="16707" y="1274"/>
                    <a:pt x="16653" y="1239"/>
                    <a:pt x="16600" y="1239"/>
                  </a:cubicBezTo>
                  <a:cubicBezTo>
                    <a:pt x="16560" y="1239"/>
                    <a:pt x="16520" y="1261"/>
                    <a:pt x="16511" y="1309"/>
                  </a:cubicBezTo>
                  <a:cubicBezTo>
                    <a:pt x="16499" y="1360"/>
                    <a:pt x="16493" y="1412"/>
                    <a:pt x="16492" y="1464"/>
                  </a:cubicBezTo>
                  <a:cubicBezTo>
                    <a:pt x="16353" y="1404"/>
                    <a:pt x="16213" y="1346"/>
                    <a:pt x="16073" y="1290"/>
                  </a:cubicBezTo>
                  <a:cubicBezTo>
                    <a:pt x="16101" y="1269"/>
                    <a:pt x="16119" y="1233"/>
                    <a:pt x="16092" y="1200"/>
                  </a:cubicBezTo>
                  <a:cubicBezTo>
                    <a:pt x="16017" y="1102"/>
                    <a:pt x="15925" y="1032"/>
                    <a:pt x="15830" y="954"/>
                  </a:cubicBezTo>
                  <a:cubicBezTo>
                    <a:pt x="15814" y="940"/>
                    <a:pt x="15795" y="934"/>
                    <a:pt x="15777" y="934"/>
                  </a:cubicBezTo>
                  <a:cubicBezTo>
                    <a:pt x="15712" y="934"/>
                    <a:pt x="15655" y="1013"/>
                    <a:pt x="15716" y="1069"/>
                  </a:cubicBezTo>
                  <a:cubicBezTo>
                    <a:pt x="15772" y="1119"/>
                    <a:pt x="15825" y="1170"/>
                    <a:pt x="15883" y="1219"/>
                  </a:cubicBezTo>
                  <a:cubicBezTo>
                    <a:pt x="15719" y="1156"/>
                    <a:pt x="15556" y="1099"/>
                    <a:pt x="15391" y="1044"/>
                  </a:cubicBezTo>
                  <a:cubicBezTo>
                    <a:pt x="15450" y="1042"/>
                    <a:pt x="15483" y="977"/>
                    <a:pt x="15441" y="924"/>
                  </a:cubicBezTo>
                  <a:cubicBezTo>
                    <a:pt x="15347" y="808"/>
                    <a:pt x="15236" y="719"/>
                    <a:pt x="15181" y="574"/>
                  </a:cubicBezTo>
                  <a:cubicBezTo>
                    <a:pt x="15163" y="530"/>
                    <a:pt x="15126" y="510"/>
                    <a:pt x="15089" y="510"/>
                  </a:cubicBezTo>
                  <a:cubicBezTo>
                    <a:pt x="15035" y="510"/>
                    <a:pt x="14984" y="553"/>
                    <a:pt x="15000" y="624"/>
                  </a:cubicBezTo>
                  <a:cubicBezTo>
                    <a:pt x="15037" y="771"/>
                    <a:pt x="15115" y="920"/>
                    <a:pt x="15246" y="997"/>
                  </a:cubicBezTo>
                  <a:cubicBezTo>
                    <a:pt x="15113" y="955"/>
                    <a:pt x="14981" y="917"/>
                    <a:pt x="14850" y="883"/>
                  </a:cubicBezTo>
                  <a:cubicBezTo>
                    <a:pt x="14812" y="831"/>
                    <a:pt x="14778" y="776"/>
                    <a:pt x="14775" y="694"/>
                  </a:cubicBezTo>
                  <a:cubicBezTo>
                    <a:pt x="14773" y="631"/>
                    <a:pt x="14724" y="599"/>
                    <a:pt x="14675" y="599"/>
                  </a:cubicBezTo>
                  <a:cubicBezTo>
                    <a:pt x="14627" y="599"/>
                    <a:pt x="14579" y="631"/>
                    <a:pt x="14580" y="694"/>
                  </a:cubicBezTo>
                  <a:cubicBezTo>
                    <a:pt x="14580" y="729"/>
                    <a:pt x="14586" y="771"/>
                    <a:pt x="14596" y="814"/>
                  </a:cubicBezTo>
                  <a:cubicBezTo>
                    <a:pt x="14202" y="718"/>
                    <a:pt x="13805" y="648"/>
                    <a:pt x="13409" y="602"/>
                  </a:cubicBezTo>
                  <a:cubicBezTo>
                    <a:pt x="13288" y="345"/>
                    <a:pt x="13030" y="160"/>
                    <a:pt x="12800" y="12"/>
                  </a:cubicBezTo>
                  <a:cubicBezTo>
                    <a:pt x="12787" y="4"/>
                    <a:pt x="12773" y="0"/>
                    <a:pt x="12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0"/>
            <p:cNvSpPr/>
            <p:nvPr/>
          </p:nvSpPr>
          <p:spPr>
            <a:xfrm>
              <a:off x="5927075" y="3122350"/>
              <a:ext cx="357025" cy="768250"/>
            </a:xfrm>
            <a:custGeom>
              <a:avLst/>
              <a:gdLst/>
              <a:ahLst/>
              <a:cxnLst/>
              <a:rect l="l" t="t" r="r" b="b"/>
              <a:pathLst>
                <a:path w="14281" h="30730" extrusionOk="0">
                  <a:moveTo>
                    <a:pt x="26" y="0"/>
                  </a:moveTo>
                  <a:cubicBezTo>
                    <a:pt x="12" y="0"/>
                    <a:pt x="1" y="18"/>
                    <a:pt x="13" y="31"/>
                  </a:cubicBezTo>
                  <a:cubicBezTo>
                    <a:pt x="3817" y="4022"/>
                    <a:pt x="6156" y="9040"/>
                    <a:pt x="8434" y="13990"/>
                  </a:cubicBezTo>
                  <a:cubicBezTo>
                    <a:pt x="9669" y="16674"/>
                    <a:pt x="10902" y="19364"/>
                    <a:pt x="11924" y="22139"/>
                  </a:cubicBezTo>
                  <a:cubicBezTo>
                    <a:pt x="12951" y="24926"/>
                    <a:pt x="13641" y="27750"/>
                    <a:pt x="14130" y="30676"/>
                  </a:cubicBezTo>
                  <a:cubicBezTo>
                    <a:pt x="14136" y="30713"/>
                    <a:pt x="14166" y="30729"/>
                    <a:pt x="14198" y="30729"/>
                  </a:cubicBezTo>
                  <a:cubicBezTo>
                    <a:pt x="14239" y="30729"/>
                    <a:pt x="14281" y="30703"/>
                    <a:pt x="14277" y="30656"/>
                  </a:cubicBezTo>
                  <a:cubicBezTo>
                    <a:pt x="13803" y="24827"/>
                    <a:pt x="11101" y="19281"/>
                    <a:pt x="8672" y="14055"/>
                  </a:cubicBezTo>
                  <a:cubicBezTo>
                    <a:pt x="6352" y="9059"/>
                    <a:pt x="3957" y="3975"/>
                    <a:pt x="39" y="6"/>
                  </a:cubicBezTo>
                  <a:cubicBezTo>
                    <a:pt x="35" y="2"/>
                    <a:pt x="30" y="0"/>
                    <a:pt x="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0"/>
            <p:cNvSpPr/>
            <p:nvPr/>
          </p:nvSpPr>
          <p:spPr>
            <a:xfrm>
              <a:off x="6278775" y="3162600"/>
              <a:ext cx="111000" cy="721500"/>
            </a:xfrm>
            <a:custGeom>
              <a:avLst/>
              <a:gdLst/>
              <a:ahLst/>
              <a:cxnLst/>
              <a:rect l="l" t="t" r="r" b="b"/>
              <a:pathLst>
                <a:path w="4440" h="28860" extrusionOk="0">
                  <a:moveTo>
                    <a:pt x="1155" y="1"/>
                  </a:moveTo>
                  <a:cubicBezTo>
                    <a:pt x="1130" y="1"/>
                    <a:pt x="1105" y="14"/>
                    <a:pt x="1101" y="42"/>
                  </a:cubicBezTo>
                  <a:cubicBezTo>
                    <a:pt x="384" y="4918"/>
                    <a:pt x="358" y="9896"/>
                    <a:pt x="856" y="14796"/>
                  </a:cubicBezTo>
                  <a:cubicBezTo>
                    <a:pt x="1339" y="19540"/>
                    <a:pt x="2249" y="24447"/>
                    <a:pt x="4242" y="28813"/>
                  </a:cubicBezTo>
                  <a:cubicBezTo>
                    <a:pt x="4256" y="28846"/>
                    <a:pt x="4285" y="28859"/>
                    <a:pt x="4315" y="28859"/>
                  </a:cubicBezTo>
                  <a:cubicBezTo>
                    <a:pt x="4375" y="28859"/>
                    <a:pt x="4440" y="28806"/>
                    <a:pt x="4414" y="28739"/>
                  </a:cubicBezTo>
                  <a:cubicBezTo>
                    <a:pt x="926" y="19655"/>
                    <a:pt x="1" y="9693"/>
                    <a:pt x="1217" y="58"/>
                  </a:cubicBezTo>
                  <a:cubicBezTo>
                    <a:pt x="1221" y="21"/>
                    <a:pt x="1187" y="1"/>
                    <a:pt x="1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0"/>
            <p:cNvSpPr/>
            <p:nvPr/>
          </p:nvSpPr>
          <p:spPr>
            <a:xfrm>
              <a:off x="5339675" y="3229600"/>
              <a:ext cx="1282025" cy="610175"/>
            </a:xfrm>
            <a:custGeom>
              <a:avLst/>
              <a:gdLst/>
              <a:ahLst/>
              <a:cxnLst/>
              <a:rect l="l" t="t" r="r" b="b"/>
              <a:pathLst>
                <a:path w="51281" h="24407" extrusionOk="0">
                  <a:moveTo>
                    <a:pt x="31545" y="6512"/>
                  </a:moveTo>
                  <a:cubicBezTo>
                    <a:pt x="34141" y="9117"/>
                    <a:pt x="35351" y="13045"/>
                    <a:pt x="34638" y="16656"/>
                  </a:cubicBezTo>
                  <a:cubicBezTo>
                    <a:pt x="32572" y="13712"/>
                    <a:pt x="31514" y="10104"/>
                    <a:pt x="31545" y="6512"/>
                  </a:cubicBezTo>
                  <a:close/>
                  <a:moveTo>
                    <a:pt x="7676" y="10825"/>
                  </a:moveTo>
                  <a:lnTo>
                    <a:pt x="7676" y="10825"/>
                  </a:lnTo>
                  <a:cubicBezTo>
                    <a:pt x="8038" y="11057"/>
                    <a:pt x="8390" y="11306"/>
                    <a:pt x="8729" y="11569"/>
                  </a:cubicBezTo>
                  <a:cubicBezTo>
                    <a:pt x="9731" y="12346"/>
                    <a:pt x="10633" y="13260"/>
                    <a:pt x="11384" y="14283"/>
                  </a:cubicBezTo>
                  <a:cubicBezTo>
                    <a:pt x="12080" y="15234"/>
                    <a:pt x="12397" y="16551"/>
                    <a:pt x="12740" y="17679"/>
                  </a:cubicBezTo>
                  <a:cubicBezTo>
                    <a:pt x="12947" y="18357"/>
                    <a:pt x="13078" y="19053"/>
                    <a:pt x="13134" y="19759"/>
                  </a:cubicBezTo>
                  <a:cubicBezTo>
                    <a:pt x="13161" y="20106"/>
                    <a:pt x="12998" y="20937"/>
                    <a:pt x="13057" y="21370"/>
                  </a:cubicBezTo>
                  <a:lnTo>
                    <a:pt x="13057" y="21370"/>
                  </a:lnTo>
                  <a:cubicBezTo>
                    <a:pt x="12359" y="18924"/>
                    <a:pt x="11590" y="17836"/>
                    <a:pt x="10795" y="16076"/>
                  </a:cubicBezTo>
                  <a:cubicBezTo>
                    <a:pt x="9958" y="14222"/>
                    <a:pt x="8932" y="12450"/>
                    <a:pt x="7688" y="10841"/>
                  </a:cubicBezTo>
                  <a:cubicBezTo>
                    <a:pt x="7684" y="10836"/>
                    <a:pt x="7680" y="10831"/>
                    <a:pt x="7676" y="10825"/>
                  </a:cubicBezTo>
                  <a:close/>
                  <a:moveTo>
                    <a:pt x="51280" y="0"/>
                  </a:moveTo>
                  <a:cubicBezTo>
                    <a:pt x="46945" y="5758"/>
                    <a:pt x="45182" y="13382"/>
                    <a:pt x="46550" y="20458"/>
                  </a:cubicBezTo>
                  <a:lnTo>
                    <a:pt x="46550" y="20458"/>
                  </a:lnTo>
                  <a:cubicBezTo>
                    <a:pt x="45140" y="17201"/>
                    <a:pt x="45194" y="13526"/>
                    <a:pt x="44587" y="10027"/>
                  </a:cubicBezTo>
                  <a:cubicBezTo>
                    <a:pt x="43982" y="6530"/>
                    <a:pt x="42371" y="2797"/>
                    <a:pt x="39089" y="1443"/>
                  </a:cubicBezTo>
                  <a:lnTo>
                    <a:pt x="39089" y="1443"/>
                  </a:lnTo>
                  <a:cubicBezTo>
                    <a:pt x="42520" y="6886"/>
                    <a:pt x="44089" y="13479"/>
                    <a:pt x="43480" y="19885"/>
                  </a:cubicBezTo>
                  <a:cubicBezTo>
                    <a:pt x="42647" y="15537"/>
                    <a:pt x="41742" y="11019"/>
                    <a:pt x="39074" y="7488"/>
                  </a:cubicBezTo>
                  <a:cubicBezTo>
                    <a:pt x="38243" y="6389"/>
                    <a:pt x="36962" y="5345"/>
                    <a:pt x="35674" y="5345"/>
                  </a:cubicBezTo>
                  <a:cubicBezTo>
                    <a:pt x="35374" y="5345"/>
                    <a:pt x="35074" y="5401"/>
                    <a:pt x="34779" y="5527"/>
                  </a:cubicBezTo>
                  <a:cubicBezTo>
                    <a:pt x="39021" y="8069"/>
                    <a:pt x="41170" y="13648"/>
                    <a:pt x="39728" y="18378"/>
                  </a:cubicBezTo>
                  <a:cubicBezTo>
                    <a:pt x="38381" y="16174"/>
                    <a:pt x="37791" y="13598"/>
                    <a:pt x="36704" y="11256"/>
                  </a:cubicBezTo>
                  <a:cubicBezTo>
                    <a:pt x="35663" y="9012"/>
                    <a:pt x="33931" y="6837"/>
                    <a:pt x="31549" y="6274"/>
                  </a:cubicBezTo>
                  <a:lnTo>
                    <a:pt x="31549" y="6274"/>
                  </a:lnTo>
                  <a:cubicBezTo>
                    <a:pt x="31593" y="4261"/>
                    <a:pt x="31980" y="2258"/>
                    <a:pt x="32723" y="384"/>
                  </a:cubicBezTo>
                  <a:lnTo>
                    <a:pt x="32723" y="384"/>
                  </a:lnTo>
                  <a:cubicBezTo>
                    <a:pt x="30844" y="3292"/>
                    <a:pt x="28906" y="6381"/>
                    <a:pt x="28753" y="9836"/>
                  </a:cubicBezTo>
                  <a:cubicBezTo>
                    <a:pt x="28648" y="12271"/>
                    <a:pt x="29450" y="14689"/>
                    <a:pt x="29252" y="17118"/>
                  </a:cubicBezTo>
                  <a:cubicBezTo>
                    <a:pt x="27359" y="11631"/>
                    <a:pt x="23802" y="6732"/>
                    <a:pt x="19171" y="3231"/>
                  </a:cubicBezTo>
                  <a:lnTo>
                    <a:pt x="19171" y="3231"/>
                  </a:lnTo>
                  <a:cubicBezTo>
                    <a:pt x="21528" y="7233"/>
                    <a:pt x="23109" y="11689"/>
                    <a:pt x="23800" y="16281"/>
                  </a:cubicBezTo>
                  <a:cubicBezTo>
                    <a:pt x="22120" y="14473"/>
                    <a:pt x="20422" y="12648"/>
                    <a:pt x="18391" y="11244"/>
                  </a:cubicBezTo>
                  <a:cubicBezTo>
                    <a:pt x="16466" y="9912"/>
                    <a:pt x="14193" y="8970"/>
                    <a:pt x="11859" y="8970"/>
                  </a:cubicBezTo>
                  <a:cubicBezTo>
                    <a:pt x="11731" y="8970"/>
                    <a:pt x="11603" y="8972"/>
                    <a:pt x="11475" y="8978"/>
                  </a:cubicBezTo>
                  <a:cubicBezTo>
                    <a:pt x="11486" y="8978"/>
                    <a:pt x="11498" y="8977"/>
                    <a:pt x="11509" y="8977"/>
                  </a:cubicBezTo>
                  <a:cubicBezTo>
                    <a:pt x="12483" y="8977"/>
                    <a:pt x="15015" y="10704"/>
                    <a:pt x="15900" y="11227"/>
                  </a:cubicBezTo>
                  <a:cubicBezTo>
                    <a:pt x="17142" y="11958"/>
                    <a:pt x="18176" y="13255"/>
                    <a:pt x="18899" y="14475"/>
                  </a:cubicBezTo>
                  <a:cubicBezTo>
                    <a:pt x="20410" y="17023"/>
                    <a:pt x="20903" y="20213"/>
                    <a:pt x="19997" y="23055"/>
                  </a:cubicBezTo>
                  <a:cubicBezTo>
                    <a:pt x="17746" y="18176"/>
                    <a:pt x="14278" y="13227"/>
                    <a:pt x="9479" y="10585"/>
                  </a:cubicBezTo>
                  <a:cubicBezTo>
                    <a:pt x="8481" y="10036"/>
                    <a:pt x="7421" y="9590"/>
                    <a:pt x="6326" y="9270"/>
                  </a:cubicBezTo>
                  <a:lnTo>
                    <a:pt x="6326" y="9270"/>
                  </a:lnTo>
                  <a:cubicBezTo>
                    <a:pt x="5956" y="8890"/>
                    <a:pt x="5569" y="8526"/>
                    <a:pt x="5164" y="8181"/>
                  </a:cubicBezTo>
                  <a:cubicBezTo>
                    <a:pt x="4205" y="7362"/>
                    <a:pt x="2902" y="6831"/>
                    <a:pt x="2003" y="5991"/>
                  </a:cubicBezTo>
                  <a:lnTo>
                    <a:pt x="2003" y="5991"/>
                  </a:lnTo>
                  <a:cubicBezTo>
                    <a:pt x="2979" y="6904"/>
                    <a:pt x="3926" y="7878"/>
                    <a:pt x="4807" y="8912"/>
                  </a:cubicBezTo>
                  <a:lnTo>
                    <a:pt x="4807" y="8912"/>
                  </a:lnTo>
                  <a:cubicBezTo>
                    <a:pt x="4023" y="8772"/>
                    <a:pt x="3229" y="8698"/>
                    <a:pt x="2433" y="8698"/>
                  </a:cubicBezTo>
                  <a:cubicBezTo>
                    <a:pt x="2212" y="8698"/>
                    <a:pt x="1991" y="8703"/>
                    <a:pt x="1770" y="8715"/>
                  </a:cubicBezTo>
                  <a:cubicBezTo>
                    <a:pt x="3023" y="8852"/>
                    <a:pt x="4252" y="9172"/>
                    <a:pt x="5416" y="9650"/>
                  </a:cubicBezTo>
                  <a:lnTo>
                    <a:pt x="5416" y="9650"/>
                  </a:lnTo>
                  <a:cubicBezTo>
                    <a:pt x="7456" y="12200"/>
                    <a:pt x="9070" y="15088"/>
                    <a:pt x="9769" y="18283"/>
                  </a:cubicBezTo>
                  <a:cubicBezTo>
                    <a:pt x="9913" y="18946"/>
                    <a:pt x="10152" y="20307"/>
                    <a:pt x="9679" y="20307"/>
                  </a:cubicBezTo>
                  <a:cubicBezTo>
                    <a:pt x="9535" y="20307"/>
                    <a:pt x="9326" y="20181"/>
                    <a:pt x="9028" y="19872"/>
                  </a:cubicBezTo>
                  <a:cubicBezTo>
                    <a:pt x="8134" y="18943"/>
                    <a:pt x="7218" y="18040"/>
                    <a:pt x="6249" y="17189"/>
                  </a:cubicBezTo>
                  <a:cubicBezTo>
                    <a:pt x="4285" y="15463"/>
                    <a:pt x="2078" y="14207"/>
                    <a:pt x="0" y="12660"/>
                  </a:cubicBezTo>
                  <a:lnTo>
                    <a:pt x="0" y="12660"/>
                  </a:lnTo>
                  <a:cubicBezTo>
                    <a:pt x="2862" y="14792"/>
                    <a:pt x="5899" y="17165"/>
                    <a:pt x="6891" y="20593"/>
                  </a:cubicBezTo>
                  <a:cubicBezTo>
                    <a:pt x="7202" y="21668"/>
                    <a:pt x="7291" y="22792"/>
                    <a:pt x="7379" y="23907"/>
                  </a:cubicBezTo>
                  <a:cubicBezTo>
                    <a:pt x="7393" y="24086"/>
                    <a:pt x="7423" y="24291"/>
                    <a:pt x="7577" y="24384"/>
                  </a:cubicBezTo>
                  <a:cubicBezTo>
                    <a:pt x="7604" y="24400"/>
                    <a:pt x="7634" y="24407"/>
                    <a:pt x="7664" y="24407"/>
                  </a:cubicBezTo>
                  <a:cubicBezTo>
                    <a:pt x="7807" y="24407"/>
                    <a:pt x="7961" y="24249"/>
                    <a:pt x="7860" y="24142"/>
                  </a:cubicBezTo>
                  <a:lnTo>
                    <a:pt x="51153" y="22940"/>
                  </a:lnTo>
                  <a:cubicBezTo>
                    <a:pt x="48317" y="15640"/>
                    <a:pt x="48363" y="7266"/>
                    <a:pt x="51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0"/>
            <p:cNvSpPr/>
            <p:nvPr/>
          </p:nvSpPr>
          <p:spPr>
            <a:xfrm>
              <a:off x="5728075" y="3318225"/>
              <a:ext cx="380475" cy="447600"/>
            </a:xfrm>
            <a:custGeom>
              <a:avLst/>
              <a:gdLst/>
              <a:ahLst/>
              <a:cxnLst/>
              <a:rect l="l" t="t" r="r" b="b"/>
              <a:pathLst>
                <a:path w="15219" h="17904" extrusionOk="0">
                  <a:moveTo>
                    <a:pt x="1" y="1"/>
                  </a:moveTo>
                  <a:cubicBezTo>
                    <a:pt x="4683" y="5194"/>
                    <a:pt x="9439" y="10495"/>
                    <a:pt x="12336" y="16860"/>
                  </a:cubicBezTo>
                  <a:lnTo>
                    <a:pt x="15218" y="17903"/>
                  </a:lnTo>
                  <a:cubicBezTo>
                    <a:pt x="13487" y="14298"/>
                    <a:pt x="11609" y="10732"/>
                    <a:pt x="9160" y="7569"/>
                  </a:cubicBezTo>
                  <a:cubicBezTo>
                    <a:pt x="6712" y="4406"/>
                    <a:pt x="3649" y="164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0"/>
            <p:cNvSpPr/>
            <p:nvPr/>
          </p:nvSpPr>
          <p:spPr>
            <a:xfrm>
              <a:off x="5936100" y="3340475"/>
              <a:ext cx="406400" cy="423250"/>
            </a:xfrm>
            <a:custGeom>
              <a:avLst/>
              <a:gdLst/>
              <a:ahLst/>
              <a:cxnLst/>
              <a:rect l="l" t="t" r="r" b="b"/>
              <a:pathLst>
                <a:path w="16256" h="16930" extrusionOk="0">
                  <a:moveTo>
                    <a:pt x="3601" y="2222"/>
                  </a:moveTo>
                  <a:lnTo>
                    <a:pt x="3601" y="2222"/>
                  </a:lnTo>
                  <a:cubicBezTo>
                    <a:pt x="3593" y="2242"/>
                    <a:pt x="3584" y="2261"/>
                    <a:pt x="3580" y="2289"/>
                  </a:cubicBezTo>
                  <a:cubicBezTo>
                    <a:pt x="3578" y="2316"/>
                    <a:pt x="3591" y="2343"/>
                    <a:pt x="3608" y="2365"/>
                  </a:cubicBezTo>
                  <a:cubicBezTo>
                    <a:pt x="3542" y="2420"/>
                    <a:pt x="3483" y="2481"/>
                    <a:pt x="3421" y="2540"/>
                  </a:cubicBezTo>
                  <a:cubicBezTo>
                    <a:pt x="3444" y="2502"/>
                    <a:pt x="3462" y="2461"/>
                    <a:pt x="3483" y="2419"/>
                  </a:cubicBezTo>
                  <a:cubicBezTo>
                    <a:pt x="3503" y="2378"/>
                    <a:pt x="3495" y="2338"/>
                    <a:pt x="3472" y="2308"/>
                  </a:cubicBezTo>
                  <a:cubicBezTo>
                    <a:pt x="3516" y="2279"/>
                    <a:pt x="3556" y="2249"/>
                    <a:pt x="3601" y="2222"/>
                  </a:cubicBezTo>
                  <a:close/>
                  <a:moveTo>
                    <a:pt x="1403" y="2617"/>
                  </a:moveTo>
                  <a:cubicBezTo>
                    <a:pt x="1405" y="2617"/>
                    <a:pt x="1406" y="2621"/>
                    <a:pt x="1409" y="2621"/>
                  </a:cubicBezTo>
                  <a:cubicBezTo>
                    <a:pt x="1406" y="2622"/>
                    <a:pt x="1406" y="2626"/>
                    <a:pt x="1405" y="2627"/>
                  </a:cubicBezTo>
                  <a:cubicBezTo>
                    <a:pt x="1406" y="2622"/>
                    <a:pt x="1405" y="2618"/>
                    <a:pt x="1403" y="2617"/>
                  </a:cubicBezTo>
                  <a:close/>
                  <a:moveTo>
                    <a:pt x="3217" y="2493"/>
                  </a:moveTo>
                  <a:lnTo>
                    <a:pt x="3217" y="2493"/>
                  </a:lnTo>
                  <a:cubicBezTo>
                    <a:pt x="3209" y="2514"/>
                    <a:pt x="3199" y="2535"/>
                    <a:pt x="3195" y="2560"/>
                  </a:cubicBezTo>
                  <a:cubicBezTo>
                    <a:pt x="3184" y="2620"/>
                    <a:pt x="3233" y="2673"/>
                    <a:pt x="3285" y="2677"/>
                  </a:cubicBezTo>
                  <a:cubicBezTo>
                    <a:pt x="3139" y="2831"/>
                    <a:pt x="3006" y="2995"/>
                    <a:pt x="2884" y="3166"/>
                  </a:cubicBezTo>
                  <a:cubicBezTo>
                    <a:pt x="2913" y="3086"/>
                    <a:pt x="2932" y="3005"/>
                    <a:pt x="2951" y="2921"/>
                  </a:cubicBezTo>
                  <a:cubicBezTo>
                    <a:pt x="2966" y="2851"/>
                    <a:pt x="2912" y="2813"/>
                    <a:pt x="2858" y="2813"/>
                  </a:cubicBezTo>
                  <a:cubicBezTo>
                    <a:pt x="2858" y="2813"/>
                    <a:pt x="2857" y="2813"/>
                    <a:pt x="2856" y="2813"/>
                  </a:cubicBezTo>
                  <a:cubicBezTo>
                    <a:pt x="2973" y="2699"/>
                    <a:pt x="3091" y="2590"/>
                    <a:pt x="3217" y="2493"/>
                  </a:cubicBezTo>
                  <a:close/>
                  <a:moveTo>
                    <a:pt x="5459" y="0"/>
                  </a:moveTo>
                  <a:cubicBezTo>
                    <a:pt x="5392" y="0"/>
                    <a:pt x="5335" y="90"/>
                    <a:pt x="5397" y="143"/>
                  </a:cubicBezTo>
                  <a:cubicBezTo>
                    <a:pt x="5456" y="194"/>
                    <a:pt x="5510" y="258"/>
                    <a:pt x="5567" y="319"/>
                  </a:cubicBezTo>
                  <a:cubicBezTo>
                    <a:pt x="5523" y="315"/>
                    <a:pt x="5480" y="314"/>
                    <a:pt x="5436" y="312"/>
                  </a:cubicBezTo>
                  <a:cubicBezTo>
                    <a:pt x="5358" y="223"/>
                    <a:pt x="5227" y="181"/>
                    <a:pt x="5116" y="145"/>
                  </a:cubicBezTo>
                  <a:cubicBezTo>
                    <a:pt x="5106" y="141"/>
                    <a:pt x="5096" y="140"/>
                    <a:pt x="5087" y="140"/>
                  </a:cubicBezTo>
                  <a:cubicBezTo>
                    <a:pt x="4998" y="140"/>
                    <a:pt x="4971" y="280"/>
                    <a:pt x="5067" y="316"/>
                  </a:cubicBezTo>
                  <a:cubicBezTo>
                    <a:pt x="5011" y="320"/>
                    <a:pt x="4955" y="325"/>
                    <a:pt x="4897" y="331"/>
                  </a:cubicBezTo>
                  <a:cubicBezTo>
                    <a:pt x="4802" y="309"/>
                    <a:pt x="4704" y="291"/>
                    <a:pt x="4622" y="264"/>
                  </a:cubicBezTo>
                  <a:cubicBezTo>
                    <a:pt x="4612" y="261"/>
                    <a:pt x="4604" y="260"/>
                    <a:pt x="4596" y="260"/>
                  </a:cubicBezTo>
                  <a:cubicBezTo>
                    <a:pt x="4538" y="260"/>
                    <a:pt x="4516" y="332"/>
                    <a:pt x="4547" y="380"/>
                  </a:cubicBezTo>
                  <a:cubicBezTo>
                    <a:pt x="4496" y="390"/>
                    <a:pt x="4444" y="398"/>
                    <a:pt x="4393" y="409"/>
                  </a:cubicBezTo>
                  <a:cubicBezTo>
                    <a:pt x="4391" y="408"/>
                    <a:pt x="4391" y="405"/>
                    <a:pt x="4389" y="404"/>
                  </a:cubicBezTo>
                  <a:cubicBezTo>
                    <a:pt x="4330" y="358"/>
                    <a:pt x="4262" y="334"/>
                    <a:pt x="4202" y="289"/>
                  </a:cubicBezTo>
                  <a:cubicBezTo>
                    <a:pt x="4190" y="281"/>
                    <a:pt x="4177" y="277"/>
                    <a:pt x="4165" y="277"/>
                  </a:cubicBezTo>
                  <a:cubicBezTo>
                    <a:pt x="4106" y="277"/>
                    <a:pt x="4055" y="363"/>
                    <a:pt x="4109" y="410"/>
                  </a:cubicBezTo>
                  <a:cubicBezTo>
                    <a:pt x="4133" y="429"/>
                    <a:pt x="4156" y="447"/>
                    <a:pt x="4178" y="462"/>
                  </a:cubicBezTo>
                  <a:cubicBezTo>
                    <a:pt x="4089" y="487"/>
                    <a:pt x="4000" y="513"/>
                    <a:pt x="3912" y="544"/>
                  </a:cubicBezTo>
                  <a:cubicBezTo>
                    <a:pt x="3911" y="536"/>
                    <a:pt x="3915" y="526"/>
                    <a:pt x="3906" y="520"/>
                  </a:cubicBezTo>
                  <a:cubicBezTo>
                    <a:pt x="3802" y="434"/>
                    <a:pt x="3699" y="422"/>
                    <a:pt x="3566" y="399"/>
                  </a:cubicBezTo>
                  <a:cubicBezTo>
                    <a:pt x="3560" y="398"/>
                    <a:pt x="3554" y="397"/>
                    <a:pt x="3549" y="397"/>
                  </a:cubicBezTo>
                  <a:cubicBezTo>
                    <a:pt x="3453" y="397"/>
                    <a:pt x="3416" y="539"/>
                    <a:pt x="3521" y="567"/>
                  </a:cubicBezTo>
                  <a:cubicBezTo>
                    <a:pt x="3592" y="586"/>
                    <a:pt x="3655" y="605"/>
                    <a:pt x="3720" y="612"/>
                  </a:cubicBezTo>
                  <a:cubicBezTo>
                    <a:pt x="3635" y="645"/>
                    <a:pt x="3550" y="684"/>
                    <a:pt x="3467" y="722"/>
                  </a:cubicBezTo>
                  <a:cubicBezTo>
                    <a:pt x="3499" y="682"/>
                    <a:pt x="3493" y="614"/>
                    <a:pt x="3435" y="602"/>
                  </a:cubicBezTo>
                  <a:cubicBezTo>
                    <a:pt x="3401" y="596"/>
                    <a:pt x="3369" y="593"/>
                    <a:pt x="3338" y="593"/>
                  </a:cubicBezTo>
                  <a:cubicBezTo>
                    <a:pt x="3269" y="593"/>
                    <a:pt x="3204" y="606"/>
                    <a:pt x="3130" y="619"/>
                  </a:cubicBezTo>
                  <a:cubicBezTo>
                    <a:pt x="3003" y="641"/>
                    <a:pt x="3044" y="832"/>
                    <a:pt x="3165" y="832"/>
                  </a:cubicBezTo>
                  <a:cubicBezTo>
                    <a:pt x="3173" y="832"/>
                    <a:pt x="3181" y="832"/>
                    <a:pt x="3190" y="830"/>
                  </a:cubicBezTo>
                  <a:cubicBezTo>
                    <a:pt x="3232" y="821"/>
                    <a:pt x="3274" y="812"/>
                    <a:pt x="3312" y="802"/>
                  </a:cubicBezTo>
                  <a:lnTo>
                    <a:pt x="3312" y="802"/>
                  </a:lnTo>
                  <a:cubicBezTo>
                    <a:pt x="3120" y="900"/>
                    <a:pt x="2936" y="1012"/>
                    <a:pt x="2759" y="1135"/>
                  </a:cubicBezTo>
                  <a:cubicBezTo>
                    <a:pt x="2753" y="1122"/>
                    <a:pt x="2741" y="1109"/>
                    <a:pt x="2721" y="1104"/>
                  </a:cubicBezTo>
                  <a:cubicBezTo>
                    <a:pt x="2608" y="1075"/>
                    <a:pt x="2492" y="1078"/>
                    <a:pt x="2376" y="1073"/>
                  </a:cubicBezTo>
                  <a:cubicBezTo>
                    <a:pt x="2375" y="1073"/>
                    <a:pt x="2374" y="1072"/>
                    <a:pt x="2373" y="1072"/>
                  </a:cubicBezTo>
                  <a:cubicBezTo>
                    <a:pt x="2284" y="1072"/>
                    <a:pt x="2289" y="1206"/>
                    <a:pt x="2376" y="1215"/>
                  </a:cubicBezTo>
                  <a:cubicBezTo>
                    <a:pt x="2460" y="1223"/>
                    <a:pt x="2544" y="1230"/>
                    <a:pt x="2631" y="1230"/>
                  </a:cubicBezTo>
                  <a:cubicBezTo>
                    <a:pt x="2479" y="1345"/>
                    <a:pt x="2336" y="1470"/>
                    <a:pt x="2200" y="1604"/>
                  </a:cubicBezTo>
                  <a:cubicBezTo>
                    <a:pt x="2190" y="1599"/>
                    <a:pt x="2180" y="1597"/>
                    <a:pt x="2170" y="1597"/>
                  </a:cubicBezTo>
                  <a:cubicBezTo>
                    <a:pt x="2167" y="1597"/>
                    <a:pt x="2164" y="1597"/>
                    <a:pt x="2160" y="1598"/>
                  </a:cubicBezTo>
                  <a:cubicBezTo>
                    <a:pt x="2079" y="1613"/>
                    <a:pt x="2037" y="1647"/>
                    <a:pt x="1971" y="1694"/>
                  </a:cubicBezTo>
                  <a:cubicBezTo>
                    <a:pt x="1914" y="1736"/>
                    <a:pt x="1933" y="1809"/>
                    <a:pt x="1977" y="1835"/>
                  </a:cubicBezTo>
                  <a:cubicBezTo>
                    <a:pt x="1946" y="1871"/>
                    <a:pt x="1914" y="1904"/>
                    <a:pt x="1883" y="1941"/>
                  </a:cubicBezTo>
                  <a:cubicBezTo>
                    <a:pt x="1871" y="1911"/>
                    <a:pt x="1839" y="1889"/>
                    <a:pt x="1803" y="1889"/>
                  </a:cubicBezTo>
                  <a:cubicBezTo>
                    <a:pt x="1798" y="1889"/>
                    <a:pt x="1794" y="1889"/>
                    <a:pt x="1789" y="1890"/>
                  </a:cubicBezTo>
                  <a:cubicBezTo>
                    <a:pt x="1707" y="1904"/>
                    <a:pt x="1662" y="1937"/>
                    <a:pt x="1595" y="1985"/>
                  </a:cubicBezTo>
                  <a:cubicBezTo>
                    <a:pt x="1503" y="2048"/>
                    <a:pt x="1559" y="2184"/>
                    <a:pt x="1646" y="2184"/>
                  </a:cubicBezTo>
                  <a:cubicBezTo>
                    <a:pt x="1664" y="2184"/>
                    <a:pt x="1682" y="2178"/>
                    <a:pt x="1701" y="2166"/>
                  </a:cubicBezTo>
                  <a:cubicBezTo>
                    <a:pt x="1708" y="2162"/>
                    <a:pt x="1712" y="2158"/>
                    <a:pt x="1718" y="2156"/>
                  </a:cubicBezTo>
                  <a:lnTo>
                    <a:pt x="1718" y="2156"/>
                  </a:lnTo>
                  <a:cubicBezTo>
                    <a:pt x="1654" y="2241"/>
                    <a:pt x="1596" y="2329"/>
                    <a:pt x="1539" y="2418"/>
                  </a:cubicBezTo>
                  <a:cubicBezTo>
                    <a:pt x="1533" y="2416"/>
                    <a:pt x="1527" y="2414"/>
                    <a:pt x="1521" y="2414"/>
                  </a:cubicBezTo>
                  <a:cubicBezTo>
                    <a:pt x="1516" y="2414"/>
                    <a:pt x="1511" y="2415"/>
                    <a:pt x="1506" y="2418"/>
                  </a:cubicBezTo>
                  <a:cubicBezTo>
                    <a:pt x="1442" y="2439"/>
                    <a:pt x="1426" y="2449"/>
                    <a:pt x="1377" y="2499"/>
                  </a:cubicBezTo>
                  <a:cubicBezTo>
                    <a:pt x="1335" y="2540"/>
                    <a:pt x="1361" y="2598"/>
                    <a:pt x="1404" y="2620"/>
                  </a:cubicBezTo>
                  <a:cubicBezTo>
                    <a:pt x="1402" y="2619"/>
                    <a:pt x="1400" y="2618"/>
                    <a:pt x="1398" y="2618"/>
                  </a:cubicBezTo>
                  <a:cubicBezTo>
                    <a:pt x="1395" y="2618"/>
                    <a:pt x="1393" y="2619"/>
                    <a:pt x="1393" y="2622"/>
                  </a:cubicBezTo>
                  <a:cubicBezTo>
                    <a:pt x="452" y="4178"/>
                    <a:pt x="0" y="5951"/>
                    <a:pt x="112" y="7766"/>
                  </a:cubicBezTo>
                  <a:cubicBezTo>
                    <a:pt x="113" y="7775"/>
                    <a:pt x="120" y="7780"/>
                    <a:pt x="127" y="7780"/>
                  </a:cubicBezTo>
                  <a:cubicBezTo>
                    <a:pt x="135" y="7780"/>
                    <a:pt x="142" y="7775"/>
                    <a:pt x="142" y="7766"/>
                  </a:cubicBezTo>
                  <a:cubicBezTo>
                    <a:pt x="84" y="5982"/>
                    <a:pt x="470" y="4344"/>
                    <a:pt x="1329" y="2789"/>
                  </a:cubicBezTo>
                  <a:lnTo>
                    <a:pt x="1329" y="2789"/>
                  </a:lnTo>
                  <a:cubicBezTo>
                    <a:pt x="1323" y="2817"/>
                    <a:pt x="1339" y="2838"/>
                    <a:pt x="1362" y="2845"/>
                  </a:cubicBezTo>
                  <a:cubicBezTo>
                    <a:pt x="838" y="3969"/>
                    <a:pt x="748" y="5188"/>
                    <a:pt x="693" y="6416"/>
                  </a:cubicBezTo>
                  <a:cubicBezTo>
                    <a:pt x="693" y="6419"/>
                    <a:pt x="696" y="6421"/>
                    <a:pt x="699" y="6421"/>
                  </a:cubicBezTo>
                  <a:cubicBezTo>
                    <a:pt x="701" y="6421"/>
                    <a:pt x="704" y="6419"/>
                    <a:pt x="705" y="6416"/>
                  </a:cubicBezTo>
                  <a:cubicBezTo>
                    <a:pt x="773" y="5189"/>
                    <a:pt x="869" y="3974"/>
                    <a:pt x="1384" y="2846"/>
                  </a:cubicBezTo>
                  <a:cubicBezTo>
                    <a:pt x="1393" y="2843"/>
                    <a:pt x="1404" y="2838"/>
                    <a:pt x="1410" y="2826"/>
                  </a:cubicBezTo>
                  <a:cubicBezTo>
                    <a:pt x="1540" y="2602"/>
                    <a:pt x="1682" y="2400"/>
                    <a:pt x="1829" y="2213"/>
                  </a:cubicBezTo>
                  <a:cubicBezTo>
                    <a:pt x="1836" y="2221"/>
                    <a:pt x="1846" y="2226"/>
                    <a:pt x="1856" y="2226"/>
                  </a:cubicBezTo>
                  <a:cubicBezTo>
                    <a:pt x="1864" y="2226"/>
                    <a:pt x="1872" y="2223"/>
                    <a:pt x="1879" y="2214"/>
                  </a:cubicBezTo>
                  <a:cubicBezTo>
                    <a:pt x="1932" y="2153"/>
                    <a:pt x="1979" y="2096"/>
                    <a:pt x="2023" y="2030"/>
                  </a:cubicBezTo>
                  <a:cubicBezTo>
                    <a:pt x="2036" y="2011"/>
                    <a:pt x="2032" y="1993"/>
                    <a:pt x="2021" y="1980"/>
                  </a:cubicBezTo>
                  <a:cubicBezTo>
                    <a:pt x="2046" y="1952"/>
                    <a:pt x="2070" y="1924"/>
                    <a:pt x="2096" y="1898"/>
                  </a:cubicBezTo>
                  <a:lnTo>
                    <a:pt x="2096" y="1898"/>
                  </a:lnTo>
                  <a:cubicBezTo>
                    <a:pt x="2073" y="1974"/>
                    <a:pt x="2051" y="2050"/>
                    <a:pt x="2046" y="2132"/>
                  </a:cubicBezTo>
                  <a:cubicBezTo>
                    <a:pt x="2042" y="2182"/>
                    <a:pt x="2090" y="2215"/>
                    <a:pt x="2134" y="2215"/>
                  </a:cubicBezTo>
                  <a:cubicBezTo>
                    <a:pt x="2162" y="2215"/>
                    <a:pt x="2188" y="2203"/>
                    <a:pt x="2201" y="2175"/>
                  </a:cubicBezTo>
                  <a:cubicBezTo>
                    <a:pt x="2246" y="2079"/>
                    <a:pt x="2263" y="1984"/>
                    <a:pt x="2287" y="1882"/>
                  </a:cubicBezTo>
                  <a:cubicBezTo>
                    <a:pt x="2301" y="1820"/>
                    <a:pt x="2257" y="1782"/>
                    <a:pt x="2210" y="1776"/>
                  </a:cubicBezTo>
                  <a:cubicBezTo>
                    <a:pt x="2319" y="1666"/>
                    <a:pt x="2432" y="1567"/>
                    <a:pt x="2547" y="1473"/>
                  </a:cubicBezTo>
                  <a:lnTo>
                    <a:pt x="2547" y="1473"/>
                  </a:lnTo>
                  <a:cubicBezTo>
                    <a:pt x="2542" y="1491"/>
                    <a:pt x="2534" y="1505"/>
                    <a:pt x="2529" y="1524"/>
                  </a:cubicBezTo>
                  <a:cubicBezTo>
                    <a:pt x="2517" y="1584"/>
                    <a:pt x="2568" y="1642"/>
                    <a:pt x="2622" y="1642"/>
                  </a:cubicBezTo>
                  <a:cubicBezTo>
                    <a:pt x="2643" y="1642"/>
                    <a:pt x="2664" y="1633"/>
                    <a:pt x="2682" y="1613"/>
                  </a:cubicBezTo>
                  <a:cubicBezTo>
                    <a:pt x="2744" y="1545"/>
                    <a:pt x="2777" y="1467"/>
                    <a:pt x="2818" y="1384"/>
                  </a:cubicBezTo>
                  <a:cubicBezTo>
                    <a:pt x="2839" y="1343"/>
                    <a:pt x="2830" y="1305"/>
                    <a:pt x="2810" y="1275"/>
                  </a:cubicBezTo>
                  <a:cubicBezTo>
                    <a:pt x="2849" y="1248"/>
                    <a:pt x="2893" y="1224"/>
                    <a:pt x="2935" y="1197"/>
                  </a:cubicBezTo>
                  <a:lnTo>
                    <a:pt x="2935" y="1197"/>
                  </a:lnTo>
                  <a:cubicBezTo>
                    <a:pt x="2928" y="1215"/>
                    <a:pt x="2919" y="1230"/>
                    <a:pt x="2917" y="1253"/>
                  </a:cubicBezTo>
                  <a:cubicBezTo>
                    <a:pt x="2908" y="1307"/>
                    <a:pt x="2956" y="1366"/>
                    <a:pt x="3006" y="1366"/>
                  </a:cubicBezTo>
                  <a:cubicBezTo>
                    <a:pt x="3025" y="1366"/>
                    <a:pt x="3045" y="1358"/>
                    <a:pt x="3062" y="1337"/>
                  </a:cubicBezTo>
                  <a:cubicBezTo>
                    <a:pt x="3121" y="1263"/>
                    <a:pt x="3142" y="1206"/>
                    <a:pt x="3151" y="1111"/>
                  </a:cubicBezTo>
                  <a:cubicBezTo>
                    <a:pt x="3152" y="1095"/>
                    <a:pt x="3147" y="1083"/>
                    <a:pt x="3139" y="1071"/>
                  </a:cubicBezTo>
                  <a:cubicBezTo>
                    <a:pt x="3198" y="1040"/>
                    <a:pt x="3256" y="1012"/>
                    <a:pt x="3316" y="982"/>
                  </a:cubicBezTo>
                  <a:lnTo>
                    <a:pt x="3316" y="982"/>
                  </a:lnTo>
                  <a:cubicBezTo>
                    <a:pt x="3297" y="1032"/>
                    <a:pt x="3282" y="1073"/>
                    <a:pt x="3282" y="1130"/>
                  </a:cubicBezTo>
                  <a:cubicBezTo>
                    <a:pt x="3281" y="1184"/>
                    <a:pt x="3320" y="1211"/>
                    <a:pt x="3361" y="1211"/>
                  </a:cubicBezTo>
                  <a:cubicBezTo>
                    <a:pt x="3390" y="1211"/>
                    <a:pt x="3419" y="1198"/>
                    <a:pt x="3438" y="1173"/>
                  </a:cubicBezTo>
                  <a:cubicBezTo>
                    <a:pt x="3477" y="1121"/>
                    <a:pt x="3490" y="1073"/>
                    <a:pt x="3509" y="1009"/>
                  </a:cubicBezTo>
                  <a:cubicBezTo>
                    <a:pt x="3523" y="961"/>
                    <a:pt x="3500" y="929"/>
                    <a:pt x="3469" y="911"/>
                  </a:cubicBezTo>
                  <a:cubicBezTo>
                    <a:pt x="3507" y="895"/>
                    <a:pt x="3545" y="881"/>
                    <a:pt x="3583" y="867"/>
                  </a:cubicBezTo>
                  <a:lnTo>
                    <a:pt x="3583" y="867"/>
                  </a:lnTo>
                  <a:cubicBezTo>
                    <a:pt x="3583" y="868"/>
                    <a:pt x="3580" y="868"/>
                    <a:pt x="3580" y="868"/>
                  </a:cubicBezTo>
                  <a:cubicBezTo>
                    <a:pt x="3544" y="935"/>
                    <a:pt x="3597" y="998"/>
                    <a:pt x="3660" y="998"/>
                  </a:cubicBezTo>
                  <a:cubicBezTo>
                    <a:pt x="3673" y="998"/>
                    <a:pt x="3687" y="995"/>
                    <a:pt x="3701" y="989"/>
                  </a:cubicBezTo>
                  <a:cubicBezTo>
                    <a:pt x="3784" y="951"/>
                    <a:pt x="3845" y="891"/>
                    <a:pt x="3920" y="840"/>
                  </a:cubicBezTo>
                  <a:cubicBezTo>
                    <a:pt x="3955" y="814"/>
                    <a:pt x="3962" y="773"/>
                    <a:pt x="3953" y="738"/>
                  </a:cubicBezTo>
                  <a:cubicBezTo>
                    <a:pt x="4247" y="652"/>
                    <a:pt x="4550" y="598"/>
                    <a:pt x="4857" y="575"/>
                  </a:cubicBezTo>
                  <a:cubicBezTo>
                    <a:pt x="4931" y="606"/>
                    <a:pt x="5008" y="626"/>
                    <a:pt x="5083" y="626"/>
                  </a:cubicBezTo>
                  <a:cubicBezTo>
                    <a:pt x="5114" y="626"/>
                    <a:pt x="5145" y="622"/>
                    <a:pt x="5175" y="615"/>
                  </a:cubicBezTo>
                  <a:cubicBezTo>
                    <a:pt x="5205" y="607"/>
                    <a:pt x="5220" y="588"/>
                    <a:pt x="5231" y="564"/>
                  </a:cubicBezTo>
                  <a:cubicBezTo>
                    <a:pt x="5294" y="564"/>
                    <a:pt x="5358" y="569"/>
                    <a:pt x="5420" y="570"/>
                  </a:cubicBezTo>
                  <a:cubicBezTo>
                    <a:pt x="5294" y="600"/>
                    <a:pt x="5181" y="710"/>
                    <a:pt x="5108" y="809"/>
                  </a:cubicBezTo>
                  <a:cubicBezTo>
                    <a:pt x="5063" y="869"/>
                    <a:pt x="5128" y="943"/>
                    <a:pt x="5190" y="943"/>
                  </a:cubicBezTo>
                  <a:cubicBezTo>
                    <a:pt x="5210" y="943"/>
                    <a:pt x="5230" y="935"/>
                    <a:pt x="5246" y="916"/>
                  </a:cubicBezTo>
                  <a:cubicBezTo>
                    <a:pt x="5344" y="797"/>
                    <a:pt x="5480" y="771"/>
                    <a:pt x="5594" y="681"/>
                  </a:cubicBezTo>
                  <a:cubicBezTo>
                    <a:pt x="5612" y="668"/>
                    <a:pt x="5613" y="649"/>
                    <a:pt x="5611" y="633"/>
                  </a:cubicBezTo>
                  <a:lnTo>
                    <a:pt x="5611" y="633"/>
                  </a:lnTo>
                  <a:cubicBezTo>
                    <a:pt x="5650" y="645"/>
                    <a:pt x="5691" y="657"/>
                    <a:pt x="5733" y="670"/>
                  </a:cubicBezTo>
                  <a:cubicBezTo>
                    <a:pt x="5677" y="715"/>
                    <a:pt x="5630" y="773"/>
                    <a:pt x="5589" y="831"/>
                  </a:cubicBezTo>
                  <a:cubicBezTo>
                    <a:pt x="5569" y="863"/>
                    <a:pt x="5580" y="897"/>
                    <a:pt x="5602" y="920"/>
                  </a:cubicBezTo>
                  <a:cubicBezTo>
                    <a:pt x="5522" y="920"/>
                    <a:pt x="5480" y="1060"/>
                    <a:pt x="5580" y="1085"/>
                  </a:cubicBezTo>
                  <a:lnTo>
                    <a:pt x="5675" y="1109"/>
                  </a:lnTo>
                  <a:cubicBezTo>
                    <a:pt x="5682" y="1111"/>
                    <a:pt x="5688" y="1112"/>
                    <a:pt x="5693" y="1112"/>
                  </a:cubicBezTo>
                  <a:cubicBezTo>
                    <a:pt x="5759" y="1112"/>
                    <a:pt x="5796" y="1017"/>
                    <a:pt x="5729" y="981"/>
                  </a:cubicBezTo>
                  <a:cubicBezTo>
                    <a:pt x="5712" y="971"/>
                    <a:pt x="5693" y="961"/>
                    <a:pt x="5675" y="951"/>
                  </a:cubicBezTo>
                  <a:cubicBezTo>
                    <a:pt x="5689" y="948"/>
                    <a:pt x="5706" y="944"/>
                    <a:pt x="5716" y="931"/>
                  </a:cubicBezTo>
                  <a:cubicBezTo>
                    <a:pt x="5804" y="834"/>
                    <a:pt x="5911" y="798"/>
                    <a:pt x="6017" y="733"/>
                  </a:cubicBezTo>
                  <a:cubicBezTo>
                    <a:pt x="6042" y="735"/>
                    <a:pt x="6067" y="737"/>
                    <a:pt x="6092" y="737"/>
                  </a:cubicBezTo>
                  <a:cubicBezTo>
                    <a:pt x="6134" y="737"/>
                    <a:pt x="6176" y="733"/>
                    <a:pt x="6216" y="720"/>
                  </a:cubicBezTo>
                  <a:cubicBezTo>
                    <a:pt x="6242" y="713"/>
                    <a:pt x="6259" y="696"/>
                    <a:pt x="6269" y="676"/>
                  </a:cubicBezTo>
                  <a:cubicBezTo>
                    <a:pt x="6427" y="708"/>
                    <a:pt x="6583" y="746"/>
                    <a:pt x="6740" y="790"/>
                  </a:cubicBezTo>
                  <a:cubicBezTo>
                    <a:pt x="6687" y="809"/>
                    <a:pt x="6637" y="831"/>
                    <a:pt x="6590" y="862"/>
                  </a:cubicBezTo>
                  <a:cubicBezTo>
                    <a:pt x="6515" y="907"/>
                    <a:pt x="6561" y="1001"/>
                    <a:pt x="6632" y="1001"/>
                  </a:cubicBezTo>
                  <a:cubicBezTo>
                    <a:pt x="6643" y="1001"/>
                    <a:pt x="6655" y="999"/>
                    <a:pt x="6667" y="994"/>
                  </a:cubicBezTo>
                  <a:cubicBezTo>
                    <a:pt x="6794" y="939"/>
                    <a:pt x="6920" y="957"/>
                    <a:pt x="7051" y="935"/>
                  </a:cubicBezTo>
                  <a:cubicBezTo>
                    <a:pt x="7073" y="931"/>
                    <a:pt x="7087" y="917"/>
                    <a:pt x="7094" y="900"/>
                  </a:cubicBezTo>
                  <a:cubicBezTo>
                    <a:pt x="7139" y="914"/>
                    <a:pt x="7182" y="931"/>
                    <a:pt x="7226" y="948"/>
                  </a:cubicBezTo>
                  <a:cubicBezTo>
                    <a:pt x="7191" y="948"/>
                    <a:pt x="7157" y="948"/>
                    <a:pt x="7123" y="949"/>
                  </a:cubicBezTo>
                  <a:cubicBezTo>
                    <a:pt x="7019" y="951"/>
                    <a:pt x="7007" y="1090"/>
                    <a:pt x="7099" y="1122"/>
                  </a:cubicBezTo>
                  <a:cubicBezTo>
                    <a:pt x="7175" y="1149"/>
                    <a:pt x="7255" y="1169"/>
                    <a:pt x="7335" y="1169"/>
                  </a:cubicBezTo>
                  <a:cubicBezTo>
                    <a:pt x="7383" y="1169"/>
                    <a:pt x="7430" y="1162"/>
                    <a:pt x="7476" y="1145"/>
                  </a:cubicBezTo>
                  <a:cubicBezTo>
                    <a:pt x="7511" y="1132"/>
                    <a:pt x="7532" y="1101"/>
                    <a:pt x="7537" y="1066"/>
                  </a:cubicBezTo>
                  <a:cubicBezTo>
                    <a:pt x="7563" y="1078"/>
                    <a:pt x="7589" y="1089"/>
                    <a:pt x="7615" y="1101"/>
                  </a:cubicBezTo>
                  <a:cubicBezTo>
                    <a:pt x="7608" y="1102"/>
                    <a:pt x="7601" y="1103"/>
                    <a:pt x="7594" y="1107"/>
                  </a:cubicBezTo>
                  <a:cubicBezTo>
                    <a:pt x="7497" y="1134"/>
                    <a:pt x="7527" y="1271"/>
                    <a:pt x="7616" y="1271"/>
                  </a:cubicBezTo>
                  <a:cubicBezTo>
                    <a:pt x="7623" y="1271"/>
                    <a:pt x="7631" y="1270"/>
                    <a:pt x="7638" y="1268"/>
                  </a:cubicBezTo>
                  <a:cubicBezTo>
                    <a:pt x="7730" y="1247"/>
                    <a:pt x="7823" y="1244"/>
                    <a:pt x="7913" y="1235"/>
                  </a:cubicBezTo>
                  <a:cubicBezTo>
                    <a:pt x="8017" y="1286"/>
                    <a:pt x="8123" y="1337"/>
                    <a:pt x="8226" y="1393"/>
                  </a:cubicBezTo>
                  <a:cubicBezTo>
                    <a:pt x="8181" y="1371"/>
                    <a:pt x="8136" y="1361"/>
                    <a:pt x="8089" y="1361"/>
                  </a:cubicBezTo>
                  <a:cubicBezTo>
                    <a:pt x="8049" y="1361"/>
                    <a:pt x="8008" y="1368"/>
                    <a:pt x="7966" y="1383"/>
                  </a:cubicBezTo>
                  <a:cubicBezTo>
                    <a:pt x="7927" y="1395"/>
                    <a:pt x="7918" y="1450"/>
                    <a:pt x="7956" y="1473"/>
                  </a:cubicBezTo>
                  <a:cubicBezTo>
                    <a:pt x="8018" y="1512"/>
                    <a:pt x="8081" y="1535"/>
                    <a:pt x="8147" y="1535"/>
                  </a:cubicBezTo>
                  <a:cubicBezTo>
                    <a:pt x="8176" y="1535"/>
                    <a:pt x="8206" y="1531"/>
                    <a:pt x="8237" y="1521"/>
                  </a:cubicBezTo>
                  <a:cubicBezTo>
                    <a:pt x="8284" y="1505"/>
                    <a:pt x="8297" y="1446"/>
                    <a:pt x="8264" y="1413"/>
                  </a:cubicBezTo>
                  <a:lnTo>
                    <a:pt x="8264" y="1413"/>
                  </a:lnTo>
                  <a:cubicBezTo>
                    <a:pt x="9624" y="2144"/>
                    <a:pt x="10827" y="3277"/>
                    <a:pt x="11537" y="4528"/>
                  </a:cubicBezTo>
                  <a:cubicBezTo>
                    <a:pt x="11612" y="4660"/>
                    <a:pt x="11679" y="4796"/>
                    <a:pt x="11751" y="4928"/>
                  </a:cubicBezTo>
                  <a:cubicBezTo>
                    <a:pt x="11134" y="4047"/>
                    <a:pt x="10379" y="3266"/>
                    <a:pt x="9502" y="2658"/>
                  </a:cubicBezTo>
                  <a:lnTo>
                    <a:pt x="9502" y="2658"/>
                  </a:lnTo>
                  <a:cubicBezTo>
                    <a:pt x="9505" y="2658"/>
                    <a:pt x="9509" y="2658"/>
                    <a:pt x="9512" y="2658"/>
                  </a:cubicBezTo>
                  <a:cubicBezTo>
                    <a:pt x="9574" y="2658"/>
                    <a:pt x="9622" y="2592"/>
                    <a:pt x="9590" y="2528"/>
                  </a:cubicBezTo>
                  <a:cubicBezTo>
                    <a:pt x="9548" y="2448"/>
                    <a:pt x="9486" y="2387"/>
                    <a:pt x="9412" y="2336"/>
                  </a:cubicBezTo>
                  <a:cubicBezTo>
                    <a:pt x="9402" y="2330"/>
                    <a:pt x="9390" y="2326"/>
                    <a:pt x="9378" y="2326"/>
                  </a:cubicBezTo>
                  <a:cubicBezTo>
                    <a:pt x="9340" y="2326"/>
                    <a:pt x="9299" y="2357"/>
                    <a:pt x="9304" y="2399"/>
                  </a:cubicBezTo>
                  <a:cubicBezTo>
                    <a:pt x="9313" y="2474"/>
                    <a:pt x="9344" y="2532"/>
                    <a:pt x="9389" y="2582"/>
                  </a:cubicBezTo>
                  <a:cubicBezTo>
                    <a:pt x="9173" y="2437"/>
                    <a:pt x="8949" y="2303"/>
                    <a:pt x="8719" y="2181"/>
                  </a:cubicBezTo>
                  <a:cubicBezTo>
                    <a:pt x="8714" y="2165"/>
                    <a:pt x="8706" y="2149"/>
                    <a:pt x="8688" y="2140"/>
                  </a:cubicBezTo>
                  <a:cubicBezTo>
                    <a:pt x="8653" y="2125"/>
                    <a:pt x="8617" y="2115"/>
                    <a:pt x="8580" y="2109"/>
                  </a:cubicBezTo>
                  <a:cubicBezTo>
                    <a:pt x="8541" y="2088"/>
                    <a:pt x="8499" y="2069"/>
                    <a:pt x="8460" y="2050"/>
                  </a:cubicBezTo>
                  <a:cubicBezTo>
                    <a:pt x="8447" y="1982"/>
                    <a:pt x="8428" y="1917"/>
                    <a:pt x="8423" y="1847"/>
                  </a:cubicBezTo>
                  <a:cubicBezTo>
                    <a:pt x="8419" y="1786"/>
                    <a:pt x="8367" y="1749"/>
                    <a:pt x="8317" y="1749"/>
                  </a:cubicBezTo>
                  <a:cubicBezTo>
                    <a:pt x="8279" y="1749"/>
                    <a:pt x="8242" y="1771"/>
                    <a:pt x="8230" y="1820"/>
                  </a:cubicBezTo>
                  <a:cubicBezTo>
                    <a:pt x="8219" y="1860"/>
                    <a:pt x="8214" y="1898"/>
                    <a:pt x="8214" y="1936"/>
                  </a:cubicBezTo>
                  <a:cubicBezTo>
                    <a:pt x="8151" y="1909"/>
                    <a:pt x="8087" y="1882"/>
                    <a:pt x="8022" y="1857"/>
                  </a:cubicBezTo>
                  <a:cubicBezTo>
                    <a:pt x="8062" y="1838"/>
                    <a:pt x="8081" y="1782"/>
                    <a:pt x="8048" y="1739"/>
                  </a:cubicBezTo>
                  <a:cubicBezTo>
                    <a:pt x="8004" y="1683"/>
                    <a:pt x="7963" y="1650"/>
                    <a:pt x="7908" y="1605"/>
                  </a:cubicBezTo>
                  <a:cubicBezTo>
                    <a:pt x="7891" y="1592"/>
                    <a:pt x="7872" y="1586"/>
                    <a:pt x="7854" y="1586"/>
                  </a:cubicBezTo>
                  <a:cubicBezTo>
                    <a:pt x="7789" y="1586"/>
                    <a:pt x="7733" y="1663"/>
                    <a:pt x="7793" y="1720"/>
                  </a:cubicBezTo>
                  <a:cubicBezTo>
                    <a:pt x="7824" y="1749"/>
                    <a:pt x="7851" y="1774"/>
                    <a:pt x="7880" y="1797"/>
                  </a:cubicBezTo>
                  <a:cubicBezTo>
                    <a:pt x="7800" y="1768"/>
                    <a:pt x="7718" y="1743"/>
                    <a:pt x="7640" y="1715"/>
                  </a:cubicBezTo>
                  <a:cubicBezTo>
                    <a:pt x="7690" y="1713"/>
                    <a:pt x="7718" y="1648"/>
                    <a:pt x="7696" y="1607"/>
                  </a:cubicBezTo>
                  <a:cubicBezTo>
                    <a:pt x="7649" y="1528"/>
                    <a:pt x="7582" y="1465"/>
                    <a:pt x="7540" y="1383"/>
                  </a:cubicBezTo>
                  <a:cubicBezTo>
                    <a:pt x="7524" y="1350"/>
                    <a:pt x="7497" y="1337"/>
                    <a:pt x="7469" y="1337"/>
                  </a:cubicBezTo>
                  <a:cubicBezTo>
                    <a:pt x="7414" y="1337"/>
                    <a:pt x="7356" y="1389"/>
                    <a:pt x="7371" y="1454"/>
                  </a:cubicBezTo>
                  <a:cubicBezTo>
                    <a:pt x="7393" y="1549"/>
                    <a:pt x="7435" y="1623"/>
                    <a:pt x="7502" y="1669"/>
                  </a:cubicBezTo>
                  <a:cubicBezTo>
                    <a:pt x="7487" y="1664"/>
                    <a:pt x="7471" y="1657"/>
                    <a:pt x="7454" y="1651"/>
                  </a:cubicBezTo>
                  <a:cubicBezTo>
                    <a:pt x="7435" y="1645"/>
                    <a:pt x="7413" y="1642"/>
                    <a:pt x="7394" y="1636"/>
                  </a:cubicBezTo>
                  <a:cubicBezTo>
                    <a:pt x="7371" y="1584"/>
                    <a:pt x="7327" y="1529"/>
                    <a:pt x="7322" y="1483"/>
                  </a:cubicBezTo>
                  <a:cubicBezTo>
                    <a:pt x="7316" y="1422"/>
                    <a:pt x="7264" y="1390"/>
                    <a:pt x="7216" y="1390"/>
                  </a:cubicBezTo>
                  <a:cubicBezTo>
                    <a:pt x="7168" y="1390"/>
                    <a:pt x="7122" y="1421"/>
                    <a:pt x="7126" y="1483"/>
                  </a:cubicBezTo>
                  <a:cubicBezTo>
                    <a:pt x="7127" y="1516"/>
                    <a:pt x="7137" y="1542"/>
                    <a:pt x="7145" y="1571"/>
                  </a:cubicBezTo>
                  <a:cubicBezTo>
                    <a:pt x="7085" y="1556"/>
                    <a:pt x="7024" y="1542"/>
                    <a:pt x="6965" y="1530"/>
                  </a:cubicBezTo>
                  <a:lnTo>
                    <a:pt x="6965" y="1530"/>
                  </a:lnTo>
                  <a:cubicBezTo>
                    <a:pt x="6967" y="1531"/>
                    <a:pt x="6969" y="1531"/>
                    <a:pt x="6972" y="1531"/>
                  </a:cubicBezTo>
                  <a:cubicBezTo>
                    <a:pt x="7013" y="1531"/>
                    <a:pt x="7047" y="1490"/>
                    <a:pt x="7036" y="1448"/>
                  </a:cubicBezTo>
                  <a:cubicBezTo>
                    <a:pt x="6996" y="1298"/>
                    <a:pt x="6851" y="1210"/>
                    <a:pt x="6727" y="1129"/>
                  </a:cubicBezTo>
                  <a:cubicBezTo>
                    <a:pt x="6712" y="1119"/>
                    <a:pt x="6697" y="1115"/>
                    <a:pt x="6682" y="1115"/>
                  </a:cubicBezTo>
                  <a:cubicBezTo>
                    <a:pt x="6610" y="1115"/>
                    <a:pt x="6547" y="1217"/>
                    <a:pt x="6615" y="1275"/>
                  </a:cubicBezTo>
                  <a:cubicBezTo>
                    <a:pt x="6720" y="1365"/>
                    <a:pt x="6812" y="1484"/>
                    <a:pt x="6947" y="1528"/>
                  </a:cubicBezTo>
                  <a:cubicBezTo>
                    <a:pt x="6813" y="1501"/>
                    <a:pt x="6680" y="1479"/>
                    <a:pt x="6546" y="1465"/>
                  </a:cubicBezTo>
                  <a:cubicBezTo>
                    <a:pt x="6546" y="1459"/>
                    <a:pt x="6549" y="1454"/>
                    <a:pt x="6548" y="1448"/>
                  </a:cubicBezTo>
                  <a:cubicBezTo>
                    <a:pt x="6507" y="1268"/>
                    <a:pt x="6324" y="1154"/>
                    <a:pt x="6176" y="1065"/>
                  </a:cubicBezTo>
                  <a:cubicBezTo>
                    <a:pt x="6163" y="1057"/>
                    <a:pt x="6150" y="1054"/>
                    <a:pt x="6137" y="1054"/>
                  </a:cubicBezTo>
                  <a:cubicBezTo>
                    <a:pt x="6070" y="1054"/>
                    <a:pt x="6013" y="1144"/>
                    <a:pt x="6075" y="1197"/>
                  </a:cubicBezTo>
                  <a:cubicBezTo>
                    <a:pt x="6159" y="1272"/>
                    <a:pt x="6235" y="1369"/>
                    <a:pt x="6323" y="1445"/>
                  </a:cubicBezTo>
                  <a:cubicBezTo>
                    <a:pt x="6268" y="1441"/>
                    <a:pt x="6212" y="1440"/>
                    <a:pt x="6159" y="1439"/>
                  </a:cubicBezTo>
                  <a:cubicBezTo>
                    <a:pt x="6159" y="1431"/>
                    <a:pt x="6157" y="1421"/>
                    <a:pt x="6152" y="1413"/>
                  </a:cubicBezTo>
                  <a:cubicBezTo>
                    <a:pt x="6084" y="1286"/>
                    <a:pt x="5922" y="1242"/>
                    <a:pt x="5791" y="1198"/>
                  </a:cubicBezTo>
                  <a:cubicBezTo>
                    <a:pt x="5781" y="1195"/>
                    <a:pt x="5771" y="1193"/>
                    <a:pt x="5762" y="1193"/>
                  </a:cubicBezTo>
                  <a:cubicBezTo>
                    <a:pt x="5674" y="1193"/>
                    <a:pt x="5644" y="1339"/>
                    <a:pt x="5744" y="1371"/>
                  </a:cubicBezTo>
                  <a:cubicBezTo>
                    <a:pt x="5795" y="1389"/>
                    <a:pt x="5841" y="1413"/>
                    <a:pt x="5888" y="1437"/>
                  </a:cubicBezTo>
                  <a:cubicBezTo>
                    <a:pt x="5847" y="1439"/>
                    <a:pt x="5805" y="1441"/>
                    <a:pt x="5764" y="1444"/>
                  </a:cubicBezTo>
                  <a:cubicBezTo>
                    <a:pt x="5620" y="1383"/>
                    <a:pt x="5439" y="1361"/>
                    <a:pt x="5297" y="1318"/>
                  </a:cubicBezTo>
                  <a:cubicBezTo>
                    <a:pt x="5288" y="1315"/>
                    <a:pt x="5280" y="1314"/>
                    <a:pt x="5272" y="1314"/>
                  </a:cubicBezTo>
                  <a:cubicBezTo>
                    <a:pt x="5204" y="1314"/>
                    <a:pt x="5179" y="1414"/>
                    <a:pt x="5238" y="1458"/>
                  </a:cubicBezTo>
                  <a:cubicBezTo>
                    <a:pt x="5256" y="1470"/>
                    <a:pt x="5276" y="1483"/>
                    <a:pt x="5295" y="1495"/>
                  </a:cubicBezTo>
                  <a:cubicBezTo>
                    <a:pt x="5220" y="1505"/>
                    <a:pt x="5147" y="1516"/>
                    <a:pt x="5073" y="1530"/>
                  </a:cubicBezTo>
                  <a:cubicBezTo>
                    <a:pt x="5089" y="1507"/>
                    <a:pt x="5092" y="1478"/>
                    <a:pt x="5065" y="1458"/>
                  </a:cubicBezTo>
                  <a:cubicBezTo>
                    <a:pt x="5007" y="1412"/>
                    <a:pt x="4938" y="1388"/>
                    <a:pt x="4877" y="1343"/>
                  </a:cubicBezTo>
                  <a:cubicBezTo>
                    <a:pt x="4865" y="1334"/>
                    <a:pt x="4852" y="1331"/>
                    <a:pt x="4840" y="1331"/>
                  </a:cubicBezTo>
                  <a:cubicBezTo>
                    <a:pt x="4781" y="1331"/>
                    <a:pt x="4730" y="1417"/>
                    <a:pt x="4786" y="1464"/>
                  </a:cubicBezTo>
                  <a:cubicBezTo>
                    <a:pt x="4839" y="1510"/>
                    <a:pt x="4889" y="1548"/>
                    <a:pt x="4951" y="1561"/>
                  </a:cubicBezTo>
                  <a:cubicBezTo>
                    <a:pt x="4407" y="1689"/>
                    <a:pt x="3892" y="1915"/>
                    <a:pt x="3433" y="2233"/>
                  </a:cubicBezTo>
                  <a:cubicBezTo>
                    <a:pt x="3444" y="2203"/>
                    <a:pt x="3438" y="2168"/>
                    <a:pt x="3395" y="2156"/>
                  </a:cubicBezTo>
                  <a:cubicBezTo>
                    <a:pt x="3282" y="2125"/>
                    <a:pt x="3166" y="2128"/>
                    <a:pt x="3050" y="2124"/>
                  </a:cubicBezTo>
                  <a:cubicBezTo>
                    <a:pt x="3049" y="2124"/>
                    <a:pt x="3047" y="2124"/>
                    <a:pt x="3045" y="2124"/>
                  </a:cubicBezTo>
                  <a:cubicBezTo>
                    <a:pt x="2958" y="2124"/>
                    <a:pt x="2963" y="2258"/>
                    <a:pt x="3050" y="2265"/>
                  </a:cubicBezTo>
                  <a:cubicBezTo>
                    <a:pt x="3128" y="2271"/>
                    <a:pt x="3208" y="2281"/>
                    <a:pt x="3286" y="2281"/>
                  </a:cubicBezTo>
                  <a:cubicBezTo>
                    <a:pt x="3306" y="2281"/>
                    <a:pt x="3326" y="2281"/>
                    <a:pt x="3345" y="2279"/>
                  </a:cubicBezTo>
                  <a:lnTo>
                    <a:pt x="3345" y="2279"/>
                  </a:lnTo>
                  <a:cubicBezTo>
                    <a:pt x="3330" y="2287"/>
                    <a:pt x="3316" y="2299"/>
                    <a:pt x="3305" y="2321"/>
                  </a:cubicBezTo>
                  <a:cubicBezTo>
                    <a:pt x="3161" y="2426"/>
                    <a:pt x="3026" y="2546"/>
                    <a:pt x="2896" y="2671"/>
                  </a:cubicBezTo>
                  <a:cubicBezTo>
                    <a:pt x="2883" y="2656"/>
                    <a:pt x="2864" y="2646"/>
                    <a:pt x="2845" y="2646"/>
                  </a:cubicBezTo>
                  <a:cubicBezTo>
                    <a:pt x="2841" y="2646"/>
                    <a:pt x="2837" y="2647"/>
                    <a:pt x="2833" y="2648"/>
                  </a:cubicBezTo>
                  <a:cubicBezTo>
                    <a:pt x="2752" y="2664"/>
                    <a:pt x="2710" y="2697"/>
                    <a:pt x="2643" y="2744"/>
                  </a:cubicBezTo>
                  <a:cubicBezTo>
                    <a:pt x="2575" y="2793"/>
                    <a:pt x="2612" y="2887"/>
                    <a:pt x="2675" y="2896"/>
                  </a:cubicBezTo>
                  <a:cubicBezTo>
                    <a:pt x="2636" y="2940"/>
                    <a:pt x="2598" y="2986"/>
                    <a:pt x="2560" y="3033"/>
                  </a:cubicBezTo>
                  <a:cubicBezTo>
                    <a:pt x="2571" y="2983"/>
                    <a:pt x="2527" y="2939"/>
                    <a:pt x="2478" y="2939"/>
                  </a:cubicBezTo>
                  <a:cubicBezTo>
                    <a:pt x="2473" y="2939"/>
                    <a:pt x="2469" y="2939"/>
                    <a:pt x="2464" y="2940"/>
                  </a:cubicBezTo>
                  <a:cubicBezTo>
                    <a:pt x="2382" y="2954"/>
                    <a:pt x="2337" y="2988"/>
                    <a:pt x="2268" y="3035"/>
                  </a:cubicBezTo>
                  <a:cubicBezTo>
                    <a:pt x="2177" y="3098"/>
                    <a:pt x="2233" y="3235"/>
                    <a:pt x="2321" y="3235"/>
                  </a:cubicBezTo>
                  <a:cubicBezTo>
                    <a:pt x="2338" y="3235"/>
                    <a:pt x="2356" y="3229"/>
                    <a:pt x="2375" y="3217"/>
                  </a:cubicBezTo>
                  <a:cubicBezTo>
                    <a:pt x="2404" y="3198"/>
                    <a:pt x="2429" y="3180"/>
                    <a:pt x="2451" y="3164"/>
                  </a:cubicBezTo>
                  <a:lnTo>
                    <a:pt x="2451" y="3164"/>
                  </a:lnTo>
                  <a:cubicBezTo>
                    <a:pt x="2373" y="3266"/>
                    <a:pt x="2299" y="3370"/>
                    <a:pt x="2229" y="3479"/>
                  </a:cubicBezTo>
                  <a:cubicBezTo>
                    <a:pt x="2218" y="3471"/>
                    <a:pt x="2206" y="3465"/>
                    <a:pt x="2192" y="3465"/>
                  </a:cubicBezTo>
                  <a:cubicBezTo>
                    <a:pt x="2187" y="3465"/>
                    <a:pt x="2182" y="3466"/>
                    <a:pt x="2176" y="3468"/>
                  </a:cubicBezTo>
                  <a:cubicBezTo>
                    <a:pt x="2112" y="3491"/>
                    <a:pt x="2097" y="3499"/>
                    <a:pt x="2047" y="3549"/>
                  </a:cubicBezTo>
                  <a:cubicBezTo>
                    <a:pt x="1999" y="3598"/>
                    <a:pt x="2043" y="3674"/>
                    <a:pt x="2100" y="3674"/>
                  </a:cubicBezTo>
                  <a:cubicBezTo>
                    <a:pt x="2106" y="3674"/>
                    <a:pt x="2111" y="3674"/>
                    <a:pt x="2116" y="3672"/>
                  </a:cubicBezTo>
                  <a:lnTo>
                    <a:pt x="2116" y="3672"/>
                  </a:lnTo>
                  <a:cubicBezTo>
                    <a:pt x="2111" y="3681"/>
                    <a:pt x="2106" y="3689"/>
                    <a:pt x="2103" y="3697"/>
                  </a:cubicBezTo>
                  <a:cubicBezTo>
                    <a:pt x="2101" y="3696"/>
                    <a:pt x="2099" y="3695"/>
                    <a:pt x="2097" y="3695"/>
                  </a:cubicBezTo>
                  <a:cubicBezTo>
                    <a:pt x="2093" y="3695"/>
                    <a:pt x="2089" y="3698"/>
                    <a:pt x="2087" y="3703"/>
                  </a:cubicBezTo>
                  <a:cubicBezTo>
                    <a:pt x="2084" y="3716"/>
                    <a:pt x="2080" y="3728"/>
                    <a:pt x="2076" y="3741"/>
                  </a:cubicBezTo>
                  <a:cubicBezTo>
                    <a:pt x="2057" y="3774"/>
                    <a:pt x="2036" y="3806"/>
                    <a:pt x="2019" y="3841"/>
                  </a:cubicBezTo>
                  <a:cubicBezTo>
                    <a:pt x="2010" y="3857"/>
                    <a:pt x="2022" y="3868"/>
                    <a:pt x="2035" y="3872"/>
                  </a:cubicBezTo>
                  <a:cubicBezTo>
                    <a:pt x="1248" y="5467"/>
                    <a:pt x="926" y="7205"/>
                    <a:pt x="1098" y="8990"/>
                  </a:cubicBezTo>
                  <a:cubicBezTo>
                    <a:pt x="1098" y="8997"/>
                    <a:pt x="1104" y="9001"/>
                    <a:pt x="1109" y="9001"/>
                  </a:cubicBezTo>
                  <a:cubicBezTo>
                    <a:pt x="1114" y="9001"/>
                    <a:pt x="1119" y="8997"/>
                    <a:pt x="1119" y="8990"/>
                  </a:cubicBezTo>
                  <a:cubicBezTo>
                    <a:pt x="990" y="7238"/>
                    <a:pt x="1290" y="5575"/>
                    <a:pt x="2008" y="3995"/>
                  </a:cubicBezTo>
                  <a:lnTo>
                    <a:pt x="2008" y="3995"/>
                  </a:lnTo>
                  <a:cubicBezTo>
                    <a:pt x="1612" y="5455"/>
                    <a:pt x="1413" y="6952"/>
                    <a:pt x="1428" y="8468"/>
                  </a:cubicBezTo>
                  <a:cubicBezTo>
                    <a:pt x="1428" y="8475"/>
                    <a:pt x="1433" y="8478"/>
                    <a:pt x="1438" y="8478"/>
                  </a:cubicBezTo>
                  <a:cubicBezTo>
                    <a:pt x="1444" y="8478"/>
                    <a:pt x="1449" y="8475"/>
                    <a:pt x="1450" y="8468"/>
                  </a:cubicBezTo>
                  <a:cubicBezTo>
                    <a:pt x="1483" y="6894"/>
                    <a:pt x="1691" y="5368"/>
                    <a:pt x="2079" y="3847"/>
                  </a:cubicBezTo>
                  <a:cubicBezTo>
                    <a:pt x="2085" y="3831"/>
                    <a:pt x="2093" y="3816"/>
                    <a:pt x="2099" y="3802"/>
                  </a:cubicBezTo>
                  <a:cubicBezTo>
                    <a:pt x="2219" y="3602"/>
                    <a:pt x="2350" y="3418"/>
                    <a:pt x="2486" y="3246"/>
                  </a:cubicBezTo>
                  <a:cubicBezTo>
                    <a:pt x="2491" y="3263"/>
                    <a:pt x="2507" y="3276"/>
                    <a:pt x="2524" y="3276"/>
                  </a:cubicBezTo>
                  <a:cubicBezTo>
                    <a:pt x="2533" y="3276"/>
                    <a:pt x="2541" y="3273"/>
                    <a:pt x="2548" y="3264"/>
                  </a:cubicBezTo>
                  <a:cubicBezTo>
                    <a:pt x="2600" y="3205"/>
                    <a:pt x="2649" y="3147"/>
                    <a:pt x="2693" y="3080"/>
                  </a:cubicBezTo>
                  <a:cubicBezTo>
                    <a:pt x="2707" y="3058"/>
                    <a:pt x="2697" y="3034"/>
                    <a:pt x="2680" y="3020"/>
                  </a:cubicBezTo>
                  <a:cubicBezTo>
                    <a:pt x="2710" y="2986"/>
                    <a:pt x="2741" y="2954"/>
                    <a:pt x="2772" y="2921"/>
                  </a:cubicBezTo>
                  <a:lnTo>
                    <a:pt x="2772" y="2921"/>
                  </a:lnTo>
                  <a:cubicBezTo>
                    <a:pt x="2746" y="3009"/>
                    <a:pt x="2721" y="3091"/>
                    <a:pt x="2715" y="3182"/>
                  </a:cubicBezTo>
                  <a:cubicBezTo>
                    <a:pt x="2710" y="3232"/>
                    <a:pt x="2759" y="3264"/>
                    <a:pt x="2805" y="3264"/>
                  </a:cubicBezTo>
                  <a:cubicBezTo>
                    <a:pt x="2812" y="3264"/>
                    <a:pt x="2819" y="3264"/>
                    <a:pt x="2827" y="3262"/>
                  </a:cubicBezTo>
                  <a:lnTo>
                    <a:pt x="2827" y="3262"/>
                  </a:lnTo>
                  <a:cubicBezTo>
                    <a:pt x="2523" y="3707"/>
                    <a:pt x="2300" y="4204"/>
                    <a:pt x="2178" y="4743"/>
                  </a:cubicBezTo>
                  <a:cubicBezTo>
                    <a:pt x="2175" y="4755"/>
                    <a:pt x="2185" y="4763"/>
                    <a:pt x="2195" y="4763"/>
                  </a:cubicBezTo>
                  <a:cubicBezTo>
                    <a:pt x="2201" y="4763"/>
                    <a:pt x="2207" y="4759"/>
                    <a:pt x="2210" y="4752"/>
                  </a:cubicBezTo>
                  <a:cubicBezTo>
                    <a:pt x="2462" y="3829"/>
                    <a:pt x="2938" y="3028"/>
                    <a:pt x="3648" y="2405"/>
                  </a:cubicBezTo>
                  <a:cubicBezTo>
                    <a:pt x="3658" y="2410"/>
                    <a:pt x="3670" y="2413"/>
                    <a:pt x="3681" y="2413"/>
                  </a:cubicBezTo>
                  <a:cubicBezTo>
                    <a:pt x="3699" y="2413"/>
                    <a:pt x="3717" y="2406"/>
                    <a:pt x="3733" y="2386"/>
                  </a:cubicBezTo>
                  <a:cubicBezTo>
                    <a:pt x="3763" y="2350"/>
                    <a:pt x="3783" y="2317"/>
                    <a:pt x="3797" y="2283"/>
                  </a:cubicBezTo>
                  <a:cubicBezTo>
                    <a:pt x="3845" y="2242"/>
                    <a:pt x="3891" y="2203"/>
                    <a:pt x="3941" y="2165"/>
                  </a:cubicBezTo>
                  <a:cubicBezTo>
                    <a:pt x="3957" y="2153"/>
                    <a:pt x="3947" y="2128"/>
                    <a:pt x="3932" y="2128"/>
                  </a:cubicBezTo>
                  <a:cubicBezTo>
                    <a:pt x="3929" y="2128"/>
                    <a:pt x="3926" y="2129"/>
                    <a:pt x="3922" y="2132"/>
                  </a:cubicBezTo>
                  <a:cubicBezTo>
                    <a:pt x="3884" y="2160"/>
                    <a:pt x="3847" y="2191"/>
                    <a:pt x="3809" y="2222"/>
                  </a:cubicBezTo>
                  <a:cubicBezTo>
                    <a:pt x="3814" y="2201"/>
                    <a:pt x="3821" y="2184"/>
                    <a:pt x="3822" y="2160"/>
                  </a:cubicBezTo>
                  <a:cubicBezTo>
                    <a:pt x="3824" y="2144"/>
                    <a:pt x="3819" y="2130"/>
                    <a:pt x="3812" y="2119"/>
                  </a:cubicBezTo>
                  <a:cubicBezTo>
                    <a:pt x="3872" y="2086"/>
                    <a:pt x="3933" y="2051"/>
                    <a:pt x="3992" y="2022"/>
                  </a:cubicBezTo>
                  <a:lnTo>
                    <a:pt x="3992" y="2022"/>
                  </a:lnTo>
                  <a:cubicBezTo>
                    <a:pt x="3972" y="2076"/>
                    <a:pt x="3955" y="2119"/>
                    <a:pt x="3954" y="2181"/>
                  </a:cubicBezTo>
                  <a:cubicBezTo>
                    <a:pt x="3953" y="2234"/>
                    <a:pt x="3992" y="2261"/>
                    <a:pt x="4033" y="2261"/>
                  </a:cubicBezTo>
                  <a:cubicBezTo>
                    <a:pt x="4061" y="2261"/>
                    <a:pt x="4091" y="2248"/>
                    <a:pt x="4109" y="2223"/>
                  </a:cubicBezTo>
                  <a:cubicBezTo>
                    <a:pt x="4150" y="2171"/>
                    <a:pt x="4163" y="2124"/>
                    <a:pt x="4182" y="2060"/>
                  </a:cubicBezTo>
                  <a:cubicBezTo>
                    <a:pt x="4197" y="2007"/>
                    <a:pt x="4170" y="1974"/>
                    <a:pt x="4133" y="1959"/>
                  </a:cubicBezTo>
                  <a:cubicBezTo>
                    <a:pt x="4178" y="1937"/>
                    <a:pt x="4222" y="1915"/>
                    <a:pt x="4267" y="1896"/>
                  </a:cubicBezTo>
                  <a:lnTo>
                    <a:pt x="4267" y="1896"/>
                  </a:lnTo>
                  <a:cubicBezTo>
                    <a:pt x="4263" y="1904"/>
                    <a:pt x="4255" y="1910"/>
                    <a:pt x="4252" y="1918"/>
                  </a:cubicBezTo>
                  <a:cubicBezTo>
                    <a:pt x="4215" y="1985"/>
                    <a:pt x="4268" y="2048"/>
                    <a:pt x="4331" y="2048"/>
                  </a:cubicBezTo>
                  <a:cubicBezTo>
                    <a:pt x="4344" y="2048"/>
                    <a:pt x="4359" y="2045"/>
                    <a:pt x="4372" y="2039"/>
                  </a:cubicBezTo>
                  <a:cubicBezTo>
                    <a:pt x="4455" y="2001"/>
                    <a:pt x="4515" y="1941"/>
                    <a:pt x="4590" y="1890"/>
                  </a:cubicBezTo>
                  <a:cubicBezTo>
                    <a:pt x="4633" y="1861"/>
                    <a:pt x="4636" y="1809"/>
                    <a:pt x="4617" y="1771"/>
                  </a:cubicBezTo>
                  <a:cubicBezTo>
                    <a:pt x="4889" y="1685"/>
                    <a:pt x="5170" y="1624"/>
                    <a:pt x="5458" y="1591"/>
                  </a:cubicBezTo>
                  <a:cubicBezTo>
                    <a:pt x="5555" y="1641"/>
                    <a:pt x="5660" y="1678"/>
                    <a:pt x="5761" y="1678"/>
                  </a:cubicBezTo>
                  <a:cubicBezTo>
                    <a:pt x="5791" y="1678"/>
                    <a:pt x="5820" y="1674"/>
                    <a:pt x="5848" y="1668"/>
                  </a:cubicBezTo>
                  <a:cubicBezTo>
                    <a:pt x="5903" y="1655"/>
                    <a:pt x="5918" y="1605"/>
                    <a:pt x="5907" y="1561"/>
                  </a:cubicBezTo>
                  <a:cubicBezTo>
                    <a:pt x="5919" y="1561"/>
                    <a:pt x="5931" y="1560"/>
                    <a:pt x="5943" y="1560"/>
                  </a:cubicBezTo>
                  <a:cubicBezTo>
                    <a:pt x="5997" y="1560"/>
                    <a:pt x="6050" y="1562"/>
                    <a:pt x="6104" y="1565"/>
                  </a:cubicBezTo>
                  <a:cubicBezTo>
                    <a:pt x="6106" y="1585"/>
                    <a:pt x="6113" y="1603"/>
                    <a:pt x="6127" y="1618"/>
                  </a:cubicBezTo>
                  <a:cubicBezTo>
                    <a:pt x="5988" y="1632"/>
                    <a:pt x="5861" y="1755"/>
                    <a:pt x="5784" y="1861"/>
                  </a:cubicBezTo>
                  <a:cubicBezTo>
                    <a:pt x="5740" y="1921"/>
                    <a:pt x="5804" y="1995"/>
                    <a:pt x="5866" y="1995"/>
                  </a:cubicBezTo>
                  <a:cubicBezTo>
                    <a:pt x="5886" y="1995"/>
                    <a:pt x="5906" y="1987"/>
                    <a:pt x="5922" y="1968"/>
                  </a:cubicBezTo>
                  <a:cubicBezTo>
                    <a:pt x="6019" y="1848"/>
                    <a:pt x="6155" y="1823"/>
                    <a:pt x="6269" y="1732"/>
                  </a:cubicBezTo>
                  <a:cubicBezTo>
                    <a:pt x="6287" y="1720"/>
                    <a:pt x="6288" y="1701"/>
                    <a:pt x="6286" y="1685"/>
                  </a:cubicBezTo>
                  <a:lnTo>
                    <a:pt x="6286" y="1685"/>
                  </a:lnTo>
                  <a:cubicBezTo>
                    <a:pt x="6325" y="1698"/>
                    <a:pt x="6367" y="1708"/>
                    <a:pt x="6408" y="1721"/>
                  </a:cubicBezTo>
                  <a:cubicBezTo>
                    <a:pt x="6352" y="1768"/>
                    <a:pt x="6305" y="1825"/>
                    <a:pt x="6265" y="1884"/>
                  </a:cubicBezTo>
                  <a:cubicBezTo>
                    <a:pt x="6228" y="1941"/>
                    <a:pt x="6284" y="2006"/>
                    <a:pt x="6340" y="2006"/>
                  </a:cubicBezTo>
                  <a:cubicBezTo>
                    <a:pt x="6359" y="2006"/>
                    <a:pt x="6377" y="1999"/>
                    <a:pt x="6392" y="1982"/>
                  </a:cubicBezTo>
                  <a:cubicBezTo>
                    <a:pt x="6479" y="1884"/>
                    <a:pt x="6586" y="1848"/>
                    <a:pt x="6693" y="1783"/>
                  </a:cubicBezTo>
                  <a:cubicBezTo>
                    <a:pt x="6718" y="1786"/>
                    <a:pt x="6743" y="1787"/>
                    <a:pt x="6767" y="1787"/>
                  </a:cubicBezTo>
                  <a:cubicBezTo>
                    <a:pt x="6810" y="1787"/>
                    <a:pt x="6851" y="1783"/>
                    <a:pt x="6891" y="1771"/>
                  </a:cubicBezTo>
                  <a:cubicBezTo>
                    <a:pt x="6948" y="1755"/>
                    <a:pt x="6966" y="1702"/>
                    <a:pt x="6954" y="1655"/>
                  </a:cubicBezTo>
                  <a:lnTo>
                    <a:pt x="6954" y="1655"/>
                  </a:lnTo>
                  <a:cubicBezTo>
                    <a:pt x="7042" y="1673"/>
                    <a:pt x="7130" y="1687"/>
                    <a:pt x="7216" y="1708"/>
                  </a:cubicBezTo>
                  <a:cubicBezTo>
                    <a:pt x="7226" y="1721"/>
                    <a:pt x="7232" y="1734"/>
                    <a:pt x="7244" y="1749"/>
                  </a:cubicBezTo>
                  <a:cubicBezTo>
                    <a:pt x="7262" y="1768"/>
                    <a:pt x="7288" y="1778"/>
                    <a:pt x="7315" y="1778"/>
                  </a:cubicBezTo>
                  <a:cubicBezTo>
                    <a:pt x="7333" y="1778"/>
                    <a:pt x="7350" y="1773"/>
                    <a:pt x="7365" y="1764"/>
                  </a:cubicBezTo>
                  <a:cubicBezTo>
                    <a:pt x="7369" y="1762"/>
                    <a:pt x="7373" y="1758"/>
                    <a:pt x="7375" y="1755"/>
                  </a:cubicBezTo>
                  <a:cubicBezTo>
                    <a:pt x="7443" y="1774"/>
                    <a:pt x="7509" y="1791"/>
                    <a:pt x="7575" y="1812"/>
                  </a:cubicBezTo>
                  <a:cubicBezTo>
                    <a:pt x="7467" y="1814"/>
                    <a:pt x="7360" y="1854"/>
                    <a:pt x="7263" y="1912"/>
                  </a:cubicBezTo>
                  <a:cubicBezTo>
                    <a:pt x="7189" y="1958"/>
                    <a:pt x="7234" y="2051"/>
                    <a:pt x="7306" y="2051"/>
                  </a:cubicBezTo>
                  <a:cubicBezTo>
                    <a:pt x="7317" y="2051"/>
                    <a:pt x="7329" y="2049"/>
                    <a:pt x="7341" y="2044"/>
                  </a:cubicBezTo>
                  <a:cubicBezTo>
                    <a:pt x="7468" y="1990"/>
                    <a:pt x="7594" y="2007"/>
                    <a:pt x="7725" y="1985"/>
                  </a:cubicBezTo>
                  <a:cubicBezTo>
                    <a:pt x="7773" y="1978"/>
                    <a:pt x="7791" y="1921"/>
                    <a:pt x="7774" y="1879"/>
                  </a:cubicBezTo>
                  <a:lnTo>
                    <a:pt x="7774" y="1879"/>
                  </a:lnTo>
                  <a:cubicBezTo>
                    <a:pt x="7881" y="1917"/>
                    <a:pt x="7988" y="1955"/>
                    <a:pt x="8092" y="1999"/>
                  </a:cubicBezTo>
                  <a:cubicBezTo>
                    <a:pt x="8104" y="2004"/>
                    <a:pt x="8113" y="2011"/>
                    <a:pt x="8125" y="2016"/>
                  </a:cubicBezTo>
                  <a:cubicBezTo>
                    <a:pt x="8056" y="2000"/>
                    <a:pt x="7984" y="1997"/>
                    <a:pt x="7911" y="1997"/>
                  </a:cubicBezTo>
                  <a:cubicBezTo>
                    <a:pt x="7873" y="1997"/>
                    <a:pt x="7835" y="1998"/>
                    <a:pt x="7797" y="1998"/>
                  </a:cubicBezTo>
                  <a:cubicBezTo>
                    <a:pt x="7693" y="1999"/>
                    <a:pt x="7680" y="2139"/>
                    <a:pt x="7773" y="2171"/>
                  </a:cubicBezTo>
                  <a:cubicBezTo>
                    <a:pt x="7849" y="2198"/>
                    <a:pt x="7929" y="2218"/>
                    <a:pt x="8009" y="2218"/>
                  </a:cubicBezTo>
                  <a:cubicBezTo>
                    <a:pt x="8056" y="2218"/>
                    <a:pt x="8104" y="2211"/>
                    <a:pt x="8149" y="2194"/>
                  </a:cubicBezTo>
                  <a:cubicBezTo>
                    <a:pt x="8212" y="2171"/>
                    <a:pt x="8232" y="2096"/>
                    <a:pt x="8199" y="2050"/>
                  </a:cubicBezTo>
                  <a:lnTo>
                    <a:pt x="8199" y="2050"/>
                  </a:lnTo>
                  <a:cubicBezTo>
                    <a:pt x="8213" y="2057"/>
                    <a:pt x="8227" y="2064"/>
                    <a:pt x="8242" y="2071"/>
                  </a:cubicBezTo>
                  <a:cubicBezTo>
                    <a:pt x="8252" y="2099"/>
                    <a:pt x="8270" y="2124"/>
                    <a:pt x="8293" y="2149"/>
                  </a:cubicBezTo>
                  <a:cubicBezTo>
                    <a:pt x="8284" y="2151"/>
                    <a:pt x="8277" y="2153"/>
                    <a:pt x="8269" y="2156"/>
                  </a:cubicBezTo>
                  <a:cubicBezTo>
                    <a:pt x="8174" y="2183"/>
                    <a:pt x="8202" y="2320"/>
                    <a:pt x="8291" y="2320"/>
                  </a:cubicBezTo>
                  <a:cubicBezTo>
                    <a:pt x="8298" y="2320"/>
                    <a:pt x="8306" y="2319"/>
                    <a:pt x="8313" y="2317"/>
                  </a:cubicBezTo>
                  <a:cubicBezTo>
                    <a:pt x="8428" y="2289"/>
                    <a:pt x="8544" y="2299"/>
                    <a:pt x="8658" y="2276"/>
                  </a:cubicBezTo>
                  <a:cubicBezTo>
                    <a:pt x="10229" y="3112"/>
                    <a:pt x="11415" y="4467"/>
                    <a:pt x="12319" y="5996"/>
                  </a:cubicBezTo>
                  <a:cubicBezTo>
                    <a:pt x="14043" y="9449"/>
                    <a:pt x="15134" y="13169"/>
                    <a:pt x="16131" y="16886"/>
                  </a:cubicBezTo>
                  <a:cubicBezTo>
                    <a:pt x="16139" y="16916"/>
                    <a:pt x="16161" y="16929"/>
                    <a:pt x="16184" y="16929"/>
                  </a:cubicBezTo>
                  <a:cubicBezTo>
                    <a:pt x="16219" y="16929"/>
                    <a:pt x="16255" y="16900"/>
                    <a:pt x="16246" y="16854"/>
                  </a:cubicBezTo>
                  <a:cubicBezTo>
                    <a:pt x="15650" y="14159"/>
                    <a:pt x="14924" y="11545"/>
                    <a:pt x="13861" y="9009"/>
                  </a:cubicBezTo>
                  <a:cubicBezTo>
                    <a:pt x="13016" y="6989"/>
                    <a:pt x="12178" y="4656"/>
                    <a:pt x="10679" y="3018"/>
                  </a:cubicBezTo>
                  <a:cubicBezTo>
                    <a:pt x="10182" y="2475"/>
                    <a:pt x="9581" y="1961"/>
                    <a:pt x="8920" y="1529"/>
                  </a:cubicBezTo>
                  <a:cubicBezTo>
                    <a:pt x="8922" y="1511"/>
                    <a:pt x="8920" y="1495"/>
                    <a:pt x="8912" y="1477"/>
                  </a:cubicBezTo>
                  <a:cubicBezTo>
                    <a:pt x="8872" y="1395"/>
                    <a:pt x="8809" y="1336"/>
                    <a:pt x="8734" y="1284"/>
                  </a:cubicBezTo>
                  <a:cubicBezTo>
                    <a:pt x="8724" y="1277"/>
                    <a:pt x="8713" y="1274"/>
                    <a:pt x="8701" y="1274"/>
                  </a:cubicBezTo>
                  <a:cubicBezTo>
                    <a:pt x="8662" y="1274"/>
                    <a:pt x="8621" y="1305"/>
                    <a:pt x="8626" y="1345"/>
                  </a:cubicBezTo>
                  <a:cubicBezTo>
                    <a:pt x="8346" y="1176"/>
                    <a:pt x="8058" y="1022"/>
                    <a:pt x="7762" y="888"/>
                  </a:cubicBezTo>
                  <a:cubicBezTo>
                    <a:pt x="7755" y="856"/>
                    <a:pt x="7749" y="827"/>
                    <a:pt x="7748" y="793"/>
                  </a:cubicBezTo>
                  <a:cubicBezTo>
                    <a:pt x="7744" y="732"/>
                    <a:pt x="7692" y="695"/>
                    <a:pt x="7642" y="695"/>
                  </a:cubicBezTo>
                  <a:cubicBezTo>
                    <a:pt x="7603" y="695"/>
                    <a:pt x="7566" y="717"/>
                    <a:pt x="7553" y="766"/>
                  </a:cubicBezTo>
                  <a:cubicBezTo>
                    <a:pt x="7551" y="776"/>
                    <a:pt x="7551" y="787"/>
                    <a:pt x="7549" y="797"/>
                  </a:cubicBezTo>
                  <a:cubicBezTo>
                    <a:pt x="7495" y="774"/>
                    <a:pt x="7443" y="752"/>
                    <a:pt x="7388" y="731"/>
                  </a:cubicBezTo>
                  <a:cubicBezTo>
                    <a:pt x="7388" y="715"/>
                    <a:pt x="7384" y="699"/>
                    <a:pt x="7373" y="685"/>
                  </a:cubicBezTo>
                  <a:cubicBezTo>
                    <a:pt x="7329" y="630"/>
                    <a:pt x="7286" y="596"/>
                    <a:pt x="7233" y="551"/>
                  </a:cubicBezTo>
                  <a:cubicBezTo>
                    <a:pt x="7216" y="538"/>
                    <a:pt x="7198" y="532"/>
                    <a:pt x="7180" y="532"/>
                  </a:cubicBezTo>
                  <a:cubicBezTo>
                    <a:pt x="7132" y="532"/>
                    <a:pt x="7089" y="578"/>
                    <a:pt x="7101" y="626"/>
                  </a:cubicBezTo>
                  <a:cubicBezTo>
                    <a:pt x="7075" y="619"/>
                    <a:pt x="7051" y="611"/>
                    <a:pt x="7026" y="602"/>
                  </a:cubicBezTo>
                  <a:cubicBezTo>
                    <a:pt x="7029" y="584"/>
                    <a:pt x="7029" y="568"/>
                    <a:pt x="7022" y="551"/>
                  </a:cubicBezTo>
                  <a:cubicBezTo>
                    <a:pt x="6975" y="473"/>
                    <a:pt x="6909" y="410"/>
                    <a:pt x="6867" y="328"/>
                  </a:cubicBezTo>
                  <a:cubicBezTo>
                    <a:pt x="6850" y="295"/>
                    <a:pt x="6823" y="281"/>
                    <a:pt x="6795" y="281"/>
                  </a:cubicBezTo>
                  <a:cubicBezTo>
                    <a:pt x="6740" y="281"/>
                    <a:pt x="6682" y="334"/>
                    <a:pt x="6698" y="399"/>
                  </a:cubicBezTo>
                  <a:cubicBezTo>
                    <a:pt x="6707" y="442"/>
                    <a:pt x="6723" y="480"/>
                    <a:pt x="6742" y="516"/>
                  </a:cubicBezTo>
                  <a:cubicBezTo>
                    <a:pt x="6719" y="509"/>
                    <a:pt x="6699" y="504"/>
                    <a:pt x="6676" y="499"/>
                  </a:cubicBezTo>
                  <a:cubicBezTo>
                    <a:pt x="6662" y="475"/>
                    <a:pt x="6651" y="452"/>
                    <a:pt x="6649" y="429"/>
                  </a:cubicBezTo>
                  <a:cubicBezTo>
                    <a:pt x="6644" y="368"/>
                    <a:pt x="6592" y="336"/>
                    <a:pt x="6543" y="336"/>
                  </a:cubicBezTo>
                  <a:cubicBezTo>
                    <a:pt x="6495" y="336"/>
                    <a:pt x="6450" y="367"/>
                    <a:pt x="6454" y="429"/>
                  </a:cubicBezTo>
                  <a:cubicBezTo>
                    <a:pt x="6454" y="436"/>
                    <a:pt x="6457" y="441"/>
                    <a:pt x="6457" y="447"/>
                  </a:cubicBezTo>
                  <a:cubicBezTo>
                    <a:pt x="6426" y="439"/>
                    <a:pt x="6394" y="431"/>
                    <a:pt x="6362" y="424"/>
                  </a:cubicBezTo>
                  <a:cubicBezTo>
                    <a:pt x="6363" y="415"/>
                    <a:pt x="6365" y="404"/>
                    <a:pt x="6362" y="395"/>
                  </a:cubicBezTo>
                  <a:cubicBezTo>
                    <a:pt x="6323" y="244"/>
                    <a:pt x="6178" y="156"/>
                    <a:pt x="6053" y="75"/>
                  </a:cubicBezTo>
                  <a:cubicBezTo>
                    <a:pt x="6038" y="65"/>
                    <a:pt x="6023" y="61"/>
                    <a:pt x="6008" y="61"/>
                  </a:cubicBezTo>
                  <a:cubicBezTo>
                    <a:pt x="5936" y="61"/>
                    <a:pt x="5874" y="163"/>
                    <a:pt x="5941" y="221"/>
                  </a:cubicBezTo>
                  <a:cubicBezTo>
                    <a:pt x="6000" y="272"/>
                    <a:pt x="6056" y="329"/>
                    <a:pt x="6114" y="380"/>
                  </a:cubicBezTo>
                  <a:cubicBezTo>
                    <a:pt x="6026" y="366"/>
                    <a:pt x="5937" y="353"/>
                    <a:pt x="5848" y="344"/>
                  </a:cubicBezTo>
                  <a:cubicBezTo>
                    <a:pt x="5786" y="194"/>
                    <a:pt x="5632" y="91"/>
                    <a:pt x="5499" y="11"/>
                  </a:cubicBezTo>
                  <a:cubicBezTo>
                    <a:pt x="5486" y="3"/>
                    <a:pt x="5472" y="0"/>
                    <a:pt x="5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0"/>
            <p:cNvSpPr/>
            <p:nvPr/>
          </p:nvSpPr>
          <p:spPr>
            <a:xfrm>
              <a:off x="5183300" y="3342275"/>
              <a:ext cx="256025" cy="522875"/>
            </a:xfrm>
            <a:custGeom>
              <a:avLst/>
              <a:gdLst/>
              <a:ahLst/>
              <a:cxnLst/>
              <a:rect l="l" t="t" r="r" b="b"/>
              <a:pathLst>
                <a:path w="10241" h="20915" extrusionOk="0">
                  <a:moveTo>
                    <a:pt x="1" y="0"/>
                  </a:moveTo>
                  <a:lnTo>
                    <a:pt x="1" y="0"/>
                  </a:lnTo>
                  <a:cubicBezTo>
                    <a:pt x="4295" y="5395"/>
                    <a:pt x="7374" y="11753"/>
                    <a:pt x="8945" y="18467"/>
                  </a:cubicBezTo>
                  <a:lnTo>
                    <a:pt x="9294" y="20914"/>
                  </a:lnTo>
                  <a:cubicBezTo>
                    <a:pt x="10241" y="16981"/>
                    <a:pt x="9599" y="12746"/>
                    <a:pt x="7845" y="9101"/>
                  </a:cubicBezTo>
                  <a:cubicBezTo>
                    <a:pt x="6090" y="5454"/>
                    <a:pt x="3274" y="237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0"/>
            <p:cNvSpPr/>
            <p:nvPr/>
          </p:nvSpPr>
          <p:spPr>
            <a:xfrm>
              <a:off x="5401775" y="3343525"/>
              <a:ext cx="433950" cy="451250"/>
            </a:xfrm>
            <a:custGeom>
              <a:avLst/>
              <a:gdLst/>
              <a:ahLst/>
              <a:cxnLst/>
              <a:rect l="l" t="t" r="r" b="b"/>
              <a:pathLst>
                <a:path w="17358" h="18050" extrusionOk="0">
                  <a:moveTo>
                    <a:pt x="3861" y="2360"/>
                  </a:moveTo>
                  <a:lnTo>
                    <a:pt x="3861" y="2360"/>
                  </a:lnTo>
                  <a:cubicBezTo>
                    <a:pt x="3850" y="2386"/>
                    <a:pt x="3841" y="2410"/>
                    <a:pt x="3835" y="2442"/>
                  </a:cubicBezTo>
                  <a:cubicBezTo>
                    <a:pt x="3830" y="2470"/>
                    <a:pt x="3844" y="2499"/>
                    <a:pt x="3863" y="2519"/>
                  </a:cubicBezTo>
                  <a:cubicBezTo>
                    <a:pt x="3783" y="2589"/>
                    <a:pt x="3706" y="2664"/>
                    <a:pt x="3630" y="2739"/>
                  </a:cubicBezTo>
                  <a:cubicBezTo>
                    <a:pt x="3662" y="2686"/>
                    <a:pt x="3690" y="2634"/>
                    <a:pt x="3719" y="2577"/>
                  </a:cubicBezTo>
                  <a:cubicBezTo>
                    <a:pt x="3741" y="2532"/>
                    <a:pt x="3729" y="2489"/>
                    <a:pt x="3706" y="2460"/>
                  </a:cubicBezTo>
                  <a:cubicBezTo>
                    <a:pt x="3757" y="2424"/>
                    <a:pt x="3811" y="2393"/>
                    <a:pt x="3861" y="2360"/>
                  </a:cubicBezTo>
                  <a:close/>
                  <a:moveTo>
                    <a:pt x="3450" y="2650"/>
                  </a:moveTo>
                  <a:lnTo>
                    <a:pt x="3450" y="2650"/>
                  </a:lnTo>
                  <a:cubicBezTo>
                    <a:pt x="3438" y="2677"/>
                    <a:pt x="3428" y="2704"/>
                    <a:pt x="3422" y="2733"/>
                  </a:cubicBezTo>
                  <a:cubicBezTo>
                    <a:pt x="3409" y="2792"/>
                    <a:pt x="3461" y="2850"/>
                    <a:pt x="3516" y="2850"/>
                  </a:cubicBezTo>
                  <a:cubicBezTo>
                    <a:pt x="3517" y="2850"/>
                    <a:pt x="3518" y="2850"/>
                    <a:pt x="3518" y="2850"/>
                  </a:cubicBezTo>
                  <a:lnTo>
                    <a:pt x="3518" y="2850"/>
                  </a:lnTo>
                  <a:cubicBezTo>
                    <a:pt x="3354" y="3022"/>
                    <a:pt x="3205" y="3206"/>
                    <a:pt x="3071" y="3397"/>
                  </a:cubicBezTo>
                  <a:cubicBezTo>
                    <a:pt x="3108" y="3304"/>
                    <a:pt x="3129" y="3211"/>
                    <a:pt x="3151" y="3112"/>
                  </a:cubicBezTo>
                  <a:cubicBezTo>
                    <a:pt x="3165" y="3045"/>
                    <a:pt x="3114" y="3006"/>
                    <a:pt x="3063" y="3006"/>
                  </a:cubicBezTo>
                  <a:cubicBezTo>
                    <a:pt x="3055" y="3006"/>
                    <a:pt x="3048" y="3007"/>
                    <a:pt x="3040" y="3009"/>
                  </a:cubicBezTo>
                  <a:cubicBezTo>
                    <a:pt x="3170" y="2880"/>
                    <a:pt x="3308" y="2762"/>
                    <a:pt x="3450" y="2650"/>
                  </a:cubicBezTo>
                  <a:close/>
                  <a:moveTo>
                    <a:pt x="5830" y="1"/>
                  </a:moveTo>
                  <a:cubicBezTo>
                    <a:pt x="5763" y="1"/>
                    <a:pt x="5707" y="90"/>
                    <a:pt x="5768" y="143"/>
                  </a:cubicBezTo>
                  <a:cubicBezTo>
                    <a:pt x="5836" y="203"/>
                    <a:pt x="5897" y="274"/>
                    <a:pt x="5963" y="340"/>
                  </a:cubicBezTo>
                  <a:cubicBezTo>
                    <a:pt x="5915" y="338"/>
                    <a:pt x="5868" y="333"/>
                    <a:pt x="5819" y="331"/>
                  </a:cubicBezTo>
                  <a:lnTo>
                    <a:pt x="5800" y="331"/>
                  </a:lnTo>
                  <a:cubicBezTo>
                    <a:pt x="5714" y="239"/>
                    <a:pt x="5579" y="194"/>
                    <a:pt x="5459" y="156"/>
                  </a:cubicBezTo>
                  <a:cubicBezTo>
                    <a:pt x="5449" y="153"/>
                    <a:pt x="5440" y="151"/>
                    <a:pt x="5431" y="151"/>
                  </a:cubicBezTo>
                  <a:cubicBezTo>
                    <a:pt x="5343" y="151"/>
                    <a:pt x="5313" y="297"/>
                    <a:pt x="5412" y="330"/>
                  </a:cubicBezTo>
                  <a:cubicBezTo>
                    <a:pt x="5419" y="331"/>
                    <a:pt x="5425" y="334"/>
                    <a:pt x="5430" y="338"/>
                  </a:cubicBezTo>
                  <a:cubicBezTo>
                    <a:pt x="5360" y="340"/>
                    <a:pt x="5290" y="347"/>
                    <a:pt x="5220" y="356"/>
                  </a:cubicBezTo>
                  <a:cubicBezTo>
                    <a:pt x="5120" y="331"/>
                    <a:pt x="5020" y="312"/>
                    <a:pt x="4932" y="283"/>
                  </a:cubicBezTo>
                  <a:cubicBezTo>
                    <a:pt x="4923" y="280"/>
                    <a:pt x="4914" y="279"/>
                    <a:pt x="4907" y="279"/>
                  </a:cubicBezTo>
                  <a:cubicBezTo>
                    <a:pt x="4847" y="279"/>
                    <a:pt x="4825" y="357"/>
                    <a:pt x="4861" y="404"/>
                  </a:cubicBezTo>
                  <a:cubicBezTo>
                    <a:pt x="4802" y="415"/>
                    <a:pt x="4744" y="428"/>
                    <a:pt x="4684" y="441"/>
                  </a:cubicBezTo>
                  <a:cubicBezTo>
                    <a:pt x="4680" y="434"/>
                    <a:pt x="4676" y="427"/>
                    <a:pt x="4670" y="422"/>
                  </a:cubicBezTo>
                  <a:cubicBezTo>
                    <a:pt x="4611" y="378"/>
                    <a:pt x="4543" y="356"/>
                    <a:pt x="4483" y="311"/>
                  </a:cubicBezTo>
                  <a:cubicBezTo>
                    <a:pt x="4471" y="302"/>
                    <a:pt x="4458" y="298"/>
                    <a:pt x="4446" y="298"/>
                  </a:cubicBezTo>
                  <a:cubicBezTo>
                    <a:pt x="4387" y="298"/>
                    <a:pt x="4336" y="386"/>
                    <a:pt x="4390" y="432"/>
                  </a:cubicBezTo>
                  <a:cubicBezTo>
                    <a:pt x="4420" y="455"/>
                    <a:pt x="4446" y="473"/>
                    <a:pt x="4473" y="490"/>
                  </a:cubicBezTo>
                  <a:cubicBezTo>
                    <a:pt x="4371" y="517"/>
                    <a:pt x="4273" y="549"/>
                    <a:pt x="4174" y="582"/>
                  </a:cubicBezTo>
                  <a:cubicBezTo>
                    <a:pt x="4172" y="569"/>
                    <a:pt x="4170" y="555"/>
                    <a:pt x="4159" y="548"/>
                  </a:cubicBezTo>
                  <a:cubicBezTo>
                    <a:pt x="4052" y="465"/>
                    <a:pt x="3936" y="452"/>
                    <a:pt x="3805" y="428"/>
                  </a:cubicBezTo>
                  <a:cubicBezTo>
                    <a:pt x="3799" y="427"/>
                    <a:pt x="3793" y="426"/>
                    <a:pt x="3788" y="426"/>
                  </a:cubicBezTo>
                  <a:cubicBezTo>
                    <a:pt x="3693" y="426"/>
                    <a:pt x="3657" y="568"/>
                    <a:pt x="3760" y="595"/>
                  </a:cubicBezTo>
                  <a:cubicBezTo>
                    <a:pt x="3847" y="619"/>
                    <a:pt x="3924" y="639"/>
                    <a:pt x="4003" y="645"/>
                  </a:cubicBezTo>
                  <a:cubicBezTo>
                    <a:pt x="3626" y="790"/>
                    <a:pt x="3269" y="980"/>
                    <a:pt x="2940" y="1211"/>
                  </a:cubicBezTo>
                  <a:cubicBezTo>
                    <a:pt x="2933" y="1197"/>
                    <a:pt x="2922" y="1184"/>
                    <a:pt x="2902" y="1179"/>
                  </a:cubicBezTo>
                  <a:cubicBezTo>
                    <a:pt x="2782" y="1150"/>
                    <a:pt x="2659" y="1153"/>
                    <a:pt x="2534" y="1146"/>
                  </a:cubicBezTo>
                  <a:cubicBezTo>
                    <a:pt x="2533" y="1146"/>
                    <a:pt x="2531" y="1146"/>
                    <a:pt x="2529" y="1146"/>
                  </a:cubicBezTo>
                  <a:cubicBezTo>
                    <a:pt x="2443" y="1146"/>
                    <a:pt x="2447" y="1280"/>
                    <a:pt x="2534" y="1287"/>
                  </a:cubicBezTo>
                  <a:cubicBezTo>
                    <a:pt x="2618" y="1295"/>
                    <a:pt x="2703" y="1304"/>
                    <a:pt x="2789" y="1304"/>
                  </a:cubicBezTo>
                  <a:cubicBezTo>
                    <a:pt x="2799" y="1304"/>
                    <a:pt x="2809" y="1304"/>
                    <a:pt x="2819" y="1304"/>
                  </a:cubicBezTo>
                  <a:lnTo>
                    <a:pt x="2819" y="1304"/>
                  </a:lnTo>
                  <a:cubicBezTo>
                    <a:pt x="2652" y="1430"/>
                    <a:pt x="2495" y="1565"/>
                    <a:pt x="2346" y="1711"/>
                  </a:cubicBezTo>
                  <a:cubicBezTo>
                    <a:pt x="2337" y="1706"/>
                    <a:pt x="2326" y="1703"/>
                    <a:pt x="2316" y="1703"/>
                  </a:cubicBezTo>
                  <a:cubicBezTo>
                    <a:pt x="2313" y="1703"/>
                    <a:pt x="2309" y="1703"/>
                    <a:pt x="2305" y="1704"/>
                  </a:cubicBezTo>
                  <a:cubicBezTo>
                    <a:pt x="2221" y="1724"/>
                    <a:pt x="2176" y="1758"/>
                    <a:pt x="2106" y="1809"/>
                  </a:cubicBezTo>
                  <a:cubicBezTo>
                    <a:pt x="2047" y="1851"/>
                    <a:pt x="2068" y="1927"/>
                    <a:pt x="2115" y="1952"/>
                  </a:cubicBezTo>
                  <a:cubicBezTo>
                    <a:pt x="2079" y="1992"/>
                    <a:pt x="2042" y="2034"/>
                    <a:pt x="2009" y="2074"/>
                  </a:cubicBezTo>
                  <a:cubicBezTo>
                    <a:pt x="1998" y="2042"/>
                    <a:pt x="1963" y="2016"/>
                    <a:pt x="1927" y="2016"/>
                  </a:cubicBezTo>
                  <a:cubicBezTo>
                    <a:pt x="1923" y="2016"/>
                    <a:pt x="1918" y="2016"/>
                    <a:pt x="1914" y="2017"/>
                  </a:cubicBezTo>
                  <a:cubicBezTo>
                    <a:pt x="1827" y="2035"/>
                    <a:pt x="1780" y="2069"/>
                    <a:pt x="1707" y="2120"/>
                  </a:cubicBezTo>
                  <a:cubicBezTo>
                    <a:pt x="1614" y="2183"/>
                    <a:pt x="1671" y="2320"/>
                    <a:pt x="1758" y="2320"/>
                  </a:cubicBezTo>
                  <a:cubicBezTo>
                    <a:pt x="1776" y="2320"/>
                    <a:pt x="1794" y="2314"/>
                    <a:pt x="1813" y="2302"/>
                  </a:cubicBezTo>
                  <a:cubicBezTo>
                    <a:pt x="1831" y="2291"/>
                    <a:pt x="1841" y="2282"/>
                    <a:pt x="1857" y="2271"/>
                  </a:cubicBezTo>
                  <a:lnTo>
                    <a:pt x="1857" y="2271"/>
                  </a:lnTo>
                  <a:cubicBezTo>
                    <a:pt x="1782" y="2372"/>
                    <a:pt x="1710" y="2474"/>
                    <a:pt x="1643" y="2580"/>
                  </a:cubicBezTo>
                  <a:cubicBezTo>
                    <a:pt x="1637" y="2578"/>
                    <a:pt x="1631" y="2577"/>
                    <a:pt x="1625" y="2577"/>
                  </a:cubicBezTo>
                  <a:cubicBezTo>
                    <a:pt x="1620" y="2577"/>
                    <a:pt x="1615" y="2578"/>
                    <a:pt x="1609" y="2580"/>
                  </a:cubicBezTo>
                  <a:cubicBezTo>
                    <a:pt x="1541" y="2606"/>
                    <a:pt x="1526" y="2615"/>
                    <a:pt x="1473" y="2666"/>
                  </a:cubicBezTo>
                  <a:cubicBezTo>
                    <a:pt x="1427" y="2711"/>
                    <a:pt x="1462" y="2784"/>
                    <a:pt x="1515" y="2794"/>
                  </a:cubicBezTo>
                  <a:cubicBezTo>
                    <a:pt x="1492" y="2833"/>
                    <a:pt x="1470" y="2872"/>
                    <a:pt x="1449" y="2911"/>
                  </a:cubicBezTo>
                  <a:lnTo>
                    <a:pt x="1449" y="2911"/>
                  </a:lnTo>
                  <a:cubicBezTo>
                    <a:pt x="1467" y="2876"/>
                    <a:pt x="1484" y="2840"/>
                    <a:pt x="1504" y="2805"/>
                  </a:cubicBezTo>
                  <a:cubicBezTo>
                    <a:pt x="1511" y="2797"/>
                    <a:pt x="1502" y="2788"/>
                    <a:pt x="1494" y="2788"/>
                  </a:cubicBezTo>
                  <a:cubicBezTo>
                    <a:pt x="1491" y="2788"/>
                    <a:pt x="1487" y="2790"/>
                    <a:pt x="1485" y="2794"/>
                  </a:cubicBezTo>
                  <a:cubicBezTo>
                    <a:pt x="481" y="4453"/>
                    <a:pt x="0" y="6347"/>
                    <a:pt x="119" y="8285"/>
                  </a:cubicBezTo>
                  <a:cubicBezTo>
                    <a:pt x="120" y="8294"/>
                    <a:pt x="128" y="8299"/>
                    <a:pt x="135" y="8299"/>
                  </a:cubicBezTo>
                  <a:cubicBezTo>
                    <a:pt x="142" y="8299"/>
                    <a:pt x="149" y="8294"/>
                    <a:pt x="149" y="8285"/>
                  </a:cubicBezTo>
                  <a:cubicBezTo>
                    <a:pt x="86" y="6385"/>
                    <a:pt x="500" y="4617"/>
                    <a:pt x="1422" y="2963"/>
                  </a:cubicBezTo>
                  <a:lnTo>
                    <a:pt x="1422" y="2963"/>
                  </a:lnTo>
                  <a:cubicBezTo>
                    <a:pt x="1407" y="2995"/>
                    <a:pt x="1431" y="3022"/>
                    <a:pt x="1457" y="3028"/>
                  </a:cubicBezTo>
                  <a:cubicBezTo>
                    <a:pt x="897" y="4228"/>
                    <a:pt x="801" y="5531"/>
                    <a:pt x="742" y="6843"/>
                  </a:cubicBezTo>
                  <a:cubicBezTo>
                    <a:pt x="742" y="6846"/>
                    <a:pt x="744" y="6848"/>
                    <a:pt x="747" y="6848"/>
                  </a:cubicBezTo>
                  <a:cubicBezTo>
                    <a:pt x="750" y="6848"/>
                    <a:pt x="752" y="6846"/>
                    <a:pt x="753" y="6843"/>
                  </a:cubicBezTo>
                  <a:cubicBezTo>
                    <a:pt x="827" y="5532"/>
                    <a:pt x="929" y="4233"/>
                    <a:pt x="1479" y="3028"/>
                  </a:cubicBezTo>
                  <a:cubicBezTo>
                    <a:pt x="1489" y="3025"/>
                    <a:pt x="1498" y="3020"/>
                    <a:pt x="1504" y="3009"/>
                  </a:cubicBezTo>
                  <a:cubicBezTo>
                    <a:pt x="1643" y="2767"/>
                    <a:pt x="1794" y="2550"/>
                    <a:pt x="1952" y="2348"/>
                  </a:cubicBezTo>
                  <a:cubicBezTo>
                    <a:pt x="1960" y="2359"/>
                    <a:pt x="1972" y="2367"/>
                    <a:pt x="1984" y="2367"/>
                  </a:cubicBezTo>
                  <a:cubicBezTo>
                    <a:pt x="1992" y="2367"/>
                    <a:pt x="2000" y="2364"/>
                    <a:pt x="2007" y="2355"/>
                  </a:cubicBezTo>
                  <a:cubicBezTo>
                    <a:pt x="2061" y="2292"/>
                    <a:pt x="2117" y="2232"/>
                    <a:pt x="2159" y="2161"/>
                  </a:cubicBezTo>
                  <a:cubicBezTo>
                    <a:pt x="2171" y="2142"/>
                    <a:pt x="2164" y="2120"/>
                    <a:pt x="2152" y="2106"/>
                  </a:cubicBezTo>
                  <a:cubicBezTo>
                    <a:pt x="2185" y="2068"/>
                    <a:pt x="2219" y="2029"/>
                    <a:pt x="2253" y="1992"/>
                  </a:cubicBezTo>
                  <a:lnTo>
                    <a:pt x="2253" y="1992"/>
                  </a:lnTo>
                  <a:cubicBezTo>
                    <a:pt x="2227" y="2085"/>
                    <a:pt x="2200" y="2174"/>
                    <a:pt x="2191" y="2270"/>
                  </a:cubicBezTo>
                  <a:cubicBezTo>
                    <a:pt x="2187" y="2321"/>
                    <a:pt x="2235" y="2354"/>
                    <a:pt x="2281" y="2354"/>
                  </a:cubicBezTo>
                  <a:cubicBezTo>
                    <a:pt x="2308" y="2354"/>
                    <a:pt x="2335" y="2341"/>
                    <a:pt x="2347" y="2313"/>
                  </a:cubicBezTo>
                  <a:cubicBezTo>
                    <a:pt x="2393" y="2213"/>
                    <a:pt x="2412" y="2110"/>
                    <a:pt x="2438" y="2002"/>
                  </a:cubicBezTo>
                  <a:cubicBezTo>
                    <a:pt x="2453" y="1936"/>
                    <a:pt x="2403" y="1896"/>
                    <a:pt x="2350" y="1896"/>
                  </a:cubicBezTo>
                  <a:cubicBezTo>
                    <a:pt x="2347" y="1896"/>
                    <a:pt x="2344" y="1896"/>
                    <a:pt x="2341" y="1896"/>
                  </a:cubicBezTo>
                  <a:cubicBezTo>
                    <a:pt x="2468" y="1768"/>
                    <a:pt x="2600" y="1652"/>
                    <a:pt x="2735" y="1544"/>
                  </a:cubicBezTo>
                  <a:lnTo>
                    <a:pt x="2735" y="1544"/>
                  </a:lnTo>
                  <a:cubicBezTo>
                    <a:pt x="2725" y="1570"/>
                    <a:pt x="2715" y="1595"/>
                    <a:pt x="2708" y="1622"/>
                  </a:cubicBezTo>
                  <a:cubicBezTo>
                    <a:pt x="2695" y="1681"/>
                    <a:pt x="2748" y="1740"/>
                    <a:pt x="2801" y="1740"/>
                  </a:cubicBezTo>
                  <a:cubicBezTo>
                    <a:pt x="2822" y="1740"/>
                    <a:pt x="2843" y="1732"/>
                    <a:pt x="2861" y="1711"/>
                  </a:cubicBezTo>
                  <a:cubicBezTo>
                    <a:pt x="2924" y="1636"/>
                    <a:pt x="2963" y="1553"/>
                    <a:pt x="3005" y="1465"/>
                  </a:cubicBezTo>
                  <a:cubicBezTo>
                    <a:pt x="3027" y="1421"/>
                    <a:pt x="3016" y="1380"/>
                    <a:pt x="2992" y="1348"/>
                  </a:cubicBezTo>
                  <a:cubicBezTo>
                    <a:pt x="3043" y="1313"/>
                    <a:pt x="3096" y="1281"/>
                    <a:pt x="3148" y="1249"/>
                  </a:cubicBezTo>
                  <a:lnTo>
                    <a:pt x="3148" y="1249"/>
                  </a:lnTo>
                  <a:cubicBezTo>
                    <a:pt x="3137" y="1275"/>
                    <a:pt x="3128" y="1299"/>
                    <a:pt x="3122" y="1331"/>
                  </a:cubicBezTo>
                  <a:cubicBezTo>
                    <a:pt x="3112" y="1385"/>
                    <a:pt x="3160" y="1444"/>
                    <a:pt x="3210" y="1444"/>
                  </a:cubicBezTo>
                  <a:cubicBezTo>
                    <a:pt x="3229" y="1444"/>
                    <a:pt x="3249" y="1436"/>
                    <a:pt x="3265" y="1415"/>
                  </a:cubicBezTo>
                  <a:cubicBezTo>
                    <a:pt x="3327" y="1338"/>
                    <a:pt x="3348" y="1279"/>
                    <a:pt x="3359" y="1178"/>
                  </a:cubicBezTo>
                  <a:cubicBezTo>
                    <a:pt x="3361" y="1159"/>
                    <a:pt x="3354" y="1144"/>
                    <a:pt x="3344" y="1131"/>
                  </a:cubicBezTo>
                  <a:cubicBezTo>
                    <a:pt x="3414" y="1093"/>
                    <a:pt x="3485" y="1056"/>
                    <a:pt x="3556" y="1023"/>
                  </a:cubicBezTo>
                  <a:lnTo>
                    <a:pt x="3556" y="1023"/>
                  </a:lnTo>
                  <a:cubicBezTo>
                    <a:pt x="3532" y="1084"/>
                    <a:pt x="3516" y="1131"/>
                    <a:pt x="3513" y="1198"/>
                  </a:cubicBezTo>
                  <a:cubicBezTo>
                    <a:pt x="3512" y="1253"/>
                    <a:pt x="3551" y="1280"/>
                    <a:pt x="3593" y="1280"/>
                  </a:cubicBezTo>
                  <a:cubicBezTo>
                    <a:pt x="3622" y="1280"/>
                    <a:pt x="3651" y="1267"/>
                    <a:pt x="3669" y="1242"/>
                  </a:cubicBezTo>
                  <a:cubicBezTo>
                    <a:pt x="3710" y="1186"/>
                    <a:pt x="3723" y="1134"/>
                    <a:pt x="3744" y="1068"/>
                  </a:cubicBezTo>
                  <a:cubicBezTo>
                    <a:pt x="3760" y="1012"/>
                    <a:pt x="3729" y="975"/>
                    <a:pt x="3690" y="961"/>
                  </a:cubicBezTo>
                  <a:cubicBezTo>
                    <a:pt x="3742" y="938"/>
                    <a:pt x="3797" y="918"/>
                    <a:pt x="3849" y="897"/>
                  </a:cubicBezTo>
                  <a:lnTo>
                    <a:pt x="3849" y="897"/>
                  </a:lnTo>
                  <a:cubicBezTo>
                    <a:pt x="3842" y="905"/>
                    <a:pt x="3836" y="911"/>
                    <a:pt x="3831" y="921"/>
                  </a:cubicBezTo>
                  <a:cubicBezTo>
                    <a:pt x="3794" y="986"/>
                    <a:pt x="3847" y="1052"/>
                    <a:pt x="3910" y="1052"/>
                  </a:cubicBezTo>
                  <a:cubicBezTo>
                    <a:pt x="3924" y="1052"/>
                    <a:pt x="3938" y="1049"/>
                    <a:pt x="3952" y="1042"/>
                  </a:cubicBezTo>
                  <a:cubicBezTo>
                    <a:pt x="4038" y="999"/>
                    <a:pt x="4104" y="937"/>
                    <a:pt x="4184" y="883"/>
                  </a:cubicBezTo>
                  <a:cubicBezTo>
                    <a:pt x="4224" y="855"/>
                    <a:pt x="4231" y="808"/>
                    <a:pt x="4217" y="771"/>
                  </a:cubicBezTo>
                  <a:cubicBezTo>
                    <a:pt x="4535" y="680"/>
                    <a:pt x="4863" y="623"/>
                    <a:pt x="5196" y="600"/>
                  </a:cubicBezTo>
                  <a:cubicBezTo>
                    <a:pt x="5276" y="631"/>
                    <a:pt x="5358" y="652"/>
                    <a:pt x="5439" y="652"/>
                  </a:cubicBezTo>
                  <a:cubicBezTo>
                    <a:pt x="5469" y="652"/>
                    <a:pt x="5499" y="649"/>
                    <a:pt x="5528" y="643"/>
                  </a:cubicBezTo>
                  <a:cubicBezTo>
                    <a:pt x="5560" y="637"/>
                    <a:pt x="5576" y="614"/>
                    <a:pt x="5585" y="588"/>
                  </a:cubicBezTo>
                  <a:cubicBezTo>
                    <a:pt x="5668" y="588"/>
                    <a:pt x="5751" y="592"/>
                    <a:pt x="5836" y="597"/>
                  </a:cubicBezTo>
                  <a:cubicBezTo>
                    <a:pt x="5838" y="600"/>
                    <a:pt x="5842" y="601"/>
                    <a:pt x="5845" y="604"/>
                  </a:cubicBezTo>
                  <a:cubicBezTo>
                    <a:pt x="5692" y="611"/>
                    <a:pt x="5553" y="741"/>
                    <a:pt x="5467" y="859"/>
                  </a:cubicBezTo>
                  <a:cubicBezTo>
                    <a:pt x="5422" y="918"/>
                    <a:pt x="5487" y="993"/>
                    <a:pt x="5548" y="993"/>
                  </a:cubicBezTo>
                  <a:cubicBezTo>
                    <a:pt x="5569" y="993"/>
                    <a:pt x="5589" y="985"/>
                    <a:pt x="5604" y="966"/>
                  </a:cubicBezTo>
                  <a:cubicBezTo>
                    <a:pt x="5709" y="839"/>
                    <a:pt x="5842" y="816"/>
                    <a:pt x="5965" y="726"/>
                  </a:cubicBezTo>
                  <a:cubicBezTo>
                    <a:pt x="5990" y="708"/>
                    <a:pt x="5995" y="681"/>
                    <a:pt x="5986" y="657"/>
                  </a:cubicBezTo>
                  <a:lnTo>
                    <a:pt x="5986" y="657"/>
                  </a:lnTo>
                  <a:cubicBezTo>
                    <a:pt x="6035" y="673"/>
                    <a:pt x="6086" y="687"/>
                    <a:pt x="6141" y="703"/>
                  </a:cubicBezTo>
                  <a:cubicBezTo>
                    <a:pt x="6077" y="754"/>
                    <a:pt x="6023" y="820"/>
                    <a:pt x="5982" y="883"/>
                  </a:cubicBezTo>
                  <a:cubicBezTo>
                    <a:pt x="5958" y="919"/>
                    <a:pt x="5973" y="957"/>
                    <a:pt x="6001" y="982"/>
                  </a:cubicBezTo>
                  <a:cubicBezTo>
                    <a:pt x="5997" y="982"/>
                    <a:pt x="5994" y="982"/>
                    <a:pt x="5990" y="982"/>
                  </a:cubicBezTo>
                  <a:cubicBezTo>
                    <a:pt x="5908" y="982"/>
                    <a:pt x="5867" y="1121"/>
                    <a:pt x="5967" y="1146"/>
                  </a:cubicBezTo>
                  <a:cubicBezTo>
                    <a:pt x="6001" y="1154"/>
                    <a:pt x="6034" y="1164"/>
                    <a:pt x="6068" y="1172"/>
                  </a:cubicBezTo>
                  <a:cubicBezTo>
                    <a:pt x="6074" y="1173"/>
                    <a:pt x="6080" y="1174"/>
                    <a:pt x="6086" y="1174"/>
                  </a:cubicBezTo>
                  <a:cubicBezTo>
                    <a:pt x="6152" y="1174"/>
                    <a:pt x="6189" y="1080"/>
                    <a:pt x="6123" y="1043"/>
                  </a:cubicBezTo>
                  <a:cubicBezTo>
                    <a:pt x="6100" y="1031"/>
                    <a:pt x="6079" y="1018"/>
                    <a:pt x="6056" y="1007"/>
                  </a:cubicBezTo>
                  <a:cubicBezTo>
                    <a:pt x="6075" y="1007"/>
                    <a:pt x="6093" y="999"/>
                    <a:pt x="6109" y="981"/>
                  </a:cubicBezTo>
                  <a:cubicBezTo>
                    <a:pt x="6204" y="870"/>
                    <a:pt x="6316" y="841"/>
                    <a:pt x="6433" y="766"/>
                  </a:cubicBezTo>
                  <a:cubicBezTo>
                    <a:pt x="6460" y="769"/>
                    <a:pt x="6486" y="771"/>
                    <a:pt x="6512" y="771"/>
                  </a:cubicBezTo>
                  <a:cubicBezTo>
                    <a:pt x="6558" y="771"/>
                    <a:pt x="6603" y="766"/>
                    <a:pt x="6644" y="754"/>
                  </a:cubicBezTo>
                  <a:cubicBezTo>
                    <a:pt x="6672" y="746"/>
                    <a:pt x="6689" y="727"/>
                    <a:pt x="6700" y="706"/>
                  </a:cubicBezTo>
                  <a:cubicBezTo>
                    <a:pt x="6874" y="741"/>
                    <a:pt x="7050" y="785"/>
                    <a:pt x="7224" y="836"/>
                  </a:cubicBezTo>
                  <a:cubicBezTo>
                    <a:pt x="7162" y="855"/>
                    <a:pt x="7103" y="883"/>
                    <a:pt x="7046" y="916"/>
                  </a:cubicBezTo>
                  <a:cubicBezTo>
                    <a:pt x="6972" y="961"/>
                    <a:pt x="7018" y="1056"/>
                    <a:pt x="7089" y="1056"/>
                  </a:cubicBezTo>
                  <a:cubicBezTo>
                    <a:pt x="7100" y="1056"/>
                    <a:pt x="7112" y="1054"/>
                    <a:pt x="7124" y="1048"/>
                  </a:cubicBezTo>
                  <a:cubicBezTo>
                    <a:pt x="7261" y="989"/>
                    <a:pt x="7394" y="1005"/>
                    <a:pt x="7535" y="986"/>
                  </a:cubicBezTo>
                  <a:cubicBezTo>
                    <a:pt x="7558" y="982"/>
                    <a:pt x="7572" y="967"/>
                    <a:pt x="7580" y="948"/>
                  </a:cubicBezTo>
                  <a:cubicBezTo>
                    <a:pt x="7641" y="968"/>
                    <a:pt x="7701" y="989"/>
                    <a:pt x="7762" y="1012"/>
                  </a:cubicBezTo>
                  <a:lnTo>
                    <a:pt x="7613" y="1012"/>
                  </a:lnTo>
                  <a:cubicBezTo>
                    <a:pt x="7510" y="1012"/>
                    <a:pt x="7497" y="1153"/>
                    <a:pt x="7590" y="1184"/>
                  </a:cubicBezTo>
                  <a:cubicBezTo>
                    <a:pt x="7671" y="1212"/>
                    <a:pt x="7756" y="1232"/>
                    <a:pt x="7839" y="1232"/>
                  </a:cubicBezTo>
                  <a:cubicBezTo>
                    <a:pt x="7889" y="1232"/>
                    <a:pt x="7939" y="1225"/>
                    <a:pt x="7987" y="1209"/>
                  </a:cubicBezTo>
                  <a:cubicBezTo>
                    <a:pt x="8025" y="1196"/>
                    <a:pt x="8045" y="1159"/>
                    <a:pt x="8050" y="1125"/>
                  </a:cubicBezTo>
                  <a:cubicBezTo>
                    <a:pt x="8083" y="1139"/>
                    <a:pt x="8115" y="1151"/>
                    <a:pt x="8149" y="1164"/>
                  </a:cubicBezTo>
                  <a:cubicBezTo>
                    <a:pt x="8151" y="1165"/>
                    <a:pt x="8152" y="1167"/>
                    <a:pt x="8152" y="1169"/>
                  </a:cubicBezTo>
                  <a:cubicBezTo>
                    <a:pt x="8141" y="1172"/>
                    <a:pt x="8128" y="1176"/>
                    <a:pt x="8118" y="1178"/>
                  </a:cubicBezTo>
                  <a:cubicBezTo>
                    <a:pt x="8021" y="1206"/>
                    <a:pt x="8051" y="1344"/>
                    <a:pt x="8140" y="1344"/>
                  </a:cubicBezTo>
                  <a:cubicBezTo>
                    <a:pt x="8147" y="1344"/>
                    <a:pt x="8154" y="1343"/>
                    <a:pt x="8162" y="1341"/>
                  </a:cubicBezTo>
                  <a:cubicBezTo>
                    <a:pt x="8260" y="1315"/>
                    <a:pt x="8361" y="1315"/>
                    <a:pt x="8457" y="1305"/>
                  </a:cubicBezTo>
                  <a:cubicBezTo>
                    <a:pt x="10027" y="2054"/>
                    <a:pt x="11440" y="3309"/>
                    <a:pt x="12266" y="4711"/>
                  </a:cubicBezTo>
                  <a:cubicBezTo>
                    <a:pt x="12418" y="4970"/>
                    <a:pt x="12568" y="5232"/>
                    <a:pt x="12713" y="5495"/>
                  </a:cubicBezTo>
                  <a:cubicBezTo>
                    <a:pt x="12023" y="4453"/>
                    <a:pt x="11156" y="3527"/>
                    <a:pt x="10135" y="2822"/>
                  </a:cubicBezTo>
                  <a:lnTo>
                    <a:pt x="10135" y="2822"/>
                  </a:lnTo>
                  <a:cubicBezTo>
                    <a:pt x="10144" y="2824"/>
                    <a:pt x="10153" y="2826"/>
                    <a:pt x="10161" y="2826"/>
                  </a:cubicBezTo>
                  <a:cubicBezTo>
                    <a:pt x="10224" y="2826"/>
                    <a:pt x="10274" y="2759"/>
                    <a:pt x="10238" y="2695"/>
                  </a:cubicBezTo>
                  <a:cubicBezTo>
                    <a:pt x="10192" y="2610"/>
                    <a:pt x="10129" y="2545"/>
                    <a:pt x="10051" y="2489"/>
                  </a:cubicBezTo>
                  <a:cubicBezTo>
                    <a:pt x="10039" y="2480"/>
                    <a:pt x="10027" y="2477"/>
                    <a:pt x="10016" y="2477"/>
                  </a:cubicBezTo>
                  <a:cubicBezTo>
                    <a:pt x="9973" y="2477"/>
                    <a:pt x="9939" y="2528"/>
                    <a:pt x="9946" y="2570"/>
                  </a:cubicBezTo>
                  <a:cubicBezTo>
                    <a:pt x="9961" y="2658"/>
                    <a:pt x="10006" y="2721"/>
                    <a:pt x="10067" y="2772"/>
                  </a:cubicBezTo>
                  <a:cubicBezTo>
                    <a:pt x="9824" y="2607"/>
                    <a:pt x="9571" y="2456"/>
                    <a:pt x="9310" y="2316"/>
                  </a:cubicBezTo>
                  <a:cubicBezTo>
                    <a:pt x="9306" y="2301"/>
                    <a:pt x="9297" y="2285"/>
                    <a:pt x="9281" y="2279"/>
                  </a:cubicBezTo>
                  <a:cubicBezTo>
                    <a:pt x="9253" y="2269"/>
                    <a:pt x="9226" y="2263"/>
                    <a:pt x="9198" y="2256"/>
                  </a:cubicBezTo>
                  <a:cubicBezTo>
                    <a:pt x="9142" y="2227"/>
                    <a:pt x="9085" y="2200"/>
                    <a:pt x="9029" y="2174"/>
                  </a:cubicBezTo>
                  <a:cubicBezTo>
                    <a:pt x="9015" y="2104"/>
                    <a:pt x="8996" y="2034"/>
                    <a:pt x="8992" y="1961"/>
                  </a:cubicBezTo>
                  <a:cubicBezTo>
                    <a:pt x="8990" y="1900"/>
                    <a:pt x="8938" y="1865"/>
                    <a:pt x="8887" y="1865"/>
                  </a:cubicBezTo>
                  <a:cubicBezTo>
                    <a:pt x="8848" y="1865"/>
                    <a:pt x="8811" y="1886"/>
                    <a:pt x="8799" y="1935"/>
                  </a:cubicBezTo>
                  <a:cubicBezTo>
                    <a:pt x="8788" y="1978"/>
                    <a:pt x="8785" y="2018"/>
                    <a:pt x="8785" y="2059"/>
                  </a:cubicBezTo>
                  <a:cubicBezTo>
                    <a:pt x="8713" y="2027"/>
                    <a:pt x="8640" y="1998"/>
                    <a:pt x="8566" y="1968"/>
                  </a:cubicBezTo>
                  <a:cubicBezTo>
                    <a:pt x="8608" y="1951"/>
                    <a:pt x="8629" y="1891"/>
                    <a:pt x="8596" y="1849"/>
                  </a:cubicBezTo>
                  <a:cubicBezTo>
                    <a:pt x="8550" y="1792"/>
                    <a:pt x="8502" y="1754"/>
                    <a:pt x="8444" y="1707"/>
                  </a:cubicBezTo>
                  <a:cubicBezTo>
                    <a:pt x="8427" y="1693"/>
                    <a:pt x="8409" y="1687"/>
                    <a:pt x="8391" y="1687"/>
                  </a:cubicBezTo>
                  <a:cubicBezTo>
                    <a:pt x="8325" y="1687"/>
                    <a:pt x="8269" y="1765"/>
                    <a:pt x="8330" y="1821"/>
                  </a:cubicBezTo>
                  <a:cubicBezTo>
                    <a:pt x="8369" y="1860"/>
                    <a:pt x="8408" y="1891"/>
                    <a:pt x="8449" y="1923"/>
                  </a:cubicBezTo>
                  <a:cubicBezTo>
                    <a:pt x="8353" y="1888"/>
                    <a:pt x="8255" y="1851"/>
                    <a:pt x="8156" y="1818"/>
                  </a:cubicBezTo>
                  <a:lnTo>
                    <a:pt x="8156" y="1818"/>
                  </a:lnTo>
                  <a:cubicBezTo>
                    <a:pt x="8157" y="1818"/>
                    <a:pt x="8158" y="1818"/>
                    <a:pt x="8159" y="1818"/>
                  </a:cubicBezTo>
                  <a:cubicBezTo>
                    <a:pt x="8212" y="1818"/>
                    <a:pt x="8244" y="1751"/>
                    <a:pt x="8217" y="1707"/>
                  </a:cubicBezTo>
                  <a:cubicBezTo>
                    <a:pt x="8169" y="1623"/>
                    <a:pt x="8095" y="1558"/>
                    <a:pt x="8052" y="1469"/>
                  </a:cubicBezTo>
                  <a:cubicBezTo>
                    <a:pt x="8036" y="1436"/>
                    <a:pt x="8009" y="1422"/>
                    <a:pt x="7981" y="1422"/>
                  </a:cubicBezTo>
                  <a:cubicBezTo>
                    <a:pt x="7926" y="1422"/>
                    <a:pt x="7867" y="1476"/>
                    <a:pt x="7882" y="1540"/>
                  </a:cubicBezTo>
                  <a:cubicBezTo>
                    <a:pt x="7905" y="1646"/>
                    <a:pt x="7954" y="1732"/>
                    <a:pt x="8036" y="1781"/>
                  </a:cubicBezTo>
                  <a:cubicBezTo>
                    <a:pt x="7993" y="1767"/>
                    <a:pt x="7950" y="1751"/>
                    <a:pt x="7905" y="1739"/>
                  </a:cubicBezTo>
                  <a:cubicBezTo>
                    <a:pt x="7902" y="1730"/>
                    <a:pt x="7896" y="1718"/>
                    <a:pt x="7890" y="1711"/>
                  </a:cubicBezTo>
                  <a:cubicBezTo>
                    <a:pt x="7844" y="1678"/>
                    <a:pt x="7820" y="1631"/>
                    <a:pt x="7819" y="1572"/>
                  </a:cubicBezTo>
                  <a:cubicBezTo>
                    <a:pt x="7814" y="1510"/>
                    <a:pt x="7763" y="1479"/>
                    <a:pt x="7715" y="1479"/>
                  </a:cubicBezTo>
                  <a:cubicBezTo>
                    <a:pt x="7667" y="1479"/>
                    <a:pt x="7621" y="1510"/>
                    <a:pt x="7623" y="1572"/>
                  </a:cubicBezTo>
                  <a:cubicBezTo>
                    <a:pt x="7624" y="1608"/>
                    <a:pt x="7636" y="1636"/>
                    <a:pt x="7643" y="1666"/>
                  </a:cubicBezTo>
                  <a:cubicBezTo>
                    <a:pt x="7575" y="1649"/>
                    <a:pt x="7509" y="1631"/>
                    <a:pt x="7441" y="1617"/>
                  </a:cubicBezTo>
                  <a:lnTo>
                    <a:pt x="7441" y="1617"/>
                  </a:lnTo>
                  <a:cubicBezTo>
                    <a:pt x="7444" y="1618"/>
                    <a:pt x="7448" y="1618"/>
                    <a:pt x="7451" y="1618"/>
                  </a:cubicBezTo>
                  <a:cubicBezTo>
                    <a:pt x="7492" y="1618"/>
                    <a:pt x="7527" y="1575"/>
                    <a:pt x="7515" y="1534"/>
                  </a:cubicBezTo>
                  <a:cubicBezTo>
                    <a:pt x="7469" y="1375"/>
                    <a:pt x="7319" y="1285"/>
                    <a:pt x="7186" y="1197"/>
                  </a:cubicBezTo>
                  <a:cubicBezTo>
                    <a:pt x="7171" y="1188"/>
                    <a:pt x="7156" y="1183"/>
                    <a:pt x="7141" y="1183"/>
                  </a:cubicBezTo>
                  <a:cubicBezTo>
                    <a:pt x="7068" y="1183"/>
                    <a:pt x="7005" y="1286"/>
                    <a:pt x="7073" y="1343"/>
                  </a:cubicBezTo>
                  <a:cubicBezTo>
                    <a:pt x="7187" y="1439"/>
                    <a:pt x="7284" y="1563"/>
                    <a:pt x="7426" y="1615"/>
                  </a:cubicBezTo>
                  <a:cubicBezTo>
                    <a:pt x="7281" y="1586"/>
                    <a:pt x="7135" y="1563"/>
                    <a:pt x="6990" y="1546"/>
                  </a:cubicBezTo>
                  <a:cubicBezTo>
                    <a:pt x="6990" y="1542"/>
                    <a:pt x="6993" y="1539"/>
                    <a:pt x="6990" y="1534"/>
                  </a:cubicBezTo>
                  <a:cubicBezTo>
                    <a:pt x="6942" y="1345"/>
                    <a:pt x="6752" y="1224"/>
                    <a:pt x="6595" y="1129"/>
                  </a:cubicBezTo>
                  <a:cubicBezTo>
                    <a:pt x="6582" y="1121"/>
                    <a:pt x="6569" y="1118"/>
                    <a:pt x="6556" y="1118"/>
                  </a:cubicBezTo>
                  <a:cubicBezTo>
                    <a:pt x="6489" y="1118"/>
                    <a:pt x="6432" y="1207"/>
                    <a:pt x="6493" y="1261"/>
                  </a:cubicBezTo>
                  <a:cubicBezTo>
                    <a:pt x="6586" y="1342"/>
                    <a:pt x="6668" y="1445"/>
                    <a:pt x="6761" y="1528"/>
                  </a:cubicBezTo>
                  <a:cubicBezTo>
                    <a:pt x="6698" y="1523"/>
                    <a:pt x="6637" y="1519"/>
                    <a:pt x="6574" y="1515"/>
                  </a:cubicBezTo>
                  <a:cubicBezTo>
                    <a:pt x="6573" y="1509"/>
                    <a:pt x="6573" y="1502"/>
                    <a:pt x="6569" y="1497"/>
                  </a:cubicBezTo>
                  <a:cubicBezTo>
                    <a:pt x="6493" y="1366"/>
                    <a:pt x="6326" y="1318"/>
                    <a:pt x="6187" y="1272"/>
                  </a:cubicBezTo>
                  <a:cubicBezTo>
                    <a:pt x="6176" y="1269"/>
                    <a:pt x="6166" y="1267"/>
                    <a:pt x="6157" y="1267"/>
                  </a:cubicBezTo>
                  <a:cubicBezTo>
                    <a:pt x="6069" y="1267"/>
                    <a:pt x="6039" y="1412"/>
                    <a:pt x="6138" y="1445"/>
                  </a:cubicBezTo>
                  <a:cubicBezTo>
                    <a:pt x="6195" y="1464"/>
                    <a:pt x="6250" y="1493"/>
                    <a:pt x="6302" y="1519"/>
                  </a:cubicBezTo>
                  <a:cubicBezTo>
                    <a:pt x="6245" y="1520"/>
                    <a:pt x="6187" y="1519"/>
                    <a:pt x="6129" y="1521"/>
                  </a:cubicBezTo>
                  <a:cubicBezTo>
                    <a:pt x="5979" y="1465"/>
                    <a:pt x="5801" y="1444"/>
                    <a:pt x="5659" y="1398"/>
                  </a:cubicBezTo>
                  <a:cubicBezTo>
                    <a:pt x="5650" y="1395"/>
                    <a:pt x="5641" y="1394"/>
                    <a:pt x="5633" y="1394"/>
                  </a:cubicBezTo>
                  <a:cubicBezTo>
                    <a:pt x="5564" y="1394"/>
                    <a:pt x="5540" y="1495"/>
                    <a:pt x="5601" y="1538"/>
                  </a:cubicBezTo>
                  <a:cubicBezTo>
                    <a:pt x="5617" y="1551"/>
                    <a:pt x="5640" y="1563"/>
                    <a:pt x="5660" y="1576"/>
                  </a:cubicBezTo>
                  <a:cubicBezTo>
                    <a:pt x="5578" y="1589"/>
                    <a:pt x="5496" y="1604"/>
                    <a:pt x="5416" y="1622"/>
                  </a:cubicBezTo>
                  <a:cubicBezTo>
                    <a:pt x="5431" y="1595"/>
                    <a:pt x="5428" y="1558"/>
                    <a:pt x="5398" y="1535"/>
                  </a:cubicBezTo>
                  <a:cubicBezTo>
                    <a:pt x="5339" y="1493"/>
                    <a:pt x="5271" y="1469"/>
                    <a:pt x="5210" y="1425"/>
                  </a:cubicBezTo>
                  <a:cubicBezTo>
                    <a:pt x="5198" y="1416"/>
                    <a:pt x="5185" y="1412"/>
                    <a:pt x="5173" y="1412"/>
                  </a:cubicBezTo>
                  <a:cubicBezTo>
                    <a:pt x="5114" y="1412"/>
                    <a:pt x="5063" y="1499"/>
                    <a:pt x="5119" y="1544"/>
                  </a:cubicBezTo>
                  <a:cubicBezTo>
                    <a:pt x="5181" y="1595"/>
                    <a:pt x="5241" y="1629"/>
                    <a:pt x="5312" y="1641"/>
                  </a:cubicBezTo>
                  <a:cubicBezTo>
                    <a:pt x="4720" y="1779"/>
                    <a:pt x="4160" y="2030"/>
                    <a:pt x="3662" y="2377"/>
                  </a:cubicBezTo>
                  <a:cubicBezTo>
                    <a:pt x="3678" y="2345"/>
                    <a:pt x="3676" y="2302"/>
                    <a:pt x="3627" y="2291"/>
                  </a:cubicBezTo>
                  <a:cubicBezTo>
                    <a:pt x="3509" y="2260"/>
                    <a:pt x="3385" y="2264"/>
                    <a:pt x="3261" y="2257"/>
                  </a:cubicBezTo>
                  <a:cubicBezTo>
                    <a:pt x="3260" y="2257"/>
                    <a:pt x="3258" y="2257"/>
                    <a:pt x="3257" y="2257"/>
                  </a:cubicBezTo>
                  <a:cubicBezTo>
                    <a:pt x="3170" y="2257"/>
                    <a:pt x="3174" y="2391"/>
                    <a:pt x="3261" y="2399"/>
                  </a:cubicBezTo>
                  <a:cubicBezTo>
                    <a:pt x="3350" y="2406"/>
                    <a:pt x="3438" y="2419"/>
                    <a:pt x="3526" y="2419"/>
                  </a:cubicBezTo>
                  <a:cubicBezTo>
                    <a:pt x="3553" y="2419"/>
                    <a:pt x="3580" y="2418"/>
                    <a:pt x="3607" y="2415"/>
                  </a:cubicBezTo>
                  <a:lnTo>
                    <a:pt x="3607" y="2415"/>
                  </a:lnTo>
                  <a:cubicBezTo>
                    <a:pt x="3606" y="2415"/>
                    <a:pt x="3606" y="2416"/>
                    <a:pt x="3605" y="2416"/>
                  </a:cubicBezTo>
                  <a:cubicBezTo>
                    <a:pt x="3580" y="2419"/>
                    <a:pt x="3560" y="2434"/>
                    <a:pt x="3544" y="2457"/>
                  </a:cubicBezTo>
                  <a:cubicBezTo>
                    <a:pt x="3386" y="2574"/>
                    <a:pt x="3237" y="2702"/>
                    <a:pt x="3094" y="2838"/>
                  </a:cubicBezTo>
                  <a:cubicBezTo>
                    <a:pt x="3081" y="2825"/>
                    <a:pt x="3061" y="2814"/>
                    <a:pt x="3041" y="2814"/>
                  </a:cubicBezTo>
                  <a:cubicBezTo>
                    <a:pt x="3037" y="2814"/>
                    <a:pt x="3033" y="2815"/>
                    <a:pt x="3029" y="2816"/>
                  </a:cubicBezTo>
                  <a:cubicBezTo>
                    <a:pt x="2945" y="2835"/>
                    <a:pt x="2899" y="2870"/>
                    <a:pt x="2829" y="2920"/>
                  </a:cubicBezTo>
                  <a:cubicBezTo>
                    <a:pt x="2759" y="2969"/>
                    <a:pt x="2799" y="3066"/>
                    <a:pt x="2865" y="3070"/>
                  </a:cubicBezTo>
                  <a:cubicBezTo>
                    <a:pt x="2818" y="3122"/>
                    <a:pt x="2773" y="3179"/>
                    <a:pt x="2726" y="3233"/>
                  </a:cubicBezTo>
                  <a:cubicBezTo>
                    <a:pt x="2751" y="3180"/>
                    <a:pt x="2704" y="3127"/>
                    <a:pt x="2651" y="3127"/>
                  </a:cubicBezTo>
                  <a:cubicBezTo>
                    <a:pt x="2646" y="3127"/>
                    <a:pt x="2640" y="3127"/>
                    <a:pt x="2635" y="3128"/>
                  </a:cubicBezTo>
                  <a:cubicBezTo>
                    <a:pt x="2549" y="3146"/>
                    <a:pt x="2501" y="3180"/>
                    <a:pt x="2429" y="3231"/>
                  </a:cubicBezTo>
                  <a:cubicBezTo>
                    <a:pt x="2336" y="3294"/>
                    <a:pt x="2392" y="3430"/>
                    <a:pt x="2480" y="3430"/>
                  </a:cubicBezTo>
                  <a:cubicBezTo>
                    <a:pt x="2497" y="3430"/>
                    <a:pt x="2515" y="3425"/>
                    <a:pt x="2534" y="3413"/>
                  </a:cubicBezTo>
                  <a:cubicBezTo>
                    <a:pt x="2576" y="3385"/>
                    <a:pt x="2609" y="3365"/>
                    <a:pt x="2640" y="3339"/>
                  </a:cubicBezTo>
                  <a:lnTo>
                    <a:pt x="2640" y="3339"/>
                  </a:lnTo>
                  <a:cubicBezTo>
                    <a:pt x="2549" y="3455"/>
                    <a:pt x="2463" y="3576"/>
                    <a:pt x="2382" y="3702"/>
                  </a:cubicBezTo>
                  <a:cubicBezTo>
                    <a:pt x="2371" y="3692"/>
                    <a:pt x="2358" y="3686"/>
                    <a:pt x="2345" y="3686"/>
                  </a:cubicBezTo>
                  <a:cubicBezTo>
                    <a:pt x="2340" y="3686"/>
                    <a:pt x="2335" y="3687"/>
                    <a:pt x="2329" y="3689"/>
                  </a:cubicBezTo>
                  <a:cubicBezTo>
                    <a:pt x="2263" y="3714"/>
                    <a:pt x="2247" y="3725"/>
                    <a:pt x="2195" y="3775"/>
                  </a:cubicBezTo>
                  <a:cubicBezTo>
                    <a:pt x="2144" y="3825"/>
                    <a:pt x="2190" y="3901"/>
                    <a:pt x="2250" y="3901"/>
                  </a:cubicBezTo>
                  <a:cubicBezTo>
                    <a:pt x="2257" y="3901"/>
                    <a:pt x="2263" y="3901"/>
                    <a:pt x="2270" y="3899"/>
                  </a:cubicBezTo>
                  <a:lnTo>
                    <a:pt x="2270" y="3899"/>
                  </a:lnTo>
                  <a:cubicBezTo>
                    <a:pt x="2263" y="3910"/>
                    <a:pt x="2257" y="3919"/>
                    <a:pt x="2251" y="3930"/>
                  </a:cubicBezTo>
                  <a:cubicBezTo>
                    <a:pt x="2248" y="3930"/>
                    <a:pt x="2246" y="3929"/>
                    <a:pt x="2243" y="3929"/>
                  </a:cubicBezTo>
                  <a:cubicBezTo>
                    <a:pt x="2239" y="3929"/>
                    <a:pt x="2235" y="3931"/>
                    <a:pt x="2234" y="3936"/>
                  </a:cubicBezTo>
                  <a:cubicBezTo>
                    <a:pt x="2229" y="3950"/>
                    <a:pt x="2227" y="3964"/>
                    <a:pt x="2223" y="3979"/>
                  </a:cubicBezTo>
                  <a:cubicBezTo>
                    <a:pt x="2204" y="4013"/>
                    <a:pt x="2182" y="4046"/>
                    <a:pt x="2163" y="4083"/>
                  </a:cubicBezTo>
                  <a:cubicBezTo>
                    <a:pt x="2155" y="4100"/>
                    <a:pt x="2166" y="4110"/>
                    <a:pt x="2181" y="4114"/>
                  </a:cubicBezTo>
                  <a:cubicBezTo>
                    <a:pt x="1342" y="5816"/>
                    <a:pt x="995" y="7676"/>
                    <a:pt x="1179" y="9579"/>
                  </a:cubicBezTo>
                  <a:cubicBezTo>
                    <a:pt x="1180" y="9586"/>
                    <a:pt x="1185" y="9589"/>
                    <a:pt x="1191" y="9589"/>
                  </a:cubicBezTo>
                  <a:cubicBezTo>
                    <a:pt x="1196" y="9589"/>
                    <a:pt x="1202" y="9586"/>
                    <a:pt x="1202" y="9579"/>
                  </a:cubicBezTo>
                  <a:cubicBezTo>
                    <a:pt x="1059" y="7710"/>
                    <a:pt x="1382" y="5919"/>
                    <a:pt x="2155" y="4234"/>
                  </a:cubicBezTo>
                  <a:lnTo>
                    <a:pt x="2155" y="4234"/>
                  </a:lnTo>
                  <a:cubicBezTo>
                    <a:pt x="1731" y="5797"/>
                    <a:pt x="1517" y="7400"/>
                    <a:pt x="1532" y="9022"/>
                  </a:cubicBezTo>
                  <a:cubicBezTo>
                    <a:pt x="1532" y="9029"/>
                    <a:pt x="1537" y="9033"/>
                    <a:pt x="1543" y="9033"/>
                  </a:cubicBezTo>
                  <a:cubicBezTo>
                    <a:pt x="1548" y="9033"/>
                    <a:pt x="1553" y="9029"/>
                    <a:pt x="1554" y="9022"/>
                  </a:cubicBezTo>
                  <a:cubicBezTo>
                    <a:pt x="1587" y="7343"/>
                    <a:pt x="1812" y="5712"/>
                    <a:pt x="2227" y="4088"/>
                  </a:cubicBezTo>
                  <a:cubicBezTo>
                    <a:pt x="2234" y="4070"/>
                    <a:pt x="2244" y="4053"/>
                    <a:pt x="2252" y="4036"/>
                  </a:cubicBezTo>
                  <a:cubicBezTo>
                    <a:pt x="2379" y="3822"/>
                    <a:pt x="2518" y="3624"/>
                    <a:pt x="2665" y="3438"/>
                  </a:cubicBezTo>
                  <a:cubicBezTo>
                    <a:pt x="2665" y="3459"/>
                    <a:pt x="2684" y="3478"/>
                    <a:pt x="2703" y="3478"/>
                  </a:cubicBezTo>
                  <a:cubicBezTo>
                    <a:pt x="2711" y="3478"/>
                    <a:pt x="2718" y="3474"/>
                    <a:pt x="2725" y="3466"/>
                  </a:cubicBezTo>
                  <a:cubicBezTo>
                    <a:pt x="2780" y="3403"/>
                    <a:pt x="2834" y="3343"/>
                    <a:pt x="2877" y="3271"/>
                  </a:cubicBezTo>
                  <a:cubicBezTo>
                    <a:pt x="2891" y="3248"/>
                    <a:pt x="2881" y="3222"/>
                    <a:pt x="2860" y="3207"/>
                  </a:cubicBezTo>
                  <a:cubicBezTo>
                    <a:pt x="2898" y="3165"/>
                    <a:pt x="2936" y="3122"/>
                    <a:pt x="2977" y="3080"/>
                  </a:cubicBezTo>
                  <a:lnTo>
                    <a:pt x="2977" y="3080"/>
                  </a:lnTo>
                  <a:cubicBezTo>
                    <a:pt x="2946" y="3180"/>
                    <a:pt x="2916" y="3276"/>
                    <a:pt x="2908" y="3381"/>
                  </a:cubicBezTo>
                  <a:cubicBezTo>
                    <a:pt x="2904" y="3431"/>
                    <a:pt x="2950" y="3462"/>
                    <a:pt x="2995" y="3462"/>
                  </a:cubicBezTo>
                  <a:cubicBezTo>
                    <a:pt x="3007" y="3462"/>
                    <a:pt x="3020" y="3459"/>
                    <a:pt x="3031" y="3454"/>
                  </a:cubicBezTo>
                  <a:lnTo>
                    <a:pt x="3031" y="3454"/>
                  </a:lnTo>
                  <a:cubicBezTo>
                    <a:pt x="2705" y="3930"/>
                    <a:pt x="2463" y="4466"/>
                    <a:pt x="2329" y="5047"/>
                  </a:cubicBezTo>
                  <a:cubicBezTo>
                    <a:pt x="2326" y="5059"/>
                    <a:pt x="2336" y="5067"/>
                    <a:pt x="2346" y="5067"/>
                  </a:cubicBezTo>
                  <a:cubicBezTo>
                    <a:pt x="2352" y="5067"/>
                    <a:pt x="2359" y="5063"/>
                    <a:pt x="2361" y="5056"/>
                  </a:cubicBezTo>
                  <a:cubicBezTo>
                    <a:pt x="2630" y="4068"/>
                    <a:pt x="3142" y="3211"/>
                    <a:pt x="3901" y="2546"/>
                  </a:cubicBezTo>
                  <a:cubicBezTo>
                    <a:pt x="3911" y="2551"/>
                    <a:pt x="3922" y="2554"/>
                    <a:pt x="3933" y="2554"/>
                  </a:cubicBezTo>
                  <a:cubicBezTo>
                    <a:pt x="3951" y="2554"/>
                    <a:pt x="3969" y="2546"/>
                    <a:pt x="3985" y="2527"/>
                  </a:cubicBezTo>
                  <a:cubicBezTo>
                    <a:pt x="4013" y="2494"/>
                    <a:pt x="4029" y="2463"/>
                    <a:pt x="4042" y="2432"/>
                  </a:cubicBezTo>
                  <a:cubicBezTo>
                    <a:pt x="4098" y="2386"/>
                    <a:pt x="4153" y="2340"/>
                    <a:pt x="4211" y="2296"/>
                  </a:cubicBezTo>
                  <a:cubicBezTo>
                    <a:pt x="4227" y="2284"/>
                    <a:pt x="4217" y="2259"/>
                    <a:pt x="4202" y="2259"/>
                  </a:cubicBezTo>
                  <a:cubicBezTo>
                    <a:pt x="4199" y="2259"/>
                    <a:pt x="4195" y="2260"/>
                    <a:pt x="4192" y="2263"/>
                  </a:cubicBezTo>
                  <a:cubicBezTo>
                    <a:pt x="4147" y="2296"/>
                    <a:pt x="4105" y="2330"/>
                    <a:pt x="4064" y="2366"/>
                  </a:cubicBezTo>
                  <a:cubicBezTo>
                    <a:pt x="4070" y="2341"/>
                    <a:pt x="4076" y="2321"/>
                    <a:pt x="4079" y="2291"/>
                  </a:cubicBezTo>
                  <a:cubicBezTo>
                    <a:pt x="4080" y="2271"/>
                    <a:pt x="4072" y="2256"/>
                    <a:pt x="4061" y="2243"/>
                  </a:cubicBezTo>
                  <a:cubicBezTo>
                    <a:pt x="4131" y="2203"/>
                    <a:pt x="4205" y="2168"/>
                    <a:pt x="4276" y="2133"/>
                  </a:cubicBezTo>
                  <a:lnTo>
                    <a:pt x="4276" y="2133"/>
                  </a:lnTo>
                  <a:cubicBezTo>
                    <a:pt x="4250" y="2196"/>
                    <a:pt x="4235" y="2243"/>
                    <a:pt x="4231" y="2311"/>
                  </a:cubicBezTo>
                  <a:cubicBezTo>
                    <a:pt x="4230" y="2365"/>
                    <a:pt x="4269" y="2392"/>
                    <a:pt x="4311" y="2392"/>
                  </a:cubicBezTo>
                  <a:cubicBezTo>
                    <a:pt x="4340" y="2392"/>
                    <a:pt x="4370" y="2379"/>
                    <a:pt x="4388" y="2354"/>
                  </a:cubicBezTo>
                  <a:cubicBezTo>
                    <a:pt x="4428" y="2298"/>
                    <a:pt x="4441" y="2246"/>
                    <a:pt x="4461" y="2180"/>
                  </a:cubicBezTo>
                  <a:cubicBezTo>
                    <a:pt x="4479" y="2123"/>
                    <a:pt x="4446" y="2082"/>
                    <a:pt x="4404" y="2069"/>
                  </a:cubicBezTo>
                  <a:cubicBezTo>
                    <a:pt x="4461" y="2044"/>
                    <a:pt x="4519" y="2018"/>
                    <a:pt x="4578" y="1996"/>
                  </a:cubicBezTo>
                  <a:lnTo>
                    <a:pt x="4578" y="1996"/>
                  </a:lnTo>
                  <a:cubicBezTo>
                    <a:pt x="4568" y="2008"/>
                    <a:pt x="4559" y="2018"/>
                    <a:pt x="4549" y="2034"/>
                  </a:cubicBezTo>
                  <a:cubicBezTo>
                    <a:pt x="4513" y="2099"/>
                    <a:pt x="4565" y="2164"/>
                    <a:pt x="4629" y="2164"/>
                  </a:cubicBezTo>
                  <a:cubicBezTo>
                    <a:pt x="4642" y="2164"/>
                    <a:pt x="4656" y="2161"/>
                    <a:pt x="4670" y="2154"/>
                  </a:cubicBezTo>
                  <a:cubicBezTo>
                    <a:pt x="4756" y="2111"/>
                    <a:pt x="4823" y="2049"/>
                    <a:pt x="4903" y="1996"/>
                  </a:cubicBezTo>
                  <a:cubicBezTo>
                    <a:pt x="4950" y="1964"/>
                    <a:pt x="4948" y="1907"/>
                    <a:pt x="4923" y="1866"/>
                  </a:cubicBezTo>
                  <a:cubicBezTo>
                    <a:pt x="5217" y="1773"/>
                    <a:pt x="5520" y="1707"/>
                    <a:pt x="5828" y="1671"/>
                  </a:cubicBezTo>
                  <a:cubicBezTo>
                    <a:pt x="5936" y="1724"/>
                    <a:pt x="6049" y="1764"/>
                    <a:pt x="6161" y="1764"/>
                  </a:cubicBezTo>
                  <a:cubicBezTo>
                    <a:pt x="6189" y="1764"/>
                    <a:pt x="6218" y="1761"/>
                    <a:pt x="6246" y="1755"/>
                  </a:cubicBezTo>
                  <a:cubicBezTo>
                    <a:pt x="6304" y="1743"/>
                    <a:pt x="6320" y="1685"/>
                    <a:pt x="6304" y="1637"/>
                  </a:cubicBezTo>
                  <a:cubicBezTo>
                    <a:pt x="6377" y="1636"/>
                    <a:pt x="6450" y="1635"/>
                    <a:pt x="6525" y="1635"/>
                  </a:cubicBezTo>
                  <a:cubicBezTo>
                    <a:pt x="6521" y="1666"/>
                    <a:pt x="6537" y="1693"/>
                    <a:pt x="6563" y="1713"/>
                  </a:cubicBezTo>
                  <a:cubicBezTo>
                    <a:pt x="6410" y="1722"/>
                    <a:pt x="6272" y="1852"/>
                    <a:pt x="6184" y="1970"/>
                  </a:cubicBezTo>
                  <a:cubicBezTo>
                    <a:pt x="6140" y="2029"/>
                    <a:pt x="6204" y="2104"/>
                    <a:pt x="6266" y="2104"/>
                  </a:cubicBezTo>
                  <a:cubicBezTo>
                    <a:pt x="6287" y="2104"/>
                    <a:pt x="6307" y="2095"/>
                    <a:pt x="6323" y="2076"/>
                  </a:cubicBezTo>
                  <a:cubicBezTo>
                    <a:pt x="6426" y="1949"/>
                    <a:pt x="6559" y="1927"/>
                    <a:pt x="6684" y="1837"/>
                  </a:cubicBezTo>
                  <a:cubicBezTo>
                    <a:pt x="6708" y="1819"/>
                    <a:pt x="6712" y="1792"/>
                    <a:pt x="6704" y="1768"/>
                  </a:cubicBezTo>
                  <a:lnTo>
                    <a:pt x="6704" y="1768"/>
                  </a:lnTo>
                  <a:cubicBezTo>
                    <a:pt x="6754" y="1783"/>
                    <a:pt x="6804" y="1799"/>
                    <a:pt x="6858" y="1814"/>
                  </a:cubicBezTo>
                  <a:cubicBezTo>
                    <a:pt x="6794" y="1865"/>
                    <a:pt x="6741" y="1929"/>
                    <a:pt x="6699" y="1993"/>
                  </a:cubicBezTo>
                  <a:cubicBezTo>
                    <a:pt x="6663" y="2050"/>
                    <a:pt x="6719" y="2117"/>
                    <a:pt x="6774" y="2117"/>
                  </a:cubicBezTo>
                  <a:cubicBezTo>
                    <a:pt x="6793" y="2117"/>
                    <a:pt x="6811" y="2110"/>
                    <a:pt x="6826" y="2092"/>
                  </a:cubicBezTo>
                  <a:cubicBezTo>
                    <a:pt x="6921" y="1980"/>
                    <a:pt x="7035" y="1952"/>
                    <a:pt x="7150" y="1877"/>
                  </a:cubicBezTo>
                  <a:cubicBezTo>
                    <a:pt x="7177" y="1880"/>
                    <a:pt x="7204" y="1882"/>
                    <a:pt x="7230" y="1882"/>
                  </a:cubicBezTo>
                  <a:cubicBezTo>
                    <a:pt x="7276" y="1882"/>
                    <a:pt x="7320" y="1877"/>
                    <a:pt x="7363" y="1865"/>
                  </a:cubicBezTo>
                  <a:cubicBezTo>
                    <a:pt x="7427" y="1844"/>
                    <a:pt x="7446" y="1781"/>
                    <a:pt x="7422" y="1729"/>
                  </a:cubicBezTo>
                  <a:lnTo>
                    <a:pt x="7422" y="1729"/>
                  </a:lnTo>
                  <a:cubicBezTo>
                    <a:pt x="7521" y="1748"/>
                    <a:pt x="7618" y="1771"/>
                    <a:pt x="7715" y="1795"/>
                  </a:cubicBezTo>
                  <a:cubicBezTo>
                    <a:pt x="7727" y="1813"/>
                    <a:pt x="7735" y="1830"/>
                    <a:pt x="7752" y="1846"/>
                  </a:cubicBezTo>
                  <a:cubicBezTo>
                    <a:pt x="7771" y="1864"/>
                    <a:pt x="7798" y="1875"/>
                    <a:pt x="7825" y="1875"/>
                  </a:cubicBezTo>
                  <a:cubicBezTo>
                    <a:pt x="7850" y="1875"/>
                    <a:pt x="7875" y="1866"/>
                    <a:pt x="7893" y="1846"/>
                  </a:cubicBezTo>
                  <a:cubicBezTo>
                    <a:pt x="7894" y="1844"/>
                    <a:pt x="7894" y="1840"/>
                    <a:pt x="7896" y="1839"/>
                  </a:cubicBezTo>
                  <a:cubicBezTo>
                    <a:pt x="7977" y="1862"/>
                    <a:pt x="8058" y="1890"/>
                    <a:pt x="8139" y="1917"/>
                  </a:cubicBezTo>
                  <a:cubicBezTo>
                    <a:pt x="8128" y="1916"/>
                    <a:pt x="8116" y="1915"/>
                    <a:pt x="8104" y="1915"/>
                  </a:cubicBezTo>
                  <a:cubicBezTo>
                    <a:pt x="7985" y="1915"/>
                    <a:pt x="7870" y="1961"/>
                    <a:pt x="7764" y="2025"/>
                  </a:cubicBezTo>
                  <a:cubicBezTo>
                    <a:pt x="7690" y="2071"/>
                    <a:pt x="7735" y="2165"/>
                    <a:pt x="7807" y="2165"/>
                  </a:cubicBezTo>
                  <a:cubicBezTo>
                    <a:pt x="7818" y="2165"/>
                    <a:pt x="7830" y="2162"/>
                    <a:pt x="7842" y="2157"/>
                  </a:cubicBezTo>
                  <a:cubicBezTo>
                    <a:pt x="7979" y="2099"/>
                    <a:pt x="8113" y="2114"/>
                    <a:pt x="8254" y="2095"/>
                  </a:cubicBezTo>
                  <a:cubicBezTo>
                    <a:pt x="8311" y="2087"/>
                    <a:pt x="8324" y="2003"/>
                    <a:pt x="8285" y="1966"/>
                  </a:cubicBezTo>
                  <a:lnTo>
                    <a:pt x="8285" y="1966"/>
                  </a:lnTo>
                  <a:cubicBezTo>
                    <a:pt x="8316" y="1978"/>
                    <a:pt x="8345" y="1985"/>
                    <a:pt x="8376" y="1997"/>
                  </a:cubicBezTo>
                  <a:cubicBezTo>
                    <a:pt x="8522" y="2053"/>
                    <a:pt x="8667" y="2113"/>
                    <a:pt x="8808" y="2176"/>
                  </a:cubicBezTo>
                  <a:cubicBezTo>
                    <a:pt x="8821" y="2213"/>
                    <a:pt x="8841" y="2246"/>
                    <a:pt x="8872" y="2278"/>
                  </a:cubicBezTo>
                  <a:cubicBezTo>
                    <a:pt x="8860" y="2282"/>
                    <a:pt x="8847" y="2284"/>
                    <a:pt x="8837" y="2288"/>
                  </a:cubicBezTo>
                  <a:cubicBezTo>
                    <a:pt x="8741" y="2315"/>
                    <a:pt x="8771" y="2452"/>
                    <a:pt x="8859" y="2452"/>
                  </a:cubicBezTo>
                  <a:cubicBezTo>
                    <a:pt x="8866" y="2452"/>
                    <a:pt x="8874" y="2451"/>
                    <a:pt x="8882" y="2449"/>
                  </a:cubicBezTo>
                  <a:cubicBezTo>
                    <a:pt x="9010" y="2418"/>
                    <a:pt x="9140" y="2432"/>
                    <a:pt x="9267" y="2404"/>
                  </a:cubicBezTo>
                  <a:cubicBezTo>
                    <a:pt x="11002" y="3332"/>
                    <a:pt x="12315" y="4878"/>
                    <a:pt x="13287" y="6586"/>
                  </a:cubicBezTo>
                  <a:cubicBezTo>
                    <a:pt x="15082" y="10197"/>
                    <a:pt x="16201" y="14136"/>
                    <a:pt x="17232" y="18008"/>
                  </a:cubicBezTo>
                  <a:cubicBezTo>
                    <a:pt x="17240" y="18037"/>
                    <a:pt x="17263" y="18049"/>
                    <a:pt x="17286" y="18049"/>
                  </a:cubicBezTo>
                  <a:cubicBezTo>
                    <a:pt x="17321" y="18049"/>
                    <a:pt x="17358" y="18020"/>
                    <a:pt x="17349" y="17976"/>
                  </a:cubicBezTo>
                  <a:cubicBezTo>
                    <a:pt x="16714" y="15148"/>
                    <a:pt x="15950" y="12388"/>
                    <a:pt x="14836" y="9710"/>
                  </a:cubicBezTo>
                  <a:cubicBezTo>
                    <a:pt x="13919" y="7508"/>
                    <a:pt x="13010" y="4965"/>
                    <a:pt x="11370" y="3186"/>
                  </a:cubicBezTo>
                  <a:cubicBezTo>
                    <a:pt x="10851" y="2622"/>
                    <a:pt x="10222" y="2085"/>
                    <a:pt x="9525" y="1628"/>
                  </a:cubicBezTo>
                  <a:cubicBezTo>
                    <a:pt x="9526" y="1610"/>
                    <a:pt x="9525" y="1593"/>
                    <a:pt x="9516" y="1576"/>
                  </a:cubicBezTo>
                  <a:cubicBezTo>
                    <a:pt x="9469" y="1490"/>
                    <a:pt x="9406" y="1426"/>
                    <a:pt x="9328" y="1370"/>
                  </a:cubicBezTo>
                  <a:cubicBezTo>
                    <a:pt x="9316" y="1361"/>
                    <a:pt x="9304" y="1358"/>
                    <a:pt x="9293" y="1358"/>
                  </a:cubicBezTo>
                  <a:cubicBezTo>
                    <a:pt x="9255" y="1358"/>
                    <a:pt x="9225" y="1400"/>
                    <a:pt x="9224" y="1439"/>
                  </a:cubicBezTo>
                  <a:cubicBezTo>
                    <a:pt x="8920" y="1256"/>
                    <a:pt x="8605" y="1090"/>
                    <a:pt x="8284" y="947"/>
                  </a:cubicBezTo>
                  <a:cubicBezTo>
                    <a:pt x="8278" y="912"/>
                    <a:pt x="8270" y="879"/>
                    <a:pt x="8268" y="843"/>
                  </a:cubicBezTo>
                  <a:cubicBezTo>
                    <a:pt x="8266" y="782"/>
                    <a:pt x="8213" y="746"/>
                    <a:pt x="8163" y="746"/>
                  </a:cubicBezTo>
                  <a:cubicBezTo>
                    <a:pt x="8124" y="746"/>
                    <a:pt x="8086" y="767"/>
                    <a:pt x="8074" y="816"/>
                  </a:cubicBezTo>
                  <a:cubicBezTo>
                    <a:pt x="8071" y="827"/>
                    <a:pt x="8071" y="839"/>
                    <a:pt x="8069" y="849"/>
                  </a:cubicBezTo>
                  <a:cubicBezTo>
                    <a:pt x="8010" y="823"/>
                    <a:pt x="7949" y="802"/>
                    <a:pt x="7889" y="778"/>
                  </a:cubicBezTo>
                  <a:cubicBezTo>
                    <a:pt x="7889" y="762"/>
                    <a:pt x="7884" y="745"/>
                    <a:pt x="7871" y="731"/>
                  </a:cubicBezTo>
                  <a:cubicBezTo>
                    <a:pt x="7825" y="673"/>
                    <a:pt x="7777" y="635"/>
                    <a:pt x="7720" y="588"/>
                  </a:cubicBezTo>
                  <a:cubicBezTo>
                    <a:pt x="7702" y="574"/>
                    <a:pt x="7684" y="569"/>
                    <a:pt x="7667" y="569"/>
                  </a:cubicBezTo>
                  <a:cubicBezTo>
                    <a:pt x="7615" y="569"/>
                    <a:pt x="7572" y="620"/>
                    <a:pt x="7591" y="671"/>
                  </a:cubicBezTo>
                  <a:cubicBezTo>
                    <a:pt x="7560" y="661"/>
                    <a:pt x="7529" y="651"/>
                    <a:pt x="7497" y="639"/>
                  </a:cubicBezTo>
                  <a:cubicBezTo>
                    <a:pt x="7502" y="623"/>
                    <a:pt x="7502" y="604"/>
                    <a:pt x="7492" y="587"/>
                  </a:cubicBezTo>
                  <a:cubicBezTo>
                    <a:pt x="7444" y="503"/>
                    <a:pt x="7370" y="438"/>
                    <a:pt x="7327" y="349"/>
                  </a:cubicBezTo>
                  <a:cubicBezTo>
                    <a:pt x="7311" y="316"/>
                    <a:pt x="7284" y="302"/>
                    <a:pt x="7256" y="302"/>
                  </a:cubicBezTo>
                  <a:cubicBezTo>
                    <a:pt x="7201" y="302"/>
                    <a:pt x="7143" y="355"/>
                    <a:pt x="7158" y="420"/>
                  </a:cubicBezTo>
                  <a:cubicBezTo>
                    <a:pt x="7168" y="470"/>
                    <a:pt x="7187" y="515"/>
                    <a:pt x="7210" y="554"/>
                  </a:cubicBezTo>
                  <a:cubicBezTo>
                    <a:pt x="7176" y="544"/>
                    <a:pt x="7144" y="536"/>
                    <a:pt x="7111" y="527"/>
                  </a:cubicBezTo>
                  <a:cubicBezTo>
                    <a:pt x="7099" y="504"/>
                    <a:pt x="7093" y="480"/>
                    <a:pt x="7093" y="453"/>
                  </a:cubicBezTo>
                  <a:cubicBezTo>
                    <a:pt x="7089" y="392"/>
                    <a:pt x="7038" y="360"/>
                    <a:pt x="6990" y="360"/>
                  </a:cubicBezTo>
                  <a:cubicBezTo>
                    <a:pt x="6942" y="360"/>
                    <a:pt x="6896" y="391"/>
                    <a:pt x="6899" y="453"/>
                  </a:cubicBezTo>
                  <a:cubicBezTo>
                    <a:pt x="6899" y="461"/>
                    <a:pt x="6902" y="467"/>
                    <a:pt x="6902" y="476"/>
                  </a:cubicBezTo>
                  <a:lnTo>
                    <a:pt x="6788" y="452"/>
                  </a:lnTo>
                  <a:cubicBezTo>
                    <a:pt x="6792" y="441"/>
                    <a:pt x="6792" y="428"/>
                    <a:pt x="6788" y="417"/>
                  </a:cubicBezTo>
                  <a:cubicBezTo>
                    <a:pt x="6742" y="258"/>
                    <a:pt x="6593" y="167"/>
                    <a:pt x="6460" y="80"/>
                  </a:cubicBezTo>
                  <a:cubicBezTo>
                    <a:pt x="6445" y="70"/>
                    <a:pt x="6430" y="66"/>
                    <a:pt x="6415" y="66"/>
                  </a:cubicBezTo>
                  <a:cubicBezTo>
                    <a:pt x="6342" y="66"/>
                    <a:pt x="6279" y="170"/>
                    <a:pt x="6347" y="226"/>
                  </a:cubicBezTo>
                  <a:cubicBezTo>
                    <a:pt x="6415" y="283"/>
                    <a:pt x="6476" y="351"/>
                    <a:pt x="6546" y="406"/>
                  </a:cubicBezTo>
                  <a:cubicBezTo>
                    <a:pt x="6445" y="389"/>
                    <a:pt x="6342" y="375"/>
                    <a:pt x="6240" y="363"/>
                  </a:cubicBezTo>
                  <a:cubicBezTo>
                    <a:pt x="6171" y="207"/>
                    <a:pt x="6011" y="98"/>
                    <a:pt x="5870" y="12"/>
                  </a:cubicBezTo>
                  <a:cubicBezTo>
                    <a:pt x="5857" y="4"/>
                    <a:pt x="5843" y="1"/>
                    <a:pt x="5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0"/>
            <p:cNvSpPr/>
            <p:nvPr/>
          </p:nvSpPr>
          <p:spPr>
            <a:xfrm>
              <a:off x="5793125" y="3369575"/>
              <a:ext cx="328350" cy="448275"/>
            </a:xfrm>
            <a:custGeom>
              <a:avLst/>
              <a:gdLst/>
              <a:ahLst/>
              <a:cxnLst/>
              <a:rect l="l" t="t" r="r" b="b"/>
              <a:pathLst>
                <a:path w="13134" h="17931" extrusionOk="0">
                  <a:moveTo>
                    <a:pt x="65" y="1"/>
                  </a:moveTo>
                  <a:cubicBezTo>
                    <a:pt x="30" y="1"/>
                    <a:pt x="1" y="42"/>
                    <a:pt x="34" y="67"/>
                  </a:cubicBezTo>
                  <a:cubicBezTo>
                    <a:pt x="2996" y="2441"/>
                    <a:pt x="5501" y="5366"/>
                    <a:pt x="7469" y="8604"/>
                  </a:cubicBezTo>
                  <a:cubicBezTo>
                    <a:pt x="9324" y="11655"/>
                    <a:pt x="10450" y="15347"/>
                    <a:pt x="13015" y="17913"/>
                  </a:cubicBezTo>
                  <a:cubicBezTo>
                    <a:pt x="13028" y="17925"/>
                    <a:pt x="13042" y="17930"/>
                    <a:pt x="13055" y="17930"/>
                  </a:cubicBezTo>
                  <a:cubicBezTo>
                    <a:pt x="13097" y="17930"/>
                    <a:pt x="13133" y="17874"/>
                    <a:pt x="13098" y="17830"/>
                  </a:cubicBezTo>
                  <a:cubicBezTo>
                    <a:pt x="10694" y="14804"/>
                    <a:pt x="9374" y="11190"/>
                    <a:pt x="7302" y="7960"/>
                  </a:cubicBezTo>
                  <a:cubicBezTo>
                    <a:pt x="5351" y="4917"/>
                    <a:pt x="2926" y="2252"/>
                    <a:pt x="93" y="10"/>
                  </a:cubicBezTo>
                  <a:cubicBezTo>
                    <a:pt x="84" y="4"/>
                    <a:pt x="74" y="1"/>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0"/>
            <p:cNvSpPr/>
            <p:nvPr/>
          </p:nvSpPr>
          <p:spPr>
            <a:xfrm>
              <a:off x="5097025" y="3430900"/>
              <a:ext cx="190775" cy="406450"/>
            </a:xfrm>
            <a:custGeom>
              <a:avLst/>
              <a:gdLst/>
              <a:ahLst/>
              <a:cxnLst/>
              <a:rect l="l" t="t" r="r" b="b"/>
              <a:pathLst>
                <a:path w="7631" h="16258" extrusionOk="0">
                  <a:moveTo>
                    <a:pt x="0" y="1"/>
                  </a:moveTo>
                  <a:lnTo>
                    <a:pt x="0" y="1"/>
                  </a:lnTo>
                  <a:cubicBezTo>
                    <a:pt x="3349" y="4435"/>
                    <a:pt x="6371" y="9596"/>
                    <a:pt x="6088" y="15146"/>
                  </a:cubicBezTo>
                  <a:lnTo>
                    <a:pt x="7630" y="16258"/>
                  </a:lnTo>
                  <a:cubicBezTo>
                    <a:pt x="7236" y="10142"/>
                    <a:pt x="4452" y="421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0"/>
            <p:cNvSpPr/>
            <p:nvPr/>
          </p:nvSpPr>
          <p:spPr>
            <a:xfrm>
              <a:off x="4954500" y="3482450"/>
              <a:ext cx="276650" cy="396950"/>
            </a:xfrm>
            <a:custGeom>
              <a:avLst/>
              <a:gdLst/>
              <a:ahLst/>
              <a:cxnLst/>
              <a:rect l="l" t="t" r="r" b="b"/>
              <a:pathLst>
                <a:path w="11066" h="15878" extrusionOk="0">
                  <a:moveTo>
                    <a:pt x="1" y="1"/>
                  </a:moveTo>
                  <a:lnTo>
                    <a:pt x="1" y="1"/>
                  </a:lnTo>
                  <a:cubicBezTo>
                    <a:pt x="5865" y="3057"/>
                    <a:pt x="9948" y="9282"/>
                    <a:pt x="10418" y="15878"/>
                  </a:cubicBezTo>
                  <a:lnTo>
                    <a:pt x="11066" y="12681"/>
                  </a:lnTo>
                  <a:cubicBezTo>
                    <a:pt x="10179" y="6826"/>
                    <a:pt x="5682" y="167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0"/>
            <p:cNvSpPr/>
            <p:nvPr/>
          </p:nvSpPr>
          <p:spPr>
            <a:xfrm>
              <a:off x="4721400" y="3506175"/>
              <a:ext cx="365050" cy="325625"/>
            </a:xfrm>
            <a:custGeom>
              <a:avLst/>
              <a:gdLst/>
              <a:ahLst/>
              <a:cxnLst/>
              <a:rect l="l" t="t" r="r" b="b"/>
              <a:pathLst>
                <a:path w="14602" h="13025" extrusionOk="0">
                  <a:moveTo>
                    <a:pt x="1" y="0"/>
                  </a:moveTo>
                  <a:lnTo>
                    <a:pt x="1" y="0"/>
                  </a:lnTo>
                  <a:cubicBezTo>
                    <a:pt x="853" y="342"/>
                    <a:pt x="1699" y="699"/>
                    <a:pt x="2539" y="1069"/>
                  </a:cubicBezTo>
                  <a:lnTo>
                    <a:pt x="2539" y="1069"/>
                  </a:lnTo>
                  <a:cubicBezTo>
                    <a:pt x="1723" y="649"/>
                    <a:pt x="874" y="290"/>
                    <a:pt x="1" y="0"/>
                  </a:cubicBezTo>
                  <a:close/>
                  <a:moveTo>
                    <a:pt x="2539" y="1069"/>
                  </a:moveTo>
                  <a:cubicBezTo>
                    <a:pt x="7216" y="3479"/>
                    <a:pt x="10843" y="7918"/>
                    <a:pt x="12152" y="13025"/>
                  </a:cubicBezTo>
                  <a:lnTo>
                    <a:pt x="14602" y="8975"/>
                  </a:lnTo>
                  <a:cubicBezTo>
                    <a:pt x="14030" y="7325"/>
                    <a:pt x="12449" y="6265"/>
                    <a:pt x="10943" y="5378"/>
                  </a:cubicBezTo>
                  <a:cubicBezTo>
                    <a:pt x="8228" y="3780"/>
                    <a:pt x="5421" y="2341"/>
                    <a:pt x="2539" y="10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50000">
              <a:schemeClr val="accent1"/>
            </a:gs>
            <a:gs pos="100000">
              <a:schemeClr val="accent2"/>
            </a:gs>
          </a:gsLst>
          <a:lin ang="18900044" scaled="0"/>
        </a:gradFill>
        <a:effectLst/>
      </p:bgPr>
    </p:bg>
    <p:spTree>
      <p:nvGrpSpPr>
        <p:cNvPr id="1" name="Shape 45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chemeClr val="accent1"/>
            </a:gs>
            <a:gs pos="50000">
              <a:schemeClr val="accent1"/>
            </a:gs>
            <a:gs pos="100000">
              <a:schemeClr val="accent2"/>
            </a:gs>
          </a:gsLst>
          <a:lin ang="2700006" scaled="0"/>
        </a:gradFill>
        <a:effectLst/>
      </p:bgPr>
    </p:bg>
    <p:spTree>
      <p:nvGrpSpPr>
        <p:cNvPr id="1" name="Shape 4524"/>
        <p:cNvGrpSpPr/>
        <p:nvPr/>
      </p:nvGrpSpPr>
      <p:grpSpPr>
        <a:xfrm>
          <a:off x="0" y="0"/>
          <a:ext cx="0" cy="0"/>
          <a:chOff x="0" y="0"/>
          <a:chExt cx="0" cy="0"/>
        </a:xfrm>
      </p:grpSpPr>
      <p:grpSp>
        <p:nvGrpSpPr>
          <p:cNvPr id="4525" name="Google Shape;4525;p25"/>
          <p:cNvGrpSpPr/>
          <p:nvPr/>
        </p:nvGrpSpPr>
        <p:grpSpPr>
          <a:xfrm>
            <a:off x="-980440" y="560089"/>
            <a:ext cx="10963541" cy="7167757"/>
            <a:chOff x="-980440" y="407689"/>
            <a:chExt cx="10963541" cy="7167757"/>
          </a:xfrm>
        </p:grpSpPr>
        <p:sp>
          <p:nvSpPr>
            <p:cNvPr id="4526" name="Google Shape;4526;p25"/>
            <p:cNvSpPr/>
            <p:nvPr/>
          </p:nvSpPr>
          <p:spPr>
            <a:xfrm>
              <a:off x="3237339" y="407689"/>
              <a:ext cx="6745763" cy="3389308"/>
            </a:xfrm>
            <a:custGeom>
              <a:avLst/>
              <a:gdLst/>
              <a:ahLst/>
              <a:cxnLst/>
              <a:rect l="l" t="t" r="r" b="b"/>
              <a:pathLst>
                <a:path w="44257" h="22237" extrusionOk="0">
                  <a:moveTo>
                    <a:pt x="27817" y="14395"/>
                  </a:moveTo>
                  <a:lnTo>
                    <a:pt x="27817" y="14395"/>
                  </a:lnTo>
                  <a:cubicBezTo>
                    <a:pt x="27273" y="14619"/>
                    <a:pt x="26729" y="14845"/>
                    <a:pt x="26186" y="15071"/>
                  </a:cubicBezTo>
                  <a:lnTo>
                    <a:pt x="26186" y="15071"/>
                  </a:lnTo>
                  <a:cubicBezTo>
                    <a:pt x="26780" y="14971"/>
                    <a:pt x="27337" y="14780"/>
                    <a:pt x="27817" y="14395"/>
                  </a:cubicBezTo>
                  <a:close/>
                  <a:moveTo>
                    <a:pt x="41482" y="0"/>
                  </a:moveTo>
                  <a:cubicBezTo>
                    <a:pt x="41376" y="0"/>
                    <a:pt x="41269" y="17"/>
                    <a:pt x="41169" y="49"/>
                  </a:cubicBezTo>
                  <a:cubicBezTo>
                    <a:pt x="40166" y="361"/>
                    <a:pt x="39938" y="1700"/>
                    <a:pt x="39142" y="2385"/>
                  </a:cubicBezTo>
                  <a:cubicBezTo>
                    <a:pt x="38718" y="2748"/>
                    <a:pt x="38136" y="2910"/>
                    <a:pt x="37651" y="3178"/>
                  </a:cubicBezTo>
                  <a:cubicBezTo>
                    <a:pt x="36627" y="3747"/>
                    <a:pt x="35586" y="4524"/>
                    <a:pt x="35284" y="5683"/>
                  </a:cubicBezTo>
                  <a:cubicBezTo>
                    <a:pt x="35188" y="6055"/>
                    <a:pt x="35172" y="6454"/>
                    <a:pt x="35005" y="6800"/>
                  </a:cubicBezTo>
                  <a:cubicBezTo>
                    <a:pt x="34698" y="7429"/>
                    <a:pt x="33932" y="7780"/>
                    <a:pt x="33779" y="8467"/>
                  </a:cubicBezTo>
                  <a:cubicBezTo>
                    <a:pt x="33715" y="8754"/>
                    <a:pt x="33773" y="9058"/>
                    <a:pt x="33704" y="9343"/>
                  </a:cubicBezTo>
                  <a:cubicBezTo>
                    <a:pt x="33627" y="9650"/>
                    <a:pt x="33409" y="9902"/>
                    <a:pt x="33192" y="10130"/>
                  </a:cubicBezTo>
                  <a:cubicBezTo>
                    <a:pt x="31897" y="11499"/>
                    <a:pt x="30349" y="12611"/>
                    <a:pt x="28657" y="13393"/>
                  </a:cubicBezTo>
                  <a:cubicBezTo>
                    <a:pt x="30226" y="12729"/>
                    <a:pt x="31700" y="11849"/>
                    <a:pt x="33033" y="10793"/>
                  </a:cubicBezTo>
                  <a:cubicBezTo>
                    <a:pt x="33650" y="10302"/>
                    <a:pt x="34096" y="9778"/>
                    <a:pt x="34613" y="9203"/>
                  </a:cubicBezTo>
                  <a:cubicBezTo>
                    <a:pt x="35113" y="8647"/>
                    <a:pt x="35823" y="7869"/>
                    <a:pt x="36044" y="7139"/>
                  </a:cubicBezTo>
                  <a:lnTo>
                    <a:pt x="36044" y="7139"/>
                  </a:lnTo>
                  <a:cubicBezTo>
                    <a:pt x="35841" y="7811"/>
                    <a:pt x="35630" y="8499"/>
                    <a:pt x="35202" y="9054"/>
                  </a:cubicBezTo>
                  <a:cubicBezTo>
                    <a:pt x="35035" y="9271"/>
                    <a:pt x="34825" y="9501"/>
                    <a:pt x="34855" y="9772"/>
                  </a:cubicBezTo>
                  <a:cubicBezTo>
                    <a:pt x="34877" y="9960"/>
                    <a:pt x="35015" y="10134"/>
                    <a:pt x="34981" y="10318"/>
                  </a:cubicBezTo>
                  <a:cubicBezTo>
                    <a:pt x="34931" y="10602"/>
                    <a:pt x="34563" y="10663"/>
                    <a:pt x="34287" y="10737"/>
                  </a:cubicBezTo>
                  <a:cubicBezTo>
                    <a:pt x="33159" y="11043"/>
                    <a:pt x="33358" y="12261"/>
                    <a:pt x="32545" y="12873"/>
                  </a:cubicBezTo>
                  <a:cubicBezTo>
                    <a:pt x="32128" y="13185"/>
                    <a:pt x="31573" y="13250"/>
                    <a:pt x="31155" y="13563"/>
                  </a:cubicBezTo>
                  <a:cubicBezTo>
                    <a:pt x="30608" y="13969"/>
                    <a:pt x="30346" y="14755"/>
                    <a:pt x="29713" y="14991"/>
                  </a:cubicBezTo>
                  <a:cubicBezTo>
                    <a:pt x="29421" y="15100"/>
                    <a:pt x="29100" y="15067"/>
                    <a:pt x="28791" y="15095"/>
                  </a:cubicBezTo>
                  <a:cubicBezTo>
                    <a:pt x="27311" y="15225"/>
                    <a:pt x="26005" y="16693"/>
                    <a:pt x="24627" y="16693"/>
                  </a:cubicBezTo>
                  <a:cubicBezTo>
                    <a:pt x="24424" y="16693"/>
                    <a:pt x="24220" y="16661"/>
                    <a:pt x="24013" y="16589"/>
                  </a:cubicBezTo>
                  <a:cubicBezTo>
                    <a:pt x="24675" y="16425"/>
                    <a:pt x="25307" y="16126"/>
                    <a:pt x="25859" y="15712"/>
                  </a:cubicBezTo>
                  <a:lnTo>
                    <a:pt x="25859" y="15712"/>
                  </a:lnTo>
                  <a:cubicBezTo>
                    <a:pt x="24872" y="15956"/>
                    <a:pt x="23883" y="16197"/>
                    <a:pt x="22895" y="16439"/>
                  </a:cubicBezTo>
                  <a:cubicBezTo>
                    <a:pt x="23992" y="15983"/>
                    <a:pt x="25089" y="15526"/>
                    <a:pt x="26186" y="15071"/>
                  </a:cubicBezTo>
                  <a:lnTo>
                    <a:pt x="26186" y="15071"/>
                  </a:lnTo>
                  <a:cubicBezTo>
                    <a:pt x="24608" y="15335"/>
                    <a:pt x="22768" y="14957"/>
                    <a:pt x="21427" y="15885"/>
                  </a:cubicBezTo>
                  <a:cubicBezTo>
                    <a:pt x="21004" y="16176"/>
                    <a:pt x="20636" y="16596"/>
                    <a:pt x="20136" y="16693"/>
                  </a:cubicBezTo>
                  <a:cubicBezTo>
                    <a:pt x="20047" y="16711"/>
                    <a:pt x="19958" y="16717"/>
                    <a:pt x="19868" y="16717"/>
                  </a:cubicBezTo>
                  <a:cubicBezTo>
                    <a:pt x="19660" y="16717"/>
                    <a:pt x="19450" y="16684"/>
                    <a:pt x="19242" y="16679"/>
                  </a:cubicBezTo>
                  <a:cubicBezTo>
                    <a:pt x="19219" y="16678"/>
                    <a:pt x="19196" y="16678"/>
                    <a:pt x="19173" y="16678"/>
                  </a:cubicBezTo>
                  <a:cubicBezTo>
                    <a:pt x="17193" y="16678"/>
                    <a:pt x="15786" y="19014"/>
                    <a:pt x="13799" y="19187"/>
                  </a:cubicBezTo>
                  <a:cubicBezTo>
                    <a:pt x="13717" y="19194"/>
                    <a:pt x="13634" y="19197"/>
                    <a:pt x="13552" y="19197"/>
                  </a:cubicBezTo>
                  <a:cubicBezTo>
                    <a:pt x="12651" y="19197"/>
                    <a:pt x="11732" y="18811"/>
                    <a:pt x="10858" y="18811"/>
                  </a:cubicBezTo>
                  <a:cubicBezTo>
                    <a:pt x="10564" y="18811"/>
                    <a:pt x="10274" y="18855"/>
                    <a:pt x="9993" y="18972"/>
                  </a:cubicBezTo>
                  <a:cubicBezTo>
                    <a:pt x="9508" y="19174"/>
                    <a:pt x="9470" y="19900"/>
                    <a:pt x="8924" y="20033"/>
                  </a:cubicBezTo>
                  <a:cubicBezTo>
                    <a:pt x="8869" y="20047"/>
                    <a:pt x="8815" y="20053"/>
                    <a:pt x="8760" y="20053"/>
                  </a:cubicBezTo>
                  <a:cubicBezTo>
                    <a:pt x="8553" y="20053"/>
                    <a:pt x="8344" y="19974"/>
                    <a:pt x="8132" y="19958"/>
                  </a:cubicBezTo>
                  <a:cubicBezTo>
                    <a:pt x="8110" y="19956"/>
                    <a:pt x="8087" y="19955"/>
                    <a:pt x="8064" y="19955"/>
                  </a:cubicBezTo>
                  <a:cubicBezTo>
                    <a:pt x="7664" y="19955"/>
                    <a:pt x="7268" y="20203"/>
                    <a:pt x="7090" y="20574"/>
                  </a:cubicBezTo>
                  <a:cubicBezTo>
                    <a:pt x="7067" y="20473"/>
                    <a:pt x="6971" y="20426"/>
                    <a:pt x="6868" y="20426"/>
                  </a:cubicBezTo>
                  <a:cubicBezTo>
                    <a:pt x="6797" y="20426"/>
                    <a:pt x="6724" y="20448"/>
                    <a:pt x="6667" y="20488"/>
                  </a:cubicBezTo>
                  <a:cubicBezTo>
                    <a:pt x="6528" y="20585"/>
                    <a:pt x="6442" y="20749"/>
                    <a:pt x="6309" y="20857"/>
                  </a:cubicBezTo>
                  <a:cubicBezTo>
                    <a:pt x="6203" y="20940"/>
                    <a:pt x="6076" y="20983"/>
                    <a:pt x="5950" y="21021"/>
                  </a:cubicBezTo>
                  <a:cubicBezTo>
                    <a:pt x="4037" y="21609"/>
                    <a:pt x="1984" y="21310"/>
                    <a:pt x="0" y="21542"/>
                  </a:cubicBezTo>
                  <a:cubicBezTo>
                    <a:pt x="1020" y="21597"/>
                    <a:pt x="2046" y="21651"/>
                    <a:pt x="3069" y="21651"/>
                  </a:cubicBezTo>
                  <a:cubicBezTo>
                    <a:pt x="4226" y="21651"/>
                    <a:pt x="5380" y="21582"/>
                    <a:pt x="6519" y="21366"/>
                  </a:cubicBezTo>
                  <a:cubicBezTo>
                    <a:pt x="6628" y="21345"/>
                    <a:pt x="6739" y="21323"/>
                    <a:pt x="6849" y="21323"/>
                  </a:cubicBezTo>
                  <a:cubicBezTo>
                    <a:pt x="6883" y="21323"/>
                    <a:pt x="6917" y="21325"/>
                    <a:pt x="6950" y="21330"/>
                  </a:cubicBezTo>
                  <a:cubicBezTo>
                    <a:pt x="7103" y="21350"/>
                    <a:pt x="7242" y="21426"/>
                    <a:pt x="7388" y="21475"/>
                  </a:cubicBezTo>
                  <a:cubicBezTo>
                    <a:pt x="7517" y="21519"/>
                    <a:pt x="7653" y="21540"/>
                    <a:pt x="7790" y="21540"/>
                  </a:cubicBezTo>
                  <a:cubicBezTo>
                    <a:pt x="8025" y="21540"/>
                    <a:pt x="8261" y="21477"/>
                    <a:pt x="8465" y="21353"/>
                  </a:cubicBezTo>
                  <a:cubicBezTo>
                    <a:pt x="8588" y="21279"/>
                    <a:pt x="8702" y="21181"/>
                    <a:pt x="8838" y="21136"/>
                  </a:cubicBezTo>
                  <a:cubicBezTo>
                    <a:pt x="8914" y="21111"/>
                    <a:pt x="8991" y="21102"/>
                    <a:pt x="9070" y="21102"/>
                  </a:cubicBezTo>
                  <a:cubicBezTo>
                    <a:pt x="9178" y="21102"/>
                    <a:pt x="9289" y="21118"/>
                    <a:pt x="9397" y="21128"/>
                  </a:cubicBezTo>
                  <a:cubicBezTo>
                    <a:pt x="9507" y="21139"/>
                    <a:pt x="9617" y="21145"/>
                    <a:pt x="9728" y="21145"/>
                  </a:cubicBezTo>
                  <a:cubicBezTo>
                    <a:pt x="10050" y="21145"/>
                    <a:pt x="10372" y="21098"/>
                    <a:pt x="10681" y="21005"/>
                  </a:cubicBezTo>
                  <a:lnTo>
                    <a:pt x="10681" y="21005"/>
                  </a:lnTo>
                  <a:cubicBezTo>
                    <a:pt x="10495" y="21438"/>
                    <a:pt x="9999" y="21631"/>
                    <a:pt x="9543" y="21673"/>
                  </a:cubicBezTo>
                  <a:cubicBezTo>
                    <a:pt x="9281" y="21696"/>
                    <a:pt x="9011" y="21686"/>
                    <a:pt x="8764" y="21776"/>
                  </a:cubicBezTo>
                  <a:cubicBezTo>
                    <a:pt x="8641" y="21820"/>
                    <a:pt x="8526" y="21889"/>
                    <a:pt x="8404" y="21943"/>
                  </a:cubicBezTo>
                  <a:cubicBezTo>
                    <a:pt x="7907" y="22164"/>
                    <a:pt x="7337" y="22109"/>
                    <a:pt x="6811" y="22236"/>
                  </a:cubicBezTo>
                  <a:cubicBezTo>
                    <a:pt x="8002" y="22222"/>
                    <a:pt x="9214" y="22203"/>
                    <a:pt x="10354" y="21841"/>
                  </a:cubicBezTo>
                  <a:cubicBezTo>
                    <a:pt x="10558" y="21779"/>
                    <a:pt x="10761" y="21702"/>
                    <a:pt x="10973" y="21693"/>
                  </a:cubicBezTo>
                  <a:cubicBezTo>
                    <a:pt x="10990" y="21692"/>
                    <a:pt x="11008" y="21692"/>
                    <a:pt x="11026" y="21692"/>
                  </a:cubicBezTo>
                  <a:cubicBezTo>
                    <a:pt x="11173" y="21692"/>
                    <a:pt x="11324" y="21718"/>
                    <a:pt x="11470" y="21718"/>
                  </a:cubicBezTo>
                  <a:cubicBezTo>
                    <a:pt x="11550" y="21718"/>
                    <a:pt x="11629" y="21710"/>
                    <a:pt x="11706" y="21686"/>
                  </a:cubicBezTo>
                  <a:cubicBezTo>
                    <a:pt x="11856" y="21638"/>
                    <a:pt x="11981" y="21533"/>
                    <a:pt x="12119" y="21461"/>
                  </a:cubicBezTo>
                  <a:cubicBezTo>
                    <a:pt x="12227" y="21403"/>
                    <a:pt x="12341" y="21382"/>
                    <a:pt x="12457" y="21382"/>
                  </a:cubicBezTo>
                  <a:cubicBezTo>
                    <a:pt x="12722" y="21382"/>
                    <a:pt x="12999" y="21492"/>
                    <a:pt x="13253" y="21528"/>
                  </a:cubicBezTo>
                  <a:cubicBezTo>
                    <a:pt x="13353" y="21542"/>
                    <a:pt x="13453" y="21548"/>
                    <a:pt x="13553" y="21548"/>
                  </a:cubicBezTo>
                  <a:cubicBezTo>
                    <a:pt x="13736" y="21548"/>
                    <a:pt x="13920" y="21529"/>
                    <a:pt x="14102" y="21510"/>
                  </a:cubicBezTo>
                  <a:cubicBezTo>
                    <a:pt x="15024" y="21416"/>
                    <a:pt x="15948" y="21323"/>
                    <a:pt x="16870" y="21228"/>
                  </a:cubicBezTo>
                  <a:cubicBezTo>
                    <a:pt x="18104" y="21104"/>
                    <a:pt x="19387" y="20961"/>
                    <a:pt x="20442" y="20290"/>
                  </a:cubicBezTo>
                  <a:cubicBezTo>
                    <a:pt x="20755" y="20090"/>
                    <a:pt x="21052" y="19843"/>
                    <a:pt x="21411" y="19756"/>
                  </a:cubicBezTo>
                  <a:cubicBezTo>
                    <a:pt x="21518" y="19730"/>
                    <a:pt x="21627" y="19719"/>
                    <a:pt x="21737" y="19719"/>
                  </a:cubicBezTo>
                  <a:cubicBezTo>
                    <a:pt x="22266" y="19719"/>
                    <a:pt x="22819" y="19967"/>
                    <a:pt x="23329" y="19967"/>
                  </a:cubicBezTo>
                  <a:cubicBezTo>
                    <a:pt x="23521" y="19967"/>
                    <a:pt x="23706" y="19932"/>
                    <a:pt x="23883" y="19836"/>
                  </a:cubicBezTo>
                  <a:cubicBezTo>
                    <a:pt x="24156" y="19685"/>
                    <a:pt x="24353" y="19406"/>
                    <a:pt x="24638" y="19281"/>
                  </a:cubicBezTo>
                  <a:cubicBezTo>
                    <a:pt x="24773" y="19222"/>
                    <a:pt x="24917" y="19202"/>
                    <a:pt x="25063" y="19202"/>
                  </a:cubicBezTo>
                  <a:cubicBezTo>
                    <a:pt x="25250" y="19202"/>
                    <a:pt x="25441" y="19234"/>
                    <a:pt x="25627" y="19256"/>
                  </a:cubicBezTo>
                  <a:cubicBezTo>
                    <a:pt x="25857" y="19286"/>
                    <a:pt x="26089" y="19300"/>
                    <a:pt x="26321" y="19300"/>
                  </a:cubicBezTo>
                  <a:cubicBezTo>
                    <a:pt x="27024" y="19300"/>
                    <a:pt x="27728" y="19167"/>
                    <a:pt x="28387" y="18910"/>
                  </a:cubicBezTo>
                  <a:lnTo>
                    <a:pt x="28387" y="18910"/>
                  </a:lnTo>
                  <a:cubicBezTo>
                    <a:pt x="26883" y="19626"/>
                    <a:pt x="25378" y="20340"/>
                    <a:pt x="23874" y="21056"/>
                  </a:cubicBezTo>
                  <a:cubicBezTo>
                    <a:pt x="27149" y="20803"/>
                    <a:pt x="29942" y="18513"/>
                    <a:pt x="33124" y="17666"/>
                  </a:cubicBezTo>
                  <a:cubicBezTo>
                    <a:pt x="33720" y="17510"/>
                    <a:pt x="34343" y="17396"/>
                    <a:pt x="34865" y="17062"/>
                  </a:cubicBezTo>
                  <a:cubicBezTo>
                    <a:pt x="35337" y="16762"/>
                    <a:pt x="35690" y="16301"/>
                    <a:pt x="36036" y="15854"/>
                  </a:cubicBezTo>
                  <a:cubicBezTo>
                    <a:pt x="37099" y="14469"/>
                    <a:pt x="39971" y="12015"/>
                    <a:pt x="40460" y="10005"/>
                  </a:cubicBezTo>
                  <a:lnTo>
                    <a:pt x="40460" y="10005"/>
                  </a:lnTo>
                  <a:cubicBezTo>
                    <a:pt x="39522" y="11958"/>
                    <a:pt x="36765" y="14573"/>
                    <a:pt x="35602" y="14777"/>
                  </a:cubicBezTo>
                  <a:cubicBezTo>
                    <a:pt x="36328" y="14527"/>
                    <a:pt x="37473" y="13134"/>
                    <a:pt x="37784" y="12414"/>
                  </a:cubicBezTo>
                  <a:cubicBezTo>
                    <a:pt x="38021" y="11862"/>
                    <a:pt x="37980" y="11193"/>
                    <a:pt x="38337" y="10693"/>
                  </a:cubicBezTo>
                  <a:cubicBezTo>
                    <a:pt x="38602" y="10324"/>
                    <a:pt x="39101" y="10162"/>
                    <a:pt x="39277" y="9720"/>
                  </a:cubicBezTo>
                  <a:cubicBezTo>
                    <a:pt x="39371" y="9481"/>
                    <a:pt x="39339" y="9212"/>
                    <a:pt x="39331" y="8953"/>
                  </a:cubicBezTo>
                  <a:cubicBezTo>
                    <a:pt x="39321" y="8696"/>
                    <a:pt x="39348" y="8412"/>
                    <a:pt x="39528" y="8230"/>
                  </a:cubicBezTo>
                  <a:cubicBezTo>
                    <a:pt x="39666" y="8089"/>
                    <a:pt x="39865" y="8043"/>
                    <a:pt x="40051" y="7980"/>
                  </a:cubicBezTo>
                  <a:cubicBezTo>
                    <a:pt x="41083" y="7638"/>
                    <a:pt x="41451" y="6778"/>
                    <a:pt x="42116" y="6026"/>
                  </a:cubicBezTo>
                  <a:cubicBezTo>
                    <a:pt x="42634" y="5442"/>
                    <a:pt x="43638" y="5247"/>
                    <a:pt x="44014" y="4564"/>
                  </a:cubicBezTo>
                  <a:cubicBezTo>
                    <a:pt x="44256" y="4116"/>
                    <a:pt x="44101" y="3556"/>
                    <a:pt x="43847" y="3116"/>
                  </a:cubicBezTo>
                  <a:cubicBezTo>
                    <a:pt x="43405" y="2350"/>
                    <a:pt x="42690" y="1746"/>
                    <a:pt x="42373" y="920"/>
                  </a:cubicBezTo>
                  <a:cubicBezTo>
                    <a:pt x="42268" y="653"/>
                    <a:pt x="42200" y="354"/>
                    <a:pt x="41982" y="168"/>
                  </a:cubicBezTo>
                  <a:cubicBezTo>
                    <a:pt x="41844" y="51"/>
                    <a:pt x="41664" y="0"/>
                    <a:pt x="41482"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5"/>
            <p:cNvSpPr/>
            <p:nvPr/>
          </p:nvSpPr>
          <p:spPr>
            <a:xfrm>
              <a:off x="-858961" y="1199664"/>
              <a:ext cx="2640567" cy="2202738"/>
            </a:xfrm>
            <a:custGeom>
              <a:avLst/>
              <a:gdLst/>
              <a:ahLst/>
              <a:cxnLst/>
              <a:rect l="l" t="t" r="r" b="b"/>
              <a:pathLst>
                <a:path w="17324" h="14452" extrusionOk="0">
                  <a:moveTo>
                    <a:pt x="0" y="1"/>
                  </a:moveTo>
                  <a:lnTo>
                    <a:pt x="0" y="1"/>
                  </a:lnTo>
                  <a:cubicBezTo>
                    <a:pt x="456" y="2179"/>
                    <a:pt x="1240" y="4361"/>
                    <a:pt x="2771" y="5978"/>
                  </a:cubicBezTo>
                  <a:cubicBezTo>
                    <a:pt x="2916" y="6130"/>
                    <a:pt x="3070" y="6281"/>
                    <a:pt x="3166" y="6470"/>
                  </a:cubicBezTo>
                  <a:cubicBezTo>
                    <a:pt x="3345" y="6811"/>
                    <a:pt x="3307" y="7219"/>
                    <a:pt x="3308" y="7604"/>
                  </a:cubicBezTo>
                  <a:cubicBezTo>
                    <a:pt x="3311" y="7989"/>
                    <a:pt x="3387" y="8420"/>
                    <a:pt x="3699" y="8645"/>
                  </a:cubicBezTo>
                  <a:cubicBezTo>
                    <a:pt x="3851" y="8754"/>
                    <a:pt x="4069" y="8830"/>
                    <a:pt x="4104" y="9014"/>
                  </a:cubicBezTo>
                  <a:cubicBezTo>
                    <a:pt x="4127" y="9139"/>
                    <a:pt x="4050" y="9265"/>
                    <a:pt x="4058" y="9393"/>
                  </a:cubicBezTo>
                  <a:cubicBezTo>
                    <a:pt x="4082" y="9785"/>
                    <a:pt x="4752" y="9769"/>
                    <a:pt x="4917" y="10125"/>
                  </a:cubicBezTo>
                  <a:cubicBezTo>
                    <a:pt x="3230" y="9594"/>
                    <a:pt x="1621" y="8083"/>
                    <a:pt x="580" y="7199"/>
                  </a:cubicBezTo>
                  <a:lnTo>
                    <a:pt x="580" y="7199"/>
                  </a:lnTo>
                  <a:cubicBezTo>
                    <a:pt x="1593" y="8654"/>
                    <a:pt x="3422" y="10225"/>
                    <a:pt x="5302" y="10982"/>
                  </a:cubicBezTo>
                  <a:cubicBezTo>
                    <a:pt x="5572" y="11091"/>
                    <a:pt x="5855" y="11176"/>
                    <a:pt x="6095" y="11341"/>
                  </a:cubicBezTo>
                  <a:cubicBezTo>
                    <a:pt x="6275" y="11461"/>
                    <a:pt x="6422" y="11621"/>
                    <a:pt x="6584" y="11765"/>
                  </a:cubicBezTo>
                  <a:cubicBezTo>
                    <a:pt x="7313" y="12404"/>
                    <a:pt x="8254" y="12502"/>
                    <a:pt x="9179" y="12592"/>
                  </a:cubicBezTo>
                  <a:cubicBezTo>
                    <a:pt x="9380" y="12613"/>
                    <a:pt x="9601" y="12621"/>
                    <a:pt x="9814" y="12648"/>
                  </a:cubicBezTo>
                  <a:cubicBezTo>
                    <a:pt x="9993" y="12669"/>
                    <a:pt x="10168" y="12700"/>
                    <a:pt x="10337" y="12758"/>
                  </a:cubicBezTo>
                  <a:cubicBezTo>
                    <a:pt x="10688" y="12890"/>
                    <a:pt x="10952" y="13195"/>
                    <a:pt x="11326" y="13289"/>
                  </a:cubicBezTo>
                  <a:cubicBezTo>
                    <a:pt x="11441" y="13318"/>
                    <a:pt x="11561" y="13325"/>
                    <a:pt x="11681" y="13325"/>
                  </a:cubicBezTo>
                  <a:cubicBezTo>
                    <a:pt x="11773" y="13325"/>
                    <a:pt x="11865" y="13321"/>
                    <a:pt x="11956" y="13321"/>
                  </a:cubicBezTo>
                  <a:cubicBezTo>
                    <a:pt x="12063" y="13321"/>
                    <a:pt x="12170" y="13326"/>
                    <a:pt x="12274" y="13347"/>
                  </a:cubicBezTo>
                  <a:cubicBezTo>
                    <a:pt x="12537" y="13403"/>
                    <a:pt x="12765" y="13557"/>
                    <a:pt x="13007" y="13674"/>
                  </a:cubicBezTo>
                  <a:cubicBezTo>
                    <a:pt x="13537" y="13934"/>
                    <a:pt x="14133" y="14024"/>
                    <a:pt x="14716" y="14108"/>
                  </a:cubicBezTo>
                  <a:cubicBezTo>
                    <a:pt x="15585" y="14232"/>
                    <a:pt x="16453" y="14347"/>
                    <a:pt x="17323" y="14451"/>
                  </a:cubicBezTo>
                  <a:cubicBezTo>
                    <a:pt x="16474" y="14290"/>
                    <a:pt x="15636" y="14071"/>
                    <a:pt x="14815" y="13792"/>
                  </a:cubicBezTo>
                  <a:cubicBezTo>
                    <a:pt x="14246" y="13600"/>
                    <a:pt x="13789" y="13406"/>
                    <a:pt x="13606" y="12848"/>
                  </a:cubicBezTo>
                  <a:cubicBezTo>
                    <a:pt x="13360" y="12107"/>
                    <a:pt x="13081" y="12521"/>
                    <a:pt x="12499" y="12235"/>
                  </a:cubicBezTo>
                  <a:cubicBezTo>
                    <a:pt x="12203" y="12088"/>
                    <a:pt x="12155" y="11699"/>
                    <a:pt x="12027" y="11396"/>
                  </a:cubicBezTo>
                  <a:cubicBezTo>
                    <a:pt x="11820" y="10905"/>
                    <a:pt x="11299" y="10570"/>
                    <a:pt x="10768" y="10570"/>
                  </a:cubicBezTo>
                  <a:cubicBezTo>
                    <a:pt x="10731" y="10570"/>
                    <a:pt x="10693" y="10572"/>
                    <a:pt x="10655" y="10575"/>
                  </a:cubicBezTo>
                  <a:cubicBezTo>
                    <a:pt x="10515" y="10589"/>
                    <a:pt x="10357" y="10616"/>
                    <a:pt x="10212" y="10616"/>
                  </a:cubicBezTo>
                  <a:cubicBezTo>
                    <a:pt x="10040" y="10616"/>
                    <a:pt x="9887" y="10578"/>
                    <a:pt x="9802" y="10436"/>
                  </a:cubicBezTo>
                  <a:cubicBezTo>
                    <a:pt x="9759" y="10362"/>
                    <a:pt x="9749" y="10273"/>
                    <a:pt x="9743" y="10186"/>
                  </a:cubicBezTo>
                  <a:cubicBezTo>
                    <a:pt x="9711" y="9649"/>
                    <a:pt x="9859" y="9097"/>
                    <a:pt x="9723" y="8574"/>
                  </a:cubicBezTo>
                  <a:cubicBezTo>
                    <a:pt x="9580" y="8033"/>
                    <a:pt x="9113" y="7588"/>
                    <a:pt x="8565" y="7475"/>
                  </a:cubicBezTo>
                  <a:cubicBezTo>
                    <a:pt x="8450" y="7451"/>
                    <a:pt x="8333" y="7441"/>
                    <a:pt x="8216" y="7441"/>
                  </a:cubicBezTo>
                  <a:cubicBezTo>
                    <a:pt x="7896" y="7441"/>
                    <a:pt x="7572" y="7517"/>
                    <a:pt x="7258" y="7591"/>
                  </a:cubicBezTo>
                  <a:cubicBezTo>
                    <a:pt x="7341" y="7449"/>
                    <a:pt x="7202" y="7270"/>
                    <a:pt x="7049" y="7203"/>
                  </a:cubicBezTo>
                  <a:cubicBezTo>
                    <a:pt x="6898" y="7137"/>
                    <a:pt x="6719" y="7112"/>
                    <a:pt x="6605" y="6991"/>
                  </a:cubicBezTo>
                  <a:cubicBezTo>
                    <a:pt x="6374" y="6743"/>
                    <a:pt x="6568" y="6262"/>
                    <a:pt x="6307" y="6049"/>
                  </a:cubicBezTo>
                  <a:cubicBezTo>
                    <a:pt x="6197" y="5959"/>
                    <a:pt x="6044" y="5953"/>
                    <a:pt x="5909" y="5908"/>
                  </a:cubicBezTo>
                  <a:cubicBezTo>
                    <a:pt x="5497" y="5774"/>
                    <a:pt x="5292" y="5305"/>
                    <a:pt x="5253" y="4876"/>
                  </a:cubicBezTo>
                  <a:cubicBezTo>
                    <a:pt x="5212" y="4431"/>
                    <a:pt x="5386" y="3792"/>
                    <a:pt x="5154" y="3400"/>
                  </a:cubicBezTo>
                  <a:cubicBezTo>
                    <a:pt x="5006" y="3151"/>
                    <a:pt x="4681" y="2994"/>
                    <a:pt x="4379" y="2994"/>
                  </a:cubicBezTo>
                  <a:cubicBezTo>
                    <a:pt x="4270" y="2994"/>
                    <a:pt x="4164" y="3015"/>
                    <a:pt x="4071" y="3059"/>
                  </a:cubicBezTo>
                  <a:cubicBezTo>
                    <a:pt x="3985" y="3100"/>
                    <a:pt x="3904" y="3158"/>
                    <a:pt x="3809" y="3162"/>
                  </a:cubicBezTo>
                  <a:cubicBezTo>
                    <a:pt x="3805" y="3162"/>
                    <a:pt x="3800" y="3162"/>
                    <a:pt x="3795" y="3162"/>
                  </a:cubicBezTo>
                  <a:cubicBezTo>
                    <a:pt x="3699" y="3162"/>
                    <a:pt x="3609" y="3107"/>
                    <a:pt x="3529" y="3050"/>
                  </a:cubicBezTo>
                  <a:cubicBezTo>
                    <a:pt x="2905" y="2609"/>
                    <a:pt x="2409" y="1984"/>
                    <a:pt x="2125" y="1274"/>
                  </a:cubicBezTo>
                  <a:lnTo>
                    <a:pt x="2125" y="1274"/>
                  </a:lnTo>
                  <a:cubicBezTo>
                    <a:pt x="2341" y="2029"/>
                    <a:pt x="2887" y="2641"/>
                    <a:pt x="3442" y="3197"/>
                  </a:cubicBezTo>
                  <a:cubicBezTo>
                    <a:pt x="3747" y="3502"/>
                    <a:pt x="4071" y="3817"/>
                    <a:pt x="4196" y="4229"/>
                  </a:cubicBezTo>
                  <a:cubicBezTo>
                    <a:pt x="4168" y="4235"/>
                    <a:pt x="4141" y="4238"/>
                    <a:pt x="4114" y="4238"/>
                  </a:cubicBezTo>
                  <a:cubicBezTo>
                    <a:pt x="3948" y="4238"/>
                    <a:pt x="3788" y="4136"/>
                    <a:pt x="3651" y="4033"/>
                  </a:cubicBezTo>
                  <a:cubicBezTo>
                    <a:pt x="2179" y="2954"/>
                    <a:pt x="928" y="1572"/>
                    <a:pt x="0"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5"/>
            <p:cNvSpPr/>
            <p:nvPr/>
          </p:nvSpPr>
          <p:spPr>
            <a:xfrm>
              <a:off x="-940048" y="2513526"/>
              <a:ext cx="3164291" cy="1452234"/>
            </a:xfrm>
            <a:custGeom>
              <a:avLst/>
              <a:gdLst/>
              <a:ahLst/>
              <a:cxnLst/>
              <a:rect l="l" t="t" r="r" b="b"/>
              <a:pathLst>
                <a:path w="20760" h="9528" extrusionOk="0">
                  <a:moveTo>
                    <a:pt x="1" y="1"/>
                  </a:moveTo>
                  <a:lnTo>
                    <a:pt x="1" y="1"/>
                  </a:lnTo>
                  <a:cubicBezTo>
                    <a:pt x="788" y="1639"/>
                    <a:pt x="2273" y="2809"/>
                    <a:pt x="3723" y="3904"/>
                  </a:cubicBezTo>
                  <a:cubicBezTo>
                    <a:pt x="2825" y="3734"/>
                    <a:pt x="1982" y="3288"/>
                    <a:pt x="1335" y="2644"/>
                  </a:cubicBezTo>
                  <a:lnTo>
                    <a:pt x="1335" y="2644"/>
                  </a:lnTo>
                  <a:cubicBezTo>
                    <a:pt x="1857" y="3310"/>
                    <a:pt x="2446" y="3922"/>
                    <a:pt x="3094" y="4466"/>
                  </a:cubicBezTo>
                  <a:cubicBezTo>
                    <a:pt x="3200" y="4553"/>
                    <a:pt x="3307" y="4642"/>
                    <a:pt x="3368" y="4764"/>
                  </a:cubicBezTo>
                  <a:cubicBezTo>
                    <a:pt x="3464" y="4953"/>
                    <a:pt x="3425" y="5178"/>
                    <a:pt x="3429" y="5390"/>
                  </a:cubicBezTo>
                  <a:cubicBezTo>
                    <a:pt x="3451" y="6403"/>
                    <a:pt x="4259" y="6544"/>
                    <a:pt x="4960" y="6942"/>
                  </a:cubicBezTo>
                  <a:cubicBezTo>
                    <a:pt x="5706" y="7365"/>
                    <a:pt x="5991" y="8316"/>
                    <a:pt x="6809" y="8718"/>
                  </a:cubicBezTo>
                  <a:cubicBezTo>
                    <a:pt x="6967" y="8796"/>
                    <a:pt x="7154" y="8847"/>
                    <a:pt x="7331" y="8847"/>
                  </a:cubicBezTo>
                  <a:cubicBezTo>
                    <a:pt x="7516" y="8847"/>
                    <a:pt x="7689" y="8791"/>
                    <a:pt x="7808" y="8650"/>
                  </a:cubicBezTo>
                  <a:cubicBezTo>
                    <a:pt x="7885" y="8560"/>
                    <a:pt x="7941" y="8433"/>
                    <a:pt x="8054" y="8407"/>
                  </a:cubicBezTo>
                  <a:cubicBezTo>
                    <a:pt x="8070" y="8404"/>
                    <a:pt x="8086" y="8402"/>
                    <a:pt x="8102" y="8402"/>
                  </a:cubicBezTo>
                  <a:cubicBezTo>
                    <a:pt x="8148" y="8402"/>
                    <a:pt x="8196" y="8416"/>
                    <a:pt x="8239" y="8433"/>
                  </a:cubicBezTo>
                  <a:cubicBezTo>
                    <a:pt x="8560" y="8561"/>
                    <a:pt x="8808" y="8821"/>
                    <a:pt x="9088" y="9024"/>
                  </a:cubicBezTo>
                  <a:cubicBezTo>
                    <a:pt x="9554" y="9363"/>
                    <a:pt x="10127" y="9528"/>
                    <a:pt x="10701" y="9528"/>
                  </a:cubicBezTo>
                  <a:cubicBezTo>
                    <a:pt x="11487" y="9528"/>
                    <a:pt x="12278" y="9220"/>
                    <a:pt x="12804" y="8634"/>
                  </a:cubicBezTo>
                  <a:cubicBezTo>
                    <a:pt x="12931" y="8491"/>
                    <a:pt x="13047" y="8335"/>
                    <a:pt x="13211" y="8237"/>
                  </a:cubicBezTo>
                  <a:cubicBezTo>
                    <a:pt x="13354" y="8152"/>
                    <a:pt x="13523" y="8123"/>
                    <a:pt x="13692" y="8123"/>
                  </a:cubicBezTo>
                  <a:cubicBezTo>
                    <a:pt x="13751" y="8123"/>
                    <a:pt x="13811" y="8127"/>
                    <a:pt x="13869" y="8133"/>
                  </a:cubicBezTo>
                  <a:cubicBezTo>
                    <a:pt x="14689" y="8221"/>
                    <a:pt x="15424" y="8760"/>
                    <a:pt x="16248" y="8760"/>
                  </a:cubicBezTo>
                  <a:cubicBezTo>
                    <a:pt x="16251" y="8760"/>
                    <a:pt x="16254" y="8760"/>
                    <a:pt x="16258" y="8760"/>
                  </a:cubicBezTo>
                  <a:cubicBezTo>
                    <a:pt x="16589" y="8759"/>
                    <a:pt x="16910" y="8670"/>
                    <a:pt x="17236" y="8619"/>
                  </a:cubicBezTo>
                  <a:cubicBezTo>
                    <a:pt x="17548" y="8570"/>
                    <a:pt x="17863" y="8555"/>
                    <a:pt x="18179" y="8555"/>
                  </a:cubicBezTo>
                  <a:cubicBezTo>
                    <a:pt x="18432" y="8555"/>
                    <a:pt x="18685" y="8565"/>
                    <a:pt x="18937" y="8574"/>
                  </a:cubicBezTo>
                  <a:cubicBezTo>
                    <a:pt x="19544" y="8596"/>
                    <a:pt x="20151" y="8619"/>
                    <a:pt x="20759" y="8642"/>
                  </a:cubicBezTo>
                  <a:cubicBezTo>
                    <a:pt x="19699" y="8213"/>
                    <a:pt x="18514" y="8281"/>
                    <a:pt x="17374" y="8189"/>
                  </a:cubicBezTo>
                  <a:cubicBezTo>
                    <a:pt x="16654" y="8128"/>
                    <a:pt x="15940" y="8002"/>
                    <a:pt x="15244" y="7809"/>
                  </a:cubicBezTo>
                  <a:lnTo>
                    <a:pt x="15244" y="7809"/>
                  </a:lnTo>
                  <a:cubicBezTo>
                    <a:pt x="15333" y="7810"/>
                    <a:pt x="15421" y="7811"/>
                    <a:pt x="15509" y="7811"/>
                  </a:cubicBezTo>
                  <a:cubicBezTo>
                    <a:pt x="16686" y="7811"/>
                    <a:pt x="17861" y="7703"/>
                    <a:pt x="19020" y="7492"/>
                  </a:cubicBezTo>
                  <a:lnTo>
                    <a:pt x="19020" y="7492"/>
                  </a:lnTo>
                  <a:cubicBezTo>
                    <a:pt x="18679" y="7507"/>
                    <a:pt x="18338" y="7515"/>
                    <a:pt x="17997" y="7515"/>
                  </a:cubicBezTo>
                  <a:cubicBezTo>
                    <a:pt x="16608" y="7515"/>
                    <a:pt x="15218" y="7391"/>
                    <a:pt x="13852" y="7145"/>
                  </a:cubicBezTo>
                  <a:cubicBezTo>
                    <a:pt x="14605" y="7138"/>
                    <a:pt x="15357" y="7132"/>
                    <a:pt x="16111" y="7125"/>
                  </a:cubicBezTo>
                  <a:cubicBezTo>
                    <a:pt x="15048" y="7058"/>
                    <a:pt x="13989" y="6926"/>
                    <a:pt x="12942" y="6730"/>
                  </a:cubicBezTo>
                  <a:cubicBezTo>
                    <a:pt x="12681" y="6681"/>
                    <a:pt x="12407" y="6621"/>
                    <a:pt x="12203" y="6450"/>
                  </a:cubicBezTo>
                  <a:cubicBezTo>
                    <a:pt x="11930" y="6223"/>
                    <a:pt x="11778" y="5801"/>
                    <a:pt x="11426" y="5764"/>
                  </a:cubicBezTo>
                  <a:cubicBezTo>
                    <a:pt x="11408" y="5762"/>
                    <a:pt x="11389" y="5761"/>
                    <a:pt x="11370" y="5761"/>
                  </a:cubicBezTo>
                  <a:cubicBezTo>
                    <a:pt x="11233" y="5761"/>
                    <a:pt x="11087" y="5808"/>
                    <a:pt x="10958" y="5808"/>
                  </a:cubicBezTo>
                  <a:cubicBezTo>
                    <a:pt x="10881" y="5808"/>
                    <a:pt x="10810" y="5791"/>
                    <a:pt x="10751" y="5737"/>
                  </a:cubicBezTo>
                  <a:cubicBezTo>
                    <a:pt x="10689" y="5677"/>
                    <a:pt x="10661" y="5590"/>
                    <a:pt x="10631" y="5510"/>
                  </a:cubicBezTo>
                  <a:cubicBezTo>
                    <a:pt x="10424" y="4979"/>
                    <a:pt x="9858" y="4626"/>
                    <a:pt x="9294" y="4626"/>
                  </a:cubicBezTo>
                  <a:cubicBezTo>
                    <a:pt x="9166" y="4626"/>
                    <a:pt x="9038" y="4644"/>
                    <a:pt x="8914" y="4682"/>
                  </a:cubicBezTo>
                  <a:cubicBezTo>
                    <a:pt x="8722" y="4743"/>
                    <a:pt x="8536" y="4846"/>
                    <a:pt x="8337" y="4846"/>
                  </a:cubicBezTo>
                  <a:cubicBezTo>
                    <a:pt x="8326" y="4846"/>
                    <a:pt x="8316" y="4846"/>
                    <a:pt x="8306" y="4845"/>
                  </a:cubicBezTo>
                  <a:cubicBezTo>
                    <a:pt x="8053" y="4835"/>
                    <a:pt x="7847" y="4656"/>
                    <a:pt x="7645" y="4505"/>
                  </a:cubicBezTo>
                  <a:cubicBezTo>
                    <a:pt x="7095" y="4094"/>
                    <a:pt x="6551" y="3631"/>
                    <a:pt x="5836" y="3585"/>
                  </a:cubicBezTo>
                  <a:cubicBezTo>
                    <a:pt x="5763" y="3580"/>
                    <a:pt x="5690" y="3579"/>
                    <a:pt x="5616" y="3579"/>
                  </a:cubicBezTo>
                  <a:cubicBezTo>
                    <a:pt x="5555" y="3579"/>
                    <a:pt x="5494" y="3580"/>
                    <a:pt x="5433" y="3580"/>
                  </a:cubicBezTo>
                  <a:cubicBezTo>
                    <a:pt x="5256" y="3580"/>
                    <a:pt x="5080" y="3573"/>
                    <a:pt x="4912" y="3524"/>
                  </a:cubicBezTo>
                  <a:cubicBezTo>
                    <a:pt x="4460" y="3391"/>
                    <a:pt x="4160" y="2986"/>
                    <a:pt x="3832" y="2651"/>
                  </a:cubicBezTo>
                  <a:cubicBezTo>
                    <a:pt x="3567" y="2380"/>
                    <a:pt x="3208" y="2133"/>
                    <a:pt x="2847" y="2133"/>
                  </a:cubicBezTo>
                  <a:cubicBezTo>
                    <a:pt x="2762" y="2133"/>
                    <a:pt x="2676" y="2147"/>
                    <a:pt x="2591" y="2177"/>
                  </a:cubicBezTo>
                  <a:cubicBezTo>
                    <a:pt x="2488" y="2215"/>
                    <a:pt x="2391" y="2278"/>
                    <a:pt x="2282" y="2292"/>
                  </a:cubicBezTo>
                  <a:cubicBezTo>
                    <a:pt x="2267" y="2294"/>
                    <a:pt x="2252" y="2295"/>
                    <a:pt x="2237" y="2295"/>
                  </a:cubicBezTo>
                  <a:cubicBezTo>
                    <a:pt x="2037" y="2295"/>
                    <a:pt x="1861" y="2137"/>
                    <a:pt x="1717" y="1989"/>
                  </a:cubicBezTo>
                  <a:cubicBezTo>
                    <a:pt x="1109" y="1358"/>
                    <a:pt x="537" y="695"/>
                    <a:pt x="1"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5"/>
            <p:cNvSpPr/>
            <p:nvPr/>
          </p:nvSpPr>
          <p:spPr>
            <a:xfrm>
              <a:off x="2889993" y="2065573"/>
              <a:ext cx="3613633" cy="1475249"/>
            </a:xfrm>
            <a:custGeom>
              <a:avLst/>
              <a:gdLst/>
              <a:ahLst/>
              <a:cxnLst/>
              <a:rect l="l" t="t" r="r" b="b"/>
              <a:pathLst>
                <a:path w="23708" h="9679" extrusionOk="0">
                  <a:moveTo>
                    <a:pt x="3536" y="7484"/>
                  </a:moveTo>
                  <a:lnTo>
                    <a:pt x="3536" y="7484"/>
                  </a:lnTo>
                  <a:cubicBezTo>
                    <a:pt x="3534" y="7484"/>
                    <a:pt x="3533" y="7484"/>
                    <a:pt x="3532" y="7484"/>
                  </a:cubicBezTo>
                  <a:cubicBezTo>
                    <a:pt x="3533" y="7484"/>
                    <a:pt x="3534" y="7484"/>
                    <a:pt x="3536" y="7484"/>
                  </a:cubicBezTo>
                  <a:close/>
                  <a:moveTo>
                    <a:pt x="23708" y="0"/>
                  </a:moveTo>
                  <a:lnTo>
                    <a:pt x="23708" y="0"/>
                  </a:lnTo>
                  <a:cubicBezTo>
                    <a:pt x="23133" y="412"/>
                    <a:pt x="22511" y="841"/>
                    <a:pt x="21806" y="864"/>
                  </a:cubicBezTo>
                  <a:cubicBezTo>
                    <a:pt x="21773" y="865"/>
                    <a:pt x="21740" y="865"/>
                    <a:pt x="21706" y="865"/>
                  </a:cubicBezTo>
                  <a:cubicBezTo>
                    <a:pt x="21664" y="865"/>
                    <a:pt x="21621" y="865"/>
                    <a:pt x="21578" y="865"/>
                  </a:cubicBezTo>
                  <a:cubicBezTo>
                    <a:pt x="21382" y="865"/>
                    <a:pt x="21189" y="875"/>
                    <a:pt x="21037" y="989"/>
                  </a:cubicBezTo>
                  <a:cubicBezTo>
                    <a:pt x="20905" y="1088"/>
                    <a:pt x="20791" y="1266"/>
                    <a:pt x="20638" y="1266"/>
                  </a:cubicBezTo>
                  <a:cubicBezTo>
                    <a:pt x="20623" y="1266"/>
                    <a:pt x="20607" y="1264"/>
                    <a:pt x="20592" y="1261"/>
                  </a:cubicBezTo>
                  <a:cubicBezTo>
                    <a:pt x="20499" y="1239"/>
                    <a:pt x="20439" y="1156"/>
                    <a:pt x="20369" y="1091"/>
                  </a:cubicBezTo>
                  <a:cubicBezTo>
                    <a:pt x="20230" y="962"/>
                    <a:pt x="20054" y="911"/>
                    <a:pt x="19868" y="911"/>
                  </a:cubicBezTo>
                  <a:cubicBezTo>
                    <a:pt x="19619" y="911"/>
                    <a:pt x="19354" y="1002"/>
                    <a:pt x="19134" y="1127"/>
                  </a:cubicBezTo>
                  <a:cubicBezTo>
                    <a:pt x="18599" y="1432"/>
                    <a:pt x="18162" y="1902"/>
                    <a:pt x="17896" y="2456"/>
                  </a:cubicBezTo>
                  <a:cubicBezTo>
                    <a:pt x="17756" y="2752"/>
                    <a:pt x="17623" y="3108"/>
                    <a:pt x="17313" y="3214"/>
                  </a:cubicBezTo>
                  <a:cubicBezTo>
                    <a:pt x="17245" y="3237"/>
                    <a:pt x="17177" y="3245"/>
                    <a:pt x="17107" y="3245"/>
                  </a:cubicBezTo>
                  <a:cubicBezTo>
                    <a:pt x="16906" y="3245"/>
                    <a:pt x="16697" y="3175"/>
                    <a:pt x="16494" y="3175"/>
                  </a:cubicBezTo>
                  <a:cubicBezTo>
                    <a:pt x="16440" y="3175"/>
                    <a:pt x="16387" y="3180"/>
                    <a:pt x="16334" y="3192"/>
                  </a:cubicBezTo>
                  <a:cubicBezTo>
                    <a:pt x="15907" y="3293"/>
                    <a:pt x="15653" y="3855"/>
                    <a:pt x="15223" y="3855"/>
                  </a:cubicBezTo>
                  <a:cubicBezTo>
                    <a:pt x="15213" y="3855"/>
                    <a:pt x="15203" y="3855"/>
                    <a:pt x="15193" y="3854"/>
                  </a:cubicBezTo>
                  <a:cubicBezTo>
                    <a:pt x="14986" y="3841"/>
                    <a:pt x="14816" y="3696"/>
                    <a:pt x="14647" y="3580"/>
                  </a:cubicBezTo>
                  <a:cubicBezTo>
                    <a:pt x="14231" y="3299"/>
                    <a:pt x="13733" y="3174"/>
                    <a:pt x="13229" y="3174"/>
                  </a:cubicBezTo>
                  <a:cubicBezTo>
                    <a:pt x="12912" y="3174"/>
                    <a:pt x="12592" y="3223"/>
                    <a:pt x="12290" y="3315"/>
                  </a:cubicBezTo>
                  <a:cubicBezTo>
                    <a:pt x="11510" y="3555"/>
                    <a:pt x="10829" y="4049"/>
                    <a:pt x="10231" y="4603"/>
                  </a:cubicBezTo>
                  <a:cubicBezTo>
                    <a:pt x="9950" y="4863"/>
                    <a:pt x="9670" y="5147"/>
                    <a:pt x="9311" y="5276"/>
                  </a:cubicBezTo>
                  <a:cubicBezTo>
                    <a:pt x="9113" y="5347"/>
                    <a:pt x="8888" y="5375"/>
                    <a:pt x="8669" y="5375"/>
                  </a:cubicBezTo>
                  <a:cubicBezTo>
                    <a:pt x="8573" y="5375"/>
                    <a:pt x="8479" y="5370"/>
                    <a:pt x="8388" y="5360"/>
                  </a:cubicBezTo>
                  <a:cubicBezTo>
                    <a:pt x="8259" y="5347"/>
                    <a:pt x="8123" y="5322"/>
                    <a:pt x="7992" y="5322"/>
                  </a:cubicBezTo>
                  <a:cubicBezTo>
                    <a:pt x="7851" y="5322"/>
                    <a:pt x="7714" y="5352"/>
                    <a:pt x="7595" y="5460"/>
                  </a:cubicBezTo>
                  <a:cubicBezTo>
                    <a:pt x="7532" y="5517"/>
                    <a:pt x="7487" y="5588"/>
                    <a:pt x="7428" y="5646"/>
                  </a:cubicBezTo>
                  <a:cubicBezTo>
                    <a:pt x="7246" y="5816"/>
                    <a:pt x="6968" y="5817"/>
                    <a:pt x="6731" y="5889"/>
                  </a:cubicBezTo>
                  <a:cubicBezTo>
                    <a:pt x="6400" y="5987"/>
                    <a:pt x="6133" y="6224"/>
                    <a:pt x="5857" y="6432"/>
                  </a:cubicBezTo>
                  <a:cubicBezTo>
                    <a:pt x="5174" y="6946"/>
                    <a:pt x="4375" y="7309"/>
                    <a:pt x="3536" y="7484"/>
                  </a:cubicBezTo>
                  <a:lnTo>
                    <a:pt x="3536" y="7484"/>
                  </a:lnTo>
                  <a:cubicBezTo>
                    <a:pt x="3875" y="7414"/>
                    <a:pt x="4253" y="7478"/>
                    <a:pt x="4605" y="7406"/>
                  </a:cubicBezTo>
                  <a:cubicBezTo>
                    <a:pt x="4916" y="7342"/>
                    <a:pt x="5221" y="7323"/>
                    <a:pt x="5528" y="7254"/>
                  </a:cubicBezTo>
                  <a:cubicBezTo>
                    <a:pt x="6278" y="7084"/>
                    <a:pt x="7017" y="6870"/>
                    <a:pt x="7740" y="6606"/>
                  </a:cubicBezTo>
                  <a:lnTo>
                    <a:pt x="7740" y="6606"/>
                  </a:lnTo>
                  <a:cubicBezTo>
                    <a:pt x="6728" y="7265"/>
                    <a:pt x="5572" y="7662"/>
                    <a:pt x="4429" y="8054"/>
                  </a:cubicBezTo>
                  <a:cubicBezTo>
                    <a:pt x="5077" y="7920"/>
                    <a:pt x="5723" y="7775"/>
                    <a:pt x="6365" y="7618"/>
                  </a:cubicBezTo>
                  <a:cubicBezTo>
                    <a:pt x="6856" y="7499"/>
                    <a:pt x="7434" y="7250"/>
                    <a:pt x="7955" y="7250"/>
                  </a:cubicBezTo>
                  <a:cubicBezTo>
                    <a:pt x="7995" y="7250"/>
                    <a:pt x="8035" y="7252"/>
                    <a:pt x="8074" y="7255"/>
                  </a:cubicBezTo>
                  <a:cubicBezTo>
                    <a:pt x="7894" y="7524"/>
                    <a:pt x="7540" y="7609"/>
                    <a:pt x="7219" y="7644"/>
                  </a:cubicBezTo>
                  <a:cubicBezTo>
                    <a:pt x="6898" y="7679"/>
                    <a:pt x="6552" y="7694"/>
                    <a:pt x="6291" y="7882"/>
                  </a:cubicBezTo>
                  <a:cubicBezTo>
                    <a:pt x="6176" y="7964"/>
                    <a:pt x="6086" y="8076"/>
                    <a:pt x="5964" y="8147"/>
                  </a:cubicBezTo>
                  <a:cubicBezTo>
                    <a:pt x="5803" y="8243"/>
                    <a:pt x="5604" y="8256"/>
                    <a:pt x="5425" y="8311"/>
                  </a:cubicBezTo>
                  <a:cubicBezTo>
                    <a:pt x="5144" y="8395"/>
                    <a:pt x="4905" y="8584"/>
                    <a:pt x="4644" y="8720"/>
                  </a:cubicBezTo>
                  <a:cubicBezTo>
                    <a:pt x="4258" y="8922"/>
                    <a:pt x="3667" y="9037"/>
                    <a:pt x="3231" y="9054"/>
                  </a:cubicBezTo>
                  <a:cubicBezTo>
                    <a:pt x="2127" y="9099"/>
                    <a:pt x="1125" y="9339"/>
                    <a:pt x="0" y="9679"/>
                  </a:cubicBezTo>
                  <a:cubicBezTo>
                    <a:pt x="2740" y="9321"/>
                    <a:pt x="5173" y="8935"/>
                    <a:pt x="7621" y="8067"/>
                  </a:cubicBezTo>
                  <a:cubicBezTo>
                    <a:pt x="8360" y="7805"/>
                    <a:pt x="9093" y="7495"/>
                    <a:pt x="9875" y="7415"/>
                  </a:cubicBezTo>
                  <a:cubicBezTo>
                    <a:pt x="10049" y="7397"/>
                    <a:pt x="10223" y="7391"/>
                    <a:pt x="10398" y="7391"/>
                  </a:cubicBezTo>
                  <a:cubicBezTo>
                    <a:pt x="10759" y="7391"/>
                    <a:pt x="11120" y="7417"/>
                    <a:pt x="11483" y="7417"/>
                  </a:cubicBezTo>
                  <a:cubicBezTo>
                    <a:pt x="11566" y="7417"/>
                    <a:pt x="11650" y="7415"/>
                    <a:pt x="11733" y="7412"/>
                  </a:cubicBezTo>
                  <a:cubicBezTo>
                    <a:pt x="12352" y="7386"/>
                    <a:pt x="13006" y="7226"/>
                    <a:pt x="13430" y="6776"/>
                  </a:cubicBezTo>
                  <a:cubicBezTo>
                    <a:pt x="13563" y="6636"/>
                    <a:pt x="13679" y="6464"/>
                    <a:pt x="13861" y="6403"/>
                  </a:cubicBezTo>
                  <a:cubicBezTo>
                    <a:pt x="13922" y="6382"/>
                    <a:pt x="13985" y="6375"/>
                    <a:pt x="14049" y="6375"/>
                  </a:cubicBezTo>
                  <a:cubicBezTo>
                    <a:pt x="14115" y="6375"/>
                    <a:pt x="14182" y="6382"/>
                    <a:pt x="14247" y="6390"/>
                  </a:cubicBezTo>
                  <a:cubicBezTo>
                    <a:pt x="14398" y="6406"/>
                    <a:pt x="14555" y="6417"/>
                    <a:pt x="14712" y="6417"/>
                  </a:cubicBezTo>
                  <a:cubicBezTo>
                    <a:pt x="15178" y="6417"/>
                    <a:pt x="15642" y="6318"/>
                    <a:pt x="15911" y="5958"/>
                  </a:cubicBezTo>
                  <a:cubicBezTo>
                    <a:pt x="15985" y="5858"/>
                    <a:pt x="16042" y="5740"/>
                    <a:pt x="16131" y="5650"/>
                  </a:cubicBezTo>
                  <a:cubicBezTo>
                    <a:pt x="16258" y="5526"/>
                    <a:pt x="16436" y="5469"/>
                    <a:pt x="16605" y="5415"/>
                  </a:cubicBezTo>
                  <a:cubicBezTo>
                    <a:pt x="17819" y="5025"/>
                    <a:pt x="18977" y="4458"/>
                    <a:pt x="20030" y="3736"/>
                  </a:cubicBezTo>
                  <a:lnTo>
                    <a:pt x="20030" y="3736"/>
                  </a:lnTo>
                  <a:cubicBezTo>
                    <a:pt x="18936" y="4307"/>
                    <a:pt x="14661" y="6061"/>
                    <a:pt x="12744" y="6163"/>
                  </a:cubicBezTo>
                  <a:cubicBezTo>
                    <a:pt x="15455" y="5549"/>
                    <a:pt x="18415" y="4015"/>
                    <a:pt x="19227" y="3421"/>
                  </a:cubicBezTo>
                  <a:cubicBezTo>
                    <a:pt x="19709" y="3068"/>
                    <a:pt x="20384" y="2817"/>
                    <a:pt x="20767" y="2358"/>
                  </a:cubicBezTo>
                  <a:cubicBezTo>
                    <a:pt x="21148" y="1901"/>
                    <a:pt x="21493" y="1371"/>
                    <a:pt x="22003" y="1044"/>
                  </a:cubicBezTo>
                  <a:cubicBezTo>
                    <a:pt x="22265" y="877"/>
                    <a:pt x="22561" y="835"/>
                    <a:pt x="22824" y="680"/>
                  </a:cubicBezTo>
                  <a:cubicBezTo>
                    <a:pt x="23147" y="495"/>
                    <a:pt x="23442" y="263"/>
                    <a:pt x="23708"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5"/>
            <p:cNvSpPr/>
            <p:nvPr/>
          </p:nvSpPr>
          <p:spPr>
            <a:xfrm>
              <a:off x="2680395" y="2863483"/>
              <a:ext cx="1234165" cy="392627"/>
            </a:xfrm>
            <a:custGeom>
              <a:avLst/>
              <a:gdLst/>
              <a:ahLst/>
              <a:cxnLst/>
              <a:rect l="l" t="t" r="r" b="b"/>
              <a:pathLst>
                <a:path w="8097" h="2576" extrusionOk="0">
                  <a:moveTo>
                    <a:pt x="6808" y="1"/>
                  </a:moveTo>
                  <a:cubicBezTo>
                    <a:pt x="6376" y="321"/>
                    <a:pt x="5613" y="445"/>
                    <a:pt x="5130" y="689"/>
                  </a:cubicBezTo>
                  <a:cubicBezTo>
                    <a:pt x="4671" y="921"/>
                    <a:pt x="4572" y="1139"/>
                    <a:pt x="4046" y="1201"/>
                  </a:cubicBezTo>
                  <a:cubicBezTo>
                    <a:pt x="3852" y="1223"/>
                    <a:pt x="3425" y="1262"/>
                    <a:pt x="3258" y="1364"/>
                  </a:cubicBezTo>
                  <a:cubicBezTo>
                    <a:pt x="3068" y="1479"/>
                    <a:pt x="2944" y="1721"/>
                    <a:pt x="2724" y="1743"/>
                  </a:cubicBezTo>
                  <a:cubicBezTo>
                    <a:pt x="2710" y="1745"/>
                    <a:pt x="2695" y="1746"/>
                    <a:pt x="2681" y="1746"/>
                  </a:cubicBezTo>
                  <a:cubicBezTo>
                    <a:pt x="2641" y="1746"/>
                    <a:pt x="2600" y="1740"/>
                    <a:pt x="2560" y="1740"/>
                  </a:cubicBezTo>
                  <a:cubicBezTo>
                    <a:pt x="2556" y="1740"/>
                    <a:pt x="2553" y="1740"/>
                    <a:pt x="2549" y="1740"/>
                  </a:cubicBezTo>
                  <a:cubicBezTo>
                    <a:pt x="2372" y="1743"/>
                    <a:pt x="2220" y="1858"/>
                    <a:pt x="2080" y="1967"/>
                  </a:cubicBezTo>
                  <a:cubicBezTo>
                    <a:pt x="1777" y="2205"/>
                    <a:pt x="1581" y="2199"/>
                    <a:pt x="1222" y="2315"/>
                  </a:cubicBezTo>
                  <a:cubicBezTo>
                    <a:pt x="826" y="2445"/>
                    <a:pt x="409" y="2497"/>
                    <a:pt x="1" y="2575"/>
                  </a:cubicBezTo>
                  <a:cubicBezTo>
                    <a:pt x="2879" y="2336"/>
                    <a:pt x="5695" y="1779"/>
                    <a:pt x="8097" y="519"/>
                  </a:cubicBezTo>
                  <a:lnTo>
                    <a:pt x="8097" y="519"/>
                  </a:lnTo>
                  <a:cubicBezTo>
                    <a:pt x="7548" y="599"/>
                    <a:pt x="7138" y="863"/>
                    <a:pt x="6563" y="975"/>
                  </a:cubicBezTo>
                  <a:cubicBezTo>
                    <a:pt x="6546" y="979"/>
                    <a:pt x="6526" y="980"/>
                    <a:pt x="6502" y="980"/>
                  </a:cubicBezTo>
                  <a:cubicBezTo>
                    <a:pt x="6338" y="980"/>
                    <a:pt x="6030" y="904"/>
                    <a:pt x="5865" y="904"/>
                  </a:cubicBezTo>
                  <a:cubicBezTo>
                    <a:pt x="5841" y="904"/>
                    <a:pt x="5821" y="906"/>
                    <a:pt x="5804" y="910"/>
                  </a:cubicBezTo>
                  <a:cubicBezTo>
                    <a:pt x="5594" y="956"/>
                    <a:pt x="5420" y="1095"/>
                    <a:pt x="5233" y="1199"/>
                  </a:cubicBezTo>
                  <a:cubicBezTo>
                    <a:pt x="4965" y="1349"/>
                    <a:pt x="4655" y="1428"/>
                    <a:pt x="4345" y="1428"/>
                  </a:cubicBezTo>
                  <a:cubicBezTo>
                    <a:pt x="4258" y="1428"/>
                    <a:pt x="4171" y="1422"/>
                    <a:pt x="4084" y="1409"/>
                  </a:cubicBezTo>
                  <a:cubicBezTo>
                    <a:pt x="5021" y="1125"/>
                    <a:pt x="5985" y="615"/>
                    <a:pt x="6808"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5"/>
            <p:cNvSpPr/>
            <p:nvPr/>
          </p:nvSpPr>
          <p:spPr>
            <a:xfrm>
              <a:off x="-425782" y="2722037"/>
              <a:ext cx="9938404" cy="2283214"/>
            </a:xfrm>
            <a:custGeom>
              <a:avLst/>
              <a:gdLst/>
              <a:ahLst/>
              <a:cxnLst/>
              <a:rect l="l" t="t" r="r" b="b"/>
              <a:pathLst>
                <a:path w="65203" h="14980" extrusionOk="0">
                  <a:moveTo>
                    <a:pt x="59048" y="0"/>
                  </a:moveTo>
                  <a:cubicBezTo>
                    <a:pt x="58560" y="0"/>
                    <a:pt x="58096" y="228"/>
                    <a:pt x="57658" y="457"/>
                  </a:cubicBezTo>
                  <a:cubicBezTo>
                    <a:pt x="57631" y="471"/>
                    <a:pt x="57602" y="489"/>
                    <a:pt x="57572" y="503"/>
                  </a:cubicBezTo>
                  <a:cubicBezTo>
                    <a:pt x="57545" y="519"/>
                    <a:pt x="57514" y="535"/>
                    <a:pt x="57485" y="551"/>
                  </a:cubicBezTo>
                  <a:cubicBezTo>
                    <a:pt x="57188" y="715"/>
                    <a:pt x="56833" y="924"/>
                    <a:pt x="56441" y="1168"/>
                  </a:cubicBezTo>
                  <a:cubicBezTo>
                    <a:pt x="56402" y="1193"/>
                    <a:pt x="56361" y="1218"/>
                    <a:pt x="56322" y="1244"/>
                  </a:cubicBezTo>
                  <a:cubicBezTo>
                    <a:pt x="56200" y="1318"/>
                    <a:pt x="56077" y="1396"/>
                    <a:pt x="55952" y="1477"/>
                  </a:cubicBezTo>
                  <a:cubicBezTo>
                    <a:pt x="55891" y="1517"/>
                    <a:pt x="55828" y="1557"/>
                    <a:pt x="55766" y="1597"/>
                  </a:cubicBezTo>
                  <a:cubicBezTo>
                    <a:pt x="55702" y="1637"/>
                    <a:pt x="55641" y="1679"/>
                    <a:pt x="55576" y="1720"/>
                  </a:cubicBezTo>
                  <a:cubicBezTo>
                    <a:pt x="55519" y="1756"/>
                    <a:pt x="55462" y="1795"/>
                    <a:pt x="55407" y="1832"/>
                  </a:cubicBezTo>
                  <a:cubicBezTo>
                    <a:pt x="55309" y="1894"/>
                    <a:pt x="55208" y="1960"/>
                    <a:pt x="55110" y="2028"/>
                  </a:cubicBezTo>
                  <a:cubicBezTo>
                    <a:pt x="55022" y="2086"/>
                    <a:pt x="54932" y="2141"/>
                    <a:pt x="54844" y="2202"/>
                  </a:cubicBezTo>
                  <a:cubicBezTo>
                    <a:pt x="54623" y="2349"/>
                    <a:pt x="54398" y="2500"/>
                    <a:pt x="54169" y="2654"/>
                  </a:cubicBezTo>
                  <a:cubicBezTo>
                    <a:pt x="54054" y="2732"/>
                    <a:pt x="53936" y="2809"/>
                    <a:pt x="53819" y="2889"/>
                  </a:cubicBezTo>
                  <a:lnTo>
                    <a:pt x="53732" y="2950"/>
                  </a:lnTo>
                  <a:cubicBezTo>
                    <a:pt x="53626" y="3020"/>
                    <a:pt x="53519" y="3092"/>
                    <a:pt x="53413" y="3163"/>
                  </a:cubicBezTo>
                  <a:cubicBezTo>
                    <a:pt x="53296" y="3243"/>
                    <a:pt x="53178" y="3323"/>
                    <a:pt x="53059" y="3404"/>
                  </a:cubicBezTo>
                  <a:cubicBezTo>
                    <a:pt x="52162" y="4019"/>
                    <a:pt x="51248" y="4649"/>
                    <a:pt x="50413" y="5223"/>
                  </a:cubicBezTo>
                  <a:cubicBezTo>
                    <a:pt x="50317" y="5288"/>
                    <a:pt x="50220" y="5353"/>
                    <a:pt x="50126" y="5419"/>
                  </a:cubicBezTo>
                  <a:cubicBezTo>
                    <a:pt x="49885" y="5581"/>
                    <a:pt x="49651" y="5741"/>
                    <a:pt x="49427" y="5892"/>
                  </a:cubicBezTo>
                  <a:cubicBezTo>
                    <a:pt x="49424" y="5893"/>
                    <a:pt x="49422" y="5893"/>
                    <a:pt x="49420" y="5895"/>
                  </a:cubicBezTo>
                  <a:lnTo>
                    <a:pt x="49420" y="5898"/>
                  </a:lnTo>
                  <a:cubicBezTo>
                    <a:pt x="49392" y="5915"/>
                    <a:pt x="49363" y="5934"/>
                    <a:pt x="49337" y="5953"/>
                  </a:cubicBezTo>
                  <a:cubicBezTo>
                    <a:pt x="49315" y="5968"/>
                    <a:pt x="49294" y="5981"/>
                    <a:pt x="49273" y="5995"/>
                  </a:cubicBezTo>
                  <a:cubicBezTo>
                    <a:pt x="49262" y="6002"/>
                    <a:pt x="49250" y="6011"/>
                    <a:pt x="49239" y="6018"/>
                  </a:cubicBezTo>
                  <a:cubicBezTo>
                    <a:pt x="49218" y="6033"/>
                    <a:pt x="49201" y="6046"/>
                    <a:pt x="49180" y="6059"/>
                  </a:cubicBezTo>
                  <a:cubicBezTo>
                    <a:pt x="49159" y="6072"/>
                    <a:pt x="49138" y="6087"/>
                    <a:pt x="49119" y="6098"/>
                  </a:cubicBezTo>
                  <a:lnTo>
                    <a:pt x="49119" y="6101"/>
                  </a:lnTo>
                  <a:cubicBezTo>
                    <a:pt x="49114" y="6104"/>
                    <a:pt x="49106" y="6108"/>
                    <a:pt x="49101" y="6111"/>
                  </a:cubicBezTo>
                  <a:cubicBezTo>
                    <a:pt x="49073" y="6132"/>
                    <a:pt x="49044" y="6149"/>
                    <a:pt x="49018" y="6168"/>
                  </a:cubicBezTo>
                  <a:lnTo>
                    <a:pt x="49018" y="6169"/>
                  </a:lnTo>
                  <a:cubicBezTo>
                    <a:pt x="48979" y="6196"/>
                    <a:pt x="48939" y="6220"/>
                    <a:pt x="48903" y="6246"/>
                  </a:cubicBezTo>
                  <a:cubicBezTo>
                    <a:pt x="48870" y="6270"/>
                    <a:pt x="48836" y="6290"/>
                    <a:pt x="48804" y="6312"/>
                  </a:cubicBezTo>
                  <a:cubicBezTo>
                    <a:pt x="48735" y="6358"/>
                    <a:pt x="48666" y="6403"/>
                    <a:pt x="48600" y="6447"/>
                  </a:cubicBezTo>
                  <a:cubicBezTo>
                    <a:pt x="48553" y="6479"/>
                    <a:pt x="48507" y="6509"/>
                    <a:pt x="48462" y="6538"/>
                  </a:cubicBezTo>
                  <a:cubicBezTo>
                    <a:pt x="48148" y="6743"/>
                    <a:pt x="47871" y="6919"/>
                    <a:pt x="47641" y="7060"/>
                  </a:cubicBezTo>
                  <a:cubicBezTo>
                    <a:pt x="47583" y="7092"/>
                    <a:pt x="47531" y="7125"/>
                    <a:pt x="47480" y="7154"/>
                  </a:cubicBezTo>
                  <a:cubicBezTo>
                    <a:pt x="47342" y="7234"/>
                    <a:pt x="47226" y="7296"/>
                    <a:pt x="47134" y="7338"/>
                  </a:cubicBezTo>
                  <a:cubicBezTo>
                    <a:pt x="47117" y="7347"/>
                    <a:pt x="47098" y="7354"/>
                    <a:pt x="47082" y="7362"/>
                  </a:cubicBezTo>
                  <a:cubicBezTo>
                    <a:pt x="47023" y="7388"/>
                    <a:pt x="46975" y="7401"/>
                    <a:pt x="46946" y="7402"/>
                  </a:cubicBezTo>
                  <a:cubicBezTo>
                    <a:pt x="46933" y="7403"/>
                    <a:pt x="46918" y="7403"/>
                    <a:pt x="46902" y="7403"/>
                  </a:cubicBezTo>
                  <a:cubicBezTo>
                    <a:pt x="46886" y="7403"/>
                    <a:pt x="46870" y="7403"/>
                    <a:pt x="46854" y="7402"/>
                  </a:cubicBezTo>
                  <a:cubicBezTo>
                    <a:pt x="46420" y="7394"/>
                    <a:pt x="45637" y="7221"/>
                    <a:pt x="44860" y="6916"/>
                  </a:cubicBezTo>
                  <a:cubicBezTo>
                    <a:pt x="44854" y="6916"/>
                    <a:pt x="44852" y="6914"/>
                    <a:pt x="44847" y="6911"/>
                  </a:cubicBezTo>
                  <a:cubicBezTo>
                    <a:pt x="44814" y="6900"/>
                    <a:pt x="44779" y="6885"/>
                    <a:pt x="44744" y="6871"/>
                  </a:cubicBezTo>
                  <a:cubicBezTo>
                    <a:pt x="44715" y="6859"/>
                    <a:pt x="44685" y="6846"/>
                    <a:pt x="44656" y="6834"/>
                  </a:cubicBezTo>
                  <a:lnTo>
                    <a:pt x="44579" y="6801"/>
                  </a:lnTo>
                  <a:lnTo>
                    <a:pt x="44448" y="6742"/>
                  </a:lnTo>
                  <a:cubicBezTo>
                    <a:pt x="44439" y="6737"/>
                    <a:pt x="44432" y="6734"/>
                    <a:pt x="44425" y="6730"/>
                  </a:cubicBezTo>
                  <a:cubicBezTo>
                    <a:pt x="44131" y="6595"/>
                    <a:pt x="43850" y="6438"/>
                    <a:pt x="43598" y="6265"/>
                  </a:cubicBezTo>
                  <a:cubicBezTo>
                    <a:pt x="42691" y="5641"/>
                    <a:pt x="40980" y="4668"/>
                    <a:pt x="40341" y="4518"/>
                  </a:cubicBezTo>
                  <a:cubicBezTo>
                    <a:pt x="40292" y="4505"/>
                    <a:pt x="40247" y="4498"/>
                    <a:pt x="40210" y="4498"/>
                  </a:cubicBezTo>
                  <a:cubicBezTo>
                    <a:pt x="40210" y="4498"/>
                    <a:pt x="40209" y="4498"/>
                    <a:pt x="40208" y="4498"/>
                  </a:cubicBezTo>
                  <a:cubicBezTo>
                    <a:pt x="40149" y="4498"/>
                    <a:pt x="40006" y="4552"/>
                    <a:pt x="39804" y="4649"/>
                  </a:cubicBezTo>
                  <a:cubicBezTo>
                    <a:pt x="39784" y="4658"/>
                    <a:pt x="39763" y="4666"/>
                    <a:pt x="39743" y="4678"/>
                  </a:cubicBezTo>
                  <a:cubicBezTo>
                    <a:pt x="39717" y="4688"/>
                    <a:pt x="39689" y="4703"/>
                    <a:pt x="39660" y="4717"/>
                  </a:cubicBezTo>
                  <a:cubicBezTo>
                    <a:pt x="39596" y="4751"/>
                    <a:pt x="39529" y="4784"/>
                    <a:pt x="39457" y="4820"/>
                  </a:cubicBezTo>
                  <a:cubicBezTo>
                    <a:pt x="39355" y="4871"/>
                    <a:pt x="39245" y="4929"/>
                    <a:pt x="39129" y="4993"/>
                  </a:cubicBezTo>
                  <a:cubicBezTo>
                    <a:pt x="39052" y="5034"/>
                    <a:pt x="38973" y="5077"/>
                    <a:pt x="38892" y="5121"/>
                  </a:cubicBezTo>
                  <a:cubicBezTo>
                    <a:pt x="38857" y="5138"/>
                    <a:pt x="38825" y="5157"/>
                    <a:pt x="38790" y="5176"/>
                  </a:cubicBezTo>
                  <a:cubicBezTo>
                    <a:pt x="38760" y="5194"/>
                    <a:pt x="38726" y="5211"/>
                    <a:pt x="38694" y="5230"/>
                  </a:cubicBezTo>
                  <a:cubicBezTo>
                    <a:pt x="38668" y="5241"/>
                    <a:pt x="38644" y="5256"/>
                    <a:pt x="38617" y="5270"/>
                  </a:cubicBezTo>
                  <a:cubicBezTo>
                    <a:pt x="38571" y="5297"/>
                    <a:pt x="38523" y="5324"/>
                    <a:pt x="38475" y="5350"/>
                  </a:cubicBezTo>
                  <a:cubicBezTo>
                    <a:pt x="37604" y="5835"/>
                    <a:pt x="36536" y="6457"/>
                    <a:pt x="35582" y="7009"/>
                  </a:cubicBezTo>
                  <a:cubicBezTo>
                    <a:pt x="35546" y="7032"/>
                    <a:pt x="35507" y="7054"/>
                    <a:pt x="35471" y="7074"/>
                  </a:cubicBezTo>
                  <a:cubicBezTo>
                    <a:pt x="35064" y="7309"/>
                    <a:pt x="34681" y="7532"/>
                    <a:pt x="34345" y="7723"/>
                  </a:cubicBezTo>
                  <a:cubicBezTo>
                    <a:pt x="34307" y="7746"/>
                    <a:pt x="34267" y="7768"/>
                    <a:pt x="34230" y="7789"/>
                  </a:cubicBezTo>
                  <a:cubicBezTo>
                    <a:pt x="34222" y="7794"/>
                    <a:pt x="34210" y="7802"/>
                    <a:pt x="34201" y="7805"/>
                  </a:cubicBezTo>
                  <a:cubicBezTo>
                    <a:pt x="34149" y="7836"/>
                    <a:pt x="34098" y="7863"/>
                    <a:pt x="34049" y="7892"/>
                  </a:cubicBezTo>
                  <a:cubicBezTo>
                    <a:pt x="33650" y="8117"/>
                    <a:pt x="33349" y="8284"/>
                    <a:pt x="33198" y="8353"/>
                  </a:cubicBezTo>
                  <a:cubicBezTo>
                    <a:pt x="33146" y="8377"/>
                    <a:pt x="33111" y="8390"/>
                    <a:pt x="33096" y="8390"/>
                  </a:cubicBezTo>
                  <a:cubicBezTo>
                    <a:pt x="32572" y="8381"/>
                    <a:pt x="31034" y="7468"/>
                    <a:pt x="30028" y="6866"/>
                  </a:cubicBezTo>
                  <a:cubicBezTo>
                    <a:pt x="29232" y="6392"/>
                    <a:pt x="28404" y="5760"/>
                    <a:pt x="27941" y="5626"/>
                  </a:cubicBezTo>
                  <a:cubicBezTo>
                    <a:pt x="27883" y="5610"/>
                    <a:pt x="27831" y="5600"/>
                    <a:pt x="27784" y="5600"/>
                  </a:cubicBezTo>
                  <a:cubicBezTo>
                    <a:pt x="27373" y="5600"/>
                    <a:pt x="23699" y="7822"/>
                    <a:pt x="21881" y="8727"/>
                  </a:cubicBezTo>
                  <a:cubicBezTo>
                    <a:pt x="21826" y="8754"/>
                    <a:pt x="21771" y="8782"/>
                    <a:pt x="21714" y="8807"/>
                  </a:cubicBezTo>
                  <a:cubicBezTo>
                    <a:pt x="21706" y="8812"/>
                    <a:pt x="21695" y="8818"/>
                    <a:pt x="21685" y="8821"/>
                  </a:cubicBezTo>
                  <a:cubicBezTo>
                    <a:pt x="21634" y="8846"/>
                    <a:pt x="21587" y="8867"/>
                    <a:pt x="21536" y="8889"/>
                  </a:cubicBezTo>
                  <a:cubicBezTo>
                    <a:pt x="21515" y="8898"/>
                    <a:pt x="21494" y="8907"/>
                    <a:pt x="21473" y="8915"/>
                  </a:cubicBezTo>
                  <a:cubicBezTo>
                    <a:pt x="21441" y="8933"/>
                    <a:pt x="21405" y="8947"/>
                    <a:pt x="21370" y="8962"/>
                  </a:cubicBezTo>
                  <a:cubicBezTo>
                    <a:pt x="21335" y="8974"/>
                    <a:pt x="21300" y="8988"/>
                    <a:pt x="21267" y="9003"/>
                  </a:cubicBezTo>
                  <a:cubicBezTo>
                    <a:pt x="21116" y="9065"/>
                    <a:pt x="20958" y="9126"/>
                    <a:pt x="20797" y="9188"/>
                  </a:cubicBezTo>
                  <a:cubicBezTo>
                    <a:pt x="20727" y="9216"/>
                    <a:pt x="20659" y="9241"/>
                    <a:pt x="20587" y="9267"/>
                  </a:cubicBezTo>
                  <a:cubicBezTo>
                    <a:pt x="20516" y="9292"/>
                    <a:pt x="20449" y="9318"/>
                    <a:pt x="20378" y="9342"/>
                  </a:cubicBezTo>
                  <a:cubicBezTo>
                    <a:pt x="20245" y="9390"/>
                    <a:pt x="20110" y="9438"/>
                    <a:pt x="19975" y="9485"/>
                  </a:cubicBezTo>
                  <a:cubicBezTo>
                    <a:pt x="19970" y="9486"/>
                    <a:pt x="19962" y="9489"/>
                    <a:pt x="19947" y="9493"/>
                  </a:cubicBezTo>
                  <a:cubicBezTo>
                    <a:pt x="19365" y="9689"/>
                    <a:pt x="18816" y="9852"/>
                    <a:pt x="18473" y="9935"/>
                  </a:cubicBezTo>
                  <a:cubicBezTo>
                    <a:pt x="18320" y="9971"/>
                    <a:pt x="18207" y="9993"/>
                    <a:pt x="18152" y="9993"/>
                  </a:cubicBezTo>
                  <a:cubicBezTo>
                    <a:pt x="18150" y="9993"/>
                    <a:pt x="18148" y="9993"/>
                    <a:pt x="18146" y="9993"/>
                  </a:cubicBezTo>
                  <a:cubicBezTo>
                    <a:pt x="17837" y="9987"/>
                    <a:pt x="16373" y="9554"/>
                    <a:pt x="15746" y="9116"/>
                  </a:cubicBezTo>
                  <a:cubicBezTo>
                    <a:pt x="15531" y="8965"/>
                    <a:pt x="15214" y="8804"/>
                    <a:pt x="14986" y="8716"/>
                  </a:cubicBezTo>
                  <a:cubicBezTo>
                    <a:pt x="14888" y="8679"/>
                    <a:pt x="14806" y="8657"/>
                    <a:pt x="14756" y="8653"/>
                  </a:cubicBezTo>
                  <a:cubicBezTo>
                    <a:pt x="14754" y="8652"/>
                    <a:pt x="14752" y="8652"/>
                    <a:pt x="14750" y="8652"/>
                  </a:cubicBezTo>
                  <a:cubicBezTo>
                    <a:pt x="14576" y="8652"/>
                    <a:pt x="14153" y="9000"/>
                    <a:pt x="13871" y="9181"/>
                  </a:cubicBezTo>
                  <a:cubicBezTo>
                    <a:pt x="13476" y="9437"/>
                    <a:pt x="12827" y="9848"/>
                    <a:pt x="12827" y="9848"/>
                  </a:cubicBezTo>
                  <a:cubicBezTo>
                    <a:pt x="12827" y="9848"/>
                    <a:pt x="11397" y="9016"/>
                    <a:pt x="10777" y="8549"/>
                  </a:cubicBezTo>
                  <a:cubicBezTo>
                    <a:pt x="10746" y="8528"/>
                    <a:pt x="10714" y="8502"/>
                    <a:pt x="10684" y="8478"/>
                  </a:cubicBezTo>
                  <a:cubicBezTo>
                    <a:pt x="10655" y="8457"/>
                    <a:pt x="10624" y="8432"/>
                    <a:pt x="10591" y="8406"/>
                  </a:cubicBezTo>
                  <a:cubicBezTo>
                    <a:pt x="10525" y="8353"/>
                    <a:pt x="10456" y="8297"/>
                    <a:pt x="10380" y="8237"/>
                  </a:cubicBezTo>
                  <a:cubicBezTo>
                    <a:pt x="10351" y="8214"/>
                    <a:pt x="10322" y="8189"/>
                    <a:pt x="10292" y="8165"/>
                  </a:cubicBezTo>
                  <a:cubicBezTo>
                    <a:pt x="10268" y="8144"/>
                    <a:pt x="10239" y="8123"/>
                    <a:pt x="10213" y="8099"/>
                  </a:cubicBezTo>
                  <a:cubicBezTo>
                    <a:pt x="10154" y="8050"/>
                    <a:pt x="10093" y="7999"/>
                    <a:pt x="10029" y="7947"/>
                  </a:cubicBezTo>
                  <a:cubicBezTo>
                    <a:pt x="9611" y="7597"/>
                    <a:pt x="9130" y="7180"/>
                    <a:pt x="8674" y="6792"/>
                  </a:cubicBezTo>
                  <a:cubicBezTo>
                    <a:pt x="8575" y="6705"/>
                    <a:pt x="8475" y="6620"/>
                    <a:pt x="8376" y="6538"/>
                  </a:cubicBezTo>
                  <a:cubicBezTo>
                    <a:pt x="8301" y="6474"/>
                    <a:pt x="8224" y="6410"/>
                    <a:pt x="8151" y="6349"/>
                  </a:cubicBezTo>
                  <a:cubicBezTo>
                    <a:pt x="8076" y="6286"/>
                    <a:pt x="8002" y="6225"/>
                    <a:pt x="7929" y="6164"/>
                  </a:cubicBezTo>
                  <a:cubicBezTo>
                    <a:pt x="7771" y="6036"/>
                    <a:pt x="7625" y="5921"/>
                    <a:pt x="7498" y="5822"/>
                  </a:cubicBezTo>
                  <a:cubicBezTo>
                    <a:pt x="7466" y="5798"/>
                    <a:pt x="7435" y="5774"/>
                    <a:pt x="7406" y="5754"/>
                  </a:cubicBezTo>
                  <a:cubicBezTo>
                    <a:pt x="7374" y="5732"/>
                    <a:pt x="7345" y="5711"/>
                    <a:pt x="7319" y="5690"/>
                  </a:cubicBezTo>
                  <a:cubicBezTo>
                    <a:pt x="7278" y="5661"/>
                    <a:pt x="7242" y="5636"/>
                    <a:pt x="7207" y="5615"/>
                  </a:cubicBezTo>
                  <a:cubicBezTo>
                    <a:pt x="7196" y="5607"/>
                    <a:pt x="7184" y="5600"/>
                    <a:pt x="7174" y="5593"/>
                  </a:cubicBezTo>
                  <a:cubicBezTo>
                    <a:pt x="7152" y="5578"/>
                    <a:pt x="7132" y="5565"/>
                    <a:pt x="7111" y="5557"/>
                  </a:cubicBezTo>
                  <a:cubicBezTo>
                    <a:pt x="7055" y="5523"/>
                    <a:pt x="7011" y="5506"/>
                    <a:pt x="6985" y="5506"/>
                  </a:cubicBezTo>
                  <a:cubicBezTo>
                    <a:pt x="6985" y="5506"/>
                    <a:pt x="6984" y="5506"/>
                    <a:pt x="6984" y="5506"/>
                  </a:cubicBezTo>
                  <a:cubicBezTo>
                    <a:pt x="6667" y="5506"/>
                    <a:pt x="4233" y="7481"/>
                    <a:pt x="4146" y="7489"/>
                  </a:cubicBezTo>
                  <a:cubicBezTo>
                    <a:pt x="4129" y="7489"/>
                    <a:pt x="4034" y="7420"/>
                    <a:pt x="3879" y="7295"/>
                  </a:cubicBezTo>
                  <a:cubicBezTo>
                    <a:pt x="3853" y="7274"/>
                    <a:pt x="3824" y="7251"/>
                    <a:pt x="3795" y="7228"/>
                  </a:cubicBezTo>
                  <a:cubicBezTo>
                    <a:pt x="3700" y="7154"/>
                    <a:pt x="3583" y="7055"/>
                    <a:pt x="3443" y="6940"/>
                  </a:cubicBezTo>
                  <a:cubicBezTo>
                    <a:pt x="3420" y="6923"/>
                    <a:pt x="3395" y="6901"/>
                    <a:pt x="3371" y="6881"/>
                  </a:cubicBezTo>
                  <a:cubicBezTo>
                    <a:pt x="3350" y="6865"/>
                    <a:pt x="3323" y="6842"/>
                    <a:pt x="3289" y="6814"/>
                  </a:cubicBezTo>
                  <a:cubicBezTo>
                    <a:pt x="3233" y="6766"/>
                    <a:pt x="3170" y="6718"/>
                    <a:pt x="3108" y="6663"/>
                  </a:cubicBezTo>
                  <a:cubicBezTo>
                    <a:pt x="2890" y="6486"/>
                    <a:pt x="2640" y="6278"/>
                    <a:pt x="2369" y="6058"/>
                  </a:cubicBezTo>
                  <a:cubicBezTo>
                    <a:pt x="2312" y="6010"/>
                    <a:pt x="2254" y="5965"/>
                    <a:pt x="2196" y="5915"/>
                  </a:cubicBezTo>
                  <a:cubicBezTo>
                    <a:pt x="1891" y="5668"/>
                    <a:pt x="1564" y="5404"/>
                    <a:pt x="1224" y="5135"/>
                  </a:cubicBezTo>
                  <a:cubicBezTo>
                    <a:pt x="1188" y="5106"/>
                    <a:pt x="1152" y="5079"/>
                    <a:pt x="1115" y="5050"/>
                  </a:cubicBezTo>
                  <a:cubicBezTo>
                    <a:pt x="745" y="4758"/>
                    <a:pt x="366" y="4465"/>
                    <a:pt x="0" y="4193"/>
                  </a:cubicBezTo>
                  <a:lnTo>
                    <a:pt x="0" y="14315"/>
                  </a:lnTo>
                  <a:cubicBezTo>
                    <a:pt x="1555" y="14403"/>
                    <a:pt x="3112" y="14483"/>
                    <a:pt x="4670" y="14554"/>
                  </a:cubicBezTo>
                  <a:cubicBezTo>
                    <a:pt x="4672" y="14556"/>
                    <a:pt x="4673" y="14556"/>
                    <a:pt x="4676" y="14556"/>
                  </a:cubicBezTo>
                  <a:cubicBezTo>
                    <a:pt x="4833" y="14563"/>
                    <a:pt x="4991" y="14570"/>
                    <a:pt x="5150" y="14576"/>
                  </a:cubicBezTo>
                  <a:cubicBezTo>
                    <a:pt x="5180" y="14577"/>
                    <a:pt x="5211" y="14579"/>
                    <a:pt x="5242" y="14579"/>
                  </a:cubicBezTo>
                  <a:cubicBezTo>
                    <a:pt x="5295" y="14583"/>
                    <a:pt x="5346" y="14585"/>
                    <a:pt x="5398" y="14586"/>
                  </a:cubicBezTo>
                  <a:cubicBezTo>
                    <a:pt x="5439" y="14590"/>
                    <a:pt x="5478" y="14592"/>
                    <a:pt x="5518" y="14592"/>
                  </a:cubicBezTo>
                  <a:cubicBezTo>
                    <a:pt x="5572" y="14596"/>
                    <a:pt x="5624" y="14598"/>
                    <a:pt x="5680" y="14599"/>
                  </a:cubicBezTo>
                  <a:cubicBezTo>
                    <a:pt x="5770" y="14605"/>
                    <a:pt x="5863" y="14611"/>
                    <a:pt x="5954" y="14612"/>
                  </a:cubicBezTo>
                  <a:cubicBezTo>
                    <a:pt x="5977" y="14614"/>
                    <a:pt x="6002" y="14615"/>
                    <a:pt x="6027" y="14615"/>
                  </a:cubicBezTo>
                  <a:cubicBezTo>
                    <a:pt x="6082" y="14619"/>
                    <a:pt x="6137" y="14621"/>
                    <a:pt x="6194" y="14622"/>
                  </a:cubicBezTo>
                  <a:cubicBezTo>
                    <a:pt x="6218" y="14625"/>
                    <a:pt x="6247" y="14625"/>
                    <a:pt x="6274" y="14627"/>
                  </a:cubicBezTo>
                  <a:cubicBezTo>
                    <a:pt x="7149" y="14663"/>
                    <a:pt x="8023" y="14695"/>
                    <a:pt x="8899" y="14727"/>
                  </a:cubicBezTo>
                  <a:cubicBezTo>
                    <a:pt x="9979" y="14765"/>
                    <a:pt x="11060" y="14797"/>
                    <a:pt x="12140" y="14826"/>
                  </a:cubicBezTo>
                  <a:cubicBezTo>
                    <a:pt x="12145" y="14826"/>
                    <a:pt x="12150" y="14827"/>
                    <a:pt x="12155" y="14827"/>
                  </a:cubicBezTo>
                  <a:cubicBezTo>
                    <a:pt x="12158" y="14827"/>
                    <a:pt x="12161" y="14827"/>
                    <a:pt x="12163" y="14826"/>
                  </a:cubicBezTo>
                  <a:cubicBezTo>
                    <a:pt x="12285" y="14830"/>
                    <a:pt x="12409" y="14833"/>
                    <a:pt x="12529" y="14836"/>
                  </a:cubicBezTo>
                  <a:cubicBezTo>
                    <a:pt x="12541" y="14837"/>
                    <a:pt x="12551" y="14837"/>
                    <a:pt x="12564" y="14837"/>
                  </a:cubicBezTo>
                  <a:lnTo>
                    <a:pt x="12566" y="14837"/>
                  </a:lnTo>
                  <a:cubicBezTo>
                    <a:pt x="12663" y="14840"/>
                    <a:pt x="12759" y="14843"/>
                    <a:pt x="12856" y="14845"/>
                  </a:cubicBezTo>
                  <a:cubicBezTo>
                    <a:pt x="12927" y="14847"/>
                    <a:pt x="12998" y="14850"/>
                    <a:pt x="13071" y="14850"/>
                  </a:cubicBezTo>
                  <a:cubicBezTo>
                    <a:pt x="13081" y="14852"/>
                    <a:pt x="13092" y="14853"/>
                    <a:pt x="13103" y="14853"/>
                  </a:cubicBezTo>
                  <a:cubicBezTo>
                    <a:pt x="13110" y="14853"/>
                    <a:pt x="13118" y="14852"/>
                    <a:pt x="13125" y="14852"/>
                  </a:cubicBezTo>
                  <a:cubicBezTo>
                    <a:pt x="13164" y="14853"/>
                    <a:pt x="13202" y="14855"/>
                    <a:pt x="13241" y="14855"/>
                  </a:cubicBezTo>
                  <a:cubicBezTo>
                    <a:pt x="13277" y="14858"/>
                    <a:pt x="13316" y="14859"/>
                    <a:pt x="13353" y="14859"/>
                  </a:cubicBezTo>
                  <a:cubicBezTo>
                    <a:pt x="13369" y="14860"/>
                    <a:pt x="13386" y="14861"/>
                    <a:pt x="13404" y="14861"/>
                  </a:cubicBezTo>
                  <a:cubicBezTo>
                    <a:pt x="13411" y="14861"/>
                    <a:pt x="13418" y="14861"/>
                    <a:pt x="13425" y="14861"/>
                  </a:cubicBezTo>
                  <a:cubicBezTo>
                    <a:pt x="13473" y="14862"/>
                    <a:pt x="13523" y="14862"/>
                    <a:pt x="13572" y="14865"/>
                  </a:cubicBezTo>
                  <a:cubicBezTo>
                    <a:pt x="13589" y="14866"/>
                    <a:pt x="13608" y="14866"/>
                    <a:pt x="13626" y="14866"/>
                  </a:cubicBezTo>
                  <a:cubicBezTo>
                    <a:pt x="13672" y="14868"/>
                    <a:pt x="13719" y="14868"/>
                    <a:pt x="13764" y="14869"/>
                  </a:cubicBezTo>
                  <a:cubicBezTo>
                    <a:pt x="13816" y="14872"/>
                    <a:pt x="13864" y="14872"/>
                    <a:pt x="13915" y="14874"/>
                  </a:cubicBezTo>
                  <a:cubicBezTo>
                    <a:pt x="13973" y="14875"/>
                    <a:pt x="14031" y="14877"/>
                    <a:pt x="14090" y="14877"/>
                  </a:cubicBezTo>
                  <a:cubicBezTo>
                    <a:pt x="14117" y="14879"/>
                    <a:pt x="14143" y="14879"/>
                    <a:pt x="14167" y="14879"/>
                  </a:cubicBezTo>
                  <a:cubicBezTo>
                    <a:pt x="14218" y="14881"/>
                    <a:pt x="14271" y="14882"/>
                    <a:pt x="14324" y="14882"/>
                  </a:cubicBezTo>
                  <a:cubicBezTo>
                    <a:pt x="14362" y="14882"/>
                    <a:pt x="14404" y="14884"/>
                    <a:pt x="14443" y="14884"/>
                  </a:cubicBezTo>
                  <a:cubicBezTo>
                    <a:pt x="14501" y="14887"/>
                    <a:pt x="14561" y="14888"/>
                    <a:pt x="14622" y="14888"/>
                  </a:cubicBezTo>
                  <a:cubicBezTo>
                    <a:pt x="14645" y="14890"/>
                    <a:pt x="14670" y="14890"/>
                    <a:pt x="14695" y="14890"/>
                  </a:cubicBezTo>
                  <a:cubicBezTo>
                    <a:pt x="15297" y="14903"/>
                    <a:pt x="15897" y="14913"/>
                    <a:pt x="16503" y="14923"/>
                  </a:cubicBezTo>
                  <a:cubicBezTo>
                    <a:pt x="16516" y="14925"/>
                    <a:pt x="16530" y="14925"/>
                    <a:pt x="16545" y="14925"/>
                  </a:cubicBezTo>
                  <a:cubicBezTo>
                    <a:pt x="16555" y="14925"/>
                    <a:pt x="16566" y="14925"/>
                    <a:pt x="16577" y="14924"/>
                  </a:cubicBezTo>
                  <a:cubicBezTo>
                    <a:pt x="16640" y="14926"/>
                    <a:pt x="16706" y="14927"/>
                    <a:pt x="16771" y="14927"/>
                  </a:cubicBezTo>
                  <a:cubicBezTo>
                    <a:pt x="16799" y="14928"/>
                    <a:pt x="16828" y="14930"/>
                    <a:pt x="16857" y="14930"/>
                  </a:cubicBezTo>
                  <a:cubicBezTo>
                    <a:pt x="16870" y="14930"/>
                    <a:pt x="16883" y="14930"/>
                    <a:pt x="16896" y="14929"/>
                  </a:cubicBezTo>
                  <a:cubicBezTo>
                    <a:pt x="16943" y="14932"/>
                    <a:pt x="16990" y="14932"/>
                    <a:pt x="17035" y="14932"/>
                  </a:cubicBezTo>
                  <a:cubicBezTo>
                    <a:pt x="17073" y="14933"/>
                    <a:pt x="17114" y="14933"/>
                    <a:pt x="17152" y="14933"/>
                  </a:cubicBezTo>
                  <a:cubicBezTo>
                    <a:pt x="17177" y="14934"/>
                    <a:pt x="17205" y="14935"/>
                    <a:pt x="17232" y="14935"/>
                  </a:cubicBezTo>
                  <a:cubicBezTo>
                    <a:pt x="17243" y="14935"/>
                    <a:pt x="17254" y="14935"/>
                    <a:pt x="17265" y="14935"/>
                  </a:cubicBezTo>
                  <a:cubicBezTo>
                    <a:pt x="17329" y="14936"/>
                    <a:pt x="17397" y="14939"/>
                    <a:pt x="17462" y="14939"/>
                  </a:cubicBezTo>
                  <a:cubicBezTo>
                    <a:pt x="17494" y="14940"/>
                    <a:pt x="17528" y="14940"/>
                    <a:pt x="17561" y="14940"/>
                  </a:cubicBezTo>
                  <a:cubicBezTo>
                    <a:pt x="17640" y="14942"/>
                    <a:pt x="17719" y="14943"/>
                    <a:pt x="17798" y="14943"/>
                  </a:cubicBezTo>
                  <a:cubicBezTo>
                    <a:pt x="17821" y="14946"/>
                    <a:pt x="17847" y="14946"/>
                    <a:pt x="17870" y="14946"/>
                  </a:cubicBezTo>
                  <a:cubicBezTo>
                    <a:pt x="17936" y="14946"/>
                    <a:pt x="18003" y="14948"/>
                    <a:pt x="18068" y="14948"/>
                  </a:cubicBezTo>
                  <a:cubicBezTo>
                    <a:pt x="18082" y="14948"/>
                    <a:pt x="18095" y="14949"/>
                    <a:pt x="18108" y="14949"/>
                  </a:cubicBezTo>
                  <a:cubicBezTo>
                    <a:pt x="18121" y="14949"/>
                    <a:pt x="18133" y="14948"/>
                    <a:pt x="18146" y="14948"/>
                  </a:cubicBezTo>
                  <a:cubicBezTo>
                    <a:pt x="19813" y="14969"/>
                    <a:pt x="21480" y="14979"/>
                    <a:pt x="23146" y="14979"/>
                  </a:cubicBezTo>
                  <a:cubicBezTo>
                    <a:pt x="26181" y="14979"/>
                    <a:pt x="29216" y="14944"/>
                    <a:pt x="32250" y="14875"/>
                  </a:cubicBezTo>
                  <a:cubicBezTo>
                    <a:pt x="32258" y="14875"/>
                    <a:pt x="32263" y="14875"/>
                    <a:pt x="32270" y="14874"/>
                  </a:cubicBezTo>
                  <a:cubicBezTo>
                    <a:pt x="32350" y="14871"/>
                    <a:pt x="32431" y="14869"/>
                    <a:pt x="32514" y="14868"/>
                  </a:cubicBezTo>
                  <a:lnTo>
                    <a:pt x="32515" y="14868"/>
                  </a:lnTo>
                  <a:cubicBezTo>
                    <a:pt x="32530" y="14868"/>
                    <a:pt x="32543" y="14868"/>
                    <a:pt x="32555" y="14866"/>
                  </a:cubicBezTo>
                  <a:cubicBezTo>
                    <a:pt x="32735" y="14862"/>
                    <a:pt x="32913" y="14859"/>
                    <a:pt x="33091" y="14853"/>
                  </a:cubicBezTo>
                  <a:cubicBezTo>
                    <a:pt x="33125" y="14853"/>
                    <a:pt x="33162" y="14852"/>
                    <a:pt x="33197" y="14849"/>
                  </a:cubicBezTo>
                  <a:cubicBezTo>
                    <a:pt x="33284" y="14847"/>
                    <a:pt x="33372" y="14846"/>
                    <a:pt x="33461" y="14842"/>
                  </a:cubicBezTo>
                  <a:cubicBezTo>
                    <a:pt x="33472" y="14842"/>
                    <a:pt x="33483" y="14842"/>
                    <a:pt x="33493" y="14840"/>
                  </a:cubicBezTo>
                  <a:cubicBezTo>
                    <a:pt x="33581" y="14839"/>
                    <a:pt x="33670" y="14837"/>
                    <a:pt x="33759" y="14833"/>
                  </a:cubicBezTo>
                  <a:cubicBezTo>
                    <a:pt x="33815" y="14833"/>
                    <a:pt x="33872" y="14832"/>
                    <a:pt x="33928" y="14830"/>
                  </a:cubicBezTo>
                  <a:lnTo>
                    <a:pt x="33930" y="14830"/>
                  </a:lnTo>
                  <a:cubicBezTo>
                    <a:pt x="34004" y="14827"/>
                    <a:pt x="34077" y="14826"/>
                    <a:pt x="34151" y="14824"/>
                  </a:cubicBezTo>
                  <a:cubicBezTo>
                    <a:pt x="34194" y="14823"/>
                    <a:pt x="34236" y="14823"/>
                    <a:pt x="34278" y="14820"/>
                  </a:cubicBezTo>
                  <a:cubicBezTo>
                    <a:pt x="34360" y="14818"/>
                    <a:pt x="34441" y="14817"/>
                    <a:pt x="34524" y="14813"/>
                  </a:cubicBezTo>
                  <a:cubicBezTo>
                    <a:pt x="34618" y="14811"/>
                    <a:pt x="34710" y="14808"/>
                    <a:pt x="34804" y="14804"/>
                  </a:cubicBezTo>
                  <a:cubicBezTo>
                    <a:pt x="34853" y="14804"/>
                    <a:pt x="34901" y="14804"/>
                    <a:pt x="34949" y="14801"/>
                  </a:cubicBezTo>
                  <a:cubicBezTo>
                    <a:pt x="35042" y="14801"/>
                    <a:pt x="35132" y="14797"/>
                    <a:pt x="35225" y="14794"/>
                  </a:cubicBezTo>
                  <a:cubicBezTo>
                    <a:pt x="35246" y="14794"/>
                    <a:pt x="35266" y="14794"/>
                    <a:pt x="35286" y="14791"/>
                  </a:cubicBezTo>
                  <a:cubicBezTo>
                    <a:pt x="35350" y="14789"/>
                    <a:pt x="35414" y="14789"/>
                    <a:pt x="35479" y="14786"/>
                  </a:cubicBezTo>
                  <a:cubicBezTo>
                    <a:pt x="35517" y="14786"/>
                    <a:pt x="35556" y="14784"/>
                    <a:pt x="35593" y="14782"/>
                  </a:cubicBezTo>
                  <a:cubicBezTo>
                    <a:pt x="35704" y="14779"/>
                    <a:pt x="35819" y="14775"/>
                    <a:pt x="35931" y="14772"/>
                  </a:cubicBezTo>
                  <a:cubicBezTo>
                    <a:pt x="35934" y="14772"/>
                    <a:pt x="35938" y="14773"/>
                    <a:pt x="35941" y="14773"/>
                  </a:cubicBezTo>
                  <a:cubicBezTo>
                    <a:pt x="35948" y="14773"/>
                    <a:pt x="35955" y="14772"/>
                    <a:pt x="35961" y="14772"/>
                  </a:cubicBezTo>
                  <a:cubicBezTo>
                    <a:pt x="36400" y="14757"/>
                    <a:pt x="36841" y="14743"/>
                    <a:pt x="37283" y="14726"/>
                  </a:cubicBezTo>
                  <a:cubicBezTo>
                    <a:pt x="37290" y="14726"/>
                    <a:pt x="37299" y="14726"/>
                    <a:pt x="37306" y="14724"/>
                  </a:cubicBezTo>
                  <a:cubicBezTo>
                    <a:pt x="37432" y="14721"/>
                    <a:pt x="37559" y="14715"/>
                    <a:pt x="37685" y="14711"/>
                  </a:cubicBezTo>
                  <a:cubicBezTo>
                    <a:pt x="37691" y="14711"/>
                    <a:pt x="37698" y="14711"/>
                    <a:pt x="37704" y="14710"/>
                  </a:cubicBezTo>
                  <a:cubicBezTo>
                    <a:pt x="37720" y="14710"/>
                    <a:pt x="37735" y="14710"/>
                    <a:pt x="37751" y="14708"/>
                  </a:cubicBezTo>
                  <a:cubicBezTo>
                    <a:pt x="39497" y="14644"/>
                    <a:pt x="41244" y="14570"/>
                    <a:pt x="42990" y="14461"/>
                  </a:cubicBezTo>
                  <a:cubicBezTo>
                    <a:pt x="46726" y="14230"/>
                    <a:pt x="50454" y="13848"/>
                    <a:pt x="54125" y="13108"/>
                  </a:cubicBezTo>
                  <a:cubicBezTo>
                    <a:pt x="57821" y="12363"/>
                    <a:pt x="61464" y="11253"/>
                    <a:pt x="65202" y="10825"/>
                  </a:cubicBezTo>
                  <a:lnTo>
                    <a:pt x="65202" y="3669"/>
                  </a:lnTo>
                  <a:cubicBezTo>
                    <a:pt x="63654" y="2654"/>
                    <a:pt x="62105" y="1637"/>
                    <a:pt x="60555" y="615"/>
                  </a:cubicBezTo>
                  <a:cubicBezTo>
                    <a:pt x="60120" y="330"/>
                    <a:pt x="59659" y="34"/>
                    <a:pt x="59147" y="4"/>
                  </a:cubicBezTo>
                  <a:cubicBezTo>
                    <a:pt x="59136" y="4"/>
                    <a:pt x="59129" y="2"/>
                    <a:pt x="59122" y="2"/>
                  </a:cubicBezTo>
                  <a:cubicBezTo>
                    <a:pt x="59097" y="1"/>
                    <a:pt x="59073" y="0"/>
                    <a:pt x="59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5"/>
            <p:cNvSpPr/>
            <p:nvPr/>
          </p:nvSpPr>
          <p:spPr>
            <a:xfrm>
              <a:off x="2208501" y="3576047"/>
              <a:ext cx="1659881" cy="720325"/>
            </a:xfrm>
            <a:custGeom>
              <a:avLst/>
              <a:gdLst/>
              <a:ahLst/>
              <a:cxnLst/>
              <a:rect l="l" t="t" r="r" b="b"/>
              <a:pathLst>
                <a:path w="10890" h="4726" extrusionOk="0">
                  <a:moveTo>
                    <a:pt x="10506" y="0"/>
                  </a:moveTo>
                  <a:cubicBezTo>
                    <a:pt x="10093" y="0"/>
                    <a:pt x="6419" y="2222"/>
                    <a:pt x="4603" y="3127"/>
                  </a:cubicBezTo>
                  <a:cubicBezTo>
                    <a:pt x="4118" y="3369"/>
                    <a:pt x="3608" y="3562"/>
                    <a:pt x="3100" y="3744"/>
                  </a:cubicBezTo>
                  <a:cubicBezTo>
                    <a:pt x="2966" y="3792"/>
                    <a:pt x="2830" y="3840"/>
                    <a:pt x="2693" y="3885"/>
                  </a:cubicBezTo>
                  <a:cubicBezTo>
                    <a:pt x="2612" y="3912"/>
                    <a:pt x="1" y="4691"/>
                    <a:pt x="1" y="4691"/>
                  </a:cubicBezTo>
                  <a:cubicBezTo>
                    <a:pt x="1" y="4691"/>
                    <a:pt x="2103" y="4278"/>
                    <a:pt x="2212" y="4252"/>
                  </a:cubicBezTo>
                  <a:cubicBezTo>
                    <a:pt x="3097" y="4028"/>
                    <a:pt x="5917" y="3318"/>
                    <a:pt x="5917" y="3318"/>
                  </a:cubicBezTo>
                  <a:lnTo>
                    <a:pt x="5917" y="3318"/>
                  </a:lnTo>
                  <a:cubicBezTo>
                    <a:pt x="5917" y="3318"/>
                    <a:pt x="4543" y="4184"/>
                    <a:pt x="4457" y="4227"/>
                  </a:cubicBezTo>
                  <a:cubicBezTo>
                    <a:pt x="4372" y="4274"/>
                    <a:pt x="4295" y="4394"/>
                    <a:pt x="4365" y="4460"/>
                  </a:cubicBezTo>
                  <a:cubicBezTo>
                    <a:pt x="4386" y="4480"/>
                    <a:pt x="4415" y="4487"/>
                    <a:pt x="4444" y="4493"/>
                  </a:cubicBezTo>
                  <a:cubicBezTo>
                    <a:pt x="4797" y="4569"/>
                    <a:pt x="5144" y="4605"/>
                    <a:pt x="5488" y="4605"/>
                  </a:cubicBezTo>
                  <a:cubicBezTo>
                    <a:pt x="6172" y="4605"/>
                    <a:pt x="6840" y="4462"/>
                    <a:pt x="7506" y="4205"/>
                  </a:cubicBezTo>
                  <a:lnTo>
                    <a:pt x="7506" y="4205"/>
                  </a:lnTo>
                  <a:cubicBezTo>
                    <a:pt x="7366" y="4433"/>
                    <a:pt x="7138" y="4583"/>
                    <a:pt x="6917" y="4725"/>
                  </a:cubicBezTo>
                  <a:cubicBezTo>
                    <a:pt x="7840" y="4355"/>
                    <a:pt x="8760" y="3985"/>
                    <a:pt x="9682" y="3614"/>
                  </a:cubicBezTo>
                  <a:cubicBezTo>
                    <a:pt x="9910" y="3523"/>
                    <a:pt x="10159" y="3414"/>
                    <a:pt x="10273" y="3188"/>
                  </a:cubicBezTo>
                  <a:cubicBezTo>
                    <a:pt x="10301" y="3135"/>
                    <a:pt x="10318" y="3073"/>
                    <a:pt x="10301" y="3018"/>
                  </a:cubicBezTo>
                  <a:cubicBezTo>
                    <a:pt x="10275" y="2932"/>
                    <a:pt x="10181" y="2900"/>
                    <a:pt x="10091" y="2900"/>
                  </a:cubicBezTo>
                  <a:cubicBezTo>
                    <a:pt x="10075" y="2900"/>
                    <a:pt x="10058" y="2901"/>
                    <a:pt x="10042" y="2903"/>
                  </a:cubicBezTo>
                  <a:cubicBezTo>
                    <a:pt x="9981" y="2911"/>
                    <a:pt x="9916" y="2926"/>
                    <a:pt x="9854" y="2926"/>
                  </a:cubicBezTo>
                  <a:cubicBezTo>
                    <a:pt x="9816" y="2926"/>
                    <a:pt x="9778" y="2921"/>
                    <a:pt x="9743" y="2904"/>
                  </a:cubicBezTo>
                  <a:cubicBezTo>
                    <a:pt x="9671" y="2870"/>
                    <a:pt x="9621" y="2793"/>
                    <a:pt x="9546" y="2761"/>
                  </a:cubicBezTo>
                  <a:cubicBezTo>
                    <a:pt x="9519" y="2750"/>
                    <a:pt x="9491" y="2746"/>
                    <a:pt x="9461" y="2746"/>
                  </a:cubicBezTo>
                  <a:cubicBezTo>
                    <a:pt x="9427" y="2746"/>
                    <a:pt x="9392" y="2751"/>
                    <a:pt x="9358" y="2758"/>
                  </a:cubicBezTo>
                  <a:cubicBezTo>
                    <a:pt x="8953" y="2823"/>
                    <a:pt x="8551" y="2890"/>
                    <a:pt x="8146" y="2955"/>
                  </a:cubicBezTo>
                  <a:cubicBezTo>
                    <a:pt x="8428" y="2816"/>
                    <a:pt x="8706" y="2673"/>
                    <a:pt x="8988" y="2534"/>
                  </a:cubicBezTo>
                  <a:cubicBezTo>
                    <a:pt x="8754" y="2511"/>
                    <a:pt x="8518" y="2485"/>
                    <a:pt x="8284" y="2460"/>
                  </a:cubicBezTo>
                  <a:cubicBezTo>
                    <a:pt x="9106" y="2133"/>
                    <a:pt x="9904" y="1737"/>
                    <a:pt x="10667" y="1278"/>
                  </a:cubicBezTo>
                  <a:cubicBezTo>
                    <a:pt x="10774" y="1214"/>
                    <a:pt x="10889" y="1066"/>
                    <a:pt x="10795" y="985"/>
                  </a:cubicBezTo>
                  <a:lnTo>
                    <a:pt x="10795" y="985"/>
                  </a:lnTo>
                  <a:cubicBezTo>
                    <a:pt x="10397" y="1053"/>
                    <a:pt x="10002" y="1120"/>
                    <a:pt x="9604" y="1189"/>
                  </a:cubicBezTo>
                  <a:cubicBezTo>
                    <a:pt x="9875" y="1018"/>
                    <a:pt x="10147" y="850"/>
                    <a:pt x="10419" y="681"/>
                  </a:cubicBezTo>
                  <a:cubicBezTo>
                    <a:pt x="10317" y="661"/>
                    <a:pt x="10215" y="643"/>
                    <a:pt x="10114" y="623"/>
                  </a:cubicBezTo>
                  <a:cubicBezTo>
                    <a:pt x="10307" y="430"/>
                    <a:pt x="10482" y="227"/>
                    <a:pt x="10663" y="28"/>
                  </a:cubicBezTo>
                  <a:cubicBezTo>
                    <a:pt x="10603" y="12"/>
                    <a:pt x="10551" y="0"/>
                    <a:pt x="10506"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5"/>
            <p:cNvSpPr/>
            <p:nvPr/>
          </p:nvSpPr>
          <p:spPr>
            <a:xfrm>
              <a:off x="541631" y="3569188"/>
              <a:ext cx="988460" cy="780378"/>
            </a:xfrm>
            <a:custGeom>
              <a:avLst/>
              <a:gdLst/>
              <a:ahLst/>
              <a:cxnLst/>
              <a:rect l="l" t="t" r="r" b="b"/>
              <a:pathLst>
                <a:path w="6485" h="5120" extrusionOk="0">
                  <a:moveTo>
                    <a:pt x="770" y="0"/>
                  </a:moveTo>
                  <a:cubicBezTo>
                    <a:pt x="770" y="45"/>
                    <a:pt x="776" y="90"/>
                    <a:pt x="791" y="131"/>
                  </a:cubicBezTo>
                  <a:cubicBezTo>
                    <a:pt x="836" y="256"/>
                    <a:pt x="931" y="350"/>
                    <a:pt x="1024" y="439"/>
                  </a:cubicBezTo>
                  <a:cubicBezTo>
                    <a:pt x="1019" y="437"/>
                    <a:pt x="1014" y="436"/>
                    <a:pt x="1009" y="436"/>
                  </a:cubicBezTo>
                  <a:cubicBezTo>
                    <a:pt x="975" y="436"/>
                    <a:pt x="945" y="479"/>
                    <a:pt x="952" y="517"/>
                  </a:cubicBezTo>
                  <a:cubicBezTo>
                    <a:pt x="959" y="561"/>
                    <a:pt x="991" y="594"/>
                    <a:pt x="1024" y="623"/>
                  </a:cubicBezTo>
                  <a:cubicBezTo>
                    <a:pt x="1219" y="799"/>
                    <a:pt x="1412" y="974"/>
                    <a:pt x="1607" y="1149"/>
                  </a:cubicBezTo>
                  <a:cubicBezTo>
                    <a:pt x="1444" y="1089"/>
                    <a:pt x="1280" y="1027"/>
                    <a:pt x="1117" y="967"/>
                  </a:cubicBezTo>
                  <a:lnTo>
                    <a:pt x="1117" y="967"/>
                  </a:lnTo>
                  <a:cubicBezTo>
                    <a:pt x="1091" y="1030"/>
                    <a:pt x="1141" y="1095"/>
                    <a:pt x="1186" y="1143"/>
                  </a:cubicBezTo>
                  <a:lnTo>
                    <a:pt x="1894" y="1883"/>
                  </a:lnTo>
                  <a:cubicBezTo>
                    <a:pt x="1578" y="1772"/>
                    <a:pt x="1264" y="1657"/>
                    <a:pt x="949" y="1545"/>
                  </a:cubicBezTo>
                  <a:lnTo>
                    <a:pt x="949" y="1545"/>
                  </a:lnTo>
                  <a:cubicBezTo>
                    <a:pt x="1232" y="1931"/>
                    <a:pt x="1852" y="2000"/>
                    <a:pt x="2005" y="2460"/>
                  </a:cubicBezTo>
                  <a:cubicBezTo>
                    <a:pt x="1852" y="2405"/>
                    <a:pt x="1698" y="2351"/>
                    <a:pt x="1546" y="2296"/>
                  </a:cubicBezTo>
                  <a:lnTo>
                    <a:pt x="1546" y="2296"/>
                  </a:lnTo>
                  <a:cubicBezTo>
                    <a:pt x="1533" y="2592"/>
                    <a:pt x="2034" y="2668"/>
                    <a:pt x="2051" y="2964"/>
                  </a:cubicBezTo>
                  <a:cubicBezTo>
                    <a:pt x="1992" y="2975"/>
                    <a:pt x="1934" y="2979"/>
                    <a:pt x="1875" y="2979"/>
                  </a:cubicBezTo>
                  <a:cubicBezTo>
                    <a:pt x="1589" y="2979"/>
                    <a:pt x="1305" y="2865"/>
                    <a:pt x="1036" y="2752"/>
                  </a:cubicBezTo>
                  <a:lnTo>
                    <a:pt x="1" y="2322"/>
                  </a:lnTo>
                  <a:lnTo>
                    <a:pt x="1" y="2322"/>
                  </a:lnTo>
                  <a:cubicBezTo>
                    <a:pt x="356" y="2576"/>
                    <a:pt x="714" y="2830"/>
                    <a:pt x="1069" y="3084"/>
                  </a:cubicBezTo>
                  <a:cubicBezTo>
                    <a:pt x="1106" y="3111"/>
                    <a:pt x="1146" y="3140"/>
                    <a:pt x="1156" y="3185"/>
                  </a:cubicBezTo>
                  <a:cubicBezTo>
                    <a:pt x="1164" y="3214"/>
                    <a:pt x="1156" y="3246"/>
                    <a:pt x="1162" y="3275"/>
                  </a:cubicBezTo>
                  <a:cubicBezTo>
                    <a:pt x="1177" y="3346"/>
                    <a:pt x="1249" y="3379"/>
                    <a:pt x="1315" y="3402"/>
                  </a:cubicBezTo>
                  <a:cubicBezTo>
                    <a:pt x="1824" y="3596"/>
                    <a:pt x="2337" y="3786"/>
                    <a:pt x="2847" y="3979"/>
                  </a:cubicBezTo>
                  <a:cubicBezTo>
                    <a:pt x="3297" y="4147"/>
                    <a:pt x="3747" y="4250"/>
                    <a:pt x="4161" y="4503"/>
                  </a:cubicBezTo>
                  <a:cubicBezTo>
                    <a:pt x="4155" y="4503"/>
                    <a:pt x="4149" y="4503"/>
                    <a:pt x="4143" y="4503"/>
                  </a:cubicBezTo>
                  <a:cubicBezTo>
                    <a:pt x="3932" y="4503"/>
                    <a:pt x="3741" y="4383"/>
                    <a:pt x="3544" y="4301"/>
                  </a:cubicBezTo>
                  <a:cubicBezTo>
                    <a:pt x="3288" y="4197"/>
                    <a:pt x="3014" y="4159"/>
                    <a:pt x="2741" y="4118"/>
                  </a:cubicBezTo>
                  <a:cubicBezTo>
                    <a:pt x="2352" y="4062"/>
                    <a:pt x="1960" y="4008"/>
                    <a:pt x="1569" y="3951"/>
                  </a:cubicBezTo>
                  <a:lnTo>
                    <a:pt x="1569" y="3951"/>
                  </a:lnTo>
                  <a:cubicBezTo>
                    <a:pt x="2054" y="4213"/>
                    <a:pt x="2542" y="4476"/>
                    <a:pt x="3063" y="4647"/>
                  </a:cubicBezTo>
                  <a:cubicBezTo>
                    <a:pt x="3458" y="4776"/>
                    <a:pt x="3869" y="4850"/>
                    <a:pt x="4263" y="4979"/>
                  </a:cubicBezTo>
                  <a:cubicBezTo>
                    <a:pt x="4451" y="5040"/>
                    <a:pt x="4443" y="5071"/>
                    <a:pt x="4637" y="5115"/>
                  </a:cubicBezTo>
                  <a:cubicBezTo>
                    <a:pt x="4651" y="5118"/>
                    <a:pt x="4667" y="5119"/>
                    <a:pt x="4685" y="5119"/>
                  </a:cubicBezTo>
                  <a:cubicBezTo>
                    <a:pt x="5101" y="5119"/>
                    <a:pt x="6484" y="4293"/>
                    <a:pt x="6484" y="4293"/>
                  </a:cubicBezTo>
                  <a:cubicBezTo>
                    <a:pt x="6484" y="4293"/>
                    <a:pt x="5054" y="3462"/>
                    <a:pt x="4434" y="2994"/>
                  </a:cubicBezTo>
                  <a:cubicBezTo>
                    <a:pt x="3522" y="2309"/>
                    <a:pt x="1373" y="340"/>
                    <a:pt x="770"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5"/>
            <p:cNvSpPr/>
            <p:nvPr/>
          </p:nvSpPr>
          <p:spPr>
            <a:xfrm>
              <a:off x="-425629" y="3360830"/>
              <a:ext cx="632249" cy="602506"/>
            </a:xfrm>
            <a:custGeom>
              <a:avLst/>
              <a:gdLst/>
              <a:ahLst/>
              <a:cxnLst/>
              <a:rect l="l" t="t" r="r" b="b"/>
              <a:pathLst>
                <a:path w="4148" h="3953" extrusionOk="0">
                  <a:moveTo>
                    <a:pt x="1" y="1"/>
                  </a:moveTo>
                  <a:lnTo>
                    <a:pt x="1" y="359"/>
                  </a:lnTo>
                  <a:cubicBezTo>
                    <a:pt x="462" y="780"/>
                    <a:pt x="936" y="1184"/>
                    <a:pt x="1424" y="1569"/>
                  </a:cubicBezTo>
                  <a:cubicBezTo>
                    <a:pt x="981" y="1409"/>
                    <a:pt x="538" y="1249"/>
                    <a:pt x="94" y="1091"/>
                  </a:cubicBezTo>
                  <a:lnTo>
                    <a:pt x="94" y="1091"/>
                  </a:lnTo>
                  <a:cubicBezTo>
                    <a:pt x="259" y="1434"/>
                    <a:pt x="634" y="1592"/>
                    <a:pt x="972" y="1747"/>
                  </a:cubicBezTo>
                  <a:cubicBezTo>
                    <a:pt x="1727" y="2100"/>
                    <a:pt x="2430" y="2580"/>
                    <a:pt x="3040" y="3166"/>
                  </a:cubicBezTo>
                  <a:cubicBezTo>
                    <a:pt x="3044" y="3169"/>
                    <a:pt x="3049" y="3174"/>
                    <a:pt x="3052" y="3176"/>
                  </a:cubicBezTo>
                  <a:cubicBezTo>
                    <a:pt x="3020" y="3171"/>
                    <a:pt x="2989" y="3163"/>
                    <a:pt x="2957" y="3156"/>
                  </a:cubicBezTo>
                  <a:lnTo>
                    <a:pt x="2956" y="3156"/>
                  </a:lnTo>
                  <a:cubicBezTo>
                    <a:pt x="2651" y="3088"/>
                    <a:pt x="2355" y="2973"/>
                    <a:pt x="2079" y="2822"/>
                  </a:cubicBezTo>
                  <a:lnTo>
                    <a:pt x="2079" y="2822"/>
                  </a:lnTo>
                  <a:cubicBezTo>
                    <a:pt x="2083" y="2909"/>
                    <a:pt x="2053" y="2999"/>
                    <a:pt x="1994" y="3065"/>
                  </a:cubicBezTo>
                  <a:cubicBezTo>
                    <a:pt x="2016" y="3075"/>
                    <a:pt x="2038" y="3086"/>
                    <a:pt x="2060" y="3098"/>
                  </a:cubicBezTo>
                  <a:cubicBezTo>
                    <a:pt x="2418" y="3284"/>
                    <a:pt x="2747" y="3534"/>
                    <a:pt x="3025" y="3837"/>
                  </a:cubicBezTo>
                  <a:cubicBezTo>
                    <a:pt x="3072" y="3889"/>
                    <a:pt x="3124" y="3945"/>
                    <a:pt x="3192" y="3952"/>
                  </a:cubicBezTo>
                  <a:cubicBezTo>
                    <a:pt x="3195" y="3952"/>
                    <a:pt x="3198" y="3952"/>
                    <a:pt x="3200" y="3952"/>
                  </a:cubicBezTo>
                  <a:cubicBezTo>
                    <a:pt x="3246" y="3952"/>
                    <a:pt x="3291" y="3929"/>
                    <a:pt x="3333" y="3907"/>
                  </a:cubicBezTo>
                  <a:cubicBezTo>
                    <a:pt x="3461" y="3837"/>
                    <a:pt x="3654" y="3696"/>
                    <a:pt x="3821" y="3567"/>
                  </a:cubicBezTo>
                  <a:cubicBezTo>
                    <a:pt x="4001" y="3429"/>
                    <a:pt x="4148" y="3306"/>
                    <a:pt x="4148" y="3300"/>
                  </a:cubicBezTo>
                  <a:cubicBezTo>
                    <a:pt x="4132" y="3300"/>
                    <a:pt x="4038" y="3232"/>
                    <a:pt x="3879" y="3102"/>
                  </a:cubicBezTo>
                  <a:cubicBezTo>
                    <a:pt x="3855" y="3082"/>
                    <a:pt x="3826" y="3059"/>
                    <a:pt x="3797" y="3036"/>
                  </a:cubicBezTo>
                  <a:cubicBezTo>
                    <a:pt x="3702" y="2960"/>
                    <a:pt x="3585" y="2863"/>
                    <a:pt x="3444" y="2748"/>
                  </a:cubicBezTo>
                  <a:cubicBezTo>
                    <a:pt x="3420" y="2731"/>
                    <a:pt x="3397" y="2709"/>
                    <a:pt x="3371" y="2688"/>
                  </a:cubicBezTo>
                  <a:cubicBezTo>
                    <a:pt x="3352" y="2673"/>
                    <a:pt x="3325" y="2648"/>
                    <a:pt x="3290" y="2622"/>
                  </a:cubicBezTo>
                  <a:cubicBezTo>
                    <a:pt x="3232" y="2572"/>
                    <a:pt x="3171" y="2521"/>
                    <a:pt x="3108" y="2471"/>
                  </a:cubicBezTo>
                  <a:cubicBezTo>
                    <a:pt x="2890" y="2292"/>
                    <a:pt x="2642" y="2086"/>
                    <a:pt x="2369" y="1864"/>
                  </a:cubicBezTo>
                  <a:cubicBezTo>
                    <a:pt x="2314" y="1817"/>
                    <a:pt x="2256" y="1772"/>
                    <a:pt x="2198" y="1723"/>
                  </a:cubicBezTo>
                  <a:cubicBezTo>
                    <a:pt x="1893" y="1476"/>
                    <a:pt x="1566" y="1210"/>
                    <a:pt x="1226" y="942"/>
                  </a:cubicBezTo>
                  <a:cubicBezTo>
                    <a:pt x="1190" y="912"/>
                    <a:pt x="1154" y="886"/>
                    <a:pt x="1117" y="857"/>
                  </a:cubicBezTo>
                  <a:cubicBezTo>
                    <a:pt x="747" y="564"/>
                    <a:pt x="368" y="272"/>
                    <a:pt x="1"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5"/>
            <p:cNvSpPr/>
            <p:nvPr/>
          </p:nvSpPr>
          <p:spPr>
            <a:xfrm>
              <a:off x="6759014" y="2723409"/>
              <a:ext cx="1919914" cy="1138406"/>
            </a:xfrm>
            <a:custGeom>
              <a:avLst/>
              <a:gdLst/>
              <a:ahLst/>
              <a:cxnLst/>
              <a:rect l="l" t="t" r="r" b="b"/>
              <a:pathLst>
                <a:path w="12596" h="7469" extrusionOk="0">
                  <a:moveTo>
                    <a:pt x="12595" y="1261"/>
                  </a:moveTo>
                  <a:cubicBezTo>
                    <a:pt x="12595" y="1261"/>
                    <a:pt x="12595" y="1261"/>
                    <a:pt x="12595" y="1261"/>
                  </a:cubicBezTo>
                  <a:cubicBezTo>
                    <a:pt x="12595" y="1261"/>
                    <a:pt x="12595" y="1261"/>
                    <a:pt x="12595" y="1261"/>
                  </a:cubicBezTo>
                  <a:close/>
                  <a:moveTo>
                    <a:pt x="11916" y="0"/>
                  </a:moveTo>
                  <a:cubicBezTo>
                    <a:pt x="11427" y="0"/>
                    <a:pt x="10960" y="229"/>
                    <a:pt x="10520" y="458"/>
                  </a:cubicBezTo>
                  <a:cubicBezTo>
                    <a:pt x="8098" y="1718"/>
                    <a:pt x="1334" y="6712"/>
                    <a:pt x="1" y="7335"/>
                  </a:cubicBezTo>
                  <a:cubicBezTo>
                    <a:pt x="352" y="7429"/>
                    <a:pt x="739" y="7468"/>
                    <a:pt x="1138" y="7468"/>
                  </a:cubicBezTo>
                  <a:cubicBezTo>
                    <a:pt x="2004" y="7468"/>
                    <a:pt x="2927" y="7280"/>
                    <a:pt x="3665" y="7045"/>
                  </a:cubicBezTo>
                  <a:cubicBezTo>
                    <a:pt x="4388" y="6812"/>
                    <a:pt x="5106" y="6558"/>
                    <a:pt x="5793" y="6224"/>
                  </a:cubicBezTo>
                  <a:cubicBezTo>
                    <a:pt x="6668" y="5803"/>
                    <a:pt x="7485" y="5259"/>
                    <a:pt x="8218" y="4612"/>
                  </a:cubicBezTo>
                  <a:cubicBezTo>
                    <a:pt x="8494" y="4368"/>
                    <a:pt x="8759" y="4111"/>
                    <a:pt x="9010" y="3841"/>
                  </a:cubicBezTo>
                  <a:lnTo>
                    <a:pt x="9010" y="3841"/>
                  </a:lnTo>
                  <a:cubicBezTo>
                    <a:pt x="8661" y="3889"/>
                    <a:pt x="8313" y="3939"/>
                    <a:pt x="7963" y="3988"/>
                  </a:cubicBezTo>
                  <a:cubicBezTo>
                    <a:pt x="8828" y="3554"/>
                    <a:pt x="9761" y="3176"/>
                    <a:pt x="10588" y="2666"/>
                  </a:cubicBezTo>
                  <a:cubicBezTo>
                    <a:pt x="10786" y="2545"/>
                    <a:pt x="12414" y="1258"/>
                    <a:pt x="12584" y="1258"/>
                  </a:cubicBezTo>
                  <a:cubicBezTo>
                    <a:pt x="12589" y="1258"/>
                    <a:pt x="12593" y="1259"/>
                    <a:pt x="12595" y="1261"/>
                  </a:cubicBezTo>
                  <a:lnTo>
                    <a:pt x="12595" y="1261"/>
                  </a:lnTo>
                  <a:cubicBezTo>
                    <a:pt x="12469" y="1155"/>
                    <a:pt x="12308" y="1101"/>
                    <a:pt x="12146" y="1101"/>
                  </a:cubicBezTo>
                  <a:cubicBezTo>
                    <a:pt x="12015" y="1101"/>
                    <a:pt x="11884" y="1137"/>
                    <a:pt x="11772" y="1210"/>
                  </a:cubicBezTo>
                  <a:cubicBezTo>
                    <a:pt x="11801" y="1104"/>
                    <a:pt x="11830" y="995"/>
                    <a:pt x="11858" y="888"/>
                  </a:cubicBezTo>
                  <a:lnTo>
                    <a:pt x="11858" y="888"/>
                  </a:lnTo>
                  <a:cubicBezTo>
                    <a:pt x="11489" y="988"/>
                    <a:pt x="11121" y="1087"/>
                    <a:pt x="10751" y="1187"/>
                  </a:cubicBezTo>
                  <a:cubicBezTo>
                    <a:pt x="10941" y="998"/>
                    <a:pt x="11949" y="392"/>
                    <a:pt x="11985" y="2"/>
                  </a:cubicBezTo>
                  <a:cubicBezTo>
                    <a:pt x="11962" y="1"/>
                    <a:pt x="11939" y="0"/>
                    <a:pt x="11916"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5"/>
            <p:cNvSpPr/>
            <p:nvPr/>
          </p:nvSpPr>
          <p:spPr>
            <a:xfrm>
              <a:off x="1825468" y="4050988"/>
              <a:ext cx="529363" cy="281210"/>
            </a:xfrm>
            <a:custGeom>
              <a:avLst/>
              <a:gdLst/>
              <a:ahLst/>
              <a:cxnLst/>
              <a:rect l="l" t="t" r="r" b="b"/>
              <a:pathLst>
                <a:path w="3473" h="1845" extrusionOk="0">
                  <a:moveTo>
                    <a:pt x="1336" y="1769"/>
                  </a:moveTo>
                  <a:cubicBezTo>
                    <a:pt x="1381" y="1791"/>
                    <a:pt x="1428" y="1814"/>
                    <a:pt x="1478" y="1823"/>
                  </a:cubicBezTo>
                  <a:cubicBezTo>
                    <a:pt x="1599" y="1845"/>
                    <a:pt x="1751" y="1804"/>
                    <a:pt x="1870" y="1775"/>
                  </a:cubicBezTo>
                  <a:cubicBezTo>
                    <a:pt x="2509" y="1617"/>
                    <a:pt x="3472" y="1280"/>
                    <a:pt x="3381" y="1278"/>
                  </a:cubicBezTo>
                  <a:cubicBezTo>
                    <a:pt x="3071" y="1274"/>
                    <a:pt x="1606" y="841"/>
                    <a:pt x="980" y="403"/>
                  </a:cubicBezTo>
                  <a:cubicBezTo>
                    <a:pt x="764" y="252"/>
                    <a:pt x="449" y="88"/>
                    <a:pt x="219" y="0"/>
                  </a:cubicBezTo>
                  <a:cubicBezTo>
                    <a:pt x="241" y="34"/>
                    <a:pt x="263" y="64"/>
                    <a:pt x="289" y="92"/>
                  </a:cubicBezTo>
                  <a:cubicBezTo>
                    <a:pt x="317" y="122"/>
                    <a:pt x="349" y="150"/>
                    <a:pt x="370" y="186"/>
                  </a:cubicBezTo>
                  <a:cubicBezTo>
                    <a:pt x="338" y="180"/>
                    <a:pt x="305" y="178"/>
                    <a:pt x="270" y="172"/>
                  </a:cubicBezTo>
                  <a:cubicBezTo>
                    <a:pt x="336" y="228"/>
                    <a:pt x="398" y="294"/>
                    <a:pt x="452" y="362"/>
                  </a:cubicBezTo>
                  <a:cubicBezTo>
                    <a:pt x="473" y="391"/>
                    <a:pt x="495" y="420"/>
                    <a:pt x="510" y="453"/>
                  </a:cubicBezTo>
                  <a:cubicBezTo>
                    <a:pt x="523" y="478"/>
                    <a:pt x="530" y="507"/>
                    <a:pt x="542" y="533"/>
                  </a:cubicBezTo>
                  <a:cubicBezTo>
                    <a:pt x="572" y="606"/>
                    <a:pt x="626" y="664"/>
                    <a:pt x="681" y="719"/>
                  </a:cubicBezTo>
                  <a:cubicBezTo>
                    <a:pt x="619" y="703"/>
                    <a:pt x="558" y="686"/>
                    <a:pt x="495" y="668"/>
                  </a:cubicBezTo>
                  <a:cubicBezTo>
                    <a:pt x="478" y="664"/>
                    <a:pt x="459" y="660"/>
                    <a:pt x="443" y="668"/>
                  </a:cubicBezTo>
                  <a:cubicBezTo>
                    <a:pt x="433" y="676"/>
                    <a:pt x="426" y="689"/>
                    <a:pt x="414" y="690"/>
                  </a:cubicBezTo>
                  <a:cubicBezTo>
                    <a:pt x="405" y="693"/>
                    <a:pt x="398" y="689"/>
                    <a:pt x="389" y="686"/>
                  </a:cubicBezTo>
                  <a:cubicBezTo>
                    <a:pt x="334" y="661"/>
                    <a:pt x="280" y="639"/>
                    <a:pt x="224" y="616"/>
                  </a:cubicBezTo>
                  <a:cubicBezTo>
                    <a:pt x="244" y="642"/>
                    <a:pt x="325" y="724"/>
                    <a:pt x="324" y="754"/>
                  </a:cubicBezTo>
                  <a:cubicBezTo>
                    <a:pt x="324" y="787"/>
                    <a:pt x="280" y="795"/>
                    <a:pt x="254" y="812"/>
                  </a:cubicBezTo>
                  <a:cubicBezTo>
                    <a:pt x="182" y="867"/>
                    <a:pt x="110" y="928"/>
                    <a:pt x="42" y="986"/>
                  </a:cubicBezTo>
                  <a:cubicBezTo>
                    <a:pt x="29" y="998"/>
                    <a:pt x="16" y="1008"/>
                    <a:pt x="12" y="1023"/>
                  </a:cubicBezTo>
                  <a:cubicBezTo>
                    <a:pt x="0" y="1049"/>
                    <a:pt x="13" y="1078"/>
                    <a:pt x="31" y="1095"/>
                  </a:cubicBezTo>
                  <a:cubicBezTo>
                    <a:pt x="51" y="1114"/>
                    <a:pt x="74" y="1123"/>
                    <a:pt x="100" y="1132"/>
                  </a:cubicBezTo>
                  <a:cubicBezTo>
                    <a:pt x="324" y="1211"/>
                    <a:pt x="873" y="1297"/>
                    <a:pt x="1095" y="1386"/>
                  </a:cubicBezTo>
                  <a:cubicBezTo>
                    <a:pt x="1144" y="1406"/>
                    <a:pt x="1202" y="1442"/>
                    <a:pt x="1191" y="1495"/>
                  </a:cubicBezTo>
                  <a:cubicBezTo>
                    <a:pt x="1188" y="1511"/>
                    <a:pt x="1178" y="1525"/>
                    <a:pt x="1176" y="1543"/>
                  </a:cubicBezTo>
                  <a:cubicBezTo>
                    <a:pt x="1173" y="1579"/>
                    <a:pt x="1204" y="1605"/>
                    <a:pt x="1233" y="1625"/>
                  </a:cubicBezTo>
                  <a:cubicBezTo>
                    <a:pt x="1153" y="1612"/>
                    <a:pt x="1075" y="1598"/>
                    <a:pt x="995" y="1586"/>
                  </a:cubicBezTo>
                  <a:cubicBezTo>
                    <a:pt x="1108" y="1653"/>
                    <a:pt x="1221" y="1712"/>
                    <a:pt x="1336" y="1769"/>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5"/>
            <p:cNvSpPr/>
            <p:nvPr/>
          </p:nvSpPr>
          <p:spPr>
            <a:xfrm>
              <a:off x="4635035" y="3408842"/>
              <a:ext cx="1275167" cy="814214"/>
            </a:xfrm>
            <a:custGeom>
              <a:avLst/>
              <a:gdLst/>
              <a:ahLst/>
              <a:cxnLst/>
              <a:rect l="l" t="t" r="r" b="b"/>
              <a:pathLst>
                <a:path w="8366" h="5342" extrusionOk="0">
                  <a:moveTo>
                    <a:pt x="7009" y="1"/>
                  </a:moveTo>
                  <a:cubicBezTo>
                    <a:pt x="6529" y="1"/>
                    <a:pt x="856" y="3463"/>
                    <a:pt x="1" y="3856"/>
                  </a:cubicBezTo>
                  <a:cubicBezTo>
                    <a:pt x="387" y="3994"/>
                    <a:pt x="781" y="4104"/>
                    <a:pt x="1177" y="4213"/>
                  </a:cubicBezTo>
                  <a:cubicBezTo>
                    <a:pt x="2173" y="4479"/>
                    <a:pt x="4876" y="5342"/>
                    <a:pt x="4876" y="5342"/>
                  </a:cubicBezTo>
                  <a:cubicBezTo>
                    <a:pt x="4876" y="5342"/>
                    <a:pt x="7307" y="3802"/>
                    <a:pt x="8104" y="3267"/>
                  </a:cubicBezTo>
                  <a:cubicBezTo>
                    <a:pt x="8226" y="3185"/>
                    <a:pt x="8365" y="3062"/>
                    <a:pt x="8330" y="2914"/>
                  </a:cubicBezTo>
                  <a:lnTo>
                    <a:pt x="8330" y="2914"/>
                  </a:lnTo>
                  <a:cubicBezTo>
                    <a:pt x="8102" y="2941"/>
                    <a:pt x="7874" y="2992"/>
                    <a:pt x="7655" y="3069"/>
                  </a:cubicBezTo>
                  <a:cubicBezTo>
                    <a:pt x="7715" y="2935"/>
                    <a:pt x="7806" y="2819"/>
                    <a:pt x="7918" y="2734"/>
                  </a:cubicBezTo>
                  <a:lnTo>
                    <a:pt x="7918" y="2734"/>
                  </a:lnTo>
                  <a:cubicBezTo>
                    <a:pt x="7741" y="2753"/>
                    <a:pt x="7565" y="2773"/>
                    <a:pt x="7386" y="2790"/>
                  </a:cubicBezTo>
                  <a:cubicBezTo>
                    <a:pt x="7234" y="2478"/>
                    <a:pt x="7190" y="2108"/>
                    <a:pt x="7269" y="1768"/>
                  </a:cubicBezTo>
                  <a:cubicBezTo>
                    <a:pt x="7141" y="1753"/>
                    <a:pt x="7015" y="1742"/>
                    <a:pt x="6887" y="1727"/>
                  </a:cubicBezTo>
                  <a:cubicBezTo>
                    <a:pt x="7007" y="1582"/>
                    <a:pt x="7119" y="1430"/>
                    <a:pt x="7227" y="1273"/>
                  </a:cubicBezTo>
                  <a:lnTo>
                    <a:pt x="7108" y="1235"/>
                  </a:lnTo>
                  <a:cubicBezTo>
                    <a:pt x="7125" y="1177"/>
                    <a:pt x="7141" y="1120"/>
                    <a:pt x="7160" y="1062"/>
                  </a:cubicBezTo>
                  <a:lnTo>
                    <a:pt x="7160" y="1062"/>
                  </a:lnTo>
                  <a:cubicBezTo>
                    <a:pt x="6842" y="1106"/>
                    <a:pt x="6522" y="1152"/>
                    <a:pt x="6204" y="1196"/>
                  </a:cubicBezTo>
                  <a:cubicBezTo>
                    <a:pt x="6472" y="1004"/>
                    <a:pt x="6689" y="740"/>
                    <a:pt x="6830" y="436"/>
                  </a:cubicBezTo>
                  <a:lnTo>
                    <a:pt x="6830" y="436"/>
                  </a:lnTo>
                  <a:cubicBezTo>
                    <a:pt x="6800" y="451"/>
                    <a:pt x="6766" y="458"/>
                    <a:pt x="6732" y="458"/>
                  </a:cubicBezTo>
                  <a:cubicBezTo>
                    <a:pt x="6696" y="458"/>
                    <a:pt x="6660" y="450"/>
                    <a:pt x="6627" y="435"/>
                  </a:cubicBezTo>
                  <a:cubicBezTo>
                    <a:pt x="6833" y="348"/>
                    <a:pt x="7048" y="198"/>
                    <a:pt x="7145" y="21"/>
                  </a:cubicBezTo>
                  <a:cubicBezTo>
                    <a:pt x="7095" y="8"/>
                    <a:pt x="7048" y="1"/>
                    <a:pt x="7012" y="1"/>
                  </a:cubicBezTo>
                  <a:cubicBezTo>
                    <a:pt x="7011" y="1"/>
                    <a:pt x="7010" y="1"/>
                    <a:pt x="7009"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5"/>
            <p:cNvSpPr/>
            <p:nvPr/>
          </p:nvSpPr>
          <p:spPr>
            <a:xfrm>
              <a:off x="-425629" y="3620249"/>
              <a:ext cx="9938252" cy="1598097"/>
            </a:xfrm>
            <a:custGeom>
              <a:avLst/>
              <a:gdLst/>
              <a:ahLst/>
              <a:cxnLst/>
              <a:rect l="l" t="t" r="r" b="b"/>
              <a:pathLst>
                <a:path w="65202" h="10485" extrusionOk="0">
                  <a:moveTo>
                    <a:pt x="60508" y="1"/>
                  </a:moveTo>
                  <a:cubicBezTo>
                    <a:pt x="60261" y="1"/>
                    <a:pt x="60006" y="11"/>
                    <a:pt x="59742" y="37"/>
                  </a:cubicBezTo>
                  <a:cubicBezTo>
                    <a:pt x="58366" y="172"/>
                    <a:pt x="56992" y="474"/>
                    <a:pt x="55615" y="474"/>
                  </a:cubicBezTo>
                  <a:cubicBezTo>
                    <a:pt x="55400" y="474"/>
                    <a:pt x="55185" y="467"/>
                    <a:pt x="54971" y="451"/>
                  </a:cubicBezTo>
                  <a:cubicBezTo>
                    <a:pt x="54275" y="397"/>
                    <a:pt x="53635" y="333"/>
                    <a:pt x="53003" y="313"/>
                  </a:cubicBezTo>
                  <a:lnTo>
                    <a:pt x="53002" y="313"/>
                  </a:lnTo>
                  <a:cubicBezTo>
                    <a:pt x="52846" y="307"/>
                    <a:pt x="52691" y="304"/>
                    <a:pt x="52536" y="304"/>
                  </a:cubicBezTo>
                  <a:cubicBezTo>
                    <a:pt x="52095" y="304"/>
                    <a:pt x="51654" y="330"/>
                    <a:pt x="51195" y="400"/>
                  </a:cubicBezTo>
                  <a:lnTo>
                    <a:pt x="51157" y="406"/>
                  </a:lnTo>
                  <a:cubicBezTo>
                    <a:pt x="51115" y="413"/>
                    <a:pt x="51075" y="417"/>
                    <a:pt x="51034" y="426"/>
                  </a:cubicBezTo>
                  <a:cubicBezTo>
                    <a:pt x="51027" y="427"/>
                    <a:pt x="51016" y="427"/>
                    <a:pt x="51008" y="429"/>
                  </a:cubicBezTo>
                  <a:lnTo>
                    <a:pt x="50893" y="451"/>
                  </a:lnTo>
                  <a:cubicBezTo>
                    <a:pt x="50860" y="456"/>
                    <a:pt x="50823" y="464"/>
                    <a:pt x="50788" y="471"/>
                  </a:cubicBezTo>
                  <a:cubicBezTo>
                    <a:pt x="50759" y="478"/>
                    <a:pt x="50729" y="483"/>
                    <a:pt x="50700" y="490"/>
                  </a:cubicBezTo>
                  <a:cubicBezTo>
                    <a:pt x="50668" y="496"/>
                    <a:pt x="50637" y="503"/>
                    <a:pt x="50607" y="510"/>
                  </a:cubicBezTo>
                  <a:cubicBezTo>
                    <a:pt x="50572" y="517"/>
                    <a:pt x="50540" y="525"/>
                    <a:pt x="50505" y="533"/>
                  </a:cubicBezTo>
                  <a:cubicBezTo>
                    <a:pt x="50492" y="536"/>
                    <a:pt x="50478" y="539"/>
                    <a:pt x="50463" y="544"/>
                  </a:cubicBezTo>
                  <a:cubicBezTo>
                    <a:pt x="49332" y="822"/>
                    <a:pt x="48283" y="1241"/>
                    <a:pt x="47168" y="1463"/>
                  </a:cubicBezTo>
                  <a:lnTo>
                    <a:pt x="47167" y="1463"/>
                  </a:lnTo>
                  <a:cubicBezTo>
                    <a:pt x="47139" y="1467"/>
                    <a:pt x="47113" y="1473"/>
                    <a:pt x="47085" y="1477"/>
                  </a:cubicBezTo>
                  <a:cubicBezTo>
                    <a:pt x="47008" y="1492"/>
                    <a:pt x="46933" y="1505"/>
                    <a:pt x="46856" y="1518"/>
                  </a:cubicBezTo>
                  <a:cubicBezTo>
                    <a:pt x="46496" y="1578"/>
                    <a:pt x="46126" y="1614"/>
                    <a:pt x="45744" y="1618"/>
                  </a:cubicBezTo>
                  <a:cubicBezTo>
                    <a:pt x="45712" y="1618"/>
                    <a:pt x="45680" y="1619"/>
                    <a:pt x="45649" y="1619"/>
                  </a:cubicBezTo>
                  <a:cubicBezTo>
                    <a:pt x="44965" y="1619"/>
                    <a:pt x="44495" y="1544"/>
                    <a:pt x="44023" y="1469"/>
                  </a:cubicBezTo>
                  <a:cubicBezTo>
                    <a:pt x="44021" y="1467"/>
                    <a:pt x="44017" y="1467"/>
                    <a:pt x="44014" y="1467"/>
                  </a:cubicBezTo>
                  <a:cubicBezTo>
                    <a:pt x="43956" y="1456"/>
                    <a:pt x="43896" y="1447"/>
                    <a:pt x="43835" y="1438"/>
                  </a:cubicBezTo>
                  <a:cubicBezTo>
                    <a:pt x="43814" y="1437"/>
                    <a:pt x="43792" y="1432"/>
                    <a:pt x="43769" y="1429"/>
                  </a:cubicBezTo>
                  <a:lnTo>
                    <a:pt x="43654" y="1412"/>
                  </a:lnTo>
                  <a:cubicBezTo>
                    <a:pt x="43621" y="1408"/>
                    <a:pt x="43586" y="1402"/>
                    <a:pt x="43549" y="1397"/>
                  </a:cubicBezTo>
                  <a:cubicBezTo>
                    <a:pt x="43509" y="1393"/>
                    <a:pt x="43468" y="1387"/>
                    <a:pt x="43426" y="1381"/>
                  </a:cubicBezTo>
                  <a:cubicBezTo>
                    <a:pt x="43384" y="1376"/>
                    <a:pt x="43340" y="1371"/>
                    <a:pt x="43295" y="1367"/>
                  </a:cubicBezTo>
                  <a:lnTo>
                    <a:pt x="43240" y="1361"/>
                  </a:lnTo>
                  <a:cubicBezTo>
                    <a:pt x="42986" y="1335"/>
                    <a:pt x="42703" y="1316"/>
                    <a:pt x="42372" y="1315"/>
                  </a:cubicBezTo>
                  <a:cubicBezTo>
                    <a:pt x="42352" y="1314"/>
                    <a:pt x="42333" y="1314"/>
                    <a:pt x="42314" y="1314"/>
                  </a:cubicBezTo>
                  <a:cubicBezTo>
                    <a:pt x="41874" y="1314"/>
                    <a:pt x="41443" y="1362"/>
                    <a:pt x="41017" y="1442"/>
                  </a:cubicBezTo>
                  <a:cubicBezTo>
                    <a:pt x="39244" y="1771"/>
                    <a:pt x="37552" y="2646"/>
                    <a:pt x="35760" y="3008"/>
                  </a:cubicBezTo>
                  <a:cubicBezTo>
                    <a:pt x="35612" y="3037"/>
                    <a:pt x="35459" y="3067"/>
                    <a:pt x="35303" y="3094"/>
                  </a:cubicBezTo>
                  <a:lnTo>
                    <a:pt x="35301" y="3094"/>
                  </a:lnTo>
                  <a:cubicBezTo>
                    <a:pt x="34873" y="3166"/>
                    <a:pt x="34424" y="3217"/>
                    <a:pt x="33988" y="3217"/>
                  </a:cubicBezTo>
                  <a:cubicBezTo>
                    <a:pt x="33773" y="3217"/>
                    <a:pt x="33562" y="3205"/>
                    <a:pt x="33358" y="3176"/>
                  </a:cubicBezTo>
                  <a:cubicBezTo>
                    <a:pt x="32664" y="3079"/>
                    <a:pt x="32041" y="2796"/>
                    <a:pt x="31316" y="2789"/>
                  </a:cubicBezTo>
                  <a:cubicBezTo>
                    <a:pt x="31097" y="2784"/>
                    <a:pt x="30860" y="2796"/>
                    <a:pt x="30669" y="2686"/>
                  </a:cubicBezTo>
                  <a:cubicBezTo>
                    <a:pt x="30554" y="2617"/>
                    <a:pt x="30467" y="2516"/>
                    <a:pt x="30373" y="2424"/>
                  </a:cubicBezTo>
                  <a:cubicBezTo>
                    <a:pt x="29979" y="2039"/>
                    <a:pt x="29429" y="1843"/>
                    <a:pt x="28880" y="1843"/>
                  </a:cubicBezTo>
                  <a:cubicBezTo>
                    <a:pt x="28408" y="1843"/>
                    <a:pt x="27937" y="1988"/>
                    <a:pt x="27567" y="2283"/>
                  </a:cubicBezTo>
                  <a:cubicBezTo>
                    <a:pt x="27489" y="2346"/>
                    <a:pt x="27409" y="2418"/>
                    <a:pt x="27310" y="2433"/>
                  </a:cubicBezTo>
                  <a:cubicBezTo>
                    <a:pt x="27297" y="2435"/>
                    <a:pt x="27284" y="2436"/>
                    <a:pt x="27272" y="2436"/>
                  </a:cubicBezTo>
                  <a:cubicBezTo>
                    <a:pt x="27147" y="2436"/>
                    <a:pt x="27032" y="2350"/>
                    <a:pt x="26916" y="2296"/>
                  </a:cubicBezTo>
                  <a:cubicBezTo>
                    <a:pt x="26782" y="2234"/>
                    <a:pt x="26642" y="2208"/>
                    <a:pt x="26498" y="2208"/>
                  </a:cubicBezTo>
                  <a:cubicBezTo>
                    <a:pt x="26402" y="2208"/>
                    <a:pt x="26304" y="2219"/>
                    <a:pt x="26206" y="2240"/>
                  </a:cubicBezTo>
                  <a:lnTo>
                    <a:pt x="26205" y="2240"/>
                  </a:lnTo>
                  <a:cubicBezTo>
                    <a:pt x="25999" y="2282"/>
                    <a:pt x="25791" y="2363"/>
                    <a:pt x="25601" y="2450"/>
                  </a:cubicBezTo>
                  <a:cubicBezTo>
                    <a:pt x="24962" y="2741"/>
                    <a:pt x="24353" y="3101"/>
                    <a:pt x="23788" y="3518"/>
                  </a:cubicBezTo>
                  <a:cubicBezTo>
                    <a:pt x="23549" y="3695"/>
                    <a:pt x="23314" y="3885"/>
                    <a:pt x="23033" y="3985"/>
                  </a:cubicBezTo>
                  <a:cubicBezTo>
                    <a:pt x="22589" y="4148"/>
                    <a:pt x="22089" y="4062"/>
                    <a:pt x="21622" y="4130"/>
                  </a:cubicBezTo>
                  <a:cubicBezTo>
                    <a:pt x="21556" y="4138"/>
                    <a:pt x="21491" y="4149"/>
                    <a:pt x="21426" y="4167"/>
                  </a:cubicBezTo>
                  <a:cubicBezTo>
                    <a:pt x="20984" y="4279"/>
                    <a:pt x="20570" y="4569"/>
                    <a:pt x="20199" y="4822"/>
                  </a:cubicBezTo>
                  <a:cubicBezTo>
                    <a:pt x="19953" y="4987"/>
                    <a:pt x="19708" y="5323"/>
                    <a:pt x="19422" y="5410"/>
                  </a:cubicBezTo>
                  <a:cubicBezTo>
                    <a:pt x="19361" y="5428"/>
                    <a:pt x="19296" y="5436"/>
                    <a:pt x="19229" y="5436"/>
                  </a:cubicBezTo>
                  <a:cubicBezTo>
                    <a:pt x="18871" y="5436"/>
                    <a:pt x="18448" y="5208"/>
                    <a:pt x="18124" y="5147"/>
                  </a:cubicBezTo>
                  <a:cubicBezTo>
                    <a:pt x="17917" y="5108"/>
                    <a:pt x="17708" y="5082"/>
                    <a:pt x="17499" y="5082"/>
                  </a:cubicBezTo>
                  <a:cubicBezTo>
                    <a:pt x="17259" y="5082"/>
                    <a:pt x="17021" y="5116"/>
                    <a:pt x="16792" y="5202"/>
                  </a:cubicBezTo>
                  <a:cubicBezTo>
                    <a:pt x="16336" y="5372"/>
                    <a:pt x="15950" y="5732"/>
                    <a:pt x="15466" y="5795"/>
                  </a:cubicBezTo>
                  <a:cubicBezTo>
                    <a:pt x="15414" y="5801"/>
                    <a:pt x="15361" y="5804"/>
                    <a:pt x="15308" y="5804"/>
                  </a:cubicBezTo>
                  <a:cubicBezTo>
                    <a:pt x="15140" y="5804"/>
                    <a:pt x="14971" y="5774"/>
                    <a:pt x="14807" y="5738"/>
                  </a:cubicBezTo>
                  <a:cubicBezTo>
                    <a:pt x="14123" y="5590"/>
                    <a:pt x="13461" y="5344"/>
                    <a:pt x="12845" y="5009"/>
                  </a:cubicBezTo>
                  <a:cubicBezTo>
                    <a:pt x="12504" y="4822"/>
                    <a:pt x="12174" y="4607"/>
                    <a:pt x="11797" y="4518"/>
                  </a:cubicBezTo>
                  <a:lnTo>
                    <a:pt x="11794" y="4518"/>
                  </a:lnTo>
                  <a:cubicBezTo>
                    <a:pt x="11693" y="4494"/>
                    <a:pt x="11588" y="4482"/>
                    <a:pt x="11483" y="4482"/>
                  </a:cubicBezTo>
                  <a:cubicBezTo>
                    <a:pt x="11229" y="4482"/>
                    <a:pt x="10976" y="4555"/>
                    <a:pt x="10797" y="4723"/>
                  </a:cubicBezTo>
                  <a:cubicBezTo>
                    <a:pt x="10774" y="4748"/>
                    <a:pt x="10751" y="4771"/>
                    <a:pt x="10731" y="4795"/>
                  </a:cubicBezTo>
                  <a:cubicBezTo>
                    <a:pt x="10702" y="4748"/>
                    <a:pt x="10668" y="4700"/>
                    <a:pt x="10632" y="4655"/>
                  </a:cubicBezTo>
                  <a:cubicBezTo>
                    <a:pt x="10330" y="4268"/>
                    <a:pt x="9841" y="4037"/>
                    <a:pt x="9352" y="4037"/>
                  </a:cubicBezTo>
                  <a:cubicBezTo>
                    <a:pt x="9262" y="4037"/>
                    <a:pt x="9172" y="4044"/>
                    <a:pt x="9082" y="4061"/>
                  </a:cubicBezTo>
                  <a:cubicBezTo>
                    <a:pt x="9011" y="4074"/>
                    <a:pt x="8940" y="4090"/>
                    <a:pt x="8870" y="4103"/>
                  </a:cubicBezTo>
                  <a:lnTo>
                    <a:pt x="8868" y="4103"/>
                  </a:lnTo>
                  <a:cubicBezTo>
                    <a:pt x="8829" y="4109"/>
                    <a:pt x="8790" y="4113"/>
                    <a:pt x="8752" y="4113"/>
                  </a:cubicBezTo>
                  <a:cubicBezTo>
                    <a:pt x="8710" y="4113"/>
                    <a:pt x="8669" y="4108"/>
                    <a:pt x="8628" y="4097"/>
                  </a:cubicBezTo>
                  <a:cubicBezTo>
                    <a:pt x="8483" y="4058"/>
                    <a:pt x="8374" y="3937"/>
                    <a:pt x="8284" y="3815"/>
                  </a:cubicBezTo>
                  <a:lnTo>
                    <a:pt x="8284" y="3814"/>
                  </a:lnTo>
                  <a:cubicBezTo>
                    <a:pt x="8278" y="3808"/>
                    <a:pt x="8275" y="3805"/>
                    <a:pt x="8271" y="3799"/>
                  </a:cubicBezTo>
                  <a:cubicBezTo>
                    <a:pt x="8234" y="3750"/>
                    <a:pt x="8202" y="3702"/>
                    <a:pt x="8168" y="3653"/>
                  </a:cubicBezTo>
                  <a:cubicBezTo>
                    <a:pt x="8050" y="3477"/>
                    <a:pt x="7941" y="3297"/>
                    <a:pt x="7818" y="3126"/>
                  </a:cubicBezTo>
                  <a:cubicBezTo>
                    <a:pt x="7746" y="3027"/>
                    <a:pt x="7669" y="2928"/>
                    <a:pt x="7587" y="2839"/>
                  </a:cubicBezTo>
                  <a:cubicBezTo>
                    <a:pt x="7420" y="2659"/>
                    <a:pt x="7208" y="2507"/>
                    <a:pt x="6975" y="2434"/>
                  </a:cubicBezTo>
                  <a:lnTo>
                    <a:pt x="6972" y="2434"/>
                  </a:lnTo>
                  <a:cubicBezTo>
                    <a:pt x="6877" y="2402"/>
                    <a:pt x="6778" y="2384"/>
                    <a:pt x="6678" y="2384"/>
                  </a:cubicBezTo>
                  <a:cubicBezTo>
                    <a:pt x="6633" y="2384"/>
                    <a:pt x="6589" y="2387"/>
                    <a:pt x="6544" y="2395"/>
                  </a:cubicBezTo>
                  <a:cubicBezTo>
                    <a:pt x="6075" y="2468"/>
                    <a:pt x="5719" y="2922"/>
                    <a:pt x="5244" y="2947"/>
                  </a:cubicBezTo>
                  <a:cubicBezTo>
                    <a:pt x="5231" y="2948"/>
                    <a:pt x="5218" y="2948"/>
                    <a:pt x="5205" y="2948"/>
                  </a:cubicBezTo>
                  <a:cubicBezTo>
                    <a:pt x="4611" y="2948"/>
                    <a:pt x="4276" y="2301"/>
                    <a:pt x="3821" y="1865"/>
                  </a:cubicBezTo>
                  <a:cubicBezTo>
                    <a:pt x="3683" y="1736"/>
                    <a:pt x="3538" y="1624"/>
                    <a:pt x="3370" y="1553"/>
                  </a:cubicBezTo>
                  <a:cubicBezTo>
                    <a:pt x="3262" y="1506"/>
                    <a:pt x="3152" y="1482"/>
                    <a:pt x="3037" y="1466"/>
                  </a:cubicBezTo>
                  <a:cubicBezTo>
                    <a:pt x="3011" y="1464"/>
                    <a:pt x="2983" y="1460"/>
                    <a:pt x="2956" y="1456"/>
                  </a:cubicBezTo>
                  <a:lnTo>
                    <a:pt x="2954" y="1456"/>
                  </a:lnTo>
                  <a:cubicBezTo>
                    <a:pt x="2863" y="1445"/>
                    <a:pt x="2771" y="1440"/>
                    <a:pt x="2680" y="1437"/>
                  </a:cubicBezTo>
                  <a:cubicBezTo>
                    <a:pt x="2475" y="1425"/>
                    <a:pt x="2267" y="1413"/>
                    <a:pt x="2060" y="1399"/>
                  </a:cubicBezTo>
                  <a:cubicBezTo>
                    <a:pt x="1382" y="1352"/>
                    <a:pt x="692" y="1300"/>
                    <a:pt x="1" y="1271"/>
                  </a:cubicBezTo>
                  <a:lnTo>
                    <a:pt x="1" y="6969"/>
                  </a:lnTo>
                  <a:cubicBezTo>
                    <a:pt x="53" y="6982"/>
                    <a:pt x="108" y="6997"/>
                    <a:pt x="162" y="7011"/>
                  </a:cubicBezTo>
                  <a:cubicBezTo>
                    <a:pt x="223" y="7026"/>
                    <a:pt x="282" y="7042"/>
                    <a:pt x="342" y="7057"/>
                  </a:cubicBezTo>
                  <a:cubicBezTo>
                    <a:pt x="351" y="7058"/>
                    <a:pt x="358" y="7059"/>
                    <a:pt x="365" y="7062"/>
                  </a:cubicBezTo>
                  <a:cubicBezTo>
                    <a:pt x="442" y="7084"/>
                    <a:pt x="521" y="7103"/>
                    <a:pt x="597" y="7122"/>
                  </a:cubicBezTo>
                  <a:cubicBezTo>
                    <a:pt x="631" y="7131"/>
                    <a:pt x="661" y="7138"/>
                    <a:pt x="692" y="7145"/>
                  </a:cubicBezTo>
                  <a:cubicBezTo>
                    <a:pt x="733" y="7157"/>
                    <a:pt x="772" y="7165"/>
                    <a:pt x="812" y="7174"/>
                  </a:cubicBezTo>
                  <a:lnTo>
                    <a:pt x="814" y="7174"/>
                  </a:lnTo>
                  <a:cubicBezTo>
                    <a:pt x="869" y="7189"/>
                    <a:pt x="920" y="7202"/>
                    <a:pt x="974" y="7215"/>
                  </a:cubicBezTo>
                  <a:cubicBezTo>
                    <a:pt x="995" y="7219"/>
                    <a:pt x="1017" y="7226"/>
                    <a:pt x="1040" y="7231"/>
                  </a:cubicBezTo>
                  <a:cubicBezTo>
                    <a:pt x="1120" y="7251"/>
                    <a:pt x="1203" y="7270"/>
                    <a:pt x="1283" y="7290"/>
                  </a:cubicBezTo>
                  <a:cubicBezTo>
                    <a:pt x="1290" y="7290"/>
                    <a:pt x="1295" y="7292"/>
                    <a:pt x="1300" y="7295"/>
                  </a:cubicBezTo>
                  <a:cubicBezTo>
                    <a:pt x="1360" y="7306"/>
                    <a:pt x="1421" y="7321"/>
                    <a:pt x="1480" y="7335"/>
                  </a:cubicBezTo>
                  <a:cubicBezTo>
                    <a:pt x="1524" y="7348"/>
                    <a:pt x="1569" y="7357"/>
                    <a:pt x="1613" y="7369"/>
                  </a:cubicBezTo>
                  <a:cubicBezTo>
                    <a:pt x="1662" y="7379"/>
                    <a:pt x="1708" y="7392"/>
                    <a:pt x="1758" y="7404"/>
                  </a:cubicBezTo>
                  <a:cubicBezTo>
                    <a:pt x="1793" y="7412"/>
                    <a:pt x="1829" y="7421"/>
                    <a:pt x="1864" y="7428"/>
                  </a:cubicBezTo>
                  <a:cubicBezTo>
                    <a:pt x="1919" y="7443"/>
                    <a:pt x="1974" y="7456"/>
                    <a:pt x="2031" y="7469"/>
                  </a:cubicBezTo>
                  <a:lnTo>
                    <a:pt x="2032" y="7469"/>
                  </a:lnTo>
                  <a:cubicBezTo>
                    <a:pt x="2093" y="7483"/>
                    <a:pt x="2154" y="7498"/>
                    <a:pt x="2215" y="7512"/>
                  </a:cubicBezTo>
                  <a:cubicBezTo>
                    <a:pt x="2241" y="7517"/>
                    <a:pt x="2267" y="7524"/>
                    <a:pt x="2294" y="7530"/>
                  </a:cubicBezTo>
                  <a:cubicBezTo>
                    <a:pt x="2359" y="7544"/>
                    <a:pt x="2426" y="7560"/>
                    <a:pt x="2491" y="7575"/>
                  </a:cubicBezTo>
                  <a:cubicBezTo>
                    <a:pt x="2497" y="7578"/>
                    <a:pt x="2500" y="7578"/>
                    <a:pt x="2506" y="7579"/>
                  </a:cubicBezTo>
                  <a:cubicBezTo>
                    <a:pt x="2556" y="7592"/>
                    <a:pt x="2609" y="7603"/>
                    <a:pt x="2660" y="7616"/>
                  </a:cubicBezTo>
                  <a:cubicBezTo>
                    <a:pt x="2713" y="7626"/>
                    <a:pt x="2761" y="7637"/>
                    <a:pt x="2812" y="7650"/>
                  </a:cubicBezTo>
                  <a:cubicBezTo>
                    <a:pt x="2869" y="7662"/>
                    <a:pt x="2924" y="7675"/>
                    <a:pt x="2979" y="7688"/>
                  </a:cubicBezTo>
                  <a:lnTo>
                    <a:pt x="2982" y="7688"/>
                  </a:lnTo>
                  <a:cubicBezTo>
                    <a:pt x="3001" y="7691"/>
                    <a:pt x="3021" y="7697"/>
                    <a:pt x="3041" y="7701"/>
                  </a:cubicBezTo>
                  <a:cubicBezTo>
                    <a:pt x="3092" y="7711"/>
                    <a:pt x="3145" y="7725"/>
                    <a:pt x="3195" y="7735"/>
                  </a:cubicBezTo>
                  <a:cubicBezTo>
                    <a:pt x="3237" y="7745"/>
                    <a:pt x="3277" y="7754"/>
                    <a:pt x="3319" y="7762"/>
                  </a:cubicBezTo>
                  <a:cubicBezTo>
                    <a:pt x="3357" y="7771"/>
                    <a:pt x="3393" y="7778"/>
                    <a:pt x="3429" y="7785"/>
                  </a:cubicBezTo>
                  <a:cubicBezTo>
                    <a:pt x="3479" y="7797"/>
                    <a:pt x="3524" y="7807"/>
                    <a:pt x="3573" y="7817"/>
                  </a:cubicBezTo>
                  <a:cubicBezTo>
                    <a:pt x="3599" y="7825"/>
                    <a:pt x="3625" y="7829"/>
                    <a:pt x="3651" y="7835"/>
                  </a:cubicBezTo>
                  <a:cubicBezTo>
                    <a:pt x="3717" y="7848"/>
                    <a:pt x="3782" y="7862"/>
                    <a:pt x="3847" y="7877"/>
                  </a:cubicBezTo>
                  <a:cubicBezTo>
                    <a:pt x="3860" y="7880"/>
                    <a:pt x="3872" y="7883"/>
                    <a:pt x="3885" y="7886"/>
                  </a:cubicBezTo>
                  <a:lnTo>
                    <a:pt x="4038" y="7919"/>
                  </a:lnTo>
                  <a:cubicBezTo>
                    <a:pt x="4088" y="7929"/>
                    <a:pt x="4138" y="7938"/>
                    <a:pt x="4189" y="7950"/>
                  </a:cubicBezTo>
                  <a:cubicBezTo>
                    <a:pt x="4232" y="7960"/>
                    <a:pt x="4276" y="7970"/>
                    <a:pt x="4321" y="7979"/>
                  </a:cubicBezTo>
                  <a:cubicBezTo>
                    <a:pt x="4385" y="7993"/>
                    <a:pt x="4446" y="8006"/>
                    <a:pt x="4510" y="8018"/>
                  </a:cubicBezTo>
                  <a:cubicBezTo>
                    <a:pt x="4521" y="8022"/>
                    <a:pt x="4531" y="8024"/>
                    <a:pt x="4543" y="8025"/>
                  </a:cubicBezTo>
                  <a:cubicBezTo>
                    <a:pt x="4620" y="8043"/>
                    <a:pt x="4700" y="8059"/>
                    <a:pt x="4778" y="8074"/>
                  </a:cubicBezTo>
                  <a:lnTo>
                    <a:pt x="4833" y="8086"/>
                  </a:lnTo>
                  <a:cubicBezTo>
                    <a:pt x="4900" y="8101"/>
                    <a:pt x="4967" y="8115"/>
                    <a:pt x="5034" y="8127"/>
                  </a:cubicBezTo>
                  <a:cubicBezTo>
                    <a:pt x="5037" y="8127"/>
                    <a:pt x="5038" y="8130"/>
                    <a:pt x="5040" y="8130"/>
                  </a:cubicBezTo>
                  <a:cubicBezTo>
                    <a:pt x="6323" y="8391"/>
                    <a:pt x="7610" y="8625"/>
                    <a:pt x="8901" y="8837"/>
                  </a:cubicBezTo>
                  <a:cubicBezTo>
                    <a:pt x="9843" y="8994"/>
                    <a:pt x="10789" y="9135"/>
                    <a:pt x="11734" y="9265"/>
                  </a:cubicBezTo>
                  <a:cubicBezTo>
                    <a:pt x="11750" y="9270"/>
                    <a:pt x="11767" y="9271"/>
                    <a:pt x="11783" y="9273"/>
                  </a:cubicBezTo>
                  <a:cubicBezTo>
                    <a:pt x="11842" y="9281"/>
                    <a:pt x="11900" y="9288"/>
                    <a:pt x="11956" y="9296"/>
                  </a:cubicBezTo>
                  <a:cubicBezTo>
                    <a:pt x="11965" y="9299"/>
                    <a:pt x="11974" y="9300"/>
                    <a:pt x="11982" y="9300"/>
                  </a:cubicBezTo>
                  <a:cubicBezTo>
                    <a:pt x="12016" y="9306"/>
                    <a:pt x="12046" y="9309"/>
                    <a:pt x="12077" y="9313"/>
                  </a:cubicBezTo>
                  <a:cubicBezTo>
                    <a:pt x="12133" y="9320"/>
                    <a:pt x="12190" y="9328"/>
                    <a:pt x="12244" y="9335"/>
                  </a:cubicBezTo>
                  <a:cubicBezTo>
                    <a:pt x="12264" y="9338"/>
                    <a:pt x="12286" y="9342"/>
                    <a:pt x="12306" y="9344"/>
                  </a:cubicBezTo>
                  <a:cubicBezTo>
                    <a:pt x="12350" y="9349"/>
                    <a:pt x="12393" y="9357"/>
                    <a:pt x="12437" y="9361"/>
                  </a:cubicBezTo>
                  <a:cubicBezTo>
                    <a:pt x="12446" y="9364"/>
                    <a:pt x="12453" y="9364"/>
                    <a:pt x="12462" y="9365"/>
                  </a:cubicBezTo>
                  <a:cubicBezTo>
                    <a:pt x="12626" y="9387"/>
                    <a:pt x="12788" y="9409"/>
                    <a:pt x="12952" y="9429"/>
                  </a:cubicBezTo>
                  <a:cubicBezTo>
                    <a:pt x="12967" y="9429"/>
                    <a:pt x="12980" y="9431"/>
                    <a:pt x="12992" y="9432"/>
                  </a:cubicBezTo>
                  <a:cubicBezTo>
                    <a:pt x="14834" y="9666"/>
                    <a:pt x="16683" y="9855"/>
                    <a:pt x="18536" y="10006"/>
                  </a:cubicBezTo>
                  <a:cubicBezTo>
                    <a:pt x="18543" y="10007"/>
                    <a:pt x="18551" y="10007"/>
                    <a:pt x="18558" y="10007"/>
                  </a:cubicBezTo>
                  <a:cubicBezTo>
                    <a:pt x="18749" y="10025"/>
                    <a:pt x="18944" y="10039"/>
                    <a:pt x="19139" y="10054"/>
                  </a:cubicBezTo>
                  <a:cubicBezTo>
                    <a:pt x="19146" y="10054"/>
                    <a:pt x="19155" y="10055"/>
                    <a:pt x="19163" y="10055"/>
                  </a:cubicBezTo>
                  <a:cubicBezTo>
                    <a:pt x="19255" y="10062"/>
                    <a:pt x="19343" y="10068"/>
                    <a:pt x="19432" y="10076"/>
                  </a:cubicBezTo>
                  <a:lnTo>
                    <a:pt x="19435" y="10076"/>
                  </a:lnTo>
                  <a:cubicBezTo>
                    <a:pt x="19449" y="10077"/>
                    <a:pt x="19464" y="10077"/>
                    <a:pt x="19478" y="10078"/>
                  </a:cubicBezTo>
                  <a:cubicBezTo>
                    <a:pt x="19538" y="10083"/>
                    <a:pt x="19598" y="10087"/>
                    <a:pt x="19657" y="10092"/>
                  </a:cubicBezTo>
                  <a:lnTo>
                    <a:pt x="19660" y="10092"/>
                  </a:lnTo>
                  <a:cubicBezTo>
                    <a:pt x="19685" y="10093"/>
                    <a:pt x="19712" y="10094"/>
                    <a:pt x="19740" y="10097"/>
                  </a:cubicBezTo>
                  <a:cubicBezTo>
                    <a:pt x="19808" y="10102"/>
                    <a:pt x="19878" y="10107"/>
                    <a:pt x="19947" y="10112"/>
                  </a:cubicBezTo>
                  <a:cubicBezTo>
                    <a:pt x="20008" y="10116"/>
                    <a:pt x="20068" y="10121"/>
                    <a:pt x="20128" y="10123"/>
                  </a:cubicBezTo>
                  <a:cubicBezTo>
                    <a:pt x="20149" y="10126"/>
                    <a:pt x="20171" y="10128"/>
                    <a:pt x="20191" y="10128"/>
                  </a:cubicBezTo>
                  <a:lnTo>
                    <a:pt x="20344" y="10138"/>
                  </a:lnTo>
                  <a:cubicBezTo>
                    <a:pt x="20408" y="10142"/>
                    <a:pt x="20470" y="10148"/>
                    <a:pt x="20534" y="10151"/>
                  </a:cubicBezTo>
                  <a:cubicBezTo>
                    <a:pt x="20608" y="10157"/>
                    <a:pt x="20684" y="10160"/>
                    <a:pt x="20758" y="10166"/>
                  </a:cubicBezTo>
                  <a:cubicBezTo>
                    <a:pt x="20780" y="10167"/>
                    <a:pt x="20800" y="10167"/>
                    <a:pt x="20819" y="10170"/>
                  </a:cubicBezTo>
                  <a:cubicBezTo>
                    <a:pt x="20925" y="10177"/>
                    <a:pt x="21029" y="10182"/>
                    <a:pt x="21134" y="10189"/>
                  </a:cubicBezTo>
                  <a:cubicBezTo>
                    <a:pt x="21177" y="10193"/>
                    <a:pt x="21221" y="10195"/>
                    <a:pt x="21265" y="10199"/>
                  </a:cubicBezTo>
                  <a:cubicBezTo>
                    <a:pt x="22502" y="10274"/>
                    <a:pt x="23742" y="10334"/>
                    <a:pt x="24982" y="10378"/>
                  </a:cubicBezTo>
                  <a:cubicBezTo>
                    <a:pt x="24994" y="10378"/>
                    <a:pt x="25005" y="10378"/>
                    <a:pt x="25018" y="10381"/>
                  </a:cubicBezTo>
                  <a:cubicBezTo>
                    <a:pt x="25065" y="10381"/>
                    <a:pt x="25113" y="10382"/>
                    <a:pt x="25161" y="10383"/>
                  </a:cubicBezTo>
                  <a:cubicBezTo>
                    <a:pt x="25178" y="10383"/>
                    <a:pt x="25193" y="10383"/>
                    <a:pt x="25209" y="10385"/>
                  </a:cubicBezTo>
                  <a:cubicBezTo>
                    <a:pt x="25283" y="10388"/>
                    <a:pt x="25355" y="10389"/>
                    <a:pt x="25429" y="10392"/>
                  </a:cubicBezTo>
                  <a:cubicBezTo>
                    <a:pt x="25447" y="10392"/>
                    <a:pt x="25464" y="10395"/>
                    <a:pt x="25480" y="10395"/>
                  </a:cubicBezTo>
                  <a:cubicBezTo>
                    <a:pt x="25580" y="10396"/>
                    <a:pt x="25682" y="10399"/>
                    <a:pt x="25782" y="10404"/>
                  </a:cubicBezTo>
                  <a:lnTo>
                    <a:pt x="25797" y="10404"/>
                  </a:lnTo>
                  <a:cubicBezTo>
                    <a:pt x="26116" y="10412"/>
                    <a:pt x="26434" y="10421"/>
                    <a:pt x="26754" y="10428"/>
                  </a:cubicBezTo>
                  <a:cubicBezTo>
                    <a:pt x="26755" y="10430"/>
                    <a:pt x="26756" y="10431"/>
                    <a:pt x="26758" y="10431"/>
                  </a:cubicBezTo>
                  <a:cubicBezTo>
                    <a:pt x="26759" y="10431"/>
                    <a:pt x="26760" y="10430"/>
                    <a:pt x="26762" y="10428"/>
                  </a:cubicBezTo>
                  <a:lnTo>
                    <a:pt x="26764" y="10428"/>
                  </a:lnTo>
                  <a:cubicBezTo>
                    <a:pt x="26848" y="10433"/>
                    <a:pt x="26929" y="10434"/>
                    <a:pt x="27012" y="10436"/>
                  </a:cubicBezTo>
                  <a:cubicBezTo>
                    <a:pt x="27033" y="10439"/>
                    <a:pt x="27051" y="10439"/>
                    <a:pt x="27070" y="10439"/>
                  </a:cubicBezTo>
                  <a:cubicBezTo>
                    <a:pt x="27124" y="10440"/>
                    <a:pt x="27178" y="10440"/>
                    <a:pt x="27233" y="10441"/>
                  </a:cubicBezTo>
                  <a:cubicBezTo>
                    <a:pt x="27245" y="10441"/>
                    <a:pt x="27259" y="10443"/>
                    <a:pt x="27272" y="10443"/>
                  </a:cubicBezTo>
                  <a:cubicBezTo>
                    <a:pt x="27351" y="10443"/>
                    <a:pt x="27426" y="10446"/>
                    <a:pt x="27505" y="10447"/>
                  </a:cubicBezTo>
                  <a:lnTo>
                    <a:pt x="27506" y="10447"/>
                  </a:lnTo>
                  <a:cubicBezTo>
                    <a:pt x="27539" y="10447"/>
                    <a:pt x="27571" y="10447"/>
                    <a:pt x="27606" y="10449"/>
                  </a:cubicBezTo>
                  <a:cubicBezTo>
                    <a:pt x="27648" y="10450"/>
                    <a:pt x="27692" y="10450"/>
                    <a:pt x="27735" y="10453"/>
                  </a:cubicBezTo>
                  <a:cubicBezTo>
                    <a:pt x="27804" y="10455"/>
                    <a:pt x="27875" y="10455"/>
                    <a:pt x="27946" y="10456"/>
                  </a:cubicBezTo>
                  <a:cubicBezTo>
                    <a:pt x="27981" y="10456"/>
                    <a:pt x="28014" y="10456"/>
                    <a:pt x="28051" y="10457"/>
                  </a:cubicBezTo>
                  <a:cubicBezTo>
                    <a:pt x="28106" y="10457"/>
                    <a:pt x="28164" y="10457"/>
                    <a:pt x="28220" y="10460"/>
                  </a:cubicBezTo>
                  <a:cubicBezTo>
                    <a:pt x="28257" y="10460"/>
                    <a:pt x="28293" y="10460"/>
                    <a:pt x="28329" y="10462"/>
                  </a:cubicBezTo>
                  <a:cubicBezTo>
                    <a:pt x="28345" y="10462"/>
                    <a:pt x="28361" y="10462"/>
                    <a:pt x="28377" y="10463"/>
                  </a:cubicBezTo>
                  <a:cubicBezTo>
                    <a:pt x="28464" y="10465"/>
                    <a:pt x="28552" y="10465"/>
                    <a:pt x="28639" y="10468"/>
                  </a:cubicBezTo>
                  <a:cubicBezTo>
                    <a:pt x="28674" y="10468"/>
                    <a:pt x="28708" y="10469"/>
                    <a:pt x="28745" y="10469"/>
                  </a:cubicBezTo>
                  <a:cubicBezTo>
                    <a:pt x="28817" y="10469"/>
                    <a:pt x="28890" y="10471"/>
                    <a:pt x="28962" y="10471"/>
                  </a:cubicBezTo>
                  <a:cubicBezTo>
                    <a:pt x="28978" y="10472"/>
                    <a:pt x="28994" y="10472"/>
                    <a:pt x="29013" y="10472"/>
                  </a:cubicBezTo>
                  <a:cubicBezTo>
                    <a:pt x="29093" y="10472"/>
                    <a:pt x="29174" y="10473"/>
                    <a:pt x="29256" y="10473"/>
                  </a:cubicBezTo>
                  <a:cubicBezTo>
                    <a:pt x="29312" y="10473"/>
                    <a:pt x="29369" y="10476"/>
                    <a:pt x="29426" y="10476"/>
                  </a:cubicBezTo>
                  <a:cubicBezTo>
                    <a:pt x="29469" y="10476"/>
                    <a:pt x="29513" y="10478"/>
                    <a:pt x="29556" y="10478"/>
                  </a:cubicBezTo>
                  <a:cubicBezTo>
                    <a:pt x="30061" y="10482"/>
                    <a:pt x="30566" y="10484"/>
                    <a:pt x="31071" y="10484"/>
                  </a:cubicBezTo>
                  <a:cubicBezTo>
                    <a:pt x="32445" y="10484"/>
                    <a:pt x="33820" y="10469"/>
                    <a:pt x="35195" y="10440"/>
                  </a:cubicBezTo>
                  <a:cubicBezTo>
                    <a:pt x="35311" y="10437"/>
                    <a:pt x="35430" y="10434"/>
                    <a:pt x="35547" y="10433"/>
                  </a:cubicBezTo>
                  <a:cubicBezTo>
                    <a:pt x="36042" y="10421"/>
                    <a:pt x="36537" y="10408"/>
                    <a:pt x="37032" y="10394"/>
                  </a:cubicBezTo>
                  <a:cubicBezTo>
                    <a:pt x="37188" y="10389"/>
                    <a:pt x="37341" y="10383"/>
                    <a:pt x="37494" y="10379"/>
                  </a:cubicBezTo>
                  <a:cubicBezTo>
                    <a:pt x="37777" y="10370"/>
                    <a:pt x="38060" y="10360"/>
                    <a:pt x="38342" y="10350"/>
                  </a:cubicBezTo>
                  <a:cubicBezTo>
                    <a:pt x="38750" y="10335"/>
                    <a:pt x="39157" y="10321"/>
                    <a:pt x="39565" y="10305"/>
                  </a:cubicBezTo>
                  <a:cubicBezTo>
                    <a:pt x="39748" y="10298"/>
                    <a:pt x="39934" y="10290"/>
                    <a:pt x="40118" y="10283"/>
                  </a:cubicBezTo>
                  <a:cubicBezTo>
                    <a:pt x="40156" y="10282"/>
                    <a:pt x="40195" y="10280"/>
                    <a:pt x="40234" y="10277"/>
                  </a:cubicBezTo>
                  <a:cubicBezTo>
                    <a:pt x="42057" y="10202"/>
                    <a:pt x="43876" y="10103"/>
                    <a:pt x="45693" y="9993"/>
                  </a:cubicBezTo>
                  <a:cubicBezTo>
                    <a:pt x="46085" y="9970"/>
                    <a:pt x="46478" y="9943"/>
                    <a:pt x="46872" y="9919"/>
                  </a:cubicBezTo>
                  <a:cubicBezTo>
                    <a:pt x="46879" y="9919"/>
                    <a:pt x="46889" y="9919"/>
                    <a:pt x="46898" y="9917"/>
                  </a:cubicBezTo>
                  <a:cubicBezTo>
                    <a:pt x="53032" y="9512"/>
                    <a:pt x="59194" y="8862"/>
                    <a:pt x="65043" y="6901"/>
                  </a:cubicBezTo>
                  <a:cubicBezTo>
                    <a:pt x="65095" y="6884"/>
                    <a:pt x="65146" y="6865"/>
                    <a:pt x="65201" y="6847"/>
                  </a:cubicBezTo>
                  <a:lnTo>
                    <a:pt x="65201" y="796"/>
                  </a:lnTo>
                  <a:cubicBezTo>
                    <a:pt x="64749" y="718"/>
                    <a:pt x="64289" y="658"/>
                    <a:pt x="63824" y="551"/>
                  </a:cubicBezTo>
                  <a:cubicBezTo>
                    <a:pt x="63348" y="435"/>
                    <a:pt x="62899" y="321"/>
                    <a:pt x="62458" y="228"/>
                  </a:cubicBezTo>
                  <a:cubicBezTo>
                    <a:pt x="62457" y="228"/>
                    <a:pt x="62452" y="227"/>
                    <a:pt x="62449" y="227"/>
                  </a:cubicBezTo>
                  <a:cubicBezTo>
                    <a:pt x="62382" y="212"/>
                    <a:pt x="62317" y="199"/>
                    <a:pt x="62252" y="188"/>
                  </a:cubicBezTo>
                  <a:cubicBezTo>
                    <a:pt x="62233" y="185"/>
                    <a:pt x="62217" y="182"/>
                    <a:pt x="62198" y="178"/>
                  </a:cubicBezTo>
                  <a:cubicBezTo>
                    <a:pt x="62147" y="167"/>
                    <a:pt x="62095" y="159"/>
                    <a:pt x="62044" y="149"/>
                  </a:cubicBezTo>
                  <a:cubicBezTo>
                    <a:pt x="62012" y="141"/>
                    <a:pt x="61980" y="137"/>
                    <a:pt x="61950" y="131"/>
                  </a:cubicBezTo>
                  <a:cubicBezTo>
                    <a:pt x="61912" y="125"/>
                    <a:pt x="61874" y="118"/>
                    <a:pt x="61835" y="112"/>
                  </a:cubicBezTo>
                  <a:cubicBezTo>
                    <a:pt x="61790" y="106"/>
                    <a:pt x="61746" y="99"/>
                    <a:pt x="61701" y="93"/>
                  </a:cubicBezTo>
                  <a:cubicBezTo>
                    <a:pt x="61678" y="89"/>
                    <a:pt x="61652" y="86"/>
                    <a:pt x="61627" y="82"/>
                  </a:cubicBezTo>
                  <a:cubicBezTo>
                    <a:pt x="61585" y="75"/>
                    <a:pt x="61542" y="70"/>
                    <a:pt x="61498" y="66"/>
                  </a:cubicBezTo>
                  <a:cubicBezTo>
                    <a:pt x="61476" y="63"/>
                    <a:pt x="61455" y="60"/>
                    <a:pt x="61433" y="59"/>
                  </a:cubicBezTo>
                  <a:cubicBezTo>
                    <a:pt x="61370" y="50"/>
                    <a:pt x="61309" y="43"/>
                    <a:pt x="61247" y="38"/>
                  </a:cubicBezTo>
                  <a:cubicBezTo>
                    <a:pt x="61229" y="35"/>
                    <a:pt x="61211" y="35"/>
                    <a:pt x="61193" y="34"/>
                  </a:cubicBezTo>
                  <a:cubicBezTo>
                    <a:pt x="61121" y="27"/>
                    <a:pt x="61048" y="21"/>
                    <a:pt x="60975" y="16"/>
                  </a:cubicBezTo>
                  <a:cubicBezTo>
                    <a:pt x="60968" y="16"/>
                    <a:pt x="60962" y="15"/>
                    <a:pt x="60955" y="15"/>
                  </a:cubicBezTo>
                  <a:cubicBezTo>
                    <a:pt x="60910" y="12"/>
                    <a:pt x="60862" y="9"/>
                    <a:pt x="60817" y="8"/>
                  </a:cubicBezTo>
                  <a:cubicBezTo>
                    <a:pt x="60814" y="7"/>
                    <a:pt x="60812" y="7"/>
                    <a:pt x="60809" y="7"/>
                  </a:cubicBezTo>
                  <a:cubicBezTo>
                    <a:pt x="60807" y="7"/>
                    <a:pt x="60804" y="7"/>
                    <a:pt x="60801" y="8"/>
                  </a:cubicBezTo>
                  <a:cubicBezTo>
                    <a:pt x="60756" y="3"/>
                    <a:pt x="60708" y="3"/>
                    <a:pt x="60662" y="2"/>
                  </a:cubicBezTo>
                  <a:lnTo>
                    <a:pt x="60647" y="2"/>
                  </a:lnTo>
                  <a:cubicBezTo>
                    <a:pt x="60601" y="1"/>
                    <a:pt x="60555" y="1"/>
                    <a:pt x="60508" y="1"/>
                  </a:cubicBezTo>
                  <a:close/>
                </a:path>
              </a:pathLst>
            </a:custGeom>
            <a:gradFill>
              <a:gsLst>
                <a:gs pos="0">
                  <a:srgbClr val="FFFFFF">
                    <a:alpha val="28627"/>
                    <a:alpha val="52510"/>
                  </a:srgbClr>
                </a:gs>
                <a:gs pos="50000">
                  <a:srgbClr val="FFFFFF">
                    <a:alpha val="28627"/>
                    <a:alpha val="52510"/>
                  </a:srgbClr>
                </a:gs>
                <a:gs pos="100000">
                  <a:srgbClr val="FFFFFF">
                    <a:alpha val="52549"/>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5"/>
            <p:cNvSpPr/>
            <p:nvPr/>
          </p:nvSpPr>
          <p:spPr>
            <a:xfrm>
              <a:off x="-424715" y="3536113"/>
              <a:ext cx="9938099" cy="1895616"/>
            </a:xfrm>
            <a:custGeom>
              <a:avLst/>
              <a:gdLst/>
              <a:ahLst/>
              <a:cxnLst/>
              <a:rect l="l" t="t" r="r" b="b"/>
              <a:pathLst>
                <a:path w="65201" h="12437" extrusionOk="0">
                  <a:moveTo>
                    <a:pt x="50907" y="1552"/>
                  </a:moveTo>
                  <a:lnTo>
                    <a:pt x="50904" y="1570"/>
                  </a:lnTo>
                  <a:cubicBezTo>
                    <a:pt x="50893" y="1568"/>
                    <a:pt x="50880" y="1562"/>
                    <a:pt x="50870" y="1556"/>
                  </a:cubicBezTo>
                  <a:lnTo>
                    <a:pt x="50907" y="1552"/>
                  </a:lnTo>
                  <a:close/>
                  <a:moveTo>
                    <a:pt x="51253" y="1675"/>
                  </a:moveTo>
                  <a:lnTo>
                    <a:pt x="51246" y="1711"/>
                  </a:lnTo>
                  <a:cubicBezTo>
                    <a:pt x="51225" y="1701"/>
                    <a:pt x="51204" y="1692"/>
                    <a:pt x="51183" y="1685"/>
                  </a:cubicBezTo>
                  <a:lnTo>
                    <a:pt x="51253" y="1675"/>
                  </a:lnTo>
                  <a:close/>
                  <a:moveTo>
                    <a:pt x="51529" y="1784"/>
                  </a:moveTo>
                  <a:lnTo>
                    <a:pt x="51522" y="1827"/>
                  </a:lnTo>
                  <a:cubicBezTo>
                    <a:pt x="51517" y="1825"/>
                    <a:pt x="51511" y="1823"/>
                    <a:pt x="51509" y="1822"/>
                  </a:cubicBezTo>
                  <a:lnTo>
                    <a:pt x="51503" y="1787"/>
                  </a:lnTo>
                  <a:lnTo>
                    <a:pt x="51529" y="1784"/>
                  </a:lnTo>
                  <a:close/>
                  <a:moveTo>
                    <a:pt x="52184" y="2061"/>
                  </a:moveTo>
                  <a:lnTo>
                    <a:pt x="52178" y="2089"/>
                  </a:lnTo>
                  <a:cubicBezTo>
                    <a:pt x="52162" y="2083"/>
                    <a:pt x="52143" y="2077"/>
                    <a:pt x="52127" y="2070"/>
                  </a:cubicBezTo>
                  <a:lnTo>
                    <a:pt x="52184" y="2061"/>
                  </a:lnTo>
                  <a:close/>
                  <a:moveTo>
                    <a:pt x="64556" y="1"/>
                  </a:moveTo>
                  <a:lnTo>
                    <a:pt x="64507" y="291"/>
                  </a:lnTo>
                  <a:lnTo>
                    <a:pt x="64465" y="88"/>
                  </a:lnTo>
                  <a:lnTo>
                    <a:pt x="64399" y="480"/>
                  </a:lnTo>
                  <a:lnTo>
                    <a:pt x="64311" y="37"/>
                  </a:lnTo>
                  <a:lnTo>
                    <a:pt x="64251" y="394"/>
                  </a:lnTo>
                  <a:lnTo>
                    <a:pt x="64196" y="130"/>
                  </a:lnTo>
                  <a:lnTo>
                    <a:pt x="64125" y="550"/>
                  </a:lnTo>
                  <a:lnTo>
                    <a:pt x="64042" y="130"/>
                  </a:lnTo>
                  <a:lnTo>
                    <a:pt x="63926" y="821"/>
                  </a:lnTo>
                  <a:cubicBezTo>
                    <a:pt x="63920" y="823"/>
                    <a:pt x="63914" y="823"/>
                    <a:pt x="63910" y="823"/>
                  </a:cubicBezTo>
                  <a:lnTo>
                    <a:pt x="63775" y="156"/>
                  </a:lnTo>
                  <a:lnTo>
                    <a:pt x="63705" y="576"/>
                  </a:lnTo>
                  <a:lnTo>
                    <a:pt x="63620" y="156"/>
                  </a:lnTo>
                  <a:lnTo>
                    <a:pt x="63518" y="762"/>
                  </a:lnTo>
                  <a:lnTo>
                    <a:pt x="63396" y="156"/>
                  </a:lnTo>
                  <a:lnTo>
                    <a:pt x="63293" y="773"/>
                  </a:lnTo>
                  <a:lnTo>
                    <a:pt x="63166" y="156"/>
                  </a:lnTo>
                  <a:lnTo>
                    <a:pt x="63100" y="561"/>
                  </a:lnTo>
                  <a:lnTo>
                    <a:pt x="63013" y="127"/>
                  </a:lnTo>
                  <a:lnTo>
                    <a:pt x="62912" y="712"/>
                  </a:lnTo>
                  <a:lnTo>
                    <a:pt x="62786" y="86"/>
                  </a:lnTo>
                  <a:lnTo>
                    <a:pt x="62677" y="733"/>
                  </a:lnTo>
                  <a:lnTo>
                    <a:pt x="62561" y="155"/>
                  </a:lnTo>
                  <a:lnTo>
                    <a:pt x="62458" y="773"/>
                  </a:lnTo>
                  <a:lnTo>
                    <a:pt x="62453" y="801"/>
                  </a:lnTo>
                  <a:lnTo>
                    <a:pt x="62448" y="772"/>
                  </a:lnTo>
                  <a:lnTo>
                    <a:pt x="62337" y="226"/>
                  </a:lnTo>
                  <a:lnTo>
                    <a:pt x="62250" y="733"/>
                  </a:lnTo>
                  <a:lnTo>
                    <a:pt x="62227" y="872"/>
                  </a:lnTo>
                  <a:lnTo>
                    <a:pt x="62198" y="724"/>
                  </a:lnTo>
                  <a:lnTo>
                    <a:pt x="62111" y="295"/>
                  </a:lnTo>
                  <a:lnTo>
                    <a:pt x="62044" y="695"/>
                  </a:lnTo>
                  <a:lnTo>
                    <a:pt x="62002" y="942"/>
                  </a:lnTo>
                  <a:lnTo>
                    <a:pt x="61950" y="676"/>
                  </a:lnTo>
                  <a:lnTo>
                    <a:pt x="61886" y="364"/>
                  </a:lnTo>
                  <a:lnTo>
                    <a:pt x="61835" y="660"/>
                  </a:lnTo>
                  <a:lnTo>
                    <a:pt x="61775" y="1010"/>
                  </a:lnTo>
                  <a:lnTo>
                    <a:pt x="61698" y="638"/>
                  </a:lnTo>
                  <a:lnTo>
                    <a:pt x="61658" y="433"/>
                  </a:lnTo>
                  <a:lnTo>
                    <a:pt x="61624" y="627"/>
                  </a:lnTo>
                  <a:lnTo>
                    <a:pt x="61568" y="968"/>
                  </a:lnTo>
                  <a:lnTo>
                    <a:pt x="61495" y="611"/>
                  </a:lnTo>
                  <a:lnTo>
                    <a:pt x="61459" y="433"/>
                  </a:lnTo>
                  <a:lnTo>
                    <a:pt x="61430" y="602"/>
                  </a:lnTo>
                  <a:lnTo>
                    <a:pt x="61348" y="1088"/>
                  </a:lnTo>
                  <a:lnTo>
                    <a:pt x="61245" y="582"/>
                  </a:lnTo>
                  <a:lnTo>
                    <a:pt x="61213" y="430"/>
                  </a:lnTo>
                  <a:lnTo>
                    <a:pt x="61190" y="576"/>
                  </a:lnTo>
                  <a:lnTo>
                    <a:pt x="61093" y="1154"/>
                  </a:lnTo>
                  <a:lnTo>
                    <a:pt x="60972" y="560"/>
                  </a:lnTo>
                  <a:lnTo>
                    <a:pt x="60962" y="505"/>
                  </a:lnTo>
                  <a:lnTo>
                    <a:pt x="60952" y="555"/>
                  </a:lnTo>
                  <a:lnTo>
                    <a:pt x="60891" y="924"/>
                  </a:lnTo>
                  <a:lnTo>
                    <a:pt x="60814" y="548"/>
                  </a:lnTo>
                  <a:lnTo>
                    <a:pt x="60805" y="503"/>
                  </a:lnTo>
                  <a:lnTo>
                    <a:pt x="60798" y="548"/>
                  </a:lnTo>
                  <a:lnTo>
                    <a:pt x="60734" y="924"/>
                  </a:lnTo>
                  <a:lnTo>
                    <a:pt x="60659" y="544"/>
                  </a:lnTo>
                  <a:lnTo>
                    <a:pt x="60651" y="503"/>
                  </a:lnTo>
                  <a:lnTo>
                    <a:pt x="60644" y="544"/>
                  </a:lnTo>
                  <a:lnTo>
                    <a:pt x="60522" y="1263"/>
                  </a:lnTo>
                  <a:lnTo>
                    <a:pt x="60399" y="650"/>
                  </a:lnTo>
                  <a:lnTo>
                    <a:pt x="60381" y="762"/>
                  </a:lnTo>
                  <a:lnTo>
                    <a:pt x="60339" y="555"/>
                  </a:lnTo>
                  <a:lnTo>
                    <a:pt x="60232" y="1187"/>
                  </a:lnTo>
                  <a:lnTo>
                    <a:pt x="60105" y="555"/>
                  </a:lnTo>
                  <a:lnTo>
                    <a:pt x="60046" y="911"/>
                  </a:lnTo>
                  <a:lnTo>
                    <a:pt x="59991" y="648"/>
                  </a:lnTo>
                  <a:lnTo>
                    <a:pt x="59903" y="1162"/>
                  </a:lnTo>
                  <a:lnTo>
                    <a:pt x="59793" y="609"/>
                  </a:lnTo>
                  <a:lnTo>
                    <a:pt x="59712" y="1090"/>
                  </a:lnTo>
                  <a:lnTo>
                    <a:pt x="59635" y="719"/>
                  </a:lnTo>
                  <a:lnTo>
                    <a:pt x="59559" y="1178"/>
                  </a:lnTo>
                  <a:lnTo>
                    <a:pt x="59481" y="792"/>
                  </a:lnTo>
                  <a:lnTo>
                    <a:pt x="59357" y="1521"/>
                  </a:lnTo>
                  <a:lnTo>
                    <a:pt x="59211" y="792"/>
                  </a:lnTo>
                  <a:lnTo>
                    <a:pt x="59105" y="1425"/>
                  </a:lnTo>
                  <a:lnTo>
                    <a:pt x="59005" y="936"/>
                  </a:lnTo>
                  <a:lnTo>
                    <a:pt x="58917" y="1451"/>
                  </a:lnTo>
                  <a:lnTo>
                    <a:pt x="58798" y="860"/>
                  </a:lnTo>
                  <a:lnTo>
                    <a:pt x="58673" y="1605"/>
                  </a:lnTo>
                  <a:lnTo>
                    <a:pt x="58547" y="988"/>
                  </a:lnTo>
                  <a:lnTo>
                    <a:pt x="58459" y="1514"/>
                  </a:lnTo>
                  <a:lnTo>
                    <a:pt x="58342" y="933"/>
                  </a:lnTo>
                  <a:lnTo>
                    <a:pt x="58249" y="1485"/>
                  </a:lnTo>
                  <a:lnTo>
                    <a:pt x="58161" y="1040"/>
                  </a:lnTo>
                  <a:lnTo>
                    <a:pt x="58093" y="1448"/>
                  </a:lnTo>
                  <a:lnTo>
                    <a:pt x="58005" y="1019"/>
                  </a:lnTo>
                  <a:lnTo>
                    <a:pt x="57869" y="1819"/>
                  </a:lnTo>
                  <a:cubicBezTo>
                    <a:pt x="57868" y="1819"/>
                    <a:pt x="57868" y="1819"/>
                    <a:pt x="57865" y="1822"/>
                  </a:cubicBezTo>
                  <a:lnTo>
                    <a:pt x="57746" y="1226"/>
                  </a:lnTo>
                  <a:lnTo>
                    <a:pt x="57651" y="1790"/>
                  </a:lnTo>
                  <a:lnTo>
                    <a:pt x="57522" y="1154"/>
                  </a:lnTo>
                  <a:lnTo>
                    <a:pt x="57422" y="1753"/>
                  </a:lnTo>
                  <a:lnTo>
                    <a:pt x="57330" y="1295"/>
                  </a:lnTo>
                  <a:lnTo>
                    <a:pt x="57240" y="1816"/>
                  </a:lnTo>
                  <a:lnTo>
                    <a:pt x="57121" y="1226"/>
                  </a:lnTo>
                  <a:lnTo>
                    <a:pt x="57022" y="1804"/>
                  </a:lnTo>
                  <a:lnTo>
                    <a:pt x="56913" y="1270"/>
                  </a:lnTo>
                  <a:lnTo>
                    <a:pt x="56797" y="1970"/>
                  </a:lnTo>
                  <a:lnTo>
                    <a:pt x="56667" y="1329"/>
                  </a:lnTo>
                  <a:lnTo>
                    <a:pt x="56590" y="1801"/>
                  </a:lnTo>
                  <a:lnTo>
                    <a:pt x="56513" y="1424"/>
                  </a:lnTo>
                  <a:lnTo>
                    <a:pt x="56391" y="2143"/>
                  </a:lnTo>
                  <a:cubicBezTo>
                    <a:pt x="56383" y="2144"/>
                    <a:pt x="56376" y="2145"/>
                    <a:pt x="56372" y="2148"/>
                  </a:cubicBezTo>
                  <a:lnTo>
                    <a:pt x="56224" y="1424"/>
                  </a:lnTo>
                  <a:lnTo>
                    <a:pt x="56126" y="1999"/>
                  </a:lnTo>
                  <a:lnTo>
                    <a:pt x="56028" y="1517"/>
                  </a:lnTo>
                  <a:lnTo>
                    <a:pt x="55925" y="2134"/>
                  </a:lnTo>
                  <a:lnTo>
                    <a:pt x="55829" y="1658"/>
                  </a:lnTo>
                  <a:lnTo>
                    <a:pt x="55743" y="2166"/>
                  </a:lnTo>
                  <a:lnTo>
                    <a:pt x="55617" y="1543"/>
                  </a:lnTo>
                  <a:lnTo>
                    <a:pt x="55482" y="2346"/>
                  </a:lnTo>
                  <a:lnTo>
                    <a:pt x="55364" y="1761"/>
                  </a:lnTo>
                  <a:lnTo>
                    <a:pt x="55264" y="2347"/>
                  </a:lnTo>
                  <a:lnTo>
                    <a:pt x="55133" y="1701"/>
                  </a:lnTo>
                  <a:lnTo>
                    <a:pt x="55018" y="2376"/>
                  </a:lnTo>
                  <a:lnTo>
                    <a:pt x="54902" y="1803"/>
                  </a:lnTo>
                  <a:lnTo>
                    <a:pt x="54825" y="2267"/>
                  </a:lnTo>
                  <a:lnTo>
                    <a:pt x="54822" y="2272"/>
                  </a:lnTo>
                  <a:lnTo>
                    <a:pt x="54819" y="2251"/>
                  </a:lnTo>
                  <a:lnTo>
                    <a:pt x="54721" y="1761"/>
                  </a:lnTo>
                  <a:lnTo>
                    <a:pt x="54639" y="2250"/>
                  </a:lnTo>
                  <a:lnTo>
                    <a:pt x="54565" y="1884"/>
                  </a:lnTo>
                  <a:lnTo>
                    <a:pt x="54506" y="2237"/>
                  </a:lnTo>
                  <a:lnTo>
                    <a:pt x="54477" y="2405"/>
                  </a:lnTo>
                  <a:lnTo>
                    <a:pt x="54452" y="2291"/>
                  </a:lnTo>
                  <a:lnTo>
                    <a:pt x="54346" y="1761"/>
                  </a:lnTo>
                  <a:lnTo>
                    <a:pt x="54247" y="2340"/>
                  </a:lnTo>
                  <a:lnTo>
                    <a:pt x="54138" y="1803"/>
                  </a:lnTo>
                  <a:lnTo>
                    <a:pt x="54079" y="2153"/>
                  </a:lnTo>
                  <a:lnTo>
                    <a:pt x="54053" y="2304"/>
                  </a:lnTo>
                  <a:lnTo>
                    <a:pt x="54048" y="2275"/>
                  </a:lnTo>
                  <a:lnTo>
                    <a:pt x="53932" y="1704"/>
                  </a:lnTo>
                  <a:lnTo>
                    <a:pt x="53845" y="2225"/>
                  </a:lnTo>
                  <a:lnTo>
                    <a:pt x="53739" y="1704"/>
                  </a:lnTo>
                  <a:lnTo>
                    <a:pt x="53678" y="2076"/>
                  </a:lnTo>
                  <a:lnTo>
                    <a:pt x="53623" y="1803"/>
                  </a:lnTo>
                  <a:lnTo>
                    <a:pt x="53534" y="2324"/>
                  </a:lnTo>
                  <a:lnTo>
                    <a:pt x="53428" y="1803"/>
                  </a:lnTo>
                  <a:lnTo>
                    <a:pt x="53396" y="1999"/>
                  </a:lnTo>
                  <a:lnTo>
                    <a:pt x="53360" y="2222"/>
                  </a:lnTo>
                  <a:lnTo>
                    <a:pt x="53341" y="2135"/>
                  </a:lnTo>
                  <a:lnTo>
                    <a:pt x="53274" y="1801"/>
                  </a:lnTo>
                  <a:lnTo>
                    <a:pt x="53221" y="2124"/>
                  </a:lnTo>
                  <a:lnTo>
                    <a:pt x="53120" y="1626"/>
                  </a:lnTo>
                  <a:lnTo>
                    <a:pt x="53032" y="2151"/>
                  </a:lnTo>
                  <a:lnTo>
                    <a:pt x="52908" y="1541"/>
                  </a:lnTo>
                  <a:lnTo>
                    <a:pt x="52817" y="2083"/>
                  </a:lnTo>
                  <a:lnTo>
                    <a:pt x="52808" y="2143"/>
                  </a:lnTo>
                  <a:lnTo>
                    <a:pt x="52785" y="2061"/>
                  </a:lnTo>
                  <a:lnTo>
                    <a:pt x="52641" y="1578"/>
                  </a:lnTo>
                  <a:lnTo>
                    <a:pt x="52590" y="1870"/>
                  </a:lnTo>
                  <a:lnTo>
                    <a:pt x="52589" y="1883"/>
                  </a:lnTo>
                  <a:lnTo>
                    <a:pt x="52574" y="1807"/>
                  </a:lnTo>
                  <a:lnTo>
                    <a:pt x="52484" y="1367"/>
                  </a:lnTo>
                  <a:lnTo>
                    <a:pt x="52409" y="1822"/>
                  </a:lnTo>
                  <a:lnTo>
                    <a:pt x="52309" y="1325"/>
                  </a:lnTo>
                  <a:lnTo>
                    <a:pt x="52226" y="1825"/>
                  </a:lnTo>
                  <a:lnTo>
                    <a:pt x="52107" y="1244"/>
                  </a:lnTo>
                  <a:lnTo>
                    <a:pt x="52104" y="1223"/>
                  </a:lnTo>
                  <a:lnTo>
                    <a:pt x="52100" y="1248"/>
                  </a:lnTo>
                  <a:lnTo>
                    <a:pt x="52002" y="1826"/>
                  </a:lnTo>
                  <a:lnTo>
                    <a:pt x="51902" y="1324"/>
                  </a:lnTo>
                  <a:lnTo>
                    <a:pt x="51882" y="1223"/>
                  </a:lnTo>
                  <a:lnTo>
                    <a:pt x="51863" y="1341"/>
                  </a:lnTo>
                  <a:lnTo>
                    <a:pt x="51779" y="1832"/>
                  </a:lnTo>
                  <a:lnTo>
                    <a:pt x="51691" y="1402"/>
                  </a:lnTo>
                  <a:lnTo>
                    <a:pt x="51639" y="1144"/>
                  </a:lnTo>
                  <a:lnTo>
                    <a:pt x="51603" y="1364"/>
                  </a:lnTo>
                  <a:lnTo>
                    <a:pt x="51516" y="933"/>
                  </a:lnTo>
                  <a:lnTo>
                    <a:pt x="51434" y="1418"/>
                  </a:lnTo>
                  <a:lnTo>
                    <a:pt x="51359" y="1052"/>
                  </a:lnTo>
                  <a:lnTo>
                    <a:pt x="51298" y="1424"/>
                  </a:lnTo>
                  <a:lnTo>
                    <a:pt x="51198" y="933"/>
                  </a:lnTo>
                  <a:lnTo>
                    <a:pt x="51177" y="831"/>
                  </a:lnTo>
                  <a:lnTo>
                    <a:pt x="51160" y="939"/>
                  </a:lnTo>
                  <a:lnTo>
                    <a:pt x="51102" y="1284"/>
                  </a:lnTo>
                  <a:lnTo>
                    <a:pt x="51037" y="959"/>
                  </a:lnTo>
                  <a:lnTo>
                    <a:pt x="51022" y="892"/>
                  </a:lnTo>
                  <a:lnTo>
                    <a:pt x="51009" y="965"/>
                  </a:lnTo>
                  <a:lnTo>
                    <a:pt x="50955" y="1286"/>
                  </a:lnTo>
                  <a:lnTo>
                    <a:pt x="50894" y="988"/>
                  </a:lnTo>
                  <a:lnTo>
                    <a:pt x="50839" y="712"/>
                  </a:lnTo>
                  <a:lnTo>
                    <a:pt x="50788" y="1010"/>
                  </a:lnTo>
                  <a:lnTo>
                    <a:pt x="50746" y="1264"/>
                  </a:lnTo>
                  <a:lnTo>
                    <a:pt x="50698" y="1030"/>
                  </a:lnTo>
                  <a:lnTo>
                    <a:pt x="50650" y="792"/>
                  </a:lnTo>
                  <a:lnTo>
                    <a:pt x="50607" y="1049"/>
                  </a:lnTo>
                  <a:lnTo>
                    <a:pt x="50557" y="1337"/>
                  </a:lnTo>
                  <a:lnTo>
                    <a:pt x="50502" y="1074"/>
                  </a:lnTo>
                  <a:lnTo>
                    <a:pt x="50430" y="712"/>
                  </a:lnTo>
                  <a:lnTo>
                    <a:pt x="50369" y="1083"/>
                  </a:lnTo>
                  <a:lnTo>
                    <a:pt x="50276" y="621"/>
                  </a:lnTo>
                  <a:lnTo>
                    <a:pt x="50204" y="1040"/>
                  </a:lnTo>
                  <a:lnTo>
                    <a:pt x="50122" y="621"/>
                  </a:lnTo>
                  <a:lnTo>
                    <a:pt x="50049" y="1055"/>
                  </a:lnTo>
                  <a:lnTo>
                    <a:pt x="49965" y="647"/>
                  </a:lnTo>
                  <a:lnTo>
                    <a:pt x="49875" y="1187"/>
                  </a:lnTo>
                  <a:lnTo>
                    <a:pt x="49735" y="502"/>
                  </a:lnTo>
                  <a:lnTo>
                    <a:pt x="49679" y="836"/>
                  </a:lnTo>
                  <a:lnTo>
                    <a:pt x="49616" y="532"/>
                  </a:lnTo>
                  <a:lnTo>
                    <a:pt x="49528" y="1053"/>
                  </a:lnTo>
                  <a:lnTo>
                    <a:pt x="49426" y="547"/>
                  </a:lnTo>
                  <a:lnTo>
                    <a:pt x="49423" y="532"/>
                  </a:lnTo>
                  <a:lnTo>
                    <a:pt x="49419" y="552"/>
                  </a:lnTo>
                  <a:lnTo>
                    <a:pt x="49419" y="554"/>
                  </a:lnTo>
                  <a:lnTo>
                    <a:pt x="49375" y="812"/>
                  </a:lnTo>
                  <a:lnTo>
                    <a:pt x="49336" y="612"/>
                  </a:lnTo>
                  <a:lnTo>
                    <a:pt x="49304" y="461"/>
                  </a:lnTo>
                  <a:lnTo>
                    <a:pt x="49272" y="653"/>
                  </a:lnTo>
                  <a:lnTo>
                    <a:pt x="49272" y="654"/>
                  </a:lnTo>
                  <a:lnTo>
                    <a:pt x="49223" y="940"/>
                  </a:lnTo>
                  <a:lnTo>
                    <a:pt x="49178" y="718"/>
                  </a:lnTo>
                  <a:lnTo>
                    <a:pt x="49149" y="570"/>
                  </a:lnTo>
                  <a:lnTo>
                    <a:pt x="49118" y="757"/>
                  </a:lnTo>
                  <a:lnTo>
                    <a:pt x="49118" y="759"/>
                  </a:lnTo>
                  <a:lnTo>
                    <a:pt x="49065" y="1068"/>
                  </a:lnTo>
                  <a:lnTo>
                    <a:pt x="49017" y="827"/>
                  </a:lnTo>
                  <a:lnTo>
                    <a:pt x="49017" y="824"/>
                  </a:lnTo>
                  <a:lnTo>
                    <a:pt x="48927" y="385"/>
                  </a:lnTo>
                  <a:lnTo>
                    <a:pt x="48845" y="868"/>
                  </a:lnTo>
                  <a:lnTo>
                    <a:pt x="48771" y="502"/>
                  </a:lnTo>
                  <a:lnTo>
                    <a:pt x="48687" y="995"/>
                  </a:lnTo>
                  <a:lnTo>
                    <a:pt x="48553" y="333"/>
                  </a:lnTo>
                  <a:lnTo>
                    <a:pt x="48504" y="625"/>
                  </a:lnTo>
                  <a:lnTo>
                    <a:pt x="48459" y="403"/>
                  </a:lnTo>
                  <a:lnTo>
                    <a:pt x="48394" y="785"/>
                  </a:lnTo>
                  <a:lnTo>
                    <a:pt x="48302" y="333"/>
                  </a:lnTo>
                  <a:lnTo>
                    <a:pt x="48222" y="805"/>
                  </a:lnTo>
                  <a:lnTo>
                    <a:pt x="48147" y="429"/>
                  </a:lnTo>
                  <a:lnTo>
                    <a:pt x="48052" y="987"/>
                  </a:lnTo>
                  <a:lnTo>
                    <a:pt x="47936" y="403"/>
                  </a:lnTo>
                  <a:lnTo>
                    <a:pt x="47821" y="1075"/>
                  </a:lnTo>
                  <a:lnTo>
                    <a:pt x="47819" y="1075"/>
                  </a:lnTo>
                  <a:lnTo>
                    <a:pt x="47688" y="428"/>
                  </a:lnTo>
                  <a:lnTo>
                    <a:pt x="47593" y="982"/>
                  </a:lnTo>
                  <a:lnTo>
                    <a:pt x="47480" y="428"/>
                  </a:lnTo>
                  <a:lnTo>
                    <a:pt x="47386" y="994"/>
                  </a:lnTo>
                  <a:lnTo>
                    <a:pt x="47278" y="461"/>
                  </a:lnTo>
                  <a:lnTo>
                    <a:pt x="47184" y="1020"/>
                  </a:lnTo>
                  <a:lnTo>
                    <a:pt x="47079" y="502"/>
                  </a:lnTo>
                  <a:lnTo>
                    <a:pt x="47013" y="900"/>
                  </a:lnTo>
                  <a:lnTo>
                    <a:pt x="46923" y="460"/>
                  </a:lnTo>
                  <a:lnTo>
                    <a:pt x="46824" y="1053"/>
                  </a:lnTo>
                  <a:lnTo>
                    <a:pt x="46740" y="645"/>
                  </a:lnTo>
                  <a:lnTo>
                    <a:pt x="46651" y="1170"/>
                  </a:lnTo>
                  <a:lnTo>
                    <a:pt x="46541" y="619"/>
                  </a:lnTo>
                  <a:lnTo>
                    <a:pt x="46432" y="1270"/>
                  </a:lnTo>
                  <a:lnTo>
                    <a:pt x="46327" y="763"/>
                  </a:lnTo>
                  <a:lnTo>
                    <a:pt x="46230" y="1345"/>
                  </a:lnTo>
                  <a:lnTo>
                    <a:pt x="46228" y="1345"/>
                  </a:lnTo>
                  <a:lnTo>
                    <a:pt x="46101" y="708"/>
                  </a:lnTo>
                  <a:lnTo>
                    <a:pt x="46034" y="1106"/>
                  </a:lnTo>
                  <a:lnTo>
                    <a:pt x="45983" y="857"/>
                  </a:lnTo>
                  <a:lnTo>
                    <a:pt x="45887" y="1427"/>
                  </a:lnTo>
                  <a:lnTo>
                    <a:pt x="45772" y="857"/>
                  </a:lnTo>
                  <a:lnTo>
                    <a:pt x="45664" y="1499"/>
                  </a:lnTo>
                  <a:cubicBezTo>
                    <a:pt x="45656" y="1502"/>
                    <a:pt x="45651" y="1504"/>
                    <a:pt x="45643" y="1505"/>
                  </a:cubicBezTo>
                  <a:lnTo>
                    <a:pt x="45550" y="1049"/>
                  </a:lnTo>
                  <a:lnTo>
                    <a:pt x="45463" y="1560"/>
                  </a:lnTo>
                  <a:cubicBezTo>
                    <a:pt x="45459" y="1562"/>
                    <a:pt x="45453" y="1563"/>
                    <a:pt x="45447" y="1563"/>
                  </a:cubicBezTo>
                  <a:lnTo>
                    <a:pt x="45325" y="962"/>
                  </a:lnTo>
                  <a:lnTo>
                    <a:pt x="45222" y="1578"/>
                  </a:lnTo>
                  <a:lnTo>
                    <a:pt x="45126" y="1103"/>
                  </a:lnTo>
                  <a:lnTo>
                    <a:pt x="45045" y="1579"/>
                  </a:lnTo>
                  <a:lnTo>
                    <a:pt x="44943" y="1075"/>
                  </a:lnTo>
                  <a:lnTo>
                    <a:pt x="44859" y="1568"/>
                  </a:lnTo>
                  <a:lnTo>
                    <a:pt x="44853" y="1598"/>
                  </a:lnTo>
                  <a:lnTo>
                    <a:pt x="44846" y="1563"/>
                  </a:lnTo>
                  <a:lnTo>
                    <a:pt x="44786" y="1264"/>
                  </a:lnTo>
                  <a:lnTo>
                    <a:pt x="44743" y="1521"/>
                  </a:lnTo>
                  <a:lnTo>
                    <a:pt x="44707" y="1743"/>
                  </a:lnTo>
                  <a:lnTo>
                    <a:pt x="44654" y="1485"/>
                  </a:lnTo>
                  <a:lnTo>
                    <a:pt x="44609" y="1264"/>
                  </a:lnTo>
                  <a:lnTo>
                    <a:pt x="44577" y="1453"/>
                  </a:lnTo>
                  <a:lnTo>
                    <a:pt x="44524" y="1775"/>
                  </a:lnTo>
                  <a:lnTo>
                    <a:pt x="44445" y="1393"/>
                  </a:lnTo>
                  <a:lnTo>
                    <a:pt x="44431" y="1324"/>
                  </a:lnTo>
                  <a:lnTo>
                    <a:pt x="44422" y="1382"/>
                  </a:lnTo>
                  <a:lnTo>
                    <a:pt x="44344" y="1845"/>
                  </a:lnTo>
                  <a:lnTo>
                    <a:pt x="44277" y="1509"/>
                  </a:lnTo>
                  <a:lnTo>
                    <a:pt x="44214" y="1867"/>
                  </a:lnTo>
                  <a:lnTo>
                    <a:pt x="44120" y="1395"/>
                  </a:lnTo>
                  <a:lnTo>
                    <a:pt x="44018" y="2005"/>
                  </a:lnTo>
                  <a:lnTo>
                    <a:pt x="44015" y="2028"/>
                  </a:lnTo>
                  <a:lnTo>
                    <a:pt x="44010" y="2005"/>
                  </a:lnTo>
                  <a:lnTo>
                    <a:pt x="43909" y="1509"/>
                  </a:lnTo>
                  <a:lnTo>
                    <a:pt x="43832" y="1976"/>
                  </a:lnTo>
                  <a:lnTo>
                    <a:pt x="43803" y="2150"/>
                  </a:lnTo>
                  <a:lnTo>
                    <a:pt x="43800" y="2150"/>
                  </a:lnTo>
                  <a:lnTo>
                    <a:pt x="43764" y="1967"/>
                  </a:lnTo>
                  <a:lnTo>
                    <a:pt x="43710" y="1698"/>
                  </a:lnTo>
                  <a:lnTo>
                    <a:pt x="43651" y="1951"/>
                  </a:lnTo>
                  <a:lnTo>
                    <a:pt x="43603" y="2148"/>
                  </a:lnTo>
                  <a:lnTo>
                    <a:pt x="43543" y="1936"/>
                  </a:lnTo>
                  <a:lnTo>
                    <a:pt x="43465" y="1655"/>
                  </a:lnTo>
                  <a:lnTo>
                    <a:pt x="43420" y="1919"/>
                  </a:lnTo>
                  <a:lnTo>
                    <a:pt x="43362" y="2266"/>
                  </a:lnTo>
                  <a:lnTo>
                    <a:pt x="43289" y="1904"/>
                  </a:lnTo>
                  <a:lnTo>
                    <a:pt x="43260" y="1758"/>
                  </a:lnTo>
                  <a:lnTo>
                    <a:pt x="43237" y="1899"/>
                  </a:lnTo>
                  <a:lnTo>
                    <a:pt x="43151" y="2403"/>
                  </a:lnTo>
                  <a:lnTo>
                    <a:pt x="43048" y="1893"/>
                  </a:lnTo>
                  <a:lnTo>
                    <a:pt x="42979" y="2297"/>
                  </a:lnTo>
                  <a:lnTo>
                    <a:pt x="42925" y="2028"/>
                  </a:lnTo>
                  <a:lnTo>
                    <a:pt x="42845" y="2504"/>
                  </a:lnTo>
                  <a:lnTo>
                    <a:pt x="42736" y="1968"/>
                  </a:lnTo>
                  <a:lnTo>
                    <a:pt x="42627" y="2620"/>
                  </a:lnTo>
                  <a:lnTo>
                    <a:pt x="42507" y="2028"/>
                  </a:lnTo>
                  <a:lnTo>
                    <a:pt x="42409" y="2612"/>
                  </a:lnTo>
                  <a:lnTo>
                    <a:pt x="42311" y="2132"/>
                  </a:lnTo>
                  <a:lnTo>
                    <a:pt x="42213" y="2707"/>
                  </a:lnTo>
                  <a:lnTo>
                    <a:pt x="42123" y="2260"/>
                  </a:lnTo>
                  <a:lnTo>
                    <a:pt x="42020" y="2870"/>
                  </a:lnTo>
                  <a:cubicBezTo>
                    <a:pt x="42014" y="2873"/>
                    <a:pt x="42011" y="2874"/>
                    <a:pt x="42006" y="2876"/>
                  </a:cubicBezTo>
                  <a:lnTo>
                    <a:pt x="41881" y="2260"/>
                  </a:lnTo>
                  <a:lnTo>
                    <a:pt x="41701" y="2988"/>
                  </a:lnTo>
                  <a:lnTo>
                    <a:pt x="41615" y="2564"/>
                  </a:lnTo>
                  <a:lnTo>
                    <a:pt x="41531" y="3071"/>
                  </a:lnTo>
                  <a:cubicBezTo>
                    <a:pt x="41526" y="3072"/>
                    <a:pt x="41523" y="3072"/>
                    <a:pt x="41521" y="3073"/>
                  </a:cubicBezTo>
                  <a:lnTo>
                    <a:pt x="41396" y="2462"/>
                  </a:lnTo>
                  <a:lnTo>
                    <a:pt x="41287" y="3110"/>
                  </a:lnTo>
                  <a:lnTo>
                    <a:pt x="41189" y="2631"/>
                  </a:lnTo>
                  <a:lnTo>
                    <a:pt x="41102" y="3152"/>
                  </a:lnTo>
                  <a:lnTo>
                    <a:pt x="40995" y="2622"/>
                  </a:lnTo>
                  <a:lnTo>
                    <a:pt x="40989" y="2594"/>
                  </a:lnTo>
                  <a:lnTo>
                    <a:pt x="40983" y="2629"/>
                  </a:lnTo>
                  <a:lnTo>
                    <a:pt x="40880" y="3240"/>
                  </a:lnTo>
                  <a:lnTo>
                    <a:pt x="40783" y="2760"/>
                  </a:lnTo>
                  <a:lnTo>
                    <a:pt x="40700" y="3248"/>
                  </a:lnTo>
                  <a:lnTo>
                    <a:pt x="40623" y="2866"/>
                  </a:lnTo>
                  <a:lnTo>
                    <a:pt x="40588" y="2696"/>
                  </a:lnTo>
                  <a:lnTo>
                    <a:pt x="40552" y="2909"/>
                  </a:lnTo>
                  <a:lnTo>
                    <a:pt x="40481" y="3328"/>
                  </a:lnTo>
                  <a:lnTo>
                    <a:pt x="40414" y="2998"/>
                  </a:lnTo>
                  <a:lnTo>
                    <a:pt x="40381" y="2837"/>
                  </a:lnTo>
                  <a:lnTo>
                    <a:pt x="40347" y="3041"/>
                  </a:lnTo>
                  <a:lnTo>
                    <a:pt x="40315" y="3230"/>
                  </a:lnTo>
                  <a:lnTo>
                    <a:pt x="40286" y="3081"/>
                  </a:lnTo>
                  <a:lnTo>
                    <a:pt x="40227" y="2789"/>
                  </a:lnTo>
                  <a:lnTo>
                    <a:pt x="40166" y="3159"/>
                  </a:lnTo>
                  <a:lnTo>
                    <a:pt x="40105" y="3508"/>
                  </a:lnTo>
                  <a:lnTo>
                    <a:pt x="40050" y="3233"/>
                  </a:lnTo>
                  <a:lnTo>
                    <a:pt x="40050" y="3232"/>
                  </a:lnTo>
                  <a:lnTo>
                    <a:pt x="40002" y="2998"/>
                  </a:lnTo>
                  <a:lnTo>
                    <a:pt x="39951" y="3294"/>
                  </a:lnTo>
                  <a:lnTo>
                    <a:pt x="39906" y="3570"/>
                  </a:lnTo>
                  <a:lnTo>
                    <a:pt x="39862" y="3352"/>
                  </a:lnTo>
                  <a:lnTo>
                    <a:pt x="39790" y="2998"/>
                  </a:lnTo>
                  <a:lnTo>
                    <a:pt x="39713" y="3448"/>
                  </a:lnTo>
                  <a:lnTo>
                    <a:pt x="39688" y="3596"/>
                  </a:lnTo>
                  <a:lnTo>
                    <a:pt x="39665" y="3480"/>
                  </a:lnTo>
                  <a:lnTo>
                    <a:pt x="39665" y="3479"/>
                  </a:lnTo>
                  <a:lnTo>
                    <a:pt x="39607" y="3192"/>
                  </a:lnTo>
                  <a:lnTo>
                    <a:pt x="39553" y="3505"/>
                  </a:lnTo>
                  <a:lnTo>
                    <a:pt x="39477" y="3129"/>
                  </a:lnTo>
                  <a:lnTo>
                    <a:pt x="39389" y="3654"/>
                  </a:lnTo>
                  <a:lnTo>
                    <a:pt x="39389" y="3657"/>
                  </a:lnTo>
                  <a:lnTo>
                    <a:pt x="39377" y="3723"/>
                  </a:lnTo>
                  <a:lnTo>
                    <a:pt x="39367" y="3669"/>
                  </a:lnTo>
                  <a:lnTo>
                    <a:pt x="39296" y="3313"/>
                  </a:lnTo>
                  <a:lnTo>
                    <a:pt x="39219" y="3763"/>
                  </a:lnTo>
                  <a:lnTo>
                    <a:pt x="39219" y="3766"/>
                  </a:lnTo>
                  <a:lnTo>
                    <a:pt x="39194" y="3923"/>
                  </a:lnTo>
                  <a:lnTo>
                    <a:pt x="39168" y="3798"/>
                  </a:lnTo>
                  <a:lnTo>
                    <a:pt x="39107" y="3499"/>
                  </a:lnTo>
                  <a:lnTo>
                    <a:pt x="39043" y="3878"/>
                  </a:lnTo>
                  <a:lnTo>
                    <a:pt x="39027" y="3974"/>
                  </a:lnTo>
                  <a:lnTo>
                    <a:pt x="39013" y="3898"/>
                  </a:lnTo>
                  <a:lnTo>
                    <a:pt x="38902" y="3349"/>
                  </a:lnTo>
                  <a:lnTo>
                    <a:pt x="38786" y="4041"/>
                  </a:lnTo>
                  <a:lnTo>
                    <a:pt x="38786" y="4043"/>
                  </a:lnTo>
                  <a:lnTo>
                    <a:pt x="38776" y="4091"/>
                  </a:lnTo>
                  <a:lnTo>
                    <a:pt x="38769" y="4052"/>
                  </a:lnTo>
                  <a:lnTo>
                    <a:pt x="38677" y="3602"/>
                  </a:lnTo>
                  <a:lnTo>
                    <a:pt x="38590" y="4116"/>
                  </a:lnTo>
                  <a:lnTo>
                    <a:pt x="38464" y="3496"/>
                  </a:lnTo>
                  <a:lnTo>
                    <a:pt x="38355" y="4139"/>
                  </a:lnTo>
                  <a:lnTo>
                    <a:pt x="38258" y="3654"/>
                  </a:lnTo>
                  <a:lnTo>
                    <a:pt x="38163" y="4213"/>
                  </a:lnTo>
                  <a:lnTo>
                    <a:pt x="38040" y="3602"/>
                  </a:lnTo>
                  <a:lnTo>
                    <a:pt x="37912" y="4356"/>
                  </a:lnTo>
                  <a:cubicBezTo>
                    <a:pt x="37910" y="4356"/>
                    <a:pt x="37909" y="4356"/>
                    <a:pt x="37909" y="4357"/>
                  </a:cubicBezTo>
                  <a:lnTo>
                    <a:pt x="37793" y="3784"/>
                  </a:lnTo>
                  <a:lnTo>
                    <a:pt x="37713" y="4257"/>
                  </a:lnTo>
                  <a:lnTo>
                    <a:pt x="37610" y="3749"/>
                  </a:lnTo>
                  <a:lnTo>
                    <a:pt x="37511" y="4322"/>
                  </a:lnTo>
                  <a:lnTo>
                    <a:pt x="37418" y="3866"/>
                  </a:lnTo>
                  <a:lnTo>
                    <a:pt x="37351" y="4270"/>
                  </a:lnTo>
                  <a:lnTo>
                    <a:pt x="37264" y="3836"/>
                  </a:lnTo>
                  <a:lnTo>
                    <a:pt x="37205" y="4186"/>
                  </a:lnTo>
                  <a:lnTo>
                    <a:pt x="37139" y="3865"/>
                  </a:lnTo>
                  <a:lnTo>
                    <a:pt x="37084" y="4189"/>
                  </a:lnTo>
                  <a:lnTo>
                    <a:pt x="37062" y="4321"/>
                  </a:lnTo>
                  <a:lnTo>
                    <a:pt x="37032" y="4171"/>
                  </a:lnTo>
                  <a:lnTo>
                    <a:pt x="36983" y="3930"/>
                  </a:lnTo>
                  <a:lnTo>
                    <a:pt x="36946" y="4145"/>
                  </a:lnTo>
                  <a:lnTo>
                    <a:pt x="36879" y="4542"/>
                  </a:lnTo>
                  <a:lnTo>
                    <a:pt x="36791" y="4096"/>
                  </a:lnTo>
                  <a:lnTo>
                    <a:pt x="36771" y="4001"/>
                  </a:lnTo>
                  <a:lnTo>
                    <a:pt x="36756" y="4087"/>
                  </a:lnTo>
                  <a:lnTo>
                    <a:pt x="36659" y="4668"/>
                  </a:lnTo>
                  <a:cubicBezTo>
                    <a:pt x="36651" y="4669"/>
                    <a:pt x="36641" y="4671"/>
                    <a:pt x="36634" y="4672"/>
                  </a:cubicBezTo>
                  <a:lnTo>
                    <a:pt x="36535" y="4181"/>
                  </a:lnTo>
                  <a:lnTo>
                    <a:pt x="36479" y="4520"/>
                  </a:lnTo>
                  <a:lnTo>
                    <a:pt x="36380" y="4036"/>
                  </a:lnTo>
                  <a:lnTo>
                    <a:pt x="36278" y="4640"/>
                  </a:lnTo>
                  <a:lnTo>
                    <a:pt x="36187" y="4183"/>
                  </a:lnTo>
                  <a:lnTo>
                    <a:pt x="36124" y="4553"/>
                  </a:lnTo>
                  <a:lnTo>
                    <a:pt x="36031" y="4091"/>
                  </a:lnTo>
                  <a:lnTo>
                    <a:pt x="35944" y="4610"/>
                  </a:lnTo>
                  <a:lnTo>
                    <a:pt x="35876" y="4271"/>
                  </a:lnTo>
                  <a:lnTo>
                    <a:pt x="35814" y="4643"/>
                  </a:lnTo>
                  <a:lnTo>
                    <a:pt x="35722" y="4183"/>
                  </a:lnTo>
                  <a:lnTo>
                    <a:pt x="35639" y="4668"/>
                  </a:lnTo>
                  <a:lnTo>
                    <a:pt x="35567" y="4300"/>
                  </a:lnTo>
                  <a:lnTo>
                    <a:pt x="35516" y="4604"/>
                  </a:lnTo>
                  <a:lnTo>
                    <a:pt x="35439" y="4218"/>
                  </a:lnTo>
                  <a:lnTo>
                    <a:pt x="35355" y="4719"/>
                  </a:lnTo>
                  <a:lnTo>
                    <a:pt x="35284" y="4364"/>
                  </a:lnTo>
                  <a:lnTo>
                    <a:pt x="35215" y="4770"/>
                  </a:lnTo>
                  <a:lnTo>
                    <a:pt x="35128" y="4337"/>
                  </a:lnTo>
                  <a:lnTo>
                    <a:pt x="35050" y="4809"/>
                  </a:lnTo>
                  <a:lnTo>
                    <a:pt x="34974" y="4433"/>
                  </a:lnTo>
                  <a:lnTo>
                    <a:pt x="34902" y="4865"/>
                  </a:lnTo>
                  <a:lnTo>
                    <a:pt x="34796" y="4337"/>
                  </a:lnTo>
                  <a:lnTo>
                    <a:pt x="34742" y="4653"/>
                  </a:lnTo>
                  <a:lnTo>
                    <a:pt x="34678" y="4337"/>
                  </a:lnTo>
                  <a:lnTo>
                    <a:pt x="34569" y="4977"/>
                  </a:lnTo>
                  <a:lnTo>
                    <a:pt x="34438" y="4337"/>
                  </a:lnTo>
                  <a:lnTo>
                    <a:pt x="34357" y="4828"/>
                  </a:lnTo>
                  <a:lnTo>
                    <a:pt x="34284" y="4467"/>
                  </a:lnTo>
                  <a:lnTo>
                    <a:pt x="34164" y="5067"/>
                  </a:lnTo>
                  <a:lnTo>
                    <a:pt x="34019" y="4467"/>
                  </a:lnTo>
                  <a:lnTo>
                    <a:pt x="33940" y="4931"/>
                  </a:lnTo>
                  <a:lnTo>
                    <a:pt x="33849" y="4467"/>
                  </a:lnTo>
                  <a:lnTo>
                    <a:pt x="33792" y="4796"/>
                  </a:lnTo>
                  <a:lnTo>
                    <a:pt x="33737" y="4523"/>
                  </a:lnTo>
                  <a:lnTo>
                    <a:pt x="33677" y="4871"/>
                  </a:lnTo>
                  <a:lnTo>
                    <a:pt x="33580" y="4392"/>
                  </a:lnTo>
                  <a:lnTo>
                    <a:pt x="33468" y="5050"/>
                  </a:lnTo>
                  <a:lnTo>
                    <a:pt x="33343" y="4433"/>
                  </a:lnTo>
                  <a:lnTo>
                    <a:pt x="33255" y="4960"/>
                  </a:lnTo>
                  <a:lnTo>
                    <a:pt x="33149" y="4433"/>
                  </a:lnTo>
                  <a:lnTo>
                    <a:pt x="33024" y="5173"/>
                  </a:lnTo>
                  <a:lnTo>
                    <a:pt x="33023" y="5173"/>
                  </a:lnTo>
                  <a:lnTo>
                    <a:pt x="32890" y="4524"/>
                  </a:lnTo>
                  <a:lnTo>
                    <a:pt x="32819" y="4944"/>
                  </a:lnTo>
                  <a:lnTo>
                    <a:pt x="32734" y="4524"/>
                  </a:lnTo>
                  <a:lnTo>
                    <a:pt x="32661" y="4958"/>
                  </a:lnTo>
                  <a:lnTo>
                    <a:pt x="32546" y="4393"/>
                  </a:lnTo>
                  <a:lnTo>
                    <a:pt x="32430" y="5090"/>
                  </a:lnTo>
                  <a:lnTo>
                    <a:pt x="32296" y="4436"/>
                  </a:lnTo>
                  <a:lnTo>
                    <a:pt x="32215" y="4918"/>
                  </a:lnTo>
                  <a:lnTo>
                    <a:pt x="32103" y="4366"/>
                  </a:lnTo>
                  <a:lnTo>
                    <a:pt x="32016" y="4887"/>
                  </a:lnTo>
                  <a:lnTo>
                    <a:pt x="31906" y="4341"/>
                  </a:lnTo>
                  <a:lnTo>
                    <a:pt x="31797" y="4989"/>
                  </a:lnTo>
                  <a:lnTo>
                    <a:pt x="31678" y="4395"/>
                  </a:lnTo>
                  <a:lnTo>
                    <a:pt x="31573" y="4999"/>
                  </a:lnTo>
                  <a:lnTo>
                    <a:pt x="31453" y="4395"/>
                  </a:lnTo>
                  <a:lnTo>
                    <a:pt x="31384" y="4786"/>
                  </a:lnTo>
                  <a:lnTo>
                    <a:pt x="31296" y="4341"/>
                  </a:lnTo>
                  <a:lnTo>
                    <a:pt x="31236" y="4694"/>
                  </a:lnTo>
                  <a:lnTo>
                    <a:pt x="31141" y="4219"/>
                  </a:lnTo>
                  <a:lnTo>
                    <a:pt x="31017" y="4954"/>
                  </a:lnTo>
                  <a:cubicBezTo>
                    <a:pt x="31014" y="4953"/>
                    <a:pt x="31013" y="4953"/>
                    <a:pt x="31013" y="4953"/>
                  </a:cubicBezTo>
                  <a:lnTo>
                    <a:pt x="30860" y="4197"/>
                  </a:lnTo>
                  <a:lnTo>
                    <a:pt x="30772" y="4729"/>
                  </a:lnTo>
                  <a:lnTo>
                    <a:pt x="30651" y="4139"/>
                  </a:lnTo>
                  <a:lnTo>
                    <a:pt x="30545" y="4777"/>
                  </a:lnTo>
                  <a:lnTo>
                    <a:pt x="30429" y="4197"/>
                  </a:lnTo>
                  <a:lnTo>
                    <a:pt x="30380" y="4494"/>
                  </a:lnTo>
                  <a:lnTo>
                    <a:pt x="30298" y="4094"/>
                  </a:lnTo>
                  <a:lnTo>
                    <a:pt x="30186" y="4752"/>
                  </a:lnTo>
                  <a:lnTo>
                    <a:pt x="30069" y="4167"/>
                  </a:lnTo>
                  <a:lnTo>
                    <a:pt x="29990" y="4629"/>
                  </a:lnTo>
                  <a:lnTo>
                    <a:pt x="29915" y="4247"/>
                  </a:lnTo>
                  <a:lnTo>
                    <a:pt x="29834" y="4726"/>
                  </a:lnTo>
                  <a:lnTo>
                    <a:pt x="29726" y="4196"/>
                  </a:lnTo>
                  <a:lnTo>
                    <a:pt x="29633" y="4743"/>
                  </a:lnTo>
                  <a:lnTo>
                    <a:pt x="29533" y="4245"/>
                  </a:lnTo>
                  <a:lnTo>
                    <a:pt x="29472" y="4620"/>
                  </a:lnTo>
                  <a:lnTo>
                    <a:pt x="29379" y="4163"/>
                  </a:lnTo>
                  <a:lnTo>
                    <a:pt x="29314" y="4543"/>
                  </a:lnTo>
                  <a:lnTo>
                    <a:pt x="29224" y="4090"/>
                  </a:lnTo>
                  <a:lnTo>
                    <a:pt x="29153" y="4510"/>
                  </a:lnTo>
                  <a:lnTo>
                    <a:pt x="29067" y="4090"/>
                  </a:lnTo>
                  <a:lnTo>
                    <a:pt x="29017" y="4385"/>
                  </a:lnTo>
                  <a:lnTo>
                    <a:pt x="28930" y="3958"/>
                  </a:lnTo>
                  <a:lnTo>
                    <a:pt x="28856" y="4401"/>
                  </a:lnTo>
                  <a:lnTo>
                    <a:pt x="28775" y="4001"/>
                  </a:lnTo>
                  <a:lnTo>
                    <a:pt x="28704" y="4421"/>
                  </a:lnTo>
                  <a:lnTo>
                    <a:pt x="28621" y="4001"/>
                  </a:lnTo>
                  <a:lnTo>
                    <a:pt x="28528" y="4543"/>
                  </a:lnTo>
                  <a:lnTo>
                    <a:pt x="28437" y="4090"/>
                  </a:lnTo>
                  <a:lnTo>
                    <a:pt x="28335" y="4693"/>
                  </a:lnTo>
                  <a:lnTo>
                    <a:pt x="28238" y="4216"/>
                  </a:lnTo>
                  <a:lnTo>
                    <a:pt x="28168" y="4624"/>
                  </a:lnTo>
                  <a:lnTo>
                    <a:pt x="28081" y="4194"/>
                  </a:lnTo>
                  <a:lnTo>
                    <a:pt x="27972" y="4835"/>
                  </a:lnTo>
                  <a:lnTo>
                    <a:pt x="27873" y="4337"/>
                  </a:lnTo>
                  <a:lnTo>
                    <a:pt x="27805" y="4735"/>
                  </a:lnTo>
                  <a:lnTo>
                    <a:pt x="27716" y="4295"/>
                  </a:lnTo>
                  <a:lnTo>
                    <a:pt x="27664" y="4604"/>
                  </a:lnTo>
                  <a:lnTo>
                    <a:pt x="27591" y="4242"/>
                  </a:lnTo>
                  <a:lnTo>
                    <a:pt x="27490" y="4849"/>
                  </a:lnTo>
                  <a:lnTo>
                    <a:pt x="27379" y="4295"/>
                  </a:lnTo>
                  <a:lnTo>
                    <a:pt x="27271" y="4935"/>
                  </a:lnTo>
                  <a:lnTo>
                    <a:pt x="27176" y="4460"/>
                  </a:lnTo>
                  <a:lnTo>
                    <a:pt x="27125" y="4761"/>
                  </a:lnTo>
                  <a:lnTo>
                    <a:pt x="27040" y="4337"/>
                  </a:lnTo>
                  <a:lnTo>
                    <a:pt x="26989" y="4639"/>
                  </a:lnTo>
                  <a:lnTo>
                    <a:pt x="26919" y="4295"/>
                  </a:lnTo>
                  <a:lnTo>
                    <a:pt x="26836" y="4791"/>
                  </a:lnTo>
                  <a:lnTo>
                    <a:pt x="26764" y="4433"/>
                  </a:lnTo>
                  <a:lnTo>
                    <a:pt x="26693" y="4852"/>
                  </a:lnTo>
                  <a:lnTo>
                    <a:pt x="26607" y="4433"/>
                  </a:lnTo>
                  <a:lnTo>
                    <a:pt x="26517" y="4974"/>
                  </a:lnTo>
                  <a:lnTo>
                    <a:pt x="26424" y="4523"/>
                  </a:lnTo>
                  <a:lnTo>
                    <a:pt x="26363" y="4893"/>
                  </a:lnTo>
                  <a:lnTo>
                    <a:pt x="26270" y="4431"/>
                  </a:lnTo>
                  <a:lnTo>
                    <a:pt x="26192" y="4900"/>
                  </a:lnTo>
                  <a:lnTo>
                    <a:pt x="26116" y="4523"/>
                  </a:lnTo>
                  <a:lnTo>
                    <a:pt x="26051" y="4907"/>
                  </a:lnTo>
                  <a:lnTo>
                    <a:pt x="25959" y="4459"/>
                  </a:lnTo>
                  <a:lnTo>
                    <a:pt x="25859" y="5057"/>
                  </a:lnTo>
                  <a:lnTo>
                    <a:pt x="25772" y="4627"/>
                  </a:lnTo>
                  <a:lnTo>
                    <a:pt x="25705" y="5031"/>
                  </a:lnTo>
                  <a:lnTo>
                    <a:pt x="25617" y="4597"/>
                  </a:lnTo>
                  <a:lnTo>
                    <a:pt x="25532" y="5089"/>
                  </a:lnTo>
                  <a:lnTo>
                    <a:pt x="25460" y="4729"/>
                  </a:lnTo>
                  <a:lnTo>
                    <a:pt x="25378" y="5210"/>
                  </a:lnTo>
                  <a:lnTo>
                    <a:pt x="25269" y="4677"/>
                  </a:lnTo>
                  <a:lnTo>
                    <a:pt x="25188" y="5163"/>
                  </a:lnTo>
                  <a:lnTo>
                    <a:pt x="25116" y="4799"/>
                  </a:lnTo>
                  <a:lnTo>
                    <a:pt x="25063" y="5112"/>
                  </a:lnTo>
                  <a:lnTo>
                    <a:pt x="24985" y="4729"/>
                  </a:lnTo>
                  <a:lnTo>
                    <a:pt x="24901" y="5224"/>
                  </a:lnTo>
                  <a:lnTo>
                    <a:pt x="24828" y="4867"/>
                  </a:lnTo>
                  <a:lnTo>
                    <a:pt x="24763" y="5250"/>
                  </a:lnTo>
                  <a:lnTo>
                    <a:pt x="24673" y="4800"/>
                  </a:lnTo>
                  <a:lnTo>
                    <a:pt x="24591" y="5287"/>
                  </a:lnTo>
                  <a:lnTo>
                    <a:pt x="24519" y="4923"/>
                  </a:lnTo>
                  <a:lnTo>
                    <a:pt x="24404" y="5600"/>
                  </a:lnTo>
                  <a:lnTo>
                    <a:pt x="24289" y="5031"/>
                  </a:lnTo>
                  <a:lnTo>
                    <a:pt x="24189" y="5623"/>
                  </a:lnTo>
                  <a:lnTo>
                    <a:pt x="24098" y="5165"/>
                  </a:lnTo>
                  <a:lnTo>
                    <a:pt x="24021" y="5615"/>
                  </a:lnTo>
                  <a:lnTo>
                    <a:pt x="23919" y="5112"/>
                  </a:lnTo>
                  <a:lnTo>
                    <a:pt x="23803" y="5808"/>
                  </a:lnTo>
                  <a:lnTo>
                    <a:pt x="23695" y="5278"/>
                  </a:lnTo>
                  <a:lnTo>
                    <a:pt x="23607" y="5802"/>
                  </a:lnTo>
                  <a:lnTo>
                    <a:pt x="23492" y="5234"/>
                  </a:lnTo>
                  <a:lnTo>
                    <a:pt x="23382" y="5892"/>
                  </a:lnTo>
                  <a:lnTo>
                    <a:pt x="23273" y="5358"/>
                  </a:lnTo>
                  <a:lnTo>
                    <a:pt x="23168" y="5979"/>
                  </a:lnTo>
                  <a:lnTo>
                    <a:pt x="23078" y="5544"/>
                  </a:lnTo>
                  <a:lnTo>
                    <a:pt x="23013" y="5936"/>
                  </a:lnTo>
                  <a:lnTo>
                    <a:pt x="22924" y="5493"/>
                  </a:lnTo>
                  <a:lnTo>
                    <a:pt x="22849" y="5940"/>
                  </a:lnTo>
                  <a:lnTo>
                    <a:pt x="22766" y="5542"/>
                  </a:lnTo>
                  <a:lnTo>
                    <a:pt x="22657" y="6196"/>
                  </a:lnTo>
                  <a:lnTo>
                    <a:pt x="22560" y="5709"/>
                  </a:lnTo>
                  <a:lnTo>
                    <a:pt x="22452" y="6345"/>
                  </a:lnTo>
                  <a:lnTo>
                    <a:pt x="22351" y="5841"/>
                  </a:lnTo>
                  <a:lnTo>
                    <a:pt x="22262" y="6376"/>
                  </a:lnTo>
                  <a:lnTo>
                    <a:pt x="22197" y="6049"/>
                  </a:lnTo>
                  <a:lnTo>
                    <a:pt x="22140" y="6383"/>
                  </a:lnTo>
                  <a:lnTo>
                    <a:pt x="22040" y="5892"/>
                  </a:lnTo>
                  <a:lnTo>
                    <a:pt x="21950" y="6429"/>
                  </a:lnTo>
                  <a:lnTo>
                    <a:pt x="21848" y="5924"/>
                  </a:lnTo>
                  <a:lnTo>
                    <a:pt x="21739" y="6570"/>
                  </a:lnTo>
                  <a:lnTo>
                    <a:pt x="21629" y="6026"/>
                  </a:lnTo>
                  <a:lnTo>
                    <a:pt x="21530" y="6609"/>
                  </a:lnTo>
                  <a:lnTo>
                    <a:pt x="21436" y="6142"/>
                  </a:lnTo>
                  <a:lnTo>
                    <a:pt x="21376" y="6499"/>
                  </a:lnTo>
                  <a:lnTo>
                    <a:pt x="21282" y="6027"/>
                  </a:lnTo>
                  <a:lnTo>
                    <a:pt x="21203" y="6485"/>
                  </a:lnTo>
                  <a:lnTo>
                    <a:pt x="21125" y="6095"/>
                  </a:lnTo>
                  <a:lnTo>
                    <a:pt x="21048" y="6563"/>
                  </a:lnTo>
                  <a:lnTo>
                    <a:pt x="20971" y="6180"/>
                  </a:lnTo>
                  <a:lnTo>
                    <a:pt x="20846" y="6916"/>
                  </a:lnTo>
                  <a:cubicBezTo>
                    <a:pt x="20842" y="6919"/>
                    <a:pt x="20839" y="6919"/>
                    <a:pt x="20835" y="6920"/>
                  </a:cubicBezTo>
                  <a:lnTo>
                    <a:pt x="20715" y="6326"/>
                  </a:lnTo>
                  <a:lnTo>
                    <a:pt x="20621" y="6891"/>
                  </a:lnTo>
                  <a:lnTo>
                    <a:pt x="20534" y="6458"/>
                  </a:lnTo>
                  <a:lnTo>
                    <a:pt x="20472" y="6824"/>
                  </a:lnTo>
                  <a:lnTo>
                    <a:pt x="20377" y="6357"/>
                  </a:lnTo>
                  <a:lnTo>
                    <a:pt x="20268" y="6996"/>
                  </a:lnTo>
                  <a:lnTo>
                    <a:pt x="20180" y="6550"/>
                  </a:lnTo>
                  <a:lnTo>
                    <a:pt x="20116" y="6920"/>
                  </a:lnTo>
                  <a:lnTo>
                    <a:pt x="20024" y="6458"/>
                  </a:lnTo>
                  <a:lnTo>
                    <a:pt x="19941" y="6942"/>
                  </a:lnTo>
                  <a:lnTo>
                    <a:pt x="19867" y="6573"/>
                  </a:lnTo>
                  <a:lnTo>
                    <a:pt x="19799" y="6978"/>
                  </a:lnTo>
                  <a:lnTo>
                    <a:pt x="19712" y="6548"/>
                  </a:lnTo>
                  <a:lnTo>
                    <a:pt x="19619" y="7103"/>
                  </a:lnTo>
                  <a:lnTo>
                    <a:pt x="19519" y="6611"/>
                  </a:lnTo>
                  <a:lnTo>
                    <a:pt x="19409" y="7264"/>
                  </a:lnTo>
                  <a:cubicBezTo>
                    <a:pt x="19407" y="7267"/>
                    <a:pt x="19404" y="7267"/>
                    <a:pt x="19403" y="7267"/>
                  </a:cubicBezTo>
                  <a:lnTo>
                    <a:pt x="19294" y="6730"/>
                  </a:lnTo>
                  <a:lnTo>
                    <a:pt x="19212" y="7209"/>
                  </a:lnTo>
                  <a:lnTo>
                    <a:pt x="19136" y="6836"/>
                  </a:lnTo>
                  <a:lnTo>
                    <a:pt x="19085" y="7134"/>
                  </a:lnTo>
                  <a:lnTo>
                    <a:pt x="19016" y="6789"/>
                  </a:lnTo>
                  <a:lnTo>
                    <a:pt x="18957" y="7138"/>
                  </a:lnTo>
                  <a:lnTo>
                    <a:pt x="18858" y="6659"/>
                  </a:lnTo>
                  <a:lnTo>
                    <a:pt x="18770" y="7192"/>
                  </a:lnTo>
                  <a:lnTo>
                    <a:pt x="18666" y="6682"/>
                  </a:lnTo>
                  <a:lnTo>
                    <a:pt x="18588" y="7144"/>
                  </a:lnTo>
                  <a:lnTo>
                    <a:pt x="18510" y="6756"/>
                  </a:lnTo>
                  <a:lnTo>
                    <a:pt x="18443" y="7148"/>
                  </a:lnTo>
                  <a:lnTo>
                    <a:pt x="18354" y="6705"/>
                  </a:lnTo>
                  <a:lnTo>
                    <a:pt x="18283" y="7125"/>
                  </a:lnTo>
                  <a:lnTo>
                    <a:pt x="18199" y="6705"/>
                  </a:lnTo>
                  <a:lnTo>
                    <a:pt x="18132" y="7097"/>
                  </a:lnTo>
                  <a:lnTo>
                    <a:pt x="18044" y="6657"/>
                  </a:lnTo>
                  <a:lnTo>
                    <a:pt x="17977" y="7065"/>
                  </a:lnTo>
                  <a:lnTo>
                    <a:pt x="17890" y="6636"/>
                  </a:lnTo>
                  <a:lnTo>
                    <a:pt x="17818" y="7054"/>
                  </a:lnTo>
                  <a:lnTo>
                    <a:pt x="17734" y="6636"/>
                  </a:lnTo>
                  <a:lnTo>
                    <a:pt x="17654" y="7103"/>
                  </a:lnTo>
                  <a:lnTo>
                    <a:pt x="17579" y="6726"/>
                  </a:lnTo>
                  <a:lnTo>
                    <a:pt x="17524" y="7047"/>
                  </a:lnTo>
                  <a:lnTo>
                    <a:pt x="17464" y="6756"/>
                  </a:lnTo>
                  <a:lnTo>
                    <a:pt x="17418" y="7036"/>
                  </a:lnTo>
                  <a:lnTo>
                    <a:pt x="17341" y="6659"/>
                  </a:lnTo>
                  <a:lnTo>
                    <a:pt x="17274" y="7052"/>
                  </a:lnTo>
                  <a:lnTo>
                    <a:pt x="17185" y="6611"/>
                  </a:lnTo>
                  <a:lnTo>
                    <a:pt x="17110" y="7058"/>
                  </a:lnTo>
                  <a:lnTo>
                    <a:pt x="17028" y="6659"/>
                  </a:lnTo>
                  <a:lnTo>
                    <a:pt x="16925" y="7264"/>
                  </a:lnTo>
                  <a:lnTo>
                    <a:pt x="16830" y="6789"/>
                  </a:lnTo>
                  <a:lnTo>
                    <a:pt x="16723" y="7415"/>
                  </a:lnTo>
                  <a:lnTo>
                    <a:pt x="16619" y="6891"/>
                  </a:lnTo>
                  <a:lnTo>
                    <a:pt x="16527" y="7430"/>
                  </a:lnTo>
                  <a:cubicBezTo>
                    <a:pt x="16520" y="7430"/>
                    <a:pt x="16514" y="7431"/>
                    <a:pt x="16510" y="7431"/>
                  </a:cubicBezTo>
                  <a:lnTo>
                    <a:pt x="16410" y="6941"/>
                  </a:lnTo>
                  <a:lnTo>
                    <a:pt x="16343" y="7334"/>
                  </a:lnTo>
                  <a:lnTo>
                    <a:pt x="16253" y="6893"/>
                  </a:lnTo>
                  <a:lnTo>
                    <a:pt x="16164" y="7417"/>
                  </a:lnTo>
                  <a:lnTo>
                    <a:pt x="16076" y="6981"/>
                  </a:lnTo>
                  <a:lnTo>
                    <a:pt x="16019" y="7321"/>
                  </a:lnTo>
                  <a:lnTo>
                    <a:pt x="15922" y="6836"/>
                  </a:lnTo>
                  <a:lnTo>
                    <a:pt x="15851" y="7256"/>
                  </a:lnTo>
                  <a:lnTo>
                    <a:pt x="15767" y="6836"/>
                  </a:lnTo>
                  <a:lnTo>
                    <a:pt x="15704" y="7214"/>
                  </a:lnTo>
                  <a:lnTo>
                    <a:pt x="15611" y="6759"/>
                  </a:lnTo>
                  <a:lnTo>
                    <a:pt x="15539" y="7196"/>
                  </a:lnTo>
                  <a:lnTo>
                    <a:pt x="15457" y="6791"/>
                  </a:lnTo>
                  <a:lnTo>
                    <a:pt x="15401" y="7119"/>
                  </a:lnTo>
                  <a:lnTo>
                    <a:pt x="15322" y="6731"/>
                  </a:lnTo>
                  <a:lnTo>
                    <a:pt x="15247" y="7184"/>
                  </a:lnTo>
                  <a:lnTo>
                    <a:pt x="15167" y="6792"/>
                  </a:lnTo>
                  <a:lnTo>
                    <a:pt x="15072" y="7356"/>
                  </a:lnTo>
                  <a:lnTo>
                    <a:pt x="14979" y="6897"/>
                  </a:lnTo>
                  <a:lnTo>
                    <a:pt x="14917" y="7261"/>
                  </a:lnTo>
                  <a:lnTo>
                    <a:pt x="14823" y="6795"/>
                  </a:lnTo>
                  <a:lnTo>
                    <a:pt x="14738" y="7301"/>
                  </a:lnTo>
                  <a:lnTo>
                    <a:pt x="14634" y="6795"/>
                  </a:lnTo>
                  <a:lnTo>
                    <a:pt x="14574" y="7155"/>
                  </a:lnTo>
                  <a:lnTo>
                    <a:pt x="14480" y="6688"/>
                  </a:lnTo>
                  <a:lnTo>
                    <a:pt x="14387" y="7234"/>
                  </a:lnTo>
                  <a:lnTo>
                    <a:pt x="14288" y="6734"/>
                  </a:lnTo>
                  <a:lnTo>
                    <a:pt x="14189" y="7318"/>
                  </a:lnTo>
                  <a:lnTo>
                    <a:pt x="14085" y="6797"/>
                  </a:lnTo>
                  <a:lnTo>
                    <a:pt x="14027" y="7145"/>
                  </a:lnTo>
                  <a:lnTo>
                    <a:pt x="13928" y="6666"/>
                  </a:lnTo>
                  <a:lnTo>
                    <a:pt x="13831" y="7248"/>
                  </a:lnTo>
                  <a:cubicBezTo>
                    <a:pt x="13828" y="7247"/>
                    <a:pt x="13828" y="7247"/>
                    <a:pt x="13826" y="7247"/>
                  </a:cubicBezTo>
                  <a:lnTo>
                    <a:pt x="13736" y="6797"/>
                  </a:lnTo>
                  <a:lnTo>
                    <a:pt x="13687" y="7083"/>
                  </a:lnTo>
                  <a:lnTo>
                    <a:pt x="13580" y="6553"/>
                  </a:lnTo>
                  <a:lnTo>
                    <a:pt x="13504" y="7009"/>
                  </a:lnTo>
                  <a:lnTo>
                    <a:pt x="13426" y="6617"/>
                  </a:lnTo>
                  <a:lnTo>
                    <a:pt x="13366" y="6971"/>
                  </a:lnTo>
                  <a:lnTo>
                    <a:pt x="13269" y="6495"/>
                  </a:lnTo>
                  <a:lnTo>
                    <a:pt x="13199" y="6914"/>
                  </a:lnTo>
                  <a:lnTo>
                    <a:pt x="13115" y="6495"/>
                  </a:lnTo>
                  <a:lnTo>
                    <a:pt x="13051" y="6868"/>
                  </a:lnTo>
                  <a:lnTo>
                    <a:pt x="12960" y="6408"/>
                  </a:lnTo>
                  <a:lnTo>
                    <a:pt x="12888" y="6827"/>
                  </a:lnTo>
                  <a:lnTo>
                    <a:pt x="12803" y="6408"/>
                  </a:lnTo>
                  <a:lnTo>
                    <a:pt x="12742" y="6769"/>
                  </a:lnTo>
                  <a:lnTo>
                    <a:pt x="12647" y="6302"/>
                  </a:lnTo>
                  <a:lnTo>
                    <a:pt x="12570" y="6755"/>
                  </a:lnTo>
                  <a:lnTo>
                    <a:pt x="12490" y="6363"/>
                  </a:lnTo>
                  <a:lnTo>
                    <a:pt x="12431" y="6724"/>
                  </a:lnTo>
                  <a:lnTo>
                    <a:pt x="12337" y="6255"/>
                  </a:lnTo>
                  <a:lnTo>
                    <a:pt x="12249" y="6774"/>
                  </a:lnTo>
                  <a:lnTo>
                    <a:pt x="12155" y="6302"/>
                  </a:lnTo>
                  <a:lnTo>
                    <a:pt x="12088" y="6695"/>
                  </a:lnTo>
                  <a:lnTo>
                    <a:pt x="11998" y="6254"/>
                  </a:lnTo>
                  <a:lnTo>
                    <a:pt x="11933" y="6636"/>
                  </a:lnTo>
                  <a:lnTo>
                    <a:pt x="11843" y="6182"/>
                  </a:lnTo>
                  <a:lnTo>
                    <a:pt x="11756" y="6701"/>
                  </a:lnTo>
                  <a:lnTo>
                    <a:pt x="11661" y="6230"/>
                  </a:lnTo>
                  <a:lnTo>
                    <a:pt x="11583" y="6688"/>
                  </a:lnTo>
                  <a:lnTo>
                    <a:pt x="11504" y="6299"/>
                  </a:lnTo>
                  <a:lnTo>
                    <a:pt x="11443" y="6668"/>
                  </a:lnTo>
                  <a:lnTo>
                    <a:pt x="11349" y="6204"/>
                  </a:lnTo>
                  <a:lnTo>
                    <a:pt x="11268" y="6683"/>
                  </a:lnTo>
                  <a:lnTo>
                    <a:pt x="11166" y="6181"/>
                  </a:lnTo>
                  <a:lnTo>
                    <a:pt x="11083" y="6665"/>
                  </a:lnTo>
                  <a:lnTo>
                    <a:pt x="11009" y="6297"/>
                  </a:lnTo>
                  <a:lnTo>
                    <a:pt x="10953" y="6630"/>
                  </a:lnTo>
                  <a:lnTo>
                    <a:pt x="10865" y="6204"/>
                  </a:lnTo>
                  <a:lnTo>
                    <a:pt x="10826" y="6448"/>
                  </a:lnTo>
                  <a:lnTo>
                    <a:pt x="10764" y="6151"/>
                  </a:lnTo>
                  <a:lnTo>
                    <a:pt x="10719" y="6419"/>
                  </a:lnTo>
                  <a:lnTo>
                    <a:pt x="10646" y="6059"/>
                  </a:lnTo>
                  <a:lnTo>
                    <a:pt x="10574" y="6493"/>
                  </a:lnTo>
                  <a:lnTo>
                    <a:pt x="10492" y="6085"/>
                  </a:lnTo>
                  <a:lnTo>
                    <a:pt x="10434" y="6425"/>
                  </a:lnTo>
                  <a:lnTo>
                    <a:pt x="10356" y="6037"/>
                  </a:lnTo>
                  <a:lnTo>
                    <a:pt x="10280" y="6495"/>
                  </a:lnTo>
                  <a:lnTo>
                    <a:pt x="10202" y="6107"/>
                  </a:lnTo>
                  <a:lnTo>
                    <a:pt x="10152" y="6392"/>
                  </a:lnTo>
                  <a:lnTo>
                    <a:pt x="10086" y="6059"/>
                  </a:lnTo>
                  <a:lnTo>
                    <a:pt x="10026" y="6410"/>
                  </a:lnTo>
                  <a:lnTo>
                    <a:pt x="9965" y="6117"/>
                  </a:lnTo>
                  <a:lnTo>
                    <a:pt x="9891" y="6563"/>
                  </a:lnTo>
                  <a:lnTo>
                    <a:pt x="9810" y="6165"/>
                  </a:lnTo>
                  <a:lnTo>
                    <a:pt x="9731" y="6633"/>
                  </a:lnTo>
                  <a:lnTo>
                    <a:pt x="9656" y="6252"/>
                  </a:lnTo>
                  <a:lnTo>
                    <a:pt x="9606" y="6543"/>
                  </a:lnTo>
                  <a:lnTo>
                    <a:pt x="9534" y="6181"/>
                  </a:lnTo>
                  <a:lnTo>
                    <a:pt x="9477" y="6512"/>
                  </a:lnTo>
                  <a:lnTo>
                    <a:pt x="9390" y="6084"/>
                  </a:lnTo>
                  <a:lnTo>
                    <a:pt x="9317" y="6515"/>
                  </a:lnTo>
                  <a:lnTo>
                    <a:pt x="9235" y="6106"/>
                  </a:lnTo>
                  <a:lnTo>
                    <a:pt x="9171" y="6479"/>
                  </a:lnTo>
                  <a:lnTo>
                    <a:pt x="9078" y="6021"/>
                  </a:lnTo>
                  <a:lnTo>
                    <a:pt x="9011" y="6415"/>
                  </a:lnTo>
                  <a:lnTo>
                    <a:pt x="8938" y="6059"/>
                  </a:lnTo>
                  <a:lnTo>
                    <a:pt x="8889" y="6349"/>
                  </a:lnTo>
                  <a:lnTo>
                    <a:pt x="8824" y="6023"/>
                  </a:lnTo>
                  <a:lnTo>
                    <a:pt x="8748" y="6477"/>
                  </a:lnTo>
                  <a:lnTo>
                    <a:pt x="8668" y="6085"/>
                  </a:lnTo>
                  <a:lnTo>
                    <a:pt x="8619" y="6377"/>
                  </a:lnTo>
                  <a:lnTo>
                    <a:pt x="8542" y="6001"/>
                  </a:lnTo>
                  <a:lnTo>
                    <a:pt x="8469" y="6432"/>
                  </a:lnTo>
                  <a:lnTo>
                    <a:pt x="8387" y="6020"/>
                  </a:lnTo>
                  <a:lnTo>
                    <a:pt x="8298" y="6556"/>
                  </a:lnTo>
                  <a:lnTo>
                    <a:pt x="8215" y="6149"/>
                  </a:lnTo>
                  <a:lnTo>
                    <a:pt x="8156" y="6499"/>
                  </a:lnTo>
                  <a:lnTo>
                    <a:pt x="8058" y="6021"/>
                  </a:lnTo>
                  <a:lnTo>
                    <a:pt x="8011" y="6299"/>
                  </a:lnTo>
                  <a:lnTo>
                    <a:pt x="7939" y="5946"/>
                  </a:lnTo>
                  <a:lnTo>
                    <a:pt x="7874" y="6332"/>
                  </a:lnTo>
                  <a:lnTo>
                    <a:pt x="7807" y="6000"/>
                  </a:lnTo>
                  <a:lnTo>
                    <a:pt x="7751" y="6334"/>
                  </a:lnTo>
                  <a:lnTo>
                    <a:pt x="7674" y="5943"/>
                  </a:lnTo>
                  <a:lnTo>
                    <a:pt x="7605" y="6341"/>
                  </a:lnTo>
                  <a:lnTo>
                    <a:pt x="7533" y="5985"/>
                  </a:lnTo>
                  <a:lnTo>
                    <a:pt x="7470" y="6357"/>
                  </a:lnTo>
                  <a:lnTo>
                    <a:pt x="7377" y="5899"/>
                  </a:lnTo>
                  <a:lnTo>
                    <a:pt x="7305" y="6332"/>
                  </a:lnTo>
                  <a:lnTo>
                    <a:pt x="7303" y="6345"/>
                  </a:lnTo>
                  <a:lnTo>
                    <a:pt x="7279" y="6232"/>
                  </a:lnTo>
                  <a:lnTo>
                    <a:pt x="7221" y="5946"/>
                  </a:lnTo>
                  <a:lnTo>
                    <a:pt x="7167" y="6274"/>
                  </a:lnTo>
                  <a:lnTo>
                    <a:pt x="7100" y="5946"/>
                  </a:lnTo>
                  <a:lnTo>
                    <a:pt x="7052" y="6223"/>
                  </a:lnTo>
                  <a:lnTo>
                    <a:pt x="6985" y="5885"/>
                  </a:lnTo>
                  <a:lnTo>
                    <a:pt x="6971" y="5975"/>
                  </a:lnTo>
                  <a:lnTo>
                    <a:pt x="6971" y="5976"/>
                  </a:lnTo>
                  <a:lnTo>
                    <a:pt x="6914" y="6306"/>
                  </a:lnTo>
                  <a:lnTo>
                    <a:pt x="6828" y="5888"/>
                  </a:lnTo>
                  <a:lnTo>
                    <a:pt x="6783" y="6156"/>
                  </a:lnTo>
                  <a:lnTo>
                    <a:pt x="6712" y="5811"/>
                  </a:lnTo>
                  <a:lnTo>
                    <a:pt x="6647" y="6197"/>
                  </a:lnTo>
                  <a:lnTo>
                    <a:pt x="6557" y="5751"/>
                  </a:lnTo>
                  <a:lnTo>
                    <a:pt x="6492" y="6139"/>
                  </a:lnTo>
                  <a:lnTo>
                    <a:pt x="6483" y="6196"/>
                  </a:lnTo>
                  <a:lnTo>
                    <a:pt x="6403" y="5796"/>
                  </a:lnTo>
                  <a:lnTo>
                    <a:pt x="6354" y="6079"/>
                  </a:lnTo>
                  <a:lnTo>
                    <a:pt x="6339" y="6007"/>
                  </a:lnTo>
                  <a:lnTo>
                    <a:pt x="6277" y="5702"/>
                  </a:lnTo>
                  <a:lnTo>
                    <a:pt x="6269" y="5738"/>
                  </a:lnTo>
                  <a:lnTo>
                    <a:pt x="6216" y="6063"/>
                  </a:lnTo>
                  <a:lnTo>
                    <a:pt x="6201" y="5986"/>
                  </a:lnTo>
                  <a:lnTo>
                    <a:pt x="6143" y="5702"/>
                  </a:lnTo>
                  <a:lnTo>
                    <a:pt x="6136" y="5738"/>
                  </a:lnTo>
                  <a:lnTo>
                    <a:pt x="6095" y="5979"/>
                  </a:lnTo>
                  <a:lnTo>
                    <a:pt x="6081" y="5907"/>
                  </a:lnTo>
                  <a:lnTo>
                    <a:pt x="6025" y="5631"/>
                  </a:lnTo>
                  <a:lnTo>
                    <a:pt x="6020" y="5663"/>
                  </a:lnTo>
                  <a:lnTo>
                    <a:pt x="5969" y="5965"/>
                  </a:lnTo>
                  <a:lnTo>
                    <a:pt x="5902" y="5631"/>
                  </a:lnTo>
                  <a:lnTo>
                    <a:pt x="5866" y="5851"/>
                  </a:lnTo>
                  <a:lnTo>
                    <a:pt x="5841" y="5735"/>
                  </a:lnTo>
                  <a:lnTo>
                    <a:pt x="5809" y="5573"/>
                  </a:lnTo>
                  <a:lnTo>
                    <a:pt x="5793" y="5670"/>
                  </a:lnTo>
                  <a:lnTo>
                    <a:pt x="5751" y="5917"/>
                  </a:lnTo>
                  <a:lnTo>
                    <a:pt x="5716" y="5742"/>
                  </a:lnTo>
                  <a:lnTo>
                    <a:pt x="5665" y="5496"/>
                  </a:lnTo>
                  <a:lnTo>
                    <a:pt x="5635" y="5677"/>
                  </a:lnTo>
                  <a:lnTo>
                    <a:pt x="5622" y="5758"/>
                  </a:lnTo>
                  <a:lnTo>
                    <a:pt x="5587" y="5590"/>
                  </a:lnTo>
                  <a:lnTo>
                    <a:pt x="5542" y="5365"/>
                  </a:lnTo>
                  <a:lnTo>
                    <a:pt x="5507" y="5564"/>
                  </a:lnTo>
                  <a:lnTo>
                    <a:pt x="5475" y="5760"/>
                  </a:lnTo>
                  <a:lnTo>
                    <a:pt x="5434" y="5558"/>
                  </a:lnTo>
                  <a:lnTo>
                    <a:pt x="5386" y="5321"/>
                  </a:lnTo>
                  <a:lnTo>
                    <a:pt x="5373" y="5391"/>
                  </a:lnTo>
                  <a:lnTo>
                    <a:pt x="5321" y="5700"/>
                  </a:lnTo>
                  <a:lnTo>
                    <a:pt x="5296" y="5583"/>
                  </a:lnTo>
                  <a:lnTo>
                    <a:pt x="5235" y="5272"/>
                  </a:lnTo>
                  <a:lnTo>
                    <a:pt x="5228" y="5311"/>
                  </a:lnTo>
                  <a:lnTo>
                    <a:pt x="5161" y="5709"/>
                  </a:lnTo>
                  <a:lnTo>
                    <a:pt x="5092" y="5372"/>
                  </a:lnTo>
                  <a:lnTo>
                    <a:pt x="5077" y="5302"/>
                  </a:lnTo>
                  <a:lnTo>
                    <a:pt x="5057" y="5426"/>
                  </a:lnTo>
                  <a:lnTo>
                    <a:pt x="5039" y="5535"/>
                  </a:lnTo>
                  <a:lnTo>
                    <a:pt x="4996" y="5318"/>
                  </a:lnTo>
                  <a:lnTo>
                    <a:pt x="4923" y="5757"/>
                  </a:lnTo>
                  <a:lnTo>
                    <a:pt x="4842" y="5355"/>
                  </a:lnTo>
                  <a:lnTo>
                    <a:pt x="4839" y="5352"/>
                  </a:lnTo>
                  <a:lnTo>
                    <a:pt x="4817" y="5478"/>
                  </a:lnTo>
                  <a:lnTo>
                    <a:pt x="4762" y="5811"/>
                  </a:lnTo>
                  <a:lnTo>
                    <a:pt x="4684" y="5424"/>
                  </a:lnTo>
                  <a:lnTo>
                    <a:pt x="4627" y="5761"/>
                  </a:lnTo>
                  <a:lnTo>
                    <a:pt x="4530" y="5272"/>
                  </a:lnTo>
                  <a:lnTo>
                    <a:pt x="4461" y="5664"/>
                  </a:lnTo>
                  <a:lnTo>
                    <a:pt x="4389" y="5304"/>
                  </a:lnTo>
                  <a:lnTo>
                    <a:pt x="4373" y="5221"/>
                  </a:lnTo>
                  <a:lnTo>
                    <a:pt x="4344" y="5390"/>
                  </a:lnTo>
                  <a:lnTo>
                    <a:pt x="4313" y="5580"/>
                  </a:lnTo>
                  <a:lnTo>
                    <a:pt x="4248" y="5257"/>
                  </a:lnTo>
                  <a:lnTo>
                    <a:pt x="4219" y="5111"/>
                  </a:lnTo>
                  <a:lnTo>
                    <a:pt x="4178" y="5352"/>
                  </a:lnTo>
                  <a:lnTo>
                    <a:pt x="4155" y="5497"/>
                  </a:lnTo>
                  <a:lnTo>
                    <a:pt x="4088" y="5165"/>
                  </a:lnTo>
                  <a:lnTo>
                    <a:pt x="4084" y="5141"/>
                  </a:lnTo>
                  <a:lnTo>
                    <a:pt x="4062" y="5273"/>
                  </a:lnTo>
                  <a:lnTo>
                    <a:pt x="4032" y="5459"/>
                  </a:lnTo>
                  <a:lnTo>
                    <a:pt x="3965" y="5128"/>
                  </a:lnTo>
                  <a:lnTo>
                    <a:pt x="3930" y="4954"/>
                  </a:lnTo>
                  <a:lnTo>
                    <a:pt x="3895" y="5156"/>
                  </a:lnTo>
                  <a:lnTo>
                    <a:pt x="3862" y="5362"/>
                  </a:lnTo>
                  <a:lnTo>
                    <a:pt x="3830" y="5205"/>
                  </a:lnTo>
                  <a:lnTo>
                    <a:pt x="3775" y="4931"/>
                  </a:lnTo>
                  <a:lnTo>
                    <a:pt x="3753" y="5057"/>
                  </a:lnTo>
                  <a:lnTo>
                    <a:pt x="3721" y="5244"/>
                  </a:lnTo>
                  <a:lnTo>
                    <a:pt x="3698" y="5128"/>
                  </a:lnTo>
                  <a:lnTo>
                    <a:pt x="3637" y="4816"/>
                  </a:lnTo>
                  <a:lnTo>
                    <a:pt x="3600" y="5027"/>
                  </a:lnTo>
                  <a:lnTo>
                    <a:pt x="3571" y="5202"/>
                  </a:lnTo>
                  <a:lnTo>
                    <a:pt x="3561" y="5159"/>
                  </a:lnTo>
                  <a:lnTo>
                    <a:pt x="3480" y="4756"/>
                  </a:lnTo>
                  <a:lnTo>
                    <a:pt x="3448" y="4951"/>
                  </a:lnTo>
                  <a:lnTo>
                    <a:pt x="3428" y="5072"/>
                  </a:lnTo>
                  <a:lnTo>
                    <a:pt x="3416" y="5018"/>
                  </a:lnTo>
                  <a:lnTo>
                    <a:pt x="3326" y="4566"/>
                  </a:lnTo>
                  <a:lnTo>
                    <a:pt x="3263" y="4931"/>
                  </a:lnTo>
                  <a:lnTo>
                    <a:pt x="3186" y="4544"/>
                  </a:lnTo>
                  <a:lnTo>
                    <a:pt x="3130" y="4881"/>
                  </a:lnTo>
                  <a:lnTo>
                    <a:pt x="3066" y="4566"/>
                  </a:lnTo>
                  <a:lnTo>
                    <a:pt x="3006" y="4915"/>
                  </a:lnTo>
                  <a:lnTo>
                    <a:pt x="2908" y="4433"/>
                  </a:lnTo>
                  <a:lnTo>
                    <a:pt x="2854" y="4756"/>
                  </a:lnTo>
                  <a:lnTo>
                    <a:pt x="2752" y="4255"/>
                  </a:lnTo>
                  <a:lnTo>
                    <a:pt x="2688" y="4633"/>
                  </a:lnTo>
                  <a:lnTo>
                    <a:pt x="2613" y="4255"/>
                  </a:lnTo>
                  <a:lnTo>
                    <a:pt x="2552" y="4614"/>
                  </a:lnTo>
                  <a:lnTo>
                    <a:pt x="2479" y="4255"/>
                  </a:lnTo>
                  <a:lnTo>
                    <a:pt x="2434" y="4526"/>
                  </a:lnTo>
                  <a:lnTo>
                    <a:pt x="2360" y="4154"/>
                  </a:lnTo>
                  <a:lnTo>
                    <a:pt x="2318" y="4407"/>
                  </a:lnTo>
                  <a:lnTo>
                    <a:pt x="2245" y="4051"/>
                  </a:lnTo>
                  <a:lnTo>
                    <a:pt x="2184" y="4421"/>
                  </a:lnTo>
                  <a:lnTo>
                    <a:pt x="2116" y="4084"/>
                  </a:lnTo>
                  <a:lnTo>
                    <a:pt x="2044" y="4511"/>
                  </a:lnTo>
                  <a:lnTo>
                    <a:pt x="1961" y="4097"/>
                  </a:lnTo>
                  <a:lnTo>
                    <a:pt x="1913" y="4377"/>
                  </a:lnTo>
                  <a:lnTo>
                    <a:pt x="1826" y="3951"/>
                  </a:lnTo>
                  <a:lnTo>
                    <a:pt x="1781" y="4219"/>
                  </a:lnTo>
                  <a:lnTo>
                    <a:pt x="1708" y="3862"/>
                  </a:lnTo>
                  <a:lnTo>
                    <a:pt x="1649" y="4212"/>
                  </a:lnTo>
                  <a:lnTo>
                    <a:pt x="1582" y="3874"/>
                  </a:lnTo>
                  <a:lnTo>
                    <a:pt x="1548" y="4068"/>
                  </a:lnTo>
                  <a:lnTo>
                    <a:pt x="1487" y="3760"/>
                  </a:lnTo>
                  <a:lnTo>
                    <a:pt x="1431" y="4084"/>
                  </a:lnTo>
                  <a:lnTo>
                    <a:pt x="1347" y="3666"/>
                  </a:lnTo>
                  <a:lnTo>
                    <a:pt x="1306" y="3920"/>
                  </a:lnTo>
                  <a:lnTo>
                    <a:pt x="1251" y="3654"/>
                  </a:lnTo>
                  <a:lnTo>
                    <a:pt x="1180" y="4074"/>
                  </a:lnTo>
                  <a:lnTo>
                    <a:pt x="1097" y="3654"/>
                  </a:lnTo>
                  <a:lnTo>
                    <a:pt x="1034" y="4014"/>
                  </a:lnTo>
                  <a:lnTo>
                    <a:pt x="940" y="3544"/>
                  </a:lnTo>
                  <a:lnTo>
                    <a:pt x="873" y="3945"/>
                  </a:lnTo>
                  <a:cubicBezTo>
                    <a:pt x="844" y="3927"/>
                    <a:pt x="814" y="3910"/>
                    <a:pt x="785" y="3892"/>
                  </a:cubicBezTo>
                  <a:lnTo>
                    <a:pt x="452" y="4273"/>
                  </a:lnTo>
                  <a:lnTo>
                    <a:pt x="424" y="4305"/>
                  </a:lnTo>
                  <a:lnTo>
                    <a:pt x="345" y="4396"/>
                  </a:lnTo>
                  <a:lnTo>
                    <a:pt x="0" y="4791"/>
                  </a:lnTo>
                  <a:lnTo>
                    <a:pt x="0" y="12437"/>
                  </a:lnTo>
                  <a:lnTo>
                    <a:pt x="65201" y="12437"/>
                  </a:lnTo>
                  <a:lnTo>
                    <a:pt x="65201" y="454"/>
                  </a:lnTo>
                  <a:lnTo>
                    <a:pt x="65111" y="37"/>
                  </a:lnTo>
                  <a:lnTo>
                    <a:pt x="65016" y="595"/>
                  </a:lnTo>
                  <a:lnTo>
                    <a:pt x="64913" y="75"/>
                  </a:lnTo>
                  <a:lnTo>
                    <a:pt x="64819" y="629"/>
                  </a:lnTo>
                  <a:lnTo>
                    <a:pt x="64710" y="88"/>
                  </a:lnTo>
                  <a:lnTo>
                    <a:pt x="64648" y="460"/>
                  </a:lnTo>
                  <a:lnTo>
                    <a:pt x="645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5"/>
            <p:cNvSpPr/>
            <p:nvPr/>
          </p:nvSpPr>
          <p:spPr>
            <a:xfrm>
              <a:off x="-427763" y="3803001"/>
              <a:ext cx="9938099" cy="1845319"/>
            </a:xfrm>
            <a:custGeom>
              <a:avLst/>
              <a:gdLst/>
              <a:ahLst/>
              <a:cxnLst/>
              <a:rect l="l" t="t" r="r" b="b"/>
              <a:pathLst>
                <a:path w="65201" h="12107" extrusionOk="0">
                  <a:moveTo>
                    <a:pt x="54577" y="1211"/>
                  </a:moveTo>
                  <a:lnTo>
                    <a:pt x="54572" y="1228"/>
                  </a:lnTo>
                  <a:cubicBezTo>
                    <a:pt x="54562" y="1225"/>
                    <a:pt x="54549" y="1219"/>
                    <a:pt x="54537" y="1216"/>
                  </a:cubicBezTo>
                  <a:lnTo>
                    <a:pt x="54577" y="1211"/>
                  </a:lnTo>
                  <a:close/>
                  <a:moveTo>
                    <a:pt x="54919" y="1334"/>
                  </a:moveTo>
                  <a:lnTo>
                    <a:pt x="54912" y="1370"/>
                  </a:lnTo>
                  <a:cubicBezTo>
                    <a:pt x="54892" y="1362"/>
                    <a:pt x="54870" y="1354"/>
                    <a:pt x="54850" y="1344"/>
                  </a:cubicBezTo>
                  <a:lnTo>
                    <a:pt x="54919" y="1334"/>
                  </a:lnTo>
                  <a:close/>
                  <a:moveTo>
                    <a:pt x="55195" y="1443"/>
                  </a:moveTo>
                  <a:lnTo>
                    <a:pt x="55188" y="1485"/>
                  </a:lnTo>
                  <a:cubicBezTo>
                    <a:pt x="55184" y="1482"/>
                    <a:pt x="55179" y="1481"/>
                    <a:pt x="55175" y="1479"/>
                  </a:cubicBezTo>
                  <a:lnTo>
                    <a:pt x="55168" y="1444"/>
                  </a:lnTo>
                  <a:lnTo>
                    <a:pt x="55195" y="1443"/>
                  </a:lnTo>
                  <a:close/>
                  <a:moveTo>
                    <a:pt x="55850" y="1720"/>
                  </a:moveTo>
                  <a:lnTo>
                    <a:pt x="55847" y="1748"/>
                  </a:lnTo>
                  <a:cubicBezTo>
                    <a:pt x="55830" y="1742"/>
                    <a:pt x="55812" y="1735"/>
                    <a:pt x="55796" y="1729"/>
                  </a:cubicBezTo>
                  <a:lnTo>
                    <a:pt x="55850" y="1720"/>
                  </a:lnTo>
                  <a:close/>
                  <a:moveTo>
                    <a:pt x="51974" y="1"/>
                  </a:moveTo>
                  <a:lnTo>
                    <a:pt x="51894" y="473"/>
                  </a:lnTo>
                  <a:lnTo>
                    <a:pt x="51819" y="97"/>
                  </a:lnTo>
                  <a:lnTo>
                    <a:pt x="51725" y="656"/>
                  </a:lnTo>
                  <a:lnTo>
                    <a:pt x="51608" y="74"/>
                  </a:lnTo>
                  <a:lnTo>
                    <a:pt x="51494" y="746"/>
                  </a:lnTo>
                  <a:lnTo>
                    <a:pt x="51491" y="746"/>
                  </a:lnTo>
                  <a:lnTo>
                    <a:pt x="51360" y="97"/>
                  </a:lnTo>
                  <a:lnTo>
                    <a:pt x="51266" y="653"/>
                  </a:lnTo>
                  <a:lnTo>
                    <a:pt x="51152" y="97"/>
                  </a:lnTo>
                  <a:lnTo>
                    <a:pt x="51058" y="663"/>
                  </a:lnTo>
                  <a:lnTo>
                    <a:pt x="50951" y="132"/>
                  </a:lnTo>
                  <a:lnTo>
                    <a:pt x="50856" y="691"/>
                  </a:lnTo>
                  <a:lnTo>
                    <a:pt x="50752" y="172"/>
                  </a:lnTo>
                  <a:lnTo>
                    <a:pt x="50685" y="570"/>
                  </a:lnTo>
                  <a:lnTo>
                    <a:pt x="50595" y="130"/>
                  </a:lnTo>
                  <a:lnTo>
                    <a:pt x="50496" y="724"/>
                  </a:lnTo>
                  <a:lnTo>
                    <a:pt x="50413" y="316"/>
                  </a:lnTo>
                  <a:lnTo>
                    <a:pt x="50325" y="840"/>
                  </a:lnTo>
                  <a:lnTo>
                    <a:pt x="50214" y="291"/>
                  </a:lnTo>
                  <a:lnTo>
                    <a:pt x="50105" y="942"/>
                  </a:lnTo>
                  <a:lnTo>
                    <a:pt x="50002" y="435"/>
                  </a:lnTo>
                  <a:lnTo>
                    <a:pt x="49904" y="1017"/>
                  </a:lnTo>
                  <a:cubicBezTo>
                    <a:pt x="49904" y="1017"/>
                    <a:pt x="49904" y="1019"/>
                    <a:pt x="49902" y="1019"/>
                  </a:cubicBezTo>
                  <a:lnTo>
                    <a:pt x="49774" y="383"/>
                  </a:lnTo>
                  <a:lnTo>
                    <a:pt x="49708" y="779"/>
                  </a:lnTo>
                  <a:lnTo>
                    <a:pt x="49657" y="531"/>
                  </a:lnTo>
                  <a:lnTo>
                    <a:pt x="49561" y="1103"/>
                  </a:lnTo>
                  <a:lnTo>
                    <a:pt x="49445" y="531"/>
                  </a:lnTo>
                  <a:lnTo>
                    <a:pt x="49336" y="1174"/>
                  </a:lnTo>
                  <a:cubicBezTo>
                    <a:pt x="49328" y="1176"/>
                    <a:pt x="49323" y="1177"/>
                    <a:pt x="49315" y="1179"/>
                  </a:cubicBezTo>
                  <a:lnTo>
                    <a:pt x="49222" y="726"/>
                  </a:lnTo>
                  <a:lnTo>
                    <a:pt x="49135" y="1234"/>
                  </a:lnTo>
                  <a:lnTo>
                    <a:pt x="49119" y="1240"/>
                  </a:lnTo>
                  <a:lnTo>
                    <a:pt x="48997" y="637"/>
                  </a:lnTo>
                  <a:lnTo>
                    <a:pt x="48894" y="1254"/>
                  </a:lnTo>
                  <a:lnTo>
                    <a:pt x="48798" y="778"/>
                  </a:lnTo>
                  <a:lnTo>
                    <a:pt x="48717" y="1256"/>
                  </a:lnTo>
                  <a:lnTo>
                    <a:pt x="48615" y="750"/>
                  </a:lnTo>
                  <a:lnTo>
                    <a:pt x="48525" y="1273"/>
                  </a:lnTo>
                  <a:lnTo>
                    <a:pt x="48459" y="939"/>
                  </a:lnTo>
                  <a:lnTo>
                    <a:pt x="48379" y="1418"/>
                  </a:lnTo>
                  <a:lnTo>
                    <a:pt x="48281" y="939"/>
                  </a:lnTo>
                  <a:lnTo>
                    <a:pt x="48194" y="1450"/>
                  </a:lnTo>
                  <a:lnTo>
                    <a:pt x="48103" y="997"/>
                  </a:lnTo>
                  <a:lnTo>
                    <a:pt x="48014" y="1518"/>
                  </a:lnTo>
                  <a:lnTo>
                    <a:pt x="47947" y="1184"/>
                  </a:lnTo>
                  <a:lnTo>
                    <a:pt x="47885" y="1542"/>
                  </a:lnTo>
                  <a:lnTo>
                    <a:pt x="47791" y="1070"/>
                  </a:lnTo>
                  <a:lnTo>
                    <a:pt x="47683" y="1704"/>
                  </a:lnTo>
                  <a:lnTo>
                    <a:pt x="47579" y="1184"/>
                  </a:lnTo>
                  <a:lnTo>
                    <a:pt x="47471" y="1825"/>
                  </a:lnTo>
                  <a:lnTo>
                    <a:pt x="47470" y="1825"/>
                  </a:lnTo>
                  <a:lnTo>
                    <a:pt x="47377" y="1373"/>
                  </a:lnTo>
                  <a:lnTo>
                    <a:pt x="47272" y="1823"/>
                  </a:lnTo>
                  <a:lnTo>
                    <a:pt x="47134" y="1328"/>
                  </a:lnTo>
                  <a:lnTo>
                    <a:pt x="47030" y="1940"/>
                  </a:lnTo>
                  <a:lnTo>
                    <a:pt x="46927" y="1430"/>
                  </a:lnTo>
                  <a:lnTo>
                    <a:pt x="46818" y="2076"/>
                  </a:lnTo>
                  <a:lnTo>
                    <a:pt x="46715" y="1566"/>
                  </a:lnTo>
                  <a:lnTo>
                    <a:pt x="46645" y="1970"/>
                  </a:lnTo>
                  <a:lnTo>
                    <a:pt x="46591" y="1701"/>
                  </a:lnTo>
                  <a:lnTo>
                    <a:pt x="46511" y="2178"/>
                  </a:lnTo>
                  <a:lnTo>
                    <a:pt x="46402" y="1642"/>
                  </a:lnTo>
                  <a:lnTo>
                    <a:pt x="46293" y="2294"/>
                  </a:lnTo>
                  <a:lnTo>
                    <a:pt x="46173" y="1700"/>
                  </a:lnTo>
                  <a:lnTo>
                    <a:pt x="46076" y="2285"/>
                  </a:lnTo>
                  <a:lnTo>
                    <a:pt x="45977" y="1803"/>
                  </a:lnTo>
                  <a:lnTo>
                    <a:pt x="45880" y="2380"/>
                  </a:lnTo>
                  <a:lnTo>
                    <a:pt x="45791" y="1932"/>
                  </a:lnTo>
                  <a:lnTo>
                    <a:pt x="45686" y="2544"/>
                  </a:lnTo>
                  <a:cubicBezTo>
                    <a:pt x="45682" y="2547"/>
                    <a:pt x="45678" y="2548"/>
                    <a:pt x="45672" y="2549"/>
                  </a:cubicBezTo>
                  <a:lnTo>
                    <a:pt x="45547" y="1932"/>
                  </a:lnTo>
                  <a:lnTo>
                    <a:pt x="45367" y="2660"/>
                  </a:lnTo>
                  <a:lnTo>
                    <a:pt x="45283" y="2236"/>
                  </a:lnTo>
                  <a:lnTo>
                    <a:pt x="45197" y="2743"/>
                  </a:lnTo>
                  <a:cubicBezTo>
                    <a:pt x="45193" y="2744"/>
                    <a:pt x="45190" y="2744"/>
                    <a:pt x="45188" y="2746"/>
                  </a:cubicBezTo>
                  <a:lnTo>
                    <a:pt x="45062" y="2134"/>
                  </a:lnTo>
                  <a:lnTo>
                    <a:pt x="44953" y="2782"/>
                  </a:lnTo>
                  <a:lnTo>
                    <a:pt x="44856" y="2303"/>
                  </a:lnTo>
                  <a:lnTo>
                    <a:pt x="44769" y="2824"/>
                  </a:lnTo>
                  <a:lnTo>
                    <a:pt x="44655" y="2266"/>
                  </a:lnTo>
                  <a:lnTo>
                    <a:pt x="44547" y="2913"/>
                  </a:lnTo>
                  <a:lnTo>
                    <a:pt x="44449" y="2432"/>
                  </a:lnTo>
                  <a:lnTo>
                    <a:pt x="44368" y="2921"/>
                  </a:lnTo>
                  <a:lnTo>
                    <a:pt x="44256" y="2368"/>
                  </a:lnTo>
                  <a:lnTo>
                    <a:pt x="44150" y="3001"/>
                  </a:lnTo>
                  <a:lnTo>
                    <a:pt x="44050" y="2510"/>
                  </a:lnTo>
                  <a:lnTo>
                    <a:pt x="43983" y="2904"/>
                  </a:lnTo>
                  <a:lnTo>
                    <a:pt x="43893" y="2462"/>
                  </a:lnTo>
                  <a:lnTo>
                    <a:pt x="43773" y="3180"/>
                  </a:lnTo>
                  <a:lnTo>
                    <a:pt x="43668" y="2671"/>
                  </a:lnTo>
                  <a:lnTo>
                    <a:pt x="43572" y="3244"/>
                  </a:lnTo>
                  <a:lnTo>
                    <a:pt x="43456" y="2671"/>
                  </a:lnTo>
                  <a:lnTo>
                    <a:pt x="43356" y="3270"/>
                  </a:lnTo>
                  <a:lnTo>
                    <a:pt x="43274" y="2866"/>
                  </a:lnTo>
                  <a:lnTo>
                    <a:pt x="43222" y="3178"/>
                  </a:lnTo>
                  <a:lnTo>
                    <a:pt x="43145" y="2802"/>
                  </a:lnTo>
                  <a:lnTo>
                    <a:pt x="43046" y="3396"/>
                  </a:lnTo>
                  <a:lnTo>
                    <a:pt x="42964" y="2988"/>
                  </a:lnTo>
                  <a:lnTo>
                    <a:pt x="42861" y="3595"/>
                  </a:lnTo>
                  <a:lnTo>
                    <a:pt x="42773" y="3171"/>
                  </a:lnTo>
                  <a:lnTo>
                    <a:pt x="42694" y="3646"/>
                  </a:lnTo>
                  <a:lnTo>
                    <a:pt x="42569" y="3024"/>
                  </a:lnTo>
                  <a:lnTo>
                    <a:pt x="42444" y="3765"/>
                  </a:lnTo>
                  <a:lnTo>
                    <a:pt x="42344" y="3276"/>
                  </a:lnTo>
                  <a:lnTo>
                    <a:pt x="42256" y="3791"/>
                  </a:lnTo>
                  <a:lnTo>
                    <a:pt x="42132" y="3171"/>
                  </a:lnTo>
                  <a:lnTo>
                    <a:pt x="42023" y="3813"/>
                  </a:lnTo>
                  <a:lnTo>
                    <a:pt x="41924" y="3331"/>
                  </a:lnTo>
                  <a:lnTo>
                    <a:pt x="41830" y="3888"/>
                  </a:lnTo>
                  <a:lnTo>
                    <a:pt x="41706" y="3276"/>
                  </a:lnTo>
                  <a:lnTo>
                    <a:pt x="41580" y="4029"/>
                  </a:lnTo>
                  <a:cubicBezTo>
                    <a:pt x="41577" y="4031"/>
                    <a:pt x="41577" y="4031"/>
                    <a:pt x="41575" y="4031"/>
                  </a:cubicBezTo>
                  <a:lnTo>
                    <a:pt x="41459" y="3457"/>
                  </a:lnTo>
                  <a:lnTo>
                    <a:pt x="41381" y="3929"/>
                  </a:lnTo>
                  <a:lnTo>
                    <a:pt x="41278" y="3421"/>
                  </a:lnTo>
                  <a:lnTo>
                    <a:pt x="41180" y="3993"/>
                  </a:lnTo>
                  <a:lnTo>
                    <a:pt x="41087" y="3537"/>
                  </a:lnTo>
                  <a:lnTo>
                    <a:pt x="41021" y="3941"/>
                  </a:lnTo>
                  <a:lnTo>
                    <a:pt x="40934" y="3506"/>
                  </a:lnTo>
                  <a:lnTo>
                    <a:pt x="40873" y="3856"/>
                  </a:lnTo>
                  <a:lnTo>
                    <a:pt x="40807" y="3536"/>
                  </a:lnTo>
                  <a:lnTo>
                    <a:pt x="40732" y="3991"/>
                  </a:lnTo>
                  <a:lnTo>
                    <a:pt x="40652" y="3601"/>
                  </a:lnTo>
                  <a:lnTo>
                    <a:pt x="40549" y="4214"/>
                  </a:lnTo>
                  <a:lnTo>
                    <a:pt x="40437" y="3672"/>
                  </a:lnTo>
                  <a:lnTo>
                    <a:pt x="40327" y="4340"/>
                  </a:lnTo>
                  <a:cubicBezTo>
                    <a:pt x="40318" y="4341"/>
                    <a:pt x="40311" y="4343"/>
                    <a:pt x="40303" y="4343"/>
                  </a:cubicBezTo>
                  <a:lnTo>
                    <a:pt x="40203" y="3854"/>
                  </a:lnTo>
                  <a:lnTo>
                    <a:pt x="40146" y="4192"/>
                  </a:lnTo>
                  <a:lnTo>
                    <a:pt x="40049" y="3705"/>
                  </a:lnTo>
                  <a:lnTo>
                    <a:pt x="39948" y="4311"/>
                  </a:lnTo>
                  <a:lnTo>
                    <a:pt x="39855" y="3854"/>
                  </a:lnTo>
                  <a:lnTo>
                    <a:pt x="39794" y="4224"/>
                  </a:lnTo>
                  <a:lnTo>
                    <a:pt x="39701" y="3762"/>
                  </a:lnTo>
                  <a:lnTo>
                    <a:pt x="39614" y="4282"/>
                  </a:lnTo>
                  <a:lnTo>
                    <a:pt x="39544" y="3942"/>
                  </a:lnTo>
                  <a:lnTo>
                    <a:pt x="39483" y="4314"/>
                  </a:lnTo>
                  <a:lnTo>
                    <a:pt x="39390" y="3855"/>
                  </a:lnTo>
                  <a:lnTo>
                    <a:pt x="39309" y="4337"/>
                  </a:lnTo>
                  <a:lnTo>
                    <a:pt x="39236" y="3971"/>
                  </a:lnTo>
                  <a:lnTo>
                    <a:pt x="39185" y="4276"/>
                  </a:lnTo>
                  <a:lnTo>
                    <a:pt x="39107" y="3890"/>
                  </a:lnTo>
                  <a:lnTo>
                    <a:pt x="39024" y="4388"/>
                  </a:lnTo>
                  <a:lnTo>
                    <a:pt x="38953" y="4037"/>
                  </a:lnTo>
                  <a:lnTo>
                    <a:pt x="38883" y="4442"/>
                  </a:lnTo>
                  <a:lnTo>
                    <a:pt x="38796" y="4010"/>
                  </a:lnTo>
                  <a:lnTo>
                    <a:pt x="38719" y="4482"/>
                  </a:lnTo>
                  <a:lnTo>
                    <a:pt x="38642" y="4108"/>
                  </a:lnTo>
                  <a:lnTo>
                    <a:pt x="38569" y="4539"/>
                  </a:lnTo>
                  <a:lnTo>
                    <a:pt x="38465" y="4013"/>
                  </a:lnTo>
                  <a:lnTo>
                    <a:pt x="38410" y="4327"/>
                  </a:lnTo>
                  <a:lnTo>
                    <a:pt x="38346" y="4013"/>
                  </a:lnTo>
                  <a:lnTo>
                    <a:pt x="38237" y="4654"/>
                  </a:lnTo>
                  <a:lnTo>
                    <a:pt x="38106" y="4013"/>
                  </a:lnTo>
                  <a:lnTo>
                    <a:pt x="38025" y="4503"/>
                  </a:lnTo>
                  <a:lnTo>
                    <a:pt x="37952" y="4141"/>
                  </a:lnTo>
                  <a:lnTo>
                    <a:pt x="37833" y="4741"/>
                  </a:lnTo>
                  <a:lnTo>
                    <a:pt x="37688" y="4141"/>
                  </a:lnTo>
                  <a:lnTo>
                    <a:pt x="37610" y="4604"/>
                  </a:lnTo>
                  <a:lnTo>
                    <a:pt x="37517" y="4141"/>
                  </a:lnTo>
                  <a:lnTo>
                    <a:pt x="37460" y="4471"/>
                  </a:lnTo>
                  <a:lnTo>
                    <a:pt x="37406" y="4196"/>
                  </a:lnTo>
                  <a:lnTo>
                    <a:pt x="37347" y="4545"/>
                  </a:lnTo>
                  <a:lnTo>
                    <a:pt x="37248" y="4066"/>
                  </a:lnTo>
                  <a:lnTo>
                    <a:pt x="37138" y="4725"/>
                  </a:lnTo>
                  <a:lnTo>
                    <a:pt x="37013" y="4108"/>
                  </a:lnTo>
                  <a:lnTo>
                    <a:pt x="36923" y="4633"/>
                  </a:lnTo>
                  <a:lnTo>
                    <a:pt x="36818" y="4108"/>
                  </a:lnTo>
                  <a:lnTo>
                    <a:pt x="36693" y="4848"/>
                  </a:lnTo>
                  <a:lnTo>
                    <a:pt x="36690" y="4848"/>
                  </a:lnTo>
                  <a:lnTo>
                    <a:pt x="36558" y="4198"/>
                  </a:lnTo>
                  <a:lnTo>
                    <a:pt x="36487" y="4617"/>
                  </a:lnTo>
                  <a:lnTo>
                    <a:pt x="36403" y="4198"/>
                  </a:lnTo>
                  <a:lnTo>
                    <a:pt x="36330" y="4633"/>
                  </a:lnTo>
                  <a:lnTo>
                    <a:pt x="36215" y="4067"/>
                  </a:lnTo>
                  <a:lnTo>
                    <a:pt x="36099" y="4764"/>
                  </a:lnTo>
                  <a:lnTo>
                    <a:pt x="35967" y="4109"/>
                  </a:lnTo>
                  <a:lnTo>
                    <a:pt x="35884" y="4591"/>
                  </a:lnTo>
                  <a:lnTo>
                    <a:pt x="35774" y="4039"/>
                  </a:lnTo>
                  <a:lnTo>
                    <a:pt x="35687" y="4559"/>
                  </a:lnTo>
                  <a:lnTo>
                    <a:pt x="35577" y="4013"/>
                  </a:lnTo>
                  <a:lnTo>
                    <a:pt x="35468" y="4661"/>
                  </a:lnTo>
                  <a:lnTo>
                    <a:pt x="35347" y="4066"/>
                  </a:lnTo>
                  <a:lnTo>
                    <a:pt x="35244" y="4670"/>
                  </a:lnTo>
                  <a:lnTo>
                    <a:pt x="35122" y="4066"/>
                  </a:lnTo>
                  <a:lnTo>
                    <a:pt x="35055" y="4456"/>
                  </a:lnTo>
                  <a:lnTo>
                    <a:pt x="34967" y="4010"/>
                  </a:lnTo>
                  <a:lnTo>
                    <a:pt x="34907" y="4363"/>
                  </a:lnTo>
                  <a:lnTo>
                    <a:pt x="34810" y="3887"/>
                  </a:lnTo>
                  <a:lnTo>
                    <a:pt x="34686" y="4623"/>
                  </a:lnTo>
                  <a:lnTo>
                    <a:pt x="34682" y="4623"/>
                  </a:lnTo>
                  <a:lnTo>
                    <a:pt x="34530" y="3868"/>
                  </a:lnTo>
                  <a:lnTo>
                    <a:pt x="34440" y="4400"/>
                  </a:lnTo>
                  <a:lnTo>
                    <a:pt x="34320" y="3811"/>
                  </a:lnTo>
                  <a:lnTo>
                    <a:pt x="34213" y="4449"/>
                  </a:lnTo>
                  <a:lnTo>
                    <a:pt x="34097" y="3870"/>
                  </a:lnTo>
                  <a:lnTo>
                    <a:pt x="34047" y="4166"/>
                  </a:lnTo>
                  <a:lnTo>
                    <a:pt x="33966" y="3766"/>
                  </a:lnTo>
                  <a:lnTo>
                    <a:pt x="33856" y="4424"/>
                  </a:lnTo>
                  <a:lnTo>
                    <a:pt x="33738" y="3839"/>
                  </a:lnTo>
                  <a:lnTo>
                    <a:pt x="33660" y="4304"/>
                  </a:lnTo>
                  <a:lnTo>
                    <a:pt x="33583" y="3920"/>
                  </a:lnTo>
                  <a:lnTo>
                    <a:pt x="33501" y="4400"/>
                  </a:lnTo>
                  <a:lnTo>
                    <a:pt x="33394" y="3870"/>
                  </a:lnTo>
                  <a:lnTo>
                    <a:pt x="33302" y="4417"/>
                  </a:lnTo>
                  <a:lnTo>
                    <a:pt x="33202" y="3920"/>
                  </a:lnTo>
                  <a:lnTo>
                    <a:pt x="33138" y="4296"/>
                  </a:lnTo>
                  <a:lnTo>
                    <a:pt x="33045" y="3839"/>
                  </a:lnTo>
                  <a:lnTo>
                    <a:pt x="32980" y="4219"/>
                  </a:lnTo>
                  <a:lnTo>
                    <a:pt x="32890" y="3768"/>
                  </a:lnTo>
                  <a:lnTo>
                    <a:pt x="32819" y="4188"/>
                  </a:lnTo>
                  <a:lnTo>
                    <a:pt x="32733" y="3768"/>
                  </a:lnTo>
                  <a:lnTo>
                    <a:pt x="32685" y="4061"/>
                  </a:lnTo>
                  <a:lnTo>
                    <a:pt x="32598" y="3637"/>
                  </a:lnTo>
                  <a:lnTo>
                    <a:pt x="32523" y="4080"/>
                  </a:lnTo>
                  <a:lnTo>
                    <a:pt x="32441" y="3679"/>
                  </a:lnTo>
                  <a:lnTo>
                    <a:pt x="32370" y="4097"/>
                  </a:lnTo>
                  <a:lnTo>
                    <a:pt x="32287" y="3679"/>
                  </a:lnTo>
                  <a:lnTo>
                    <a:pt x="32194" y="4219"/>
                  </a:lnTo>
                  <a:lnTo>
                    <a:pt x="32104" y="3768"/>
                  </a:lnTo>
                  <a:lnTo>
                    <a:pt x="32003" y="4371"/>
                  </a:lnTo>
                  <a:lnTo>
                    <a:pt x="31904" y="3893"/>
                  </a:lnTo>
                  <a:lnTo>
                    <a:pt x="31836" y="4301"/>
                  </a:lnTo>
                  <a:lnTo>
                    <a:pt x="31749" y="3871"/>
                  </a:lnTo>
                  <a:lnTo>
                    <a:pt x="31640" y="4514"/>
                  </a:lnTo>
                  <a:lnTo>
                    <a:pt x="31540" y="4016"/>
                  </a:lnTo>
                  <a:lnTo>
                    <a:pt x="31473" y="4414"/>
                  </a:lnTo>
                  <a:lnTo>
                    <a:pt x="31383" y="3974"/>
                  </a:lnTo>
                  <a:lnTo>
                    <a:pt x="31330" y="4283"/>
                  </a:lnTo>
                  <a:lnTo>
                    <a:pt x="31258" y="3922"/>
                  </a:lnTo>
                  <a:lnTo>
                    <a:pt x="31156" y="4526"/>
                  </a:lnTo>
                  <a:lnTo>
                    <a:pt x="31046" y="3974"/>
                  </a:lnTo>
                  <a:lnTo>
                    <a:pt x="30937" y="4612"/>
                  </a:lnTo>
                  <a:lnTo>
                    <a:pt x="30843" y="4138"/>
                  </a:lnTo>
                  <a:lnTo>
                    <a:pt x="30792" y="4436"/>
                  </a:lnTo>
                  <a:lnTo>
                    <a:pt x="30706" y="4015"/>
                  </a:lnTo>
                  <a:lnTo>
                    <a:pt x="30655" y="4315"/>
                  </a:lnTo>
                  <a:lnTo>
                    <a:pt x="30587" y="3973"/>
                  </a:lnTo>
                  <a:lnTo>
                    <a:pt x="30503" y="4466"/>
                  </a:lnTo>
                  <a:lnTo>
                    <a:pt x="30430" y="4109"/>
                  </a:lnTo>
                  <a:lnTo>
                    <a:pt x="30359" y="4529"/>
                  </a:lnTo>
                  <a:lnTo>
                    <a:pt x="30275" y="4109"/>
                  </a:lnTo>
                  <a:lnTo>
                    <a:pt x="30183" y="4649"/>
                  </a:lnTo>
                  <a:lnTo>
                    <a:pt x="30090" y="4198"/>
                  </a:lnTo>
                  <a:lnTo>
                    <a:pt x="30029" y="4568"/>
                  </a:lnTo>
                  <a:lnTo>
                    <a:pt x="29936" y="4108"/>
                  </a:lnTo>
                  <a:lnTo>
                    <a:pt x="29858" y="4575"/>
                  </a:lnTo>
                  <a:lnTo>
                    <a:pt x="29782" y="4196"/>
                  </a:lnTo>
                  <a:lnTo>
                    <a:pt x="29717" y="4583"/>
                  </a:lnTo>
                  <a:lnTo>
                    <a:pt x="29626" y="4134"/>
                  </a:lnTo>
                  <a:lnTo>
                    <a:pt x="29527" y="4732"/>
                  </a:lnTo>
                  <a:lnTo>
                    <a:pt x="29440" y="4301"/>
                  </a:lnTo>
                  <a:lnTo>
                    <a:pt x="29371" y="4704"/>
                  </a:lnTo>
                  <a:lnTo>
                    <a:pt x="29283" y="4270"/>
                  </a:lnTo>
                  <a:lnTo>
                    <a:pt x="29200" y="4764"/>
                  </a:lnTo>
                  <a:lnTo>
                    <a:pt x="29128" y="4405"/>
                  </a:lnTo>
                  <a:lnTo>
                    <a:pt x="29045" y="4885"/>
                  </a:lnTo>
                  <a:lnTo>
                    <a:pt x="28936" y="4352"/>
                  </a:lnTo>
                  <a:lnTo>
                    <a:pt x="28855" y="4838"/>
                  </a:lnTo>
                  <a:lnTo>
                    <a:pt x="28782" y="4474"/>
                  </a:lnTo>
                  <a:lnTo>
                    <a:pt x="28730" y="4787"/>
                  </a:lnTo>
                  <a:lnTo>
                    <a:pt x="28651" y="4405"/>
                  </a:lnTo>
                  <a:lnTo>
                    <a:pt x="28568" y="4899"/>
                  </a:lnTo>
                  <a:lnTo>
                    <a:pt x="28496" y="4540"/>
                  </a:lnTo>
                  <a:lnTo>
                    <a:pt x="28430" y="4924"/>
                  </a:lnTo>
                  <a:lnTo>
                    <a:pt x="28339" y="4474"/>
                  </a:lnTo>
                  <a:lnTo>
                    <a:pt x="28258" y="4962"/>
                  </a:lnTo>
                  <a:lnTo>
                    <a:pt x="28185" y="4597"/>
                  </a:lnTo>
                  <a:lnTo>
                    <a:pt x="28070" y="5274"/>
                  </a:lnTo>
                  <a:lnTo>
                    <a:pt x="27956" y="4704"/>
                  </a:lnTo>
                  <a:lnTo>
                    <a:pt x="27857" y="5298"/>
                  </a:lnTo>
                  <a:lnTo>
                    <a:pt x="27764" y="4838"/>
                  </a:lnTo>
                  <a:lnTo>
                    <a:pt x="27687" y="5288"/>
                  </a:lnTo>
                  <a:lnTo>
                    <a:pt x="27585" y="4786"/>
                  </a:lnTo>
                  <a:lnTo>
                    <a:pt x="27469" y="5481"/>
                  </a:lnTo>
                  <a:lnTo>
                    <a:pt x="27363" y="4953"/>
                  </a:lnTo>
                  <a:lnTo>
                    <a:pt x="27273" y="5477"/>
                  </a:lnTo>
                  <a:lnTo>
                    <a:pt x="27160" y="4908"/>
                  </a:lnTo>
                  <a:lnTo>
                    <a:pt x="27048" y="5567"/>
                  </a:lnTo>
                  <a:lnTo>
                    <a:pt x="26942" y="5031"/>
                  </a:lnTo>
                  <a:lnTo>
                    <a:pt x="26836" y="5654"/>
                  </a:lnTo>
                  <a:lnTo>
                    <a:pt x="26747" y="5219"/>
                  </a:lnTo>
                  <a:lnTo>
                    <a:pt x="26682" y="5611"/>
                  </a:lnTo>
                  <a:lnTo>
                    <a:pt x="26593" y="5169"/>
                  </a:lnTo>
                  <a:lnTo>
                    <a:pt x="26517" y="5615"/>
                  </a:lnTo>
                  <a:lnTo>
                    <a:pt x="26435" y="5219"/>
                  </a:lnTo>
                  <a:lnTo>
                    <a:pt x="26326" y="5872"/>
                  </a:lnTo>
                  <a:lnTo>
                    <a:pt x="26228" y="5386"/>
                  </a:lnTo>
                  <a:lnTo>
                    <a:pt x="26122" y="6020"/>
                  </a:lnTo>
                  <a:lnTo>
                    <a:pt x="26020" y="5518"/>
                  </a:lnTo>
                  <a:lnTo>
                    <a:pt x="25930" y="6049"/>
                  </a:lnTo>
                  <a:lnTo>
                    <a:pt x="25863" y="5722"/>
                  </a:lnTo>
                  <a:lnTo>
                    <a:pt x="25806" y="6056"/>
                  </a:lnTo>
                  <a:lnTo>
                    <a:pt x="25708" y="5567"/>
                  </a:lnTo>
                  <a:lnTo>
                    <a:pt x="25616" y="6104"/>
                  </a:lnTo>
                  <a:lnTo>
                    <a:pt x="25515" y="5599"/>
                  </a:lnTo>
                  <a:lnTo>
                    <a:pt x="25406" y="6245"/>
                  </a:lnTo>
                  <a:lnTo>
                    <a:pt x="25295" y="5701"/>
                  </a:lnTo>
                  <a:lnTo>
                    <a:pt x="25197" y="6283"/>
                  </a:lnTo>
                  <a:lnTo>
                    <a:pt x="25102" y="5815"/>
                  </a:lnTo>
                  <a:lnTo>
                    <a:pt x="25043" y="6171"/>
                  </a:lnTo>
                  <a:lnTo>
                    <a:pt x="24947" y="5699"/>
                  </a:lnTo>
                  <a:lnTo>
                    <a:pt x="24870" y="6157"/>
                  </a:lnTo>
                  <a:lnTo>
                    <a:pt x="24793" y="5767"/>
                  </a:lnTo>
                  <a:lnTo>
                    <a:pt x="24714" y="6235"/>
                  </a:lnTo>
                  <a:lnTo>
                    <a:pt x="24637" y="5853"/>
                  </a:lnTo>
                  <a:lnTo>
                    <a:pt x="24513" y="6588"/>
                  </a:lnTo>
                  <a:cubicBezTo>
                    <a:pt x="24510" y="6591"/>
                    <a:pt x="24505" y="6592"/>
                    <a:pt x="24502" y="6592"/>
                  </a:cubicBezTo>
                  <a:lnTo>
                    <a:pt x="24382" y="5997"/>
                  </a:lnTo>
                  <a:lnTo>
                    <a:pt x="24287" y="6562"/>
                  </a:lnTo>
                  <a:lnTo>
                    <a:pt x="24200" y="6131"/>
                  </a:lnTo>
                  <a:lnTo>
                    <a:pt x="24139" y="6496"/>
                  </a:lnTo>
                  <a:lnTo>
                    <a:pt x="24045" y="6029"/>
                  </a:lnTo>
                  <a:lnTo>
                    <a:pt x="23936" y="6668"/>
                  </a:lnTo>
                  <a:lnTo>
                    <a:pt x="23845" y="6221"/>
                  </a:lnTo>
                  <a:lnTo>
                    <a:pt x="23784" y="6592"/>
                  </a:lnTo>
                  <a:lnTo>
                    <a:pt x="23691" y="6131"/>
                  </a:lnTo>
                  <a:lnTo>
                    <a:pt x="23609" y="6614"/>
                  </a:lnTo>
                  <a:lnTo>
                    <a:pt x="23534" y="6247"/>
                  </a:lnTo>
                  <a:lnTo>
                    <a:pt x="23466" y="6652"/>
                  </a:lnTo>
                  <a:lnTo>
                    <a:pt x="23378" y="6221"/>
                  </a:lnTo>
                  <a:lnTo>
                    <a:pt x="23285" y="6775"/>
                  </a:lnTo>
                  <a:lnTo>
                    <a:pt x="23185" y="6286"/>
                  </a:lnTo>
                  <a:lnTo>
                    <a:pt x="23075" y="6939"/>
                  </a:lnTo>
                  <a:cubicBezTo>
                    <a:pt x="23073" y="6939"/>
                    <a:pt x="23072" y="6939"/>
                    <a:pt x="23069" y="6941"/>
                  </a:cubicBezTo>
                  <a:lnTo>
                    <a:pt x="22960" y="6404"/>
                  </a:lnTo>
                  <a:lnTo>
                    <a:pt x="22879" y="6881"/>
                  </a:lnTo>
                  <a:lnTo>
                    <a:pt x="22803" y="6511"/>
                  </a:lnTo>
                  <a:lnTo>
                    <a:pt x="22753" y="6809"/>
                  </a:lnTo>
                  <a:lnTo>
                    <a:pt x="22683" y="6463"/>
                  </a:lnTo>
                  <a:lnTo>
                    <a:pt x="22623" y="6812"/>
                  </a:lnTo>
                  <a:lnTo>
                    <a:pt x="22525" y="6332"/>
                  </a:lnTo>
                  <a:lnTo>
                    <a:pt x="22436" y="6867"/>
                  </a:lnTo>
                  <a:lnTo>
                    <a:pt x="22333" y="6356"/>
                  </a:lnTo>
                  <a:lnTo>
                    <a:pt x="22254" y="6817"/>
                  </a:lnTo>
                  <a:lnTo>
                    <a:pt x="22176" y="6431"/>
                  </a:lnTo>
                  <a:lnTo>
                    <a:pt x="22111" y="6823"/>
                  </a:lnTo>
                  <a:lnTo>
                    <a:pt x="22022" y="6380"/>
                  </a:lnTo>
                  <a:lnTo>
                    <a:pt x="21951" y="6799"/>
                  </a:lnTo>
                  <a:lnTo>
                    <a:pt x="21868" y="6380"/>
                  </a:lnTo>
                  <a:lnTo>
                    <a:pt x="21801" y="6774"/>
                  </a:lnTo>
                  <a:lnTo>
                    <a:pt x="21711" y="6332"/>
                  </a:lnTo>
                  <a:lnTo>
                    <a:pt x="21643" y="6740"/>
                  </a:lnTo>
                  <a:lnTo>
                    <a:pt x="21556" y="6311"/>
                  </a:lnTo>
                  <a:lnTo>
                    <a:pt x="21485" y="6730"/>
                  </a:lnTo>
                  <a:lnTo>
                    <a:pt x="21402" y="6311"/>
                  </a:lnTo>
                  <a:lnTo>
                    <a:pt x="21322" y="6781"/>
                  </a:lnTo>
                  <a:lnTo>
                    <a:pt x="21245" y="6404"/>
                  </a:lnTo>
                  <a:lnTo>
                    <a:pt x="21191" y="6723"/>
                  </a:lnTo>
                  <a:lnTo>
                    <a:pt x="21130" y="6433"/>
                  </a:lnTo>
                  <a:lnTo>
                    <a:pt x="21084" y="6711"/>
                  </a:lnTo>
                  <a:lnTo>
                    <a:pt x="21007" y="6334"/>
                  </a:lnTo>
                  <a:lnTo>
                    <a:pt x="20940" y="6729"/>
                  </a:lnTo>
                  <a:lnTo>
                    <a:pt x="20852" y="6287"/>
                  </a:lnTo>
                  <a:lnTo>
                    <a:pt x="20775" y="6732"/>
                  </a:lnTo>
                  <a:lnTo>
                    <a:pt x="20695" y="6334"/>
                  </a:lnTo>
                  <a:lnTo>
                    <a:pt x="20592" y="6941"/>
                  </a:lnTo>
                  <a:lnTo>
                    <a:pt x="20496" y="6465"/>
                  </a:lnTo>
                  <a:lnTo>
                    <a:pt x="20390" y="7092"/>
                  </a:lnTo>
                  <a:lnTo>
                    <a:pt x="20285" y="6566"/>
                  </a:lnTo>
                  <a:lnTo>
                    <a:pt x="20194" y="7106"/>
                  </a:lnTo>
                  <a:cubicBezTo>
                    <a:pt x="20187" y="7108"/>
                    <a:pt x="20182" y="7108"/>
                    <a:pt x="20176" y="7108"/>
                  </a:cubicBezTo>
                  <a:lnTo>
                    <a:pt x="20076" y="6614"/>
                  </a:lnTo>
                  <a:lnTo>
                    <a:pt x="20009" y="7008"/>
                  </a:lnTo>
                  <a:lnTo>
                    <a:pt x="19921" y="6566"/>
                  </a:lnTo>
                  <a:lnTo>
                    <a:pt x="19831" y="7093"/>
                  </a:lnTo>
                  <a:lnTo>
                    <a:pt x="19742" y="6656"/>
                  </a:lnTo>
                  <a:lnTo>
                    <a:pt x="19686" y="6997"/>
                  </a:lnTo>
                  <a:lnTo>
                    <a:pt x="19588" y="6512"/>
                  </a:lnTo>
                  <a:lnTo>
                    <a:pt x="19517" y="6932"/>
                  </a:lnTo>
                  <a:lnTo>
                    <a:pt x="19434" y="6512"/>
                  </a:lnTo>
                  <a:lnTo>
                    <a:pt x="19369" y="6890"/>
                  </a:lnTo>
                  <a:lnTo>
                    <a:pt x="19276" y="6434"/>
                  </a:lnTo>
                  <a:lnTo>
                    <a:pt x="19203" y="6871"/>
                  </a:lnTo>
                  <a:lnTo>
                    <a:pt x="19122" y="6467"/>
                  </a:lnTo>
                  <a:lnTo>
                    <a:pt x="19065" y="6796"/>
                  </a:lnTo>
                  <a:lnTo>
                    <a:pt x="18987" y="6406"/>
                  </a:lnTo>
                  <a:lnTo>
                    <a:pt x="18912" y="6860"/>
                  </a:lnTo>
                  <a:lnTo>
                    <a:pt x="18833" y="6467"/>
                  </a:lnTo>
                  <a:lnTo>
                    <a:pt x="18739" y="7029"/>
                  </a:lnTo>
                  <a:lnTo>
                    <a:pt x="18646" y="6569"/>
                  </a:lnTo>
                  <a:lnTo>
                    <a:pt x="18585" y="6934"/>
                  </a:lnTo>
                  <a:lnTo>
                    <a:pt x="18490" y="6467"/>
                  </a:lnTo>
                  <a:lnTo>
                    <a:pt x="18405" y="6973"/>
                  </a:lnTo>
                  <a:lnTo>
                    <a:pt x="18302" y="6467"/>
                  </a:lnTo>
                  <a:lnTo>
                    <a:pt x="18241" y="6828"/>
                  </a:lnTo>
                  <a:lnTo>
                    <a:pt x="18146" y="6360"/>
                  </a:lnTo>
                  <a:lnTo>
                    <a:pt x="18055" y="6906"/>
                  </a:lnTo>
                  <a:lnTo>
                    <a:pt x="17953" y="6406"/>
                  </a:lnTo>
                  <a:lnTo>
                    <a:pt x="17854" y="6990"/>
                  </a:lnTo>
                  <a:lnTo>
                    <a:pt x="17750" y="6469"/>
                  </a:lnTo>
                  <a:lnTo>
                    <a:pt x="17689" y="6817"/>
                  </a:lnTo>
                  <a:lnTo>
                    <a:pt x="17593" y="6338"/>
                  </a:lnTo>
                  <a:lnTo>
                    <a:pt x="17496" y="6919"/>
                  </a:lnTo>
                  <a:cubicBezTo>
                    <a:pt x="17493" y="6919"/>
                    <a:pt x="17493" y="6918"/>
                    <a:pt x="17491" y="6918"/>
                  </a:cubicBezTo>
                  <a:lnTo>
                    <a:pt x="17401" y="6467"/>
                  </a:lnTo>
                  <a:lnTo>
                    <a:pt x="17352" y="6753"/>
                  </a:lnTo>
                  <a:lnTo>
                    <a:pt x="17244" y="6223"/>
                  </a:lnTo>
                  <a:lnTo>
                    <a:pt x="17169" y="6679"/>
                  </a:lnTo>
                  <a:lnTo>
                    <a:pt x="17089" y="6289"/>
                  </a:lnTo>
                  <a:lnTo>
                    <a:pt x="17028" y="6642"/>
                  </a:lnTo>
                  <a:lnTo>
                    <a:pt x="16932" y="6165"/>
                  </a:lnTo>
                  <a:lnTo>
                    <a:pt x="16861" y="6585"/>
                  </a:lnTo>
                  <a:lnTo>
                    <a:pt x="16778" y="6165"/>
                  </a:lnTo>
                  <a:lnTo>
                    <a:pt x="16714" y="6537"/>
                  </a:lnTo>
                  <a:lnTo>
                    <a:pt x="16622" y="6080"/>
                  </a:lnTo>
                  <a:lnTo>
                    <a:pt x="16552" y="6499"/>
                  </a:lnTo>
                  <a:lnTo>
                    <a:pt x="16466" y="6080"/>
                  </a:lnTo>
                  <a:lnTo>
                    <a:pt x="16404" y="6441"/>
                  </a:lnTo>
                  <a:lnTo>
                    <a:pt x="16309" y="5974"/>
                  </a:lnTo>
                  <a:lnTo>
                    <a:pt x="16234" y="6425"/>
                  </a:lnTo>
                  <a:lnTo>
                    <a:pt x="16154" y="6033"/>
                  </a:lnTo>
                  <a:lnTo>
                    <a:pt x="16094" y="6395"/>
                  </a:lnTo>
                  <a:lnTo>
                    <a:pt x="16000" y="5926"/>
                  </a:lnTo>
                  <a:lnTo>
                    <a:pt x="15913" y="6441"/>
                  </a:lnTo>
                  <a:lnTo>
                    <a:pt x="15818" y="5971"/>
                  </a:lnTo>
                  <a:lnTo>
                    <a:pt x="15750" y="6366"/>
                  </a:lnTo>
                  <a:lnTo>
                    <a:pt x="15662" y="5924"/>
                  </a:lnTo>
                  <a:lnTo>
                    <a:pt x="15596" y="6305"/>
                  </a:lnTo>
                  <a:lnTo>
                    <a:pt x="15506" y="5853"/>
                  </a:lnTo>
                  <a:lnTo>
                    <a:pt x="15419" y="6370"/>
                  </a:lnTo>
                  <a:lnTo>
                    <a:pt x="15325" y="5901"/>
                  </a:lnTo>
                  <a:lnTo>
                    <a:pt x="15246" y="6359"/>
                  </a:lnTo>
                  <a:lnTo>
                    <a:pt x="15168" y="5969"/>
                  </a:lnTo>
                  <a:lnTo>
                    <a:pt x="15107" y="6337"/>
                  </a:lnTo>
                  <a:lnTo>
                    <a:pt x="15013" y="5873"/>
                  </a:lnTo>
                  <a:lnTo>
                    <a:pt x="14930" y="6353"/>
                  </a:lnTo>
                  <a:lnTo>
                    <a:pt x="14828" y="5850"/>
                  </a:lnTo>
                  <a:lnTo>
                    <a:pt x="14747" y="6332"/>
                  </a:lnTo>
                  <a:lnTo>
                    <a:pt x="14673" y="5966"/>
                  </a:lnTo>
                  <a:lnTo>
                    <a:pt x="14616" y="6298"/>
                  </a:lnTo>
                  <a:lnTo>
                    <a:pt x="14529" y="5872"/>
                  </a:lnTo>
                  <a:lnTo>
                    <a:pt x="14487" y="6115"/>
                  </a:lnTo>
                  <a:lnTo>
                    <a:pt x="14427" y="5817"/>
                  </a:lnTo>
                  <a:lnTo>
                    <a:pt x="14382" y="6087"/>
                  </a:lnTo>
                  <a:lnTo>
                    <a:pt x="14310" y="5727"/>
                  </a:lnTo>
                  <a:lnTo>
                    <a:pt x="14237" y="6160"/>
                  </a:lnTo>
                  <a:lnTo>
                    <a:pt x="14156" y="5752"/>
                  </a:lnTo>
                  <a:lnTo>
                    <a:pt x="14098" y="6091"/>
                  </a:lnTo>
                  <a:lnTo>
                    <a:pt x="14019" y="5705"/>
                  </a:lnTo>
                  <a:lnTo>
                    <a:pt x="13942" y="6162"/>
                  </a:lnTo>
                  <a:lnTo>
                    <a:pt x="13865" y="5773"/>
                  </a:lnTo>
                  <a:lnTo>
                    <a:pt x="13816" y="6058"/>
                  </a:lnTo>
                  <a:lnTo>
                    <a:pt x="13749" y="5727"/>
                  </a:lnTo>
                  <a:lnTo>
                    <a:pt x="13688" y="6077"/>
                  </a:lnTo>
                  <a:lnTo>
                    <a:pt x="13629" y="5785"/>
                  </a:lnTo>
                  <a:lnTo>
                    <a:pt x="13553" y="6229"/>
                  </a:lnTo>
                  <a:lnTo>
                    <a:pt x="13473" y="5831"/>
                  </a:lnTo>
                  <a:lnTo>
                    <a:pt x="13395" y="6300"/>
                  </a:lnTo>
                  <a:lnTo>
                    <a:pt x="13316" y="5920"/>
                  </a:lnTo>
                  <a:lnTo>
                    <a:pt x="13267" y="6209"/>
                  </a:lnTo>
                  <a:lnTo>
                    <a:pt x="13194" y="5850"/>
                  </a:lnTo>
                  <a:lnTo>
                    <a:pt x="13139" y="6178"/>
                  </a:lnTo>
                  <a:lnTo>
                    <a:pt x="13052" y="5750"/>
                  </a:lnTo>
                  <a:lnTo>
                    <a:pt x="12980" y="6181"/>
                  </a:lnTo>
                  <a:lnTo>
                    <a:pt x="12895" y="5772"/>
                  </a:lnTo>
                  <a:lnTo>
                    <a:pt x="12831" y="6145"/>
                  </a:lnTo>
                  <a:lnTo>
                    <a:pt x="12740" y="5688"/>
                  </a:lnTo>
                  <a:lnTo>
                    <a:pt x="12672" y="6083"/>
                  </a:lnTo>
                  <a:lnTo>
                    <a:pt x="12599" y="5727"/>
                  </a:lnTo>
                  <a:lnTo>
                    <a:pt x="12551" y="6017"/>
                  </a:lnTo>
                  <a:lnTo>
                    <a:pt x="12486" y="5691"/>
                  </a:lnTo>
                  <a:lnTo>
                    <a:pt x="12409" y="6144"/>
                  </a:lnTo>
                  <a:lnTo>
                    <a:pt x="12329" y="5752"/>
                  </a:lnTo>
                  <a:lnTo>
                    <a:pt x="12280" y="6043"/>
                  </a:lnTo>
                  <a:lnTo>
                    <a:pt x="12204" y="5670"/>
                  </a:lnTo>
                  <a:lnTo>
                    <a:pt x="12131" y="6100"/>
                  </a:lnTo>
                  <a:lnTo>
                    <a:pt x="12047" y="5688"/>
                  </a:lnTo>
                  <a:lnTo>
                    <a:pt x="11959" y="6223"/>
                  </a:lnTo>
                  <a:lnTo>
                    <a:pt x="11877" y="5817"/>
                  </a:lnTo>
                  <a:lnTo>
                    <a:pt x="11818" y="6167"/>
                  </a:lnTo>
                  <a:lnTo>
                    <a:pt x="11719" y="5691"/>
                  </a:lnTo>
                  <a:lnTo>
                    <a:pt x="11673" y="5969"/>
                  </a:lnTo>
                  <a:lnTo>
                    <a:pt x="11601" y="5615"/>
                  </a:lnTo>
                  <a:lnTo>
                    <a:pt x="11536" y="6003"/>
                  </a:lnTo>
                  <a:lnTo>
                    <a:pt x="11469" y="5672"/>
                  </a:lnTo>
                  <a:lnTo>
                    <a:pt x="11413" y="6006"/>
                  </a:lnTo>
                  <a:lnTo>
                    <a:pt x="11334" y="5615"/>
                  </a:lnTo>
                  <a:lnTo>
                    <a:pt x="11267" y="6011"/>
                  </a:lnTo>
                  <a:lnTo>
                    <a:pt x="11195" y="5656"/>
                  </a:lnTo>
                  <a:lnTo>
                    <a:pt x="11131" y="6029"/>
                  </a:lnTo>
                  <a:lnTo>
                    <a:pt x="11038" y="5571"/>
                  </a:lnTo>
                  <a:lnTo>
                    <a:pt x="10962" y="6017"/>
                  </a:lnTo>
                  <a:lnTo>
                    <a:pt x="10881" y="5618"/>
                  </a:lnTo>
                  <a:lnTo>
                    <a:pt x="10826" y="5946"/>
                  </a:lnTo>
                  <a:lnTo>
                    <a:pt x="10759" y="5618"/>
                  </a:lnTo>
                  <a:lnTo>
                    <a:pt x="10711" y="5894"/>
                  </a:lnTo>
                  <a:lnTo>
                    <a:pt x="10644" y="5555"/>
                  </a:lnTo>
                  <a:lnTo>
                    <a:pt x="10573" y="5975"/>
                  </a:lnTo>
                  <a:lnTo>
                    <a:pt x="10489" y="5555"/>
                  </a:lnTo>
                  <a:lnTo>
                    <a:pt x="10443" y="5824"/>
                  </a:lnTo>
                  <a:lnTo>
                    <a:pt x="10373" y="5480"/>
                  </a:lnTo>
                  <a:lnTo>
                    <a:pt x="10308" y="5866"/>
                  </a:lnTo>
                  <a:lnTo>
                    <a:pt x="10216" y="5418"/>
                  </a:lnTo>
                  <a:lnTo>
                    <a:pt x="10141" y="5862"/>
                  </a:lnTo>
                  <a:lnTo>
                    <a:pt x="10058" y="5463"/>
                  </a:lnTo>
                  <a:lnTo>
                    <a:pt x="10011" y="5746"/>
                  </a:lnTo>
                  <a:lnTo>
                    <a:pt x="9934" y="5371"/>
                  </a:lnTo>
                  <a:lnTo>
                    <a:pt x="9875" y="5730"/>
                  </a:lnTo>
                  <a:lnTo>
                    <a:pt x="9802" y="5371"/>
                  </a:lnTo>
                  <a:lnTo>
                    <a:pt x="9756" y="5648"/>
                  </a:lnTo>
                  <a:lnTo>
                    <a:pt x="9685" y="5298"/>
                  </a:lnTo>
                  <a:lnTo>
                    <a:pt x="9628" y="5632"/>
                  </a:lnTo>
                  <a:lnTo>
                    <a:pt x="9561" y="5298"/>
                  </a:lnTo>
                  <a:lnTo>
                    <a:pt x="9525" y="5519"/>
                  </a:lnTo>
                  <a:lnTo>
                    <a:pt x="9468" y="5242"/>
                  </a:lnTo>
                  <a:lnTo>
                    <a:pt x="9410" y="5585"/>
                  </a:lnTo>
                  <a:lnTo>
                    <a:pt x="9324" y="5162"/>
                  </a:lnTo>
                  <a:lnTo>
                    <a:pt x="9281" y="5425"/>
                  </a:lnTo>
                  <a:lnTo>
                    <a:pt x="9201" y="5031"/>
                  </a:lnTo>
                  <a:lnTo>
                    <a:pt x="9134" y="5425"/>
                  </a:lnTo>
                  <a:lnTo>
                    <a:pt x="9046" y="4983"/>
                  </a:lnTo>
                  <a:lnTo>
                    <a:pt x="8980" y="5365"/>
                  </a:lnTo>
                  <a:lnTo>
                    <a:pt x="8893" y="4937"/>
                  </a:lnTo>
                  <a:lnTo>
                    <a:pt x="8819" y="5372"/>
                  </a:lnTo>
                  <a:lnTo>
                    <a:pt x="8736" y="4967"/>
                  </a:lnTo>
                  <a:lnTo>
                    <a:pt x="8699" y="5200"/>
                  </a:lnTo>
                  <a:lnTo>
                    <a:pt x="8655" y="4983"/>
                  </a:lnTo>
                  <a:lnTo>
                    <a:pt x="8581" y="5422"/>
                  </a:lnTo>
                  <a:lnTo>
                    <a:pt x="8500" y="5017"/>
                  </a:lnTo>
                  <a:lnTo>
                    <a:pt x="8423" y="5477"/>
                  </a:lnTo>
                  <a:lnTo>
                    <a:pt x="8344" y="5091"/>
                  </a:lnTo>
                  <a:lnTo>
                    <a:pt x="8289" y="5429"/>
                  </a:lnTo>
                  <a:lnTo>
                    <a:pt x="8190" y="4940"/>
                  </a:lnTo>
                  <a:lnTo>
                    <a:pt x="8123" y="5332"/>
                  </a:lnTo>
                  <a:lnTo>
                    <a:pt x="8035" y="4889"/>
                  </a:lnTo>
                  <a:lnTo>
                    <a:pt x="7974" y="5249"/>
                  </a:lnTo>
                  <a:lnTo>
                    <a:pt x="7880" y="4779"/>
                  </a:lnTo>
                  <a:lnTo>
                    <a:pt x="7814" y="5163"/>
                  </a:lnTo>
                  <a:lnTo>
                    <a:pt x="7742" y="4809"/>
                  </a:lnTo>
                  <a:lnTo>
                    <a:pt x="7688" y="5127"/>
                  </a:lnTo>
                  <a:lnTo>
                    <a:pt x="7586" y="4623"/>
                  </a:lnTo>
                  <a:lnTo>
                    <a:pt x="7516" y="5031"/>
                  </a:lnTo>
                  <a:lnTo>
                    <a:pt x="7429" y="4601"/>
                  </a:lnTo>
                  <a:lnTo>
                    <a:pt x="7377" y="4915"/>
                  </a:lnTo>
                  <a:lnTo>
                    <a:pt x="7313" y="4597"/>
                  </a:lnTo>
                  <a:lnTo>
                    <a:pt x="7290" y="4485"/>
                  </a:lnTo>
                  <a:lnTo>
                    <a:pt x="7288" y="4497"/>
                  </a:lnTo>
                  <a:lnTo>
                    <a:pt x="7225" y="4873"/>
                  </a:lnTo>
                  <a:lnTo>
                    <a:pt x="7135" y="4427"/>
                  </a:lnTo>
                  <a:lnTo>
                    <a:pt x="7079" y="4744"/>
                  </a:lnTo>
                  <a:lnTo>
                    <a:pt x="6978" y="4240"/>
                  </a:lnTo>
                  <a:lnTo>
                    <a:pt x="6921" y="4569"/>
                  </a:lnTo>
                  <a:lnTo>
                    <a:pt x="6917" y="4604"/>
                  </a:lnTo>
                  <a:lnTo>
                    <a:pt x="6838" y="4218"/>
                  </a:lnTo>
                  <a:lnTo>
                    <a:pt x="6782" y="4555"/>
                  </a:lnTo>
                  <a:lnTo>
                    <a:pt x="6718" y="4241"/>
                  </a:lnTo>
                  <a:lnTo>
                    <a:pt x="6658" y="4588"/>
                  </a:lnTo>
                  <a:lnTo>
                    <a:pt x="6561" y="4109"/>
                  </a:lnTo>
                  <a:lnTo>
                    <a:pt x="6506" y="4431"/>
                  </a:lnTo>
                  <a:lnTo>
                    <a:pt x="6500" y="4402"/>
                  </a:lnTo>
                  <a:lnTo>
                    <a:pt x="6406" y="3930"/>
                  </a:lnTo>
                  <a:lnTo>
                    <a:pt x="6350" y="4272"/>
                  </a:lnTo>
                  <a:lnTo>
                    <a:pt x="6343" y="4308"/>
                  </a:lnTo>
                  <a:lnTo>
                    <a:pt x="6281" y="4003"/>
                  </a:lnTo>
                  <a:lnTo>
                    <a:pt x="6266" y="3930"/>
                  </a:lnTo>
                  <a:lnTo>
                    <a:pt x="6212" y="4253"/>
                  </a:lnTo>
                  <a:lnTo>
                    <a:pt x="6205" y="4291"/>
                  </a:lnTo>
                  <a:lnTo>
                    <a:pt x="6147" y="4003"/>
                  </a:lnTo>
                  <a:lnTo>
                    <a:pt x="6133" y="3930"/>
                  </a:lnTo>
                  <a:lnTo>
                    <a:pt x="6092" y="4173"/>
                  </a:lnTo>
                  <a:lnTo>
                    <a:pt x="6086" y="4202"/>
                  </a:lnTo>
                  <a:lnTo>
                    <a:pt x="6031" y="3928"/>
                  </a:lnTo>
                  <a:lnTo>
                    <a:pt x="6011" y="3829"/>
                  </a:lnTo>
                  <a:lnTo>
                    <a:pt x="5968" y="4082"/>
                  </a:lnTo>
                  <a:lnTo>
                    <a:pt x="5896" y="3726"/>
                  </a:lnTo>
                  <a:lnTo>
                    <a:pt x="5851" y="4000"/>
                  </a:lnTo>
                  <a:lnTo>
                    <a:pt x="5835" y="4096"/>
                  </a:lnTo>
                  <a:lnTo>
                    <a:pt x="5801" y="3935"/>
                  </a:lnTo>
                  <a:lnTo>
                    <a:pt x="5767" y="3761"/>
                  </a:lnTo>
                  <a:lnTo>
                    <a:pt x="5726" y="4007"/>
                  </a:lnTo>
                  <a:lnTo>
                    <a:pt x="5694" y="4188"/>
                  </a:lnTo>
                  <a:lnTo>
                    <a:pt x="5643" y="3941"/>
                  </a:lnTo>
                  <a:lnTo>
                    <a:pt x="5610" y="3774"/>
                  </a:lnTo>
                  <a:lnTo>
                    <a:pt x="5597" y="3854"/>
                  </a:lnTo>
                  <a:lnTo>
                    <a:pt x="5562" y="4052"/>
                  </a:lnTo>
                  <a:lnTo>
                    <a:pt x="5517" y="3827"/>
                  </a:lnTo>
                  <a:lnTo>
                    <a:pt x="5476" y="3626"/>
                  </a:lnTo>
                  <a:lnTo>
                    <a:pt x="5444" y="3822"/>
                  </a:lnTo>
                  <a:lnTo>
                    <a:pt x="5431" y="3894"/>
                  </a:lnTo>
                  <a:lnTo>
                    <a:pt x="5382" y="3655"/>
                  </a:lnTo>
                  <a:lnTo>
                    <a:pt x="5359" y="3537"/>
                  </a:lnTo>
                  <a:lnTo>
                    <a:pt x="5306" y="3846"/>
                  </a:lnTo>
                  <a:lnTo>
                    <a:pt x="5299" y="3885"/>
                  </a:lnTo>
                  <a:lnTo>
                    <a:pt x="5237" y="3573"/>
                  </a:lnTo>
                  <a:lnTo>
                    <a:pt x="5232" y="3549"/>
                  </a:lnTo>
                  <a:lnTo>
                    <a:pt x="5199" y="3742"/>
                  </a:lnTo>
                  <a:lnTo>
                    <a:pt x="5135" y="3434"/>
                  </a:lnTo>
                  <a:lnTo>
                    <a:pt x="5102" y="3636"/>
                  </a:lnTo>
                  <a:lnTo>
                    <a:pt x="5081" y="3759"/>
                  </a:lnTo>
                  <a:lnTo>
                    <a:pt x="5067" y="3689"/>
                  </a:lnTo>
                  <a:lnTo>
                    <a:pt x="4996" y="3339"/>
                  </a:lnTo>
                  <a:lnTo>
                    <a:pt x="4953" y="3592"/>
                  </a:lnTo>
                  <a:lnTo>
                    <a:pt x="4900" y="3326"/>
                  </a:lnTo>
                  <a:lnTo>
                    <a:pt x="4850" y="3618"/>
                  </a:lnTo>
                  <a:lnTo>
                    <a:pt x="4829" y="3746"/>
                  </a:lnTo>
                  <a:lnTo>
                    <a:pt x="4827" y="3742"/>
                  </a:lnTo>
                  <a:lnTo>
                    <a:pt x="4743" y="3326"/>
                  </a:lnTo>
                  <a:lnTo>
                    <a:pt x="4683" y="3687"/>
                  </a:lnTo>
                  <a:lnTo>
                    <a:pt x="4589" y="3216"/>
                  </a:lnTo>
                  <a:lnTo>
                    <a:pt x="4524" y="3608"/>
                  </a:lnTo>
                  <a:lnTo>
                    <a:pt x="4448" y="3280"/>
                  </a:lnTo>
                  <a:lnTo>
                    <a:pt x="4399" y="3566"/>
                  </a:lnTo>
                  <a:lnTo>
                    <a:pt x="4391" y="3608"/>
                  </a:lnTo>
                  <a:lnTo>
                    <a:pt x="4354" y="3652"/>
                  </a:lnTo>
                  <a:lnTo>
                    <a:pt x="4329" y="3679"/>
                  </a:lnTo>
                  <a:lnTo>
                    <a:pt x="4275" y="3408"/>
                  </a:lnTo>
                  <a:lnTo>
                    <a:pt x="4256" y="3520"/>
                  </a:lnTo>
                  <a:lnTo>
                    <a:pt x="4217" y="3759"/>
                  </a:lnTo>
                  <a:lnTo>
                    <a:pt x="4188" y="3614"/>
                  </a:lnTo>
                  <a:lnTo>
                    <a:pt x="4121" y="3281"/>
                  </a:lnTo>
                  <a:lnTo>
                    <a:pt x="4095" y="3428"/>
                  </a:lnTo>
                  <a:lnTo>
                    <a:pt x="4073" y="3560"/>
                  </a:lnTo>
                  <a:lnTo>
                    <a:pt x="4071" y="3537"/>
                  </a:lnTo>
                  <a:lnTo>
                    <a:pt x="4002" y="3207"/>
                  </a:lnTo>
                  <a:lnTo>
                    <a:pt x="3972" y="3392"/>
                  </a:lnTo>
                  <a:lnTo>
                    <a:pt x="3937" y="3592"/>
                  </a:lnTo>
                  <a:lnTo>
                    <a:pt x="3904" y="3418"/>
                  </a:lnTo>
                  <a:lnTo>
                    <a:pt x="3872" y="3261"/>
                  </a:lnTo>
                  <a:lnTo>
                    <a:pt x="3838" y="3466"/>
                  </a:lnTo>
                  <a:lnTo>
                    <a:pt x="3816" y="3594"/>
                  </a:lnTo>
                  <a:lnTo>
                    <a:pt x="3760" y="3319"/>
                  </a:lnTo>
                  <a:lnTo>
                    <a:pt x="3737" y="3203"/>
                  </a:lnTo>
                  <a:lnTo>
                    <a:pt x="3705" y="3389"/>
                  </a:lnTo>
                  <a:lnTo>
                    <a:pt x="3671" y="3599"/>
                  </a:lnTo>
                  <a:lnTo>
                    <a:pt x="3607" y="3289"/>
                  </a:lnTo>
                  <a:lnTo>
                    <a:pt x="3599" y="3244"/>
                  </a:lnTo>
                  <a:lnTo>
                    <a:pt x="3570" y="3421"/>
                  </a:lnTo>
                  <a:lnTo>
                    <a:pt x="3536" y="3617"/>
                  </a:lnTo>
                  <a:lnTo>
                    <a:pt x="3455" y="3212"/>
                  </a:lnTo>
                  <a:lnTo>
                    <a:pt x="3443" y="3158"/>
                  </a:lnTo>
                  <a:lnTo>
                    <a:pt x="3424" y="3280"/>
                  </a:lnTo>
                  <a:lnTo>
                    <a:pt x="3369" y="3601"/>
                  </a:lnTo>
                  <a:lnTo>
                    <a:pt x="3288" y="3202"/>
                  </a:lnTo>
                  <a:lnTo>
                    <a:pt x="3231" y="3530"/>
                  </a:lnTo>
                  <a:lnTo>
                    <a:pt x="3164" y="3202"/>
                  </a:lnTo>
                  <a:lnTo>
                    <a:pt x="3119" y="3477"/>
                  </a:lnTo>
                  <a:lnTo>
                    <a:pt x="3050" y="3139"/>
                  </a:lnTo>
                  <a:lnTo>
                    <a:pt x="2978" y="3559"/>
                  </a:lnTo>
                  <a:lnTo>
                    <a:pt x="2896" y="3139"/>
                  </a:lnTo>
                  <a:lnTo>
                    <a:pt x="2851" y="3408"/>
                  </a:lnTo>
                  <a:lnTo>
                    <a:pt x="2780" y="3064"/>
                  </a:lnTo>
                  <a:lnTo>
                    <a:pt x="2714" y="3450"/>
                  </a:lnTo>
                  <a:lnTo>
                    <a:pt x="2623" y="3004"/>
                  </a:lnTo>
                  <a:lnTo>
                    <a:pt x="2549" y="3448"/>
                  </a:lnTo>
                  <a:lnTo>
                    <a:pt x="2467" y="3049"/>
                  </a:lnTo>
                  <a:lnTo>
                    <a:pt x="2418" y="3332"/>
                  </a:lnTo>
                  <a:lnTo>
                    <a:pt x="2342" y="2956"/>
                  </a:lnTo>
                  <a:lnTo>
                    <a:pt x="2280" y="3316"/>
                  </a:lnTo>
                  <a:lnTo>
                    <a:pt x="2207" y="2956"/>
                  </a:lnTo>
                  <a:lnTo>
                    <a:pt x="2161" y="3232"/>
                  </a:lnTo>
                  <a:lnTo>
                    <a:pt x="2090" y="2882"/>
                  </a:lnTo>
                  <a:lnTo>
                    <a:pt x="2033" y="3216"/>
                  </a:lnTo>
                  <a:lnTo>
                    <a:pt x="1966" y="2882"/>
                  </a:lnTo>
                  <a:lnTo>
                    <a:pt x="1930" y="3101"/>
                  </a:lnTo>
                  <a:lnTo>
                    <a:pt x="1873" y="2824"/>
                  </a:lnTo>
                  <a:lnTo>
                    <a:pt x="1817" y="3167"/>
                  </a:lnTo>
                  <a:lnTo>
                    <a:pt x="1733" y="2746"/>
                  </a:lnTo>
                  <a:lnTo>
                    <a:pt x="1686" y="3008"/>
                  </a:lnTo>
                  <a:lnTo>
                    <a:pt x="1606" y="2616"/>
                  </a:lnTo>
                  <a:lnTo>
                    <a:pt x="1541" y="3011"/>
                  </a:lnTo>
                  <a:lnTo>
                    <a:pt x="1452" y="2570"/>
                  </a:lnTo>
                  <a:lnTo>
                    <a:pt x="1387" y="2950"/>
                  </a:lnTo>
                  <a:lnTo>
                    <a:pt x="1300" y="2522"/>
                  </a:lnTo>
                  <a:lnTo>
                    <a:pt x="1227" y="2958"/>
                  </a:lnTo>
                  <a:lnTo>
                    <a:pt x="1146" y="2554"/>
                  </a:lnTo>
                  <a:lnTo>
                    <a:pt x="1105" y="2786"/>
                  </a:lnTo>
                  <a:lnTo>
                    <a:pt x="1062" y="2570"/>
                  </a:lnTo>
                  <a:lnTo>
                    <a:pt x="989" y="3007"/>
                  </a:lnTo>
                  <a:lnTo>
                    <a:pt x="908" y="2602"/>
                  </a:lnTo>
                  <a:lnTo>
                    <a:pt x="829" y="3064"/>
                  </a:lnTo>
                  <a:lnTo>
                    <a:pt x="752" y="2677"/>
                  </a:lnTo>
                  <a:lnTo>
                    <a:pt x="696" y="3014"/>
                  </a:lnTo>
                  <a:lnTo>
                    <a:pt x="595" y="2526"/>
                  </a:lnTo>
                  <a:lnTo>
                    <a:pt x="530" y="2918"/>
                  </a:lnTo>
                  <a:lnTo>
                    <a:pt x="452" y="2535"/>
                  </a:lnTo>
                  <a:lnTo>
                    <a:pt x="440" y="2475"/>
                  </a:lnTo>
                  <a:lnTo>
                    <a:pt x="426" y="2565"/>
                  </a:lnTo>
                  <a:lnTo>
                    <a:pt x="379" y="2834"/>
                  </a:lnTo>
                  <a:lnTo>
                    <a:pt x="346" y="2658"/>
                  </a:lnTo>
                  <a:lnTo>
                    <a:pt x="285" y="2365"/>
                  </a:lnTo>
                  <a:lnTo>
                    <a:pt x="219" y="2751"/>
                  </a:lnTo>
                  <a:lnTo>
                    <a:pt x="150" y="2397"/>
                  </a:lnTo>
                  <a:lnTo>
                    <a:pt x="94" y="2715"/>
                  </a:lnTo>
                  <a:lnTo>
                    <a:pt x="0" y="2252"/>
                  </a:lnTo>
                  <a:lnTo>
                    <a:pt x="0" y="12106"/>
                  </a:lnTo>
                  <a:lnTo>
                    <a:pt x="65201" y="12106"/>
                  </a:lnTo>
                  <a:lnTo>
                    <a:pt x="65201" y="554"/>
                  </a:lnTo>
                  <a:lnTo>
                    <a:pt x="65124" y="94"/>
                  </a:lnTo>
                  <a:lnTo>
                    <a:pt x="65013" y="752"/>
                  </a:lnTo>
                  <a:lnTo>
                    <a:pt x="64881" y="94"/>
                  </a:lnTo>
                  <a:lnTo>
                    <a:pt x="64759" y="817"/>
                  </a:lnTo>
                  <a:lnTo>
                    <a:pt x="64628" y="171"/>
                  </a:lnTo>
                  <a:lnTo>
                    <a:pt x="64557" y="589"/>
                  </a:lnTo>
                  <a:lnTo>
                    <a:pt x="64472" y="171"/>
                  </a:lnTo>
                  <a:lnTo>
                    <a:pt x="64402" y="589"/>
                  </a:lnTo>
                  <a:lnTo>
                    <a:pt x="64318" y="171"/>
                  </a:lnTo>
                  <a:lnTo>
                    <a:pt x="64191" y="929"/>
                  </a:lnTo>
                  <a:lnTo>
                    <a:pt x="64068" y="318"/>
                  </a:lnTo>
                  <a:lnTo>
                    <a:pt x="64049" y="426"/>
                  </a:lnTo>
                  <a:lnTo>
                    <a:pt x="64008" y="223"/>
                  </a:lnTo>
                  <a:lnTo>
                    <a:pt x="63901" y="855"/>
                  </a:lnTo>
                  <a:lnTo>
                    <a:pt x="63773" y="223"/>
                  </a:lnTo>
                  <a:lnTo>
                    <a:pt x="63714" y="579"/>
                  </a:lnTo>
                  <a:lnTo>
                    <a:pt x="63660" y="318"/>
                  </a:lnTo>
                  <a:lnTo>
                    <a:pt x="63573" y="829"/>
                  </a:lnTo>
                  <a:lnTo>
                    <a:pt x="63461" y="275"/>
                  </a:lnTo>
                  <a:lnTo>
                    <a:pt x="63380" y="755"/>
                  </a:lnTo>
                  <a:lnTo>
                    <a:pt x="63304" y="384"/>
                  </a:lnTo>
                  <a:lnTo>
                    <a:pt x="63227" y="843"/>
                  </a:lnTo>
                  <a:lnTo>
                    <a:pt x="63149" y="457"/>
                  </a:lnTo>
                  <a:lnTo>
                    <a:pt x="63025" y="1187"/>
                  </a:lnTo>
                  <a:lnTo>
                    <a:pt x="62879" y="457"/>
                  </a:lnTo>
                  <a:lnTo>
                    <a:pt x="62771" y="1090"/>
                  </a:lnTo>
                  <a:lnTo>
                    <a:pt x="62674" y="601"/>
                  </a:lnTo>
                  <a:lnTo>
                    <a:pt x="62587" y="1116"/>
                  </a:lnTo>
                  <a:lnTo>
                    <a:pt x="62466" y="527"/>
                  </a:lnTo>
                  <a:lnTo>
                    <a:pt x="62341" y="1270"/>
                  </a:lnTo>
                  <a:lnTo>
                    <a:pt x="62216" y="654"/>
                  </a:lnTo>
                  <a:lnTo>
                    <a:pt x="62128" y="1182"/>
                  </a:lnTo>
                  <a:lnTo>
                    <a:pt x="62012" y="602"/>
                  </a:lnTo>
                  <a:lnTo>
                    <a:pt x="61919" y="1153"/>
                  </a:lnTo>
                  <a:lnTo>
                    <a:pt x="61830" y="707"/>
                  </a:lnTo>
                  <a:lnTo>
                    <a:pt x="61760" y="1115"/>
                  </a:lnTo>
                  <a:lnTo>
                    <a:pt x="61673" y="683"/>
                  </a:lnTo>
                  <a:lnTo>
                    <a:pt x="61537" y="1484"/>
                  </a:lnTo>
                  <a:cubicBezTo>
                    <a:pt x="61535" y="1487"/>
                    <a:pt x="61535" y="1487"/>
                    <a:pt x="61534" y="1487"/>
                  </a:cubicBezTo>
                  <a:lnTo>
                    <a:pt x="61413" y="891"/>
                  </a:lnTo>
                  <a:lnTo>
                    <a:pt x="61319" y="1455"/>
                  </a:lnTo>
                  <a:lnTo>
                    <a:pt x="61191" y="819"/>
                  </a:lnTo>
                  <a:lnTo>
                    <a:pt x="61091" y="1418"/>
                  </a:lnTo>
                  <a:lnTo>
                    <a:pt x="60997" y="958"/>
                  </a:lnTo>
                  <a:lnTo>
                    <a:pt x="60909" y="1481"/>
                  </a:lnTo>
                  <a:lnTo>
                    <a:pt x="60789" y="888"/>
                  </a:lnTo>
                  <a:lnTo>
                    <a:pt x="60692" y="1469"/>
                  </a:lnTo>
                  <a:lnTo>
                    <a:pt x="60583" y="935"/>
                  </a:lnTo>
                  <a:lnTo>
                    <a:pt x="60467" y="1633"/>
                  </a:lnTo>
                  <a:lnTo>
                    <a:pt x="60336" y="993"/>
                  </a:lnTo>
                  <a:lnTo>
                    <a:pt x="60256" y="1465"/>
                  </a:lnTo>
                  <a:lnTo>
                    <a:pt x="60179" y="1089"/>
                  </a:lnTo>
                  <a:lnTo>
                    <a:pt x="60058" y="1807"/>
                  </a:lnTo>
                  <a:cubicBezTo>
                    <a:pt x="60051" y="1809"/>
                    <a:pt x="60044" y="1810"/>
                    <a:pt x="60038" y="1813"/>
                  </a:cubicBezTo>
                  <a:lnTo>
                    <a:pt x="59891" y="1089"/>
                  </a:lnTo>
                  <a:lnTo>
                    <a:pt x="59793" y="1664"/>
                  </a:lnTo>
                  <a:lnTo>
                    <a:pt x="59695" y="1183"/>
                  </a:lnTo>
                  <a:lnTo>
                    <a:pt x="59591" y="1800"/>
                  </a:lnTo>
                  <a:lnTo>
                    <a:pt x="59495" y="1324"/>
                  </a:lnTo>
                  <a:lnTo>
                    <a:pt x="59409" y="1835"/>
                  </a:lnTo>
                  <a:lnTo>
                    <a:pt x="59283" y="1212"/>
                  </a:lnTo>
                  <a:lnTo>
                    <a:pt x="59148" y="2012"/>
                  </a:lnTo>
                  <a:lnTo>
                    <a:pt x="59030" y="1428"/>
                  </a:lnTo>
                  <a:lnTo>
                    <a:pt x="58930" y="2017"/>
                  </a:lnTo>
                  <a:lnTo>
                    <a:pt x="58799" y="1370"/>
                  </a:lnTo>
                  <a:lnTo>
                    <a:pt x="58686" y="2043"/>
                  </a:lnTo>
                  <a:lnTo>
                    <a:pt x="58570" y="1469"/>
                  </a:lnTo>
                  <a:lnTo>
                    <a:pt x="58490" y="1940"/>
                  </a:lnTo>
                  <a:lnTo>
                    <a:pt x="58386" y="1428"/>
                  </a:lnTo>
                  <a:lnTo>
                    <a:pt x="58304" y="1916"/>
                  </a:lnTo>
                  <a:lnTo>
                    <a:pt x="58230" y="1552"/>
                  </a:lnTo>
                  <a:lnTo>
                    <a:pt x="58143" y="2072"/>
                  </a:lnTo>
                  <a:lnTo>
                    <a:pt x="58012" y="1428"/>
                  </a:lnTo>
                  <a:lnTo>
                    <a:pt x="57914" y="2006"/>
                  </a:lnTo>
                  <a:lnTo>
                    <a:pt x="57805" y="1469"/>
                  </a:lnTo>
                  <a:lnTo>
                    <a:pt x="57721" y="1973"/>
                  </a:lnTo>
                  <a:lnTo>
                    <a:pt x="57599" y="1372"/>
                  </a:lnTo>
                  <a:lnTo>
                    <a:pt x="57511" y="1893"/>
                  </a:lnTo>
                  <a:lnTo>
                    <a:pt x="57405" y="1372"/>
                  </a:lnTo>
                  <a:lnTo>
                    <a:pt x="57344" y="1744"/>
                  </a:lnTo>
                  <a:lnTo>
                    <a:pt x="57288" y="1472"/>
                  </a:lnTo>
                  <a:lnTo>
                    <a:pt x="57201" y="1993"/>
                  </a:lnTo>
                  <a:lnTo>
                    <a:pt x="57096" y="1472"/>
                  </a:lnTo>
                  <a:lnTo>
                    <a:pt x="57025" y="1890"/>
                  </a:lnTo>
                  <a:lnTo>
                    <a:pt x="56939" y="1472"/>
                  </a:lnTo>
                  <a:lnTo>
                    <a:pt x="56886" y="1794"/>
                  </a:lnTo>
                  <a:lnTo>
                    <a:pt x="56785" y="1296"/>
                  </a:lnTo>
                  <a:lnTo>
                    <a:pt x="56697" y="1822"/>
                  </a:lnTo>
                  <a:lnTo>
                    <a:pt x="56575" y="1212"/>
                  </a:lnTo>
                  <a:lnTo>
                    <a:pt x="56475" y="1812"/>
                  </a:lnTo>
                  <a:lnTo>
                    <a:pt x="56306" y="1248"/>
                  </a:lnTo>
                  <a:lnTo>
                    <a:pt x="56255" y="1553"/>
                  </a:lnTo>
                  <a:lnTo>
                    <a:pt x="56152" y="1038"/>
                  </a:lnTo>
                  <a:lnTo>
                    <a:pt x="56075" y="1491"/>
                  </a:lnTo>
                  <a:lnTo>
                    <a:pt x="55975" y="996"/>
                  </a:lnTo>
                  <a:lnTo>
                    <a:pt x="55892" y="1495"/>
                  </a:lnTo>
                  <a:lnTo>
                    <a:pt x="55770" y="893"/>
                  </a:lnTo>
                  <a:lnTo>
                    <a:pt x="55669" y="1497"/>
                  </a:lnTo>
                  <a:lnTo>
                    <a:pt x="55547" y="893"/>
                  </a:lnTo>
                  <a:lnTo>
                    <a:pt x="55445" y="1501"/>
                  </a:lnTo>
                  <a:lnTo>
                    <a:pt x="55306" y="814"/>
                  </a:lnTo>
                  <a:lnTo>
                    <a:pt x="55269" y="1032"/>
                  </a:lnTo>
                  <a:lnTo>
                    <a:pt x="55182" y="604"/>
                  </a:lnTo>
                  <a:lnTo>
                    <a:pt x="55101" y="1089"/>
                  </a:lnTo>
                  <a:lnTo>
                    <a:pt x="55027" y="724"/>
                  </a:lnTo>
                  <a:lnTo>
                    <a:pt x="54964" y="1096"/>
                  </a:lnTo>
                  <a:lnTo>
                    <a:pt x="54848" y="527"/>
                  </a:lnTo>
                  <a:lnTo>
                    <a:pt x="54845" y="506"/>
                  </a:lnTo>
                  <a:lnTo>
                    <a:pt x="54842" y="509"/>
                  </a:lnTo>
                  <a:lnTo>
                    <a:pt x="54768" y="956"/>
                  </a:lnTo>
                  <a:lnTo>
                    <a:pt x="54688" y="563"/>
                  </a:lnTo>
                  <a:lnTo>
                    <a:pt x="54622" y="956"/>
                  </a:lnTo>
                  <a:lnTo>
                    <a:pt x="54529" y="495"/>
                  </a:lnTo>
                  <a:lnTo>
                    <a:pt x="54505" y="381"/>
                  </a:lnTo>
                  <a:lnTo>
                    <a:pt x="54476" y="550"/>
                  </a:lnTo>
                  <a:lnTo>
                    <a:pt x="54411" y="933"/>
                  </a:lnTo>
                  <a:lnTo>
                    <a:pt x="54317" y="461"/>
                  </a:lnTo>
                  <a:lnTo>
                    <a:pt x="54224" y="1006"/>
                  </a:lnTo>
                  <a:lnTo>
                    <a:pt x="54102" y="412"/>
                  </a:lnTo>
                  <a:lnTo>
                    <a:pt x="54097" y="383"/>
                  </a:lnTo>
                  <a:lnTo>
                    <a:pt x="54071" y="534"/>
                  </a:lnTo>
                  <a:lnTo>
                    <a:pt x="54035" y="752"/>
                  </a:lnTo>
                  <a:lnTo>
                    <a:pt x="53942" y="290"/>
                  </a:lnTo>
                  <a:lnTo>
                    <a:pt x="53872" y="710"/>
                  </a:lnTo>
                  <a:lnTo>
                    <a:pt x="53788" y="290"/>
                  </a:lnTo>
                  <a:lnTo>
                    <a:pt x="53715" y="724"/>
                  </a:lnTo>
                  <a:lnTo>
                    <a:pt x="53633" y="316"/>
                  </a:lnTo>
                  <a:lnTo>
                    <a:pt x="53541" y="856"/>
                  </a:lnTo>
                  <a:lnTo>
                    <a:pt x="53419" y="257"/>
                  </a:lnTo>
                  <a:lnTo>
                    <a:pt x="53402" y="171"/>
                  </a:lnTo>
                  <a:lnTo>
                    <a:pt x="53365" y="393"/>
                  </a:lnTo>
                  <a:lnTo>
                    <a:pt x="53347" y="503"/>
                  </a:lnTo>
                  <a:lnTo>
                    <a:pt x="53286" y="201"/>
                  </a:lnTo>
                  <a:lnTo>
                    <a:pt x="53197" y="721"/>
                  </a:lnTo>
                  <a:lnTo>
                    <a:pt x="53091" y="201"/>
                  </a:lnTo>
                  <a:lnTo>
                    <a:pt x="53045" y="480"/>
                  </a:lnTo>
                  <a:lnTo>
                    <a:pt x="52973" y="130"/>
                  </a:lnTo>
                  <a:lnTo>
                    <a:pt x="52892" y="609"/>
                  </a:lnTo>
                  <a:lnTo>
                    <a:pt x="52837" y="342"/>
                  </a:lnTo>
                  <a:lnTo>
                    <a:pt x="52817" y="239"/>
                  </a:lnTo>
                  <a:lnTo>
                    <a:pt x="52805" y="319"/>
                  </a:lnTo>
                  <a:lnTo>
                    <a:pt x="52734" y="734"/>
                  </a:lnTo>
                  <a:lnTo>
                    <a:pt x="52612" y="130"/>
                  </a:lnTo>
                  <a:lnTo>
                    <a:pt x="52597" y="55"/>
                  </a:lnTo>
                  <a:lnTo>
                    <a:pt x="52596" y="66"/>
                  </a:lnTo>
                  <a:lnTo>
                    <a:pt x="52517" y="538"/>
                  </a:lnTo>
                  <a:lnTo>
                    <a:pt x="52443" y="172"/>
                  </a:lnTo>
                  <a:lnTo>
                    <a:pt x="52359" y="665"/>
                  </a:lnTo>
                  <a:lnTo>
                    <a:pt x="52226" y="1"/>
                  </a:lnTo>
                  <a:lnTo>
                    <a:pt x="52176" y="293"/>
                  </a:lnTo>
                  <a:lnTo>
                    <a:pt x="52131" y="72"/>
                  </a:lnTo>
                  <a:lnTo>
                    <a:pt x="52066" y="453"/>
                  </a:lnTo>
                  <a:lnTo>
                    <a:pt x="519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5"/>
            <p:cNvSpPr/>
            <p:nvPr/>
          </p:nvSpPr>
          <p:spPr>
            <a:xfrm>
              <a:off x="-425324" y="4615400"/>
              <a:ext cx="8962900" cy="1609681"/>
            </a:xfrm>
            <a:custGeom>
              <a:avLst/>
              <a:gdLst/>
              <a:ahLst/>
              <a:cxnLst/>
              <a:rect l="l" t="t" r="r" b="b"/>
              <a:pathLst>
                <a:path w="58803" h="10561" extrusionOk="0">
                  <a:moveTo>
                    <a:pt x="65" y="0"/>
                  </a:moveTo>
                  <a:lnTo>
                    <a:pt x="0" y="391"/>
                  </a:lnTo>
                  <a:lnTo>
                    <a:pt x="0" y="10560"/>
                  </a:lnTo>
                  <a:lnTo>
                    <a:pt x="58802" y="10560"/>
                  </a:lnTo>
                  <a:cubicBezTo>
                    <a:pt x="57825" y="9357"/>
                    <a:pt x="56816" y="7803"/>
                    <a:pt x="55658" y="6769"/>
                  </a:cubicBezTo>
                  <a:cubicBezTo>
                    <a:pt x="55128" y="6295"/>
                    <a:pt x="54562" y="5927"/>
                    <a:pt x="53952" y="5748"/>
                  </a:cubicBezTo>
                  <a:cubicBezTo>
                    <a:pt x="53524" y="5622"/>
                    <a:pt x="53111" y="5491"/>
                    <a:pt x="52708" y="5359"/>
                  </a:cubicBezTo>
                  <a:cubicBezTo>
                    <a:pt x="50991" y="4798"/>
                    <a:pt x="49468" y="4203"/>
                    <a:pt x="47892" y="3693"/>
                  </a:cubicBezTo>
                  <a:cubicBezTo>
                    <a:pt x="47599" y="3596"/>
                    <a:pt x="47303" y="3506"/>
                    <a:pt x="47001" y="3417"/>
                  </a:cubicBezTo>
                  <a:lnTo>
                    <a:pt x="46909" y="3390"/>
                  </a:lnTo>
                  <a:cubicBezTo>
                    <a:pt x="45763" y="3056"/>
                    <a:pt x="44567" y="2780"/>
                    <a:pt x="43228" y="2601"/>
                  </a:cubicBezTo>
                  <a:cubicBezTo>
                    <a:pt x="43222" y="2600"/>
                    <a:pt x="43215" y="2600"/>
                    <a:pt x="43208" y="2598"/>
                  </a:cubicBezTo>
                  <a:lnTo>
                    <a:pt x="43109" y="2587"/>
                  </a:lnTo>
                  <a:lnTo>
                    <a:pt x="43107" y="2575"/>
                  </a:lnTo>
                  <a:lnTo>
                    <a:pt x="42999" y="2041"/>
                  </a:lnTo>
                  <a:lnTo>
                    <a:pt x="42775" y="934"/>
                  </a:lnTo>
                  <a:lnTo>
                    <a:pt x="42621" y="1853"/>
                  </a:lnTo>
                  <a:lnTo>
                    <a:pt x="42409" y="808"/>
                  </a:lnTo>
                  <a:lnTo>
                    <a:pt x="42300" y="1458"/>
                  </a:lnTo>
                  <a:lnTo>
                    <a:pt x="42142" y="673"/>
                  </a:lnTo>
                  <a:lnTo>
                    <a:pt x="42134" y="644"/>
                  </a:lnTo>
                  <a:lnTo>
                    <a:pt x="42129" y="674"/>
                  </a:lnTo>
                  <a:lnTo>
                    <a:pt x="41983" y="1531"/>
                  </a:lnTo>
                  <a:lnTo>
                    <a:pt x="41844" y="841"/>
                  </a:lnTo>
                  <a:lnTo>
                    <a:pt x="41763" y="1326"/>
                  </a:lnTo>
                  <a:lnTo>
                    <a:pt x="41645" y="740"/>
                  </a:lnTo>
                  <a:lnTo>
                    <a:pt x="41618" y="607"/>
                  </a:lnTo>
                  <a:lnTo>
                    <a:pt x="41594" y="748"/>
                  </a:lnTo>
                  <a:lnTo>
                    <a:pt x="41465" y="1515"/>
                  </a:lnTo>
                  <a:lnTo>
                    <a:pt x="41318" y="789"/>
                  </a:lnTo>
                  <a:lnTo>
                    <a:pt x="41308" y="740"/>
                  </a:lnTo>
                  <a:lnTo>
                    <a:pt x="41299" y="790"/>
                  </a:lnTo>
                  <a:lnTo>
                    <a:pt x="41217" y="1290"/>
                  </a:lnTo>
                  <a:lnTo>
                    <a:pt x="41132" y="877"/>
                  </a:lnTo>
                  <a:lnTo>
                    <a:pt x="41044" y="1399"/>
                  </a:lnTo>
                  <a:lnTo>
                    <a:pt x="40950" y="931"/>
                  </a:lnTo>
                  <a:lnTo>
                    <a:pt x="40868" y="1421"/>
                  </a:lnTo>
                  <a:lnTo>
                    <a:pt x="40756" y="866"/>
                  </a:lnTo>
                  <a:lnTo>
                    <a:pt x="40737" y="771"/>
                  </a:lnTo>
                  <a:lnTo>
                    <a:pt x="40719" y="872"/>
                  </a:lnTo>
                  <a:lnTo>
                    <a:pt x="40578" y="1715"/>
                  </a:lnTo>
                  <a:lnTo>
                    <a:pt x="40425" y="959"/>
                  </a:lnTo>
                  <a:lnTo>
                    <a:pt x="40292" y="1752"/>
                  </a:lnTo>
                  <a:lnTo>
                    <a:pt x="40203" y="1312"/>
                  </a:lnTo>
                  <a:lnTo>
                    <a:pt x="40144" y="1665"/>
                  </a:lnTo>
                  <a:lnTo>
                    <a:pt x="40001" y="972"/>
                  </a:lnTo>
                  <a:lnTo>
                    <a:pt x="39990" y="905"/>
                  </a:lnTo>
                  <a:lnTo>
                    <a:pt x="39977" y="975"/>
                  </a:lnTo>
                  <a:lnTo>
                    <a:pt x="39871" y="1604"/>
                  </a:lnTo>
                  <a:lnTo>
                    <a:pt x="39754" y="1029"/>
                  </a:lnTo>
                  <a:lnTo>
                    <a:pt x="39653" y="1628"/>
                  </a:lnTo>
                  <a:lnTo>
                    <a:pt x="39548" y="1110"/>
                  </a:lnTo>
                  <a:lnTo>
                    <a:pt x="39541" y="1075"/>
                  </a:lnTo>
                  <a:lnTo>
                    <a:pt x="39534" y="1117"/>
                  </a:lnTo>
                  <a:lnTo>
                    <a:pt x="39431" y="1734"/>
                  </a:lnTo>
                  <a:lnTo>
                    <a:pt x="39330" y="1241"/>
                  </a:lnTo>
                  <a:lnTo>
                    <a:pt x="39266" y="930"/>
                  </a:lnTo>
                  <a:lnTo>
                    <a:pt x="39207" y="1290"/>
                  </a:lnTo>
                  <a:lnTo>
                    <a:pt x="39136" y="1714"/>
                  </a:lnTo>
                  <a:lnTo>
                    <a:pt x="39075" y="2076"/>
                  </a:lnTo>
                  <a:lnTo>
                    <a:pt x="38996" y="1683"/>
                  </a:lnTo>
                  <a:lnTo>
                    <a:pt x="38922" y="1319"/>
                  </a:lnTo>
                  <a:lnTo>
                    <a:pt x="38873" y="1075"/>
                  </a:lnTo>
                  <a:lnTo>
                    <a:pt x="38829" y="1329"/>
                  </a:lnTo>
                  <a:lnTo>
                    <a:pt x="38777" y="1638"/>
                  </a:lnTo>
                  <a:lnTo>
                    <a:pt x="38673" y="2248"/>
                  </a:lnTo>
                  <a:lnTo>
                    <a:pt x="38542" y="1598"/>
                  </a:lnTo>
                  <a:lnTo>
                    <a:pt x="38495" y="1370"/>
                  </a:lnTo>
                  <a:lnTo>
                    <a:pt x="38475" y="1270"/>
                  </a:lnTo>
                  <a:lnTo>
                    <a:pt x="38458" y="1373"/>
                  </a:lnTo>
                  <a:lnTo>
                    <a:pt x="38418" y="1598"/>
                  </a:lnTo>
                  <a:lnTo>
                    <a:pt x="38330" y="2125"/>
                  </a:lnTo>
                  <a:lnTo>
                    <a:pt x="38225" y="1601"/>
                  </a:lnTo>
                  <a:lnTo>
                    <a:pt x="38201" y="1484"/>
                  </a:lnTo>
                  <a:lnTo>
                    <a:pt x="38182" y="1601"/>
                  </a:lnTo>
                  <a:lnTo>
                    <a:pt x="38076" y="2222"/>
                  </a:lnTo>
                  <a:lnTo>
                    <a:pt x="37951" y="1602"/>
                  </a:lnTo>
                  <a:lnTo>
                    <a:pt x="37920" y="1453"/>
                  </a:lnTo>
                  <a:lnTo>
                    <a:pt x="37884" y="1270"/>
                  </a:lnTo>
                  <a:lnTo>
                    <a:pt x="37851" y="1466"/>
                  </a:lnTo>
                  <a:lnTo>
                    <a:pt x="37827" y="1602"/>
                  </a:lnTo>
                  <a:lnTo>
                    <a:pt x="37785" y="1850"/>
                  </a:lnTo>
                  <a:lnTo>
                    <a:pt x="37772" y="1929"/>
                  </a:lnTo>
                  <a:lnTo>
                    <a:pt x="37713" y="2288"/>
                  </a:lnTo>
                  <a:lnTo>
                    <a:pt x="37705" y="2337"/>
                  </a:lnTo>
                  <a:lnTo>
                    <a:pt x="37697" y="2290"/>
                  </a:lnTo>
                  <a:lnTo>
                    <a:pt x="37662" y="2118"/>
                  </a:lnTo>
                  <a:lnTo>
                    <a:pt x="37608" y="1852"/>
                  </a:lnTo>
                  <a:lnTo>
                    <a:pt x="37559" y="1605"/>
                  </a:lnTo>
                  <a:lnTo>
                    <a:pt x="37544" y="1531"/>
                  </a:lnTo>
                  <a:lnTo>
                    <a:pt x="37492" y="1271"/>
                  </a:lnTo>
                  <a:lnTo>
                    <a:pt x="37444" y="1554"/>
                  </a:lnTo>
                  <a:lnTo>
                    <a:pt x="37435" y="1605"/>
                  </a:lnTo>
                  <a:lnTo>
                    <a:pt x="37393" y="1852"/>
                  </a:lnTo>
                  <a:lnTo>
                    <a:pt x="37334" y="2205"/>
                  </a:lnTo>
                  <a:lnTo>
                    <a:pt x="37318" y="2302"/>
                  </a:lnTo>
                  <a:lnTo>
                    <a:pt x="37306" y="2366"/>
                  </a:lnTo>
                  <a:lnTo>
                    <a:pt x="37293" y="2305"/>
                  </a:lnTo>
                  <a:lnTo>
                    <a:pt x="37264" y="2164"/>
                  </a:lnTo>
                  <a:lnTo>
                    <a:pt x="37203" y="1852"/>
                  </a:lnTo>
                  <a:lnTo>
                    <a:pt x="37155" y="1622"/>
                  </a:lnTo>
                  <a:lnTo>
                    <a:pt x="37154" y="1608"/>
                  </a:lnTo>
                  <a:lnTo>
                    <a:pt x="37068" y="1187"/>
                  </a:lnTo>
                  <a:lnTo>
                    <a:pt x="36998" y="1609"/>
                  </a:lnTo>
                  <a:lnTo>
                    <a:pt x="36988" y="1659"/>
                  </a:lnTo>
                  <a:lnTo>
                    <a:pt x="36956" y="1852"/>
                  </a:lnTo>
                  <a:lnTo>
                    <a:pt x="36920" y="2067"/>
                  </a:lnTo>
                  <a:lnTo>
                    <a:pt x="36915" y="2089"/>
                  </a:lnTo>
                  <a:lnTo>
                    <a:pt x="36913" y="2065"/>
                  </a:lnTo>
                  <a:lnTo>
                    <a:pt x="36869" y="1852"/>
                  </a:lnTo>
                  <a:lnTo>
                    <a:pt x="36836" y="1689"/>
                  </a:lnTo>
                  <a:lnTo>
                    <a:pt x="36820" y="1611"/>
                  </a:lnTo>
                  <a:lnTo>
                    <a:pt x="36795" y="1486"/>
                  </a:lnTo>
                  <a:lnTo>
                    <a:pt x="36775" y="1611"/>
                  </a:lnTo>
                  <a:lnTo>
                    <a:pt x="36759" y="1704"/>
                  </a:lnTo>
                  <a:lnTo>
                    <a:pt x="36732" y="1855"/>
                  </a:lnTo>
                  <a:lnTo>
                    <a:pt x="36703" y="2033"/>
                  </a:lnTo>
                  <a:lnTo>
                    <a:pt x="36683" y="2154"/>
                  </a:lnTo>
                  <a:lnTo>
                    <a:pt x="36658" y="2029"/>
                  </a:lnTo>
                  <a:lnTo>
                    <a:pt x="36622" y="1855"/>
                  </a:lnTo>
                  <a:lnTo>
                    <a:pt x="36599" y="1731"/>
                  </a:lnTo>
                  <a:lnTo>
                    <a:pt x="36574" y="1612"/>
                  </a:lnTo>
                  <a:lnTo>
                    <a:pt x="36499" y="1235"/>
                  </a:lnTo>
                  <a:lnTo>
                    <a:pt x="36435" y="1615"/>
                  </a:lnTo>
                  <a:lnTo>
                    <a:pt x="36410" y="1760"/>
                  </a:lnTo>
                  <a:lnTo>
                    <a:pt x="36396" y="1855"/>
                  </a:lnTo>
                  <a:lnTo>
                    <a:pt x="36371" y="1990"/>
                  </a:lnTo>
                  <a:lnTo>
                    <a:pt x="36340" y="2179"/>
                  </a:lnTo>
                  <a:lnTo>
                    <a:pt x="36301" y="1981"/>
                  </a:lnTo>
                  <a:lnTo>
                    <a:pt x="36275" y="1856"/>
                  </a:lnTo>
                  <a:lnTo>
                    <a:pt x="36260" y="1779"/>
                  </a:lnTo>
                  <a:lnTo>
                    <a:pt x="36229" y="1617"/>
                  </a:lnTo>
                  <a:lnTo>
                    <a:pt x="36157" y="1274"/>
                  </a:lnTo>
                  <a:lnTo>
                    <a:pt x="36099" y="1617"/>
                  </a:lnTo>
                  <a:lnTo>
                    <a:pt x="36069" y="1804"/>
                  </a:lnTo>
                  <a:lnTo>
                    <a:pt x="36059" y="1855"/>
                  </a:lnTo>
                  <a:lnTo>
                    <a:pt x="36044" y="1946"/>
                  </a:lnTo>
                  <a:lnTo>
                    <a:pt x="36003" y="2199"/>
                  </a:lnTo>
                  <a:lnTo>
                    <a:pt x="35977" y="2351"/>
                  </a:lnTo>
                  <a:lnTo>
                    <a:pt x="35964" y="2431"/>
                  </a:lnTo>
                  <a:lnTo>
                    <a:pt x="35948" y="2351"/>
                  </a:lnTo>
                  <a:lnTo>
                    <a:pt x="35913" y="2184"/>
                  </a:lnTo>
                  <a:lnTo>
                    <a:pt x="35861" y="1924"/>
                  </a:lnTo>
                  <a:lnTo>
                    <a:pt x="35847" y="1856"/>
                  </a:lnTo>
                  <a:lnTo>
                    <a:pt x="35841" y="1830"/>
                  </a:lnTo>
                  <a:lnTo>
                    <a:pt x="35797" y="1618"/>
                  </a:lnTo>
                  <a:lnTo>
                    <a:pt x="35761" y="1441"/>
                  </a:lnTo>
                  <a:lnTo>
                    <a:pt x="35732" y="1618"/>
                  </a:lnTo>
                  <a:lnTo>
                    <a:pt x="35694" y="1845"/>
                  </a:lnTo>
                  <a:lnTo>
                    <a:pt x="35693" y="1855"/>
                  </a:lnTo>
                  <a:lnTo>
                    <a:pt x="35685" y="1900"/>
                  </a:lnTo>
                  <a:lnTo>
                    <a:pt x="35665" y="2017"/>
                  </a:lnTo>
                  <a:lnTo>
                    <a:pt x="35645" y="2132"/>
                  </a:lnTo>
                  <a:lnTo>
                    <a:pt x="35607" y="2363"/>
                  </a:lnTo>
                  <a:lnTo>
                    <a:pt x="35556" y="2668"/>
                  </a:lnTo>
                  <a:lnTo>
                    <a:pt x="35495" y="2366"/>
                  </a:lnTo>
                  <a:lnTo>
                    <a:pt x="35439" y="2084"/>
                  </a:lnTo>
                  <a:lnTo>
                    <a:pt x="35389" y="1843"/>
                  </a:lnTo>
                  <a:lnTo>
                    <a:pt x="35353" y="2061"/>
                  </a:lnTo>
                  <a:lnTo>
                    <a:pt x="35301" y="2370"/>
                  </a:lnTo>
                  <a:lnTo>
                    <a:pt x="35273" y="2531"/>
                  </a:lnTo>
                  <a:lnTo>
                    <a:pt x="35243" y="2372"/>
                  </a:lnTo>
                  <a:lnTo>
                    <a:pt x="35168" y="2004"/>
                  </a:lnTo>
                  <a:lnTo>
                    <a:pt x="35092" y="1630"/>
                  </a:lnTo>
                  <a:lnTo>
                    <a:pt x="35035" y="1961"/>
                  </a:lnTo>
                  <a:lnTo>
                    <a:pt x="34965" y="2379"/>
                  </a:lnTo>
                  <a:lnTo>
                    <a:pt x="34900" y="2771"/>
                  </a:lnTo>
                  <a:lnTo>
                    <a:pt x="34821" y="2385"/>
                  </a:lnTo>
                  <a:lnTo>
                    <a:pt x="34712" y="1845"/>
                  </a:lnTo>
                  <a:lnTo>
                    <a:pt x="34669" y="1630"/>
                  </a:lnTo>
                  <a:lnTo>
                    <a:pt x="34638" y="1816"/>
                  </a:lnTo>
                  <a:lnTo>
                    <a:pt x="34540" y="2392"/>
                  </a:lnTo>
                  <a:lnTo>
                    <a:pt x="34479" y="2755"/>
                  </a:lnTo>
                  <a:lnTo>
                    <a:pt x="34428" y="3054"/>
                  </a:lnTo>
                  <a:lnTo>
                    <a:pt x="34328" y="2563"/>
                  </a:lnTo>
                  <a:lnTo>
                    <a:pt x="34293" y="2401"/>
                  </a:lnTo>
                  <a:lnTo>
                    <a:pt x="34225" y="2058"/>
                  </a:lnTo>
                  <a:lnTo>
                    <a:pt x="34182" y="2312"/>
                  </a:lnTo>
                  <a:lnTo>
                    <a:pt x="34168" y="2402"/>
                  </a:lnTo>
                  <a:lnTo>
                    <a:pt x="34104" y="2780"/>
                  </a:lnTo>
                  <a:lnTo>
                    <a:pt x="34066" y="3006"/>
                  </a:lnTo>
                  <a:lnTo>
                    <a:pt x="33989" y="2626"/>
                  </a:lnTo>
                  <a:lnTo>
                    <a:pt x="33946" y="2410"/>
                  </a:lnTo>
                  <a:lnTo>
                    <a:pt x="33944" y="2410"/>
                  </a:lnTo>
                  <a:lnTo>
                    <a:pt x="33851" y="1952"/>
                  </a:lnTo>
                  <a:lnTo>
                    <a:pt x="33785" y="2346"/>
                  </a:lnTo>
                  <a:lnTo>
                    <a:pt x="33774" y="2414"/>
                  </a:lnTo>
                  <a:lnTo>
                    <a:pt x="33652" y="3136"/>
                  </a:lnTo>
                  <a:lnTo>
                    <a:pt x="33507" y="2418"/>
                  </a:lnTo>
                  <a:lnTo>
                    <a:pt x="33491" y="2337"/>
                  </a:lnTo>
                  <a:lnTo>
                    <a:pt x="33477" y="2421"/>
                  </a:lnTo>
                  <a:lnTo>
                    <a:pt x="33355" y="3140"/>
                  </a:lnTo>
                  <a:lnTo>
                    <a:pt x="33210" y="2428"/>
                  </a:lnTo>
                  <a:lnTo>
                    <a:pt x="33153" y="2145"/>
                  </a:lnTo>
                  <a:lnTo>
                    <a:pt x="33103" y="2431"/>
                  </a:lnTo>
                  <a:lnTo>
                    <a:pt x="32961" y="3285"/>
                  </a:lnTo>
                  <a:lnTo>
                    <a:pt x="32803" y="2505"/>
                  </a:lnTo>
                  <a:lnTo>
                    <a:pt x="32703" y="3101"/>
                  </a:lnTo>
                  <a:lnTo>
                    <a:pt x="32571" y="2443"/>
                  </a:lnTo>
                  <a:lnTo>
                    <a:pt x="32549" y="2337"/>
                  </a:lnTo>
                  <a:lnTo>
                    <a:pt x="32530" y="2444"/>
                  </a:lnTo>
                  <a:lnTo>
                    <a:pt x="32528" y="2444"/>
                  </a:lnTo>
                  <a:lnTo>
                    <a:pt x="32418" y="3108"/>
                  </a:lnTo>
                  <a:lnTo>
                    <a:pt x="32286" y="2450"/>
                  </a:lnTo>
                  <a:lnTo>
                    <a:pt x="32274" y="2395"/>
                  </a:lnTo>
                  <a:lnTo>
                    <a:pt x="32266" y="2450"/>
                  </a:lnTo>
                  <a:lnTo>
                    <a:pt x="32087" y="3506"/>
                  </a:lnTo>
                  <a:lnTo>
                    <a:pt x="31937" y="2770"/>
                  </a:lnTo>
                  <a:lnTo>
                    <a:pt x="31847" y="3304"/>
                  </a:lnTo>
                  <a:lnTo>
                    <a:pt x="31695" y="2549"/>
                  </a:lnTo>
                  <a:lnTo>
                    <a:pt x="31524" y="3568"/>
                  </a:lnTo>
                  <a:lnTo>
                    <a:pt x="31346" y="2691"/>
                  </a:lnTo>
                  <a:lnTo>
                    <a:pt x="31169" y="3747"/>
                  </a:lnTo>
                  <a:lnTo>
                    <a:pt x="30991" y="2871"/>
                  </a:lnTo>
                  <a:lnTo>
                    <a:pt x="30812" y="3943"/>
                  </a:lnTo>
                  <a:lnTo>
                    <a:pt x="30661" y="3207"/>
                  </a:lnTo>
                  <a:lnTo>
                    <a:pt x="30567" y="3772"/>
                  </a:lnTo>
                  <a:lnTo>
                    <a:pt x="30414" y="3012"/>
                  </a:lnTo>
                  <a:lnTo>
                    <a:pt x="30262" y="3914"/>
                  </a:lnTo>
                  <a:lnTo>
                    <a:pt x="30140" y="3310"/>
                  </a:lnTo>
                  <a:lnTo>
                    <a:pt x="30068" y="3728"/>
                  </a:lnTo>
                  <a:lnTo>
                    <a:pt x="29945" y="3118"/>
                  </a:lnTo>
                  <a:lnTo>
                    <a:pt x="29806" y="3943"/>
                  </a:lnTo>
                  <a:lnTo>
                    <a:pt x="29679" y="3310"/>
                  </a:lnTo>
                  <a:lnTo>
                    <a:pt x="29572" y="3943"/>
                  </a:lnTo>
                  <a:lnTo>
                    <a:pt x="29512" y="4297"/>
                  </a:lnTo>
                  <a:lnTo>
                    <a:pt x="29440" y="3943"/>
                  </a:lnTo>
                  <a:lnTo>
                    <a:pt x="29347" y="3490"/>
                  </a:lnTo>
                  <a:lnTo>
                    <a:pt x="29270" y="3942"/>
                  </a:lnTo>
                  <a:lnTo>
                    <a:pt x="29159" y="4601"/>
                  </a:lnTo>
                  <a:lnTo>
                    <a:pt x="29027" y="3940"/>
                  </a:lnTo>
                  <a:lnTo>
                    <a:pt x="28998" y="3801"/>
                  </a:lnTo>
                  <a:lnTo>
                    <a:pt x="28975" y="3939"/>
                  </a:lnTo>
                  <a:lnTo>
                    <a:pt x="28876" y="4522"/>
                  </a:lnTo>
                  <a:lnTo>
                    <a:pt x="28757" y="3936"/>
                  </a:lnTo>
                  <a:lnTo>
                    <a:pt x="28699" y="3648"/>
                  </a:lnTo>
                  <a:lnTo>
                    <a:pt x="28650" y="3934"/>
                  </a:lnTo>
                  <a:lnTo>
                    <a:pt x="28529" y="4637"/>
                  </a:lnTo>
                  <a:lnTo>
                    <a:pt x="28388" y="3931"/>
                  </a:lnTo>
                  <a:lnTo>
                    <a:pt x="28362" y="3801"/>
                  </a:lnTo>
                  <a:lnTo>
                    <a:pt x="28340" y="3931"/>
                  </a:lnTo>
                  <a:lnTo>
                    <a:pt x="28292" y="4222"/>
                  </a:lnTo>
                  <a:lnTo>
                    <a:pt x="28231" y="3928"/>
                  </a:lnTo>
                  <a:lnTo>
                    <a:pt x="28140" y="3471"/>
                  </a:lnTo>
                  <a:lnTo>
                    <a:pt x="28063" y="3927"/>
                  </a:lnTo>
                  <a:lnTo>
                    <a:pt x="28014" y="4212"/>
                  </a:lnTo>
                  <a:lnTo>
                    <a:pt x="27956" y="3926"/>
                  </a:lnTo>
                  <a:lnTo>
                    <a:pt x="27839" y="3355"/>
                  </a:lnTo>
                  <a:lnTo>
                    <a:pt x="27745" y="3921"/>
                  </a:lnTo>
                  <a:lnTo>
                    <a:pt x="27685" y="4268"/>
                  </a:lnTo>
                  <a:lnTo>
                    <a:pt x="27614" y="3918"/>
                  </a:lnTo>
                  <a:lnTo>
                    <a:pt x="27561" y="3647"/>
                  </a:lnTo>
                  <a:lnTo>
                    <a:pt x="27516" y="3915"/>
                  </a:lnTo>
                  <a:lnTo>
                    <a:pt x="27513" y="3915"/>
                  </a:lnTo>
                  <a:lnTo>
                    <a:pt x="27408" y="4538"/>
                  </a:lnTo>
                  <a:lnTo>
                    <a:pt x="27280" y="3911"/>
                  </a:lnTo>
                  <a:lnTo>
                    <a:pt x="27259" y="3801"/>
                  </a:lnTo>
                  <a:lnTo>
                    <a:pt x="27241" y="3910"/>
                  </a:lnTo>
                  <a:lnTo>
                    <a:pt x="27169" y="4342"/>
                  </a:lnTo>
                  <a:lnTo>
                    <a:pt x="27080" y="3904"/>
                  </a:lnTo>
                  <a:lnTo>
                    <a:pt x="27048" y="3747"/>
                  </a:lnTo>
                  <a:lnTo>
                    <a:pt x="27023" y="3904"/>
                  </a:lnTo>
                  <a:lnTo>
                    <a:pt x="26910" y="4570"/>
                  </a:lnTo>
                  <a:lnTo>
                    <a:pt x="26775" y="3898"/>
                  </a:lnTo>
                  <a:lnTo>
                    <a:pt x="26772" y="3898"/>
                  </a:lnTo>
                  <a:lnTo>
                    <a:pt x="26769" y="3875"/>
                  </a:lnTo>
                  <a:lnTo>
                    <a:pt x="26765" y="3898"/>
                  </a:lnTo>
                  <a:lnTo>
                    <a:pt x="26683" y="4389"/>
                  </a:lnTo>
                  <a:lnTo>
                    <a:pt x="26591" y="3936"/>
                  </a:lnTo>
                  <a:lnTo>
                    <a:pt x="26480" y="4596"/>
                  </a:lnTo>
                  <a:lnTo>
                    <a:pt x="26376" y="4072"/>
                  </a:lnTo>
                  <a:lnTo>
                    <a:pt x="26255" y="4777"/>
                  </a:lnTo>
                  <a:lnTo>
                    <a:pt x="26094" y="3979"/>
                  </a:lnTo>
                  <a:lnTo>
                    <a:pt x="25973" y="4694"/>
                  </a:lnTo>
                  <a:lnTo>
                    <a:pt x="25806" y="3873"/>
                  </a:lnTo>
                  <a:lnTo>
                    <a:pt x="25799" y="3837"/>
                  </a:lnTo>
                  <a:lnTo>
                    <a:pt x="25792" y="3873"/>
                  </a:lnTo>
                  <a:lnTo>
                    <a:pt x="25657" y="4682"/>
                  </a:lnTo>
                  <a:lnTo>
                    <a:pt x="25490" y="3862"/>
                  </a:lnTo>
                  <a:lnTo>
                    <a:pt x="25462" y="3725"/>
                  </a:lnTo>
                  <a:lnTo>
                    <a:pt x="25439" y="3862"/>
                  </a:lnTo>
                  <a:lnTo>
                    <a:pt x="25339" y="4457"/>
                  </a:lnTo>
                  <a:lnTo>
                    <a:pt x="25217" y="3853"/>
                  </a:lnTo>
                  <a:lnTo>
                    <a:pt x="25192" y="3725"/>
                  </a:lnTo>
                  <a:lnTo>
                    <a:pt x="25172" y="3852"/>
                  </a:lnTo>
                  <a:lnTo>
                    <a:pt x="25106" y="4233"/>
                  </a:lnTo>
                  <a:lnTo>
                    <a:pt x="25028" y="3847"/>
                  </a:lnTo>
                  <a:lnTo>
                    <a:pt x="25008" y="3750"/>
                  </a:lnTo>
                  <a:lnTo>
                    <a:pt x="24992" y="3844"/>
                  </a:lnTo>
                  <a:lnTo>
                    <a:pt x="24823" y="4842"/>
                  </a:lnTo>
                  <a:lnTo>
                    <a:pt x="24672" y="4093"/>
                  </a:lnTo>
                  <a:lnTo>
                    <a:pt x="24556" y="4778"/>
                  </a:lnTo>
                  <a:lnTo>
                    <a:pt x="24449" y="4252"/>
                  </a:lnTo>
                  <a:lnTo>
                    <a:pt x="24330" y="4971"/>
                  </a:lnTo>
                  <a:lnTo>
                    <a:pt x="24219" y="4421"/>
                  </a:lnTo>
                  <a:lnTo>
                    <a:pt x="24061" y="5354"/>
                  </a:lnTo>
                  <a:lnTo>
                    <a:pt x="24048" y="5430"/>
                  </a:lnTo>
                  <a:lnTo>
                    <a:pt x="24033" y="5354"/>
                  </a:lnTo>
                  <a:lnTo>
                    <a:pt x="23882" y="4608"/>
                  </a:lnTo>
                  <a:lnTo>
                    <a:pt x="23757" y="5354"/>
                  </a:lnTo>
                  <a:lnTo>
                    <a:pt x="23744" y="5430"/>
                  </a:lnTo>
                  <a:lnTo>
                    <a:pt x="23730" y="5354"/>
                  </a:lnTo>
                  <a:lnTo>
                    <a:pt x="23577" y="4608"/>
                  </a:lnTo>
                  <a:lnTo>
                    <a:pt x="23452" y="5346"/>
                  </a:lnTo>
                  <a:lnTo>
                    <a:pt x="23248" y="4332"/>
                  </a:lnTo>
                  <a:lnTo>
                    <a:pt x="23095" y="5233"/>
                  </a:lnTo>
                  <a:lnTo>
                    <a:pt x="22922" y="4376"/>
                  </a:lnTo>
                  <a:lnTo>
                    <a:pt x="22786" y="5177"/>
                  </a:lnTo>
                  <a:lnTo>
                    <a:pt x="22568" y="4093"/>
                  </a:lnTo>
                  <a:lnTo>
                    <a:pt x="22358" y="5334"/>
                  </a:lnTo>
                  <a:lnTo>
                    <a:pt x="22137" y="4242"/>
                  </a:lnTo>
                  <a:lnTo>
                    <a:pt x="22002" y="5039"/>
                  </a:lnTo>
                  <a:lnTo>
                    <a:pt x="21816" y="4111"/>
                  </a:lnTo>
                  <a:lnTo>
                    <a:pt x="21701" y="4790"/>
                  </a:lnTo>
                  <a:lnTo>
                    <a:pt x="21523" y="3907"/>
                  </a:lnTo>
                  <a:lnTo>
                    <a:pt x="21434" y="4441"/>
                  </a:lnTo>
                  <a:lnTo>
                    <a:pt x="21276" y="3664"/>
                  </a:lnTo>
                  <a:lnTo>
                    <a:pt x="21203" y="3308"/>
                  </a:lnTo>
                  <a:lnTo>
                    <a:pt x="21144" y="3657"/>
                  </a:lnTo>
                  <a:lnTo>
                    <a:pt x="21003" y="4498"/>
                  </a:lnTo>
                  <a:lnTo>
                    <a:pt x="20830" y="3638"/>
                  </a:lnTo>
                  <a:lnTo>
                    <a:pt x="20795" y="3471"/>
                  </a:lnTo>
                  <a:lnTo>
                    <a:pt x="20767" y="3635"/>
                  </a:lnTo>
                  <a:lnTo>
                    <a:pt x="20669" y="4225"/>
                  </a:lnTo>
                  <a:lnTo>
                    <a:pt x="20547" y="3619"/>
                  </a:lnTo>
                  <a:lnTo>
                    <a:pt x="20441" y="3098"/>
                  </a:lnTo>
                  <a:lnTo>
                    <a:pt x="20356" y="3606"/>
                  </a:lnTo>
                  <a:lnTo>
                    <a:pt x="20287" y="4014"/>
                  </a:lnTo>
                  <a:lnTo>
                    <a:pt x="20204" y="3594"/>
                  </a:lnTo>
                  <a:lnTo>
                    <a:pt x="20169" y="3423"/>
                  </a:lnTo>
                  <a:lnTo>
                    <a:pt x="20140" y="3592"/>
                  </a:lnTo>
                  <a:lnTo>
                    <a:pt x="20059" y="4069"/>
                  </a:lnTo>
                  <a:lnTo>
                    <a:pt x="19959" y="3578"/>
                  </a:lnTo>
                  <a:lnTo>
                    <a:pt x="19844" y="3009"/>
                  </a:lnTo>
                  <a:lnTo>
                    <a:pt x="19749" y="3564"/>
                  </a:lnTo>
                  <a:lnTo>
                    <a:pt x="19713" y="3776"/>
                  </a:lnTo>
                  <a:lnTo>
                    <a:pt x="19670" y="3558"/>
                  </a:lnTo>
                  <a:lnTo>
                    <a:pt x="19668" y="3558"/>
                  </a:lnTo>
                  <a:lnTo>
                    <a:pt x="19568" y="3064"/>
                  </a:lnTo>
                  <a:lnTo>
                    <a:pt x="19487" y="3547"/>
                  </a:lnTo>
                  <a:lnTo>
                    <a:pt x="19466" y="3664"/>
                  </a:lnTo>
                  <a:lnTo>
                    <a:pt x="19443" y="3542"/>
                  </a:lnTo>
                  <a:lnTo>
                    <a:pt x="19442" y="3542"/>
                  </a:lnTo>
                  <a:lnTo>
                    <a:pt x="19293" y="2809"/>
                  </a:lnTo>
                  <a:lnTo>
                    <a:pt x="19174" y="3520"/>
                  </a:lnTo>
                  <a:lnTo>
                    <a:pt x="19161" y="3592"/>
                  </a:lnTo>
                  <a:lnTo>
                    <a:pt x="19147" y="3519"/>
                  </a:lnTo>
                  <a:lnTo>
                    <a:pt x="19015" y="2858"/>
                  </a:lnTo>
                  <a:lnTo>
                    <a:pt x="18909" y="3477"/>
                  </a:lnTo>
                  <a:lnTo>
                    <a:pt x="18720" y="2547"/>
                  </a:lnTo>
                  <a:lnTo>
                    <a:pt x="18564" y="3474"/>
                  </a:lnTo>
                  <a:lnTo>
                    <a:pt x="18556" y="3529"/>
                  </a:lnTo>
                  <a:lnTo>
                    <a:pt x="18543" y="3474"/>
                  </a:lnTo>
                  <a:lnTo>
                    <a:pt x="18370" y="2626"/>
                  </a:lnTo>
                  <a:lnTo>
                    <a:pt x="18281" y="3162"/>
                  </a:lnTo>
                  <a:lnTo>
                    <a:pt x="18152" y="2523"/>
                  </a:lnTo>
                  <a:lnTo>
                    <a:pt x="18110" y="2315"/>
                  </a:lnTo>
                  <a:lnTo>
                    <a:pt x="18077" y="2523"/>
                  </a:lnTo>
                  <a:lnTo>
                    <a:pt x="17987" y="3057"/>
                  </a:lnTo>
                  <a:lnTo>
                    <a:pt x="17878" y="2520"/>
                  </a:lnTo>
                  <a:lnTo>
                    <a:pt x="17838" y="2322"/>
                  </a:lnTo>
                  <a:lnTo>
                    <a:pt x="17805" y="2518"/>
                  </a:lnTo>
                  <a:lnTo>
                    <a:pt x="17699" y="3152"/>
                  </a:lnTo>
                  <a:lnTo>
                    <a:pt x="17570" y="2516"/>
                  </a:lnTo>
                  <a:lnTo>
                    <a:pt x="17515" y="2244"/>
                  </a:lnTo>
                  <a:lnTo>
                    <a:pt x="17470" y="2513"/>
                  </a:lnTo>
                  <a:lnTo>
                    <a:pt x="17381" y="3047"/>
                  </a:lnTo>
                  <a:lnTo>
                    <a:pt x="17272" y="2510"/>
                  </a:lnTo>
                  <a:lnTo>
                    <a:pt x="17210" y="2208"/>
                  </a:lnTo>
                  <a:lnTo>
                    <a:pt x="17159" y="2510"/>
                  </a:lnTo>
                  <a:lnTo>
                    <a:pt x="17107" y="2822"/>
                  </a:lnTo>
                  <a:lnTo>
                    <a:pt x="17043" y="2508"/>
                  </a:lnTo>
                  <a:lnTo>
                    <a:pt x="16967" y="2132"/>
                  </a:lnTo>
                  <a:lnTo>
                    <a:pt x="16903" y="2505"/>
                  </a:lnTo>
                  <a:lnTo>
                    <a:pt x="16847" y="2844"/>
                  </a:lnTo>
                  <a:lnTo>
                    <a:pt x="16778" y="2504"/>
                  </a:lnTo>
                  <a:lnTo>
                    <a:pt x="16672" y="1978"/>
                  </a:lnTo>
                  <a:lnTo>
                    <a:pt x="16584" y="2502"/>
                  </a:lnTo>
                  <a:lnTo>
                    <a:pt x="16549" y="2700"/>
                  </a:lnTo>
                  <a:lnTo>
                    <a:pt x="16510" y="2501"/>
                  </a:lnTo>
                  <a:lnTo>
                    <a:pt x="16404" y="1978"/>
                  </a:lnTo>
                  <a:lnTo>
                    <a:pt x="16328" y="2433"/>
                  </a:lnTo>
                  <a:lnTo>
                    <a:pt x="16218" y="1887"/>
                  </a:lnTo>
                  <a:lnTo>
                    <a:pt x="16123" y="2450"/>
                  </a:lnTo>
                  <a:lnTo>
                    <a:pt x="16009" y="1887"/>
                  </a:lnTo>
                  <a:lnTo>
                    <a:pt x="15914" y="2444"/>
                  </a:lnTo>
                  <a:lnTo>
                    <a:pt x="15792" y="1843"/>
                  </a:lnTo>
                  <a:lnTo>
                    <a:pt x="15714" y="2302"/>
                  </a:lnTo>
                  <a:lnTo>
                    <a:pt x="15612" y="1794"/>
                  </a:lnTo>
                  <a:lnTo>
                    <a:pt x="15553" y="2150"/>
                  </a:lnTo>
                  <a:lnTo>
                    <a:pt x="15470" y="1743"/>
                  </a:lnTo>
                  <a:lnTo>
                    <a:pt x="15354" y="2433"/>
                  </a:lnTo>
                  <a:lnTo>
                    <a:pt x="15217" y="1757"/>
                  </a:lnTo>
                  <a:lnTo>
                    <a:pt x="15137" y="2229"/>
                  </a:lnTo>
                  <a:lnTo>
                    <a:pt x="15075" y="1920"/>
                  </a:lnTo>
                  <a:lnTo>
                    <a:pt x="15024" y="2215"/>
                  </a:lnTo>
                  <a:lnTo>
                    <a:pt x="14949" y="1843"/>
                  </a:lnTo>
                  <a:lnTo>
                    <a:pt x="14870" y="2312"/>
                  </a:lnTo>
                  <a:lnTo>
                    <a:pt x="14792" y="1922"/>
                  </a:lnTo>
                  <a:lnTo>
                    <a:pt x="14700" y="2468"/>
                  </a:lnTo>
                  <a:lnTo>
                    <a:pt x="14667" y="2662"/>
                  </a:lnTo>
                  <a:lnTo>
                    <a:pt x="14628" y="2466"/>
                  </a:lnTo>
                  <a:lnTo>
                    <a:pt x="14529" y="1985"/>
                  </a:lnTo>
                  <a:lnTo>
                    <a:pt x="14448" y="2462"/>
                  </a:lnTo>
                  <a:lnTo>
                    <a:pt x="14392" y="2786"/>
                  </a:lnTo>
                  <a:lnTo>
                    <a:pt x="14327" y="2460"/>
                  </a:lnTo>
                  <a:lnTo>
                    <a:pt x="14243" y="2038"/>
                  </a:lnTo>
                  <a:lnTo>
                    <a:pt x="14172" y="2457"/>
                  </a:lnTo>
                  <a:lnTo>
                    <a:pt x="14137" y="2658"/>
                  </a:lnTo>
                  <a:lnTo>
                    <a:pt x="14095" y="2453"/>
                  </a:lnTo>
                  <a:lnTo>
                    <a:pt x="13999" y="1975"/>
                  </a:lnTo>
                  <a:lnTo>
                    <a:pt x="13919" y="2450"/>
                  </a:lnTo>
                  <a:lnTo>
                    <a:pt x="13852" y="2852"/>
                  </a:lnTo>
                  <a:lnTo>
                    <a:pt x="13771" y="2446"/>
                  </a:lnTo>
                  <a:lnTo>
                    <a:pt x="13694" y="2076"/>
                  </a:lnTo>
                  <a:lnTo>
                    <a:pt x="13633" y="2443"/>
                  </a:lnTo>
                  <a:lnTo>
                    <a:pt x="13608" y="2585"/>
                  </a:lnTo>
                  <a:lnTo>
                    <a:pt x="13579" y="2440"/>
                  </a:lnTo>
                  <a:lnTo>
                    <a:pt x="13499" y="2044"/>
                  </a:lnTo>
                  <a:lnTo>
                    <a:pt x="13433" y="2436"/>
                  </a:lnTo>
                  <a:lnTo>
                    <a:pt x="13401" y="2627"/>
                  </a:lnTo>
                  <a:lnTo>
                    <a:pt x="13360" y="2433"/>
                  </a:lnTo>
                  <a:lnTo>
                    <a:pt x="13299" y="2128"/>
                  </a:lnTo>
                  <a:lnTo>
                    <a:pt x="13248" y="2430"/>
                  </a:lnTo>
                  <a:lnTo>
                    <a:pt x="13194" y="2738"/>
                  </a:lnTo>
                  <a:lnTo>
                    <a:pt x="13132" y="2425"/>
                  </a:lnTo>
                  <a:lnTo>
                    <a:pt x="13103" y="2279"/>
                  </a:lnTo>
                  <a:lnTo>
                    <a:pt x="13078" y="2424"/>
                  </a:lnTo>
                  <a:lnTo>
                    <a:pt x="12998" y="2895"/>
                  </a:lnTo>
                  <a:lnTo>
                    <a:pt x="12981" y="2998"/>
                  </a:lnTo>
                  <a:lnTo>
                    <a:pt x="12959" y="2889"/>
                  </a:lnTo>
                  <a:lnTo>
                    <a:pt x="12865" y="2417"/>
                  </a:lnTo>
                  <a:lnTo>
                    <a:pt x="12802" y="2780"/>
                  </a:lnTo>
                  <a:lnTo>
                    <a:pt x="12728" y="2417"/>
                  </a:lnTo>
                  <a:lnTo>
                    <a:pt x="12657" y="2831"/>
                  </a:lnTo>
                  <a:lnTo>
                    <a:pt x="12574" y="2410"/>
                  </a:lnTo>
                  <a:lnTo>
                    <a:pt x="12573" y="2410"/>
                  </a:lnTo>
                  <a:lnTo>
                    <a:pt x="12554" y="2315"/>
                  </a:lnTo>
                  <a:lnTo>
                    <a:pt x="12539" y="2410"/>
                  </a:lnTo>
                  <a:lnTo>
                    <a:pt x="12468" y="2825"/>
                  </a:lnTo>
                  <a:lnTo>
                    <a:pt x="12458" y="2890"/>
                  </a:lnTo>
                  <a:lnTo>
                    <a:pt x="12444" y="2823"/>
                  </a:lnTo>
                  <a:lnTo>
                    <a:pt x="12371" y="2462"/>
                  </a:lnTo>
                  <a:lnTo>
                    <a:pt x="12314" y="2807"/>
                  </a:lnTo>
                  <a:lnTo>
                    <a:pt x="12287" y="2969"/>
                  </a:lnTo>
                  <a:lnTo>
                    <a:pt x="12253" y="2800"/>
                  </a:lnTo>
                  <a:lnTo>
                    <a:pt x="12174" y="2404"/>
                  </a:lnTo>
                  <a:lnTo>
                    <a:pt x="12160" y="2343"/>
                  </a:lnTo>
                  <a:lnTo>
                    <a:pt x="12149" y="2404"/>
                  </a:lnTo>
                  <a:lnTo>
                    <a:pt x="12088" y="2778"/>
                  </a:lnTo>
                  <a:lnTo>
                    <a:pt x="12046" y="3025"/>
                  </a:lnTo>
                  <a:lnTo>
                    <a:pt x="11993" y="2765"/>
                  </a:lnTo>
                  <a:lnTo>
                    <a:pt x="11979" y="2687"/>
                  </a:lnTo>
                  <a:lnTo>
                    <a:pt x="11966" y="2761"/>
                  </a:lnTo>
                  <a:lnTo>
                    <a:pt x="11890" y="3214"/>
                  </a:lnTo>
                  <a:lnTo>
                    <a:pt x="11793" y="2741"/>
                  </a:lnTo>
                  <a:lnTo>
                    <a:pt x="11767" y="2604"/>
                  </a:lnTo>
                  <a:lnTo>
                    <a:pt x="11745" y="2730"/>
                  </a:lnTo>
                  <a:lnTo>
                    <a:pt x="11659" y="3236"/>
                  </a:lnTo>
                  <a:lnTo>
                    <a:pt x="11582" y="2858"/>
                  </a:lnTo>
                  <a:lnTo>
                    <a:pt x="11516" y="3252"/>
                  </a:lnTo>
                  <a:lnTo>
                    <a:pt x="11420" y="2773"/>
                  </a:lnTo>
                  <a:lnTo>
                    <a:pt x="11357" y="3137"/>
                  </a:lnTo>
                  <a:lnTo>
                    <a:pt x="11285" y="2773"/>
                  </a:lnTo>
                  <a:lnTo>
                    <a:pt x="11164" y="3493"/>
                  </a:lnTo>
                  <a:lnTo>
                    <a:pt x="11042" y="2892"/>
                  </a:lnTo>
                  <a:lnTo>
                    <a:pt x="10939" y="3500"/>
                  </a:lnTo>
                  <a:lnTo>
                    <a:pt x="10862" y="3130"/>
                  </a:lnTo>
                  <a:lnTo>
                    <a:pt x="10781" y="3621"/>
                  </a:lnTo>
                  <a:lnTo>
                    <a:pt x="10644" y="2950"/>
                  </a:lnTo>
                  <a:lnTo>
                    <a:pt x="10582" y="3330"/>
                  </a:lnTo>
                  <a:lnTo>
                    <a:pt x="10492" y="2892"/>
                  </a:lnTo>
                  <a:lnTo>
                    <a:pt x="10376" y="3580"/>
                  </a:lnTo>
                  <a:lnTo>
                    <a:pt x="10249" y="2950"/>
                  </a:lnTo>
                  <a:lnTo>
                    <a:pt x="10156" y="3507"/>
                  </a:lnTo>
                  <a:lnTo>
                    <a:pt x="10074" y="3093"/>
                  </a:lnTo>
                  <a:lnTo>
                    <a:pt x="9939" y="3892"/>
                  </a:lnTo>
                  <a:lnTo>
                    <a:pt x="9793" y="3173"/>
                  </a:lnTo>
                  <a:lnTo>
                    <a:pt x="9674" y="3885"/>
                  </a:lnTo>
                  <a:lnTo>
                    <a:pt x="9494" y="3001"/>
                  </a:lnTo>
                  <a:lnTo>
                    <a:pt x="9427" y="3403"/>
                  </a:lnTo>
                  <a:lnTo>
                    <a:pt x="9365" y="3093"/>
                  </a:lnTo>
                  <a:lnTo>
                    <a:pt x="9258" y="3731"/>
                  </a:lnTo>
                  <a:lnTo>
                    <a:pt x="9101" y="2950"/>
                  </a:lnTo>
                  <a:lnTo>
                    <a:pt x="8989" y="3606"/>
                  </a:lnTo>
                  <a:lnTo>
                    <a:pt x="8844" y="2892"/>
                  </a:lnTo>
                  <a:lnTo>
                    <a:pt x="8732" y="3560"/>
                  </a:lnTo>
                  <a:lnTo>
                    <a:pt x="8630" y="3056"/>
                  </a:lnTo>
                  <a:lnTo>
                    <a:pt x="8534" y="3625"/>
                  </a:lnTo>
                  <a:lnTo>
                    <a:pt x="8369" y="2809"/>
                  </a:lnTo>
                  <a:lnTo>
                    <a:pt x="8222" y="3674"/>
                  </a:lnTo>
                  <a:lnTo>
                    <a:pt x="8074" y="2950"/>
                  </a:lnTo>
                  <a:lnTo>
                    <a:pt x="8016" y="3295"/>
                  </a:lnTo>
                  <a:lnTo>
                    <a:pt x="7895" y="2688"/>
                  </a:lnTo>
                  <a:lnTo>
                    <a:pt x="7811" y="3192"/>
                  </a:lnTo>
                  <a:lnTo>
                    <a:pt x="7723" y="2745"/>
                  </a:lnTo>
                  <a:lnTo>
                    <a:pt x="7606" y="3435"/>
                  </a:lnTo>
                  <a:lnTo>
                    <a:pt x="7439" y="2606"/>
                  </a:lnTo>
                  <a:lnTo>
                    <a:pt x="7288" y="3499"/>
                  </a:lnTo>
                  <a:lnTo>
                    <a:pt x="7105" y="2598"/>
                  </a:lnTo>
                  <a:lnTo>
                    <a:pt x="6984" y="3320"/>
                  </a:lnTo>
                  <a:lnTo>
                    <a:pt x="6846" y="2640"/>
                  </a:lnTo>
                  <a:lnTo>
                    <a:pt x="6715" y="3419"/>
                  </a:lnTo>
                  <a:cubicBezTo>
                    <a:pt x="6705" y="3414"/>
                    <a:pt x="6695" y="3411"/>
                    <a:pt x="6684" y="3407"/>
                  </a:cubicBezTo>
                  <a:lnTo>
                    <a:pt x="6520" y="2598"/>
                  </a:lnTo>
                  <a:lnTo>
                    <a:pt x="6448" y="3021"/>
                  </a:lnTo>
                  <a:lnTo>
                    <a:pt x="6285" y="2206"/>
                  </a:lnTo>
                  <a:lnTo>
                    <a:pt x="6241" y="1991"/>
                  </a:lnTo>
                  <a:lnTo>
                    <a:pt x="6205" y="2202"/>
                  </a:lnTo>
                  <a:lnTo>
                    <a:pt x="6131" y="2648"/>
                  </a:lnTo>
                  <a:lnTo>
                    <a:pt x="6038" y="2195"/>
                  </a:lnTo>
                  <a:lnTo>
                    <a:pt x="5997" y="1996"/>
                  </a:lnTo>
                  <a:lnTo>
                    <a:pt x="5966" y="2192"/>
                  </a:lnTo>
                  <a:lnTo>
                    <a:pt x="5842" y="2925"/>
                  </a:lnTo>
                  <a:lnTo>
                    <a:pt x="5691" y="2180"/>
                  </a:lnTo>
                  <a:lnTo>
                    <a:pt x="5603" y="1744"/>
                  </a:lnTo>
                  <a:lnTo>
                    <a:pt x="5530" y="2176"/>
                  </a:lnTo>
                  <a:lnTo>
                    <a:pt x="5475" y="2497"/>
                  </a:lnTo>
                  <a:lnTo>
                    <a:pt x="5409" y="2170"/>
                  </a:lnTo>
                  <a:lnTo>
                    <a:pt x="5322" y="1744"/>
                  </a:lnTo>
                  <a:lnTo>
                    <a:pt x="5251" y="2163"/>
                  </a:lnTo>
                  <a:lnTo>
                    <a:pt x="5210" y="2410"/>
                  </a:lnTo>
                  <a:lnTo>
                    <a:pt x="5160" y="2158"/>
                  </a:lnTo>
                  <a:lnTo>
                    <a:pt x="5046" y="1599"/>
                  </a:lnTo>
                  <a:lnTo>
                    <a:pt x="5043" y="1585"/>
                  </a:lnTo>
                  <a:lnTo>
                    <a:pt x="5041" y="1598"/>
                  </a:lnTo>
                  <a:lnTo>
                    <a:pt x="4953" y="2118"/>
                  </a:lnTo>
                  <a:lnTo>
                    <a:pt x="4840" y="1556"/>
                  </a:lnTo>
                  <a:lnTo>
                    <a:pt x="4808" y="1402"/>
                  </a:lnTo>
                  <a:lnTo>
                    <a:pt x="4785" y="1545"/>
                  </a:lnTo>
                  <a:lnTo>
                    <a:pt x="4685" y="2139"/>
                  </a:lnTo>
                  <a:lnTo>
                    <a:pt x="4683" y="2154"/>
                  </a:lnTo>
                  <a:lnTo>
                    <a:pt x="4680" y="2139"/>
                  </a:lnTo>
                  <a:lnTo>
                    <a:pt x="4550" y="1498"/>
                  </a:lnTo>
                  <a:lnTo>
                    <a:pt x="4531" y="1403"/>
                  </a:lnTo>
                  <a:lnTo>
                    <a:pt x="4516" y="1490"/>
                  </a:lnTo>
                  <a:lnTo>
                    <a:pt x="4435" y="1977"/>
                  </a:lnTo>
                  <a:lnTo>
                    <a:pt x="4329" y="1451"/>
                  </a:lnTo>
                  <a:lnTo>
                    <a:pt x="4253" y="1079"/>
                  </a:lnTo>
                  <a:lnTo>
                    <a:pt x="4195" y="1422"/>
                  </a:lnTo>
                  <a:lnTo>
                    <a:pt x="4130" y="1810"/>
                  </a:lnTo>
                  <a:lnTo>
                    <a:pt x="4044" y="1392"/>
                  </a:lnTo>
                  <a:lnTo>
                    <a:pt x="3957" y="963"/>
                  </a:lnTo>
                  <a:lnTo>
                    <a:pt x="3890" y="1357"/>
                  </a:lnTo>
                  <a:lnTo>
                    <a:pt x="3874" y="1457"/>
                  </a:lnTo>
                  <a:lnTo>
                    <a:pt x="3853" y="1348"/>
                  </a:lnTo>
                  <a:lnTo>
                    <a:pt x="3741" y="801"/>
                  </a:lnTo>
                  <a:lnTo>
                    <a:pt x="3657" y="1304"/>
                  </a:lnTo>
                  <a:lnTo>
                    <a:pt x="3622" y="1505"/>
                  </a:lnTo>
                  <a:lnTo>
                    <a:pt x="3577" y="1286"/>
                  </a:lnTo>
                  <a:lnTo>
                    <a:pt x="3494" y="885"/>
                  </a:lnTo>
                  <a:lnTo>
                    <a:pt x="3433" y="1255"/>
                  </a:lnTo>
                  <a:lnTo>
                    <a:pt x="3384" y="1541"/>
                  </a:lnTo>
                  <a:lnTo>
                    <a:pt x="3323" y="1229"/>
                  </a:lnTo>
                  <a:lnTo>
                    <a:pt x="3251" y="885"/>
                  </a:lnTo>
                  <a:lnTo>
                    <a:pt x="3198" y="1203"/>
                  </a:lnTo>
                  <a:lnTo>
                    <a:pt x="3129" y="1599"/>
                  </a:lnTo>
                  <a:lnTo>
                    <a:pt x="3042" y="1169"/>
                  </a:lnTo>
                  <a:lnTo>
                    <a:pt x="3009" y="1002"/>
                  </a:lnTo>
                  <a:lnTo>
                    <a:pt x="2983" y="1155"/>
                  </a:lnTo>
                  <a:lnTo>
                    <a:pt x="2981" y="1155"/>
                  </a:lnTo>
                  <a:lnTo>
                    <a:pt x="2909" y="1588"/>
                  </a:lnTo>
                  <a:lnTo>
                    <a:pt x="2814" y="1117"/>
                  </a:lnTo>
                  <a:lnTo>
                    <a:pt x="2727" y="690"/>
                  </a:lnTo>
                  <a:lnTo>
                    <a:pt x="2662" y="1082"/>
                  </a:lnTo>
                  <a:lnTo>
                    <a:pt x="2595" y="1476"/>
                  </a:lnTo>
                  <a:lnTo>
                    <a:pt x="2508" y="1046"/>
                  </a:lnTo>
                  <a:lnTo>
                    <a:pt x="2498" y="1002"/>
                  </a:lnTo>
                  <a:lnTo>
                    <a:pt x="2491" y="1043"/>
                  </a:lnTo>
                  <a:lnTo>
                    <a:pt x="2403" y="1548"/>
                  </a:lnTo>
                  <a:lnTo>
                    <a:pt x="2293" y="997"/>
                  </a:lnTo>
                  <a:lnTo>
                    <a:pt x="2248" y="774"/>
                  </a:lnTo>
                  <a:lnTo>
                    <a:pt x="2213" y="979"/>
                  </a:lnTo>
                  <a:lnTo>
                    <a:pt x="2133" y="1451"/>
                  </a:lnTo>
                  <a:lnTo>
                    <a:pt x="2030" y="936"/>
                  </a:lnTo>
                  <a:lnTo>
                    <a:pt x="2029" y="936"/>
                  </a:lnTo>
                  <a:lnTo>
                    <a:pt x="1934" y="464"/>
                  </a:lnTo>
                  <a:lnTo>
                    <a:pt x="1862" y="895"/>
                  </a:lnTo>
                  <a:lnTo>
                    <a:pt x="1815" y="1169"/>
                  </a:lnTo>
                  <a:lnTo>
                    <a:pt x="1756" y="872"/>
                  </a:lnTo>
                  <a:lnTo>
                    <a:pt x="1673" y="465"/>
                  </a:lnTo>
                  <a:lnTo>
                    <a:pt x="1611" y="837"/>
                  </a:lnTo>
                  <a:lnTo>
                    <a:pt x="1552" y="1178"/>
                  </a:lnTo>
                  <a:lnTo>
                    <a:pt x="1477" y="805"/>
                  </a:lnTo>
                  <a:lnTo>
                    <a:pt x="1375" y="302"/>
                  </a:lnTo>
                  <a:lnTo>
                    <a:pt x="1297" y="763"/>
                  </a:lnTo>
                  <a:lnTo>
                    <a:pt x="1290" y="806"/>
                  </a:lnTo>
                  <a:lnTo>
                    <a:pt x="1281" y="757"/>
                  </a:lnTo>
                  <a:lnTo>
                    <a:pt x="1144" y="82"/>
                  </a:lnTo>
                  <a:lnTo>
                    <a:pt x="1041" y="697"/>
                  </a:lnTo>
                  <a:lnTo>
                    <a:pt x="1012" y="870"/>
                  </a:lnTo>
                  <a:lnTo>
                    <a:pt x="973" y="681"/>
                  </a:lnTo>
                  <a:lnTo>
                    <a:pt x="883" y="231"/>
                  </a:lnTo>
                  <a:lnTo>
                    <a:pt x="813" y="642"/>
                  </a:lnTo>
                  <a:lnTo>
                    <a:pt x="812" y="642"/>
                  </a:lnTo>
                  <a:lnTo>
                    <a:pt x="761" y="949"/>
                  </a:lnTo>
                  <a:lnTo>
                    <a:pt x="694" y="610"/>
                  </a:lnTo>
                  <a:lnTo>
                    <a:pt x="639" y="346"/>
                  </a:lnTo>
                  <a:lnTo>
                    <a:pt x="600" y="587"/>
                  </a:lnTo>
                  <a:lnTo>
                    <a:pt x="513" y="1097"/>
                  </a:lnTo>
                  <a:cubicBezTo>
                    <a:pt x="500" y="1094"/>
                    <a:pt x="489" y="1088"/>
                    <a:pt x="478" y="1085"/>
                  </a:cubicBezTo>
                  <a:lnTo>
                    <a:pt x="366" y="528"/>
                  </a:lnTo>
                  <a:lnTo>
                    <a:pt x="353" y="465"/>
                  </a:lnTo>
                  <a:lnTo>
                    <a:pt x="344" y="522"/>
                  </a:lnTo>
                  <a:lnTo>
                    <a:pt x="266" y="983"/>
                  </a:lnTo>
                  <a:lnTo>
                    <a:pt x="163" y="475"/>
                  </a:lnTo>
                  <a:lnTo>
                    <a:pt x="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5"/>
            <p:cNvSpPr/>
            <p:nvPr/>
          </p:nvSpPr>
          <p:spPr>
            <a:xfrm>
              <a:off x="-423343" y="5158778"/>
              <a:ext cx="6454483" cy="1066313"/>
            </a:xfrm>
            <a:custGeom>
              <a:avLst/>
              <a:gdLst/>
              <a:ahLst/>
              <a:cxnLst/>
              <a:rect l="l" t="t" r="r" b="b"/>
              <a:pathLst>
                <a:path w="42346" h="6996" extrusionOk="0">
                  <a:moveTo>
                    <a:pt x="38436" y="3584"/>
                  </a:moveTo>
                  <a:lnTo>
                    <a:pt x="38429" y="3628"/>
                  </a:lnTo>
                  <a:cubicBezTo>
                    <a:pt x="38378" y="3613"/>
                    <a:pt x="38328" y="3599"/>
                    <a:pt x="38278" y="3584"/>
                  </a:cubicBezTo>
                  <a:close/>
                  <a:moveTo>
                    <a:pt x="12897" y="0"/>
                  </a:moveTo>
                  <a:lnTo>
                    <a:pt x="12807" y="544"/>
                  </a:lnTo>
                  <a:lnTo>
                    <a:pt x="12712" y="56"/>
                  </a:lnTo>
                  <a:lnTo>
                    <a:pt x="12627" y="570"/>
                  </a:lnTo>
                  <a:lnTo>
                    <a:pt x="12526" y="56"/>
                  </a:lnTo>
                  <a:lnTo>
                    <a:pt x="12419" y="697"/>
                  </a:lnTo>
                  <a:cubicBezTo>
                    <a:pt x="12412" y="700"/>
                    <a:pt x="12407" y="700"/>
                    <a:pt x="12400" y="702"/>
                  </a:cubicBezTo>
                  <a:lnTo>
                    <a:pt x="12274" y="56"/>
                  </a:lnTo>
                  <a:lnTo>
                    <a:pt x="12204" y="477"/>
                  </a:lnTo>
                  <a:lnTo>
                    <a:pt x="12156" y="236"/>
                  </a:lnTo>
                  <a:lnTo>
                    <a:pt x="12073" y="731"/>
                  </a:lnTo>
                  <a:lnTo>
                    <a:pt x="11969" y="202"/>
                  </a:lnTo>
                  <a:lnTo>
                    <a:pt x="11858" y="875"/>
                  </a:lnTo>
                  <a:lnTo>
                    <a:pt x="11821" y="891"/>
                  </a:lnTo>
                  <a:lnTo>
                    <a:pt x="11710" y="323"/>
                  </a:lnTo>
                  <a:lnTo>
                    <a:pt x="11632" y="787"/>
                  </a:lnTo>
                  <a:lnTo>
                    <a:pt x="11523" y="233"/>
                  </a:lnTo>
                  <a:lnTo>
                    <a:pt x="11445" y="711"/>
                  </a:lnTo>
                  <a:lnTo>
                    <a:pt x="11384" y="391"/>
                  </a:lnTo>
                  <a:lnTo>
                    <a:pt x="11282" y="1001"/>
                  </a:lnTo>
                  <a:lnTo>
                    <a:pt x="11198" y="571"/>
                  </a:lnTo>
                  <a:lnTo>
                    <a:pt x="11124" y="1020"/>
                  </a:lnTo>
                  <a:lnTo>
                    <a:pt x="11013" y="451"/>
                  </a:lnTo>
                  <a:lnTo>
                    <a:pt x="10907" y="1079"/>
                  </a:lnTo>
                  <a:lnTo>
                    <a:pt x="10827" y="664"/>
                  </a:lnTo>
                  <a:lnTo>
                    <a:pt x="10749" y="1126"/>
                  </a:lnTo>
                  <a:lnTo>
                    <a:pt x="10640" y="570"/>
                  </a:lnTo>
                  <a:lnTo>
                    <a:pt x="10531" y="1223"/>
                  </a:lnTo>
                  <a:lnTo>
                    <a:pt x="10456" y="831"/>
                  </a:lnTo>
                  <a:lnTo>
                    <a:pt x="10363" y="1383"/>
                  </a:lnTo>
                  <a:lnTo>
                    <a:pt x="10238" y="744"/>
                  </a:lnTo>
                  <a:lnTo>
                    <a:pt x="10128" y="1406"/>
                  </a:lnTo>
                  <a:lnTo>
                    <a:pt x="10052" y="1021"/>
                  </a:lnTo>
                  <a:lnTo>
                    <a:pt x="9949" y="1638"/>
                  </a:lnTo>
                  <a:cubicBezTo>
                    <a:pt x="9942" y="1640"/>
                    <a:pt x="9934" y="1644"/>
                    <a:pt x="9927" y="1646"/>
                  </a:cubicBezTo>
                  <a:lnTo>
                    <a:pt x="9805" y="1021"/>
                  </a:lnTo>
                  <a:lnTo>
                    <a:pt x="9699" y="1660"/>
                  </a:lnTo>
                  <a:lnTo>
                    <a:pt x="9621" y="1255"/>
                  </a:lnTo>
                  <a:lnTo>
                    <a:pt x="9532" y="1789"/>
                  </a:lnTo>
                  <a:cubicBezTo>
                    <a:pt x="9522" y="1792"/>
                    <a:pt x="9512" y="1797"/>
                    <a:pt x="9500" y="1801"/>
                  </a:cubicBezTo>
                  <a:lnTo>
                    <a:pt x="9499" y="1789"/>
                  </a:lnTo>
                  <a:lnTo>
                    <a:pt x="9383" y="1194"/>
                  </a:lnTo>
                  <a:lnTo>
                    <a:pt x="9285" y="1789"/>
                  </a:lnTo>
                  <a:lnTo>
                    <a:pt x="9271" y="1881"/>
                  </a:lnTo>
                  <a:lnTo>
                    <a:pt x="9252" y="1789"/>
                  </a:lnTo>
                  <a:lnTo>
                    <a:pt x="9152" y="1283"/>
                  </a:lnTo>
                  <a:lnTo>
                    <a:pt x="9079" y="1718"/>
                  </a:lnTo>
                  <a:lnTo>
                    <a:pt x="8967" y="1139"/>
                  </a:lnTo>
                  <a:lnTo>
                    <a:pt x="8873" y="1707"/>
                  </a:lnTo>
                  <a:lnTo>
                    <a:pt x="8781" y="1241"/>
                  </a:lnTo>
                  <a:lnTo>
                    <a:pt x="8691" y="1787"/>
                  </a:lnTo>
                  <a:lnTo>
                    <a:pt x="8687" y="1813"/>
                  </a:lnTo>
                  <a:lnTo>
                    <a:pt x="8684" y="1787"/>
                  </a:lnTo>
                  <a:lnTo>
                    <a:pt x="8568" y="1191"/>
                  </a:lnTo>
                  <a:lnTo>
                    <a:pt x="8468" y="1787"/>
                  </a:lnTo>
                  <a:lnTo>
                    <a:pt x="8462" y="1819"/>
                  </a:lnTo>
                  <a:lnTo>
                    <a:pt x="8458" y="1787"/>
                  </a:lnTo>
                  <a:lnTo>
                    <a:pt x="8381" y="1402"/>
                  </a:lnTo>
                  <a:lnTo>
                    <a:pt x="8315" y="1787"/>
                  </a:lnTo>
                  <a:lnTo>
                    <a:pt x="8291" y="1949"/>
                  </a:lnTo>
                  <a:lnTo>
                    <a:pt x="8259" y="1787"/>
                  </a:lnTo>
                  <a:lnTo>
                    <a:pt x="8171" y="1342"/>
                  </a:lnTo>
                  <a:lnTo>
                    <a:pt x="8099" y="1787"/>
                  </a:lnTo>
                  <a:lnTo>
                    <a:pt x="8070" y="1956"/>
                  </a:lnTo>
                  <a:lnTo>
                    <a:pt x="8038" y="1787"/>
                  </a:lnTo>
                  <a:lnTo>
                    <a:pt x="7987" y="1531"/>
                  </a:lnTo>
                  <a:lnTo>
                    <a:pt x="7945" y="1787"/>
                  </a:lnTo>
                  <a:lnTo>
                    <a:pt x="7887" y="2138"/>
                  </a:lnTo>
                  <a:lnTo>
                    <a:pt x="7820" y="1787"/>
                  </a:lnTo>
                  <a:lnTo>
                    <a:pt x="7804" y="1704"/>
                  </a:lnTo>
                  <a:lnTo>
                    <a:pt x="7790" y="1787"/>
                  </a:lnTo>
                  <a:lnTo>
                    <a:pt x="7727" y="2157"/>
                  </a:lnTo>
                  <a:lnTo>
                    <a:pt x="7654" y="1787"/>
                  </a:lnTo>
                  <a:lnTo>
                    <a:pt x="7617" y="1593"/>
                  </a:lnTo>
                  <a:lnTo>
                    <a:pt x="7586" y="1787"/>
                  </a:lnTo>
                  <a:lnTo>
                    <a:pt x="7503" y="2279"/>
                  </a:lnTo>
                  <a:lnTo>
                    <a:pt x="7434" y="1914"/>
                  </a:lnTo>
                  <a:lnTo>
                    <a:pt x="7320" y="2591"/>
                  </a:lnTo>
                  <a:lnTo>
                    <a:pt x="7209" y="2012"/>
                  </a:lnTo>
                  <a:lnTo>
                    <a:pt x="7107" y="2622"/>
                  </a:lnTo>
                  <a:lnTo>
                    <a:pt x="7023" y="2192"/>
                  </a:lnTo>
                  <a:lnTo>
                    <a:pt x="6912" y="2857"/>
                  </a:lnTo>
                  <a:cubicBezTo>
                    <a:pt x="6911" y="2858"/>
                    <a:pt x="6907" y="2858"/>
                    <a:pt x="6905" y="2860"/>
                  </a:cubicBezTo>
                  <a:lnTo>
                    <a:pt x="6769" y="2163"/>
                  </a:lnTo>
                  <a:lnTo>
                    <a:pt x="6666" y="2787"/>
                  </a:lnTo>
                  <a:lnTo>
                    <a:pt x="6584" y="2370"/>
                  </a:lnTo>
                  <a:lnTo>
                    <a:pt x="6472" y="3033"/>
                  </a:lnTo>
                  <a:cubicBezTo>
                    <a:pt x="6470" y="3034"/>
                    <a:pt x="6464" y="3035"/>
                    <a:pt x="6458" y="3038"/>
                  </a:cubicBezTo>
                  <a:lnTo>
                    <a:pt x="6361" y="2527"/>
                  </a:lnTo>
                  <a:lnTo>
                    <a:pt x="6281" y="3005"/>
                  </a:lnTo>
                  <a:lnTo>
                    <a:pt x="6175" y="2460"/>
                  </a:lnTo>
                  <a:lnTo>
                    <a:pt x="6076" y="3062"/>
                  </a:lnTo>
                  <a:lnTo>
                    <a:pt x="5990" y="2622"/>
                  </a:lnTo>
                  <a:lnTo>
                    <a:pt x="5897" y="3170"/>
                  </a:lnTo>
                  <a:lnTo>
                    <a:pt x="5772" y="2527"/>
                  </a:lnTo>
                  <a:lnTo>
                    <a:pt x="5669" y="3150"/>
                  </a:lnTo>
                  <a:lnTo>
                    <a:pt x="5587" y="2733"/>
                  </a:lnTo>
                  <a:lnTo>
                    <a:pt x="5511" y="3185"/>
                  </a:lnTo>
                  <a:lnTo>
                    <a:pt x="5401" y="2620"/>
                  </a:lnTo>
                  <a:lnTo>
                    <a:pt x="5321" y="3099"/>
                  </a:lnTo>
                  <a:lnTo>
                    <a:pt x="5215" y="2559"/>
                  </a:lnTo>
                  <a:lnTo>
                    <a:pt x="5161" y="2880"/>
                  </a:lnTo>
                  <a:lnTo>
                    <a:pt x="5110" y="2622"/>
                  </a:lnTo>
                  <a:lnTo>
                    <a:pt x="5013" y="3200"/>
                  </a:lnTo>
                  <a:lnTo>
                    <a:pt x="4994" y="3322"/>
                  </a:lnTo>
                  <a:lnTo>
                    <a:pt x="4969" y="3200"/>
                  </a:lnTo>
                  <a:lnTo>
                    <a:pt x="4887" y="2771"/>
                  </a:lnTo>
                  <a:lnTo>
                    <a:pt x="4816" y="3200"/>
                  </a:lnTo>
                  <a:lnTo>
                    <a:pt x="4781" y="3406"/>
                  </a:lnTo>
                  <a:lnTo>
                    <a:pt x="4741" y="3200"/>
                  </a:lnTo>
                  <a:lnTo>
                    <a:pt x="4647" y="2706"/>
                  </a:lnTo>
                  <a:lnTo>
                    <a:pt x="4563" y="3200"/>
                  </a:lnTo>
                  <a:lnTo>
                    <a:pt x="4544" y="3319"/>
                  </a:lnTo>
                  <a:lnTo>
                    <a:pt x="4519" y="3200"/>
                  </a:lnTo>
                  <a:lnTo>
                    <a:pt x="4429" y="2733"/>
                  </a:lnTo>
                  <a:lnTo>
                    <a:pt x="4351" y="3200"/>
                  </a:lnTo>
                  <a:lnTo>
                    <a:pt x="4300" y="3500"/>
                  </a:lnTo>
                  <a:lnTo>
                    <a:pt x="4294" y="3500"/>
                  </a:lnTo>
                  <a:lnTo>
                    <a:pt x="4235" y="3200"/>
                  </a:lnTo>
                  <a:lnTo>
                    <a:pt x="4166" y="2845"/>
                  </a:lnTo>
                  <a:lnTo>
                    <a:pt x="4105" y="3200"/>
                  </a:lnTo>
                  <a:lnTo>
                    <a:pt x="4076" y="3377"/>
                  </a:lnTo>
                  <a:lnTo>
                    <a:pt x="4043" y="3200"/>
                  </a:lnTo>
                  <a:lnTo>
                    <a:pt x="3949" y="2706"/>
                  </a:lnTo>
                  <a:lnTo>
                    <a:pt x="3866" y="3200"/>
                  </a:lnTo>
                  <a:lnTo>
                    <a:pt x="3837" y="3367"/>
                  </a:lnTo>
                  <a:lnTo>
                    <a:pt x="3805" y="3200"/>
                  </a:lnTo>
                  <a:lnTo>
                    <a:pt x="3710" y="2706"/>
                  </a:lnTo>
                  <a:lnTo>
                    <a:pt x="3641" y="3123"/>
                  </a:lnTo>
                  <a:lnTo>
                    <a:pt x="3525" y="2527"/>
                  </a:lnTo>
                  <a:lnTo>
                    <a:pt x="3414" y="3200"/>
                  </a:lnTo>
                  <a:lnTo>
                    <a:pt x="3400" y="3288"/>
                  </a:lnTo>
                  <a:lnTo>
                    <a:pt x="3382" y="3200"/>
                  </a:lnTo>
                  <a:lnTo>
                    <a:pt x="3269" y="2622"/>
                  </a:lnTo>
                  <a:lnTo>
                    <a:pt x="3191" y="3085"/>
                  </a:lnTo>
                  <a:lnTo>
                    <a:pt x="3085" y="2527"/>
                  </a:lnTo>
                  <a:lnTo>
                    <a:pt x="2973" y="3200"/>
                  </a:lnTo>
                  <a:lnTo>
                    <a:pt x="2949" y="3340"/>
                  </a:lnTo>
                  <a:lnTo>
                    <a:pt x="2922" y="3200"/>
                  </a:lnTo>
                  <a:lnTo>
                    <a:pt x="2797" y="2561"/>
                  </a:lnTo>
                  <a:lnTo>
                    <a:pt x="2692" y="3200"/>
                  </a:lnTo>
                  <a:lnTo>
                    <a:pt x="2682" y="3259"/>
                  </a:lnTo>
                  <a:lnTo>
                    <a:pt x="2671" y="3200"/>
                  </a:lnTo>
                  <a:lnTo>
                    <a:pt x="2569" y="2677"/>
                  </a:lnTo>
                  <a:lnTo>
                    <a:pt x="2482" y="3200"/>
                  </a:lnTo>
                  <a:lnTo>
                    <a:pt x="2456" y="3353"/>
                  </a:lnTo>
                  <a:lnTo>
                    <a:pt x="2427" y="3200"/>
                  </a:lnTo>
                  <a:lnTo>
                    <a:pt x="2302" y="2561"/>
                  </a:lnTo>
                  <a:lnTo>
                    <a:pt x="2199" y="3181"/>
                  </a:lnTo>
                  <a:lnTo>
                    <a:pt x="2040" y="2372"/>
                  </a:lnTo>
                  <a:lnTo>
                    <a:pt x="1949" y="2918"/>
                  </a:lnTo>
                  <a:lnTo>
                    <a:pt x="1855" y="2433"/>
                  </a:lnTo>
                  <a:lnTo>
                    <a:pt x="1737" y="3147"/>
                  </a:lnTo>
                  <a:lnTo>
                    <a:pt x="1618" y="2532"/>
                  </a:lnTo>
                  <a:lnTo>
                    <a:pt x="1518" y="3140"/>
                  </a:lnTo>
                  <a:lnTo>
                    <a:pt x="1380" y="2433"/>
                  </a:lnTo>
                  <a:lnTo>
                    <a:pt x="1280" y="3040"/>
                  </a:lnTo>
                  <a:lnTo>
                    <a:pt x="1142" y="2334"/>
                  </a:lnTo>
                  <a:lnTo>
                    <a:pt x="1041" y="2932"/>
                  </a:lnTo>
                  <a:lnTo>
                    <a:pt x="911" y="2259"/>
                  </a:lnTo>
                  <a:lnTo>
                    <a:pt x="837" y="2706"/>
                  </a:lnTo>
                  <a:lnTo>
                    <a:pt x="771" y="2372"/>
                  </a:lnTo>
                  <a:lnTo>
                    <a:pt x="703" y="2789"/>
                  </a:lnTo>
                  <a:lnTo>
                    <a:pt x="587" y="2193"/>
                  </a:lnTo>
                  <a:lnTo>
                    <a:pt x="494" y="2755"/>
                  </a:lnTo>
                  <a:lnTo>
                    <a:pt x="401" y="2283"/>
                  </a:lnTo>
                  <a:lnTo>
                    <a:pt x="334" y="2687"/>
                  </a:lnTo>
                  <a:lnTo>
                    <a:pt x="217" y="2081"/>
                  </a:lnTo>
                  <a:lnTo>
                    <a:pt x="124" y="2639"/>
                  </a:lnTo>
                  <a:lnTo>
                    <a:pt x="31" y="2164"/>
                  </a:lnTo>
                  <a:lnTo>
                    <a:pt x="0" y="2350"/>
                  </a:lnTo>
                  <a:lnTo>
                    <a:pt x="0" y="6995"/>
                  </a:lnTo>
                  <a:lnTo>
                    <a:pt x="41477" y="6995"/>
                  </a:lnTo>
                  <a:lnTo>
                    <a:pt x="42345" y="6068"/>
                  </a:lnTo>
                  <a:cubicBezTo>
                    <a:pt x="42229" y="5872"/>
                    <a:pt x="42126" y="5693"/>
                    <a:pt x="42018" y="5532"/>
                  </a:cubicBezTo>
                  <a:cubicBezTo>
                    <a:pt x="41770" y="5153"/>
                    <a:pt x="41497" y="4861"/>
                    <a:pt x="41167" y="4626"/>
                  </a:cubicBezTo>
                  <a:cubicBezTo>
                    <a:pt x="41079" y="4563"/>
                    <a:pt x="40986" y="4505"/>
                    <a:pt x="40887" y="4450"/>
                  </a:cubicBezTo>
                  <a:cubicBezTo>
                    <a:pt x="40884" y="4448"/>
                    <a:pt x="40878" y="4444"/>
                    <a:pt x="40876" y="4443"/>
                  </a:cubicBezTo>
                  <a:cubicBezTo>
                    <a:pt x="40788" y="4393"/>
                    <a:pt x="40695" y="4348"/>
                    <a:pt x="40600" y="4306"/>
                  </a:cubicBezTo>
                  <a:cubicBezTo>
                    <a:pt x="40595" y="4305"/>
                    <a:pt x="40589" y="4303"/>
                    <a:pt x="40587" y="4299"/>
                  </a:cubicBezTo>
                  <a:cubicBezTo>
                    <a:pt x="40386" y="4210"/>
                    <a:pt x="40167" y="4132"/>
                    <a:pt x="39921" y="4064"/>
                  </a:cubicBezTo>
                  <a:cubicBezTo>
                    <a:pt x="39919" y="4062"/>
                    <a:pt x="39913" y="4059"/>
                    <a:pt x="39907" y="4059"/>
                  </a:cubicBezTo>
                  <a:cubicBezTo>
                    <a:pt x="39878" y="4052"/>
                    <a:pt x="39847" y="4043"/>
                    <a:pt x="39818" y="4035"/>
                  </a:cubicBezTo>
                  <a:lnTo>
                    <a:pt x="39795" y="3910"/>
                  </a:lnTo>
                  <a:lnTo>
                    <a:pt x="39657" y="3201"/>
                  </a:lnTo>
                  <a:lnTo>
                    <a:pt x="39621" y="3012"/>
                  </a:lnTo>
                  <a:lnTo>
                    <a:pt x="39612" y="3070"/>
                  </a:lnTo>
                  <a:lnTo>
                    <a:pt x="39590" y="3201"/>
                  </a:lnTo>
                  <a:lnTo>
                    <a:pt x="39579" y="3268"/>
                  </a:lnTo>
                  <a:lnTo>
                    <a:pt x="39535" y="3531"/>
                  </a:lnTo>
                  <a:lnTo>
                    <a:pt x="39470" y="3200"/>
                  </a:lnTo>
                  <a:lnTo>
                    <a:pt x="39416" y="2913"/>
                  </a:lnTo>
                  <a:lnTo>
                    <a:pt x="39368" y="3200"/>
                  </a:lnTo>
                  <a:lnTo>
                    <a:pt x="39345" y="3345"/>
                  </a:lnTo>
                  <a:lnTo>
                    <a:pt x="39322" y="3486"/>
                  </a:lnTo>
                  <a:lnTo>
                    <a:pt x="39272" y="3239"/>
                  </a:lnTo>
                  <a:lnTo>
                    <a:pt x="39265" y="3197"/>
                  </a:lnTo>
                  <a:lnTo>
                    <a:pt x="39208" y="2912"/>
                  </a:lnTo>
                  <a:lnTo>
                    <a:pt x="39179" y="3085"/>
                  </a:lnTo>
                  <a:lnTo>
                    <a:pt x="39161" y="3197"/>
                  </a:lnTo>
                  <a:lnTo>
                    <a:pt x="39127" y="3406"/>
                  </a:lnTo>
                  <a:lnTo>
                    <a:pt x="39086" y="3197"/>
                  </a:lnTo>
                  <a:lnTo>
                    <a:pt x="39004" y="2767"/>
                  </a:lnTo>
                  <a:lnTo>
                    <a:pt x="38931" y="3197"/>
                  </a:lnTo>
                  <a:lnTo>
                    <a:pt x="38927" y="3218"/>
                  </a:lnTo>
                  <a:lnTo>
                    <a:pt x="38924" y="3197"/>
                  </a:lnTo>
                  <a:lnTo>
                    <a:pt x="38840" y="2767"/>
                  </a:lnTo>
                  <a:lnTo>
                    <a:pt x="38770" y="3197"/>
                  </a:lnTo>
                  <a:lnTo>
                    <a:pt x="38735" y="3397"/>
                  </a:lnTo>
                  <a:lnTo>
                    <a:pt x="38694" y="3197"/>
                  </a:lnTo>
                  <a:lnTo>
                    <a:pt x="38590" y="2655"/>
                  </a:lnTo>
                  <a:lnTo>
                    <a:pt x="38561" y="2826"/>
                  </a:lnTo>
                  <a:lnTo>
                    <a:pt x="38498" y="3197"/>
                  </a:lnTo>
                  <a:lnTo>
                    <a:pt x="38459" y="3441"/>
                  </a:lnTo>
                  <a:lnTo>
                    <a:pt x="38411" y="3197"/>
                  </a:lnTo>
                  <a:lnTo>
                    <a:pt x="38265" y="2439"/>
                  </a:lnTo>
                  <a:lnTo>
                    <a:pt x="38160" y="3066"/>
                  </a:lnTo>
                  <a:lnTo>
                    <a:pt x="38057" y="2543"/>
                  </a:lnTo>
                  <a:lnTo>
                    <a:pt x="37981" y="2999"/>
                  </a:lnTo>
                  <a:lnTo>
                    <a:pt x="37948" y="3197"/>
                  </a:lnTo>
                  <a:lnTo>
                    <a:pt x="37919" y="3367"/>
                  </a:lnTo>
                  <a:lnTo>
                    <a:pt x="37912" y="3407"/>
                  </a:lnTo>
                  <a:lnTo>
                    <a:pt x="37900" y="3340"/>
                  </a:lnTo>
                  <a:lnTo>
                    <a:pt x="37872" y="3195"/>
                  </a:lnTo>
                  <a:lnTo>
                    <a:pt x="37794" y="2797"/>
                  </a:lnTo>
                  <a:lnTo>
                    <a:pt x="37711" y="2369"/>
                  </a:lnTo>
                  <a:lnTo>
                    <a:pt x="37655" y="2701"/>
                  </a:lnTo>
                  <a:lnTo>
                    <a:pt x="37604" y="3005"/>
                  </a:lnTo>
                  <a:lnTo>
                    <a:pt x="37573" y="3195"/>
                  </a:lnTo>
                  <a:lnTo>
                    <a:pt x="37549" y="3337"/>
                  </a:lnTo>
                  <a:lnTo>
                    <a:pt x="37522" y="3195"/>
                  </a:lnTo>
                  <a:lnTo>
                    <a:pt x="37451" y="2826"/>
                  </a:lnTo>
                  <a:lnTo>
                    <a:pt x="37389" y="2517"/>
                  </a:lnTo>
                  <a:lnTo>
                    <a:pt x="37374" y="2437"/>
                  </a:lnTo>
                  <a:lnTo>
                    <a:pt x="37366" y="2498"/>
                  </a:lnTo>
                  <a:lnTo>
                    <a:pt x="37334" y="2688"/>
                  </a:lnTo>
                  <a:lnTo>
                    <a:pt x="37249" y="3194"/>
                  </a:lnTo>
                  <a:lnTo>
                    <a:pt x="37239" y="3261"/>
                  </a:lnTo>
                  <a:lnTo>
                    <a:pt x="37226" y="3194"/>
                  </a:lnTo>
                  <a:lnTo>
                    <a:pt x="37088" y="2488"/>
                  </a:lnTo>
                  <a:lnTo>
                    <a:pt x="37046" y="2272"/>
                  </a:lnTo>
                  <a:lnTo>
                    <a:pt x="37032" y="2192"/>
                  </a:lnTo>
                  <a:lnTo>
                    <a:pt x="37023" y="2253"/>
                  </a:lnTo>
                  <a:lnTo>
                    <a:pt x="36995" y="2417"/>
                  </a:lnTo>
                  <a:lnTo>
                    <a:pt x="36888" y="3057"/>
                  </a:lnTo>
                  <a:lnTo>
                    <a:pt x="36735" y="2270"/>
                  </a:lnTo>
                  <a:lnTo>
                    <a:pt x="36625" y="2928"/>
                  </a:lnTo>
                  <a:lnTo>
                    <a:pt x="36445" y="2006"/>
                  </a:lnTo>
                  <a:lnTo>
                    <a:pt x="36438" y="1967"/>
                  </a:lnTo>
                  <a:lnTo>
                    <a:pt x="36433" y="1996"/>
                  </a:lnTo>
                  <a:lnTo>
                    <a:pt x="36278" y="2927"/>
                  </a:lnTo>
                  <a:lnTo>
                    <a:pt x="36102" y="2023"/>
                  </a:lnTo>
                  <a:lnTo>
                    <a:pt x="35999" y="2645"/>
                  </a:lnTo>
                  <a:lnTo>
                    <a:pt x="35834" y="1795"/>
                  </a:lnTo>
                  <a:lnTo>
                    <a:pt x="35688" y="2672"/>
                  </a:lnTo>
                  <a:lnTo>
                    <a:pt x="35519" y="1795"/>
                  </a:lnTo>
                  <a:lnTo>
                    <a:pt x="35414" y="2410"/>
                  </a:lnTo>
                  <a:lnTo>
                    <a:pt x="35293" y="1784"/>
                  </a:lnTo>
                  <a:lnTo>
                    <a:pt x="35276" y="1699"/>
                  </a:lnTo>
                  <a:lnTo>
                    <a:pt x="35261" y="1784"/>
                  </a:lnTo>
                  <a:lnTo>
                    <a:pt x="35174" y="2308"/>
                  </a:lnTo>
                  <a:lnTo>
                    <a:pt x="35073" y="1784"/>
                  </a:lnTo>
                  <a:lnTo>
                    <a:pt x="35070" y="1766"/>
                  </a:lnTo>
                  <a:lnTo>
                    <a:pt x="35068" y="1784"/>
                  </a:lnTo>
                  <a:lnTo>
                    <a:pt x="34988" y="2259"/>
                  </a:lnTo>
                  <a:lnTo>
                    <a:pt x="34896" y="1784"/>
                  </a:lnTo>
                  <a:lnTo>
                    <a:pt x="34865" y="1620"/>
                  </a:lnTo>
                  <a:lnTo>
                    <a:pt x="34837" y="1784"/>
                  </a:lnTo>
                  <a:lnTo>
                    <a:pt x="34760" y="2235"/>
                  </a:lnTo>
                  <a:lnTo>
                    <a:pt x="34673" y="1784"/>
                  </a:lnTo>
                  <a:lnTo>
                    <a:pt x="34657" y="1699"/>
                  </a:lnTo>
                  <a:lnTo>
                    <a:pt x="34643" y="1784"/>
                  </a:lnTo>
                  <a:lnTo>
                    <a:pt x="34592" y="2096"/>
                  </a:lnTo>
                  <a:lnTo>
                    <a:pt x="34532" y="1784"/>
                  </a:lnTo>
                  <a:lnTo>
                    <a:pt x="34496" y="1595"/>
                  </a:lnTo>
                  <a:lnTo>
                    <a:pt x="34466" y="1784"/>
                  </a:lnTo>
                  <a:lnTo>
                    <a:pt x="34409" y="2118"/>
                  </a:lnTo>
                  <a:lnTo>
                    <a:pt x="34344" y="1784"/>
                  </a:lnTo>
                  <a:lnTo>
                    <a:pt x="34289" y="1508"/>
                  </a:lnTo>
                  <a:lnTo>
                    <a:pt x="34244" y="1784"/>
                  </a:lnTo>
                  <a:lnTo>
                    <a:pt x="34129" y="2460"/>
                  </a:lnTo>
                  <a:lnTo>
                    <a:pt x="33998" y="1784"/>
                  </a:lnTo>
                  <a:lnTo>
                    <a:pt x="33982" y="1699"/>
                  </a:lnTo>
                  <a:lnTo>
                    <a:pt x="33968" y="1784"/>
                  </a:lnTo>
                  <a:lnTo>
                    <a:pt x="33838" y="2561"/>
                  </a:lnTo>
                  <a:lnTo>
                    <a:pt x="33689" y="1784"/>
                  </a:lnTo>
                  <a:lnTo>
                    <a:pt x="33684" y="1766"/>
                  </a:lnTo>
                  <a:lnTo>
                    <a:pt x="33682" y="1784"/>
                  </a:lnTo>
                  <a:lnTo>
                    <a:pt x="33541" y="2624"/>
                  </a:lnTo>
                  <a:lnTo>
                    <a:pt x="33401" y="1910"/>
                  </a:lnTo>
                  <a:lnTo>
                    <a:pt x="33265" y="2729"/>
                  </a:lnTo>
                  <a:lnTo>
                    <a:pt x="33082" y="1785"/>
                  </a:lnTo>
                  <a:lnTo>
                    <a:pt x="33079" y="1769"/>
                  </a:lnTo>
                  <a:lnTo>
                    <a:pt x="33076" y="1785"/>
                  </a:lnTo>
                  <a:lnTo>
                    <a:pt x="32915" y="2746"/>
                  </a:lnTo>
                  <a:lnTo>
                    <a:pt x="32732" y="1800"/>
                  </a:lnTo>
                  <a:lnTo>
                    <a:pt x="32621" y="2463"/>
                  </a:lnTo>
                  <a:lnTo>
                    <a:pt x="32527" y="1972"/>
                  </a:lnTo>
                  <a:lnTo>
                    <a:pt x="32412" y="2655"/>
                  </a:lnTo>
                  <a:lnTo>
                    <a:pt x="32267" y="1914"/>
                  </a:lnTo>
                  <a:lnTo>
                    <a:pt x="32122" y="2786"/>
                  </a:lnTo>
                  <a:lnTo>
                    <a:pt x="31985" y="2083"/>
                  </a:lnTo>
                  <a:lnTo>
                    <a:pt x="31818" y="3083"/>
                  </a:lnTo>
                  <a:lnTo>
                    <a:pt x="31663" y="2277"/>
                  </a:lnTo>
                  <a:lnTo>
                    <a:pt x="31541" y="2999"/>
                  </a:lnTo>
                  <a:lnTo>
                    <a:pt x="31380" y="2170"/>
                  </a:lnTo>
                  <a:lnTo>
                    <a:pt x="31238" y="3025"/>
                  </a:lnTo>
                  <a:lnTo>
                    <a:pt x="31105" y="2343"/>
                  </a:lnTo>
                  <a:lnTo>
                    <a:pt x="30982" y="3086"/>
                  </a:lnTo>
                  <a:lnTo>
                    <a:pt x="30837" y="2343"/>
                  </a:lnTo>
                  <a:lnTo>
                    <a:pt x="30705" y="3137"/>
                  </a:lnTo>
                  <a:lnTo>
                    <a:pt x="30577" y="2488"/>
                  </a:lnTo>
                  <a:lnTo>
                    <a:pt x="30459" y="3200"/>
                  </a:lnTo>
                  <a:lnTo>
                    <a:pt x="30430" y="3371"/>
                  </a:lnTo>
                  <a:lnTo>
                    <a:pt x="30395" y="3200"/>
                  </a:lnTo>
                  <a:lnTo>
                    <a:pt x="30298" y="2700"/>
                  </a:lnTo>
                  <a:lnTo>
                    <a:pt x="30214" y="3200"/>
                  </a:lnTo>
                  <a:lnTo>
                    <a:pt x="30183" y="3390"/>
                  </a:lnTo>
                  <a:lnTo>
                    <a:pt x="30147" y="3200"/>
                  </a:lnTo>
                  <a:lnTo>
                    <a:pt x="30031" y="2601"/>
                  </a:lnTo>
                  <a:lnTo>
                    <a:pt x="29931" y="3200"/>
                  </a:lnTo>
                  <a:lnTo>
                    <a:pt x="29894" y="3426"/>
                  </a:lnTo>
                  <a:lnTo>
                    <a:pt x="29851" y="3200"/>
                  </a:lnTo>
                  <a:lnTo>
                    <a:pt x="29753" y="2700"/>
                  </a:lnTo>
                  <a:lnTo>
                    <a:pt x="29669" y="3200"/>
                  </a:lnTo>
                  <a:lnTo>
                    <a:pt x="29652" y="3308"/>
                  </a:lnTo>
                  <a:lnTo>
                    <a:pt x="29631" y="3200"/>
                  </a:lnTo>
                  <a:lnTo>
                    <a:pt x="29504" y="2546"/>
                  </a:lnTo>
                  <a:lnTo>
                    <a:pt x="29419" y="3062"/>
                  </a:lnTo>
                  <a:lnTo>
                    <a:pt x="29299" y="2440"/>
                  </a:lnTo>
                  <a:lnTo>
                    <a:pt x="29189" y="3099"/>
                  </a:lnTo>
                  <a:lnTo>
                    <a:pt x="29093" y="2604"/>
                  </a:lnTo>
                  <a:lnTo>
                    <a:pt x="28993" y="3201"/>
                  </a:lnTo>
                  <a:lnTo>
                    <a:pt x="28942" y="3510"/>
                  </a:lnTo>
                  <a:lnTo>
                    <a:pt x="28882" y="3201"/>
                  </a:lnTo>
                  <a:lnTo>
                    <a:pt x="28776" y="2658"/>
                  </a:lnTo>
                  <a:lnTo>
                    <a:pt x="28686" y="3201"/>
                  </a:lnTo>
                  <a:lnTo>
                    <a:pt x="28637" y="3497"/>
                  </a:lnTo>
                  <a:lnTo>
                    <a:pt x="28632" y="3497"/>
                  </a:lnTo>
                  <a:lnTo>
                    <a:pt x="28574" y="3201"/>
                  </a:lnTo>
                  <a:lnTo>
                    <a:pt x="28470" y="2658"/>
                  </a:lnTo>
                  <a:lnTo>
                    <a:pt x="28378" y="3201"/>
                  </a:lnTo>
                  <a:lnTo>
                    <a:pt x="28338" y="3452"/>
                  </a:lnTo>
                  <a:cubicBezTo>
                    <a:pt x="28338" y="3452"/>
                    <a:pt x="28335" y="3452"/>
                    <a:pt x="28335" y="3449"/>
                  </a:cubicBezTo>
                  <a:lnTo>
                    <a:pt x="28287" y="3201"/>
                  </a:lnTo>
                  <a:lnTo>
                    <a:pt x="28197" y="2745"/>
                  </a:lnTo>
                  <a:lnTo>
                    <a:pt x="28130" y="3155"/>
                  </a:lnTo>
                  <a:lnTo>
                    <a:pt x="27992" y="2443"/>
                  </a:lnTo>
                  <a:lnTo>
                    <a:pt x="27896" y="3012"/>
                  </a:lnTo>
                  <a:lnTo>
                    <a:pt x="27786" y="2443"/>
                  </a:lnTo>
                  <a:lnTo>
                    <a:pt x="27665" y="3162"/>
                  </a:lnTo>
                  <a:lnTo>
                    <a:pt x="27507" y="2346"/>
                  </a:lnTo>
                  <a:lnTo>
                    <a:pt x="27411" y="2924"/>
                  </a:lnTo>
                  <a:lnTo>
                    <a:pt x="27248" y="2087"/>
                  </a:lnTo>
                  <a:lnTo>
                    <a:pt x="27112" y="2908"/>
                  </a:lnTo>
                  <a:lnTo>
                    <a:pt x="26961" y="2131"/>
                  </a:lnTo>
                  <a:lnTo>
                    <a:pt x="26868" y="2683"/>
                  </a:lnTo>
                  <a:lnTo>
                    <a:pt x="26711" y="1871"/>
                  </a:lnTo>
                  <a:lnTo>
                    <a:pt x="26592" y="2578"/>
                  </a:lnTo>
                  <a:lnTo>
                    <a:pt x="26443" y="1804"/>
                  </a:lnTo>
                  <a:lnTo>
                    <a:pt x="26337" y="2437"/>
                  </a:lnTo>
                  <a:lnTo>
                    <a:pt x="26235" y="1917"/>
                  </a:lnTo>
                  <a:lnTo>
                    <a:pt x="26130" y="2552"/>
                  </a:lnTo>
                  <a:lnTo>
                    <a:pt x="26030" y="2032"/>
                  </a:lnTo>
                  <a:lnTo>
                    <a:pt x="25902" y="2796"/>
                  </a:lnTo>
                  <a:cubicBezTo>
                    <a:pt x="25885" y="2794"/>
                    <a:pt x="25865" y="2794"/>
                    <a:pt x="25847" y="2793"/>
                  </a:cubicBezTo>
                  <a:lnTo>
                    <a:pt x="25732" y="2200"/>
                  </a:lnTo>
                  <a:lnTo>
                    <a:pt x="25648" y="2697"/>
                  </a:lnTo>
                  <a:lnTo>
                    <a:pt x="25525" y="2062"/>
                  </a:lnTo>
                  <a:lnTo>
                    <a:pt x="25406" y="2780"/>
                  </a:lnTo>
                  <a:lnTo>
                    <a:pt x="25398" y="2780"/>
                  </a:lnTo>
                  <a:lnTo>
                    <a:pt x="25285" y="2200"/>
                  </a:lnTo>
                  <a:lnTo>
                    <a:pt x="25188" y="2791"/>
                  </a:lnTo>
                  <a:lnTo>
                    <a:pt x="25182" y="2791"/>
                  </a:lnTo>
                  <a:lnTo>
                    <a:pt x="25041" y="2062"/>
                  </a:lnTo>
                  <a:lnTo>
                    <a:pt x="24918" y="2807"/>
                  </a:lnTo>
                  <a:cubicBezTo>
                    <a:pt x="24910" y="2807"/>
                    <a:pt x="24903" y="2809"/>
                    <a:pt x="24896" y="2809"/>
                  </a:cubicBezTo>
                  <a:lnTo>
                    <a:pt x="24777" y="2200"/>
                  </a:lnTo>
                  <a:lnTo>
                    <a:pt x="24674" y="2828"/>
                  </a:lnTo>
                  <a:lnTo>
                    <a:pt x="24671" y="2828"/>
                  </a:lnTo>
                  <a:lnTo>
                    <a:pt x="24526" y="2089"/>
                  </a:lnTo>
                  <a:lnTo>
                    <a:pt x="24421" y="2706"/>
                  </a:lnTo>
                  <a:lnTo>
                    <a:pt x="24318" y="2174"/>
                  </a:lnTo>
                  <a:lnTo>
                    <a:pt x="24213" y="2807"/>
                  </a:lnTo>
                  <a:lnTo>
                    <a:pt x="24073" y="2089"/>
                  </a:lnTo>
                  <a:lnTo>
                    <a:pt x="23952" y="2813"/>
                  </a:lnTo>
                  <a:lnTo>
                    <a:pt x="23839" y="2234"/>
                  </a:lnTo>
                  <a:lnTo>
                    <a:pt x="23750" y="2774"/>
                  </a:lnTo>
                  <a:lnTo>
                    <a:pt x="23634" y="2176"/>
                  </a:lnTo>
                  <a:lnTo>
                    <a:pt x="23503" y="2961"/>
                  </a:lnTo>
                  <a:lnTo>
                    <a:pt x="23502" y="2961"/>
                  </a:lnTo>
                  <a:lnTo>
                    <a:pt x="23368" y="2283"/>
                  </a:lnTo>
                  <a:lnTo>
                    <a:pt x="23271" y="2868"/>
                  </a:lnTo>
                  <a:lnTo>
                    <a:pt x="23148" y="2234"/>
                  </a:lnTo>
                  <a:lnTo>
                    <a:pt x="23042" y="2866"/>
                  </a:lnTo>
                  <a:lnTo>
                    <a:pt x="22943" y="2346"/>
                  </a:lnTo>
                  <a:lnTo>
                    <a:pt x="22835" y="2990"/>
                  </a:lnTo>
                  <a:lnTo>
                    <a:pt x="22696" y="2279"/>
                  </a:lnTo>
                  <a:lnTo>
                    <a:pt x="22562" y="3079"/>
                  </a:lnTo>
                  <a:lnTo>
                    <a:pt x="22439" y="2440"/>
                  </a:lnTo>
                  <a:lnTo>
                    <a:pt x="22327" y="3118"/>
                  </a:lnTo>
                  <a:lnTo>
                    <a:pt x="22182" y="2373"/>
                  </a:lnTo>
                  <a:lnTo>
                    <a:pt x="22045" y="3191"/>
                  </a:lnTo>
                  <a:cubicBezTo>
                    <a:pt x="22044" y="3191"/>
                    <a:pt x="22044" y="3192"/>
                    <a:pt x="22042" y="3192"/>
                  </a:cubicBezTo>
                  <a:lnTo>
                    <a:pt x="21906" y="2489"/>
                  </a:lnTo>
                  <a:lnTo>
                    <a:pt x="21846" y="2844"/>
                  </a:lnTo>
                  <a:lnTo>
                    <a:pt x="21768" y="2443"/>
                  </a:lnTo>
                  <a:lnTo>
                    <a:pt x="21640" y="3201"/>
                  </a:lnTo>
                  <a:lnTo>
                    <a:pt x="21632" y="3261"/>
                  </a:lnTo>
                  <a:lnTo>
                    <a:pt x="21618" y="3201"/>
                  </a:lnTo>
                  <a:lnTo>
                    <a:pt x="21492" y="2548"/>
                  </a:lnTo>
                  <a:lnTo>
                    <a:pt x="21383" y="3201"/>
                  </a:lnTo>
                  <a:lnTo>
                    <a:pt x="21369" y="3290"/>
                  </a:lnTo>
                  <a:lnTo>
                    <a:pt x="21350" y="3201"/>
                  </a:lnTo>
                  <a:lnTo>
                    <a:pt x="21239" y="2633"/>
                  </a:lnTo>
                  <a:lnTo>
                    <a:pt x="21152" y="3157"/>
                  </a:lnTo>
                  <a:lnTo>
                    <a:pt x="21033" y="2546"/>
                  </a:lnTo>
                  <a:lnTo>
                    <a:pt x="20924" y="3200"/>
                  </a:lnTo>
                  <a:lnTo>
                    <a:pt x="20900" y="3339"/>
                  </a:lnTo>
                  <a:lnTo>
                    <a:pt x="20873" y="3200"/>
                  </a:lnTo>
                  <a:lnTo>
                    <a:pt x="20765" y="2632"/>
                  </a:lnTo>
                  <a:lnTo>
                    <a:pt x="20670" y="3200"/>
                  </a:lnTo>
                  <a:lnTo>
                    <a:pt x="20638" y="3388"/>
                  </a:lnTo>
                  <a:lnTo>
                    <a:pt x="20602" y="3200"/>
                  </a:lnTo>
                  <a:lnTo>
                    <a:pt x="20513" y="2744"/>
                  </a:lnTo>
                  <a:lnTo>
                    <a:pt x="20438" y="3200"/>
                  </a:lnTo>
                  <a:lnTo>
                    <a:pt x="20396" y="3448"/>
                  </a:lnTo>
                  <a:lnTo>
                    <a:pt x="20346" y="3200"/>
                  </a:lnTo>
                  <a:lnTo>
                    <a:pt x="20280" y="2850"/>
                  </a:lnTo>
                  <a:lnTo>
                    <a:pt x="20221" y="3200"/>
                  </a:lnTo>
                  <a:lnTo>
                    <a:pt x="20185" y="3423"/>
                  </a:lnTo>
                  <a:lnTo>
                    <a:pt x="20142" y="3200"/>
                  </a:lnTo>
                  <a:lnTo>
                    <a:pt x="20053" y="2744"/>
                  </a:lnTo>
                  <a:lnTo>
                    <a:pt x="19976" y="3200"/>
                  </a:lnTo>
                  <a:lnTo>
                    <a:pt x="19947" y="3372"/>
                  </a:lnTo>
                  <a:lnTo>
                    <a:pt x="19912" y="3200"/>
                  </a:lnTo>
                  <a:lnTo>
                    <a:pt x="19845" y="2850"/>
                  </a:lnTo>
                  <a:lnTo>
                    <a:pt x="19787" y="3200"/>
                  </a:lnTo>
                  <a:lnTo>
                    <a:pt x="19760" y="3362"/>
                  </a:lnTo>
                  <a:lnTo>
                    <a:pt x="19729" y="3200"/>
                  </a:lnTo>
                  <a:lnTo>
                    <a:pt x="19619" y="2632"/>
                  </a:lnTo>
                  <a:lnTo>
                    <a:pt x="19524" y="3200"/>
                  </a:lnTo>
                  <a:lnTo>
                    <a:pt x="19520" y="3216"/>
                  </a:lnTo>
                  <a:lnTo>
                    <a:pt x="19517" y="3200"/>
                  </a:lnTo>
                  <a:lnTo>
                    <a:pt x="19411" y="2656"/>
                  </a:lnTo>
                  <a:lnTo>
                    <a:pt x="19324" y="3186"/>
                  </a:lnTo>
                  <a:lnTo>
                    <a:pt x="19206" y="2581"/>
                  </a:lnTo>
                  <a:lnTo>
                    <a:pt x="19113" y="3134"/>
                  </a:lnTo>
                  <a:lnTo>
                    <a:pt x="19000" y="2548"/>
                  </a:lnTo>
                  <a:lnTo>
                    <a:pt x="18929" y="2976"/>
                  </a:lnTo>
                  <a:lnTo>
                    <a:pt x="18793" y="2280"/>
                  </a:lnTo>
                  <a:lnTo>
                    <a:pt x="18682" y="2945"/>
                  </a:lnTo>
                  <a:lnTo>
                    <a:pt x="18553" y="2280"/>
                  </a:lnTo>
                  <a:lnTo>
                    <a:pt x="18467" y="2794"/>
                  </a:lnTo>
                  <a:lnTo>
                    <a:pt x="18347" y="2174"/>
                  </a:lnTo>
                  <a:lnTo>
                    <a:pt x="18241" y="2810"/>
                  </a:lnTo>
                  <a:lnTo>
                    <a:pt x="18096" y="2062"/>
                  </a:lnTo>
                  <a:lnTo>
                    <a:pt x="18013" y="2568"/>
                  </a:lnTo>
                  <a:lnTo>
                    <a:pt x="17936" y="2174"/>
                  </a:lnTo>
                  <a:lnTo>
                    <a:pt x="17857" y="2636"/>
                  </a:lnTo>
                  <a:lnTo>
                    <a:pt x="17775" y="2200"/>
                  </a:lnTo>
                  <a:lnTo>
                    <a:pt x="17716" y="2546"/>
                  </a:lnTo>
                  <a:lnTo>
                    <a:pt x="17613" y="2009"/>
                  </a:lnTo>
                  <a:lnTo>
                    <a:pt x="17536" y="2457"/>
                  </a:lnTo>
                  <a:lnTo>
                    <a:pt x="17433" y="1920"/>
                  </a:lnTo>
                  <a:lnTo>
                    <a:pt x="17345" y="2453"/>
                  </a:lnTo>
                  <a:lnTo>
                    <a:pt x="17215" y="1792"/>
                  </a:lnTo>
                  <a:lnTo>
                    <a:pt x="17200" y="1710"/>
                  </a:lnTo>
                  <a:lnTo>
                    <a:pt x="17185" y="1792"/>
                  </a:lnTo>
                  <a:lnTo>
                    <a:pt x="17079" y="2433"/>
                  </a:lnTo>
                  <a:lnTo>
                    <a:pt x="16954" y="1792"/>
                  </a:lnTo>
                  <a:lnTo>
                    <a:pt x="16947" y="1758"/>
                  </a:lnTo>
                  <a:lnTo>
                    <a:pt x="16941" y="1792"/>
                  </a:lnTo>
                  <a:lnTo>
                    <a:pt x="16870" y="2211"/>
                  </a:lnTo>
                  <a:lnTo>
                    <a:pt x="16789" y="1792"/>
                  </a:lnTo>
                  <a:lnTo>
                    <a:pt x="16738" y="1537"/>
                  </a:lnTo>
                  <a:lnTo>
                    <a:pt x="16696" y="1792"/>
                  </a:lnTo>
                  <a:lnTo>
                    <a:pt x="16643" y="2109"/>
                  </a:lnTo>
                  <a:lnTo>
                    <a:pt x="16582" y="1792"/>
                  </a:lnTo>
                  <a:lnTo>
                    <a:pt x="16533" y="1537"/>
                  </a:lnTo>
                  <a:lnTo>
                    <a:pt x="16491" y="1792"/>
                  </a:lnTo>
                  <a:lnTo>
                    <a:pt x="16469" y="1923"/>
                  </a:lnTo>
                  <a:lnTo>
                    <a:pt x="16444" y="1792"/>
                  </a:lnTo>
                  <a:lnTo>
                    <a:pt x="16357" y="1349"/>
                  </a:lnTo>
                  <a:lnTo>
                    <a:pt x="16282" y="1792"/>
                  </a:lnTo>
                  <a:lnTo>
                    <a:pt x="16260" y="1920"/>
                  </a:lnTo>
                  <a:lnTo>
                    <a:pt x="16235" y="1792"/>
                  </a:lnTo>
                  <a:lnTo>
                    <a:pt x="16150" y="1349"/>
                  </a:lnTo>
                  <a:lnTo>
                    <a:pt x="16077" y="1792"/>
                  </a:lnTo>
                  <a:lnTo>
                    <a:pt x="16067" y="1855"/>
                  </a:lnTo>
                  <a:lnTo>
                    <a:pt x="16054" y="1792"/>
                  </a:lnTo>
                  <a:lnTo>
                    <a:pt x="15943" y="1228"/>
                  </a:lnTo>
                  <a:lnTo>
                    <a:pt x="15849" y="1792"/>
                  </a:lnTo>
                  <a:lnTo>
                    <a:pt x="15846" y="1800"/>
                  </a:lnTo>
                  <a:lnTo>
                    <a:pt x="15845" y="1792"/>
                  </a:lnTo>
                  <a:lnTo>
                    <a:pt x="15736" y="1228"/>
                  </a:lnTo>
                  <a:lnTo>
                    <a:pt x="15670" y="1615"/>
                  </a:lnTo>
                  <a:lnTo>
                    <a:pt x="15567" y="1085"/>
                  </a:lnTo>
                  <a:lnTo>
                    <a:pt x="15473" y="1656"/>
                  </a:lnTo>
                  <a:lnTo>
                    <a:pt x="15363" y="1085"/>
                  </a:lnTo>
                  <a:lnTo>
                    <a:pt x="15278" y="1593"/>
                  </a:lnTo>
                  <a:lnTo>
                    <a:pt x="15156" y="966"/>
                  </a:lnTo>
                  <a:lnTo>
                    <a:pt x="15055" y="1576"/>
                  </a:lnTo>
                  <a:lnTo>
                    <a:pt x="14909" y="835"/>
                  </a:lnTo>
                  <a:lnTo>
                    <a:pt x="14805" y="1473"/>
                  </a:lnTo>
                  <a:cubicBezTo>
                    <a:pt x="14803" y="1473"/>
                    <a:pt x="14801" y="1471"/>
                    <a:pt x="14799" y="1471"/>
                  </a:cubicBezTo>
                  <a:lnTo>
                    <a:pt x="14666" y="780"/>
                  </a:lnTo>
                  <a:lnTo>
                    <a:pt x="14571" y="1344"/>
                  </a:lnTo>
                  <a:lnTo>
                    <a:pt x="14438" y="658"/>
                  </a:lnTo>
                  <a:lnTo>
                    <a:pt x="14362" y="1123"/>
                  </a:lnTo>
                  <a:lnTo>
                    <a:pt x="14253" y="570"/>
                  </a:lnTo>
                  <a:lnTo>
                    <a:pt x="14165" y="1107"/>
                  </a:lnTo>
                  <a:lnTo>
                    <a:pt x="14050" y="513"/>
                  </a:lnTo>
                  <a:lnTo>
                    <a:pt x="13964" y="1024"/>
                  </a:lnTo>
                  <a:lnTo>
                    <a:pt x="13842" y="393"/>
                  </a:lnTo>
                  <a:lnTo>
                    <a:pt x="13745" y="981"/>
                  </a:lnTo>
                  <a:lnTo>
                    <a:pt x="13605" y="266"/>
                  </a:lnTo>
                  <a:lnTo>
                    <a:pt x="13520" y="780"/>
                  </a:lnTo>
                  <a:lnTo>
                    <a:pt x="13420" y="266"/>
                  </a:lnTo>
                  <a:lnTo>
                    <a:pt x="13359" y="632"/>
                  </a:lnTo>
                  <a:lnTo>
                    <a:pt x="13266" y="153"/>
                  </a:lnTo>
                  <a:lnTo>
                    <a:pt x="13177" y="695"/>
                  </a:lnTo>
                  <a:lnTo>
                    <a:pt x="13083" y="204"/>
                  </a:lnTo>
                  <a:lnTo>
                    <a:pt x="13014" y="607"/>
                  </a:lnTo>
                  <a:lnTo>
                    <a:pt x="128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5"/>
            <p:cNvSpPr/>
            <p:nvPr/>
          </p:nvSpPr>
          <p:spPr>
            <a:xfrm>
              <a:off x="-980440" y="2708145"/>
              <a:ext cx="5560830" cy="4867300"/>
            </a:xfrm>
            <a:custGeom>
              <a:avLst/>
              <a:gdLst/>
              <a:ahLst/>
              <a:cxnLst/>
              <a:rect l="l" t="t" r="r" b="b"/>
              <a:pathLst>
                <a:path w="36483" h="31934" extrusionOk="0">
                  <a:moveTo>
                    <a:pt x="6209" y="252"/>
                  </a:moveTo>
                  <a:lnTo>
                    <a:pt x="6212" y="332"/>
                  </a:lnTo>
                  <a:cubicBezTo>
                    <a:pt x="6212" y="304"/>
                    <a:pt x="6211" y="277"/>
                    <a:pt x="6209" y="252"/>
                  </a:cubicBezTo>
                  <a:close/>
                  <a:moveTo>
                    <a:pt x="6305" y="1472"/>
                  </a:moveTo>
                  <a:lnTo>
                    <a:pt x="6305" y="1713"/>
                  </a:lnTo>
                  <a:cubicBezTo>
                    <a:pt x="6305" y="1714"/>
                    <a:pt x="6305" y="1721"/>
                    <a:pt x="6304" y="1734"/>
                  </a:cubicBezTo>
                  <a:lnTo>
                    <a:pt x="6304" y="1734"/>
                  </a:lnTo>
                  <a:cubicBezTo>
                    <a:pt x="6291" y="1705"/>
                    <a:pt x="6279" y="1676"/>
                    <a:pt x="6269" y="1646"/>
                  </a:cubicBezTo>
                  <a:lnTo>
                    <a:pt x="6269" y="1646"/>
                  </a:lnTo>
                  <a:cubicBezTo>
                    <a:pt x="6264" y="1663"/>
                    <a:pt x="6259" y="1679"/>
                    <a:pt x="6254" y="1695"/>
                  </a:cubicBezTo>
                  <a:lnTo>
                    <a:pt x="6254" y="1695"/>
                  </a:lnTo>
                  <a:lnTo>
                    <a:pt x="6252" y="1593"/>
                  </a:lnTo>
                  <a:lnTo>
                    <a:pt x="6252" y="1593"/>
                  </a:lnTo>
                  <a:cubicBezTo>
                    <a:pt x="6257" y="1611"/>
                    <a:pt x="6263" y="1629"/>
                    <a:pt x="6269" y="1646"/>
                  </a:cubicBezTo>
                  <a:lnTo>
                    <a:pt x="6269" y="1646"/>
                  </a:lnTo>
                  <a:cubicBezTo>
                    <a:pt x="6284" y="1592"/>
                    <a:pt x="6297" y="1535"/>
                    <a:pt x="6305" y="1472"/>
                  </a:cubicBezTo>
                  <a:close/>
                  <a:moveTo>
                    <a:pt x="6103" y="2641"/>
                  </a:moveTo>
                  <a:cubicBezTo>
                    <a:pt x="6103" y="2644"/>
                    <a:pt x="6106" y="2650"/>
                    <a:pt x="6106" y="2653"/>
                  </a:cubicBezTo>
                  <a:cubicBezTo>
                    <a:pt x="6099" y="2657"/>
                    <a:pt x="6092" y="2663"/>
                    <a:pt x="6086" y="2667"/>
                  </a:cubicBezTo>
                  <a:cubicBezTo>
                    <a:pt x="6092" y="2658"/>
                    <a:pt x="6099" y="2650"/>
                    <a:pt x="6103" y="2641"/>
                  </a:cubicBezTo>
                  <a:close/>
                  <a:moveTo>
                    <a:pt x="6305" y="2870"/>
                  </a:moveTo>
                  <a:lnTo>
                    <a:pt x="6305" y="2921"/>
                  </a:lnTo>
                  <a:lnTo>
                    <a:pt x="6300" y="2921"/>
                  </a:lnTo>
                  <a:cubicBezTo>
                    <a:pt x="6289" y="2946"/>
                    <a:pt x="6275" y="2968"/>
                    <a:pt x="6263" y="2991"/>
                  </a:cubicBezTo>
                  <a:cubicBezTo>
                    <a:pt x="6275" y="2931"/>
                    <a:pt x="6286" y="2910"/>
                    <a:pt x="6305" y="2870"/>
                  </a:cubicBezTo>
                  <a:close/>
                  <a:moveTo>
                    <a:pt x="3315" y="3190"/>
                  </a:moveTo>
                  <a:lnTo>
                    <a:pt x="3320" y="3263"/>
                  </a:lnTo>
                  <a:cubicBezTo>
                    <a:pt x="3320" y="3238"/>
                    <a:pt x="3318" y="3215"/>
                    <a:pt x="3315" y="3190"/>
                  </a:cubicBezTo>
                  <a:close/>
                  <a:moveTo>
                    <a:pt x="6432" y="4137"/>
                  </a:moveTo>
                  <a:cubicBezTo>
                    <a:pt x="6442" y="4173"/>
                    <a:pt x="6452" y="4206"/>
                    <a:pt x="6465" y="4241"/>
                  </a:cubicBezTo>
                  <a:lnTo>
                    <a:pt x="6432" y="4160"/>
                  </a:lnTo>
                  <a:lnTo>
                    <a:pt x="6432" y="4137"/>
                  </a:lnTo>
                  <a:close/>
                  <a:moveTo>
                    <a:pt x="6305" y="4256"/>
                  </a:moveTo>
                  <a:lnTo>
                    <a:pt x="6304" y="4287"/>
                  </a:lnTo>
                  <a:lnTo>
                    <a:pt x="6304" y="4287"/>
                  </a:lnTo>
                  <a:cubicBezTo>
                    <a:pt x="6305" y="4277"/>
                    <a:pt x="6305" y="4267"/>
                    <a:pt x="6305" y="4257"/>
                  </a:cubicBezTo>
                  <a:lnTo>
                    <a:pt x="6305" y="4289"/>
                  </a:lnTo>
                  <a:cubicBezTo>
                    <a:pt x="6305" y="4298"/>
                    <a:pt x="6304" y="4305"/>
                    <a:pt x="6302" y="4312"/>
                  </a:cubicBezTo>
                  <a:lnTo>
                    <a:pt x="6304" y="4287"/>
                  </a:lnTo>
                  <a:lnTo>
                    <a:pt x="6304" y="4287"/>
                  </a:lnTo>
                  <a:cubicBezTo>
                    <a:pt x="6303" y="4298"/>
                    <a:pt x="6301" y="4309"/>
                    <a:pt x="6300" y="4320"/>
                  </a:cubicBezTo>
                  <a:cubicBezTo>
                    <a:pt x="6268" y="4485"/>
                    <a:pt x="6227" y="4641"/>
                    <a:pt x="6182" y="4792"/>
                  </a:cubicBezTo>
                  <a:cubicBezTo>
                    <a:pt x="6160" y="4844"/>
                    <a:pt x="6134" y="4895"/>
                    <a:pt x="6108" y="4946"/>
                  </a:cubicBezTo>
                  <a:lnTo>
                    <a:pt x="6076" y="4959"/>
                  </a:lnTo>
                  <a:cubicBezTo>
                    <a:pt x="6176" y="4729"/>
                    <a:pt x="6256" y="4497"/>
                    <a:pt x="6305" y="4256"/>
                  </a:cubicBezTo>
                  <a:close/>
                  <a:moveTo>
                    <a:pt x="6487" y="4304"/>
                  </a:moveTo>
                  <a:cubicBezTo>
                    <a:pt x="6530" y="4416"/>
                    <a:pt x="6586" y="4524"/>
                    <a:pt x="6647" y="4623"/>
                  </a:cubicBezTo>
                  <a:cubicBezTo>
                    <a:pt x="6706" y="4718"/>
                    <a:pt x="6763" y="4773"/>
                    <a:pt x="6795" y="4885"/>
                  </a:cubicBezTo>
                  <a:cubicBezTo>
                    <a:pt x="6805" y="4917"/>
                    <a:pt x="6812" y="4950"/>
                    <a:pt x="6819" y="4982"/>
                  </a:cubicBezTo>
                  <a:cubicBezTo>
                    <a:pt x="6710" y="4816"/>
                    <a:pt x="6613" y="4645"/>
                    <a:pt x="6543" y="4459"/>
                  </a:cubicBezTo>
                  <a:cubicBezTo>
                    <a:pt x="6523" y="4408"/>
                    <a:pt x="6504" y="4356"/>
                    <a:pt x="6487" y="4304"/>
                  </a:cubicBezTo>
                  <a:close/>
                  <a:moveTo>
                    <a:pt x="5968" y="4995"/>
                  </a:moveTo>
                  <a:lnTo>
                    <a:pt x="5968" y="4995"/>
                  </a:lnTo>
                  <a:cubicBezTo>
                    <a:pt x="5967" y="4996"/>
                    <a:pt x="5967" y="4998"/>
                    <a:pt x="5966" y="5001"/>
                  </a:cubicBezTo>
                  <a:lnTo>
                    <a:pt x="5958" y="5002"/>
                  </a:lnTo>
                  <a:cubicBezTo>
                    <a:pt x="5962" y="5001"/>
                    <a:pt x="5965" y="4997"/>
                    <a:pt x="5968" y="4995"/>
                  </a:cubicBezTo>
                  <a:close/>
                  <a:moveTo>
                    <a:pt x="7007" y="4975"/>
                  </a:moveTo>
                  <a:cubicBezTo>
                    <a:pt x="7072" y="5104"/>
                    <a:pt x="7097" y="5252"/>
                    <a:pt x="7137" y="5393"/>
                  </a:cubicBezTo>
                  <a:cubicBezTo>
                    <a:pt x="7079" y="5325"/>
                    <a:pt x="7021" y="5256"/>
                    <a:pt x="6966" y="5185"/>
                  </a:cubicBezTo>
                  <a:cubicBezTo>
                    <a:pt x="6970" y="5172"/>
                    <a:pt x="6972" y="5161"/>
                    <a:pt x="6973" y="5147"/>
                  </a:cubicBezTo>
                  <a:cubicBezTo>
                    <a:pt x="6976" y="5088"/>
                    <a:pt x="6970" y="5023"/>
                    <a:pt x="7007" y="4975"/>
                  </a:cubicBezTo>
                  <a:close/>
                  <a:moveTo>
                    <a:pt x="3237" y="5393"/>
                  </a:moveTo>
                  <a:cubicBezTo>
                    <a:pt x="3237" y="5396"/>
                    <a:pt x="3240" y="5400"/>
                    <a:pt x="3240" y="5404"/>
                  </a:cubicBezTo>
                  <a:cubicBezTo>
                    <a:pt x="3233" y="5410"/>
                    <a:pt x="3225" y="5416"/>
                    <a:pt x="3217" y="5422"/>
                  </a:cubicBezTo>
                  <a:cubicBezTo>
                    <a:pt x="3222" y="5412"/>
                    <a:pt x="3231" y="5403"/>
                    <a:pt x="3237" y="5393"/>
                  </a:cubicBezTo>
                  <a:close/>
                  <a:moveTo>
                    <a:pt x="6182" y="5388"/>
                  </a:moveTo>
                  <a:cubicBezTo>
                    <a:pt x="6188" y="5393"/>
                    <a:pt x="6191" y="5400"/>
                    <a:pt x="6195" y="5403"/>
                  </a:cubicBezTo>
                  <a:cubicBezTo>
                    <a:pt x="6186" y="5436"/>
                    <a:pt x="6175" y="5465"/>
                    <a:pt x="6162" y="5495"/>
                  </a:cubicBezTo>
                  <a:cubicBezTo>
                    <a:pt x="6162" y="5458"/>
                    <a:pt x="6169" y="5423"/>
                    <a:pt x="6182" y="5388"/>
                  </a:cubicBezTo>
                  <a:close/>
                  <a:moveTo>
                    <a:pt x="3424" y="5605"/>
                  </a:moveTo>
                  <a:lnTo>
                    <a:pt x="3424" y="5651"/>
                  </a:lnTo>
                  <a:lnTo>
                    <a:pt x="3418" y="5651"/>
                  </a:lnTo>
                  <a:cubicBezTo>
                    <a:pt x="3408" y="5673"/>
                    <a:pt x="3395" y="5693"/>
                    <a:pt x="3385" y="5715"/>
                  </a:cubicBezTo>
                  <a:cubicBezTo>
                    <a:pt x="3395" y="5659"/>
                    <a:pt x="3407" y="5641"/>
                    <a:pt x="3424" y="5605"/>
                  </a:cubicBezTo>
                  <a:close/>
                  <a:moveTo>
                    <a:pt x="6472" y="5499"/>
                  </a:moveTo>
                  <a:cubicBezTo>
                    <a:pt x="6488" y="5548"/>
                    <a:pt x="6507" y="5593"/>
                    <a:pt x="6522" y="5637"/>
                  </a:cubicBezTo>
                  <a:cubicBezTo>
                    <a:pt x="6535" y="5673"/>
                    <a:pt x="6549" y="5708"/>
                    <a:pt x="6564" y="5743"/>
                  </a:cubicBezTo>
                  <a:cubicBezTo>
                    <a:pt x="6530" y="5670"/>
                    <a:pt x="6501" y="5593"/>
                    <a:pt x="6472" y="5512"/>
                  </a:cubicBezTo>
                  <a:lnTo>
                    <a:pt x="6472" y="5499"/>
                  </a:lnTo>
                  <a:close/>
                  <a:moveTo>
                    <a:pt x="6005" y="6122"/>
                  </a:moveTo>
                  <a:cubicBezTo>
                    <a:pt x="5958" y="6152"/>
                    <a:pt x="5913" y="6181"/>
                    <a:pt x="5867" y="6209"/>
                  </a:cubicBezTo>
                  <a:cubicBezTo>
                    <a:pt x="5871" y="6196"/>
                    <a:pt x="5876" y="6181"/>
                    <a:pt x="5877" y="6167"/>
                  </a:cubicBezTo>
                  <a:cubicBezTo>
                    <a:pt x="5884" y="6165"/>
                    <a:pt x="5893" y="6164"/>
                    <a:pt x="5900" y="6162"/>
                  </a:cubicBezTo>
                  <a:cubicBezTo>
                    <a:pt x="5902" y="6165"/>
                    <a:pt x="5905" y="6166"/>
                    <a:pt x="5908" y="6166"/>
                  </a:cubicBezTo>
                  <a:cubicBezTo>
                    <a:pt x="5916" y="6166"/>
                    <a:pt x="5924" y="6160"/>
                    <a:pt x="5929" y="6151"/>
                  </a:cubicBezTo>
                  <a:cubicBezTo>
                    <a:pt x="5955" y="6142"/>
                    <a:pt x="5980" y="6133"/>
                    <a:pt x="6005" y="6122"/>
                  </a:cubicBezTo>
                  <a:close/>
                  <a:moveTo>
                    <a:pt x="5825" y="6181"/>
                  </a:moveTo>
                  <a:lnTo>
                    <a:pt x="5825" y="6235"/>
                  </a:lnTo>
                  <a:cubicBezTo>
                    <a:pt x="5738" y="6283"/>
                    <a:pt x="5649" y="6325"/>
                    <a:pt x="5556" y="6363"/>
                  </a:cubicBezTo>
                  <a:cubicBezTo>
                    <a:pt x="5566" y="6351"/>
                    <a:pt x="5576" y="6338"/>
                    <a:pt x="5587" y="6325"/>
                  </a:cubicBezTo>
                  <a:lnTo>
                    <a:pt x="5679" y="6200"/>
                  </a:lnTo>
                  <a:cubicBezTo>
                    <a:pt x="5729" y="6199"/>
                    <a:pt x="5777" y="6193"/>
                    <a:pt x="5825" y="6181"/>
                  </a:cubicBezTo>
                  <a:close/>
                  <a:moveTo>
                    <a:pt x="5970" y="6405"/>
                  </a:moveTo>
                  <a:lnTo>
                    <a:pt x="5970" y="6405"/>
                  </a:lnTo>
                  <a:cubicBezTo>
                    <a:pt x="5883" y="6547"/>
                    <a:pt x="5783" y="6681"/>
                    <a:pt x="5672" y="6809"/>
                  </a:cubicBezTo>
                  <a:cubicBezTo>
                    <a:pt x="5682" y="6788"/>
                    <a:pt x="5690" y="6762"/>
                    <a:pt x="5697" y="6743"/>
                  </a:cubicBezTo>
                  <a:cubicBezTo>
                    <a:pt x="5738" y="6617"/>
                    <a:pt x="5867" y="6501"/>
                    <a:pt x="5970" y="6405"/>
                  </a:cubicBezTo>
                  <a:close/>
                  <a:moveTo>
                    <a:pt x="9644" y="6784"/>
                  </a:moveTo>
                  <a:lnTo>
                    <a:pt x="9647" y="6857"/>
                  </a:lnTo>
                  <a:cubicBezTo>
                    <a:pt x="9647" y="6832"/>
                    <a:pt x="9645" y="6809"/>
                    <a:pt x="9644" y="6784"/>
                  </a:cubicBezTo>
                  <a:close/>
                  <a:moveTo>
                    <a:pt x="3540" y="6768"/>
                  </a:moveTo>
                  <a:cubicBezTo>
                    <a:pt x="3551" y="6801"/>
                    <a:pt x="3561" y="6832"/>
                    <a:pt x="3572" y="6864"/>
                  </a:cubicBezTo>
                  <a:cubicBezTo>
                    <a:pt x="3561" y="6839"/>
                    <a:pt x="3552" y="6816"/>
                    <a:pt x="3540" y="6790"/>
                  </a:cubicBezTo>
                  <a:lnTo>
                    <a:pt x="3540" y="6768"/>
                  </a:lnTo>
                  <a:close/>
                  <a:moveTo>
                    <a:pt x="6073" y="6915"/>
                  </a:moveTo>
                  <a:cubicBezTo>
                    <a:pt x="6088" y="6936"/>
                    <a:pt x="6102" y="6961"/>
                    <a:pt x="6117" y="6983"/>
                  </a:cubicBezTo>
                  <a:cubicBezTo>
                    <a:pt x="6115" y="7024"/>
                    <a:pt x="6111" y="7067"/>
                    <a:pt x="6109" y="7109"/>
                  </a:cubicBezTo>
                  <a:cubicBezTo>
                    <a:pt x="6080" y="7157"/>
                    <a:pt x="6050" y="7204"/>
                    <a:pt x="6016" y="7252"/>
                  </a:cubicBezTo>
                  <a:cubicBezTo>
                    <a:pt x="6050" y="7140"/>
                    <a:pt x="6069" y="7028"/>
                    <a:pt x="6073" y="6915"/>
                  </a:cubicBezTo>
                  <a:close/>
                  <a:moveTo>
                    <a:pt x="6740" y="6436"/>
                  </a:moveTo>
                  <a:lnTo>
                    <a:pt x="6740" y="6436"/>
                  </a:lnTo>
                  <a:cubicBezTo>
                    <a:pt x="6799" y="6492"/>
                    <a:pt x="6816" y="6579"/>
                    <a:pt x="6843" y="6661"/>
                  </a:cubicBezTo>
                  <a:cubicBezTo>
                    <a:pt x="6904" y="6854"/>
                    <a:pt x="7018" y="7031"/>
                    <a:pt x="7178" y="7140"/>
                  </a:cubicBezTo>
                  <a:cubicBezTo>
                    <a:pt x="7193" y="7102"/>
                    <a:pt x="7178" y="7058"/>
                    <a:pt x="7164" y="7021"/>
                  </a:cubicBezTo>
                  <a:cubicBezTo>
                    <a:pt x="7140" y="6955"/>
                    <a:pt x="7116" y="6891"/>
                    <a:pt x="7091" y="6826"/>
                  </a:cubicBezTo>
                  <a:lnTo>
                    <a:pt x="7091" y="6826"/>
                  </a:lnTo>
                  <a:cubicBezTo>
                    <a:pt x="7211" y="7009"/>
                    <a:pt x="7329" y="7191"/>
                    <a:pt x="7470" y="7349"/>
                  </a:cubicBezTo>
                  <a:cubicBezTo>
                    <a:pt x="7316" y="7284"/>
                    <a:pt x="7162" y="7196"/>
                    <a:pt x="7042" y="7086"/>
                  </a:cubicBezTo>
                  <a:cubicBezTo>
                    <a:pt x="6909" y="6963"/>
                    <a:pt x="6831" y="6781"/>
                    <a:pt x="6751" y="6620"/>
                  </a:cubicBezTo>
                  <a:cubicBezTo>
                    <a:pt x="6744" y="6607"/>
                    <a:pt x="6740" y="6592"/>
                    <a:pt x="6732" y="6579"/>
                  </a:cubicBezTo>
                  <a:lnTo>
                    <a:pt x="6732" y="6579"/>
                  </a:lnTo>
                  <a:cubicBezTo>
                    <a:pt x="6740" y="6591"/>
                    <a:pt x="6747" y="6601"/>
                    <a:pt x="6754" y="6610"/>
                  </a:cubicBezTo>
                  <a:cubicBezTo>
                    <a:pt x="6766" y="6552"/>
                    <a:pt x="6761" y="6491"/>
                    <a:pt x="6740" y="6436"/>
                  </a:cubicBezTo>
                  <a:close/>
                  <a:moveTo>
                    <a:pt x="3424" y="6878"/>
                  </a:moveTo>
                  <a:lnTo>
                    <a:pt x="3424" y="6910"/>
                  </a:lnTo>
                  <a:cubicBezTo>
                    <a:pt x="3423" y="6918"/>
                    <a:pt x="3423" y="6925"/>
                    <a:pt x="3421" y="6929"/>
                  </a:cubicBezTo>
                  <a:lnTo>
                    <a:pt x="3423" y="6909"/>
                  </a:lnTo>
                  <a:lnTo>
                    <a:pt x="3423" y="6909"/>
                  </a:lnTo>
                  <a:cubicBezTo>
                    <a:pt x="3421" y="6918"/>
                    <a:pt x="3420" y="6928"/>
                    <a:pt x="3418" y="6936"/>
                  </a:cubicBezTo>
                  <a:cubicBezTo>
                    <a:pt x="3389" y="7089"/>
                    <a:pt x="3352" y="7233"/>
                    <a:pt x="3312" y="7371"/>
                  </a:cubicBezTo>
                  <a:cubicBezTo>
                    <a:pt x="3292" y="7420"/>
                    <a:pt x="3269" y="7467"/>
                    <a:pt x="3243" y="7513"/>
                  </a:cubicBezTo>
                  <a:lnTo>
                    <a:pt x="3214" y="7523"/>
                  </a:lnTo>
                  <a:cubicBezTo>
                    <a:pt x="3306" y="7314"/>
                    <a:pt x="3379" y="7101"/>
                    <a:pt x="3424" y="6882"/>
                  </a:cubicBezTo>
                  <a:lnTo>
                    <a:pt x="3424" y="6882"/>
                  </a:lnTo>
                  <a:lnTo>
                    <a:pt x="3423" y="6909"/>
                  </a:lnTo>
                  <a:lnTo>
                    <a:pt x="3423" y="6909"/>
                  </a:lnTo>
                  <a:cubicBezTo>
                    <a:pt x="3424" y="6900"/>
                    <a:pt x="3424" y="6891"/>
                    <a:pt x="3424" y="6881"/>
                  </a:cubicBezTo>
                  <a:lnTo>
                    <a:pt x="3424" y="6881"/>
                  </a:lnTo>
                  <a:cubicBezTo>
                    <a:pt x="3424" y="6882"/>
                    <a:pt x="3424" y="6882"/>
                    <a:pt x="3424" y="6882"/>
                  </a:cubicBezTo>
                  <a:lnTo>
                    <a:pt x="3424" y="6882"/>
                  </a:lnTo>
                  <a:lnTo>
                    <a:pt x="3424" y="6878"/>
                  </a:lnTo>
                  <a:close/>
                  <a:moveTo>
                    <a:pt x="6764" y="7196"/>
                  </a:moveTo>
                  <a:cubicBezTo>
                    <a:pt x="6783" y="7311"/>
                    <a:pt x="6812" y="7422"/>
                    <a:pt x="6851" y="7530"/>
                  </a:cubicBezTo>
                  <a:cubicBezTo>
                    <a:pt x="6821" y="7496"/>
                    <a:pt x="6792" y="7462"/>
                    <a:pt x="6763" y="7426"/>
                  </a:cubicBezTo>
                  <a:cubicBezTo>
                    <a:pt x="6763" y="7349"/>
                    <a:pt x="6763" y="7273"/>
                    <a:pt x="6764" y="7196"/>
                  </a:cubicBezTo>
                  <a:close/>
                  <a:moveTo>
                    <a:pt x="3590" y="6921"/>
                  </a:moveTo>
                  <a:cubicBezTo>
                    <a:pt x="3632" y="7027"/>
                    <a:pt x="3683" y="7125"/>
                    <a:pt x="3739" y="7217"/>
                  </a:cubicBezTo>
                  <a:cubicBezTo>
                    <a:pt x="3793" y="7304"/>
                    <a:pt x="3845" y="7355"/>
                    <a:pt x="3874" y="7456"/>
                  </a:cubicBezTo>
                  <a:cubicBezTo>
                    <a:pt x="3885" y="7485"/>
                    <a:pt x="3889" y="7516"/>
                    <a:pt x="3896" y="7545"/>
                  </a:cubicBezTo>
                  <a:cubicBezTo>
                    <a:pt x="3795" y="7394"/>
                    <a:pt x="3707" y="7234"/>
                    <a:pt x="3642" y="7064"/>
                  </a:cubicBezTo>
                  <a:cubicBezTo>
                    <a:pt x="3625" y="7016"/>
                    <a:pt x="3609" y="6970"/>
                    <a:pt x="3590" y="6921"/>
                  </a:cubicBezTo>
                  <a:close/>
                  <a:moveTo>
                    <a:pt x="3112" y="7559"/>
                  </a:moveTo>
                  <a:cubicBezTo>
                    <a:pt x="3112" y="7561"/>
                    <a:pt x="3111" y="7562"/>
                    <a:pt x="3111" y="7564"/>
                  </a:cubicBezTo>
                  <a:lnTo>
                    <a:pt x="3105" y="7565"/>
                  </a:lnTo>
                  <a:cubicBezTo>
                    <a:pt x="3108" y="7564"/>
                    <a:pt x="3110" y="7562"/>
                    <a:pt x="3112" y="7559"/>
                  </a:cubicBezTo>
                  <a:close/>
                  <a:moveTo>
                    <a:pt x="4548" y="7747"/>
                  </a:moveTo>
                  <a:lnTo>
                    <a:pt x="4548" y="7747"/>
                  </a:lnTo>
                  <a:cubicBezTo>
                    <a:pt x="4612" y="7764"/>
                    <a:pt x="4676" y="7776"/>
                    <a:pt x="4741" y="7777"/>
                  </a:cubicBezTo>
                  <a:cubicBezTo>
                    <a:pt x="4715" y="7799"/>
                    <a:pt x="4692" y="7819"/>
                    <a:pt x="4666" y="7841"/>
                  </a:cubicBezTo>
                  <a:cubicBezTo>
                    <a:pt x="4628" y="7811"/>
                    <a:pt x="4590" y="7777"/>
                    <a:pt x="4548" y="7747"/>
                  </a:cubicBezTo>
                  <a:close/>
                  <a:moveTo>
                    <a:pt x="4069" y="7538"/>
                  </a:moveTo>
                  <a:cubicBezTo>
                    <a:pt x="4129" y="7655"/>
                    <a:pt x="4153" y="7793"/>
                    <a:pt x="4190" y="7923"/>
                  </a:cubicBezTo>
                  <a:cubicBezTo>
                    <a:pt x="4134" y="7860"/>
                    <a:pt x="4082" y="7798"/>
                    <a:pt x="4033" y="7732"/>
                  </a:cubicBezTo>
                  <a:cubicBezTo>
                    <a:pt x="4034" y="7721"/>
                    <a:pt x="4039" y="7710"/>
                    <a:pt x="4039" y="7697"/>
                  </a:cubicBezTo>
                  <a:cubicBezTo>
                    <a:pt x="4041" y="7644"/>
                    <a:pt x="4034" y="7583"/>
                    <a:pt x="4069" y="7538"/>
                  </a:cubicBezTo>
                  <a:close/>
                  <a:moveTo>
                    <a:pt x="6539" y="7718"/>
                  </a:moveTo>
                  <a:cubicBezTo>
                    <a:pt x="6545" y="7729"/>
                    <a:pt x="6549" y="7742"/>
                    <a:pt x="6554" y="7756"/>
                  </a:cubicBezTo>
                  <a:cubicBezTo>
                    <a:pt x="6557" y="7805"/>
                    <a:pt x="6561" y="7851"/>
                    <a:pt x="6567" y="7899"/>
                  </a:cubicBezTo>
                  <a:lnTo>
                    <a:pt x="6546" y="7944"/>
                  </a:lnTo>
                  <a:lnTo>
                    <a:pt x="6539" y="7718"/>
                  </a:lnTo>
                  <a:close/>
                  <a:moveTo>
                    <a:pt x="4454" y="7837"/>
                  </a:moveTo>
                  <a:lnTo>
                    <a:pt x="4454" y="7837"/>
                  </a:lnTo>
                  <a:cubicBezTo>
                    <a:pt x="4490" y="7869"/>
                    <a:pt x="4528" y="7898"/>
                    <a:pt x="4569" y="7927"/>
                  </a:cubicBezTo>
                  <a:cubicBezTo>
                    <a:pt x="4555" y="7937"/>
                    <a:pt x="4541" y="7947"/>
                    <a:pt x="4528" y="7960"/>
                  </a:cubicBezTo>
                  <a:cubicBezTo>
                    <a:pt x="4505" y="7920"/>
                    <a:pt x="4481" y="7877"/>
                    <a:pt x="4454" y="7837"/>
                  </a:cubicBezTo>
                  <a:close/>
                  <a:moveTo>
                    <a:pt x="7307" y="7774"/>
                  </a:moveTo>
                  <a:cubicBezTo>
                    <a:pt x="7342" y="7850"/>
                    <a:pt x="7381" y="7921"/>
                    <a:pt x="7429" y="7986"/>
                  </a:cubicBezTo>
                  <a:cubicBezTo>
                    <a:pt x="7394" y="7968"/>
                    <a:pt x="7363" y="7949"/>
                    <a:pt x="7329" y="7927"/>
                  </a:cubicBezTo>
                  <a:lnTo>
                    <a:pt x="7307" y="7774"/>
                  </a:lnTo>
                  <a:close/>
                  <a:moveTo>
                    <a:pt x="3312" y="7921"/>
                  </a:moveTo>
                  <a:cubicBezTo>
                    <a:pt x="3318" y="7924"/>
                    <a:pt x="3320" y="7930"/>
                    <a:pt x="3326" y="7936"/>
                  </a:cubicBezTo>
                  <a:cubicBezTo>
                    <a:pt x="3314" y="7963"/>
                    <a:pt x="3305" y="7992"/>
                    <a:pt x="3294" y="8017"/>
                  </a:cubicBezTo>
                  <a:cubicBezTo>
                    <a:pt x="3294" y="7984"/>
                    <a:pt x="3299" y="7952"/>
                    <a:pt x="3312" y="7921"/>
                  </a:cubicBezTo>
                  <a:close/>
                  <a:moveTo>
                    <a:pt x="9701" y="8078"/>
                  </a:moveTo>
                  <a:lnTo>
                    <a:pt x="9701" y="8078"/>
                  </a:lnTo>
                  <a:cubicBezTo>
                    <a:pt x="9700" y="8082"/>
                    <a:pt x="9699" y="8085"/>
                    <a:pt x="9698" y="8089"/>
                  </a:cubicBezTo>
                  <a:lnTo>
                    <a:pt x="9698" y="8089"/>
                  </a:lnTo>
                  <a:cubicBezTo>
                    <a:pt x="9698" y="8088"/>
                    <a:pt x="9698" y="8087"/>
                    <a:pt x="9698" y="8087"/>
                  </a:cubicBezTo>
                  <a:lnTo>
                    <a:pt x="9693" y="8107"/>
                  </a:lnTo>
                  <a:lnTo>
                    <a:pt x="9693" y="8107"/>
                  </a:lnTo>
                  <a:cubicBezTo>
                    <a:pt x="9695" y="8101"/>
                    <a:pt x="9696" y="8095"/>
                    <a:pt x="9698" y="8089"/>
                  </a:cubicBezTo>
                  <a:lnTo>
                    <a:pt x="9698" y="8089"/>
                  </a:lnTo>
                  <a:cubicBezTo>
                    <a:pt x="9706" y="8110"/>
                    <a:pt x="9713" y="8131"/>
                    <a:pt x="9722" y="8152"/>
                  </a:cubicBezTo>
                  <a:lnTo>
                    <a:pt x="9722" y="8152"/>
                  </a:lnTo>
                  <a:cubicBezTo>
                    <a:pt x="9723" y="8147"/>
                    <a:pt x="9724" y="8143"/>
                    <a:pt x="9725" y="8138"/>
                  </a:cubicBezTo>
                  <a:lnTo>
                    <a:pt x="9725" y="8138"/>
                  </a:lnTo>
                  <a:cubicBezTo>
                    <a:pt x="9725" y="8138"/>
                    <a:pt x="9725" y="8138"/>
                    <a:pt x="9725" y="8138"/>
                  </a:cubicBezTo>
                  <a:lnTo>
                    <a:pt x="9725" y="8138"/>
                  </a:lnTo>
                  <a:lnTo>
                    <a:pt x="9725" y="8137"/>
                  </a:lnTo>
                  <a:cubicBezTo>
                    <a:pt x="9725" y="8138"/>
                    <a:pt x="9725" y="8138"/>
                    <a:pt x="9725" y="8138"/>
                  </a:cubicBezTo>
                  <a:lnTo>
                    <a:pt x="9725" y="8138"/>
                  </a:lnTo>
                  <a:cubicBezTo>
                    <a:pt x="9717" y="8118"/>
                    <a:pt x="9709" y="8099"/>
                    <a:pt x="9701" y="8078"/>
                  </a:cubicBezTo>
                  <a:close/>
                  <a:moveTo>
                    <a:pt x="3580" y="8024"/>
                  </a:moveTo>
                  <a:cubicBezTo>
                    <a:pt x="3596" y="8068"/>
                    <a:pt x="3610" y="8110"/>
                    <a:pt x="3625" y="8149"/>
                  </a:cubicBezTo>
                  <a:lnTo>
                    <a:pt x="3662" y="8248"/>
                  </a:lnTo>
                  <a:cubicBezTo>
                    <a:pt x="3633" y="8181"/>
                    <a:pt x="3604" y="8110"/>
                    <a:pt x="3580" y="8036"/>
                  </a:cubicBezTo>
                  <a:lnTo>
                    <a:pt x="3580" y="8024"/>
                  </a:lnTo>
                  <a:close/>
                  <a:moveTo>
                    <a:pt x="5848" y="7130"/>
                  </a:moveTo>
                  <a:cubicBezTo>
                    <a:pt x="5874" y="7225"/>
                    <a:pt x="5886" y="7326"/>
                    <a:pt x="5889" y="7426"/>
                  </a:cubicBezTo>
                  <a:cubicBezTo>
                    <a:pt x="5790" y="7546"/>
                    <a:pt x="5682" y="7663"/>
                    <a:pt x="5566" y="7770"/>
                  </a:cubicBezTo>
                  <a:cubicBezTo>
                    <a:pt x="5616" y="7776"/>
                    <a:pt x="5663" y="7793"/>
                    <a:pt x="5704" y="7821"/>
                  </a:cubicBezTo>
                  <a:cubicBezTo>
                    <a:pt x="5421" y="8081"/>
                    <a:pt x="5019" y="8140"/>
                    <a:pt x="4661" y="8286"/>
                  </a:cubicBezTo>
                  <a:cubicBezTo>
                    <a:pt x="4635" y="8196"/>
                    <a:pt x="4601" y="8108"/>
                    <a:pt x="4561" y="8023"/>
                  </a:cubicBezTo>
                  <a:lnTo>
                    <a:pt x="4561" y="8023"/>
                  </a:lnTo>
                  <a:cubicBezTo>
                    <a:pt x="4567" y="8023"/>
                    <a:pt x="4573" y="8023"/>
                    <a:pt x="4579" y="8023"/>
                  </a:cubicBezTo>
                  <a:cubicBezTo>
                    <a:pt x="4613" y="8023"/>
                    <a:pt x="4649" y="8016"/>
                    <a:pt x="4685" y="8004"/>
                  </a:cubicBezTo>
                  <a:cubicBezTo>
                    <a:pt x="4717" y="8024"/>
                    <a:pt x="4750" y="8046"/>
                    <a:pt x="4785" y="8065"/>
                  </a:cubicBezTo>
                  <a:cubicBezTo>
                    <a:pt x="4807" y="8077"/>
                    <a:pt x="4835" y="8087"/>
                    <a:pt x="4860" y="8087"/>
                  </a:cubicBezTo>
                  <a:cubicBezTo>
                    <a:pt x="4880" y="8087"/>
                    <a:pt x="4898" y="8081"/>
                    <a:pt x="4910" y="8065"/>
                  </a:cubicBezTo>
                  <a:cubicBezTo>
                    <a:pt x="4871" y="8024"/>
                    <a:pt x="4833" y="7988"/>
                    <a:pt x="4795" y="7953"/>
                  </a:cubicBezTo>
                  <a:cubicBezTo>
                    <a:pt x="4802" y="7950"/>
                    <a:pt x="4810" y="7946"/>
                    <a:pt x="4815" y="7943"/>
                  </a:cubicBezTo>
                  <a:cubicBezTo>
                    <a:pt x="5070" y="7799"/>
                    <a:pt x="5312" y="7641"/>
                    <a:pt x="5543" y="7471"/>
                  </a:cubicBezTo>
                  <a:lnTo>
                    <a:pt x="5543" y="7471"/>
                  </a:lnTo>
                  <a:cubicBezTo>
                    <a:pt x="5418" y="7631"/>
                    <a:pt x="5311" y="7801"/>
                    <a:pt x="5228" y="7982"/>
                  </a:cubicBezTo>
                  <a:cubicBezTo>
                    <a:pt x="5547" y="7785"/>
                    <a:pt x="5774" y="7472"/>
                    <a:pt x="5848" y="7130"/>
                  </a:cubicBezTo>
                  <a:close/>
                  <a:moveTo>
                    <a:pt x="4378" y="7870"/>
                  </a:moveTo>
                  <a:cubicBezTo>
                    <a:pt x="4441" y="8024"/>
                    <a:pt x="4538" y="8166"/>
                    <a:pt x="4656" y="8284"/>
                  </a:cubicBezTo>
                  <a:lnTo>
                    <a:pt x="4569" y="8322"/>
                  </a:lnTo>
                  <a:cubicBezTo>
                    <a:pt x="4499" y="8255"/>
                    <a:pt x="4432" y="8185"/>
                    <a:pt x="4365" y="8117"/>
                  </a:cubicBezTo>
                  <a:cubicBezTo>
                    <a:pt x="4386" y="8037"/>
                    <a:pt x="4388" y="7952"/>
                    <a:pt x="4378" y="7870"/>
                  </a:cubicBezTo>
                  <a:close/>
                  <a:moveTo>
                    <a:pt x="6115" y="7774"/>
                  </a:moveTo>
                  <a:lnTo>
                    <a:pt x="6115" y="7774"/>
                  </a:lnTo>
                  <a:cubicBezTo>
                    <a:pt x="6114" y="7799"/>
                    <a:pt x="6111" y="7821"/>
                    <a:pt x="6109" y="7844"/>
                  </a:cubicBezTo>
                  <a:cubicBezTo>
                    <a:pt x="6027" y="8030"/>
                    <a:pt x="5919" y="8191"/>
                    <a:pt x="5796" y="8336"/>
                  </a:cubicBezTo>
                  <a:cubicBezTo>
                    <a:pt x="5810" y="8287"/>
                    <a:pt x="5826" y="8238"/>
                    <a:pt x="5841" y="8190"/>
                  </a:cubicBezTo>
                  <a:cubicBezTo>
                    <a:pt x="5854" y="8148"/>
                    <a:pt x="5868" y="8104"/>
                    <a:pt x="5897" y="8072"/>
                  </a:cubicBezTo>
                  <a:cubicBezTo>
                    <a:pt x="5925" y="8040"/>
                    <a:pt x="5963" y="8023"/>
                    <a:pt x="5993" y="7995"/>
                  </a:cubicBezTo>
                  <a:cubicBezTo>
                    <a:pt x="6051" y="7944"/>
                    <a:pt x="6082" y="7870"/>
                    <a:pt x="6108" y="7798"/>
                  </a:cubicBezTo>
                  <a:cubicBezTo>
                    <a:pt x="6111" y="7790"/>
                    <a:pt x="6114" y="7782"/>
                    <a:pt x="6115" y="7774"/>
                  </a:cubicBezTo>
                  <a:close/>
                  <a:moveTo>
                    <a:pt x="7113" y="8146"/>
                  </a:moveTo>
                  <a:lnTo>
                    <a:pt x="7200" y="8364"/>
                  </a:lnTo>
                  <a:cubicBezTo>
                    <a:pt x="7158" y="8319"/>
                    <a:pt x="7119" y="8272"/>
                    <a:pt x="7079" y="8227"/>
                  </a:cubicBezTo>
                  <a:cubicBezTo>
                    <a:pt x="7090" y="8200"/>
                    <a:pt x="7104" y="8175"/>
                    <a:pt x="7113" y="8146"/>
                  </a:cubicBezTo>
                  <a:close/>
                  <a:moveTo>
                    <a:pt x="5026" y="8319"/>
                  </a:moveTo>
                  <a:cubicBezTo>
                    <a:pt x="4930" y="8377"/>
                    <a:pt x="4831" y="8435"/>
                    <a:pt x="4736" y="8495"/>
                  </a:cubicBezTo>
                  <a:cubicBezTo>
                    <a:pt x="4701" y="8454"/>
                    <a:pt x="4664" y="8416"/>
                    <a:pt x="4627" y="8378"/>
                  </a:cubicBezTo>
                  <a:cubicBezTo>
                    <a:pt x="4759" y="8358"/>
                    <a:pt x="4892" y="8338"/>
                    <a:pt x="5026" y="8319"/>
                  </a:cubicBezTo>
                  <a:close/>
                  <a:moveTo>
                    <a:pt x="9740" y="7891"/>
                  </a:moveTo>
                  <a:lnTo>
                    <a:pt x="9740" y="8127"/>
                  </a:lnTo>
                  <a:cubicBezTo>
                    <a:pt x="9740" y="8128"/>
                    <a:pt x="9739" y="8141"/>
                    <a:pt x="9736" y="8163"/>
                  </a:cubicBezTo>
                  <a:lnTo>
                    <a:pt x="9736" y="8163"/>
                  </a:lnTo>
                  <a:cubicBezTo>
                    <a:pt x="9733" y="8155"/>
                    <a:pt x="9729" y="8147"/>
                    <a:pt x="9725" y="8138"/>
                  </a:cubicBezTo>
                  <a:lnTo>
                    <a:pt x="9725" y="8138"/>
                  </a:lnTo>
                  <a:lnTo>
                    <a:pt x="9725" y="8160"/>
                  </a:lnTo>
                  <a:lnTo>
                    <a:pt x="9725" y="8160"/>
                  </a:lnTo>
                  <a:cubicBezTo>
                    <a:pt x="9724" y="8157"/>
                    <a:pt x="9723" y="8154"/>
                    <a:pt x="9722" y="8152"/>
                  </a:cubicBezTo>
                  <a:lnTo>
                    <a:pt x="9722" y="8152"/>
                  </a:lnTo>
                  <a:cubicBezTo>
                    <a:pt x="9683" y="8311"/>
                    <a:pt x="9585" y="8451"/>
                    <a:pt x="9475" y="8580"/>
                  </a:cubicBezTo>
                  <a:cubicBezTo>
                    <a:pt x="9533" y="8443"/>
                    <a:pt x="9625" y="8309"/>
                    <a:pt x="9686" y="8128"/>
                  </a:cubicBezTo>
                  <a:lnTo>
                    <a:pt x="9686" y="8128"/>
                  </a:lnTo>
                  <a:lnTo>
                    <a:pt x="9686" y="8135"/>
                  </a:lnTo>
                  <a:lnTo>
                    <a:pt x="9693" y="8107"/>
                  </a:lnTo>
                  <a:lnTo>
                    <a:pt x="9693" y="8107"/>
                  </a:lnTo>
                  <a:cubicBezTo>
                    <a:pt x="9690" y="8114"/>
                    <a:pt x="9688" y="8121"/>
                    <a:pt x="9686" y="8128"/>
                  </a:cubicBezTo>
                  <a:lnTo>
                    <a:pt x="9686" y="8128"/>
                  </a:lnTo>
                  <a:lnTo>
                    <a:pt x="9682" y="8018"/>
                  </a:lnTo>
                  <a:lnTo>
                    <a:pt x="9682" y="8018"/>
                  </a:lnTo>
                  <a:cubicBezTo>
                    <a:pt x="9688" y="8039"/>
                    <a:pt x="9694" y="8059"/>
                    <a:pt x="9701" y="8078"/>
                  </a:cubicBezTo>
                  <a:lnTo>
                    <a:pt x="9701" y="8078"/>
                  </a:lnTo>
                  <a:cubicBezTo>
                    <a:pt x="9718" y="8021"/>
                    <a:pt x="9731" y="7959"/>
                    <a:pt x="9740" y="7891"/>
                  </a:cubicBezTo>
                  <a:close/>
                  <a:moveTo>
                    <a:pt x="6204" y="8280"/>
                  </a:moveTo>
                  <a:lnTo>
                    <a:pt x="6204" y="8280"/>
                  </a:lnTo>
                  <a:cubicBezTo>
                    <a:pt x="6196" y="8315"/>
                    <a:pt x="6189" y="8351"/>
                    <a:pt x="6182" y="8386"/>
                  </a:cubicBezTo>
                  <a:cubicBezTo>
                    <a:pt x="6144" y="8466"/>
                    <a:pt x="6108" y="8544"/>
                    <a:pt x="6070" y="8624"/>
                  </a:cubicBezTo>
                  <a:cubicBezTo>
                    <a:pt x="6089" y="8559"/>
                    <a:pt x="6111" y="8493"/>
                    <a:pt x="6131" y="8428"/>
                  </a:cubicBezTo>
                  <a:cubicBezTo>
                    <a:pt x="6157" y="8380"/>
                    <a:pt x="6182" y="8331"/>
                    <a:pt x="6204" y="8280"/>
                  </a:cubicBezTo>
                  <a:close/>
                  <a:moveTo>
                    <a:pt x="4281" y="8262"/>
                  </a:moveTo>
                  <a:lnTo>
                    <a:pt x="4281" y="8262"/>
                  </a:lnTo>
                  <a:cubicBezTo>
                    <a:pt x="4361" y="8389"/>
                    <a:pt x="4470" y="8496"/>
                    <a:pt x="4598" y="8577"/>
                  </a:cubicBezTo>
                  <a:cubicBezTo>
                    <a:pt x="4555" y="8604"/>
                    <a:pt x="4512" y="8628"/>
                    <a:pt x="4470" y="8654"/>
                  </a:cubicBezTo>
                  <a:cubicBezTo>
                    <a:pt x="4422" y="8614"/>
                    <a:pt x="4373" y="8573"/>
                    <a:pt x="4323" y="8531"/>
                  </a:cubicBezTo>
                  <a:cubicBezTo>
                    <a:pt x="4309" y="8441"/>
                    <a:pt x="4294" y="8351"/>
                    <a:pt x="4281" y="8262"/>
                  </a:cubicBezTo>
                  <a:close/>
                  <a:moveTo>
                    <a:pt x="3148" y="8593"/>
                  </a:moveTo>
                  <a:cubicBezTo>
                    <a:pt x="3109" y="8621"/>
                    <a:pt x="3066" y="8647"/>
                    <a:pt x="3022" y="8672"/>
                  </a:cubicBezTo>
                  <a:cubicBezTo>
                    <a:pt x="3025" y="8662"/>
                    <a:pt x="3025" y="8649"/>
                    <a:pt x="3029" y="8637"/>
                  </a:cubicBezTo>
                  <a:cubicBezTo>
                    <a:pt x="3037" y="8636"/>
                    <a:pt x="3045" y="8634"/>
                    <a:pt x="3053" y="8630"/>
                  </a:cubicBezTo>
                  <a:cubicBezTo>
                    <a:pt x="3055" y="8633"/>
                    <a:pt x="3058" y="8635"/>
                    <a:pt x="3061" y="8635"/>
                  </a:cubicBezTo>
                  <a:cubicBezTo>
                    <a:pt x="3068" y="8635"/>
                    <a:pt x="3075" y="8629"/>
                    <a:pt x="3080" y="8621"/>
                  </a:cubicBezTo>
                  <a:cubicBezTo>
                    <a:pt x="3103" y="8614"/>
                    <a:pt x="3127" y="8605"/>
                    <a:pt x="3148" y="8593"/>
                  </a:cubicBezTo>
                  <a:close/>
                  <a:moveTo>
                    <a:pt x="2981" y="8649"/>
                  </a:moveTo>
                  <a:lnTo>
                    <a:pt x="2981" y="8695"/>
                  </a:lnTo>
                  <a:cubicBezTo>
                    <a:pt x="2901" y="8743"/>
                    <a:pt x="2820" y="8781"/>
                    <a:pt x="2737" y="8816"/>
                  </a:cubicBezTo>
                  <a:cubicBezTo>
                    <a:pt x="2746" y="8805"/>
                    <a:pt x="2755" y="8794"/>
                    <a:pt x="2764" y="8781"/>
                  </a:cubicBezTo>
                  <a:cubicBezTo>
                    <a:pt x="2793" y="8743"/>
                    <a:pt x="2820" y="8705"/>
                    <a:pt x="2849" y="8665"/>
                  </a:cubicBezTo>
                  <a:cubicBezTo>
                    <a:pt x="2894" y="8663"/>
                    <a:pt x="2938" y="8657"/>
                    <a:pt x="2981" y="8649"/>
                  </a:cubicBezTo>
                  <a:close/>
                  <a:moveTo>
                    <a:pt x="5633" y="8155"/>
                  </a:moveTo>
                  <a:cubicBezTo>
                    <a:pt x="5624" y="8284"/>
                    <a:pt x="5616" y="8410"/>
                    <a:pt x="5607" y="8538"/>
                  </a:cubicBezTo>
                  <a:cubicBezTo>
                    <a:pt x="5472" y="8666"/>
                    <a:pt x="5325" y="8785"/>
                    <a:pt x="5173" y="8897"/>
                  </a:cubicBezTo>
                  <a:cubicBezTo>
                    <a:pt x="5210" y="8837"/>
                    <a:pt x="5245" y="8776"/>
                    <a:pt x="5276" y="8714"/>
                  </a:cubicBezTo>
                  <a:cubicBezTo>
                    <a:pt x="5376" y="8515"/>
                    <a:pt x="5463" y="8300"/>
                    <a:pt x="5633" y="8155"/>
                  </a:cubicBezTo>
                  <a:close/>
                  <a:moveTo>
                    <a:pt x="5017" y="8548"/>
                  </a:moveTo>
                  <a:lnTo>
                    <a:pt x="5017" y="8548"/>
                  </a:lnTo>
                  <a:cubicBezTo>
                    <a:pt x="4956" y="8672"/>
                    <a:pt x="4895" y="8795"/>
                    <a:pt x="4833" y="8919"/>
                  </a:cubicBezTo>
                  <a:cubicBezTo>
                    <a:pt x="4765" y="8875"/>
                    <a:pt x="4698" y="8829"/>
                    <a:pt x="4630" y="8779"/>
                  </a:cubicBezTo>
                  <a:cubicBezTo>
                    <a:pt x="4688" y="8746"/>
                    <a:pt x="4749" y="8714"/>
                    <a:pt x="4804" y="8679"/>
                  </a:cubicBezTo>
                  <a:cubicBezTo>
                    <a:pt x="4824" y="8686"/>
                    <a:pt x="4843" y="8694"/>
                    <a:pt x="4862" y="8699"/>
                  </a:cubicBezTo>
                  <a:cubicBezTo>
                    <a:pt x="4858" y="8685"/>
                    <a:pt x="4847" y="8672"/>
                    <a:pt x="4840" y="8657"/>
                  </a:cubicBezTo>
                  <a:cubicBezTo>
                    <a:pt x="4898" y="8621"/>
                    <a:pt x="4959" y="8586"/>
                    <a:pt x="5017" y="8548"/>
                  </a:cubicBezTo>
                  <a:close/>
                  <a:moveTo>
                    <a:pt x="9552" y="8980"/>
                  </a:moveTo>
                  <a:cubicBezTo>
                    <a:pt x="9552" y="8983"/>
                    <a:pt x="9555" y="8987"/>
                    <a:pt x="9555" y="8991"/>
                  </a:cubicBezTo>
                  <a:cubicBezTo>
                    <a:pt x="9545" y="8997"/>
                    <a:pt x="9538" y="9003"/>
                    <a:pt x="9531" y="9009"/>
                  </a:cubicBezTo>
                  <a:cubicBezTo>
                    <a:pt x="9538" y="8999"/>
                    <a:pt x="9545" y="8990"/>
                    <a:pt x="9552" y="8980"/>
                  </a:cubicBezTo>
                  <a:close/>
                  <a:moveTo>
                    <a:pt x="3824" y="8884"/>
                  </a:moveTo>
                  <a:cubicBezTo>
                    <a:pt x="3867" y="8926"/>
                    <a:pt x="3887" y="8985"/>
                    <a:pt x="3906" y="9046"/>
                  </a:cubicBezTo>
                  <a:cubicBezTo>
                    <a:pt x="3889" y="9062"/>
                    <a:pt x="3873" y="9081"/>
                    <a:pt x="3857" y="9099"/>
                  </a:cubicBezTo>
                  <a:cubicBezTo>
                    <a:pt x="3850" y="9084"/>
                    <a:pt x="3842" y="9068"/>
                    <a:pt x="3835" y="9054"/>
                  </a:cubicBezTo>
                  <a:lnTo>
                    <a:pt x="3818" y="9016"/>
                  </a:lnTo>
                  <a:lnTo>
                    <a:pt x="3818" y="9016"/>
                  </a:lnTo>
                  <a:cubicBezTo>
                    <a:pt x="3825" y="9025"/>
                    <a:pt x="3831" y="9035"/>
                    <a:pt x="3838" y="9045"/>
                  </a:cubicBezTo>
                  <a:cubicBezTo>
                    <a:pt x="3850" y="8991"/>
                    <a:pt x="3845" y="8933"/>
                    <a:pt x="3824" y="8884"/>
                  </a:cubicBezTo>
                  <a:close/>
                  <a:moveTo>
                    <a:pt x="13157" y="9106"/>
                  </a:moveTo>
                  <a:lnTo>
                    <a:pt x="13160" y="9170"/>
                  </a:lnTo>
                  <a:cubicBezTo>
                    <a:pt x="13160" y="9148"/>
                    <a:pt x="13158" y="9126"/>
                    <a:pt x="13157" y="9106"/>
                  </a:cubicBezTo>
                  <a:close/>
                  <a:moveTo>
                    <a:pt x="6305" y="9157"/>
                  </a:moveTo>
                  <a:lnTo>
                    <a:pt x="6305" y="9170"/>
                  </a:lnTo>
                  <a:cubicBezTo>
                    <a:pt x="6304" y="9172"/>
                    <a:pt x="6303" y="9174"/>
                    <a:pt x="6303" y="9175"/>
                  </a:cubicBezTo>
                  <a:lnTo>
                    <a:pt x="6303" y="9175"/>
                  </a:lnTo>
                  <a:cubicBezTo>
                    <a:pt x="6304" y="9170"/>
                    <a:pt x="6305" y="9163"/>
                    <a:pt x="6305" y="9157"/>
                  </a:cubicBezTo>
                  <a:close/>
                  <a:moveTo>
                    <a:pt x="6562" y="8498"/>
                  </a:moveTo>
                  <a:lnTo>
                    <a:pt x="6562" y="8498"/>
                  </a:lnTo>
                  <a:cubicBezTo>
                    <a:pt x="6589" y="8736"/>
                    <a:pt x="6619" y="8972"/>
                    <a:pt x="6667" y="9205"/>
                  </a:cubicBezTo>
                  <a:cubicBezTo>
                    <a:pt x="6636" y="9090"/>
                    <a:pt x="6610" y="8988"/>
                    <a:pt x="6589" y="8904"/>
                  </a:cubicBezTo>
                  <a:lnTo>
                    <a:pt x="6577" y="8977"/>
                  </a:lnTo>
                  <a:lnTo>
                    <a:pt x="6562" y="8498"/>
                  </a:lnTo>
                  <a:close/>
                  <a:moveTo>
                    <a:pt x="5630" y="8849"/>
                  </a:moveTo>
                  <a:cubicBezTo>
                    <a:pt x="5547" y="8972"/>
                    <a:pt x="5462" y="9093"/>
                    <a:pt x="5375" y="9213"/>
                  </a:cubicBezTo>
                  <a:cubicBezTo>
                    <a:pt x="5354" y="9200"/>
                    <a:pt x="5332" y="9187"/>
                    <a:pt x="5312" y="9177"/>
                  </a:cubicBezTo>
                  <a:cubicBezTo>
                    <a:pt x="5425" y="9071"/>
                    <a:pt x="5533" y="8962"/>
                    <a:pt x="5630" y="8849"/>
                  </a:cubicBezTo>
                  <a:close/>
                  <a:moveTo>
                    <a:pt x="3116" y="8855"/>
                  </a:moveTo>
                  <a:cubicBezTo>
                    <a:pt x="3037" y="8984"/>
                    <a:pt x="2944" y="9109"/>
                    <a:pt x="2842" y="9227"/>
                  </a:cubicBezTo>
                  <a:cubicBezTo>
                    <a:pt x="2851" y="9208"/>
                    <a:pt x="2861" y="9184"/>
                    <a:pt x="2865" y="9166"/>
                  </a:cubicBezTo>
                  <a:cubicBezTo>
                    <a:pt x="2901" y="9051"/>
                    <a:pt x="3021" y="8945"/>
                    <a:pt x="3116" y="8855"/>
                  </a:cubicBezTo>
                  <a:close/>
                  <a:moveTo>
                    <a:pt x="9740" y="9192"/>
                  </a:moveTo>
                  <a:lnTo>
                    <a:pt x="9740" y="9238"/>
                  </a:lnTo>
                  <a:lnTo>
                    <a:pt x="9734" y="9238"/>
                  </a:lnTo>
                  <a:cubicBezTo>
                    <a:pt x="9724" y="9260"/>
                    <a:pt x="9711" y="9280"/>
                    <a:pt x="9700" y="9302"/>
                  </a:cubicBezTo>
                  <a:cubicBezTo>
                    <a:pt x="9711" y="9245"/>
                    <a:pt x="9722" y="9228"/>
                    <a:pt x="9740" y="9192"/>
                  </a:cubicBezTo>
                  <a:close/>
                  <a:moveTo>
                    <a:pt x="4352" y="8925"/>
                  </a:moveTo>
                  <a:cubicBezTo>
                    <a:pt x="4439" y="9003"/>
                    <a:pt x="4542" y="9060"/>
                    <a:pt x="4656" y="9089"/>
                  </a:cubicBezTo>
                  <a:cubicBezTo>
                    <a:pt x="4641" y="9031"/>
                    <a:pt x="4614" y="8974"/>
                    <a:pt x="4579" y="8925"/>
                  </a:cubicBezTo>
                  <a:lnTo>
                    <a:pt x="4579" y="8925"/>
                  </a:lnTo>
                  <a:cubicBezTo>
                    <a:pt x="4635" y="8983"/>
                    <a:pt x="4693" y="9039"/>
                    <a:pt x="4753" y="9090"/>
                  </a:cubicBezTo>
                  <a:cubicBezTo>
                    <a:pt x="4744" y="9125"/>
                    <a:pt x="4744" y="9161"/>
                    <a:pt x="4760" y="9182"/>
                  </a:cubicBezTo>
                  <a:cubicBezTo>
                    <a:pt x="4680" y="9237"/>
                    <a:pt x="4601" y="9290"/>
                    <a:pt x="4522" y="9346"/>
                  </a:cubicBezTo>
                  <a:cubicBezTo>
                    <a:pt x="4442" y="9282"/>
                    <a:pt x="4368" y="9211"/>
                    <a:pt x="4297" y="9135"/>
                  </a:cubicBezTo>
                  <a:lnTo>
                    <a:pt x="4297" y="9135"/>
                  </a:lnTo>
                  <a:cubicBezTo>
                    <a:pt x="4323" y="9144"/>
                    <a:pt x="4346" y="9151"/>
                    <a:pt x="4374" y="9157"/>
                  </a:cubicBezTo>
                  <a:cubicBezTo>
                    <a:pt x="4349" y="9090"/>
                    <a:pt x="4325" y="9019"/>
                    <a:pt x="4300" y="8951"/>
                  </a:cubicBezTo>
                  <a:cubicBezTo>
                    <a:pt x="4317" y="8940"/>
                    <a:pt x="4333" y="8933"/>
                    <a:pt x="4352" y="8925"/>
                  </a:cubicBezTo>
                  <a:close/>
                  <a:moveTo>
                    <a:pt x="4839" y="9395"/>
                  </a:moveTo>
                  <a:lnTo>
                    <a:pt x="4839" y="9395"/>
                  </a:lnTo>
                  <a:cubicBezTo>
                    <a:pt x="4802" y="9430"/>
                    <a:pt x="4765" y="9462"/>
                    <a:pt x="4727" y="9497"/>
                  </a:cubicBezTo>
                  <a:cubicBezTo>
                    <a:pt x="4707" y="9482"/>
                    <a:pt x="4685" y="9469"/>
                    <a:pt x="4664" y="9455"/>
                  </a:cubicBezTo>
                  <a:cubicBezTo>
                    <a:pt x="4724" y="9440"/>
                    <a:pt x="4785" y="9423"/>
                    <a:pt x="4839" y="9395"/>
                  </a:cubicBezTo>
                  <a:close/>
                  <a:moveTo>
                    <a:pt x="6907" y="9394"/>
                  </a:moveTo>
                  <a:cubicBezTo>
                    <a:pt x="6915" y="9431"/>
                    <a:pt x="6927" y="9468"/>
                    <a:pt x="6938" y="9504"/>
                  </a:cubicBezTo>
                  <a:cubicBezTo>
                    <a:pt x="6927" y="9485"/>
                    <a:pt x="6915" y="9469"/>
                    <a:pt x="6904" y="9452"/>
                  </a:cubicBezTo>
                  <a:cubicBezTo>
                    <a:pt x="6904" y="9431"/>
                    <a:pt x="6904" y="9411"/>
                    <a:pt x="6907" y="9394"/>
                  </a:cubicBezTo>
                  <a:close/>
                  <a:moveTo>
                    <a:pt x="3211" y="9324"/>
                  </a:moveTo>
                  <a:cubicBezTo>
                    <a:pt x="3222" y="9344"/>
                    <a:pt x="3237" y="9366"/>
                    <a:pt x="3250" y="9386"/>
                  </a:cubicBezTo>
                  <a:cubicBezTo>
                    <a:pt x="3249" y="9424"/>
                    <a:pt x="3247" y="9463"/>
                    <a:pt x="3244" y="9502"/>
                  </a:cubicBezTo>
                  <a:cubicBezTo>
                    <a:pt x="3218" y="9546"/>
                    <a:pt x="3189" y="9590"/>
                    <a:pt x="3160" y="9630"/>
                  </a:cubicBezTo>
                  <a:cubicBezTo>
                    <a:pt x="3190" y="9533"/>
                    <a:pt x="3206" y="9430"/>
                    <a:pt x="3211" y="9324"/>
                  </a:cubicBezTo>
                  <a:close/>
                  <a:moveTo>
                    <a:pt x="5160" y="9314"/>
                  </a:moveTo>
                  <a:cubicBezTo>
                    <a:pt x="5202" y="9324"/>
                    <a:pt x="5245" y="9330"/>
                    <a:pt x="5287" y="9331"/>
                  </a:cubicBezTo>
                  <a:cubicBezTo>
                    <a:pt x="5202" y="9446"/>
                    <a:pt x="5112" y="9561"/>
                    <a:pt x="5020" y="9674"/>
                  </a:cubicBezTo>
                  <a:cubicBezTo>
                    <a:pt x="4959" y="9640"/>
                    <a:pt x="4898" y="9606"/>
                    <a:pt x="4839" y="9569"/>
                  </a:cubicBezTo>
                  <a:cubicBezTo>
                    <a:pt x="4949" y="9488"/>
                    <a:pt x="5056" y="9402"/>
                    <a:pt x="5160" y="9314"/>
                  </a:cubicBezTo>
                  <a:close/>
                  <a:moveTo>
                    <a:pt x="3927" y="9112"/>
                  </a:moveTo>
                  <a:cubicBezTo>
                    <a:pt x="3985" y="9280"/>
                    <a:pt x="4085" y="9434"/>
                    <a:pt x="4227" y="9532"/>
                  </a:cubicBezTo>
                  <a:cubicBezTo>
                    <a:pt x="4242" y="9497"/>
                    <a:pt x="4227" y="9456"/>
                    <a:pt x="4214" y="9420"/>
                  </a:cubicBezTo>
                  <a:cubicBezTo>
                    <a:pt x="4192" y="9360"/>
                    <a:pt x="4169" y="9302"/>
                    <a:pt x="4147" y="9243"/>
                  </a:cubicBezTo>
                  <a:lnTo>
                    <a:pt x="4147" y="9243"/>
                  </a:lnTo>
                  <a:cubicBezTo>
                    <a:pt x="4252" y="9404"/>
                    <a:pt x="4358" y="9562"/>
                    <a:pt x="4481" y="9706"/>
                  </a:cubicBezTo>
                  <a:cubicBezTo>
                    <a:pt x="4477" y="9709"/>
                    <a:pt x="4474" y="9710"/>
                    <a:pt x="4470" y="9714"/>
                  </a:cubicBezTo>
                  <a:cubicBezTo>
                    <a:pt x="4338" y="9653"/>
                    <a:pt x="4206" y="9578"/>
                    <a:pt x="4101" y="9482"/>
                  </a:cubicBezTo>
                  <a:cubicBezTo>
                    <a:pt x="4002" y="9389"/>
                    <a:pt x="3937" y="9258"/>
                    <a:pt x="3874" y="9134"/>
                  </a:cubicBezTo>
                  <a:cubicBezTo>
                    <a:pt x="3893" y="9126"/>
                    <a:pt x="3909" y="9119"/>
                    <a:pt x="3927" y="9112"/>
                  </a:cubicBezTo>
                  <a:close/>
                  <a:moveTo>
                    <a:pt x="5582" y="9642"/>
                  </a:moveTo>
                  <a:cubicBezTo>
                    <a:pt x="5587" y="9665"/>
                    <a:pt x="5591" y="9688"/>
                    <a:pt x="5602" y="9709"/>
                  </a:cubicBezTo>
                  <a:cubicBezTo>
                    <a:pt x="5579" y="9730"/>
                    <a:pt x="5556" y="9752"/>
                    <a:pt x="5530" y="9774"/>
                  </a:cubicBezTo>
                  <a:cubicBezTo>
                    <a:pt x="5550" y="9730"/>
                    <a:pt x="5566" y="9687"/>
                    <a:pt x="5582" y="9642"/>
                  </a:cubicBezTo>
                  <a:close/>
                  <a:moveTo>
                    <a:pt x="5494" y="9613"/>
                  </a:moveTo>
                  <a:lnTo>
                    <a:pt x="5494" y="9613"/>
                  </a:lnTo>
                  <a:cubicBezTo>
                    <a:pt x="5454" y="9694"/>
                    <a:pt x="5414" y="9778"/>
                    <a:pt x="5375" y="9860"/>
                  </a:cubicBezTo>
                  <a:lnTo>
                    <a:pt x="5319" y="9832"/>
                  </a:lnTo>
                  <a:cubicBezTo>
                    <a:pt x="5382" y="9761"/>
                    <a:pt x="5440" y="9688"/>
                    <a:pt x="5494" y="9613"/>
                  </a:cubicBezTo>
                  <a:close/>
                  <a:moveTo>
                    <a:pt x="3848" y="9584"/>
                  </a:moveTo>
                  <a:cubicBezTo>
                    <a:pt x="3864" y="9688"/>
                    <a:pt x="3890" y="9790"/>
                    <a:pt x="3927" y="9890"/>
                  </a:cubicBezTo>
                  <a:cubicBezTo>
                    <a:pt x="3899" y="9860"/>
                    <a:pt x="3872" y="9826"/>
                    <a:pt x="3845" y="9794"/>
                  </a:cubicBezTo>
                  <a:cubicBezTo>
                    <a:pt x="3845" y="9723"/>
                    <a:pt x="3845" y="9655"/>
                    <a:pt x="3848" y="9584"/>
                  </a:cubicBezTo>
                  <a:close/>
                  <a:moveTo>
                    <a:pt x="4728" y="9649"/>
                  </a:moveTo>
                  <a:cubicBezTo>
                    <a:pt x="4792" y="9700"/>
                    <a:pt x="4859" y="9745"/>
                    <a:pt x="4930" y="9787"/>
                  </a:cubicBezTo>
                  <a:cubicBezTo>
                    <a:pt x="4855" y="9877"/>
                    <a:pt x="4781" y="9969"/>
                    <a:pt x="4705" y="10057"/>
                  </a:cubicBezTo>
                  <a:cubicBezTo>
                    <a:pt x="4601" y="9998"/>
                    <a:pt x="4503" y="9932"/>
                    <a:pt x="4418" y="9851"/>
                  </a:cubicBezTo>
                  <a:cubicBezTo>
                    <a:pt x="4454" y="9829"/>
                    <a:pt x="4489" y="9807"/>
                    <a:pt x="4525" y="9783"/>
                  </a:cubicBezTo>
                  <a:cubicBezTo>
                    <a:pt x="4532" y="9780"/>
                    <a:pt x="4540" y="9775"/>
                    <a:pt x="4544" y="9773"/>
                  </a:cubicBezTo>
                  <a:cubicBezTo>
                    <a:pt x="4577" y="9805"/>
                    <a:pt x="4608" y="9839"/>
                    <a:pt x="4644" y="9870"/>
                  </a:cubicBezTo>
                  <a:cubicBezTo>
                    <a:pt x="4674" y="9895"/>
                    <a:pt x="4717" y="9914"/>
                    <a:pt x="4753" y="9914"/>
                  </a:cubicBezTo>
                  <a:cubicBezTo>
                    <a:pt x="4784" y="9914"/>
                    <a:pt x="4809" y="9900"/>
                    <a:pt x="4814" y="9866"/>
                  </a:cubicBezTo>
                  <a:cubicBezTo>
                    <a:pt x="4815" y="9844"/>
                    <a:pt x="4807" y="9822"/>
                    <a:pt x="4795" y="9802"/>
                  </a:cubicBezTo>
                  <a:cubicBezTo>
                    <a:pt x="4770" y="9752"/>
                    <a:pt x="4738" y="9707"/>
                    <a:pt x="4708" y="9662"/>
                  </a:cubicBezTo>
                  <a:cubicBezTo>
                    <a:pt x="4715" y="9658"/>
                    <a:pt x="4721" y="9652"/>
                    <a:pt x="4728" y="9649"/>
                  </a:cubicBezTo>
                  <a:close/>
                  <a:moveTo>
                    <a:pt x="6305" y="10085"/>
                  </a:moveTo>
                  <a:lnTo>
                    <a:pt x="6305" y="10120"/>
                  </a:lnTo>
                  <a:lnTo>
                    <a:pt x="6298" y="10115"/>
                  </a:lnTo>
                  <a:cubicBezTo>
                    <a:pt x="6302" y="10105"/>
                    <a:pt x="6304" y="10095"/>
                    <a:pt x="6305" y="10085"/>
                  </a:cubicBezTo>
                  <a:close/>
                  <a:moveTo>
                    <a:pt x="5375" y="9860"/>
                  </a:moveTo>
                  <a:lnTo>
                    <a:pt x="5375" y="9860"/>
                  </a:lnTo>
                  <a:cubicBezTo>
                    <a:pt x="5360" y="9889"/>
                    <a:pt x="5347" y="9916"/>
                    <a:pt x="5332" y="9944"/>
                  </a:cubicBezTo>
                  <a:cubicBezTo>
                    <a:pt x="5221" y="10040"/>
                    <a:pt x="5104" y="10130"/>
                    <a:pt x="4985" y="10215"/>
                  </a:cubicBezTo>
                  <a:cubicBezTo>
                    <a:pt x="4974" y="10208"/>
                    <a:pt x="4959" y="10198"/>
                    <a:pt x="4946" y="10191"/>
                  </a:cubicBezTo>
                  <a:cubicBezTo>
                    <a:pt x="5051" y="10107"/>
                    <a:pt x="5151" y="10015"/>
                    <a:pt x="5244" y="9918"/>
                  </a:cubicBezTo>
                  <a:cubicBezTo>
                    <a:pt x="5248" y="9918"/>
                    <a:pt x="5253" y="9918"/>
                    <a:pt x="5257" y="9918"/>
                  </a:cubicBezTo>
                  <a:cubicBezTo>
                    <a:pt x="5305" y="9918"/>
                    <a:pt x="5349" y="9903"/>
                    <a:pt x="5375" y="9860"/>
                  </a:cubicBezTo>
                  <a:close/>
                  <a:moveTo>
                    <a:pt x="6224" y="9855"/>
                  </a:moveTo>
                  <a:cubicBezTo>
                    <a:pt x="6188" y="9953"/>
                    <a:pt x="6140" y="10056"/>
                    <a:pt x="6082" y="10165"/>
                  </a:cubicBezTo>
                  <a:lnTo>
                    <a:pt x="6021" y="10223"/>
                  </a:lnTo>
                  <a:cubicBezTo>
                    <a:pt x="6095" y="10105"/>
                    <a:pt x="6162" y="9980"/>
                    <a:pt x="6224" y="9855"/>
                  </a:cubicBezTo>
                  <a:close/>
                  <a:moveTo>
                    <a:pt x="13231" y="10066"/>
                  </a:moveTo>
                  <a:lnTo>
                    <a:pt x="13231" y="10269"/>
                  </a:lnTo>
                  <a:lnTo>
                    <a:pt x="13231" y="10269"/>
                  </a:lnTo>
                  <a:cubicBezTo>
                    <a:pt x="13220" y="10247"/>
                    <a:pt x="13210" y="10223"/>
                    <a:pt x="13202" y="10200"/>
                  </a:cubicBezTo>
                  <a:lnTo>
                    <a:pt x="13202" y="10200"/>
                  </a:lnTo>
                  <a:cubicBezTo>
                    <a:pt x="13200" y="10206"/>
                    <a:pt x="13198" y="10213"/>
                    <a:pt x="13196" y="10219"/>
                  </a:cubicBezTo>
                  <a:lnTo>
                    <a:pt x="13196" y="10219"/>
                  </a:lnTo>
                  <a:lnTo>
                    <a:pt x="13194" y="10179"/>
                  </a:lnTo>
                  <a:lnTo>
                    <a:pt x="13194" y="10179"/>
                  </a:lnTo>
                  <a:cubicBezTo>
                    <a:pt x="13197" y="10186"/>
                    <a:pt x="13199" y="10193"/>
                    <a:pt x="13202" y="10200"/>
                  </a:cubicBezTo>
                  <a:lnTo>
                    <a:pt x="13202" y="10200"/>
                  </a:lnTo>
                  <a:cubicBezTo>
                    <a:pt x="13214" y="10158"/>
                    <a:pt x="13224" y="10114"/>
                    <a:pt x="13231" y="10066"/>
                  </a:cubicBezTo>
                  <a:close/>
                  <a:moveTo>
                    <a:pt x="3641" y="10063"/>
                  </a:moveTo>
                  <a:lnTo>
                    <a:pt x="3641" y="10063"/>
                  </a:lnTo>
                  <a:cubicBezTo>
                    <a:pt x="3645" y="10073"/>
                    <a:pt x="3649" y="10086"/>
                    <a:pt x="3654" y="10098"/>
                  </a:cubicBezTo>
                  <a:cubicBezTo>
                    <a:pt x="3655" y="10143"/>
                    <a:pt x="3661" y="10186"/>
                    <a:pt x="3667" y="10230"/>
                  </a:cubicBezTo>
                  <a:lnTo>
                    <a:pt x="3648" y="10272"/>
                  </a:lnTo>
                  <a:lnTo>
                    <a:pt x="3641" y="10063"/>
                  </a:lnTo>
                  <a:close/>
                  <a:moveTo>
                    <a:pt x="4348" y="10115"/>
                  </a:moveTo>
                  <a:cubicBezTo>
                    <a:pt x="4378" y="10185"/>
                    <a:pt x="4416" y="10250"/>
                    <a:pt x="4460" y="10310"/>
                  </a:cubicBezTo>
                  <a:cubicBezTo>
                    <a:pt x="4429" y="10294"/>
                    <a:pt x="4397" y="10274"/>
                    <a:pt x="4368" y="10255"/>
                  </a:cubicBezTo>
                  <a:cubicBezTo>
                    <a:pt x="4361" y="10208"/>
                    <a:pt x="4357" y="10160"/>
                    <a:pt x="4348" y="10115"/>
                  </a:cubicBezTo>
                  <a:close/>
                  <a:moveTo>
                    <a:pt x="6285" y="10172"/>
                  </a:moveTo>
                  <a:cubicBezTo>
                    <a:pt x="6281" y="10227"/>
                    <a:pt x="6275" y="10284"/>
                    <a:pt x="6268" y="10340"/>
                  </a:cubicBezTo>
                  <a:lnTo>
                    <a:pt x="6244" y="10335"/>
                  </a:lnTo>
                  <a:cubicBezTo>
                    <a:pt x="6259" y="10282"/>
                    <a:pt x="6270" y="10226"/>
                    <a:pt x="6285" y="10172"/>
                  </a:cubicBezTo>
                  <a:close/>
                  <a:moveTo>
                    <a:pt x="7445" y="9926"/>
                  </a:moveTo>
                  <a:lnTo>
                    <a:pt x="7593" y="10139"/>
                  </a:lnTo>
                  <a:cubicBezTo>
                    <a:pt x="7599" y="10143"/>
                    <a:pt x="7605" y="10144"/>
                    <a:pt x="7611" y="10146"/>
                  </a:cubicBezTo>
                  <a:cubicBezTo>
                    <a:pt x="7628" y="10189"/>
                    <a:pt x="7644" y="10234"/>
                    <a:pt x="7676" y="10279"/>
                  </a:cubicBezTo>
                  <a:cubicBezTo>
                    <a:pt x="7692" y="10300"/>
                    <a:pt x="7708" y="10323"/>
                    <a:pt x="7724" y="10342"/>
                  </a:cubicBezTo>
                  <a:cubicBezTo>
                    <a:pt x="7640" y="10266"/>
                    <a:pt x="7557" y="10186"/>
                    <a:pt x="7477" y="10107"/>
                  </a:cubicBezTo>
                  <a:cubicBezTo>
                    <a:pt x="7464" y="10047"/>
                    <a:pt x="7453" y="9986"/>
                    <a:pt x="7445" y="9926"/>
                  </a:cubicBezTo>
                  <a:close/>
                  <a:moveTo>
                    <a:pt x="4817" y="10288"/>
                  </a:moveTo>
                  <a:cubicBezTo>
                    <a:pt x="4831" y="10294"/>
                    <a:pt x="4846" y="10298"/>
                    <a:pt x="4859" y="10304"/>
                  </a:cubicBezTo>
                  <a:cubicBezTo>
                    <a:pt x="4830" y="10326"/>
                    <a:pt x="4798" y="10348"/>
                    <a:pt x="4766" y="10368"/>
                  </a:cubicBezTo>
                  <a:cubicBezTo>
                    <a:pt x="4760" y="10356"/>
                    <a:pt x="4753" y="10346"/>
                    <a:pt x="4749" y="10337"/>
                  </a:cubicBezTo>
                  <a:cubicBezTo>
                    <a:pt x="4772" y="10320"/>
                    <a:pt x="4794" y="10304"/>
                    <a:pt x="4817" y="10288"/>
                  </a:cubicBezTo>
                  <a:close/>
                  <a:moveTo>
                    <a:pt x="9854" y="10355"/>
                  </a:moveTo>
                  <a:cubicBezTo>
                    <a:pt x="9863" y="10388"/>
                    <a:pt x="9875" y="10419"/>
                    <a:pt x="9885" y="10451"/>
                  </a:cubicBezTo>
                  <a:cubicBezTo>
                    <a:pt x="9876" y="10426"/>
                    <a:pt x="9865" y="10403"/>
                    <a:pt x="9854" y="10377"/>
                  </a:cubicBezTo>
                  <a:lnTo>
                    <a:pt x="9854" y="10355"/>
                  </a:lnTo>
                  <a:close/>
                  <a:moveTo>
                    <a:pt x="20298" y="10400"/>
                  </a:moveTo>
                  <a:lnTo>
                    <a:pt x="20303" y="10473"/>
                  </a:lnTo>
                  <a:cubicBezTo>
                    <a:pt x="20303" y="10448"/>
                    <a:pt x="20301" y="10423"/>
                    <a:pt x="20298" y="10400"/>
                  </a:cubicBezTo>
                  <a:close/>
                  <a:moveTo>
                    <a:pt x="9740" y="10465"/>
                  </a:moveTo>
                  <a:lnTo>
                    <a:pt x="9738" y="10492"/>
                  </a:lnTo>
                  <a:lnTo>
                    <a:pt x="9738" y="10492"/>
                  </a:lnTo>
                  <a:cubicBezTo>
                    <a:pt x="9739" y="10483"/>
                    <a:pt x="9740" y="10475"/>
                    <a:pt x="9740" y="10465"/>
                  </a:cubicBezTo>
                  <a:close/>
                  <a:moveTo>
                    <a:pt x="3249" y="10118"/>
                  </a:moveTo>
                  <a:lnTo>
                    <a:pt x="3249" y="10118"/>
                  </a:lnTo>
                  <a:cubicBezTo>
                    <a:pt x="3247" y="10140"/>
                    <a:pt x="3246" y="10160"/>
                    <a:pt x="3243" y="10182"/>
                  </a:cubicBezTo>
                  <a:cubicBezTo>
                    <a:pt x="3167" y="10352"/>
                    <a:pt x="3068" y="10502"/>
                    <a:pt x="2955" y="10637"/>
                  </a:cubicBezTo>
                  <a:cubicBezTo>
                    <a:pt x="2970" y="10587"/>
                    <a:pt x="2983" y="10542"/>
                    <a:pt x="2999" y="10499"/>
                  </a:cubicBezTo>
                  <a:cubicBezTo>
                    <a:pt x="3010" y="10461"/>
                    <a:pt x="3023" y="10420"/>
                    <a:pt x="3050" y="10391"/>
                  </a:cubicBezTo>
                  <a:cubicBezTo>
                    <a:pt x="3074" y="10364"/>
                    <a:pt x="3109" y="10346"/>
                    <a:pt x="3137" y="10321"/>
                  </a:cubicBezTo>
                  <a:cubicBezTo>
                    <a:pt x="3190" y="10276"/>
                    <a:pt x="3218" y="10205"/>
                    <a:pt x="3241" y="10140"/>
                  </a:cubicBezTo>
                  <a:cubicBezTo>
                    <a:pt x="3243" y="10133"/>
                    <a:pt x="3246" y="10125"/>
                    <a:pt x="3249" y="10118"/>
                  </a:cubicBezTo>
                  <a:close/>
                  <a:moveTo>
                    <a:pt x="4677" y="10613"/>
                  </a:moveTo>
                  <a:lnTo>
                    <a:pt x="4677" y="10613"/>
                  </a:lnTo>
                  <a:cubicBezTo>
                    <a:pt x="4666" y="10622"/>
                    <a:pt x="4656" y="10629"/>
                    <a:pt x="4647" y="10637"/>
                  </a:cubicBezTo>
                  <a:cubicBezTo>
                    <a:pt x="4644" y="10635"/>
                    <a:pt x="4641" y="10635"/>
                    <a:pt x="4640" y="10632"/>
                  </a:cubicBezTo>
                  <a:cubicBezTo>
                    <a:pt x="4651" y="10625"/>
                    <a:pt x="4664" y="10618"/>
                    <a:pt x="4677" y="10613"/>
                  </a:cubicBezTo>
                  <a:close/>
                  <a:moveTo>
                    <a:pt x="4166" y="10457"/>
                  </a:moveTo>
                  <a:cubicBezTo>
                    <a:pt x="4187" y="10507"/>
                    <a:pt x="4208" y="10560"/>
                    <a:pt x="4229" y="10610"/>
                  </a:cubicBezTo>
                  <a:lnTo>
                    <a:pt x="4224" y="10615"/>
                  </a:lnTo>
                  <a:cubicBezTo>
                    <a:pt x="4227" y="10615"/>
                    <a:pt x="4227" y="10615"/>
                    <a:pt x="4229" y="10613"/>
                  </a:cubicBezTo>
                  <a:cubicBezTo>
                    <a:pt x="4235" y="10628"/>
                    <a:pt x="4240" y="10642"/>
                    <a:pt x="4248" y="10657"/>
                  </a:cubicBezTo>
                  <a:cubicBezTo>
                    <a:pt x="4208" y="10615"/>
                    <a:pt x="4172" y="10573"/>
                    <a:pt x="4136" y="10531"/>
                  </a:cubicBezTo>
                  <a:cubicBezTo>
                    <a:pt x="4147" y="10506"/>
                    <a:pt x="4161" y="10483"/>
                    <a:pt x="4166" y="10457"/>
                  </a:cubicBezTo>
                  <a:close/>
                  <a:moveTo>
                    <a:pt x="4476" y="10743"/>
                  </a:moveTo>
                  <a:lnTo>
                    <a:pt x="4484" y="10753"/>
                  </a:lnTo>
                  <a:cubicBezTo>
                    <a:pt x="4483" y="10754"/>
                    <a:pt x="4483" y="10754"/>
                    <a:pt x="4481" y="10754"/>
                  </a:cubicBezTo>
                  <a:cubicBezTo>
                    <a:pt x="4480" y="10753"/>
                    <a:pt x="4477" y="10747"/>
                    <a:pt x="4476" y="10743"/>
                  </a:cubicBezTo>
                  <a:close/>
                  <a:moveTo>
                    <a:pt x="7393" y="10448"/>
                  </a:moveTo>
                  <a:lnTo>
                    <a:pt x="7393" y="10448"/>
                  </a:lnTo>
                  <a:cubicBezTo>
                    <a:pt x="7489" y="10577"/>
                    <a:pt x="7598" y="10698"/>
                    <a:pt x="7708" y="10815"/>
                  </a:cubicBezTo>
                  <a:cubicBezTo>
                    <a:pt x="7643" y="10798"/>
                    <a:pt x="7579" y="10772"/>
                    <a:pt x="7518" y="10743"/>
                  </a:cubicBezTo>
                  <a:cubicBezTo>
                    <a:pt x="7476" y="10645"/>
                    <a:pt x="7434" y="10545"/>
                    <a:pt x="7393" y="10448"/>
                  </a:cubicBezTo>
                  <a:close/>
                  <a:moveTo>
                    <a:pt x="7821" y="10767"/>
                  </a:moveTo>
                  <a:lnTo>
                    <a:pt x="7821" y="10767"/>
                  </a:lnTo>
                  <a:cubicBezTo>
                    <a:pt x="7871" y="10804"/>
                    <a:pt x="7919" y="10841"/>
                    <a:pt x="7968" y="10878"/>
                  </a:cubicBezTo>
                  <a:cubicBezTo>
                    <a:pt x="7929" y="10869"/>
                    <a:pt x="7890" y="10860"/>
                    <a:pt x="7852" y="10852"/>
                  </a:cubicBezTo>
                  <a:cubicBezTo>
                    <a:pt x="7849" y="10821"/>
                    <a:pt x="7839" y="10792"/>
                    <a:pt x="7821" y="10767"/>
                  </a:cubicBezTo>
                  <a:close/>
                  <a:moveTo>
                    <a:pt x="3330" y="10580"/>
                  </a:moveTo>
                  <a:lnTo>
                    <a:pt x="3330" y="10580"/>
                  </a:lnTo>
                  <a:cubicBezTo>
                    <a:pt x="3323" y="10613"/>
                    <a:pt x="3318" y="10645"/>
                    <a:pt x="3310" y="10676"/>
                  </a:cubicBezTo>
                  <a:cubicBezTo>
                    <a:pt x="3276" y="10748"/>
                    <a:pt x="3241" y="10821"/>
                    <a:pt x="3206" y="10897"/>
                  </a:cubicBezTo>
                  <a:cubicBezTo>
                    <a:pt x="3227" y="10836"/>
                    <a:pt x="3246" y="10776"/>
                    <a:pt x="3263" y="10716"/>
                  </a:cubicBezTo>
                  <a:cubicBezTo>
                    <a:pt x="3289" y="10673"/>
                    <a:pt x="3310" y="10628"/>
                    <a:pt x="3330" y="10580"/>
                  </a:cubicBezTo>
                  <a:close/>
                  <a:moveTo>
                    <a:pt x="9339" y="10587"/>
                  </a:moveTo>
                  <a:lnTo>
                    <a:pt x="9339" y="10587"/>
                  </a:lnTo>
                  <a:cubicBezTo>
                    <a:pt x="9239" y="10724"/>
                    <a:pt x="9130" y="10852"/>
                    <a:pt x="9012" y="10973"/>
                  </a:cubicBezTo>
                  <a:cubicBezTo>
                    <a:pt x="8969" y="10955"/>
                    <a:pt x="8925" y="10937"/>
                    <a:pt x="8880" y="10923"/>
                  </a:cubicBezTo>
                  <a:cubicBezTo>
                    <a:pt x="8976" y="10857"/>
                    <a:pt x="9072" y="10791"/>
                    <a:pt x="9166" y="10722"/>
                  </a:cubicBezTo>
                  <a:cubicBezTo>
                    <a:pt x="9224" y="10680"/>
                    <a:pt x="9282" y="10634"/>
                    <a:pt x="9339" y="10587"/>
                  </a:cubicBezTo>
                  <a:close/>
                  <a:moveTo>
                    <a:pt x="4637" y="10997"/>
                  </a:moveTo>
                  <a:cubicBezTo>
                    <a:pt x="4630" y="11005"/>
                    <a:pt x="4622" y="11013"/>
                    <a:pt x="4616" y="11019"/>
                  </a:cubicBezTo>
                  <a:cubicBezTo>
                    <a:pt x="4614" y="11016"/>
                    <a:pt x="4611" y="11011"/>
                    <a:pt x="4606" y="11010"/>
                  </a:cubicBezTo>
                  <a:cubicBezTo>
                    <a:pt x="4615" y="11005"/>
                    <a:pt x="4627" y="11001"/>
                    <a:pt x="4637" y="10997"/>
                  </a:cubicBezTo>
                  <a:close/>
                  <a:moveTo>
                    <a:pt x="13045" y="11017"/>
                  </a:moveTo>
                  <a:cubicBezTo>
                    <a:pt x="13045" y="11021"/>
                    <a:pt x="13048" y="11024"/>
                    <a:pt x="13048" y="11029"/>
                  </a:cubicBezTo>
                  <a:cubicBezTo>
                    <a:pt x="13038" y="11033"/>
                    <a:pt x="13030" y="11037"/>
                    <a:pt x="13023" y="11043"/>
                  </a:cubicBezTo>
                  <a:cubicBezTo>
                    <a:pt x="13030" y="11033"/>
                    <a:pt x="13038" y="11026"/>
                    <a:pt x="13045" y="11017"/>
                  </a:cubicBezTo>
                  <a:close/>
                  <a:moveTo>
                    <a:pt x="9224" y="10995"/>
                  </a:moveTo>
                  <a:lnTo>
                    <a:pt x="9165" y="11066"/>
                  </a:lnTo>
                  <a:cubicBezTo>
                    <a:pt x="9156" y="11061"/>
                    <a:pt x="9149" y="11058"/>
                    <a:pt x="9143" y="11052"/>
                  </a:cubicBezTo>
                  <a:cubicBezTo>
                    <a:pt x="9170" y="11033"/>
                    <a:pt x="9197" y="11016"/>
                    <a:pt x="9224" y="10995"/>
                  </a:cubicBezTo>
                  <a:close/>
                  <a:moveTo>
                    <a:pt x="9740" y="10465"/>
                  </a:moveTo>
                  <a:lnTo>
                    <a:pt x="9740" y="10497"/>
                  </a:lnTo>
                  <a:cubicBezTo>
                    <a:pt x="9738" y="10504"/>
                    <a:pt x="9738" y="10512"/>
                    <a:pt x="9737" y="10516"/>
                  </a:cubicBezTo>
                  <a:lnTo>
                    <a:pt x="9738" y="10492"/>
                  </a:lnTo>
                  <a:lnTo>
                    <a:pt x="9738" y="10492"/>
                  </a:lnTo>
                  <a:cubicBezTo>
                    <a:pt x="9737" y="10503"/>
                    <a:pt x="9735" y="10512"/>
                    <a:pt x="9734" y="10522"/>
                  </a:cubicBezTo>
                  <a:cubicBezTo>
                    <a:pt x="9705" y="10674"/>
                    <a:pt x="9667" y="10818"/>
                    <a:pt x="9628" y="10956"/>
                  </a:cubicBezTo>
                  <a:cubicBezTo>
                    <a:pt x="9608" y="11005"/>
                    <a:pt x="9584" y="11052"/>
                    <a:pt x="9558" y="11097"/>
                  </a:cubicBezTo>
                  <a:lnTo>
                    <a:pt x="9529" y="11109"/>
                  </a:lnTo>
                  <a:cubicBezTo>
                    <a:pt x="9621" y="10901"/>
                    <a:pt x="9695" y="10687"/>
                    <a:pt x="9740" y="10465"/>
                  </a:cubicBezTo>
                  <a:close/>
                  <a:moveTo>
                    <a:pt x="9904" y="10506"/>
                  </a:moveTo>
                  <a:cubicBezTo>
                    <a:pt x="9947" y="10610"/>
                    <a:pt x="9995" y="10712"/>
                    <a:pt x="10052" y="10802"/>
                  </a:cubicBezTo>
                  <a:cubicBezTo>
                    <a:pt x="10107" y="10889"/>
                    <a:pt x="10159" y="10940"/>
                    <a:pt x="10188" y="11042"/>
                  </a:cubicBezTo>
                  <a:cubicBezTo>
                    <a:pt x="10197" y="11069"/>
                    <a:pt x="10203" y="11101"/>
                    <a:pt x="10210" y="11130"/>
                  </a:cubicBezTo>
                  <a:cubicBezTo>
                    <a:pt x="10109" y="10979"/>
                    <a:pt x="10021" y="10820"/>
                    <a:pt x="9956" y="10650"/>
                  </a:cubicBezTo>
                  <a:cubicBezTo>
                    <a:pt x="9937" y="10602"/>
                    <a:pt x="9921" y="10555"/>
                    <a:pt x="9904" y="10506"/>
                  </a:cubicBezTo>
                  <a:close/>
                  <a:moveTo>
                    <a:pt x="2807" y="10465"/>
                  </a:moveTo>
                  <a:lnTo>
                    <a:pt x="2807" y="10465"/>
                  </a:lnTo>
                  <a:cubicBezTo>
                    <a:pt x="2798" y="10584"/>
                    <a:pt x="2790" y="10700"/>
                    <a:pt x="2781" y="10818"/>
                  </a:cubicBezTo>
                  <a:cubicBezTo>
                    <a:pt x="2656" y="10937"/>
                    <a:pt x="2521" y="11045"/>
                    <a:pt x="2383" y="11148"/>
                  </a:cubicBezTo>
                  <a:cubicBezTo>
                    <a:pt x="2419" y="11094"/>
                    <a:pt x="2450" y="11036"/>
                    <a:pt x="2479" y="10979"/>
                  </a:cubicBezTo>
                  <a:cubicBezTo>
                    <a:pt x="2570" y="10796"/>
                    <a:pt x="2652" y="10597"/>
                    <a:pt x="2807" y="10465"/>
                  </a:cubicBezTo>
                  <a:close/>
                  <a:moveTo>
                    <a:pt x="9429" y="11142"/>
                  </a:moveTo>
                  <a:cubicBezTo>
                    <a:pt x="9427" y="11145"/>
                    <a:pt x="9427" y="11148"/>
                    <a:pt x="9426" y="11151"/>
                  </a:cubicBezTo>
                  <a:lnTo>
                    <a:pt x="9420" y="11152"/>
                  </a:lnTo>
                  <a:lnTo>
                    <a:pt x="9429" y="11142"/>
                  </a:lnTo>
                  <a:close/>
                  <a:moveTo>
                    <a:pt x="3662" y="10780"/>
                  </a:moveTo>
                  <a:lnTo>
                    <a:pt x="3662" y="10780"/>
                  </a:lnTo>
                  <a:cubicBezTo>
                    <a:pt x="3677" y="10913"/>
                    <a:pt x="3693" y="11045"/>
                    <a:pt x="3713" y="11175"/>
                  </a:cubicBezTo>
                  <a:cubicBezTo>
                    <a:pt x="3706" y="11177"/>
                    <a:pt x="3699" y="11181"/>
                    <a:pt x="3693" y="11184"/>
                  </a:cubicBezTo>
                  <a:cubicBezTo>
                    <a:pt x="3691" y="11175"/>
                    <a:pt x="3689" y="11165"/>
                    <a:pt x="3686" y="11155"/>
                  </a:cubicBezTo>
                  <a:lnTo>
                    <a:pt x="3681" y="11190"/>
                  </a:lnTo>
                  <a:cubicBezTo>
                    <a:pt x="3678" y="11190"/>
                    <a:pt x="3677" y="11191"/>
                    <a:pt x="3675" y="11191"/>
                  </a:cubicBezTo>
                  <a:lnTo>
                    <a:pt x="3662" y="10780"/>
                  </a:lnTo>
                  <a:close/>
                  <a:moveTo>
                    <a:pt x="4911" y="11119"/>
                  </a:moveTo>
                  <a:cubicBezTo>
                    <a:pt x="4924" y="11129"/>
                    <a:pt x="4937" y="11136"/>
                    <a:pt x="4948" y="11143"/>
                  </a:cubicBezTo>
                  <a:cubicBezTo>
                    <a:pt x="4919" y="11170"/>
                    <a:pt x="4888" y="11194"/>
                    <a:pt x="4858" y="11219"/>
                  </a:cubicBezTo>
                  <a:cubicBezTo>
                    <a:pt x="4839" y="11204"/>
                    <a:pt x="4821" y="11191"/>
                    <a:pt x="4802" y="11177"/>
                  </a:cubicBezTo>
                  <a:cubicBezTo>
                    <a:pt x="4840" y="11159"/>
                    <a:pt x="4875" y="11139"/>
                    <a:pt x="4911" y="11119"/>
                  </a:cubicBezTo>
                  <a:close/>
                  <a:moveTo>
                    <a:pt x="8134" y="10706"/>
                  </a:moveTo>
                  <a:lnTo>
                    <a:pt x="8134" y="10706"/>
                  </a:lnTo>
                  <a:cubicBezTo>
                    <a:pt x="8322" y="10805"/>
                    <a:pt x="8510" y="10908"/>
                    <a:pt x="8696" y="11010"/>
                  </a:cubicBezTo>
                  <a:cubicBezTo>
                    <a:pt x="8700" y="11017"/>
                    <a:pt x="8707" y="11021"/>
                    <a:pt x="8716" y="11021"/>
                  </a:cubicBezTo>
                  <a:cubicBezTo>
                    <a:pt x="8771" y="11050"/>
                    <a:pt x="8832" y="11080"/>
                    <a:pt x="8892" y="11097"/>
                  </a:cubicBezTo>
                  <a:cubicBezTo>
                    <a:pt x="8831" y="11155"/>
                    <a:pt x="8767" y="11207"/>
                    <a:pt x="8701" y="11262"/>
                  </a:cubicBezTo>
                  <a:cubicBezTo>
                    <a:pt x="8611" y="11187"/>
                    <a:pt x="8521" y="11109"/>
                    <a:pt x="8431" y="11032"/>
                  </a:cubicBezTo>
                  <a:lnTo>
                    <a:pt x="8437" y="11032"/>
                  </a:lnTo>
                  <a:cubicBezTo>
                    <a:pt x="8433" y="11030"/>
                    <a:pt x="8427" y="11029"/>
                    <a:pt x="8424" y="11026"/>
                  </a:cubicBezTo>
                  <a:cubicBezTo>
                    <a:pt x="8389" y="10997"/>
                    <a:pt x="8354" y="10966"/>
                    <a:pt x="8318" y="10937"/>
                  </a:cubicBezTo>
                  <a:cubicBezTo>
                    <a:pt x="8243" y="10872"/>
                    <a:pt x="8163" y="10801"/>
                    <a:pt x="8134" y="10706"/>
                  </a:cubicBezTo>
                  <a:close/>
                  <a:moveTo>
                    <a:pt x="13232" y="11203"/>
                  </a:moveTo>
                  <a:lnTo>
                    <a:pt x="13232" y="11242"/>
                  </a:lnTo>
                  <a:lnTo>
                    <a:pt x="13226" y="11242"/>
                  </a:lnTo>
                  <a:cubicBezTo>
                    <a:pt x="13216" y="11261"/>
                    <a:pt x="13203" y="11278"/>
                    <a:pt x="13193" y="11299"/>
                  </a:cubicBezTo>
                  <a:cubicBezTo>
                    <a:pt x="13203" y="11249"/>
                    <a:pt x="13215" y="11233"/>
                    <a:pt x="13232" y="11203"/>
                  </a:cubicBezTo>
                  <a:close/>
                  <a:moveTo>
                    <a:pt x="5131" y="11244"/>
                  </a:moveTo>
                  <a:cubicBezTo>
                    <a:pt x="5135" y="11247"/>
                    <a:pt x="5136" y="11247"/>
                    <a:pt x="5141" y="11248"/>
                  </a:cubicBezTo>
                  <a:cubicBezTo>
                    <a:pt x="5115" y="11293"/>
                    <a:pt x="5094" y="11341"/>
                    <a:pt x="5087" y="11389"/>
                  </a:cubicBezTo>
                  <a:cubicBezTo>
                    <a:pt x="5062" y="11373"/>
                    <a:pt x="5039" y="11357"/>
                    <a:pt x="5016" y="11339"/>
                  </a:cubicBezTo>
                  <a:cubicBezTo>
                    <a:pt x="5022" y="11334"/>
                    <a:pt x="5029" y="11329"/>
                    <a:pt x="5035" y="11323"/>
                  </a:cubicBezTo>
                  <a:cubicBezTo>
                    <a:pt x="5068" y="11299"/>
                    <a:pt x="5099" y="11271"/>
                    <a:pt x="5131" y="11244"/>
                  </a:cubicBezTo>
                  <a:close/>
                  <a:moveTo>
                    <a:pt x="3424" y="11387"/>
                  </a:moveTo>
                  <a:lnTo>
                    <a:pt x="3424" y="11399"/>
                  </a:lnTo>
                  <a:cubicBezTo>
                    <a:pt x="3423" y="11400"/>
                    <a:pt x="3423" y="11405"/>
                    <a:pt x="3421" y="11406"/>
                  </a:cubicBezTo>
                  <a:cubicBezTo>
                    <a:pt x="3423" y="11400"/>
                    <a:pt x="3424" y="11393"/>
                    <a:pt x="3424" y="11387"/>
                  </a:cubicBezTo>
                  <a:close/>
                  <a:moveTo>
                    <a:pt x="9141" y="11094"/>
                  </a:moveTo>
                  <a:cubicBezTo>
                    <a:pt x="9051" y="11197"/>
                    <a:pt x="8961" y="11303"/>
                    <a:pt x="8873" y="11408"/>
                  </a:cubicBezTo>
                  <a:cubicBezTo>
                    <a:pt x="8822" y="11364"/>
                    <a:pt x="8773" y="11322"/>
                    <a:pt x="8722" y="11278"/>
                  </a:cubicBezTo>
                  <a:cubicBezTo>
                    <a:pt x="8834" y="11241"/>
                    <a:pt x="8940" y="11183"/>
                    <a:pt x="9041" y="11119"/>
                  </a:cubicBezTo>
                  <a:cubicBezTo>
                    <a:pt x="9076" y="11117"/>
                    <a:pt x="9109" y="11109"/>
                    <a:pt x="9141" y="11094"/>
                  </a:cubicBezTo>
                  <a:close/>
                  <a:moveTo>
                    <a:pt x="3732" y="11292"/>
                  </a:moveTo>
                  <a:cubicBezTo>
                    <a:pt x="3739" y="11337"/>
                    <a:pt x="3748" y="11384"/>
                    <a:pt x="3757" y="11429"/>
                  </a:cubicBezTo>
                  <a:cubicBezTo>
                    <a:pt x="3744" y="11380"/>
                    <a:pt x="3732" y="11335"/>
                    <a:pt x="3720" y="11292"/>
                  </a:cubicBezTo>
                  <a:close/>
                  <a:moveTo>
                    <a:pt x="5295" y="11337"/>
                  </a:moveTo>
                  <a:lnTo>
                    <a:pt x="5295" y="11337"/>
                  </a:lnTo>
                  <a:cubicBezTo>
                    <a:pt x="5260" y="11379"/>
                    <a:pt x="5228" y="11421"/>
                    <a:pt x="5193" y="11463"/>
                  </a:cubicBezTo>
                  <a:cubicBezTo>
                    <a:pt x="5173" y="11448"/>
                    <a:pt x="5151" y="11432"/>
                    <a:pt x="5131" y="11421"/>
                  </a:cubicBezTo>
                  <a:cubicBezTo>
                    <a:pt x="5189" y="11399"/>
                    <a:pt x="5244" y="11371"/>
                    <a:pt x="5295" y="11337"/>
                  </a:cubicBezTo>
                  <a:close/>
                  <a:moveTo>
                    <a:pt x="10383" y="11125"/>
                  </a:moveTo>
                  <a:cubicBezTo>
                    <a:pt x="10443" y="11242"/>
                    <a:pt x="10466" y="11380"/>
                    <a:pt x="10502" y="11509"/>
                  </a:cubicBezTo>
                  <a:cubicBezTo>
                    <a:pt x="10448" y="11447"/>
                    <a:pt x="10395" y="11384"/>
                    <a:pt x="10347" y="11319"/>
                  </a:cubicBezTo>
                  <a:cubicBezTo>
                    <a:pt x="10350" y="11307"/>
                    <a:pt x="10351" y="11297"/>
                    <a:pt x="10351" y="11284"/>
                  </a:cubicBezTo>
                  <a:cubicBezTo>
                    <a:pt x="10355" y="11231"/>
                    <a:pt x="10348" y="11170"/>
                    <a:pt x="10383" y="11125"/>
                  </a:cubicBezTo>
                  <a:close/>
                  <a:moveTo>
                    <a:pt x="7604" y="10971"/>
                  </a:moveTo>
                  <a:cubicBezTo>
                    <a:pt x="7609" y="10973"/>
                    <a:pt x="7614" y="10979"/>
                    <a:pt x="7620" y="10984"/>
                  </a:cubicBezTo>
                  <a:lnTo>
                    <a:pt x="7614" y="10972"/>
                  </a:lnTo>
                  <a:lnTo>
                    <a:pt x="7614" y="10972"/>
                  </a:lnTo>
                  <a:cubicBezTo>
                    <a:pt x="7795" y="11001"/>
                    <a:pt x="7981" y="11020"/>
                    <a:pt x="8166" y="11027"/>
                  </a:cubicBezTo>
                  <a:cubicBezTo>
                    <a:pt x="8205" y="11056"/>
                    <a:pt x="8243" y="11085"/>
                    <a:pt x="8280" y="11111"/>
                  </a:cubicBezTo>
                  <a:cubicBezTo>
                    <a:pt x="8455" y="11245"/>
                    <a:pt x="8638" y="11379"/>
                    <a:pt x="8847" y="11437"/>
                  </a:cubicBezTo>
                  <a:cubicBezTo>
                    <a:pt x="8815" y="11474"/>
                    <a:pt x="8781" y="11514"/>
                    <a:pt x="8751" y="11551"/>
                  </a:cubicBezTo>
                  <a:cubicBezTo>
                    <a:pt x="8722" y="11535"/>
                    <a:pt x="8693" y="11522"/>
                    <a:pt x="8664" y="11506"/>
                  </a:cubicBezTo>
                  <a:cubicBezTo>
                    <a:pt x="8309" y="11310"/>
                    <a:pt x="7920" y="11235"/>
                    <a:pt x="7598" y="10971"/>
                  </a:cubicBezTo>
                  <a:close/>
                  <a:moveTo>
                    <a:pt x="4113" y="11204"/>
                  </a:moveTo>
                  <a:cubicBezTo>
                    <a:pt x="4208" y="11322"/>
                    <a:pt x="4314" y="11435"/>
                    <a:pt x="4429" y="11540"/>
                  </a:cubicBezTo>
                  <a:cubicBezTo>
                    <a:pt x="4403" y="11557"/>
                    <a:pt x="4378" y="11575"/>
                    <a:pt x="4352" y="11591"/>
                  </a:cubicBezTo>
                  <a:cubicBezTo>
                    <a:pt x="4259" y="11473"/>
                    <a:pt x="4178" y="11344"/>
                    <a:pt x="4104" y="11209"/>
                  </a:cubicBezTo>
                  <a:cubicBezTo>
                    <a:pt x="4107" y="11206"/>
                    <a:pt x="4108" y="11204"/>
                    <a:pt x="4113" y="11204"/>
                  </a:cubicBezTo>
                  <a:close/>
                  <a:moveTo>
                    <a:pt x="9625" y="11508"/>
                  </a:moveTo>
                  <a:cubicBezTo>
                    <a:pt x="9631" y="11511"/>
                    <a:pt x="9632" y="11517"/>
                    <a:pt x="9638" y="11522"/>
                  </a:cubicBezTo>
                  <a:cubicBezTo>
                    <a:pt x="9628" y="11550"/>
                    <a:pt x="9618" y="11576"/>
                    <a:pt x="9608" y="11604"/>
                  </a:cubicBezTo>
                  <a:cubicBezTo>
                    <a:pt x="9608" y="11570"/>
                    <a:pt x="9613" y="11538"/>
                    <a:pt x="9625" y="11508"/>
                  </a:cubicBezTo>
                  <a:close/>
                  <a:moveTo>
                    <a:pt x="4917" y="11530"/>
                  </a:moveTo>
                  <a:lnTo>
                    <a:pt x="4917" y="11530"/>
                  </a:lnTo>
                  <a:cubicBezTo>
                    <a:pt x="4966" y="11557"/>
                    <a:pt x="5016" y="11583"/>
                    <a:pt x="5065" y="11611"/>
                  </a:cubicBezTo>
                  <a:cubicBezTo>
                    <a:pt x="5061" y="11618"/>
                    <a:pt x="5055" y="11624"/>
                    <a:pt x="5048" y="11631"/>
                  </a:cubicBezTo>
                  <a:cubicBezTo>
                    <a:pt x="5004" y="11596"/>
                    <a:pt x="4961" y="11562"/>
                    <a:pt x="4917" y="11530"/>
                  </a:cubicBezTo>
                  <a:close/>
                  <a:moveTo>
                    <a:pt x="7182" y="11431"/>
                  </a:moveTo>
                  <a:lnTo>
                    <a:pt x="7182" y="11431"/>
                  </a:lnTo>
                  <a:cubicBezTo>
                    <a:pt x="7235" y="11504"/>
                    <a:pt x="7288" y="11576"/>
                    <a:pt x="7342" y="11647"/>
                  </a:cubicBezTo>
                  <a:cubicBezTo>
                    <a:pt x="7293" y="11598"/>
                    <a:pt x="7243" y="11550"/>
                    <a:pt x="7197" y="11499"/>
                  </a:cubicBezTo>
                  <a:cubicBezTo>
                    <a:pt x="7191" y="11477"/>
                    <a:pt x="7188" y="11456"/>
                    <a:pt x="7182" y="11431"/>
                  </a:cubicBezTo>
                  <a:close/>
                  <a:moveTo>
                    <a:pt x="8507" y="11586"/>
                  </a:moveTo>
                  <a:lnTo>
                    <a:pt x="8507" y="11586"/>
                  </a:lnTo>
                  <a:cubicBezTo>
                    <a:pt x="8536" y="11601"/>
                    <a:pt x="8563" y="11617"/>
                    <a:pt x="8592" y="11631"/>
                  </a:cubicBezTo>
                  <a:cubicBezTo>
                    <a:pt x="8577" y="11639"/>
                    <a:pt x="8558" y="11646"/>
                    <a:pt x="8542" y="11653"/>
                  </a:cubicBezTo>
                  <a:cubicBezTo>
                    <a:pt x="8527" y="11631"/>
                    <a:pt x="8517" y="11610"/>
                    <a:pt x="8507" y="11586"/>
                  </a:cubicBezTo>
                  <a:close/>
                  <a:moveTo>
                    <a:pt x="3975" y="11604"/>
                  </a:moveTo>
                  <a:cubicBezTo>
                    <a:pt x="3983" y="11640"/>
                    <a:pt x="3994" y="11673"/>
                    <a:pt x="4005" y="11705"/>
                  </a:cubicBezTo>
                  <a:cubicBezTo>
                    <a:pt x="3996" y="11689"/>
                    <a:pt x="3986" y="11673"/>
                    <a:pt x="3975" y="11659"/>
                  </a:cubicBezTo>
                  <a:lnTo>
                    <a:pt x="3975" y="11604"/>
                  </a:lnTo>
                  <a:close/>
                  <a:moveTo>
                    <a:pt x="8720" y="11718"/>
                  </a:moveTo>
                  <a:lnTo>
                    <a:pt x="8720" y="11718"/>
                  </a:lnTo>
                  <a:cubicBezTo>
                    <a:pt x="8736" y="11743"/>
                    <a:pt x="8717" y="11775"/>
                    <a:pt x="8694" y="11797"/>
                  </a:cubicBezTo>
                  <a:cubicBezTo>
                    <a:pt x="8672" y="11785"/>
                    <a:pt x="8655" y="11771"/>
                    <a:pt x="8636" y="11756"/>
                  </a:cubicBezTo>
                  <a:cubicBezTo>
                    <a:pt x="8665" y="11747"/>
                    <a:pt x="8694" y="11734"/>
                    <a:pt x="8720" y="11718"/>
                  </a:cubicBezTo>
                  <a:close/>
                  <a:moveTo>
                    <a:pt x="16892" y="11771"/>
                  </a:moveTo>
                  <a:cubicBezTo>
                    <a:pt x="16897" y="11779"/>
                    <a:pt x="16906" y="11787"/>
                    <a:pt x="16913" y="11797"/>
                  </a:cubicBezTo>
                  <a:cubicBezTo>
                    <a:pt x="16906" y="11791"/>
                    <a:pt x="16899" y="11787"/>
                    <a:pt x="16890" y="11782"/>
                  </a:cubicBezTo>
                  <a:cubicBezTo>
                    <a:pt x="16890" y="11778"/>
                    <a:pt x="16892" y="11775"/>
                    <a:pt x="16892" y="11771"/>
                  </a:cubicBezTo>
                  <a:close/>
                  <a:moveTo>
                    <a:pt x="5267" y="11777"/>
                  </a:moveTo>
                  <a:cubicBezTo>
                    <a:pt x="5267" y="11784"/>
                    <a:pt x="5266" y="11793"/>
                    <a:pt x="5266" y="11800"/>
                  </a:cubicBezTo>
                  <a:cubicBezTo>
                    <a:pt x="5261" y="11797"/>
                    <a:pt x="5258" y="11794"/>
                    <a:pt x="5254" y="11791"/>
                  </a:cubicBezTo>
                  <a:cubicBezTo>
                    <a:pt x="5258" y="11785"/>
                    <a:pt x="5264" y="11782"/>
                    <a:pt x="5267" y="11777"/>
                  </a:cubicBezTo>
                  <a:close/>
                  <a:moveTo>
                    <a:pt x="4590" y="11682"/>
                  </a:moveTo>
                  <a:cubicBezTo>
                    <a:pt x="4650" y="11733"/>
                    <a:pt x="4714" y="11779"/>
                    <a:pt x="4775" y="11827"/>
                  </a:cubicBezTo>
                  <a:cubicBezTo>
                    <a:pt x="4772" y="11826"/>
                    <a:pt x="4769" y="11826"/>
                    <a:pt x="4766" y="11823"/>
                  </a:cubicBezTo>
                  <a:cubicBezTo>
                    <a:pt x="4682" y="11794"/>
                    <a:pt x="4601" y="11761"/>
                    <a:pt x="4521" y="11721"/>
                  </a:cubicBezTo>
                  <a:cubicBezTo>
                    <a:pt x="4544" y="11711"/>
                    <a:pt x="4567" y="11697"/>
                    <a:pt x="4590" y="11682"/>
                  </a:cubicBezTo>
                  <a:close/>
                  <a:moveTo>
                    <a:pt x="9892" y="11611"/>
                  </a:moveTo>
                  <a:cubicBezTo>
                    <a:pt x="9908" y="11655"/>
                    <a:pt x="9923" y="11697"/>
                    <a:pt x="9937" y="11736"/>
                  </a:cubicBezTo>
                  <a:lnTo>
                    <a:pt x="9976" y="11835"/>
                  </a:lnTo>
                  <a:cubicBezTo>
                    <a:pt x="9947" y="11768"/>
                    <a:pt x="9920" y="11697"/>
                    <a:pt x="9892" y="11623"/>
                  </a:cubicBezTo>
                  <a:lnTo>
                    <a:pt x="9892" y="11611"/>
                  </a:lnTo>
                  <a:close/>
                  <a:moveTo>
                    <a:pt x="4721" y="11588"/>
                  </a:moveTo>
                  <a:cubicBezTo>
                    <a:pt x="4782" y="11655"/>
                    <a:pt x="4846" y="11718"/>
                    <a:pt x="4916" y="11779"/>
                  </a:cubicBezTo>
                  <a:cubicBezTo>
                    <a:pt x="4891" y="11806"/>
                    <a:pt x="4868" y="11830"/>
                    <a:pt x="4846" y="11852"/>
                  </a:cubicBezTo>
                  <a:cubicBezTo>
                    <a:pt x="4831" y="11848"/>
                    <a:pt x="4818" y="11843"/>
                    <a:pt x="4807" y="11838"/>
                  </a:cubicBezTo>
                  <a:cubicBezTo>
                    <a:pt x="4756" y="11771"/>
                    <a:pt x="4712" y="11698"/>
                    <a:pt x="4673" y="11624"/>
                  </a:cubicBezTo>
                  <a:cubicBezTo>
                    <a:pt x="4689" y="11611"/>
                    <a:pt x="4705" y="11599"/>
                    <a:pt x="4721" y="11588"/>
                  </a:cubicBezTo>
                  <a:close/>
                  <a:moveTo>
                    <a:pt x="8251" y="11678"/>
                  </a:moveTo>
                  <a:lnTo>
                    <a:pt x="8251" y="11678"/>
                  </a:lnTo>
                  <a:cubicBezTo>
                    <a:pt x="8296" y="11697"/>
                    <a:pt x="8344" y="11710"/>
                    <a:pt x="8391" y="11726"/>
                  </a:cubicBezTo>
                  <a:cubicBezTo>
                    <a:pt x="8430" y="11749"/>
                    <a:pt x="8475" y="11762"/>
                    <a:pt x="8520" y="11768"/>
                  </a:cubicBezTo>
                  <a:cubicBezTo>
                    <a:pt x="8575" y="11782"/>
                    <a:pt x="8629" y="11795"/>
                    <a:pt x="8684" y="11808"/>
                  </a:cubicBezTo>
                  <a:cubicBezTo>
                    <a:pt x="8643" y="11843"/>
                    <a:pt x="8601" y="11880"/>
                    <a:pt x="8562" y="11914"/>
                  </a:cubicBezTo>
                  <a:cubicBezTo>
                    <a:pt x="8513" y="11878"/>
                    <a:pt x="8256" y="11739"/>
                    <a:pt x="8251" y="11678"/>
                  </a:cubicBezTo>
                  <a:close/>
                  <a:moveTo>
                    <a:pt x="2761" y="11833"/>
                  </a:moveTo>
                  <a:cubicBezTo>
                    <a:pt x="2762" y="11855"/>
                    <a:pt x="2765" y="11878"/>
                    <a:pt x="2777" y="11894"/>
                  </a:cubicBezTo>
                  <a:cubicBezTo>
                    <a:pt x="2756" y="11914"/>
                    <a:pt x="2733" y="11935"/>
                    <a:pt x="2711" y="11954"/>
                  </a:cubicBezTo>
                  <a:cubicBezTo>
                    <a:pt x="2729" y="11914"/>
                    <a:pt x="2746" y="11872"/>
                    <a:pt x="2761" y="11833"/>
                  </a:cubicBezTo>
                  <a:close/>
                  <a:moveTo>
                    <a:pt x="5107" y="11936"/>
                  </a:moveTo>
                  <a:cubicBezTo>
                    <a:pt x="5119" y="11945"/>
                    <a:pt x="5131" y="11952"/>
                    <a:pt x="5142" y="11960"/>
                  </a:cubicBezTo>
                  <a:cubicBezTo>
                    <a:pt x="5136" y="11967"/>
                    <a:pt x="5131" y="11973"/>
                    <a:pt x="5123" y="11977"/>
                  </a:cubicBezTo>
                  <a:cubicBezTo>
                    <a:pt x="5113" y="11968"/>
                    <a:pt x="5100" y="11961"/>
                    <a:pt x="5087" y="11954"/>
                  </a:cubicBezTo>
                  <a:cubicBezTo>
                    <a:pt x="5094" y="11948"/>
                    <a:pt x="5100" y="11941"/>
                    <a:pt x="5107" y="11936"/>
                  </a:cubicBezTo>
                  <a:close/>
                  <a:moveTo>
                    <a:pt x="16704" y="11954"/>
                  </a:moveTo>
                  <a:cubicBezTo>
                    <a:pt x="16722" y="11986"/>
                    <a:pt x="16733" y="12000"/>
                    <a:pt x="16745" y="12048"/>
                  </a:cubicBezTo>
                  <a:cubicBezTo>
                    <a:pt x="16733" y="12031"/>
                    <a:pt x="16722" y="12012"/>
                    <a:pt x="16710" y="11994"/>
                  </a:cubicBezTo>
                  <a:lnTo>
                    <a:pt x="16704" y="11994"/>
                  </a:lnTo>
                  <a:lnTo>
                    <a:pt x="16704" y="11954"/>
                  </a:lnTo>
                  <a:close/>
                  <a:moveTo>
                    <a:pt x="25721" y="12032"/>
                  </a:moveTo>
                  <a:lnTo>
                    <a:pt x="25725" y="12105"/>
                  </a:lnTo>
                  <a:cubicBezTo>
                    <a:pt x="25725" y="12079"/>
                    <a:pt x="25722" y="12055"/>
                    <a:pt x="25721" y="12032"/>
                  </a:cubicBezTo>
                  <a:close/>
                  <a:moveTo>
                    <a:pt x="5033" y="12070"/>
                  </a:moveTo>
                  <a:cubicBezTo>
                    <a:pt x="5004" y="12099"/>
                    <a:pt x="4974" y="12127"/>
                    <a:pt x="4945" y="12154"/>
                  </a:cubicBezTo>
                  <a:cubicBezTo>
                    <a:pt x="4926" y="12148"/>
                    <a:pt x="4905" y="12141"/>
                    <a:pt x="4888" y="12135"/>
                  </a:cubicBezTo>
                  <a:cubicBezTo>
                    <a:pt x="4884" y="12134"/>
                    <a:pt x="4882" y="12131"/>
                    <a:pt x="4879" y="12128"/>
                  </a:cubicBezTo>
                  <a:lnTo>
                    <a:pt x="4949" y="12074"/>
                  </a:lnTo>
                  <a:cubicBezTo>
                    <a:pt x="4977" y="12073"/>
                    <a:pt x="5006" y="12073"/>
                    <a:pt x="5033" y="12070"/>
                  </a:cubicBezTo>
                  <a:close/>
                  <a:moveTo>
                    <a:pt x="4474" y="12096"/>
                  </a:moveTo>
                  <a:lnTo>
                    <a:pt x="4512" y="12150"/>
                  </a:lnTo>
                  <a:cubicBezTo>
                    <a:pt x="4503" y="12157"/>
                    <a:pt x="4494" y="12164"/>
                    <a:pt x="4484" y="12174"/>
                  </a:cubicBezTo>
                  <a:cubicBezTo>
                    <a:pt x="4481" y="12148"/>
                    <a:pt x="4476" y="12121"/>
                    <a:pt x="4474" y="12096"/>
                  </a:cubicBezTo>
                  <a:close/>
                  <a:moveTo>
                    <a:pt x="9396" y="11689"/>
                  </a:moveTo>
                  <a:lnTo>
                    <a:pt x="9396" y="11689"/>
                  </a:lnTo>
                  <a:cubicBezTo>
                    <a:pt x="9369" y="11777"/>
                    <a:pt x="9337" y="11859"/>
                    <a:pt x="9290" y="11936"/>
                  </a:cubicBezTo>
                  <a:cubicBezTo>
                    <a:pt x="9221" y="12048"/>
                    <a:pt x="9127" y="12142"/>
                    <a:pt x="9030" y="12235"/>
                  </a:cubicBezTo>
                  <a:lnTo>
                    <a:pt x="8964" y="12192"/>
                  </a:lnTo>
                  <a:cubicBezTo>
                    <a:pt x="9108" y="12060"/>
                    <a:pt x="9233" y="11909"/>
                    <a:pt x="9337" y="11742"/>
                  </a:cubicBezTo>
                  <a:cubicBezTo>
                    <a:pt x="9356" y="11726"/>
                    <a:pt x="9377" y="11707"/>
                    <a:pt x="9396" y="11689"/>
                  </a:cubicBezTo>
                  <a:close/>
                  <a:moveTo>
                    <a:pt x="9462" y="12180"/>
                  </a:moveTo>
                  <a:lnTo>
                    <a:pt x="9462" y="12180"/>
                  </a:lnTo>
                  <a:cubicBezTo>
                    <a:pt x="9422" y="12211"/>
                    <a:pt x="9378" y="12234"/>
                    <a:pt x="9337" y="12259"/>
                  </a:cubicBezTo>
                  <a:cubicBezTo>
                    <a:pt x="9340" y="12248"/>
                    <a:pt x="9340" y="12235"/>
                    <a:pt x="9342" y="12224"/>
                  </a:cubicBezTo>
                  <a:cubicBezTo>
                    <a:pt x="9349" y="12222"/>
                    <a:pt x="9359" y="12221"/>
                    <a:pt x="9366" y="12217"/>
                  </a:cubicBezTo>
                  <a:cubicBezTo>
                    <a:pt x="9369" y="12220"/>
                    <a:pt x="9372" y="12221"/>
                    <a:pt x="9375" y="12221"/>
                  </a:cubicBezTo>
                  <a:cubicBezTo>
                    <a:pt x="9381" y="12221"/>
                    <a:pt x="9388" y="12216"/>
                    <a:pt x="9393" y="12208"/>
                  </a:cubicBezTo>
                  <a:cubicBezTo>
                    <a:pt x="9417" y="12201"/>
                    <a:pt x="9441" y="12192"/>
                    <a:pt x="9462" y="12180"/>
                  </a:cubicBezTo>
                  <a:close/>
                  <a:moveTo>
                    <a:pt x="3424" y="12241"/>
                  </a:moveTo>
                  <a:lnTo>
                    <a:pt x="3424" y="12272"/>
                  </a:lnTo>
                  <a:lnTo>
                    <a:pt x="3417" y="12270"/>
                  </a:lnTo>
                  <a:cubicBezTo>
                    <a:pt x="3420" y="12262"/>
                    <a:pt x="3423" y="12251"/>
                    <a:pt x="3424" y="12241"/>
                  </a:cubicBezTo>
                  <a:close/>
                  <a:moveTo>
                    <a:pt x="13347" y="12218"/>
                  </a:moveTo>
                  <a:cubicBezTo>
                    <a:pt x="13356" y="12247"/>
                    <a:pt x="13367" y="12273"/>
                    <a:pt x="13377" y="12301"/>
                  </a:cubicBezTo>
                  <a:cubicBezTo>
                    <a:pt x="13369" y="12279"/>
                    <a:pt x="13357" y="12257"/>
                    <a:pt x="13347" y="12235"/>
                  </a:cubicBezTo>
                  <a:lnTo>
                    <a:pt x="13347" y="12218"/>
                  </a:lnTo>
                  <a:close/>
                  <a:moveTo>
                    <a:pt x="8497" y="12154"/>
                  </a:moveTo>
                  <a:cubicBezTo>
                    <a:pt x="8547" y="12189"/>
                    <a:pt x="8597" y="12225"/>
                    <a:pt x="8648" y="12259"/>
                  </a:cubicBezTo>
                  <a:lnTo>
                    <a:pt x="8630" y="12280"/>
                  </a:lnTo>
                  <a:cubicBezTo>
                    <a:pt x="8623" y="12292"/>
                    <a:pt x="8616" y="12304"/>
                    <a:pt x="8608" y="12317"/>
                  </a:cubicBezTo>
                  <a:cubicBezTo>
                    <a:pt x="8568" y="12264"/>
                    <a:pt x="8524" y="12214"/>
                    <a:pt x="8481" y="12163"/>
                  </a:cubicBezTo>
                  <a:cubicBezTo>
                    <a:pt x="8485" y="12158"/>
                    <a:pt x="8491" y="12156"/>
                    <a:pt x="8497" y="12154"/>
                  </a:cubicBezTo>
                  <a:close/>
                  <a:moveTo>
                    <a:pt x="13232" y="12314"/>
                  </a:moveTo>
                  <a:lnTo>
                    <a:pt x="13231" y="12333"/>
                  </a:lnTo>
                  <a:lnTo>
                    <a:pt x="13231" y="12333"/>
                  </a:lnTo>
                  <a:cubicBezTo>
                    <a:pt x="13232" y="12327"/>
                    <a:pt x="13232" y="12320"/>
                    <a:pt x="13232" y="12314"/>
                  </a:cubicBezTo>
                  <a:close/>
                  <a:moveTo>
                    <a:pt x="9295" y="12237"/>
                  </a:moveTo>
                  <a:lnTo>
                    <a:pt x="9295" y="12285"/>
                  </a:lnTo>
                  <a:cubicBezTo>
                    <a:pt x="9259" y="12304"/>
                    <a:pt x="9223" y="12323"/>
                    <a:pt x="9186" y="12339"/>
                  </a:cubicBezTo>
                  <a:cubicBezTo>
                    <a:pt x="9168" y="12327"/>
                    <a:pt x="9149" y="12314"/>
                    <a:pt x="9128" y="12301"/>
                  </a:cubicBezTo>
                  <a:cubicBezTo>
                    <a:pt x="9139" y="12285"/>
                    <a:pt x="9152" y="12270"/>
                    <a:pt x="9162" y="12254"/>
                  </a:cubicBezTo>
                  <a:cubicBezTo>
                    <a:pt x="9208" y="12251"/>
                    <a:pt x="9252" y="12247"/>
                    <a:pt x="9295" y="12237"/>
                  </a:cubicBezTo>
                  <a:close/>
                  <a:moveTo>
                    <a:pt x="3350" y="12029"/>
                  </a:moveTo>
                  <a:cubicBezTo>
                    <a:pt x="3318" y="12118"/>
                    <a:pt x="3272" y="12212"/>
                    <a:pt x="3220" y="12312"/>
                  </a:cubicBezTo>
                  <a:lnTo>
                    <a:pt x="3163" y="12366"/>
                  </a:lnTo>
                  <a:cubicBezTo>
                    <a:pt x="3231" y="12257"/>
                    <a:pt x="3294" y="12145"/>
                    <a:pt x="3350" y="12029"/>
                  </a:cubicBezTo>
                  <a:close/>
                  <a:moveTo>
                    <a:pt x="9287" y="12381"/>
                  </a:moveTo>
                  <a:cubicBezTo>
                    <a:pt x="9281" y="12385"/>
                    <a:pt x="9275" y="12389"/>
                    <a:pt x="9269" y="12394"/>
                  </a:cubicBezTo>
                  <a:cubicBezTo>
                    <a:pt x="9268" y="12392"/>
                    <a:pt x="9266" y="12392"/>
                    <a:pt x="9265" y="12389"/>
                  </a:cubicBezTo>
                  <a:cubicBezTo>
                    <a:pt x="9272" y="12388"/>
                    <a:pt x="9279" y="12385"/>
                    <a:pt x="9287" y="12381"/>
                  </a:cubicBezTo>
                  <a:close/>
                  <a:moveTo>
                    <a:pt x="4625" y="12296"/>
                  </a:moveTo>
                  <a:cubicBezTo>
                    <a:pt x="4637" y="12330"/>
                    <a:pt x="4650" y="12363"/>
                    <a:pt x="4669" y="12394"/>
                  </a:cubicBezTo>
                  <a:cubicBezTo>
                    <a:pt x="4663" y="12397"/>
                    <a:pt x="4657" y="12402"/>
                    <a:pt x="4651" y="12405"/>
                  </a:cubicBezTo>
                  <a:cubicBezTo>
                    <a:pt x="4625" y="12381"/>
                    <a:pt x="4598" y="12355"/>
                    <a:pt x="4570" y="12328"/>
                  </a:cubicBezTo>
                  <a:cubicBezTo>
                    <a:pt x="4589" y="12317"/>
                    <a:pt x="4606" y="12308"/>
                    <a:pt x="4625" y="12296"/>
                  </a:cubicBezTo>
                  <a:close/>
                  <a:moveTo>
                    <a:pt x="7711" y="12387"/>
                  </a:moveTo>
                  <a:lnTo>
                    <a:pt x="7711" y="12387"/>
                  </a:lnTo>
                  <a:cubicBezTo>
                    <a:pt x="7723" y="12399"/>
                    <a:pt x="7734" y="12412"/>
                    <a:pt x="7744" y="12424"/>
                  </a:cubicBezTo>
                  <a:cubicBezTo>
                    <a:pt x="7743" y="12423"/>
                    <a:pt x="7742" y="12423"/>
                    <a:pt x="7739" y="12421"/>
                  </a:cubicBezTo>
                  <a:cubicBezTo>
                    <a:pt x="7729" y="12409"/>
                    <a:pt x="7721" y="12397"/>
                    <a:pt x="7711" y="12387"/>
                  </a:cubicBezTo>
                  <a:close/>
                  <a:moveTo>
                    <a:pt x="6305" y="12048"/>
                  </a:moveTo>
                  <a:lnTo>
                    <a:pt x="6305" y="12222"/>
                  </a:lnTo>
                  <a:cubicBezTo>
                    <a:pt x="6278" y="12299"/>
                    <a:pt x="6249" y="12372"/>
                    <a:pt x="6214" y="12440"/>
                  </a:cubicBezTo>
                  <a:cubicBezTo>
                    <a:pt x="6249" y="12312"/>
                    <a:pt x="6281" y="12182"/>
                    <a:pt x="6305" y="12048"/>
                  </a:cubicBezTo>
                  <a:close/>
                  <a:moveTo>
                    <a:pt x="3407" y="12321"/>
                  </a:moveTo>
                  <a:lnTo>
                    <a:pt x="3407" y="12321"/>
                  </a:lnTo>
                  <a:cubicBezTo>
                    <a:pt x="3401" y="12372"/>
                    <a:pt x="3395" y="12424"/>
                    <a:pt x="3391" y="12476"/>
                  </a:cubicBezTo>
                  <a:lnTo>
                    <a:pt x="3369" y="12472"/>
                  </a:lnTo>
                  <a:cubicBezTo>
                    <a:pt x="3381" y="12423"/>
                    <a:pt x="3394" y="12372"/>
                    <a:pt x="3407" y="12321"/>
                  </a:cubicBezTo>
                  <a:close/>
                  <a:moveTo>
                    <a:pt x="9429" y="12440"/>
                  </a:moveTo>
                  <a:cubicBezTo>
                    <a:pt x="9422" y="12453"/>
                    <a:pt x="9413" y="12466"/>
                    <a:pt x="9406" y="12478"/>
                  </a:cubicBezTo>
                  <a:cubicBezTo>
                    <a:pt x="9405" y="12478"/>
                    <a:pt x="9405" y="12478"/>
                    <a:pt x="9404" y="12478"/>
                  </a:cubicBezTo>
                  <a:cubicBezTo>
                    <a:pt x="9402" y="12478"/>
                    <a:pt x="9398" y="12475"/>
                    <a:pt x="9396" y="12474"/>
                  </a:cubicBezTo>
                  <a:cubicBezTo>
                    <a:pt x="9406" y="12462"/>
                    <a:pt x="9419" y="12452"/>
                    <a:pt x="9429" y="12440"/>
                  </a:cubicBezTo>
                  <a:close/>
                  <a:moveTo>
                    <a:pt x="5046" y="12466"/>
                  </a:moveTo>
                  <a:cubicBezTo>
                    <a:pt x="5056" y="12469"/>
                    <a:pt x="5065" y="12472"/>
                    <a:pt x="5077" y="12475"/>
                  </a:cubicBezTo>
                  <a:cubicBezTo>
                    <a:pt x="5046" y="12497"/>
                    <a:pt x="5016" y="12519"/>
                    <a:pt x="4985" y="12540"/>
                  </a:cubicBezTo>
                  <a:cubicBezTo>
                    <a:pt x="4982" y="12535"/>
                    <a:pt x="4977" y="12530"/>
                    <a:pt x="4974" y="12524"/>
                  </a:cubicBezTo>
                  <a:cubicBezTo>
                    <a:pt x="4997" y="12504"/>
                    <a:pt x="5020" y="12484"/>
                    <a:pt x="5046" y="12466"/>
                  </a:cubicBezTo>
                  <a:close/>
                  <a:moveTo>
                    <a:pt x="4423" y="12574"/>
                  </a:moveTo>
                  <a:lnTo>
                    <a:pt x="4423" y="12574"/>
                  </a:lnTo>
                  <a:cubicBezTo>
                    <a:pt x="4425" y="12575"/>
                    <a:pt x="4426" y="12577"/>
                    <a:pt x="4426" y="12578"/>
                  </a:cubicBezTo>
                  <a:cubicBezTo>
                    <a:pt x="4425" y="12578"/>
                    <a:pt x="4423" y="12575"/>
                    <a:pt x="4423" y="12574"/>
                  </a:cubicBezTo>
                  <a:close/>
                  <a:moveTo>
                    <a:pt x="20163" y="12597"/>
                  </a:moveTo>
                  <a:cubicBezTo>
                    <a:pt x="20163" y="12600"/>
                    <a:pt x="20165" y="12604"/>
                    <a:pt x="20165" y="12610"/>
                  </a:cubicBezTo>
                  <a:cubicBezTo>
                    <a:pt x="20156" y="12614"/>
                    <a:pt x="20149" y="12620"/>
                    <a:pt x="20142" y="12626"/>
                  </a:cubicBezTo>
                  <a:cubicBezTo>
                    <a:pt x="20149" y="12617"/>
                    <a:pt x="20156" y="12607"/>
                    <a:pt x="20163" y="12597"/>
                  </a:cubicBezTo>
                  <a:close/>
                  <a:moveTo>
                    <a:pt x="7447" y="11546"/>
                  </a:moveTo>
                  <a:cubicBezTo>
                    <a:pt x="7657" y="11813"/>
                    <a:pt x="7914" y="12045"/>
                    <a:pt x="8200" y="12235"/>
                  </a:cubicBezTo>
                  <a:cubicBezTo>
                    <a:pt x="8190" y="12244"/>
                    <a:pt x="8180" y="12253"/>
                    <a:pt x="8170" y="12260"/>
                  </a:cubicBezTo>
                  <a:cubicBezTo>
                    <a:pt x="8190" y="12259"/>
                    <a:pt x="8211" y="12257"/>
                    <a:pt x="8235" y="12256"/>
                  </a:cubicBezTo>
                  <a:cubicBezTo>
                    <a:pt x="8330" y="12315"/>
                    <a:pt x="8425" y="12370"/>
                    <a:pt x="8526" y="12421"/>
                  </a:cubicBezTo>
                  <a:cubicBezTo>
                    <a:pt x="8579" y="12447"/>
                    <a:pt x="8637" y="12472"/>
                    <a:pt x="8696" y="12472"/>
                  </a:cubicBezTo>
                  <a:cubicBezTo>
                    <a:pt x="8707" y="12472"/>
                    <a:pt x="8719" y="12471"/>
                    <a:pt x="8730" y="12469"/>
                  </a:cubicBezTo>
                  <a:cubicBezTo>
                    <a:pt x="8716" y="12452"/>
                    <a:pt x="8701" y="12431"/>
                    <a:pt x="8687" y="12413"/>
                  </a:cubicBezTo>
                  <a:lnTo>
                    <a:pt x="8698" y="12408"/>
                  </a:lnTo>
                  <a:cubicBezTo>
                    <a:pt x="8728" y="12388"/>
                    <a:pt x="8754" y="12366"/>
                    <a:pt x="8783" y="12346"/>
                  </a:cubicBezTo>
                  <a:cubicBezTo>
                    <a:pt x="8815" y="12365"/>
                    <a:pt x="8845" y="12384"/>
                    <a:pt x="8876" y="12402"/>
                  </a:cubicBezTo>
                  <a:cubicBezTo>
                    <a:pt x="8852" y="12430"/>
                    <a:pt x="8831" y="12459"/>
                    <a:pt x="8810" y="12488"/>
                  </a:cubicBezTo>
                  <a:cubicBezTo>
                    <a:pt x="8757" y="12503"/>
                    <a:pt x="8701" y="12517"/>
                    <a:pt x="8645" y="12527"/>
                  </a:cubicBezTo>
                  <a:cubicBezTo>
                    <a:pt x="8561" y="12543"/>
                    <a:pt x="8460" y="12565"/>
                    <a:pt x="8411" y="12630"/>
                  </a:cubicBezTo>
                  <a:cubicBezTo>
                    <a:pt x="8147" y="12420"/>
                    <a:pt x="7897" y="12190"/>
                    <a:pt x="7654" y="11954"/>
                  </a:cubicBezTo>
                  <a:lnTo>
                    <a:pt x="7654" y="11954"/>
                  </a:lnTo>
                  <a:cubicBezTo>
                    <a:pt x="7663" y="11955"/>
                    <a:pt x="7670" y="11958"/>
                    <a:pt x="7679" y="11960"/>
                  </a:cubicBezTo>
                  <a:cubicBezTo>
                    <a:pt x="7689" y="11936"/>
                    <a:pt x="7676" y="11910"/>
                    <a:pt x="7662" y="11888"/>
                  </a:cubicBezTo>
                  <a:cubicBezTo>
                    <a:pt x="7591" y="11774"/>
                    <a:pt x="7518" y="11660"/>
                    <a:pt x="7447" y="11546"/>
                  </a:cubicBezTo>
                  <a:close/>
                  <a:moveTo>
                    <a:pt x="5141" y="12633"/>
                  </a:moveTo>
                  <a:lnTo>
                    <a:pt x="5141" y="12633"/>
                  </a:lnTo>
                  <a:cubicBezTo>
                    <a:pt x="5120" y="12651"/>
                    <a:pt x="5100" y="12668"/>
                    <a:pt x="5080" y="12686"/>
                  </a:cubicBezTo>
                  <a:cubicBezTo>
                    <a:pt x="5080" y="12675"/>
                    <a:pt x="5078" y="12662"/>
                    <a:pt x="5072" y="12654"/>
                  </a:cubicBezTo>
                  <a:cubicBezTo>
                    <a:pt x="5094" y="12646"/>
                    <a:pt x="5119" y="12641"/>
                    <a:pt x="5141" y="12633"/>
                  </a:cubicBezTo>
                  <a:close/>
                  <a:moveTo>
                    <a:pt x="4975" y="12677"/>
                  </a:moveTo>
                  <a:cubicBezTo>
                    <a:pt x="5000" y="12690"/>
                    <a:pt x="5027" y="12700"/>
                    <a:pt x="5052" y="12707"/>
                  </a:cubicBezTo>
                  <a:cubicBezTo>
                    <a:pt x="5049" y="12712"/>
                    <a:pt x="5043" y="12715"/>
                    <a:pt x="5041" y="12719"/>
                  </a:cubicBezTo>
                  <a:cubicBezTo>
                    <a:pt x="5019" y="12703"/>
                    <a:pt x="4997" y="12691"/>
                    <a:pt x="4975" y="12677"/>
                  </a:cubicBezTo>
                  <a:close/>
                  <a:moveTo>
                    <a:pt x="9290" y="12578"/>
                  </a:moveTo>
                  <a:cubicBezTo>
                    <a:pt x="9303" y="12582"/>
                    <a:pt x="9317" y="12588"/>
                    <a:pt x="9330" y="12591"/>
                  </a:cubicBezTo>
                  <a:cubicBezTo>
                    <a:pt x="9275" y="12667"/>
                    <a:pt x="9217" y="12742"/>
                    <a:pt x="9156" y="12812"/>
                  </a:cubicBezTo>
                  <a:cubicBezTo>
                    <a:pt x="9166" y="12795"/>
                    <a:pt x="9173" y="12773"/>
                    <a:pt x="9179" y="12752"/>
                  </a:cubicBezTo>
                  <a:cubicBezTo>
                    <a:pt x="9199" y="12693"/>
                    <a:pt x="9240" y="12635"/>
                    <a:pt x="9290" y="12578"/>
                  </a:cubicBezTo>
                  <a:close/>
                  <a:moveTo>
                    <a:pt x="9050" y="12487"/>
                  </a:moveTo>
                  <a:cubicBezTo>
                    <a:pt x="9073" y="12497"/>
                    <a:pt x="9098" y="12508"/>
                    <a:pt x="9123" y="12517"/>
                  </a:cubicBezTo>
                  <a:cubicBezTo>
                    <a:pt x="9001" y="12622"/>
                    <a:pt x="8877" y="12723"/>
                    <a:pt x="8757" y="12828"/>
                  </a:cubicBezTo>
                  <a:lnTo>
                    <a:pt x="8717" y="12860"/>
                  </a:lnTo>
                  <a:cubicBezTo>
                    <a:pt x="8624" y="12793"/>
                    <a:pt x="8533" y="12722"/>
                    <a:pt x="8441" y="12651"/>
                  </a:cubicBezTo>
                  <a:cubicBezTo>
                    <a:pt x="8545" y="12635"/>
                    <a:pt x="8645" y="12613"/>
                    <a:pt x="8746" y="12585"/>
                  </a:cubicBezTo>
                  <a:lnTo>
                    <a:pt x="8746" y="12585"/>
                  </a:lnTo>
                  <a:cubicBezTo>
                    <a:pt x="8745" y="12591"/>
                    <a:pt x="8742" y="12597"/>
                    <a:pt x="8738" y="12603"/>
                  </a:cubicBezTo>
                  <a:cubicBezTo>
                    <a:pt x="8797" y="12597"/>
                    <a:pt x="8852" y="12574"/>
                    <a:pt x="8902" y="12540"/>
                  </a:cubicBezTo>
                  <a:cubicBezTo>
                    <a:pt x="8953" y="12524"/>
                    <a:pt x="9001" y="12506"/>
                    <a:pt x="9050" y="12487"/>
                  </a:cubicBezTo>
                  <a:close/>
                  <a:moveTo>
                    <a:pt x="13232" y="12312"/>
                  </a:moveTo>
                  <a:cubicBezTo>
                    <a:pt x="13232" y="12313"/>
                    <a:pt x="13232" y="12313"/>
                    <a:pt x="13232" y="12314"/>
                  </a:cubicBezTo>
                  <a:lnTo>
                    <a:pt x="13232" y="12314"/>
                  </a:lnTo>
                  <a:lnTo>
                    <a:pt x="13232" y="12314"/>
                  </a:lnTo>
                  <a:lnTo>
                    <a:pt x="13232" y="12340"/>
                  </a:lnTo>
                  <a:cubicBezTo>
                    <a:pt x="13231" y="12344"/>
                    <a:pt x="13230" y="12348"/>
                    <a:pt x="13230" y="12352"/>
                  </a:cubicBezTo>
                  <a:lnTo>
                    <a:pt x="13230" y="12352"/>
                  </a:lnTo>
                  <a:lnTo>
                    <a:pt x="13231" y="12333"/>
                  </a:lnTo>
                  <a:lnTo>
                    <a:pt x="13231" y="12333"/>
                  </a:lnTo>
                  <a:cubicBezTo>
                    <a:pt x="13230" y="12343"/>
                    <a:pt x="13228" y="12353"/>
                    <a:pt x="13226" y="12363"/>
                  </a:cubicBezTo>
                  <a:cubicBezTo>
                    <a:pt x="13197" y="12495"/>
                    <a:pt x="13160" y="12620"/>
                    <a:pt x="13120" y="12742"/>
                  </a:cubicBezTo>
                  <a:cubicBezTo>
                    <a:pt x="13100" y="12784"/>
                    <a:pt x="13077" y="12825"/>
                    <a:pt x="13051" y="12866"/>
                  </a:cubicBezTo>
                  <a:lnTo>
                    <a:pt x="13022" y="12874"/>
                  </a:lnTo>
                  <a:cubicBezTo>
                    <a:pt x="13113" y="12693"/>
                    <a:pt x="13187" y="12506"/>
                    <a:pt x="13232" y="12312"/>
                  </a:cubicBezTo>
                  <a:close/>
                  <a:moveTo>
                    <a:pt x="4818" y="12867"/>
                  </a:moveTo>
                  <a:lnTo>
                    <a:pt x="4840" y="12883"/>
                  </a:lnTo>
                  <a:cubicBezTo>
                    <a:pt x="4837" y="12885"/>
                    <a:pt x="4833" y="12889"/>
                    <a:pt x="4831" y="12890"/>
                  </a:cubicBezTo>
                  <a:cubicBezTo>
                    <a:pt x="4826" y="12883"/>
                    <a:pt x="4824" y="12876"/>
                    <a:pt x="4818" y="12867"/>
                  </a:cubicBezTo>
                  <a:close/>
                  <a:moveTo>
                    <a:pt x="13396" y="12349"/>
                  </a:moveTo>
                  <a:cubicBezTo>
                    <a:pt x="13440" y="12440"/>
                    <a:pt x="13488" y="12527"/>
                    <a:pt x="13544" y="12606"/>
                  </a:cubicBezTo>
                  <a:cubicBezTo>
                    <a:pt x="13600" y="12683"/>
                    <a:pt x="13652" y="12726"/>
                    <a:pt x="13681" y="12815"/>
                  </a:cubicBezTo>
                  <a:cubicBezTo>
                    <a:pt x="13690" y="12840"/>
                    <a:pt x="13695" y="12867"/>
                    <a:pt x="13703" y="12893"/>
                  </a:cubicBezTo>
                  <a:cubicBezTo>
                    <a:pt x="13601" y="12760"/>
                    <a:pt x="13514" y="12622"/>
                    <a:pt x="13449" y="12474"/>
                  </a:cubicBezTo>
                  <a:cubicBezTo>
                    <a:pt x="13430" y="12431"/>
                    <a:pt x="13414" y="12389"/>
                    <a:pt x="13396" y="12349"/>
                  </a:cubicBezTo>
                  <a:close/>
                  <a:moveTo>
                    <a:pt x="4599" y="12786"/>
                  </a:moveTo>
                  <a:cubicBezTo>
                    <a:pt x="4637" y="12829"/>
                    <a:pt x="4676" y="12869"/>
                    <a:pt x="4715" y="12911"/>
                  </a:cubicBezTo>
                  <a:cubicBezTo>
                    <a:pt x="4653" y="12895"/>
                    <a:pt x="4596" y="12873"/>
                    <a:pt x="4540" y="12845"/>
                  </a:cubicBezTo>
                  <a:cubicBezTo>
                    <a:pt x="4538" y="12840"/>
                    <a:pt x="4534" y="12835"/>
                    <a:pt x="4532" y="12828"/>
                  </a:cubicBezTo>
                  <a:cubicBezTo>
                    <a:pt x="4555" y="12815"/>
                    <a:pt x="4577" y="12800"/>
                    <a:pt x="4599" y="12786"/>
                  </a:cubicBezTo>
                  <a:close/>
                  <a:moveTo>
                    <a:pt x="12920" y="12905"/>
                  </a:moveTo>
                  <a:cubicBezTo>
                    <a:pt x="12920" y="12906"/>
                    <a:pt x="12920" y="12907"/>
                    <a:pt x="12918" y="12909"/>
                  </a:cubicBezTo>
                  <a:lnTo>
                    <a:pt x="12911" y="12911"/>
                  </a:lnTo>
                  <a:cubicBezTo>
                    <a:pt x="12914" y="12909"/>
                    <a:pt x="12918" y="12908"/>
                    <a:pt x="12920" y="12905"/>
                  </a:cubicBezTo>
                  <a:close/>
                  <a:moveTo>
                    <a:pt x="20349" y="12810"/>
                  </a:moveTo>
                  <a:lnTo>
                    <a:pt x="20349" y="12858"/>
                  </a:lnTo>
                  <a:lnTo>
                    <a:pt x="20345" y="12858"/>
                  </a:lnTo>
                  <a:cubicBezTo>
                    <a:pt x="20333" y="12880"/>
                    <a:pt x="20320" y="12901"/>
                    <a:pt x="20310" y="12921"/>
                  </a:cubicBezTo>
                  <a:cubicBezTo>
                    <a:pt x="20320" y="12864"/>
                    <a:pt x="20332" y="12845"/>
                    <a:pt x="20349" y="12810"/>
                  </a:cubicBezTo>
                  <a:close/>
                  <a:moveTo>
                    <a:pt x="6015" y="12633"/>
                  </a:moveTo>
                  <a:cubicBezTo>
                    <a:pt x="6016" y="12677"/>
                    <a:pt x="6022" y="12718"/>
                    <a:pt x="6027" y="12761"/>
                  </a:cubicBezTo>
                  <a:cubicBezTo>
                    <a:pt x="5968" y="12845"/>
                    <a:pt x="5905" y="12924"/>
                    <a:pt x="5841" y="12998"/>
                  </a:cubicBezTo>
                  <a:cubicBezTo>
                    <a:pt x="5857" y="12946"/>
                    <a:pt x="5876" y="12890"/>
                    <a:pt x="5891" y="12838"/>
                  </a:cubicBezTo>
                  <a:cubicBezTo>
                    <a:pt x="5936" y="12773"/>
                    <a:pt x="5979" y="12703"/>
                    <a:pt x="6015" y="12633"/>
                  </a:cubicBezTo>
                  <a:close/>
                  <a:moveTo>
                    <a:pt x="9523" y="12911"/>
                  </a:moveTo>
                  <a:cubicBezTo>
                    <a:pt x="9529" y="12919"/>
                    <a:pt x="9535" y="12927"/>
                    <a:pt x="9541" y="12937"/>
                  </a:cubicBezTo>
                  <a:cubicBezTo>
                    <a:pt x="9533" y="12967"/>
                    <a:pt x="9522" y="12998"/>
                    <a:pt x="9513" y="13027"/>
                  </a:cubicBezTo>
                  <a:cubicBezTo>
                    <a:pt x="9519" y="12989"/>
                    <a:pt x="9523" y="12951"/>
                    <a:pt x="9523" y="12911"/>
                  </a:cubicBezTo>
                  <a:close/>
                  <a:moveTo>
                    <a:pt x="9063" y="12749"/>
                  </a:moveTo>
                  <a:lnTo>
                    <a:pt x="9063" y="12749"/>
                  </a:lnTo>
                  <a:cubicBezTo>
                    <a:pt x="9059" y="12789"/>
                    <a:pt x="9066" y="12844"/>
                    <a:pt x="9107" y="12848"/>
                  </a:cubicBezTo>
                  <a:cubicBezTo>
                    <a:pt x="9109" y="12849"/>
                    <a:pt x="9111" y="12849"/>
                    <a:pt x="9113" y="12849"/>
                  </a:cubicBezTo>
                  <a:cubicBezTo>
                    <a:pt x="9119" y="12849"/>
                    <a:pt x="9126" y="12846"/>
                    <a:pt x="9131" y="12844"/>
                  </a:cubicBezTo>
                  <a:lnTo>
                    <a:pt x="9131" y="12844"/>
                  </a:lnTo>
                  <a:cubicBezTo>
                    <a:pt x="9072" y="12908"/>
                    <a:pt x="9012" y="12969"/>
                    <a:pt x="8948" y="13028"/>
                  </a:cubicBezTo>
                  <a:cubicBezTo>
                    <a:pt x="8928" y="13014"/>
                    <a:pt x="8911" y="12999"/>
                    <a:pt x="8890" y="12986"/>
                  </a:cubicBezTo>
                  <a:cubicBezTo>
                    <a:pt x="8892" y="12983"/>
                    <a:pt x="8895" y="12979"/>
                    <a:pt x="8897" y="12976"/>
                  </a:cubicBezTo>
                  <a:cubicBezTo>
                    <a:pt x="8942" y="12893"/>
                    <a:pt x="8985" y="12802"/>
                    <a:pt x="9063" y="12749"/>
                  </a:cubicBezTo>
                  <a:close/>
                  <a:moveTo>
                    <a:pt x="16588" y="12951"/>
                  </a:moveTo>
                  <a:lnTo>
                    <a:pt x="16588" y="12969"/>
                  </a:lnTo>
                  <a:cubicBezTo>
                    <a:pt x="16578" y="12991"/>
                    <a:pt x="16568" y="13011"/>
                    <a:pt x="16558" y="13033"/>
                  </a:cubicBezTo>
                  <a:cubicBezTo>
                    <a:pt x="16569" y="13005"/>
                    <a:pt x="16579" y="12977"/>
                    <a:pt x="16588" y="12951"/>
                  </a:cubicBezTo>
                  <a:close/>
                  <a:moveTo>
                    <a:pt x="16704" y="13046"/>
                  </a:moveTo>
                  <a:cubicBezTo>
                    <a:pt x="16705" y="13054"/>
                    <a:pt x="16705" y="13062"/>
                    <a:pt x="16707" y="13069"/>
                  </a:cubicBezTo>
                  <a:lnTo>
                    <a:pt x="16707" y="13069"/>
                  </a:lnTo>
                  <a:lnTo>
                    <a:pt x="16704" y="13046"/>
                  </a:lnTo>
                  <a:close/>
                  <a:moveTo>
                    <a:pt x="8195" y="12879"/>
                  </a:moveTo>
                  <a:cubicBezTo>
                    <a:pt x="8227" y="12890"/>
                    <a:pt x="8256" y="12903"/>
                    <a:pt x="8286" y="12916"/>
                  </a:cubicBezTo>
                  <a:cubicBezTo>
                    <a:pt x="8353" y="12963"/>
                    <a:pt x="8423" y="13007"/>
                    <a:pt x="8495" y="13046"/>
                  </a:cubicBezTo>
                  <a:cubicBezTo>
                    <a:pt x="8476" y="13057"/>
                    <a:pt x="8459" y="13070"/>
                    <a:pt x="8440" y="13082"/>
                  </a:cubicBezTo>
                  <a:cubicBezTo>
                    <a:pt x="8324" y="13046"/>
                    <a:pt x="8206" y="13004"/>
                    <a:pt x="8137" y="12909"/>
                  </a:cubicBezTo>
                  <a:cubicBezTo>
                    <a:pt x="8157" y="12901"/>
                    <a:pt x="8176" y="12889"/>
                    <a:pt x="8195" y="12879"/>
                  </a:cubicBezTo>
                  <a:close/>
                  <a:moveTo>
                    <a:pt x="8579" y="13091"/>
                  </a:moveTo>
                  <a:cubicBezTo>
                    <a:pt x="8620" y="13111"/>
                    <a:pt x="8662" y="13127"/>
                    <a:pt x="8706" y="13143"/>
                  </a:cubicBezTo>
                  <a:cubicBezTo>
                    <a:pt x="8703" y="13150"/>
                    <a:pt x="8700" y="13158"/>
                    <a:pt x="8696" y="13165"/>
                  </a:cubicBezTo>
                  <a:cubicBezTo>
                    <a:pt x="8707" y="13163"/>
                    <a:pt x="8716" y="13156"/>
                    <a:pt x="8726" y="13152"/>
                  </a:cubicBezTo>
                  <a:cubicBezTo>
                    <a:pt x="8745" y="13159"/>
                    <a:pt x="8761" y="13165"/>
                    <a:pt x="8780" y="13171"/>
                  </a:cubicBezTo>
                  <a:cubicBezTo>
                    <a:pt x="8759" y="13188"/>
                    <a:pt x="8738" y="13205"/>
                    <a:pt x="8716" y="13221"/>
                  </a:cubicBezTo>
                  <a:cubicBezTo>
                    <a:pt x="8669" y="13175"/>
                    <a:pt x="8608" y="13144"/>
                    <a:pt x="8542" y="13120"/>
                  </a:cubicBezTo>
                  <a:cubicBezTo>
                    <a:pt x="8555" y="13111"/>
                    <a:pt x="8566" y="13099"/>
                    <a:pt x="8579" y="13091"/>
                  </a:cubicBezTo>
                  <a:close/>
                  <a:moveTo>
                    <a:pt x="13875" y="12889"/>
                  </a:moveTo>
                  <a:cubicBezTo>
                    <a:pt x="13935" y="12992"/>
                    <a:pt x="13958" y="13113"/>
                    <a:pt x="13995" y="13224"/>
                  </a:cubicBezTo>
                  <a:cubicBezTo>
                    <a:pt x="13941" y="13171"/>
                    <a:pt x="13887" y="13115"/>
                    <a:pt x="13839" y="13060"/>
                  </a:cubicBezTo>
                  <a:cubicBezTo>
                    <a:pt x="13842" y="13047"/>
                    <a:pt x="13843" y="13038"/>
                    <a:pt x="13843" y="13027"/>
                  </a:cubicBezTo>
                  <a:cubicBezTo>
                    <a:pt x="13848" y="12980"/>
                    <a:pt x="13841" y="12927"/>
                    <a:pt x="13875" y="12889"/>
                  </a:cubicBezTo>
                  <a:close/>
                  <a:moveTo>
                    <a:pt x="5661" y="13111"/>
                  </a:moveTo>
                  <a:lnTo>
                    <a:pt x="5694" y="13127"/>
                  </a:lnTo>
                  <a:cubicBezTo>
                    <a:pt x="5693" y="13139"/>
                    <a:pt x="5688" y="13152"/>
                    <a:pt x="5687" y="13165"/>
                  </a:cubicBezTo>
                  <a:cubicBezTo>
                    <a:pt x="5650" y="13203"/>
                    <a:pt x="5613" y="13239"/>
                    <a:pt x="5576" y="13275"/>
                  </a:cubicBezTo>
                  <a:cubicBezTo>
                    <a:pt x="5559" y="13264"/>
                    <a:pt x="5544" y="13248"/>
                    <a:pt x="5528" y="13236"/>
                  </a:cubicBezTo>
                  <a:cubicBezTo>
                    <a:pt x="5573" y="13195"/>
                    <a:pt x="5618" y="13152"/>
                    <a:pt x="5661" y="13111"/>
                  </a:cubicBezTo>
                  <a:close/>
                  <a:moveTo>
                    <a:pt x="13117" y="13221"/>
                  </a:moveTo>
                  <a:cubicBezTo>
                    <a:pt x="13123" y="13224"/>
                    <a:pt x="13125" y="13229"/>
                    <a:pt x="13129" y="13235"/>
                  </a:cubicBezTo>
                  <a:cubicBezTo>
                    <a:pt x="13120" y="13258"/>
                    <a:pt x="13110" y="13281"/>
                    <a:pt x="13100" y="13304"/>
                  </a:cubicBezTo>
                  <a:cubicBezTo>
                    <a:pt x="13100" y="13275"/>
                    <a:pt x="13106" y="13249"/>
                    <a:pt x="13117" y="13221"/>
                  </a:cubicBezTo>
                  <a:close/>
                  <a:moveTo>
                    <a:pt x="10138" y="12471"/>
                  </a:moveTo>
                  <a:lnTo>
                    <a:pt x="10138" y="12471"/>
                  </a:lnTo>
                  <a:cubicBezTo>
                    <a:pt x="10191" y="12522"/>
                    <a:pt x="10210" y="12604"/>
                    <a:pt x="10233" y="12678"/>
                  </a:cubicBezTo>
                  <a:cubicBezTo>
                    <a:pt x="10290" y="12857"/>
                    <a:pt x="10395" y="13020"/>
                    <a:pt x="10543" y="13120"/>
                  </a:cubicBezTo>
                  <a:cubicBezTo>
                    <a:pt x="10557" y="13085"/>
                    <a:pt x="10543" y="13046"/>
                    <a:pt x="10530" y="13009"/>
                  </a:cubicBezTo>
                  <a:cubicBezTo>
                    <a:pt x="10508" y="12948"/>
                    <a:pt x="10485" y="12889"/>
                    <a:pt x="10463" y="12831"/>
                  </a:cubicBezTo>
                  <a:lnTo>
                    <a:pt x="10463" y="12831"/>
                  </a:lnTo>
                  <a:cubicBezTo>
                    <a:pt x="10573" y="12999"/>
                    <a:pt x="10681" y="13165"/>
                    <a:pt x="10813" y="13311"/>
                  </a:cubicBezTo>
                  <a:cubicBezTo>
                    <a:pt x="10671" y="13252"/>
                    <a:pt x="10530" y="13172"/>
                    <a:pt x="10419" y="13069"/>
                  </a:cubicBezTo>
                  <a:cubicBezTo>
                    <a:pt x="10297" y="12956"/>
                    <a:pt x="10226" y="12789"/>
                    <a:pt x="10152" y="12641"/>
                  </a:cubicBezTo>
                  <a:cubicBezTo>
                    <a:pt x="10143" y="12628"/>
                    <a:pt x="10138" y="12614"/>
                    <a:pt x="10132" y="12603"/>
                  </a:cubicBezTo>
                  <a:lnTo>
                    <a:pt x="10132" y="12603"/>
                  </a:lnTo>
                  <a:cubicBezTo>
                    <a:pt x="10139" y="12612"/>
                    <a:pt x="10145" y="12622"/>
                    <a:pt x="10152" y="12630"/>
                  </a:cubicBezTo>
                  <a:cubicBezTo>
                    <a:pt x="10162" y="12578"/>
                    <a:pt x="10159" y="12520"/>
                    <a:pt x="10138" y="12471"/>
                  </a:cubicBezTo>
                  <a:close/>
                  <a:moveTo>
                    <a:pt x="23744" y="13301"/>
                  </a:moveTo>
                  <a:lnTo>
                    <a:pt x="23747" y="13374"/>
                  </a:lnTo>
                  <a:cubicBezTo>
                    <a:pt x="23747" y="13348"/>
                    <a:pt x="23746" y="13325"/>
                    <a:pt x="23744" y="13301"/>
                  </a:cubicBezTo>
                  <a:close/>
                  <a:moveTo>
                    <a:pt x="8909" y="13210"/>
                  </a:moveTo>
                  <a:cubicBezTo>
                    <a:pt x="8825" y="13275"/>
                    <a:pt x="8744" y="13343"/>
                    <a:pt x="8662" y="13406"/>
                  </a:cubicBezTo>
                  <a:cubicBezTo>
                    <a:pt x="8640" y="13381"/>
                    <a:pt x="8620" y="13361"/>
                    <a:pt x="8607" y="13345"/>
                  </a:cubicBezTo>
                  <a:cubicBezTo>
                    <a:pt x="8716" y="13320"/>
                    <a:pt x="8822" y="13275"/>
                    <a:pt x="8909" y="13210"/>
                  </a:cubicBezTo>
                  <a:close/>
                  <a:moveTo>
                    <a:pt x="5427" y="13322"/>
                  </a:moveTo>
                  <a:lnTo>
                    <a:pt x="5486" y="13359"/>
                  </a:lnTo>
                  <a:cubicBezTo>
                    <a:pt x="5454" y="13390"/>
                    <a:pt x="5424" y="13419"/>
                    <a:pt x="5390" y="13449"/>
                  </a:cubicBezTo>
                  <a:cubicBezTo>
                    <a:pt x="5363" y="13439"/>
                    <a:pt x="5338" y="13426"/>
                    <a:pt x="5311" y="13416"/>
                  </a:cubicBezTo>
                  <a:cubicBezTo>
                    <a:pt x="5351" y="13384"/>
                    <a:pt x="5389" y="13354"/>
                    <a:pt x="5427" y="13322"/>
                  </a:cubicBezTo>
                  <a:close/>
                  <a:moveTo>
                    <a:pt x="10162" y="13169"/>
                  </a:moveTo>
                  <a:cubicBezTo>
                    <a:pt x="10180" y="13274"/>
                    <a:pt x="10206" y="13375"/>
                    <a:pt x="10242" y="13476"/>
                  </a:cubicBezTo>
                  <a:cubicBezTo>
                    <a:pt x="10213" y="13447"/>
                    <a:pt x="10187" y="13413"/>
                    <a:pt x="10161" y="13380"/>
                  </a:cubicBezTo>
                  <a:cubicBezTo>
                    <a:pt x="10161" y="13309"/>
                    <a:pt x="10161" y="13239"/>
                    <a:pt x="10162" y="13169"/>
                  </a:cubicBezTo>
                  <a:close/>
                  <a:moveTo>
                    <a:pt x="13385" y="13310"/>
                  </a:moveTo>
                  <a:cubicBezTo>
                    <a:pt x="13401" y="13348"/>
                    <a:pt x="13415" y="13384"/>
                    <a:pt x="13430" y="13419"/>
                  </a:cubicBezTo>
                  <a:cubicBezTo>
                    <a:pt x="13443" y="13448"/>
                    <a:pt x="13456" y="13476"/>
                    <a:pt x="13469" y="13505"/>
                  </a:cubicBezTo>
                  <a:cubicBezTo>
                    <a:pt x="13440" y="13447"/>
                    <a:pt x="13411" y="13386"/>
                    <a:pt x="13385" y="13319"/>
                  </a:cubicBezTo>
                  <a:lnTo>
                    <a:pt x="13385" y="13310"/>
                  </a:lnTo>
                  <a:close/>
                  <a:moveTo>
                    <a:pt x="16704" y="13043"/>
                  </a:moveTo>
                  <a:lnTo>
                    <a:pt x="16704" y="13043"/>
                  </a:lnTo>
                  <a:cubicBezTo>
                    <a:pt x="16751" y="13235"/>
                    <a:pt x="16825" y="13417"/>
                    <a:pt x="16915" y="13598"/>
                  </a:cubicBezTo>
                  <a:lnTo>
                    <a:pt x="16886" y="13587"/>
                  </a:lnTo>
                  <a:cubicBezTo>
                    <a:pt x="16861" y="13548"/>
                    <a:pt x="16838" y="13508"/>
                    <a:pt x="16818" y="13467"/>
                  </a:cubicBezTo>
                  <a:cubicBezTo>
                    <a:pt x="16775" y="13348"/>
                    <a:pt x="16739" y="13224"/>
                    <a:pt x="16710" y="13094"/>
                  </a:cubicBezTo>
                  <a:cubicBezTo>
                    <a:pt x="16709" y="13086"/>
                    <a:pt x="16708" y="13078"/>
                    <a:pt x="16707" y="13069"/>
                  </a:cubicBezTo>
                  <a:lnTo>
                    <a:pt x="16707" y="13069"/>
                  </a:lnTo>
                  <a:lnTo>
                    <a:pt x="16709" y="13089"/>
                  </a:lnTo>
                  <a:cubicBezTo>
                    <a:pt x="16707" y="13083"/>
                    <a:pt x="16707" y="13078"/>
                    <a:pt x="16704" y="13070"/>
                  </a:cubicBezTo>
                  <a:lnTo>
                    <a:pt x="16704" y="13046"/>
                  </a:lnTo>
                  <a:lnTo>
                    <a:pt x="16704" y="13046"/>
                  </a:lnTo>
                  <a:lnTo>
                    <a:pt x="16704" y="13046"/>
                  </a:lnTo>
                  <a:cubicBezTo>
                    <a:pt x="16704" y="13045"/>
                    <a:pt x="16704" y="13044"/>
                    <a:pt x="16704" y="13043"/>
                  </a:cubicBezTo>
                  <a:close/>
                  <a:moveTo>
                    <a:pt x="16537" y="13081"/>
                  </a:moveTo>
                  <a:lnTo>
                    <a:pt x="16537" y="13081"/>
                  </a:lnTo>
                  <a:cubicBezTo>
                    <a:pt x="16521" y="13123"/>
                    <a:pt x="16504" y="13163"/>
                    <a:pt x="16485" y="13203"/>
                  </a:cubicBezTo>
                  <a:cubicBezTo>
                    <a:pt x="16420" y="13348"/>
                    <a:pt x="16332" y="13486"/>
                    <a:pt x="16231" y="13615"/>
                  </a:cubicBezTo>
                  <a:cubicBezTo>
                    <a:pt x="16240" y="13590"/>
                    <a:pt x="16245" y="13564"/>
                    <a:pt x="16254" y="13538"/>
                  </a:cubicBezTo>
                  <a:cubicBezTo>
                    <a:pt x="16283" y="13451"/>
                    <a:pt x="16337" y="13409"/>
                    <a:pt x="16391" y="13333"/>
                  </a:cubicBezTo>
                  <a:cubicBezTo>
                    <a:pt x="16447" y="13258"/>
                    <a:pt x="16497" y="13171"/>
                    <a:pt x="16537" y="13081"/>
                  </a:cubicBezTo>
                  <a:close/>
                  <a:moveTo>
                    <a:pt x="17014" y="13627"/>
                  </a:moveTo>
                  <a:cubicBezTo>
                    <a:pt x="17016" y="13628"/>
                    <a:pt x="17021" y="13629"/>
                    <a:pt x="17024" y="13634"/>
                  </a:cubicBezTo>
                  <a:lnTo>
                    <a:pt x="17016" y="13631"/>
                  </a:lnTo>
                  <a:cubicBezTo>
                    <a:pt x="17015" y="13629"/>
                    <a:pt x="17015" y="13628"/>
                    <a:pt x="17014" y="13627"/>
                  </a:cubicBezTo>
                  <a:close/>
                  <a:moveTo>
                    <a:pt x="9035" y="13420"/>
                  </a:moveTo>
                  <a:lnTo>
                    <a:pt x="9035" y="13420"/>
                  </a:lnTo>
                  <a:cubicBezTo>
                    <a:pt x="8982" y="13490"/>
                    <a:pt x="8932" y="13563"/>
                    <a:pt x="8884" y="13635"/>
                  </a:cubicBezTo>
                  <a:cubicBezTo>
                    <a:pt x="8881" y="13634"/>
                    <a:pt x="8880" y="13631"/>
                    <a:pt x="8876" y="13629"/>
                  </a:cubicBezTo>
                  <a:cubicBezTo>
                    <a:pt x="8867" y="13624"/>
                    <a:pt x="8845" y="13602"/>
                    <a:pt x="8816" y="13573"/>
                  </a:cubicBezTo>
                  <a:cubicBezTo>
                    <a:pt x="8890" y="13522"/>
                    <a:pt x="8963" y="13474"/>
                    <a:pt x="9035" y="13420"/>
                  </a:cubicBezTo>
                  <a:close/>
                  <a:moveTo>
                    <a:pt x="28923" y="13580"/>
                  </a:moveTo>
                  <a:lnTo>
                    <a:pt x="28927" y="13653"/>
                  </a:lnTo>
                  <a:cubicBezTo>
                    <a:pt x="28927" y="13628"/>
                    <a:pt x="28924" y="13603"/>
                    <a:pt x="28923" y="13580"/>
                  </a:cubicBezTo>
                  <a:close/>
                  <a:moveTo>
                    <a:pt x="9317" y="13107"/>
                  </a:moveTo>
                  <a:cubicBezTo>
                    <a:pt x="9339" y="13191"/>
                    <a:pt x="9349" y="13275"/>
                    <a:pt x="9352" y="13361"/>
                  </a:cubicBezTo>
                  <a:cubicBezTo>
                    <a:pt x="9265" y="13490"/>
                    <a:pt x="9160" y="13600"/>
                    <a:pt x="9057" y="13695"/>
                  </a:cubicBezTo>
                  <a:cubicBezTo>
                    <a:pt x="9102" y="13701"/>
                    <a:pt x="9146" y="13717"/>
                    <a:pt x="9185" y="13743"/>
                  </a:cubicBezTo>
                  <a:cubicBezTo>
                    <a:pt x="9175" y="13751"/>
                    <a:pt x="9165" y="13759"/>
                    <a:pt x="9153" y="13767"/>
                  </a:cubicBezTo>
                  <a:cubicBezTo>
                    <a:pt x="9098" y="13746"/>
                    <a:pt x="9043" y="13722"/>
                    <a:pt x="8989" y="13695"/>
                  </a:cubicBezTo>
                  <a:cubicBezTo>
                    <a:pt x="9152" y="13529"/>
                    <a:pt x="9269" y="13325"/>
                    <a:pt x="9317" y="13107"/>
                  </a:cubicBezTo>
                  <a:close/>
                  <a:moveTo>
                    <a:pt x="25751" y="13129"/>
                  </a:moveTo>
                  <a:lnTo>
                    <a:pt x="25751" y="13367"/>
                  </a:lnTo>
                  <a:cubicBezTo>
                    <a:pt x="25751" y="13367"/>
                    <a:pt x="25747" y="13432"/>
                    <a:pt x="25737" y="13521"/>
                  </a:cubicBezTo>
                  <a:lnTo>
                    <a:pt x="25737" y="13375"/>
                  </a:lnTo>
                  <a:cubicBezTo>
                    <a:pt x="25700" y="13542"/>
                    <a:pt x="25602" y="13686"/>
                    <a:pt x="25487" y="13818"/>
                  </a:cubicBezTo>
                  <a:cubicBezTo>
                    <a:pt x="25567" y="13628"/>
                    <a:pt x="25713" y="13442"/>
                    <a:pt x="25751" y="13129"/>
                  </a:cubicBezTo>
                  <a:close/>
                  <a:moveTo>
                    <a:pt x="9955" y="13647"/>
                  </a:moveTo>
                  <a:cubicBezTo>
                    <a:pt x="9958" y="13659"/>
                    <a:pt x="9963" y="13672"/>
                    <a:pt x="9966" y="13682"/>
                  </a:cubicBezTo>
                  <a:cubicBezTo>
                    <a:pt x="9969" y="13728"/>
                    <a:pt x="9973" y="13772"/>
                    <a:pt x="9979" y="13815"/>
                  </a:cubicBezTo>
                  <a:lnTo>
                    <a:pt x="9960" y="13856"/>
                  </a:lnTo>
                  <a:lnTo>
                    <a:pt x="9955" y="13647"/>
                  </a:lnTo>
                  <a:close/>
                  <a:moveTo>
                    <a:pt x="12955" y="13807"/>
                  </a:moveTo>
                  <a:lnTo>
                    <a:pt x="12955" y="13807"/>
                  </a:lnTo>
                  <a:cubicBezTo>
                    <a:pt x="12914" y="13831"/>
                    <a:pt x="12871" y="13853"/>
                    <a:pt x="12827" y="13875"/>
                  </a:cubicBezTo>
                  <a:cubicBezTo>
                    <a:pt x="12833" y="13865"/>
                    <a:pt x="12833" y="13856"/>
                    <a:pt x="12834" y="13846"/>
                  </a:cubicBezTo>
                  <a:cubicBezTo>
                    <a:pt x="12842" y="13844"/>
                    <a:pt x="12852" y="13842"/>
                    <a:pt x="12859" y="13840"/>
                  </a:cubicBezTo>
                  <a:cubicBezTo>
                    <a:pt x="12861" y="13842"/>
                    <a:pt x="12864" y="13843"/>
                    <a:pt x="12867" y="13843"/>
                  </a:cubicBezTo>
                  <a:cubicBezTo>
                    <a:pt x="12873" y="13843"/>
                    <a:pt x="12880" y="13838"/>
                    <a:pt x="12885" y="13831"/>
                  </a:cubicBezTo>
                  <a:cubicBezTo>
                    <a:pt x="12910" y="13824"/>
                    <a:pt x="12933" y="13817"/>
                    <a:pt x="12955" y="13807"/>
                  </a:cubicBezTo>
                  <a:close/>
                  <a:moveTo>
                    <a:pt x="5481" y="13831"/>
                  </a:moveTo>
                  <a:cubicBezTo>
                    <a:pt x="5469" y="13849"/>
                    <a:pt x="5456" y="13868"/>
                    <a:pt x="5443" y="13888"/>
                  </a:cubicBezTo>
                  <a:cubicBezTo>
                    <a:pt x="5437" y="13884"/>
                    <a:pt x="5434" y="13882"/>
                    <a:pt x="5428" y="13878"/>
                  </a:cubicBezTo>
                  <a:cubicBezTo>
                    <a:pt x="5447" y="13862"/>
                    <a:pt x="5463" y="13846"/>
                    <a:pt x="5481" y="13831"/>
                  </a:cubicBezTo>
                  <a:close/>
                  <a:moveTo>
                    <a:pt x="10662" y="13702"/>
                  </a:moveTo>
                  <a:cubicBezTo>
                    <a:pt x="10691" y="13772"/>
                    <a:pt x="10729" y="13837"/>
                    <a:pt x="10772" y="13897"/>
                  </a:cubicBezTo>
                  <a:cubicBezTo>
                    <a:pt x="10742" y="13881"/>
                    <a:pt x="10711" y="13860"/>
                    <a:pt x="10682" y="13842"/>
                  </a:cubicBezTo>
                  <a:cubicBezTo>
                    <a:pt x="10675" y="13795"/>
                    <a:pt x="10669" y="13747"/>
                    <a:pt x="10662" y="13702"/>
                  </a:cubicBezTo>
                  <a:close/>
                  <a:moveTo>
                    <a:pt x="7432" y="13645"/>
                  </a:moveTo>
                  <a:cubicBezTo>
                    <a:pt x="7469" y="13737"/>
                    <a:pt x="7509" y="13826"/>
                    <a:pt x="7548" y="13913"/>
                  </a:cubicBezTo>
                  <a:cubicBezTo>
                    <a:pt x="7506" y="13846"/>
                    <a:pt x="7467" y="13779"/>
                    <a:pt x="7429" y="13709"/>
                  </a:cubicBezTo>
                  <a:cubicBezTo>
                    <a:pt x="7431" y="13688"/>
                    <a:pt x="7432" y="13667"/>
                    <a:pt x="7432" y="13645"/>
                  </a:cubicBezTo>
                  <a:close/>
                  <a:moveTo>
                    <a:pt x="9564" y="13704"/>
                  </a:moveTo>
                  <a:lnTo>
                    <a:pt x="9564" y="13704"/>
                  </a:lnTo>
                  <a:cubicBezTo>
                    <a:pt x="9557" y="13772"/>
                    <a:pt x="9551" y="13840"/>
                    <a:pt x="9544" y="13910"/>
                  </a:cubicBezTo>
                  <a:cubicBezTo>
                    <a:pt x="9541" y="13918"/>
                    <a:pt x="9535" y="13926"/>
                    <a:pt x="9531" y="13934"/>
                  </a:cubicBezTo>
                  <a:cubicBezTo>
                    <a:pt x="9507" y="13921"/>
                    <a:pt x="9484" y="13911"/>
                    <a:pt x="9461" y="13898"/>
                  </a:cubicBezTo>
                  <a:cubicBezTo>
                    <a:pt x="9507" y="13853"/>
                    <a:pt x="9535" y="13789"/>
                    <a:pt x="9557" y="13725"/>
                  </a:cubicBezTo>
                  <a:cubicBezTo>
                    <a:pt x="9558" y="13718"/>
                    <a:pt x="9560" y="13711"/>
                    <a:pt x="9564" y="13704"/>
                  </a:cubicBezTo>
                  <a:close/>
                  <a:moveTo>
                    <a:pt x="16061" y="13609"/>
                  </a:moveTo>
                  <a:cubicBezTo>
                    <a:pt x="16093" y="13647"/>
                    <a:pt x="16087" y="13699"/>
                    <a:pt x="16091" y="13746"/>
                  </a:cubicBezTo>
                  <a:cubicBezTo>
                    <a:pt x="16091" y="13756"/>
                    <a:pt x="16094" y="13766"/>
                    <a:pt x="16097" y="13776"/>
                  </a:cubicBezTo>
                  <a:cubicBezTo>
                    <a:pt x="16046" y="13833"/>
                    <a:pt x="15993" y="13885"/>
                    <a:pt x="15940" y="13940"/>
                  </a:cubicBezTo>
                  <a:cubicBezTo>
                    <a:pt x="15977" y="13828"/>
                    <a:pt x="16000" y="13711"/>
                    <a:pt x="16061" y="13609"/>
                  </a:cubicBezTo>
                  <a:close/>
                  <a:moveTo>
                    <a:pt x="8728" y="13987"/>
                  </a:moveTo>
                  <a:lnTo>
                    <a:pt x="8728" y="13987"/>
                  </a:lnTo>
                  <a:cubicBezTo>
                    <a:pt x="8730" y="13990"/>
                    <a:pt x="8732" y="13991"/>
                    <a:pt x="8735" y="13993"/>
                  </a:cubicBezTo>
                  <a:cubicBezTo>
                    <a:pt x="8732" y="13993"/>
                    <a:pt x="8732" y="13993"/>
                    <a:pt x="8730" y="13994"/>
                  </a:cubicBezTo>
                  <a:cubicBezTo>
                    <a:pt x="8729" y="13993"/>
                    <a:pt x="8729" y="13988"/>
                    <a:pt x="8728" y="13987"/>
                  </a:cubicBezTo>
                  <a:close/>
                  <a:moveTo>
                    <a:pt x="12788" y="13857"/>
                  </a:moveTo>
                  <a:lnTo>
                    <a:pt x="12788" y="13900"/>
                  </a:lnTo>
                  <a:cubicBezTo>
                    <a:pt x="12709" y="13936"/>
                    <a:pt x="12628" y="13971"/>
                    <a:pt x="12542" y="14001"/>
                  </a:cubicBezTo>
                  <a:cubicBezTo>
                    <a:pt x="12551" y="13993"/>
                    <a:pt x="12561" y="13982"/>
                    <a:pt x="12570" y="13972"/>
                  </a:cubicBezTo>
                  <a:cubicBezTo>
                    <a:pt x="12599" y="13940"/>
                    <a:pt x="12627" y="13905"/>
                    <a:pt x="12656" y="13873"/>
                  </a:cubicBezTo>
                  <a:cubicBezTo>
                    <a:pt x="12701" y="13871"/>
                    <a:pt x="12744" y="13868"/>
                    <a:pt x="12788" y="13857"/>
                  </a:cubicBezTo>
                  <a:close/>
                  <a:moveTo>
                    <a:pt x="16819" y="13936"/>
                  </a:moveTo>
                  <a:cubicBezTo>
                    <a:pt x="16832" y="13962"/>
                    <a:pt x="16838" y="13991"/>
                    <a:pt x="16838" y="14019"/>
                  </a:cubicBezTo>
                  <a:cubicBezTo>
                    <a:pt x="16825" y="13997"/>
                    <a:pt x="16816" y="13972"/>
                    <a:pt x="16806" y="13949"/>
                  </a:cubicBezTo>
                  <a:cubicBezTo>
                    <a:pt x="16810" y="13946"/>
                    <a:pt x="16813" y="13940"/>
                    <a:pt x="16819" y="13936"/>
                  </a:cubicBezTo>
                  <a:close/>
                  <a:moveTo>
                    <a:pt x="4717" y="13853"/>
                  </a:moveTo>
                  <a:cubicBezTo>
                    <a:pt x="4733" y="13869"/>
                    <a:pt x="4750" y="13884"/>
                    <a:pt x="4766" y="13900"/>
                  </a:cubicBezTo>
                  <a:cubicBezTo>
                    <a:pt x="4757" y="13918"/>
                    <a:pt x="4747" y="13934"/>
                    <a:pt x="4738" y="13953"/>
                  </a:cubicBezTo>
                  <a:cubicBezTo>
                    <a:pt x="4759" y="13946"/>
                    <a:pt x="4778" y="13936"/>
                    <a:pt x="4795" y="13929"/>
                  </a:cubicBezTo>
                  <a:cubicBezTo>
                    <a:pt x="4807" y="13940"/>
                    <a:pt x="4818" y="13949"/>
                    <a:pt x="4830" y="13959"/>
                  </a:cubicBezTo>
                  <a:cubicBezTo>
                    <a:pt x="4801" y="13985"/>
                    <a:pt x="4772" y="14009"/>
                    <a:pt x="4741" y="14032"/>
                  </a:cubicBezTo>
                  <a:cubicBezTo>
                    <a:pt x="4715" y="14007"/>
                    <a:pt x="4689" y="13984"/>
                    <a:pt x="4663" y="13958"/>
                  </a:cubicBezTo>
                  <a:lnTo>
                    <a:pt x="4663" y="13958"/>
                  </a:lnTo>
                  <a:cubicBezTo>
                    <a:pt x="4670" y="13959"/>
                    <a:pt x="4677" y="13962"/>
                    <a:pt x="4686" y="13962"/>
                  </a:cubicBezTo>
                  <a:cubicBezTo>
                    <a:pt x="4693" y="13937"/>
                    <a:pt x="4680" y="13914"/>
                    <a:pt x="4670" y="13897"/>
                  </a:cubicBezTo>
                  <a:cubicBezTo>
                    <a:pt x="4669" y="13892"/>
                    <a:pt x="4666" y="13889"/>
                    <a:pt x="4664" y="13888"/>
                  </a:cubicBezTo>
                  <a:cubicBezTo>
                    <a:pt x="4683" y="13876"/>
                    <a:pt x="4699" y="13863"/>
                    <a:pt x="4717" y="13853"/>
                  </a:cubicBezTo>
                  <a:close/>
                  <a:moveTo>
                    <a:pt x="20464" y="13972"/>
                  </a:moveTo>
                  <a:cubicBezTo>
                    <a:pt x="20473" y="14006"/>
                    <a:pt x="20484" y="14036"/>
                    <a:pt x="20494" y="14070"/>
                  </a:cubicBezTo>
                  <a:cubicBezTo>
                    <a:pt x="20486" y="14045"/>
                    <a:pt x="20476" y="14020"/>
                    <a:pt x="20464" y="13994"/>
                  </a:cubicBezTo>
                  <a:lnTo>
                    <a:pt x="20464" y="13972"/>
                  </a:lnTo>
                  <a:close/>
                  <a:moveTo>
                    <a:pt x="5921" y="13805"/>
                  </a:moveTo>
                  <a:cubicBezTo>
                    <a:pt x="5896" y="13849"/>
                    <a:pt x="5871" y="13892"/>
                    <a:pt x="5846" y="13934"/>
                  </a:cubicBezTo>
                  <a:cubicBezTo>
                    <a:pt x="5813" y="13990"/>
                    <a:pt x="5777" y="14040"/>
                    <a:pt x="5738" y="14087"/>
                  </a:cubicBezTo>
                  <a:cubicBezTo>
                    <a:pt x="5723" y="14078"/>
                    <a:pt x="5709" y="14067"/>
                    <a:pt x="5694" y="14056"/>
                  </a:cubicBezTo>
                  <a:cubicBezTo>
                    <a:pt x="5719" y="14027"/>
                    <a:pt x="5743" y="13997"/>
                    <a:pt x="5768" y="13965"/>
                  </a:cubicBezTo>
                  <a:cubicBezTo>
                    <a:pt x="5819" y="13913"/>
                    <a:pt x="5868" y="13859"/>
                    <a:pt x="5918" y="13805"/>
                  </a:cubicBezTo>
                  <a:close/>
                  <a:moveTo>
                    <a:pt x="20349" y="14086"/>
                  </a:moveTo>
                  <a:lnTo>
                    <a:pt x="20348" y="14112"/>
                  </a:lnTo>
                  <a:lnTo>
                    <a:pt x="20348" y="14112"/>
                  </a:lnTo>
                  <a:cubicBezTo>
                    <a:pt x="20348" y="14104"/>
                    <a:pt x="20349" y="14095"/>
                    <a:pt x="20349" y="14086"/>
                  </a:cubicBezTo>
                  <a:close/>
                  <a:moveTo>
                    <a:pt x="9323" y="14049"/>
                  </a:moveTo>
                  <a:cubicBezTo>
                    <a:pt x="9359" y="14065"/>
                    <a:pt x="9393" y="14083"/>
                    <a:pt x="9427" y="14103"/>
                  </a:cubicBezTo>
                  <a:cubicBezTo>
                    <a:pt x="9413" y="14125"/>
                    <a:pt x="9398" y="14145"/>
                    <a:pt x="9382" y="14167"/>
                  </a:cubicBezTo>
                  <a:cubicBezTo>
                    <a:pt x="9362" y="14122"/>
                    <a:pt x="9340" y="14080"/>
                    <a:pt x="9320" y="14056"/>
                  </a:cubicBezTo>
                  <a:cubicBezTo>
                    <a:pt x="9320" y="14055"/>
                    <a:pt x="9323" y="14051"/>
                    <a:pt x="9323" y="14049"/>
                  </a:cubicBezTo>
                  <a:close/>
                  <a:moveTo>
                    <a:pt x="22076" y="14178"/>
                  </a:moveTo>
                  <a:cubicBezTo>
                    <a:pt x="22076" y="14181"/>
                    <a:pt x="22077" y="14186"/>
                    <a:pt x="22077" y="14190"/>
                  </a:cubicBezTo>
                  <a:cubicBezTo>
                    <a:pt x="22070" y="14196"/>
                    <a:pt x="22063" y="14202"/>
                    <a:pt x="22054" y="14207"/>
                  </a:cubicBezTo>
                  <a:cubicBezTo>
                    <a:pt x="22061" y="14196"/>
                    <a:pt x="22070" y="14189"/>
                    <a:pt x="22076" y="14178"/>
                  </a:cubicBezTo>
                  <a:close/>
                  <a:moveTo>
                    <a:pt x="16550" y="14026"/>
                  </a:moveTo>
                  <a:lnTo>
                    <a:pt x="16550" y="14035"/>
                  </a:lnTo>
                  <a:cubicBezTo>
                    <a:pt x="16526" y="14100"/>
                    <a:pt x="16497" y="14160"/>
                    <a:pt x="16468" y="14216"/>
                  </a:cubicBezTo>
                  <a:cubicBezTo>
                    <a:pt x="16479" y="14189"/>
                    <a:pt x="16494" y="14160"/>
                    <a:pt x="16505" y="14132"/>
                  </a:cubicBezTo>
                  <a:cubicBezTo>
                    <a:pt x="16520" y="14100"/>
                    <a:pt x="16534" y="14064"/>
                    <a:pt x="16550" y="14026"/>
                  </a:cubicBezTo>
                  <a:close/>
                  <a:moveTo>
                    <a:pt x="10480" y="14043"/>
                  </a:moveTo>
                  <a:cubicBezTo>
                    <a:pt x="10508" y="14110"/>
                    <a:pt x="10533" y="14176"/>
                    <a:pt x="10560" y="14244"/>
                  </a:cubicBezTo>
                  <a:cubicBezTo>
                    <a:pt x="10522" y="14203"/>
                    <a:pt x="10486" y="14160"/>
                    <a:pt x="10450" y="14117"/>
                  </a:cubicBezTo>
                  <a:cubicBezTo>
                    <a:pt x="10460" y="14093"/>
                    <a:pt x="10473" y="14070"/>
                    <a:pt x="10480" y="14043"/>
                  </a:cubicBezTo>
                  <a:close/>
                  <a:moveTo>
                    <a:pt x="25565" y="14216"/>
                  </a:moveTo>
                  <a:cubicBezTo>
                    <a:pt x="25565" y="14219"/>
                    <a:pt x="25567" y="14223"/>
                    <a:pt x="25567" y="14228"/>
                  </a:cubicBezTo>
                  <a:cubicBezTo>
                    <a:pt x="25560" y="14234"/>
                    <a:pt x="25551" y="14239"/>
                    <a:pt x="25544" y="14245"/>
                  </a:cubicBezTo>
                  <a:cubicBezTo>
                    <a:pt x="25551" y="14236"/>
                    <a:pt x="25558" y="14226"/>
                    <a:pt x="25565" y="14216"/>
                  </a:cubicBezTo>
                  <a:close/>
                  <a:moveTo>
                    <a:pt x="5550" y="14219"/>
                  </a:moveTo>
                  <a:cubicBezTo>
                    <a:pt x="5559" y="14226"/>
                    <a:pt x="5571" y="14232"/>
                    <a:pt x="5579" y="14239"/>
                  </a:cubicBezTo>
                  <a:cubicBezTo>
                    <a:pt x="5565" y="14252"/>
                    <a:pt x="5549" y="14264"/>
                    <a:pt x="5533" y="14277"/>
                  </a:cubicBezTo>
                  <a:lnTo>
                    <a:pt x="5515" y="14255"/>
                  </a:lnTo>
                  <a:cubicBezTo>
                    <a:pt x="5527" y="14244"/>
                    <a:pt x="5540" y="14232"/>
                    <a:pt x="5550" y="14219"/>
                  </a:cubicBezTo>
                  <a:close/>
                  <a:moveTo>
                    <a:pt x="12921" y="14036"/>
                  </a:moveTo>
                  <a:cubicBezTo>
                    <a:pt x="12842" y="14151"/>
                    <a:pt x="12750" y="14257"/>
                    <a:pt x="12648" y="14360"/>
                  </a:cubicBezTo>
                  <a:cubicBezTo>
                    <a:pt x="12659" y="14343"/>
                    <a:pt x="12666" y="14324"/>
                    <a:pt x="12672" y="14306"/>
                  </a:cubicBezTo>
                  <a:cubicBezTo>
                    <a:pt x="12708" y="14207"/>
                    <a:pt x="12826" y="14113"/>
                    <a:pt x="12921" y="14036"/>
                  </a:cubicBezTo>
                  <a:close/>
                  <a:moveTo>
                    <a:pt x="5412" y="14358"/>
                  </a:moveTo>
                  <a:cubicBezTo>
                    <a:pt x="5414" y="14358"/>
                    <a:pt x="5414" y="14361"/>
                    <a:pt x="5415" y="14361"/>
                  </a:cubicBezTo>
                  <a:cubicBezTo>
                    <a:pt x="5409" y="14364"/>
                    <a:pt x="5404" y="14370"/>
                    <a:pt x="5396" y="14373"/>
                  </a:cubicBezTo>
                  <a:cubicBezTo>
                    <a:pt x="5402" y="14369"/>
                    <a:pt x="5406" y="14364"/>
                    <a:pt x="5412" y="14358"/>
                  </a:cubicBezTo>
                  <a:close/>
                  <a:moveTo>
                    <a:pt x="5129" y="14189"/>
                  </a:moveTo>
                  <a:cubicBezTo>
                    <a:pt x="5155" y="14207"/>
                    <a:pt x="5180" y="14223"/>
                    <a:pt x="5208" y="14239"/>
                  </a:cubicBezTo>
                  <a:cubicBezTo>
                    <a:pt x="5187" y="14268"/>
                    <a:pt x="5167" y="14297"/>
                    <a:pt x="5149" y="14327"/>
                  </a:cubicBezTo>
                  <a:cubicBezTo>
                    <a:pt x="5138" y="14343"/>
                    <a:pt x="5128" y="14360"/>
                    <a:pt x="5119" y="14376"/>
                  </a:cubicBezTo>
                  <a:cubicBezTo>
                    <a:pt x="5088" y="14354"/>
                    <a:pt x="5062" y="14328"/>
                    <a:pt x="5036" y="14305"/>
                  </a:cubicBezTo>
                  <a:cubicBezTo>
                    <a:pt x="5065" y="14266"/>
                    <a:pt x="5097" y="14226"/>
                    <a:pt x="5129" y="14189"/>
                  </a:cubicBezTo>
                  <a:close/>
                  <a:moveTo>
                    <a:pt x="8986" y="14207"/>
                  </a:moveTo>
                  <a:cubicBezTo>
                    <a:pt x="9025" y="14236"/>
                    <a:pt x="9064" y="14264"/>
                    <a:pt x="9105" y="14290"/>
                  </a:cubicBezTo>
                  <a:cubicBezTo>
                    <a:pt x="9101" y="14328"/>
                    <a:pt x="9099" y="14369"/>
                    <a:pt x="9095" y="14406"/>
                  </a:cubicBezTo>
                  <a:cubicBezTo>
                    <a:pt x="9037" y="14370"/>
                    <a:pt x="8983" y="14335"/>
                    <a:pt x="8928" y="14297"/>
                  </a:cubicBezTo>
                  <a:cubicBezTo>
                    <a:pt x="8947" y="14267"/>
                    <a:pt x="8964" y="14236"/>
                    <a:pt x="8986" y="14207"/>
                  </a:cubicBezTo>
                  <a:close/>
                  <a:moveTo>
                    <a:pt x="3424" y="14049"/>
                  </a:moveTo>
                  <a:lnTo>
                    <a:pt x="3424" y="14209"/>
                  </a:lnTo>
                  <a:cubicBezTo>
                    <a:pt x="3400" y="14277"/>
                    <a:pt x="3372" y="14345"/>
                    <a:pt x="3341" y="14409"/>
                  </a:cubicBezTo>
                  <a:cubicBezTo>
                    <a:pt x="3372" y="14290"/>
                    <a:pt x="3400" y="14171"/>
                    <a:pt x="3424" y="14049"/>
                  </a:cubicBezTo>
                  <a:close/>
                  <a:moveTo>
                    <a:pt x="5324" y="14412"/>
                  </a:moveTo>
                  <a:lnTo>
                    <a:pt x="5324" y="14421"/>
                  </a:lnTo>
                  <a:cubicBezTo>
                    <a:pt x="5318" y="14425"/>
                    <a:pt x="5311" y="14428"/>
                    <a:pt x="5303" y="14433"/>
                  </a:cubicBezTo>
                  <a:cubicBezTo>
                    <a:pt x="5311" y="14425"/>
                    <a:pt x="5318" y="14419"/>
                    <a:pt x="5324" y="14412"/>
                  </a:cubicBezTo>
                  <a:close/>
                  <a:moveTo>
                    <a:pt x="9625" y="14207"/>
                  </a:moveTo>
                  <a:lnTo>
                    <a:pt x="9637" y="14212"/>
                  </a:lnTo>
                  <a:cubicBezTo>
                    <a:pt x="9632" y="14231"/>
                    <a:pt x="9629" y="14248"/>
                    <a:pt x="9625" y="14266"/>
                  </a:cubicBezTo>
                  <a:cubicBezTo>
                    <a:pt x="9592" y="14338"/>
                    <a:pt x="9557" y="14411"/>
                    <a:pt x="9522" y="14485"/>
                  </a:cubicBezTo>
                  <a:cubicBezTo>
                    <a:pt x="9542" y="14425"/>
                    <a:pt x="9560" y="14364"/>
                    <a:pt x="9579" y="14305"/>
                  </a:cubicBezTo>
                  <a:cubicBezTo>
                    <a:pt x="9594" y="14273"/>
                    <a:pt x="9610" y="14239"/>
                    <a:pt x="9625" y="14207"/>
                  </a:cubicBezTo>
                  <a:close/>
                  <a:moveTo>
                    <a:pt x="22265" y="14390"/>
                  </a:moveTo>
                  <a:lnTo>
                    <a:pt x="22265" y="14437"/>
                  </a:lnTo>
                  <a:lnTo>
                    <a:pt x="22259" y="14437"/>
                  </a:lnTo>
                  <a:cubicBezTo>
                    <a:pt x="22249" y="14459"/>
                    <a:pt x="22236" y="14479"/>
                    <a:pt x="22225" y="14501"/>
                  </a:cubicBezTo>
                  <a:cubicBezTo>
                    <a:pt x="22236" y="14444"/>
                    <a:pt x="22247" y="14427"/>
                    <a:pt x="22265" y="14390"/>
                  </a:cubicBezTo>
                  <a:close/>
                  <a:moveTo>
                    <a:pt x="25751" y="14430"/>
                  </a:moveTo>
                  <a:lnTo>
                    <a:pt x="25751" y="14478"/>
                  </a:lnTo>
                  <a:lnTo>
                    <a:pt x="25747" y="14478"/>
                  </a:lnTo>
                  <a:cubicBezTo>
                    <a:pt x="25735" y="14499"/>
                    <a:pt x="25722" y="14520"/>
                    <a:pt x="25712" y="14541"/>
                  </a:cubicBezTo>
                  <a:cubicBezTo>
                    <a:pt x="25722" y="14485"/>
                    <a:pt x="25735" y="14464"/>
                    <a:pt x="25751" y="14430"/>
                  </a:cubicBezTo>
                  <a:close/>
                  <a:moveTo>
                    <a:pt x="16979" y="14512"/>
                  </a:moveTo>
                  <a:cubicBezTo>
                    <a:pt x="17002" y="14523"/>
                    <a:pt x="17027" y="14530"/>
                    <a:pt x="17050" y="14537"/>
                  </a:cubicBezTo>
                  <a:cubicBezTo>
                    <a:pt x="17055" y="14543"/>
                    <a:pt x="17062" y="14548"/>
                    <a:pt x="17069" y="14548"/>
                  </a:cubicBezTo>
                  <a:cubicBezTo>
                    <a:pt x="17072" y="14548"/>
                    <a:pt x="17075" y="14547"/>
                    <a:pt x="17077" y="14544"/>
                  </a:cubicBezTo>
                  <a:cubicBezTo>
                    <a:pt x="17085" y="14546"/>
                    <a:pt x="17093" y="14547"/>
                    <a:pt x="17101" y="14550"/>
                  </a:cubicBezTo>
                  <a:cubicBezTo>
                    <a:pt x="17102" y="14559"/>
                    <a:pt x="17104" y="14570"/>
                    <a:pt x="17106" y="14579"/>
                  </a:cubicBezTo>
                  <a:cubicBezTo>
                    <a:pt x="17064" y="14557"/>
                    <a:pt x="17021" y="14537"/>
                    <a:pt x="16979" y="14512"/>
                  </a:cubicBezTo>
                  <a:close/>
                  <a:moveTo>
                    <a:pt x="8942" y="14435"/>
                  </a:moveTo>
                  <a:cubicBezTo>
                    <a:pt x="8976" y="14441"/>
                    <a:pt x="9011" y="14445"/>
                    <a:pt x="9046" y="14445"/>
                  </a:cubicBezTo>
                  <a:cubicBezTo>
                    <a:pt x="9062" y="14445"/>
                    <a:pt x="9078" y="14445"/>
                    <a:pt x="9093" y="14443"/>
                  </a:cubicBezTo>
                  <a:lnTo>
                    <a:pt x="9093" y="14443"/>
                  </a:lnTo>
                  <a:cubicBezTo>
                    <a:pt x="9092" y="14459"/>
                    <a:pt x="9091" y="14478"/>
                    <a:pt x="9088" y="14494"/>
                  </a:cubicBezTo>
                  <a:cubicBezTo>
                    <a:pt x="9057" y="14523"/>
                    <a:pt x="9025" y="14552"/>
                    <a:pt x="8992" y="14581"/>
                  </a:cubicBezTo>
                  <a:cubicBezTo>
                    <a:pt x="8977" y="14531"/>
                    <a:pt x="8961" y="14485"/>
                    <a:pt x="8942" y="14435"/>
                  </a:cubicBezTo>
                  <a:close/>
                  <a:moveTo>
                    <a:pt x="32550" y="13942"/>
                  </a:moveTo>
                  <a:lnTo>
                    <a:pt x="32550" y="14180"/>
                  </a:lnTo>
                  <a:cubicBezTo>
                    <a:pt x="32552" y="14181"/>
                    <a:pt x="32546" y="14245"/>
                    <a:pt x="32536" y="14334"/>
                  </a:cubicBezTo>
                  <a:lnTo>
                    <a:pt x="32536" y="14189"/>
                  </a:lnTo>
                  <a:cubicBezTo>
                    <a:pt x="32499" y="14356"/>
                    <a:pt x="32399" y="14499"/>
                    <a:pt x="32284" y="14631"/>
                  </a:cubicBezTo>
                  <a:cubicBezTo>
                    <a:pt x="32364" y="14441"/>
                    <a:pt x="32511" y="14255"/>
                    <a:pt x="32550" y="13942"/>
                  </a:cubicBezTo>
                  <a:close/>
                  <a:moveTo>
                    <a:pt x="7161" y="14234"/>
                  </a:moveTo>
                  <a:cubicBezTo>
                    <a:pt x="7267" y="14376"/>
                    <a:pt x="7381" y="14512"/>
                    <a:pt x="7502" y="14643"/>
                  </a:cubicBezTo>
                  <a:cubicBezTo>
                    <a:pt x="7432" y="14586"/>
                    <a:pt x="7365" y="14528"/>
                    <a:pt x="7306" y="14466"/>
                  </a:cubicBezTo>
                  <a:cubicBezTo>
                    <a:pt x="7241" y="14399"/>
                    <a:pt x="7198" y="14318"/>
                    <a:pt x="7161" y="14234"/>
                  </a:cubicBezTo>
                  <a:close/>
                  <a:moveTo>
                    <a:pt x="17147" y="14560"/>
                  </a:moveTo>
                  <a:cubicBezTo>
                    <a:pt x="17191" y="14570"/>
                    <a:pt x="17237" y="14573"/>
                    <a:pt x="17281" y="14575"/>
                  </a:cubicBezTo>
                  <a:cubicBezTo>
                    <a:pt x="17310" y="14608"/>
                    <a:pt x="17336" y="14643"/>
                    <a:pt x="17365" y="14674"/>
                  </a:cubicBezTo>
                  <a:cubicBezTo>
                    <a:pt x="17375" y="14682"/>
                    <a:pt x="17384" y="14694"/>
                    <a:pt x="17393" y="14703"/>
                  </a:cubicBezTo>
                  <a:cubicBezTo>
                    <a:pt x="17310" y="14674"/>
                    <a:pt x="17226" y="14639"/>
                    <a:pt x="17147" y="14601"/>
                  </a:cubicBezTo>
                  <a:lnTo>
                    <a:pt x="17147" y="14560"/>
                  </a:lnTo>
                  <a:close/>
                  <a:moveTo>
                    <a:pt x="13016" y="14444"/>
                  </a:moveTo>
                  <a:cubicBezTo>
                    <a:pt x="13029" y="14463"/>
                    <a:pt x="13042" y="14480"/>
                    <a:pt x="13056" y="14499"/>
                  </a:cubicBezTo>
                  <a:cubicBezTo>
                    <a:pt x="13055" y="14534"/>
                    <a:pt x="13052" y="14566"/>
                    <a:pt x="13051" y="14601"/>
                  </a:cubicBezTo>
                  <a:cubicBezTo>
                    <a:pt x="13023" y="14639"/>
                    <a:pt x="12994" y="14677"/>
                    <a:pt x="12965" y="14713"/>
                  </a:cubicBezTo>
                  <a:cubicBezTo>
                    <a:pt x="12997" y="14624"/>
                    <a:pt x="13014" y="14536"/>
                    <a:pt x="13016" y="14444"/>
                  </a:cubicBezTo>
                  <a:close/>
                  <a:moveTo>
                    <a:pt x="20349" y="14083"/>
                  </a:moveTo>
                  <a:cubicBezTo>
                    <a:pt x="20349" y="14084"/>
                    <a:pt x="20349" y="14085"/>
                    <a:pt x="20349" y="14086"/>
                  </a:cubicBezTo>
                  <a:lnTo>
                    <a:pt x="20349" y="14086"/>
                  </a:lnTo>
                  <a:lnTo>
                    <a:pt x="20349" y="14085"/>
                  </a:lnTo>
                  <a:lnTo>
                    <a:pt x="20349" y="14116"/>
                  </a:lnTo>
                  <a:cubicBezTo>
                    <a:pt x="20348" y="14120"/>
                    <a:pt x="20347" y="14125"/>
                    <a:pt x="20347" y="14129"/>
                  </a:cubicBezTo>
                  <a:lnTo>
                    <a:pt x="20347" y="14129"/>
                  </a:lnTo>
                  <a:lnTo>
                    <a:pt x="20348" y="14112"/>
                  </a:lnTo>
                  <a:lnTo>
                    <a:pt x="20348" y="14112"/>
                  </a:lnTo>
                  <a:cubicBezTo>
                    <a:pt x="20347" y="14122"/>
                    <a:pt x="20346" y="14132"/>
                    <a:pt x="20345" y="14141"/>
                  </a:cubicBezTo>
                  <a:cubicBezTo>
                    <a:pt x="20316" y="14293"/>
                    <a:pt x="20277" y="14437"/>
                    <a:pt x="20237" y="14575"/>
                  </a:cubicBezTo>
                  <a:cubicBezTo>
                    <a:pt x="20217" y="14624"/>
                    <a:pt x="20194" y="14672"/>
                    <a:pt x="20168" y="14717"/>
                  </a:cubicBezTo>
                  <a:lnTo>
                    <a:pt x="20139" y="14727"/>
                  </a:lnTo>
                  <a:cubicBezTo>
                    <a:pt x="20230" y="14518"/>
                    <a:pt x="20304" y="14305"/>
                    <a:pt x="20349" y="14083"/>
                  </a:cubicBezTo>
                  <a:close/>
                  <a:moveTo>
                    <a:pt x="20513" y="14125"/>
                  </a:moveTo>
                  <a:cubicBezTo>
                    <a:pt x="20557" y="14231"/>
                    <a:pt x="20606" y="14331"/>
                    <a:pt x="20661" y="14421"/>
                  </a:cubicBezTo>
                  <a:cubicBezTo>
                    <a:pt x="20717" y="14508"/>
                    <a:pt x="20769" y="14559"/>
                    <a:pt x="20798" y="14661"/>
                  </a:cubicBezTo>
                  <a:cubicBezTo>
                    <a:pt x="20807" y="14690"/>
                    <a:pt x="20812" y="14720"/>
                    <a:pt x="20820" y="14749"/>
                  </a:cubicBezTo>
                  <a:cubicBezTo>
                    <a:pt x="20718" y="14600"/>
                    <a:pt x="20631" y="14440"/>
                    <a:pt x="20566" y="14268"/>
                  </a:cubicBezTo>
                  <a:cubicBezTo>
                    <a:pt x="20548" y="14222"/>
                    <a:pt x="20531" y="14174"/>
                    <a:pt x="20513" y="14125"/>
                  </a:cubicBezTo>
                  <a:close/>
                  <a:moveTo>
                    <a:pt x="20040" y="14762"/>
                  </a:moveTo>
                  <a:cubicBezTo>
                    <a:pt x="20037" y="14764"/>
                    <a:pt x="20037" y="14768"/>
                    <a:pt x="20036" y="14769"/>
                  </a:cubicBezTo>
                  <a:lnTo>
                    <a:pt x="20030" y="14771"/>
                  </a:lnTo>
                  <a:cubicBezTo>
                    <a:pt x="20034" y="14768"/>
                    <a:pt x="20036" y="14764"/>
                    <a:pt x="20040" y="14762"/>
                  </a:cubicBezTo>
                  <a:close/>
                  <a:moveTo>
                    <a:pt x="13630" y="14059"/>
                  </a:moveTo>
                  <a:cubicBezTo>
                    <a:pt x="13684" y="14106"/>
                    <a:pt x="13703" y="14176"/>
                    <a:pt x="13726" y="14239"/>
                  </a:cubicBezTo>
                  <a:cubicBezTo>
                    <a:pt x="13783" y="14393"/>
                    <a:pt x="13887" y="14536"/>
                    <a:pt x="14035" y="14623"/>
                  </a:cubicBezTo>
                  <a:cubicBezTo>
                    <a:pt x="14050" y="14592"/>
                    <a:pt x="14035" y="14557"/>
                    <a:pt x="14022" y="14527"/>
                  </a:cubicBezTo>
                  <a:cubicBezTo>
                    <a:pt x="14000" y="14473"/>
                    <a:pt x="13977" y="14422"/>
                    <a:pt x="13955" y="14370"/>
                  </a:cubicBezTo>
                  <a:lnTo>
                    <a:pt x="13955" y="14370"/>
                  </a:lnTo>
                  <a:cubicBezTo>
                    <a:pt x="14066" y="14517"/>
                    <a:pt x="14173" y="14662"/>
                    <a:pt x="14305" y="14790"/>
                  </a:cubicBezTo>
                  <a:cubicBezTo>
                    <a:pt x="14163" y="14736"/>
                    <a:pt x="14022" y="14668"/>
                    <a:pt x="13912" y="14578"/>
                  </a:cubicBezTo>
                  <a:cubicBezTo>
                    <a:pt x="13790" y="14479"/>
                    <a:pt x="13719" y="14332"/>
                    <a:pt x="13645" y="14203"/>
                  </a:cubicBezTo>
                  <a:cubicBezTo>
                    <a:pt x="13636" y="14196"/>
                    <a:pt x="13630" y="14186"/>
                    <a:pt x="13624" y="14174"/>
                  </a:cubicBezTo>
                  <a:lnTo>
                    <a:pt x="13624" y="14174"/>
                  </a:lnTo>
                  <a:cubicBezTo>
                    <a:pt x="13631" y="14183"/>
                    <a:pt x="13637" y="14190"/>
                    <a:pt x="13645" y="14200"/>
                  </a:cubicBezTo>
                  <a:cubicBezTo>
                    <a:pt x="13655" y="14154"/>
                    <a:pt x="13652" y="14103"/>
                    <a:pt x="13630" y="14059"/>
                  </a:cubicBezTo>
                  <a:close/>
                  <a:moveTo>
                    <a:pt x="8279" y="14679"/>
                  </a:moveTo>
                  <a:lnTo>
                    <a:pt x="8279" y="14679"/>
                  </a:lnTo>
                  <a:cubicBezTo>
                    <a:pt x="8306" y="14719"/>
                    <a:pt x="8335" y="14755"/>
                    <a:pt x="8366" y="14793"/>
                  </a:cubicBezTo>
                  <a:cubicBezTo>
                    <a:pt x="8365" y="14798"/>
                    <a:pt x="8360" y="14804"/>
                    <a:pt x="8359" y="14810"/>
                  </a:cubicBezTo>
                  <a:cubicBezTo>
                    <a:pt x="8331" y="14767"/>
                    <a:pt x="8306" y="14723"/>
                    <a:pt x="8279" y="14679"/>
                  </a:cubicBezTo>
                  <a:close/>
                  <a:moveTo>
                    <a:pt x="3156" y="14585"/>
                  </a:moveTo>
                  <a:cubicBezTo>
                    <a:pt x="3159" y="14624"/>
                    <a:pt x="3161" y="14665"/>
                    <a:pt x="3167" y="14703"/>
                  </a:cubicBezTo>
                  <a:cubicBezTo>
                    <a:pt x="3115" y="14778"/>
                    <a:pt x="3055" y="14851"/>
                    <a:pt x="2996" y="14920"/>
                  </a:cubicBezTo>
                  <a:cubicBezTo>
                    <a:pt x="3013" y="14871"/>
                    <a:pt x="3028" y="14822"/>
                    <a:pt x="3042" y="14774"/>
                  </a:cubicBezTo>
                  <a:cubicBezTo>
                    <a:pt x="3083" y="14713"/>
                    <a:pt x="3122" y="14650"/>
                    <a:pt x="3156" y="14585"/>
                  </a:cubicBezTo>
                  <a:close/>
                  <a:moveTo>
                    <a:pt x="22265" y="14036"/>
                  </a:moveTo>
                  <a:lnTo>
                    <a:pt x="22265" y="14239"/>
                  </a:lnTo>
                  <a:cubicBezTo>
                    <a:pt x="22251" y="14290"/>
                    <a:pt x="22234" y="14337"/>
                    <a:pt x="22206" y="14386"/>
                  </a:cubicBezTo>
                  <a:cubicBezTo>
                    <a:pt x="22121" y="14540"/>
                    <a:pt x="21994" y="14668"/>
                    <a:pt x="21871" y="14793"/>
                  </a:cubicBezTo>
                  <a:cubicBezTo>
                    <a:pt x="21826" y="14838"/>
                    <a:pt x="21782" y="14884"/>
                    <a:pt x="21736" y="14929"/>
                  </a:cubicBezTo>
                  <a:cubicBezTo>
                    <a:pt x="21674" y="14894"/>
                    <a:pt x="21610" y="14859"/>
                    <a:pt x="21546" y="14823"/>
                  </a:cubicBezTo>
                  <a:cubicBezTo>
                    <a:pt x="21434" y="14762"/>
                    <a:pt x="21319" y="14700"/>
                    <a:pt x="21218" y="14623"/>
                  </a:cubicBezTo>
                  <a:cubicBezTo>
                    <a:pt x="21052" y="14496"/>
                    <a:pt x="20934" y="14337"/>
                    <a:pt x="20804" y="14180"/>
                  </a:cubicBezTo>
                  <a:cubicBezTo>
                    <a:pt x="20798" y="14173"/>
                    <a:pt x="20791" y="14165"/>
                    <a:pt x="20785" y="14158"/>
                  </a:cubicBezTo>
                  <a:lnTo>
                    <a:pt x="20785" y="14158"/>
                  </a:lnTo>
                  <a:cubicBezTo>
                    <a:pt x="20817" y="14186"/>
                    <a:pt x="20849" y="14209"/>
                    <a:pt x="20884" y="14232"/>
                  </a:cubicBezTo>
                  <a:cubicBezTo>
                    <a:pt x="21065" y="14360"/>
                    <a:pt x="21260" y="14486"/>
                    <a:pt x="21479" y="14512"/>
                  </a:cubicBezTo>
                  <a:cubicBezTo>
                    <a:pt x="21483" y="14513"/>
                    <a:pt x="21487" y="14513"/>
                    <a:pt x="21491" y="14513"/>
                  </a:cubicBezTo>
                  <a:cubicBezTo>
                    <a:pt x="21504" y="14513"/>
                    <a:pt x="21517" y="14511"/>
                    <a:pt x="21528" y="14507"/>
                  </a:cubicBezTo>
                  <a:lnTo>
                    <a:pt x="21528" y="14507"/>
                  </a:lnTo>
                  <a:cubicBezTo>
                    <a:pt x="21502" y="14523"/>
                    <a:pt x="21480" y="14543"/>
                    <a:pt x="21464" y="14568"/>
                  </a:cubicBezTo>
                  <a:cubicBezTo>
                    <a:pt x="21602" y="14559"/>
                    <a:pt x="21736" y="14512"/>
                    <a:pt x="21851" y="14434"/>
                  </a:cubicBezTo>
                  <a:lnTo>
                    <a:pt x="21851" y="14434"/>
                  </a:lnTo>
                  <a:cubicBezTo>
                    <a:pt x="21862" y="14443"/>
                    <a:pt x="21855" y="14462"/>
                    <a:pt x="21848" y="14473"/>
                  </a:cubicBezTo>
                  <a:cubicBezTo>
                    <a:pt x="21782" y="14570"/>
                    <a:pt x="21719" y="14666"/>
                    <a:pt x="21653" y="14764"/>
                  </a:cubicBezTo>
                  <a:cubicBezTo>
                    <a:pt x="21705" y="14761"/>
                    <a:pt x="21755" y="14733"/>
                    <a:pt x="21797" y="14703"/>
                  </a:cubicBezTo>
                  <a:cubicBezTo>
                    <a:pt x="21923" y="14611"/>
                    <a:pt x="22026" y="14491"/>
                    <a:pt x="22102" y="14351"/>
                  </a:cubicBezTo>
                  <a:lnTo>
                    <a:pt x="22102" y="14357"/>
                  </a:lnTo>
                  <a:cubicBezTo>
                    <a:pt x="22201" y="14286"/>
                    <a:pt x="22240" y="14161"/>
                    <a:pt x="22263" y="14038"/>
                  </a:cubicBezTo>
                  <a:lnTo>
                    <a:pt x="22265" y="14036"/>
                  </a:lnTo>
                  <a:close/>
                  <a:moveTo>
                    <a:pt x="13655" y="14669"/>
                  </a:moveTo>
                  <a:cubicBezTo>
                    <a:pt x="13672" y="14761"/>
                    <a:pt x="13698" y="14849"/>
                    <a:pt x="13735" y="14936"/>
                  </a:cubicBezTo>
                  <a:cubicBezTo>
                    <a:pt x="13706" y="14909"/>
                    <a:pt x="13679" y="14881"/>
                    <a:pt x="13653" y="14854"/>
                  </a:cubicBezTo>
                  <a:cubicBezTo>
                    <a:pt x="13653" y="14791"/>
                    <a:pt x="13653" y="14732"/>
                    <a:pt x="13655" y="14669"/>
                  </a:cubicBezTo>
                  <a:close/>
                  <a:moveTo>
                    <a:pt x="8510" y="14942"/>
                  </a:moveTo>
                  <a:cubicBezTo>
                    <a:pt x="8492" y="14954"/>
                    <a:pt x="8476" y="14965"/>
                    <a:pt x="8460" y="14977"/>
                  </a:cubicBezTo>
                  <a:cubicBezTo>
                    <a:pt x="8476" y="14965"/>
                    <a:pt x="8492" y="14952"/>
                    <a:pt x="8510" y="14942"/>
                  </a:cubicBezTo>
                  <a:close/>
                  <a:moveTo>
                    <a:pt x="9976" y="14369"/>
                  </a:moveTo>
                  <a:lnTo>
                    <a:pt x="9976" y="14369"/>
                  </a:lnTo>
                  <a:cubicBezTo>
                    <a:pt x="10000" y="14588"/>
                    <a:pt x="10027" y="14804"/>
                    <a:pt x="10072" y="15018"/>
                  </a:cubicBezTo>
                  <a:cubicBezTo>
                    <a:pt x="10043" y="14913"/>
                    <a:pt x="10017" y="14819"/>
                    <a:pt x="10000" y="14742"/>
                  </a:cubicBezTo>
                  <a:lnTo>
                    <a:pt x="9988" y="14809"/>
                  </a:lnTo>
                  <a:lnTo>
                    <a:pt x="9976" y="14369"/>
                  </a:lnTo>
                  <a:close/>
                  <a:moveTo>
                    <a:pt x="8896" y="15006"/>
                  </a:moveTo>
                  <a:cubicBezTo>
                    <a:pt x="8884" y="15021"/>
                    <a:pt x="8874" y="15037"/>
                    <a:pt x="8863" y="15053"/>
                  </a:cubicBezTo>
                  <a:cubicBezTo>
                    <a:pt x="8861" y="15050"/>
                    <a:pt x="8858" y="15045"/>
                    <a:pt x="8855" y="15044"/>
                  </a:cubicBezTo>
                  <a:cubicBezTo>
                    <a:pt x="8868" y="15031"/>
                    <a:pt x="8883" y="15018"/>
                    <a:pt x="8896" y="15006"/>
                  </a:cubicBezTo>
                  <a:close/>
                  <a:moveTo>
                    <a:pt x="17014" y="14737"/>
                  </a:moveTo>
                  <a:lnTo>
                    <a:pt x="17014" y="14737"/>
                  </a:lnTo>
                  <a:cubicBezTo>
                    <a:pt x="17109" y="14813"/>
                    <a:pt x="17227" y="14904"/>
                    <a:pt x="17263" y="15002"/>
                  </a:cubicBezTo>
                  <a:cubicBezTo>
                    <a:pt x="17269" y="15018"/>
                    <a:pt x="17276" y="15038"/>
                    <a:pt x="17288" y="15054"/>
                  </a:cubicBezTo>
                  <a:cubicBezTo>
                    <a:pt x="17186" y="14955"/>
                    <a:pt x="17093" y="14848"/>
                    <a:pt x="17014" y="14737"/>
                  </a:cubicBezTo>
                  <a:close/>
                  <a:moveTo>
                    <a:pt x="21475" y="14952"/>
                  </a:moveTo>
                  <a:cubicBezTo>
                    <a:pt x="21544" y="14973"/>
                    <a:pt x="21615" y="14981"/>
                    <a:pt x="21685" y="14983"/>
                  </a:cubicBezTo>
                  <a:lnTo>
                    <a:pt x="21610" y="15060"/>
                  </a:lnTo>
                  <a:cubicBezTo>
                    <a:pt x="21566" y="15024"/>
                    <a:pt x="21521" y="14986"/>
                    <a:pt x="21475" y="14952"/>
                  </a:cubicBezTo>
                  <a:close/>
                  <a:moveTo>
                    <a:pt x="32364" y="15031"/>
                  </a:moveTo>
                  <a:cubicBezTo>
                    <a:pt x="32364" y="15035"/>
                    <a:pt x="32366" y="15038"/>
                    <a:pt x="32366" y="15044"/>
                  </a:cubicBezTo>
                  <a:cubicBezTo>
                    <a:pt x="32357" y="15050"/>
                    <a:pt x="32350" y="15054"/>
                    <a:pt x="32343" y="15060"/>
                  </a:cubicBezTo>
                  <a:cubicBezTo>
                    <a:pt x="32350" y="15051"/>
                    <a:pt x="32357" y="15042"/>
                    <a:pt x="32364" y="15031"/>
                  </a:cubicBezTo>
                  <a:close/>
                  <a:moveTo>
                    <a:pt x="8209" y="14923"/>
                  </a:moveTo>
                  <a:lnTo>
                    <a:pt x="8209" y="14923"/>
                  </a:lnTo>
                  <a:cubicBezTo>
                    <a:pt x="8229" y="14945"/>
                    <a:pt x="8248" y="14967"/>
                    <a:pt x="8267" y="14989"/>
                  </a:cubicBezTo>
                  <a:cubicBezTo>
                    <a:pt x="8289" y="15013"/>
                    <a:pt x="8315" y="15037"/>
                    <a:pt x="8340" y="15058"/>
                  </a:cubicBezTo>
                  <a:cubicBezTo>
                    <a:pt x="8331" y="15066"/>
                    <a:pt x="8319" y="15071"/>
                    <a:pt x="8311" y="15079"/>
                  </a:cubicBezTo>
                  <a:cubicBezTo>
                    <a:pt x="8277" y="15026"/>
                    <a:pt x="8243" y="14974"/>
                    <a:pt x="8209" y="14923"/>
                  </a:cubicBezTo>
                  <a:close/>
                  <a:moveTo>
                    <a:pt x="23779" y="14399"/>
                  </a:moveTo>
                  <a:lnTo>
                    <a:pt x="23779" y="14637"/>
                  </a:lnTo>
                  <a:cubicBezTo>
                    <a:pt x="23779" y="14639"/>
                    <a:pt x="23773" y="14703"/>
                    <a:pt x="23765" y="14791"/>
                  </a:cubicBezTo>
                  <a:lnTo>
                    <a:pt x="23765" y="14646"/>
                  </a:lnTo>
                  <a:cubicBezTo>
                    <a:pt x="23728" y="14813"/>
                    <a:pt x="23628" y="14957"/>
                    <a:pt x="23513" y="15089"/>
                  </a:cubicBezTo>
                  <a:cubicBezTo>
                    <a:pt x="23593" y="14899"/>
                    <a:pt x="23740" y="14713"/>
                    <a:pt x="23779" y="14399"/>
                  </a:cubicBezTo>
                  <a:close/>
                  <a:moveTo>
                    <a:pt x="20992" y="14742"/>
                  </a:moveTo>
                  <a:cubicBezTo>
                    <a:pt x="21052" y="14861"/>
                    <a:pt x="21075" y="14999"/>
                    <a:pt x="21112" y="15127"/>
                  </a:cubicBezTo>
                  <a:cubicBezTo>
                    <a:pt x="21059" y="15067"/>
                    <a:pt x="21007" y="15003"/>
                    <a:pt x="20956" y="14938"/>
                  </a:cubicBezTo>
                  <a:cubicBezTo>
                    <a:pt x="20959" y="14926"/>
                    <a:pt x="20962" y="14915"/>
                    <a:pt x="20962" y="14902"/>
                  </a:cubicBezTo>
                  <a:cubicBezTo>
                    <a:pt x="20965" y="14848"/>
                    <a:pt x="20958" y="14788"/>
                    <a:pt x="20992" y="14742"/>
                  </a:cubicBezTo>
                  <a:close/>
                  <a:moveTo>
                    <a:pt x="21691" y="15121"/>
                  </a:moveTo>
                  <a:cubicBezTo>
                    <a:pt x="21691" y="15125"/>
                    <a:pt x="21690" y="15127"/>
                    <a:pt x="21691" y="15131"/>
                  </a:cubicBezTo>
                  <a:cubicBezTo>
                    <a:pt x="21690" y="15130"/>
                    <a:pt x="21688" y="15127"/>
                    <a:pt x="21685" y="15127"/>
                  </a:cubicBezTo>
                  <a:lnTo>
                    <a:pt x="21691" y="15121"/>
                  </a:lnTo>
                  <a:close/>
                  <a:moveTo>
                    <a:pt x="21379" y="15041"/>
                  </a:moveTo>
                  <a:lnTo>
                    <a:pt x="21379" y="15041"/>
                  </a:lnTo>
                  <a:cubicBezTo>
                    <a:pt x="21422" y="15082"/>
                    <a:pt x="21470" y="15118"/>
                    <a:pt x="21518" y="15153"/>
                  </a:cubicBezTo>
                  <a:cubicBezTo>
                    <a:pt x="21502" y="15169"/>
                    <a:pt x="21486" y="15185"/>
                    <a:pt x="21472" y="15201"/>
                  </a:cubicBezTo>
                  <a:cubicBezTo>
                    <a:pt x="21444" y="15147"/>
                    <a:pt x="21414" y="15092"/>
                    <a:pt x="21379" y="15041"/>
                  </a:cubicBezTo>
                  <a:close/>
                  <a:moveTo>
                    <a:pt x="20236" y="15127"/>
                  </a:moveTo>
                  <a:cubicBezTo>
                    <a:pt x="20240" y="15131"/>
                    <a:pt x="20243" y="15135"/>
                    <a:pt x="20248" y="15141"/>
                  </a:cubicBezTo>
                  <a:cubicBezTo>
                    <a:pt x="20237" y="15169"/>
                    <a:pt x="20229" y="15196"/>
                    <a:pt x="20217" y="15224"/>
                  </a:cubicBezTo>
                  <a:cubicBezTo>
                    <a:pt x="20217" y="15191"/>
                    <a:pt x="20223" y="15159"/>
                    <a:pt x="20236" y="15127"/>
                  </a:cubicBezTo>
                  <a:close/>
                  <a:moveTo>
                    <a:pt x="23463" y="14981"/>
                  </a:moveTo>
                  <a:cubicBezTo>
                    <a:pt x="23483" y="15018"/>
                    <a:pt x="23497" y="15057"/>
                    <a:pt x="23511" y="15096"/>
                  </a:cubicBezTo>
                  <a:cubicBezTo>
                    <a:pt x="23471" y="15140"/>
                    <a:pt x="23434" y="15182"/>
                    <a:pt x="23396" y="15224"/>
                  </a:cubicBezTo>
                  <a:cubicBezTo>
                    <a:pt x="23352" y="15196"/>
                    <a:pt x="23309" y="15167"/>
                    <a:pt x="23265" y="15137"/>
                  </a:cubicBezTo>
                  <a:cubicBezTo>
                    <a:pt x="23287" y="15132"/>
                    <a:pt x="23310" y="15125"/>
                    <a:pt x="23332" y="15112"/>
                  </a:cubicBezTo>
                  <a:cubicBezTo>
                    <a:pt x="23384" y="15082"/>
                    <a:pt x="23425" y="15031"/>
                    <a:pt x="23463" y="14981"/>
                  </a:cubicBezTo>
                  <a:close/>
                  <a:moveTo>
                    <a:pt x="13449" y="15087"/>
                  </a:moveTo>
                  <a:cubicBezTo>
                    <a:pt x="13451" y="15098"/>
                    <a:pt x="13457" y="15108"/>
                    <a:pt x="13462" y="15118"/>
                  </a:cubicBezTo>
                  <a:cubicBezTo>
                    <a:pt x="13462" y="15156"/>
                    <a:pt x="13466" y="15195"/>
                    <a:pt x="13472" y="15233"/>
                  </a:cubicBezTo>
                  <a:lnTo>
                    <a:pt x="13454" y="15269"/>
                  </a:lnTo>
                  <a:lnTo>
                    <a:pt x="13449" y="15087"/>
                  </a:lnTo>
                  <a:close/>
                  <a:moveTo>
                    <a:pt x="10290" y="15191"/>
                  </a:moveTo>
                  <a:cubicBezTo>
                    <a:pt x="10297" y="15224"/>
                    <a:pt x="10306" y="15253"/>
                    <a:pt x="10318" y="15284"/>
                  </a:cubicBezTo>
                  <a:cubicBezTo>
                    <a:pt x="10315" y="15281"/>
                    <a:pt x="10313" y="15281"/>
                    <a:pt x="10312" y="15279"/>
                  </a:cubicBezTo>
                  <a:cubicBezTo>
                    <a:pt x="10305" y="15268"/>
                    <a:pt x="10297" y="15256"/>
                    <a:pt x="10290" y="15244"/>
                  </a:cubicBezTo>
                  <a:lnTo>
                    <a:pt x="10290" y="15191"/>
                  </a:lnTo>
                  <a:close/>
                  <a:moveTo>
                    <a:pt x="14154" y="15132"/>
                  </a:moveTo>
                  <a:cubicBezTo>
                    <a:pt x="14183" y="15192"/>
                    <a:pt x="14221" y="15249"/>
                    <a:pt x="14265" y="15301"/>
                  </a:cubicBezTo>
                  <a:cubicBezTo>
                    <a:pt x="14234" y="15286"/>
                    <a:pt x="14204" y="15270"/>
                    <a:pt x="14175" y="15254"/>
                  </a:cubicBezTo>
                  <a:cubicBezTo>
                    <a:pt x="14167" y="15214"/>
                    <a:pt x="14160" y="15175"/>
                    <a:pt x="14154" y="15132"/>
                  </a:cubicBezTo>
                  <a:close/>
                  <a:moveTo>
                    <a:pt x="21300" y="15074"/>
                  </a:moveTo>
                  <a:lnTo>
                    <a:pt x="21300" y="15074"/>
                  </a:lnTo>
                  <a:cubicBezTo>
                    <a:pt x="21328" y="15141"/>
                    <a:pt x="21364" y="15205"/>
                    <a:pt x="21402" y="15268"/>
                  </a:cubicBezTo>
                  <a:cubicBezTo>
                    <a:pt x="21376" y="15297"/>
                    <a:pt x="21347" y="15323"/>
                    <a:pt x="21319" y="15352"/>
                  </a:cubicBezTo>
                  <a:cubicBezTo>
                    <a:pt x="21310" y="15342"/>
                    <a:pt x="21299" y="15333"/>
                    <a:pt x="21290" y="15321"/>
                  </a:cubicBezTo>
                  <a:cubicBezTo>
                    <a:pt x="21308" y="15241"/>
                    <a:pt x="21312" y="15156"/>
                    <a:pt x="21300" y="15074"/>
                  </a:cubicBezTo>
                  <a:close/>
                  <a:moveTo>
                    <a:pt x="32552" y="15243"/>
                  </a:moveTo>
                  <a:lnTo>
                    <a:pt x="32552" y="15291"/>
                  </a:lnTo>
                  <a:lnTo>
                    <a:pt x="32546" y="15291"/>
                  </a:lnTo>
                  <a:cubicBezTo>
                    <a:pt x="32536" y="15313"/>
                    <a:pt x="32523" y="15333"/>
                    <a:pt x="32511" y="15353"/>
                  </a:cubicBezTo>
                  <a:cubicBezTo>
                    <a:pt x="32523" y="15298"/>
                    <a:pt x="32533" y="15279"/>
                    <a:pt x="32552" y="15243"/>
                  </a:cubicBezTo>
                  <a:close/>
                  <a:moveTo>
                    <a:pt x="8764" y="15130"/>
                  </a:moveTo>
                  <a:cubicBezTo>
                    <a:pt x="8774" y="15134"/>
                    <a:pt x="8783" y="15140"/>
                    <a:pt x="8794" y="15147"/>
                  </a:cubicBezTo>
                  <a:cubicBezTo>
                    <a:pt x="8739" y="15217"/>
                    <a:pt x="8685" y="15285"/>
                    <a:pt x="8630" y="15356"/>
                  </a:cubicBezTo>
                  <a:cubicBezTo>
                    <a:pt x="8598" y="15344"/>
                    <a:pt x="8563" y="15334"/>
                    <a:pt x="8531" y="15323"/>
                  </a:cubicBezTo>
                  <a:cubicBezTo>
                    <a:pt x="8611" y="15262"/>
                    <a:pt x="8688" y="15196"/>
                    <a:pt x="8764" y="15130"/>
                  </a:cubicBezTo>
                  <a:close/>
                  <a:moveTo>
                    <a:pt x="28937" y="14669"/>
                  </a:moveTo>
                  <a:lnTo>
                    <a:pt x="28937" y="14907"/>
                  </a:lnTo>
                  <a:cubicBezTo>
                    <a:pt x="28937" y="14909"/>
                    <a:pt x="28931" y="14973"/>
                    <a:pt x="28923" y="15061"/>
                  </a:cubicBezTo>
                  <a:lnTo>
                    <a:pt x="28923" y="14916"/>
                  </a:lnTo>
                  <a:cubicBezTo>
                    <a:pt x="28886" y="15083"/>
                    <a:pt x="28786" y="15227"/>
                    <a:pt x="28673" y="15359"/>
                  </a:cubicBezTo>
                  <a:cubicBezTo>
                    <a:pt x="28751" y="15169"/>
                    <a:pt x="28899" y="14984"/>
                    <a:pt x="28937" y="14669"/>
                  </a:cubicBezTo>
                  <a:close/>
                  <a:moveTo>
                    <a:pt x="16921" y="15138"/>
                  </a:moveTo>
                  <a:cubicBezTo>
                    <a:pt x="16921" y="15227"/>
                    <a:pt x="16939" y="15315"/>
                    <a:pt x="16971" y="15401"/>
                  </a:cubicBezTo>
                  <a:cubicBezTo>
                    <a:pt x="16942" y="15365"/>
                    <a:pt x="16913" y="15329"/>
                    <a:pt x="16886" y="15291"/>
                  </a:cubicBezTo>
                  <a:cubicBezTo>
                    <a:pt x="16884" y="15257"/>
                    <a:pt x="16883" y="15224"/>
                    <a:pt x="16881" y="15191"/>
                  </a:cubicBezTo>
                  <a:cubicBezTo>
                    <a:pt x="16893" y="15173"/>
                    <a:pt x="16908" y="15156"/>
                    <a:pt x="16921" y="15138"/>
                  </a:cubicBezTo>
                  <a:close/>
                  <a:moveTo>
                    <a:pt x="10395" y="14752"/>
                  </a:moveTo>
                  <a:lnTo>
                    <a:pt x="10395" y="14752"/>
                  </a:lnTo>
                  <a:cubicBezTo>
                    <a:pt x="10589" y="15002"/>
                    <a:pt x="10830" y="15224"/>
                    <a:pt x="11089" y="15414"/>
                  </a:cubicBezTo>
                  <a:cubicBezTo>
                    <a:pt x="11084" y="15413"/>
                    <a:pt x="11083" y="15413"/>
                    <a:pt x="11080" y="15410"/>
                  </a:cubicBezTo>
                  <a:cubicBezTo>
                    <a:pt x="10958" y="15369"/>
                    <a:pt x="10840" y="15315"/>
                    <a:pt x="10729" y="15254"/>
                  </a:cubicBezTo>
                  <a:cubicBezTo>
                    <a:pt x="10713" y="15234"/>
                    <a:pt x="10697" y="15217"/>
                    <a:pt x="10681" y="15196"/>
                  </a:cubicBezTo>
                  <a:cubicBezTo>
                    <a:pt x="10572" y="15061"/>
                    <a:pt x="10479" y="14912"/>
                    <a:pt x="10395" y="14752"/>
                  </a:cubicBezTo>
                  <a:close/>
                  <a:moveTo>
                    <a:pt x="21597" y="15204"/>
                  </a:moveTo>
                  <a:cubicBezTo>
                    <a:pt x="21611" y="15212"/>
                    <a:pt x="21626" y="15221"/>
                    <a:pt x="21642" y="15231"/>
                  </a:cubicBezTo>
                  <a:cubicBezTo>
                    <a:pt x="21633" y="15241"/>
                    <a:pt x="21621" y="15250"/>
                    <a:pt x="21613" y="15260"/>
                  </a:cubicBezTo>
                  <a:cubicBezTo>
                    <a:pt x="21576" y="15298"/>
                    <a:pt x="21540" y="15358"/>
                    <a:pt x="21572" y="15403"/>
                  </a:cubicBezTo>
                  <a:cubicBezTo>
                    <a:pt x="21584" y="15395"/>
                    <a:pt x="21595" y="15388"/>
                    <a:pt x="21608" y="15381"/>
                  </a:cubicBezTo>
                  <a:lnTo>
                    <a:pt x="21608" y="15381"/>
                  </a:lnTo>
                  <a:cubicBezTo>
                    <a:pt x="21605" y="15384"/>
                    <a:pt x="21604" y="15387"/>
                    <a:pt x="21601" y="15388"/>
                  </a:cubicBezTo>
                  <a:cubicBezTo>
                    <a:pt x="21588" y="15401"/>
                    <a:pt x="21575" y="15416"/>
                    <a:pt x="21562" y="15430"/>
                  </a:cubicBezTo>
                  <a:cubicBezTo>
                    <a:pt x="21544" y="15376"/>
                    <a:pt x="21525" y="15321"/>
                    <a:pt x="21502" y="15270"/>
                  </a:cubicBezTo>
                  <a:cubicBezTo>
                    <a:pt x="21536" y="15250"/>
                    <a:pt x="21566" y="15227"/>
                    <a:pt x="21597" y="15204"/>
                  </a:cubicBezTo>
                  <a:close/>
                  <a:moveTo>
                    <a:pt x="20502" y="15228"/>
                  </a:moveTo>
                  <a:cubicBezTo>
                    <a:pt x="20519" y="15272"/>
                    <a:pt x="20534" y="15314"/>
                    <a:pt x="20548" y="15355"/>
                  </a:cubicBezTo>
                  <a:lnTo>
                    <a:pt x="20586" y="15452"/>
                  </a:lnTo>
                  <a:cubicBezTo>
                    <a:pt x="20557" y="15387"/>
                    <a:pt x="20528" y="15315"/>
                    <a:pt x="20502" y="15240"/>
                  </a:cubicBezTo>
                  <a:lnTo>
                    <a:pt x="20502" y="15228"/>
                  </a:lnTo>
                  <a:close/>
                  <a:moveTo>
                    <a:pt x="8992" y="15392"/>
                  </a:moveTo>
                  <a:cubicBezTo>
                    <a:pt x="8980" y="15414"/>
                    <a:pt x="8970" y="15436"/>
                    <a:pt x="8961" y="15458"/>
                  </a:cubicBezTo>
                  <a:cubicBezTo>
                    <a:pt x="8956" y="15456"/>
                    <a:pt x="8953" y="15453"/>
                    <a:pt x="8947" y="15453"/>
                  </a:cubicBezTo>
                  <a:cubicBezTo>
                    <a:pt x="8961" y="15432"/>
                    <a:pt x="8977" y="15413"/>
                    <a:pt x="8992" y="15392"/>
                  </a:cubicBezTo>
                  <a:close/>
                  <a:moveTo>
                    <a:pt x="16309" y="14762"/>
                  </a:moveTo>
                  <a:cubicBezTo>
                    <a:pt x="16289" y="14804"/>
                    <a:pt x="16283" y="14854"/>
                    <a:pt x="16295" y="14899"/>
                  </a:cubicBezTo>
                  <a:cubicBezTo>
                    <a:pt x="16299" y="14894"/>
                    <a:pt x="16303" y="14888"/>
                    <a:pt x="16307" y="14883"/>
                  </a:cubicBezTo>
                  <a:lnTo>
                    <a:pt x="16307" y="14883"/>
                  </a:lnTo>
                  <a:cubicBezTo>
                    <a:pt x="16302" y="14890"/>
                    <a:pt x="16299" y="14898"/>
                    <a:pt x="16295" y="14906"/>
                  </a:cubicBezTo>
                  <a:cubicBezTo>
                    <a:pt x="16221" y="15032"/>
                    <a:pt x="16150" y="15176"/>
                    <a:pt x="16028" y="15272"/>
                  </a:cubicBezTo>
                  <a:cubicBezTo>
                    <a:pt x="15917" y="15359"/>
                    <a:pt x="15775" y="15429"/>
                    <a:pt x="15634" y="15481"/>
                  </a:cubicBezTo>
                  <a:cubicBezTo>
                    <a:pt x="15765" y="15356"/>
                    <a:pt x="15874" y="15212"/>
                    <a:pt x="15984" y="15069"/>
                  </a:cubicBezTo>
                  <a:lnTo>
                    <a:pt x="15984" y="15069"/>
                  </a:lnTo>
                  <a:cubicBezTo>
                    <a:pt x="15962" y="15119"/>
                    <a:pt x="15939" y="15170"/>
                    <a:pt x="15917" y="15221"/>
                  </a:cubicBezTo>
                  <a:cubicBezTo>
                    <a:pt x="15904" y="15253"/>
                    <a:pt x="15890" y="15285"/>
                    <a:pt x="15904" y="15315"/>
                  </a:cubicBezTo>
                  <a:cubicBezTo>
                    <a:pt x="16051" y="15231"/>
                    <a:pt x="16157" y="15090"/>
                    <a:pt x="16213" y="14938"/>
                  </a:cubicBezTo>
                  <a:cubicBezTo>
                    <a:pt x="16237" y="14874"/>
                    <a:pt x="16254" y="14806"/>
                    <a:pt x="16309" y="14762"/>
                  </a:cubicBezTo>
                  <a:close/>
                  <a:moveTo>
                    <a:pt x="9073" y="15417"/>
                  </a:moveTo>
                  <a:cubicBezTo>
                    <a:pt x="9078" y="15442"/>
                    <a:pt x="9080" y="15462"/>
                    <a:pt x="9092" y="15481"/>
                  </a:cubicBezTo>
                  <a:cubicBezTo>
                    <a:pt x="9088" y="15484"/>
                    <a:pt x="9083" y="15488"/>
                    <a:pt x="9079" y="15491"/>
                  </a:cubicBezTo>
                  <a:cubicBezTo>
                    <a:pt x="9069" y="15488"/>
                    <a:pt x="9059" y="15487"/>
                    <a:pt x="9048" y="15482"/>
                  </a:cubicBezTo>
                  <a:cubicBezTo>
                    <a:pt x="9057" y="15461"/>
                    <a:pt x="9066" y="15439"/>
                    <a:pt x="9073" y="15417"/>
                  </a:cubicBezTo>
                  <a:close/>
                  <a:moveTo>
                    <a:pt x="23592" y="15488"/>
                  </a:moveTo>
                  <a:cubicBezTo>
                    <a:pt x="23592" y="15494"/>
                    <a:pt x="23592" y="15497"/>
                    <a:pt x="23593" y="15501"/>
                  </a:cubicBezTo>
                  <a:cubicBezTo>
                    <a:pt x="23586" y="15507"/>
                    <a:pt x="23579" y="15511"/>
                    <a:pt x="23570" y="15517"/>
                  </a:cubicBezTo>
                  <a:cubicBezTo>
                    <a:pt x="23577" y="15509"/>
                    <a:pt x="23585" y="15500"/>
                    <a:pt x="23592" y="15488"/>
                  </a:cubicBezTo>
                  <a:close/>
                  <a:moveTo>
                    <a:pt x="12810" y="14617"/>
                  </a:moveTo>
                  <a:cubicBezTo>
                    <a:pt x="12833" y="14695"/>
                    <a:pt x="12844" y="14775"/>
                    <a:pt x="12846" y="14855"/>
                  </a:cubicBezTo>
                  <a:cubicBezTo>
                    <a:pt x="12754" y="14952"/>
                    <a:pt x="12657" y="15045"/>
                    <a:pt x="12550" y="15131"/>
                  </a:cubicBezTo>
                  <a:cubicBezTo>
                    <a:pt x="12595" y="15134"/>
                    <a:pt x="12638" y="15148"/>
                    <a:pt x="12677" y="15170"/>
                  </a:cubicBezTo>
                  <a:cubicBezTo>
                    <a:pt x="12426" y="15371"/>
                    <a:pt x="12076" y="15423"/>
                    <a:pt x="11758" y="15527"/>
                  </a:cubicBezTo>
                  <a:cubicBezTo>
                    <a:pt x="11584" y="15390"/>
                    <a:pt x="11408" y="15254"/>
                    <a:pt x="11234" y="15117"/>
                  </a:cubicBezTo>
                  <a:lnTo>
                    <a:pt x="11234" y="15117"/>
                  </a:lnTo>
                  <a:cubicBezTo>
                    <a:pt x="11344" y="15180"/>
                    <a:pt x="11465" y="15247"/>
                    <a:pt x="11585" y="15289"/>
                  </a:cubicBezTo>
                  <a:cubicBezTo>
                    <a:pt x="11575" y="15297"/>
                    <a:pt x="11564" y="15304"/>
                    <a:pt x="11555" y="15313"/>
                  </a:cubicBezTo>
                  <a:cubicBezTo>
                    <a:pt x="11582" y="15325"/>
                    <a:pt x="11611" y="15331"/>
                    <a:pt x="11640" y="15331"/>
                  </a:cubicBezTo>
                  <a:cubicBezTo>
                    <a:pt x="11664" y="15331"/>
                    <a:pt x="11688" y="15327"/>
                    <a:pt x="11713" y="15321"/>
                  </a:cubicBezTo>
                  <a:cubicBezTo>
                    <a:pt x="11756" y="15329"/>
                    <a:pt x="11799" y="15334"/>
                    <a:pt x="11842" y="15334"/>
                  </a:cubicBezTo>
                  <a:cubicBezTo>
                    <a:pt x="11882" y="15334"/>
                    <a:pt x="11922" y="15330"/>
                    <a:pt x="11961" y="15320"/>
                  </a:cubicBezTo>
                  <a:lnTo>
                    <a:pt x="11864" y="15265"/>
                  </a:lnTo>
                  <a:cubicBezTo>
                    <a:pt x="12094" y="15151"/>
                    <a:pt x="12317" y="15025"/>
                    <a:pt x="12528" y="14890"/>
                  </a:cubicBezTo>
                  <a:lnTo>
                    <a:pt x="12528" y="14890"/>
                  </a:lnTo>
                  <a:cubicBezTo>
                    <a:pt x="12412" y="15016"/>
                    <a:pt x="12316" y="15154"/>
                    <a:pt x="12237" y="15299"/>
                  </a:cubicBezTo>
                  <a:cubicBezTo>
                    <a:pt x="12532" y="15141"/>
                    <a:pt x="12740" y="14891"/>
                    <a:pt x="12810" y="14617"/>
                  </a:cubicBezTo>
                  <a:close/>
                  <a:moveTo>
                    <a:pt x="13055" y="15134"/>
                  </a:moveTo>
                  <a:lnTo>
                    <a:pt x="13055" y="15134"/>
                  </a:lnTo>
                  <a:cubicBezTo>
                    <a:pt x="13052" y="15153"/>
                    <a:pt x="13052" y="15170"/>
                    <a:pt x="13051" y="15189"/>
                  </a:cubicBezTo>
                  <a:cubicBezTo>
                    <a:pt x="12975" y="15336"/>
                    <a:pt x="12876" y="15466"/>
                    <a:pt x="12762" y="15584"/>
                  </a:cubicBezTo>
                  <a:cubicBezTo>
                    <a:pt x="12776" y="15545"/>
                    <a:pt x="12789" y="15507"/>
                    <a:pt x="12804" y="15466"/>
                  </a:cubicBezTo>
                  <a:cubicBezTo>
                    <a:pt x="12817" y="15435"/>
                    <a:pt x="12830" y="15400"/>
                    <a:pt x="12855" y="15372"/>
                  </a:cubicBezTo>
                  <a:cubicBezTo>
                    <a:pt x="12881" y="15349"/>
                    <a:pt x="12914" y="15333"/>
                    <a:pt x="12942" y="15313"/>
                  </a:cubicBezTo>
                  <a:cubicBezTo>
                    <a:pt x="12997" y="15272"/>
                    <a:pt x="13023" y="15212"/>
                    <a:pt x="13048" y="15154"/>
                  </a:cubicBezTo>
                  <a:cubicBezTo>
                    <a:pt x="13049" y="15148"/>
                    <a:pt x="13051" y="15141"/>
                    <a:pt x="13055" y="15134"/>
                  </a:cubicBezTo>
                  <a:close/>
                  <a:moveTo>
                    <a:pt x="6021" y="15405"/>
                  </a:moveTo>
                  <a:cubicBezTo>
                    <a:pt x="6022" y="15408"/>
                    <a:pt x="6022" y="15414"/>
                    <a:pt x="6024" y="15417"/>
                  </a:cubicBezTo>
                  <a:cubicBezTo>
                    <a:pt x="6006" y="15480"/>
                    <a:pt x="5987" y="15539"/>
                    <a:pt x="5970" y="15597"/>
                  </a:cubicBezTo>
                  <a:cubicBezTo>
                    <a:pt x="5964" y="15596"/>
                    <a:pt x="5957" y="15591"/>
                    <a:pt x="5951" y="15588"/>
                  </a:cubicBezTo>
                  <a:cubicBezTo>
                    <a:pt x="5970" y="15525"/>
                    <a:pt x="5992" y="15462"/>
                    <a:pt x="6021" y="15405"/>
                  </a:cubicBezTo>
                  <a:close/>
                  <a:moveTo>
                    <a:pt x="13973" y="15430"/>
                  </a:moveTo>
                  <a:cubicBezTo>
                    <a:pt x="14000" y="15488"/>
                    <a:pt x="14025" y="15546"/>
                    <a:pt x="14053" y="15604"/>
                  </a:cubicBezTo>
                  <a:cubicBezTo>
                    <a:pt x="14015" y="15570"/>
                    <a:pt x="13979" y="15532"/>
                    <a:pt x="13942" y="15496"/>
                  </a:cubicBezTo>
                  <a:cubicBezTo>
                    <a:pt x="13952" y="15474"/>
                    <a:pt x="13965" y="15452"/>
                    <a:pt x="13973" y="15430"/>
                  </a:cubicBezTo>
                  <a:close/>
                  <a:moveTo>
                    <a:pt x="16282" y="15359"/>
                  </a:moveTo>
                  <a:cubicBezTo>
                    <a:pt x="16283" y="15420"/>
                    <a:pt x="16283" y="15480"/>
                    <a:pt x="16283" y="15539"/>
                  </a:cubicBezTo>
                  <a:cubicBezTo>
                    <a:pt x="16257" y="15568"/>
                    <a:pt x="16229" y="15596"/>
                    <a:pt x="16202" y="15623"/>
                  </a:cubicBezTo>
                  <a:cubicBezTo>
                    <a:pt x="16238" y="15538"/>
                    <a:pt x="16266" y="15451"/>
                    <a:pt x="16282" y="15359"/>
                  </a:cubicBezTo>
                  <a:close/>
                  <a:moveTo>
                    <a:pt x="10913" y="15031"/>
                  </a:moveTo>
                  <a:cubicBezTo>
                    <a:pt x="11092" y="15257"/>
                    <a:pt x="11308" y="15453"/>
                    <a:pt x="11548" y="15612"/>
                  </a:cubicBezTo>
                  <a:cubicBezTo>
                    <a:pt x="11535" y="15618"/>
                    <a:pt x="11520" y="15625"/>
                    <a:pt x="11508" y="15631"/>
                  </a:cubicBezTo>
                  <a:cubicBezTo>
                    <a:pt x="11411" y="15519"/>
                    <a:pt x="11262" y="15472"/>
                    <a:pt x="11119" y="15424"/>
                  </a:cubicBezTo>
                  <a:cubicBezTo>
                    <a:pt x="11031" y="15307"/>
                    <a:pt x="10958" y="15172"/>
                    <a:pt x="10913" y="15031"/>
                  </a:cubicBezTo>
                  <a:close/>
                  <a:moveTo>
                    <a:pt x="12053" y="15568"/>
                  </a:moveTo>
                  <a:cubicBezTo>
                    <a:pt x="12004" y="15594"/>
                    <a:pt x="11956" y="15619"/>
                    <a:pt x="11908" y="15644"/>
                  </a:cubicBezTo>
                  <a:cubicBezTo>
                    <a:pt x="11887" y="15628"/>
                    <a:pt x="11867" y="15612"/>
                    <a:pt x="11845" y="15596"/>
                  </a:cubicBezTo>
                  <a:lnTo>
                    <a:pt x="12053" y="15568"/>
                  </a:lnTo>
                  <a:close/>
                  <a:moveTo>
                    <a:pt x="22379" y="15554"/>
                  </a:moveTo>
                  <a:cubicBezTo>
                    <a:pt x="22388" y="15587"/>
                    <a:pt x="22400" y="15618"/>
                    <a:pt x="22410" y="15649"/>
                  </a:cubicBezTo>
                  <a:cubicBezTo>
                    <a:pt x="22400" y="15626"/>
                    <a:pt x="22389" y="15602"/>
                    <a:pt x="22379" y="15575"/>
                  </a:cubicBezTo>
                  <a:lnTo>
                    <a:pt x="22379" y="15554"/>
                  </a:lnTo>
                  <a:close/>
                  <a:moveTo>
                    <a:pt x="25866" y="15594"/>
                  </a:moveTo>
                  <a:cubicBezTo>
                    <a:pt x="25878" y="15626"/>
                    <a:pt x="25886" y="15660"/>
                    <a:pt x="25896" y="15690"/>
                  </a:cubicBezTo>
                  <a:cubicBezTo>
                    <a:pt x="25888" y="15664"/>
                    <a:pt x="25878" y="15639"/>
                    <a:pt x="25866" y="15616"/>
                  </a:cubicBezTo>
                  <a:lnTo>
                    <a:pt x="25866" y="15594"/>
                  </a:lnTo>
                  <a:close/>
                  <a:moveTo>
                    <a:pt x="22561" y="14864"/>
                  </a:moveTo>
                  <a:lnTo>
                    <a:pt x="22561" y="14864"/>
                  </a:lnTo>
                  <a:cubicBezTo>
                    <a:pt x="22661" y="14996"/>
                    <a:pt x="22777" y="15108"/>
                    <a:pt x="22909" y="15196"/>
                  </a:cubicBezTo>
                  <a:cubicBezTo>
                    <a:pt x="22941" y="15217"/>
                    <a:pt x="22977" y="15237"/>
                    <a:pt x="23013" y="15237"/>
                  </a:cubicBezTo>
                  <a:cubicBezTo>
                    <a:pt x="23018" y="15237"/>
                    <a:pt x="23023" y="15237"/>
                    <a:pt x="23028" y="15236"/>
                  </a:cubicBezTo>
                  <a:cubicBezTo>
                    <a:pt x="23067" y="15229"/>
                    <a:pt x="23100" y="15189"/>
                    <a:pt x="23090" y="15155"/>
                  </a:cubicBezTo>
                  <a:lnTo>
                    <a:pt x="23090" y="15155"/>
                  </a:lnTo>
                  <a:cubicBezTo>
                    <a:pt x="23132" y="15237"/>
                    <a:pt x="23215" y="15293"/>
                    <a:pt x="23307" y="15314"/>
                  </a:cubicBezTo>
                  <a:cubicBezTo>
                    <a:pt x="23267" y="15358"/>
                    <a:pt x="23224" y="15401"/>
                    <a:pt x="23185" y="15445"/>
                  </a:cubicBezTo>
                  <a:cubicBezTo>
                    <a:pt x="23190" y="15448"/>
                    <a:pt x="23196" y="15449"/>
                    <a:pt x="23202" y="15449"/>
                  </a:cubicBezTo>
                  <a:cubicBezTo>
                    <a:pt x="23216" y="15449"/>
                    <a:pt x="23232" y="15442"/>
                    <a:pt x="23245" y="15435"/>
                  </a:cubicBezTo>
                  <a:cubicBezTo>
                    <a:pt x="23297" y="15400"/>
                    <a:pt x="23346" y="15363"/>
                    <a:pt x="23396" y="15323"/>
                  </a:cubicBezTo>
                  <a:cubicBezTo>
                    <a:pt x="23435" y="15321"/>
                    <a:pt x="23474" y="15313"/>
                    <a:pt x="23508" y="15294"/>
                  </a:cubicBezTo>
                  <a:cubicBezTo>
                    <a:pt x="23492" y="15285"/>
                    <a:pt x="23477" y="15275"/>
                    <a:pt x="23463" y="15265"/>
                  </a:cubicBezTo>
                  <a:cubicBezTo>
                    <a:pt x="23483" y="15249"/>
                    <a:pt x="23500" y="15233"/>
                    <a:pt x="23521" y="15217"/>
                  </a:cubicBezTo>
                  <a:cubicBezTo>
                    <a:pt x="23580" y="15163"/>
                    <a:pt x="23641" y="15111"/>
                    <a:pt x="23686" y="15047"/>
                  </a:cubicBezTo>
                  <a:cubicBezTo>
                    <a:pt x="23709" y="15016"/>
                    <a:pt x="23730" y="14980"/>
                    <a:pt x="23743" y="14944"/>
                  </a:cubicBezTo>
                  <a:lnTo>
                    <a:pt x="23743" y="14944"/>
                  </a:lnTo>
                  <a:cubicBezTo>
                    <a:pt x="23723" y="15079"/>
                    <a:pt x="23693" y="15220"/>
                    <a:pt x="23653" y="15285"/>
                  </a:cubicBezTo>
                  <a:cubicBezTo>
                    <a:pt x="23566" y="15430"/>
                    <a:pt x="23441" y="15548"/>
                    <a:pt x="23314" y="15661"/>
                  </a:cubicBezTo>
                  <a:cubicBezTo>
                    <a:pt x="23329" y="15661"/>
                    <a:pt x="23344" y="15655"/>
                    <a:pt x="23355" y="15652"/>
                  </a:cubicBezTo>
                  <a:lnTo>
                    <a:pt x="23355" y="15652"/>
                  </a:lnTo>
                  <a:cubicBezTo>
                    <a:pt x="23332" y="15664"/>
                    <a:pt x="23309" y="15678"/>
                    <a:pt x="23283" y="15692"/>
                  </a:cubicBezTo>
                  <a:cubicBezTo>
                    <a:pt x="23207" y="15635"/>
                    <a:pt x="23114" y="15599"/>
                    <a:pt x="23028" y="15552"/>
                  </a:cubicBezTo>
                  <a:cubicBezTo>
                    <a:pt x="22956" y="15511"/>
                    <a:pt x="22889" y="15465"/>
                    <a:pt x="22825" y="15413"/>
                  </a:cubicBezTo>
                  <a:cubicBezTo>
                    <a:pt x="22786" y="15359"/>
                    <a:pt x="22745" y="15305"/>
                    <a:pt x="22706" y="15253"/>
                  </a:cubicBezTo>
                  <a:cubicBezTo>
                    <a:pt x="22708" y="15253"/>
                    <a:pt x="22710" y="15253"/>
                    <a:pt x="22711" y="15253"/>
                  </a:cubicBezTo>
                  <a:cubicBezTo>
                    <a:pt x="22792" y="15253"/>
                    <a:pt x="22858" y="15317"/>
                    <a:pt x="22919" y="15371"/>
                  </a:cubicBezTo>
                  <a:cubicBezTo>
                    <a:pt x="22966" y="15409"/>
                    <a:pt x="23027" y="15445"/>
                    <a:pt x="23084" y="15445"/>
                  </a:cubicBezTo>
                  <a:cubicBezTo>
                    <a:pt x="23106" y="15445"/>
                    <a:pt x="23128" y="15439"/>
                    <a:pt x="23147" y="15427"/>
                  </a:cubicBezTo>
                  <a:cubicBezTo>
                    <a:pt x="23069" y="15321"/>
                    <a:pt x="22937" y="15276"/>
                    <a:pt x="22829" y="15202"/>
                  </a:cubicBezTo>
                  <a:cubicBezTo>
                    <a:pt x="22709" y="15118"/>
                    <a:pt x="22622" y="14999"/>
                    <a:pt x="22561" y="14864"/>
                  </a:cubicBezTo>
                  <a:close/>
                  <a:moveTo>
                    <a:pt x="22103" y="15032"/>
                  </a:moveTo>
                  <a:lnTo>
                    <a:pt x="22103" y="15032"/>
                  </a:lnTo>
                  <a:cubicBezTo>
                    <a:pt x="21994" y="15253"/>
                    <a:pt x="21857" y="15462"/>
                    <a:pt x="21719" y="15652"/>
                  </a:cubicBezTo>
                  <a:cubicBezTo>
                    <a:pt x="21698" y="15668"/>
                    <a:pt x="21678" y="15683"/>
                    <a:pt x="21659" y="15699"/>
                  </a:cubicBezTo>
                  <a:cubicBezTo>
                    <a:pt x="21610" y="15642"/>
                    <a:pt x="21554" y="15590"/>
                    <a:pt x="21502" y="15538"/>
                  </a:cubicBezTo>
                  <a:cubicBezTo>
                    <a:pt x="21444" y="15481"/>
                    <a:pt x="21386" y="15423"/>
                    <a:pt x="21329" y="15363"/>
                  </a:cubicBezTo>
                  <a:cubicBezTo>
                    <a:pt x="21364" y="15349"/>
                    <a:pt x="21399" y="15330"/>
                    <a:pt x="21432" y="15313"/>
                  </a:cubicBezTo>
                  <a:cubicBezTo>
                    <a:pt x="21467" y="15363"/>
                    <a:pt x="21508" y="15410"/>
                    <a:pt x="21549" y="15453"/>
                  </a:cubicBezTo>
                  <a:cubicBezTo>
                    <a:pt x="21540" y="15466"/>
                    <a:pt x="21533" y="15481"/>
                    <a:pt x="21527" y="15497"/>
                  </a:cubicBezTo>
                  <a:cubicBezTo>
                    <a:pt x="21538" y="15501"/>
                    <a:pt x="21550" y="15503"/>
                    <a:pt x="21561" y="15503"/>
                  </a:cubicBezTo>
                  <a:cubicBezTo>
                    <a:pt x="21612" y="15503"/>
                    <a:pt x="21660" y="15468"/>
                    <a:pt x="21703" y="15436"/>
                  </a:cubicBezTo>
                  <a:cubicBezTo>
                    <a:pt x="21848" y="15314"/>
                    <a:pt x="21987" y="15183"/>
                    <a:pt x="22103" y="15032"/>
                  </a:cubicBezTo>
                  <a:close/>
                  <a:moveTo>
                    <a:pt x="8780" y="15654"/>
                  </a:moveTo>
                  <a:cubicBezTo>
                    <a:pt x="8807" y="15660"/>
                    <a:pt x="8832" y="15664"/>
                    <a:pt x="8860" y="15668"/>
                  </a:cubicBezTo>
                  <a:cubicBezTo>
                    <a:pt x="8854" y="15678"/>
                    <a:pt x="8851" y="15689"/>
                    <a:pt x="8845" y="15699"/>
                  </a:cubicBezTo>
                  <a:cubicBezTo>
                    <a:pt x="8839" y="15702"/>
                    <a:pt x="8835" y="15708"/>
                    <a:pt x="8831" y="15712"/>
                  </a:cubicBezTo>
                  <a:cubicBezTo>
                    <a:pt x="8805" y="15700"/>
                    <a:pt x="8781" y="15689"/>
                    <a:pt x="8758" y="15677"/>
                  </a:cubicBezTo>
                  <a:cubicBezTo>
                    <a:pt x="8765" y="15670"/>
                    <a:pt x="8773" y="15661"/>
                    <a:pt x="8780" y="15654"/>
                  </a:cubicBezTo>
                  <a:close/>
                  <a:moveTo>
                    <a:pt x="25751" y="15705"/>
                  </a:moveTo>
                  <a:lnTo>
                    <a:pt x="25750" y="15733"/>
                  </a:lnTo>
                  <a:lnTo>
                    <a:pt x="25750" y="15733"/>
                  </a:lnTo>
                  <a:cubicBezTo>
                    <a:pt x="25750" y="15724"/>
                    <a:pt x="25751" y="15715"/>
                    <a:pt x="25751" y="15705"/>
                  </a:cubicBezTo>
                  <a:close/>
                  <a:moveTo>
                    <a:pt x="22967" y="15667"/>
                  </a:moveTo>
                  <a:lnTo>
                    <a:pt x="22967" y="15667"/>
                  </a:lnTo>
                  <a:cubicBezTo>
                    <a:pt x="23040" y="15696"/>
                    <a:pt x="23114" y="15725"/>
                    <a:pt x="23191" y="15742"/>
                  </a:cubicBezTo>
                  <a:cubicBezTo>
                    <a:pt x="23178" y="15748"/>
                    <a:pt x="23165" y="15755"/>
                    <a:pt x="23152" y="15761"/>
                  </a:cubicBezTo>
                  <a:cubicBezTo>
                    <a:pt x="23140" y="15766"/>
                    <a:pt x="23129" y="15771"/>
                    <a:pt x="23116" y="15777"/>
                  </a:cubicBezTo>
                  <a:cubicBezTo>
                    <a:pt x="23068" y="15741"/>
                    <a:pt x="23017" y="15703"/>
                    <a:pt x="22967" y="15667"/>
                  </a:cubicBezTo>
                  <a:close/>
                  <a:moveTo>
                    <a:pt x="28750" y="15758"/>
                  </a:moveTo>
                  <a:cubicBezTo>
                    <a:pt x="28750" y="15763"/>
                    <a:pt x="28753" y="15766"/>
                    <a:pt x="28753" y="15771"/>
                  </a:cubicBezTo>
                  <a:cubicBezTo>
                    <a:pt x="28746" y="15777"/>
                    <a:pt x="28735" y="15783"/>
                    <a:pt x="28728" y="15787"/>
                  </a:cubicBezTo>
                  <a:cubicBezTo>
                    <a:pt x="28735" y="15779"/>
                    <a:pt x="28743" y="15770"/>
                    <a:pt x="28750" y="15758"/>
                  </a:cubicBezTo>
                  <a:close/>
                  <a:moveTo>
                    <a:pt x="23779" y="15703"/>
                  </a:moveTo>
                  <a:lnTo>
                    <a:pt x="23779" y="15750"/>
                  </a:lnTo>
                  <a:lnTo>
                    <a:pt x="23773" y="15750"/>
                  </a:lnTo>
                  <a:cubicBezTo>
                    <a:pt x="23762" y="15771"/>
                    <a:pt x="23750" y="15792"/>
                    <a:pt x="23739" y="15814"/>
                  </a:cubicBezTo>
                  <a:cubicBezTo>
                    <a:pt x="23750" y="15757"/>
                    <a:pt x="23760" y="15739"/>
                    <a:pt x="23779" y="15703"/>
                  </a:cubicBezTo>
                  <a:close/>
                  <a:moveTo>
                    <a:pt x="13136" y="15541"/>
                  </a:moveTo>
                  <a:lnTo>
                    <a:pt x="13136" y="15541"/>
                  </a:lnTo>
                  <a:cubicBezTo>
                    <a:pt x="13129" y="15568"/>
                    <a:pt x="13123" y="15596"/>
                    <a:pt x="13117" y="15625"/>
                  </a:cubicBezTo>
                  <a:lnTo>
                    <a:pt x="13014" y="15815"/>
                  </a:lnTo>
                  <a:cubicBezTo>
                    <a:pt x="13035" y="15763"/>
                    <a:pt x="13052" y="15709"/>
                    <a:pt x="13071" y="15660"/>
                  </a:cubicBezTo>
                  <a:cubicBezTo>
                    <a:pt x="13094" y="15619"/>
                    <a:pt x="13116" y="15581"/>
                    <a:pt x="13136" y="15541"/>
                  </a:cubicBezTo>
                  <a:close/>
                  <a:moveTo>
                    <a:pt x="11578" y="15631"/>
                  </a:moveTo>
                  <a:cubicBezTo>
                    <a:pt x="11633" y="15664"/>
                    <a:pt x="11690" y="15697"/>
                    <a:pt x="11748" y="15728"/>
                  </a:cubicBezTo>
                  <a:cubicBezTo>
                    <a:pt x="11680" y="15763"/>
                    <a:pt x="11614" y="15799"/>
                    <a:pt x="11548" y="15834"/>
                  </a:cubicBezTo>
                  <a:cubicBezTo>
                    <a:pt x="11431" y="15795"/>
                    <a:pt x="11315" y="15758"/>
                    <a:pt x="11199" y="15721"/>
                  </a:cubicBezTo>
                  <a:cubicBezTo>
                    <a:pt x="11177" y="15703"/>
                    <a:pt x="11156" y="15683"/>
                    <a:pt x="11134" y="15664"/>
                  </a:cubicBezTo>
                  <a:cubicBezTo>
                    <a:pt x="11264" y="15660"/>
                    <a:pt x="11395" y="15654"/>
                    <a:pt x="11524" y="15647"/>
                  </a:cubicBezTo>
                  <a:lnTo>
                    <a:pt x="11517" y="15639"/>
                  </a:lnTo>
                  <a:cubicBezTo>
                    <a:pt x="11537" y="15635"/>
                    <a:pt x="11559" y="15633"/>
                    <a:pt x="11578" y="15631"/>
                  </a:cubicBezTo>
                  <a:close/>
                  <a:moveTo>
                    <a:pt x="9740" y="15827"/>
                  </a:moveTo>
                  <a:lnTo>
                    <a:pt x="9740" y="15857"/>
                  </a:lnTo>
                  <a:lnTo>
                    <a:pt x="9732" y="15856"/>
                  </a:lnTo>
                  <a:cubicBezTo>
                    <a:pt x="9734" y="15845"/>
                    <a:pt x="9738" y="15837"/>
                    <a:pt x="9740" y="15827"/>
                  </a:cubicBezTo>
                  <a:close/>
                  <a:moveTo>
                    <a:pt x="21206" y="15466"/>
                  </a:moveTo>
                  <a:lnTo>
                    <a:pt x="21206" y="15466"/>
                  </a:lnTo>
                  <a:cubicBezTo>
                    <a:pt x="21286" y="15596"/>
                    <a:pt x="21399" y="15705"/>
                    <a:pt x="21528" y="15786"/>
                  </a:cubicBezTo>
                  <a:cubicBezTo>
                    <a:pt x="21485" y="15812"/>
                    <a:pt x="21441" y="15837"/>
                    <a:pt x="21395" y="15859"/>
                  </a:cubicBezTo>
                  <a:cubicBezTo>
                    <a:pt x="21347" y="15819"/>
                    <a:pt x="21297" y="15777"/>
                    <a:pt x="21248" y="15735"/>
                  </a:cubicBezTo>
                  <a:cubicBezTo>
                    <a:pt x="21234" y="15647"/>
                    <a:pt x="21219" y="15555"/>
                    <a:pt x="21206" y="15466"/>
                  </a:cubicBezTo>
                  <a:close/>
                  <a:moveTo>
                    <a:pt x="20072" y="15799"/>
                  </a:moveTo>
                  <a:cubicBezTo>
                    <a:pt x="20033" y="15825"/>
                    <a:pt x="19989" y="15851"/>
                    <a:pt x="19945" y="15877"/>
                  </a:cubicBezTo>
                  <a:cubicBezTo>
                    <a:pt x="19950" y="15866"/>
                    <a:pt x="19950" y="15856"/>
                    <a:pt x="19953" y="15843"/>
                  </a:cubicBezTo>
                  <a:cubicBezTo>
                    <a:pt x="19960" y="15841"/>
                    <a:pt x="19969" y="15838"/>
                    <a:pt x="19976" y="15835"/>
                  </a:cubicBezTo>
                  <a:cubicBezTo>
                    <a:pt x="19978" y="15838"/>
                    <a:pt x="19981" y="15839"/>
                    <a:pt x="19984" y="15839"/>
                  </a:cubicBezTo>
                  <a:cubicBezTo>
                    <a:pt x="19991" y="15839"/>
                    <a:pt x="19999" y="15833"/>
                    <a:pt x="20004" y="15825"/>
                  </a:cubicBezTo>
                  <a:cubicBezTo>
                    <a:pt x="20027" y="15818"/>
                    <a:pt x="20050" y="15809"/>
                    <a:pt x="20072" y="15799"/>
                  </a:cubicBezTo>
                  <a:close/>
                  <a:moveTo>
                    <a:pt x="21865" y="15786"/>
                  </a:moveTo>
                  <a:lnTo>
                    <a:pt x="21865" y="15786"/>
                  </a:lnTo>
                  <a:cubicBezTo>
                    <a:pt x="21838" y="15822"/>
                    <a:pt x="21811" y="15859"/>
                    <a:pt x="21784" y="15893"/>
                  </a:cubicBezTo>
                  <a:cubicBezTo>
                    <a:pt x="21778" y="15882"/>
                    <a:pt x="21771" y="15873"/>
                    <a:pt x="21768" y="15864"/>
                  </a:cubicBezTo>
                  <a:cubicBezTo>
                    <a:pt x="21800" y="15838"/>
                    <a:pt x="21833" y="15814"/>
                    <a:pt x="21865" y="15786"/>
                  </a:cubicBezTo>
                  <a:close/>
                  <a:moveTo>
                    <a:pt x="23367" y="15747"/>
                  </a:moveTo>
                  <a:cubicBezTo>
                    <a:pt x="23377" y="15755"/>
                    <a:pt x="23370" y="15773"/>
                    <a:pt x="23361" y="15786"/>
                  </a:cubicBezTo>
                  <a:cubicBezTo>
                    <a:pt x="23336" y="15824"/>
                    <a:pt x="23310" y="15861"/>
                    <a:pt x="23283" y="15901"/>
                  </a:cubicBezTo>
                  <a:cubicBezTo>
                    <a:pt x="23252" y="15879"/>
                    <a:pt x="23223" y="15856"/>
                    <a:pt x="23192" y="15834"/>
                  </a:cubicBezTo>
                  <a:cubicBezTo>
                    <a:pt x="23245" y="15814"/>
                    <a:pt x="23296" y="15787"/>
                    <a:pt x="23344" y="15758"/>
                  </a:cubicBezTo>
                  <a:lnTo>
                    <a:pt x="23358" y="15758"/>
                  </a:lnTo>
                  <a:lnTo>
                    <a:pt x="23352" y="15754"/>
                  </a:lnTo>
                  <a:cubicBezTo>
                    <a:pt x="23355" y="15750"/>
                    <a:pt x="23361" y="15748"/>
                    <a:pt x="23367" y="15747"/>
                  </a:cubicBezTo>
                  <a:close/>
                  <a:moveTo>
                    <a:pt x="21528" y="15904"/>
                  </a:moveTo>
                  <a:lnTo>
                    <a:pt x="21528" y="15904"/>
                  </a:lnTo>
                  <a:cubicBezTo>
                    <a:pt x="21518" y="15918"/>
                    <a:pt x="21509" y="15930"/>
                    <a:pt x="21501" y="15943"/>
                  </a:cubicBezTo>
                  <a:cubicBezTo>
                    <a:pt x="21492" y="15934"/>
                    <a:pt x="21485" y="15930"/>
                    <a:pt x="21475" y="15922"/>
                  </a:cubicBezTo>
                  <a:cubicBezTo>
                    <a:pt x="21493" y="15917"/>
                    <a:pt x="21511" y="15911"/>
                    <a:pt x="21528" y="15904"/>
                  </a:cubicBezTo>
                  <a:close/>
                  <a:moveTo>
                    <a:pt x="16491" y="15771"/>
                  </a:moveTo>
                  <a:lnTo>
                    <a:pt x="16484" y="15950"/>
                  </a:lnTo>
                  <a:lnTo>
                    <a:pt x="16465" y="15914"/>
                  </a:lnTo>
                  <a:cubicBezTo>
                    <a:pt x="16470" y="15875"/>
                    <a:pt x="16476" y="15838"/>
                    <a:pt x="16478" y="15800"/>
                  </a:cubicBezTo>
                  <a:cubicBezTo>
                    <a:pt x="16482" y="15792"/>
                    <a:pt x="16486" y="15780"/>
                    <a:pt x="16491" y="15771"/>
                  </a:cubicBezTo>
                  <a:close/>
                  <a:moveTo>
                    <a:pt x="9664" y="15616"/>
                  </a:moveTo>
                  <a:cubicBezTo>
                    <a:pt x="9629" y="15705"/>
                    <a:pt x="9586" y="15800"/>
                    <a:pt x="9533" y="15901"/>
                  </a:cubicBezTo>
                  <a:lnTo>
                    <a:pt x="9477" y="15953"/>
                  </a:lnTo>
                  <a:cubicBezTo>
                    <a:pt x="9544" y="15844"/>
                    <a:pt x="9608" y="15732"/>
                    <a:pt x="9664" y="15616"/>
                  </a:cubicBezTo>
                  <a:close/>
                  <a:moveTo>
                    <a:pt x="14482" y="14691"/>
                  </a:moveTo>
                  <a:lnTo>
                    <a:pt x="14482" y="14691"/>
                  </a:lnTo>
                  <a:cubicBezTo>
                    <a:pt x="14623" y="14796"/>
                    <a:pt x="14777" y="14878"/>
                    <a:pt x="14943" y="14938"/>
                  </a:cubicBezTo>
                  <a:cubicBezTo>
                    <a:pt x="14951" y="14942"/>
                    <a:pt x="14959" y="14944"/>
                    <a:pt x="14967" y="14948"/>
                  </a:cubicBezTo>
                  <a:cubicBezTo>
                    <a:pt x="14883" y="14981"/>
                    <a:pt x="14802" y="15018"/>
                    <a:pt x="14725" y="15061"/>
                  </a:cubicBezTo>
                  <a:cubicBezTo>
                    <a:pt x="14710" y="15069"/>
                    <a:pt x="14693" y="15080"/>
                    <a:pt x="14690" y="15095"/>
                  </a:cubicBezTo>
                  <a:cubicBezTo>
                    <a:pt x="14683" y="15125"/>
                    <a:pt x="14729" y="15144"/>
                    <a:pt x="14766" y="15146"/>
                  </a:cubicBezTo>
                  <a:cubicBezTo>
                    <a:pt x="14782" y="15147"/>
                    <a:pt x="14799" y="15147"/>
                    <a:pt x="14816" y="15147"/>
                  </a:cubicBezTo>
                  <a:cubicBezTo>
                    <a:pt x="14976" y="15147"/>
                    <a:pt x="15132" y="15093"/>
                    <a:pt x="15265" y="15016"/>
                  </a:cubicBezTo>
                  <a:cubicBezTo>
                    <a:pt x="15371" y="14955"/>
                    <a:pt x="15466" y="14880"/>
                    <a:pt x="15554" y="14800"/>
                  </a:cubicBezTo>
                  <a:lnTo>
                    <a:pt x="15554" y="14800"/>
                  </a:lnTo>
                  <a:cubicBezTo>
                    <a:pt x="15519" y="14842"/>
                    <a:pt x="15492" y="14890"/>
                    <a:pt x="15477" y="14941"/>
                  </a:cubicBezTo>
                  <a:cubicBezTo>
                    <a:pt x="15637" y="14906"/>
                    <a:pt x="15781" y="14822"/>
                    <a:pt x="15881" y="14710"/>
                  </a:cubicBezTo>
                  <a:lnTo>
                    <a:pt x="15881" y="14710"/>
                  </a:lnTo>
                  <a:cubicBezTo>
                    <a:pt x="15840" y="14806"/>
                    <a:pt x="15800" y="14902"/>
                    <a:pt x="15759" y="15000"/>
                  </a:cubicBezTo>
                  <a:cubicBezTo>
                    <a:pt x="15786" y="14996"/>
                    <a:pt x="15811" y="14989"/>
                    <a:pt x="15836" y="14981"/>
                  </a:cubicBezTo>
                  <a:lnTo>
                    <a:pt x="15836" y="14981"/>
                  </a:lnTo>
                  <a:cubicBezTo>
                    <a:pt x="15535" y="15260"/>
                    <a:pt x="15143" y="15432"/>
                    <a:pt x="14758" y="15599"/>
                  </a:cubicBezTo>
                  <a:cubicBezTo>
                    <a:pt x="14782" y="15637"/>
                    <a:pt x="14825" y="15650"/>
                    <a:pt x="14873" y="15650"/>
                  </a:cubicBezTo>
                  <a:cubicBezTo>
                    <a:pt x="14915" y="15650"/>
                    <a:pt x="14960" y="15640"/>
                    <a:pt x="14998" y="15626"/>
                  </a:cubicBezTo>
                  <a:cubicBezTo>
                    <a:pt x="15164" y="15567"/>
                    <a:pt x="15317" y="15485"/>
                    <a:pt x="15458" y="15385"/>
                  </a:cubicBezTo>
                  <a:lnTo>
                    <a:pt x="15458" y="15385"/>
                  </a:lnTo>
                  <a:cubicBezTo>
                    <a:pt x="15415" y="15437"/>
                    <a:pt x="15374" y="15494"/>
                    <a:pt x="15338" y="15552"/>
                  </a:cubicBezTo>
                  <a:cubicBezTo>
                    <a:pt x="15326" y="15568"/>
                    <a:pt x="15317" y="15587"/>
                    <a:pt x="15319" y="15606"/>
                  </a:cubicBezTo>
                  <a:cubicBezTo>
                    <a:pt x="15322" y="15635"/>
                    <a:pt x="15347" y="15647"/>
                    <a:pt x="15378" y="15647"/>
                  </a:cubicBezTo>
                  <a:cubicBezTo>
                    <a:pt x="15414" y="15647"/>
                    <a:pt x="15459" y="15631"/>
                    <a:pt x="15489" y="15610"/>
                  </a:cubicBezTo>
                  <a:cubicBezTo>
                    <a:pt x="15525" y="15584"/>
                    <a:pt x="15556" y="15555"/>
                    <a:pt x="15588" y="15526"/>
                  </a:cubicBezTo>
                  <a:cubicBezTo>
                    <a:pt x="15630" y="15545"/>
                    <a:pt x="15676" y="15555"/>
                    <a:pt x="15723" y="15555"/>
                  </a:cubicBezTo>
                  <a:cubicBezTo>
                    <a:pt x="15737" y="15555"/>
                    <a:pt x="15751" y="15554"/>
                    <a:pt x="15765" y="15552"/>
                  </a:cubicBezTo>
                  <a:lnTo>
                    <a:pt x="15765" y="15552"/>
                  </a:lnTo>
                  <a:cubicBezTo>
                    <a:pt x="15573" y="15737"/>
                    <a:pt x="15287" y="15821"/>
                    <a:pt x="15049" y="15959"/>
                  </a:cubicBezTo>
                  <a:cubicBezTo>
                    <a:pt x="14933" y="15902"/>
                    <a:pt x="14815" y="15848"/>
                    <a:pt x="14696" y="15800"/>
                  </a:cubicBezTo>
                  <a:lnTo>
                    <a:pt x="14696" y="15800"/>
                  </a:lnTo>
                  <a:cubicBezTo>
                    <a:pt x="14730" y="15804"/>
                    <a:pt x="14765" y="15806"/>
                    <a:pt x="14800" y="15806"/>
                  </a:cubicBezTo>
                  <a:cubicBezTo>
                    <a:pt x="14868" y="15806"/>
                    <a:pt x="14936" y="15799"/>
                    <a:pt x="15002" y="15785"/>
                  </a:cubicBezTo>
                  <a:cubicBezTo>
                    <a:pt x="14824" y="15628"/>
                    <a:pt x="14498" y="15670"/>
                    <a:pt x="14320" y="15514"/>
                  </a:cubicBezTo>
                  <a:lnTo>
                    <a:pt x="14320" y="15514"/>
                  </a:lnTo>
                  <a:cubicBezTo>
                    <a:pt x="14335" y="15515"/>
                    <a:pt x="14351" y="15516"/>
                    <a:pt x="14366" y="15516"/>
                  </a:cubicBezTo>
                  <a:cubicBezTo>
                    <a:pt x="14408" y="15516"/>
                    <a:pt x="14449" y="15513"/>
                    <a:pt x="14491" y="15509"/>
                  </a:cubicBezTo>
                  <a:cubicBezTo>
                    <a:pt x="14561" y="15554"/>
                    <a:pt x="14633" y="15594"/>
                    <a:pt x="14713" y="15625"/>
                  </a:cubicBezTo>
                  <a:cubicBezTo>
                    <a:pt x="14699" y="15590"/>
                    <a:pt x="14676" y="15536"/>
                    <a:pt x="14647" y="15480"/>
                  </a:cubicBezTo>
                  <a:cubicBezTo>
                    <a:pt x="14668" y="15474"/>
                    <a:pt x="14692" y="15468"/>
                    <a:pt x="14712" y="15459"/>
                  </a:cubicBezTo>
                  <a:cubicBezTo>
                    <a:pt x="14680" y="15452"/>
                    <a:pt x="14651" y="15443"/>
                    <a:pt x="14623" y="15436"/>
                  </a:cubicBezTo>
                  <a:cubicBezTo>
                    <a:pt x="14570" y="15340"/>
                    <a:pt x="14504" y="15241"/>
                    <a:pt x="14445" y="15211"/>
                  </a:cubicBezTo>
                  <a:lnTo>
                    <a:pt x="14445" y="15211"/>
                  </a:lnTo>
                  <a:cubicBezTo>
                    <a:pt x="14628" y="15304"/>
                    <a:pt x="14832" y="15362"/>
                    <a:pt x="15043" y="15379"/>
                  </a:cubicBezTo>
                  <a:cubicBezTo>
                    <a:pt x="14787" y="15169"/>
                    <a:pt x="14410" y="15093"/>
                    <a:pt x="14177" y="14862"/>
                  </a:cubicBezTo>
                  <a:lnTo>
                    <a:pt x="14177" y="14862"/>
                  </a:lnTo>
                  <a:cubicBezTo>
                    <a:pt x="14191" y="14864"/>
                    <a:pt x="14205" y="14865"/>
                    <a:pt x="14219" y="14865"/>
                  </a:cubicBezTo>
                  <a:cubicBezTo>
                    <a:pt x="14266" y="14865"/>
                    <a:pt x="14312" y="14855"/>
                    <a:pt x="14353" y="14836"/>
                  </a:cubicBezTo>
                  <a:cubicBezTo>
                    <a:pt x="14385" y="14864"/>
                    <a:pt x="14416" y="14893"/>
                    <a:pt x="14452" y="14920"/>
                  </a:cubicBezTo>
                  <a:cubicBezTo>
                    <a:pt x="14482" y="14942"/>
                    <a:pt x="14526" y="14957"/>
                    <a:pt x="14561" y="14957"/>
                  </a:cubicBezTo>
                  <a:cubicBezTo>
                    <a:pt x="14592" y="14957"/>
                    <a:pt x="14616" y="14946"/>
                    <a:pt x="14620" y="14916"/>
                  </a:cubicBezTo>
                  <a:cubicBezTo>
                    <a:pt x="14623" y="14897"/>
                    <a:pt x="14613" y="14878"/>
                    <a:pt x="14603" y="14862"/>
                  </a:cubicBezTo>
                  <a:cubicBezTo>
                    <a:pt x="14567" y="14804"/>
                    <a:pt x="14526" y="14746"/>
                    <a:pt x="14482" y="14691"/>
                  </a:cubicBezTo>
                  <a:close/>
                  <a:moveTo>
                    <a:pt x="12025" y="15792"/>
                  </a:moveTo>
                  <a:lnTo>
                    <a:pt x="12025" y="15792"/>
                  </a:lnTo>
                  <a:cubicBezTo>
                    <a:pt x="11992" y="15848"/>
                    <a:pt x="11960" y="15904"/>
                    <a:pt x="11930" y="15962"/>
                  </a:cubicBezTo>
                  <a:cubicBezTo>
                    <a:pt x="11896" y="15950"/>
                    <a:pt x="11861" y="15938"/>
                    <a:pt x="11828" y="15928"/>
                  </a:cubicBezTo>
                  <a:lnTo>
                    <a:pt x="11761" y="15906"/>
                  </a:lnTo>
                  <a:cubicBezTo>
                    <a:pt x="11828" y="15872"/>
                    <a:pt x="11893" y="15837"/>
                    <a:pt x="11956" y="15802"/>
                  </a:cubicBezTo>
                  <a:cubicBezTo>
                    <a:pt x="11980" y="15802"/>
                    <a:pt x="12004" y="15799"/>
                    <a:pt x="12025" y="15792"/>
                  </a:cubicBezTo>
                  <a:close/>
                  <a:moveTo>
                    <a:pt x="15782" y="15815"/>
                  </a:moveTo>
                  <a:lnTo>
                    <a:pt x="15782" y="15815"/>
                  </a:lnTo>
                  <a:cubicBezTo>
                    <a:pt x="15775" y="15856"/>
                    <a:pt x="15768" y="15895"/>
                    <a:pt x="15763" y="15934"/>
                  </a:cubicBezTo>
                  <a:cubicBezTo>
                    <a:pt x="15731" y="15951"/>
                    <a:pt x="15702" y="15967"/>
                    <a:pt x="15672" y="15982"/>
                  </a:cubicBezTo>
                  <a:cubicBezTo>
                    <a:pt x="15715" y="15930"/>
                    <a:pt x="15753" y="15875"/>
                    <a:pt x="15782" y="15815"/>
                  </a:cubicBezTo>
                  <a:close/>
                  <a:moveTo>
                    <a:pt x="11196" y="15997"/>
                  </a:moveTo>
                  <a:cubicBezTo>
                    <a:pt x="11205" y="16002"/>
                    <a:pt x="11218" y="16005"/>
                    <a:pt x="11228" y="16010"/>
                  </a:cubicBezTo>
                  <a:cubicBezTo>
                    <a:pt x="11222" y="16012"/>
                    <a:pt x="11218" y="16017"/>
                    <a:pt x="11212" y="16018"/>
                  </a:cubicBezTo>
                  <a:lnTo>
                    <a:pt x="11196" y="15997"/>
                  </a:lnTo>
                  <a:close/>
                  <a:moveTo>
                    <a:pt x="19905" y="15854"/>
                  </a:moveTo>
                  <a:lnTo>
                    <a:pt x="19905" y="15902"/>
                  </a:lnTo>
                  <a:cubicBezTo>
                    <a:pt x="19826" y="15947"/>
                    <a:pt x="19745" y="15988"/>
                    <a:pt x="19659" y="16023"/>
                  </a:cubicBezTo>
                  <a:cubicBezTo>
                    <a:pt x="19670" y="16011"/>
                    <a:pt x="19678" y="16001"/>
                    <a:pt x="19687" y="15988"/>
                  </a:cubicBezTo>
                  <a:cubicBezTo>
                    <a:pt x="19716" y="15950"/>
                    <a:pt x="19744" y="15911"/>
                    <a:pt x="19773" y="15872"/>
                  </a:cubicBezTo>
                  <a:cubicBezTo>
                    <a:pt x="19818" y="15870"/>
                    <a:pt x="19861" y="15864"/>
                    <a:pt x="19905" y="15854"/>
                  </a:cubicBezTo>
                  <a:close/>
                  <a:moveTo>
                    <a:pt x="12615" y="15437"/>
                  </a:moveTo>
                  <a:lnTo>
                    <a:pt x="12615" y="15437"/>
                  </a:lnTo>
                  <a:cubicBezTo>
                    <a:pt x="12605" y="15541"/>
                    <a:pt x="12598" y="15642"/>
                    <a:pt x="12587" y="15747"/>
                  </a:cubicBezTo>
                  <a:cubicBezTo>
                    <a:pt x="12464" y="15850"/>
                    <a:pt x="12329" y="15944"/>
                    <a:pt x="12191" y="16033"/>
                  </a:cubicBezTo>
                  <a:cubicBezTo>
                    <a:pt x="12227" y="15986"/>
                    <a:pt x="12258" y="15936"/>
                    <a:pt x="12287" y="15886"/>
                  </a:cubicBezTo>
                  <a:cubicBezTo>
                    <a:pt x="12377" y="15726"/>
                    <a:pt x="12460" y="15554"/>
                    <a:pt x="12615" y="15437"/>
                  </a:cubicBezTo>
                  <a:close/>
                  <a:moveTo>
                    <a:pt x="23779" y="15349"/>
                  </a:moveTo>
                  <a:lnTo>
                    <a:pt x="23779" y="15554"/>
                  </a:lnTo>
                  <a:cubicBezTo>
                    <a:pt x="23766" y="15604"/>
                    <a:pt x="23747" y="15652"/>
                    <a:pt x="23721" y="15700"/>
                  </a:cubicBezTo>
                  <a:cubicBezTo>
                    <a:pt x="23651" y="15825"/>
                    <a:pt x="23556" y="15933"/>
                    <a:pt x="23455" y="16034"/>
                  </a:cubicBezTo>
                  <a:cubicBezTo>
                    <a:pt x="23448" y="16026"/>
                    <a:pt x="23439" y="16017"/>
                    <a:pt x="23428" y="16010"/>
                  </a:cubicBezTo>
                  <a:cubicBezTo>
                    <a:pt x="23409" y="15995"/>
                    <a:pt x="23390" y="15981"/>
                    <a:pt x="23370" y="15966"/>
                  </a:cubicBezTo>
                  <a:cubicBezTo>
                    <a:pt x="23470" y="15882"/>
                    <a:pt x="23554" y="15779"/>
                    <a:pt x="23615" y="15664"/>
                  </a:cubicBezTo>
                  <a:lnTo>
                    <a:pt x="23615" y="15670"/>
                  </a:lnTo>
                  <a:cubicBezTo>
                    <a:pt x="23715" y="15599"/>
                    <a:pt x="23753" y="15474"/>
                    <a:pt x="23776" y="15350"/>
                  </a:cubicBezTo>
                  <a:lnTo>
                    <a:pt x="23779" y="15349"/>
                  </a:lnTo>
                  <a:close/>
                  <a:moveTo>
                    <a:pt x="21736" y="15888"/>
                  </a:moveTo>
                  <a:cubicBezTo>
                    <a:pt x="21749" y="15892"/>
                    <a:pt x="21764" y="15896"/>
                    <a:pt x="21777" y="15901"/>
                  </a:cubicBezTo>
                  <a:cubicBezTo>
                    <a:pt x="21735" y="15953"/>
                    <a:pt x="21695" y="16004"/>
                    <a:pt x="21652" y="16055"/>
                  </a:cubicBezTo>
                  <a:cubicBezTo>
                    <a:pt x="21626" y="16039"/>
                    <a:pt x="21602" y="16020"/>
                    <a:pt x="21576" y="16002"/>
                  </a:cubicBezTo>
                  <a:cubicBezTo>
                    <a:pt x="21615" y="15975"/>
                    <a:pt x="21653" y="15950"/>
                    <a:pt x="21691" y="15922"/>
                  </a:cubicBezTo>
                  <a:cubicBezTo>
                    <a:pt x="21705" y="15911"/>
                    <a:pt x="21721" y="15898"/>
                    <a:pt x="21736" y="15888"/>
                  </a:cubicBezTo>
                  <a:close/>
                  <a:moveTo>
                    <a:pt x="9719" y="15906"/>
                  </a:moveTo>
                  <a:lnTo>
                    <a:pt x="9719" y="15906"/>
                  </a:lnTo>
                  <a:cubicBezTo>
                    <a:pt x="9715" y="15957"/>
                    <a:pt x="9709" y="16010"/>
                    <a:pt x="9703" y="16062"/>
                  </a:cubicBezTo>
                  <a:lnTo>
                    <a:pt x="9682" y="16056"/>
                  </a:lnTo>
                  <a:cubicBezTo>
                    <a:pt x="9695" y="16008"/>
                    <a:pt x="9706" y="15957"/>
                    <a:pt x="9719" y="15906"/>
                  </a:cubicBezTo>
                  <a:close/>
                  <a:moveTo>
                    <a:pt x="5794" y="15954"/>
                  </a:moveTo>
                  <a:cubicBezTo>
                    <a:pt x="5800" y="15962"/>
                    <a:pt x="5810" y="15967"/>
                    <a:pt x="5817" y="15975"/>
                  </a:cubicBezTo>
                  <a:cubicBezTo>
                    <a:pt x="5803" y="16004"/>
                    <a:pt x="5788" y="16034"/>
                    <a:pt x="5774" y="16063"/>
                  </a:cubicBezTo>
                  <a:cubicBezTo>
                    <a:pt x="5772" y="16059"/>
                    <a:pt x="5769" y="16053"/>
                    <a:pt x="5767" y="16047"/>
                  </a:cubicBezTo>
                  <a:lnTo>
                    <a:pt x="5794" y="15954"/>
                  </a:lnTo>
                  <a:close/>
                  <a:moveTo>
                    <a:pt x="10787" y="15680"/>
                  </a:moveTo>
                  <a:lnTo>
                    <a:pt x="10923" y="15877"/>
                  </a:lnTo>
                  <a:cubicBezTo>
                    <a:pt x="10929" y="15879"/>
                    <a:pt x="10932" y="15882"/>
                    <a:pt x="10938" y="15885"/>
                  </a:cubicBezTo>
                  <a:cubicBezTo>
                    <a:pt x="10954" y="15924"/>
                    <a:pt x="10968" y="15966"/>
                    <a:pt x="10997" y="16005"/>
                  </a:cubicBezTo>
                  <a:cubicBezTo>
                    <a:pt x="11012" y="16026"/>
                    <a:pt x="11026" y="16046"/>
                    <a:pt x="11044" y="16063"/>
                  </a:cubicBezTo>
                  <a:cubicBezTo>
                    <a:pt x="10965" y="15995"/>
                    <a:pt x="10891" y="15920"/>
                    <a:pt x="10816" y="15845"/>
                  </a:cubicBezTo>
                  <a:cubicBezTo>
                    <a:pt x="10806" y="15792"/>
                    <a:pt x="10794" y="15737"/>
                    <a:pt x="10787" y="15680"/>
                  </a:cubicBezTo>
                  <a:close/>
                  <a:moveTo>
                    <a:pt x="7910" y="15735"/>
                  </a:moveTo>
                  <a:cubicBezTo>
                    <a:pt x="7980" y="15815"/>
                    <a:pt x="8049" y="15892"/>
                    <a:pt x="8125" y="15967"/>
                  </a:cubicBezTo>
                  <a:lnTo>
                    <a:pt x="8026" y="16082"/>
                  </a:lnTo>
                  <a:cubicBezTo>
                    <a:pt x="7974" y="15973"/>
                    <a:pt x="7930" y="15860"/>
                    <a:pt x="7893" y="15747"/>
                  </a:cubicBezTo>
                  <a:cubicBezTo>
                    <a:pt x="7897" y="15742"/>
                    <a:pt x="7904" y="15739"/>
                    <a:pt x="7910" y="15735"/>
                  </a:cubicBezTo>
                  <a:close/>
                  <a:moveTo>
                    <a:pt x="28937" y="15973"/>
                  </a:moveTo>
                  <a:lnTo>
                    <a:pt x="28937" y="16020"/>
                  </a:lnTo>
                  <a:lnTo>
                    <a:pt x="28931" y="16020"/>
                  </a:lnTo>
                  <a:cubicBezTo>
                    <a:pt x="28921" y="16042"/>
                    <a:pt x="28908" y="16062"/>
                    <a:pt x="28898" y="16084"/>
                  </a:cubicBezTo>
                  <a:cubicBezTo>
                    <a:pt x="28908" y="16027"/>
                    <a:pt x="28920" y="16010"/>
                    <a:pt x="28937" y="15973"/>
                  </a:cubicBezTo>
                  <a:close/>
                  <a:moveTo>
                    <a:pt x="15493" y="15888"/>
                  </a:moveTo>
                  <a:lnTo>
                    <a:pt x="15493" y="15888"/>
                  </a:lnTo>
                  <a:cubicBezTo>
                    <a:pt x="15432" y="15918"/>
                    <a:pt x="15372" y="16009"/>
                    <a:pt x="15319" y="16098"/>
                  </a:cubicBezTo>
                  <a:cubicBezTo>
                    <a:pt x="15267" y="16069"/>
                    <a:pt x="15211" y="16039"/>
                    <a:pt x="15155" y="16010"/>
                  </a:cubicBezTo>
                  <a:cubicBezTo>
                    <a:pt x="15272" y="15981"/>
                    <a:pt x="15386" y="15940"/>
                    <a:pt x="15493" y="15888"/>
                  </a:cubicBezTo>
                  <a:close/>
                  <a:moveTo>
                    <a:pt x="6305" y="15981"/>
                  </a:moveTo>
                  <a:lnTo>
                    <a:pt x="6305" y="16124"/>
                  </a:lnTo>
                  <a:cubicBezTo>
                    <a:pt x="6304" y="16114"/>
                    <a:pt x="6300" y="16104"/>
                    <a:pt x="6295" y="16092"/>
                  </a:cubicBezTo>
                  <a:cubicBezTo>
                    <a:pt x="6297" y="16062"/>
                    <a:pt x="6297" y="16031"/>
                    <a:pt x="6298" y="16002"/>
                  </a:cubicBezTo>
                  <a:cubicBezTo>
                    <a:pt x="6300" y="15995"/>
                    <a:pt x="6304" y="15988"/>
                    <a:pt x="6305" y="15981"/>
                  </a:cubicBezTo>
                  <a:close/>
                  <a:moveTo>
                    <a:pt x="8251" y="16092"/>
                  </a:moveTo>
                  <a:cubicBezTo>
                    <a:pt x="8260" y="16100"/>
                    <a:pt x="8267" y="16108"/>
                    <a:pt x="8277" y="16116"/>
                  </a:cubicBezTo>
                  <a:cubicBezTo>
                    <a:pt x="8247" y="16136"/>
                    <a:pt x="8216" y="16158"/>
                    <a:pt x="8184" y="16178"/>
                  </a:cubicBezTo>
                  <a:lnTo>
                    <a:pt x="8141" y="16162"/>
                  </a:lnTo>
                  <a:cubicBezTo>
                    <a:pt x="8179" y="16140"/>
                    <a:pt x="8215" y="16116"/>
                    <a:pt x="8251" y="16092"/>
                  </a:cubicBezTo>
                  <a:close/>
                  <a:moveTo>
                    <a:pt x="21502" y="16132"/>
                  </a:moveTo>
                  <a:lnTo>
                    <a:pt x="21540" y="16169"/>
                  </a:lnTo>
                  <a:lnTo>
                    <a:pt x="21531" y="16178"/>
                  </a:lnTo>
                  <a:cubicBezTo>
                    <a:pt x="21523" y="16162"/>
                    <a:pt x="21514" y="16145"/>
                    <a:pt x="21502" y="16132"/>
                  </a:cubicBezTo>
                  <a:close/>
                  <a:moveTo>
                    <a:pt x="3074" y="15654"/>
                  </a:moveTo>
                  <a:lnTo>
                    <a:pt x="3074" y="15654"/>
                  </a:lnTo>
                  <a:cubicBezTo>
                    <a:pt x="3051" y="15697"/>
                    <a:pt x="3028" y="15739"/>
                    <a:pt x="3002" y="15783"/>
                  </a:cubicBezTo>
                  <a:cubicBezTo>
                    <a:pt x="2899" y="15954"/>
                    <a:pt x="2750" y="16081"/>
                    <a:pt x="2588" y="16185"/>
                  </a:cubicBezTo>
                  <a:cubicBezTo>
                    <a:pt x="2711" y="16069"/>
                    <a:pt x="2826" y="15944"/>
                    <a:pt x="2929" y="15812"/>
                  </a:cubicBezTo>
                  <a:cubicBezTo>
                    <a:pt x="2978" y="15758"/>
                    <a:pt x="3026" y="15706"/>
                    <a:pt x="3074" y="15654"/>
                  </a:cubicBezTo>
                  <a:close/>
                  <a:moveTo>
                    <a:pt x="21175" y="16026"/>
                  </a:moveTo>
                  <a:lnTo>
                    <a:pt x="21175" y="16026"/>
                  </a:lnTo>
                  <a:cubicBezTo>
                    <a:pt x="21212" y="16071"/>
                    <a:pt x="21252" y="16110"/>
                    <a:pt x="21296" y="16146"/>
                  </a:cubicBezTo>
                  <a:cubicBezTo>
                    <a:pt x="21276" y="16161"/>
                    <a:pt x="21255" y="16172"/>
                    <a:pt x="21234" y="16185"/>
                  </a:cubicBezTo>
                  <a:cubicBezTo>
                    <a:pt x="21213" y="16133"/>
                    <a:pt x="21196" y="16078"/>
                    <a:pt x="21175" y="16026"/>
                  </a:cubicBezTo>
                  <a:close/>
                  <a:moveTo>
                    <a:pt x="5559" y="16225"/>
                  </a:moveTo>
                  <a:lnTo>
                    <a:pt x="5559" y="16233"/>
                  </a:lnTo>
                  <a:cubicBezTo>
                    <a:pt x="5557" y="16233"/>
                    <a:pt x="5557" y="16230"/>
                    <a:pt x="5556" y="16230"/>
                  </a:cubicBezTo>
                  <a:cubicBezTo>
                    <a:pt x="5556" y="16229"/>
                    <a:pt x="5557" y="16227"/>
                    <a:pt x="5559" y="16225"/>
                  </a:cubicBezTo>
                  <a:close/>
                  <a:moveTo>
                    <a:pt x="2522" y="16220"/>
                  </a:moveTo>
                  <a:lnTo>
                    <a:pt x="2522" y="16227"/>
                  </a:lnTo>
                  <a:cubicBezTo>
                    <a:pt x="2517" y="16230"/>
                    <a:pt x="2509" y="16235"/>
                    <a:pt x="2502" y="16238"/>
                  </a:cubicBezTo>
                  <a:cubicBezTo>
                    <a:pt x="2509" y="16233"/>
                    <a:pt x="2515" y="16225"/>
                    <a:pt x="2522" y="16220"/>
                  </a:cubicBezTo>
                  <a:close/>
                  <a:moveTo>
                    <a:pt x="13232" y="16242"/>
                  </a:moveTo>
                  <a:lnTo>
                    <a:pt x="13232" y="16252"/>
                  </a:lnTo>
                  <a:cubicBezTo>
                    <a:pt x="13231" y="16252"/>
                    <a:pt x="13231" y="16253"/>
                    <a:pt x="13230" y="16255"/>
                  </a:cubicBezTo>
                  <a:lnTo>
                    <a:pt x="13230" y="16255"/>
                  </a:lnTo>
                  <a:cubicBezTo>
                    <a:pt x="13231" y="16250"/>
                    <a:pt x="13232" y="16247"/>
                    <a:pt x="13232" y="16242"/>
                  </a:cubicBezTo>
                  <a:close/>
                  <a:moveTo>
                    <a:pt x="16879" y="15814"/>
                  </a:moveTo>
                  <a:cubicBezTo>
                    <a:pt x="16881" y="15819"/>
                    <a:pt x="16883" y="15825"/>
                    <a:pt x="16886" y="15831"/>
                  </a:cubicBezTo>
                  <a:cubicBezTo>
                    <a:pt x="16910" y="15889"/>
                    <a:pt x="16937" y="15947"/>
                    <a:pt x="16992" y="15988"/>
                  </a:cubicBezTo>
                  <a:cubicBezTo>
                    <a:pt x="17021" y="16010"/>
                    <a:pt x="17056" y="16024"/>
                    <a:pt x="17079" y="16047"/>
                  </a:cubicBezTo>
                  <a:cubicBezTo>
                    <a:pt x="17108" y="16076"/>
                    <a:pt x="17121" y="16110"/>
                    <a:pt x="17131" y="16142"/>
                  </a:cubicBezTo>
                  <a:cubicBezTo>
                    <a:pt x="17146" y="16179"/>
                    <a:pt x="17159" y="16217"/>
                    <a:pt x="17173" y="16256"/>
                  </a:cubicBezTo>
                  <a:cubicBezTo>
                    <a:pt x="17059" y="16142"/>
                    <a:pt x="16961" y="16012"/>
                    <a:pt x="16884" y="15867"/>
                  </a:cubicBezTo>
                  <a:lnTo>
                    <a:pt x="16879" y="15814"/>
                  </a:lnTo>
                  <a:close/>
                  <a:moveTo>
                    <a:pt x="22697" y="15742"/>
                  </a:moveTo>
                  <a:cubicBezTo>
                    <a:pt x="22729" y="15766"/>
                    <a:pt x="22764" y="15792"/>
                    <a:pt x="22796" y="15814"/>
                  </a:cubicBezTo>
                  <a:cubicBezTo>
                    <a:pt x="22919" y="15901"/>
                    <a:pt x="23050" y="15986"/>
                    <a:pt x="23191" y="16040"/>
                  </a:cubicBezTo>
                  <a:cubicBezTo>
                    <a:pt x="23184" y="16052"/>
                    <a:pt x="23174" y="16063"/>
                    <a:pt x="23166" y="16075"/>
                  </a:cubicBezTo>
                  <a:cubicBezTo>
                    <a:pt x="23191" y="16073"/>
                    <a:pt x="23214" y="16066"/>
                    <a:pt x="23236" y="16056"/>
                  </a:cubicBezTo>
                  <a:cubicBezTo>
                    <a:pt x="23287" y="16073"/>
                    <a:pt x="23339" y="16085"/>
                    <a:pt x="23391" y="16091"/>
                  </a:cubicBezTo>
                  <a:lnTo>
                    <a:pt x="23399" y="16091"/>
                  </a:lnTo>
                  <a:lnTo>
                    <a:pt x="23384" y="16105"/>
                  </a:lnTo>
                  <a:cubicBezTo>
                    <a:pt x="23332" y="16161"/>
                    <a:pt x="23278" y="16214"/>
                    <a:pt x="23224" y="16267"/>
                  </a:cubicBezTo>
                  <a:cubicBezTo>
                    <a:pt x="23192" y="16249"/>
                    <a:pt x="23159" y="16229"/>
                    <a:pt x="23129" y="16207"/>
                  </a:cubicBezTo>
                  <a:cubicBezTo>
                    <a:pt x="22963" y="16082"/>
                    <a:pt x="22845" y="15922"/>
                    <a:pt x="22715" y="15764"/>
                  </a:cubicBezTo>
                  <a:cubicBezTo>
                    <a:pt x="22709" y="15757"/>
                    <a:pt x="22702" y="15750"/>
                    <a:pt x="22697" y="15742"/>
                  </a:cubicBezTo>
                  <a:close/>
                  <a:moveTo>
                    <a:pt x="13469" y="15712"/>
                  </a:moveTo>
                  <a:lnTo>
                    <a:pt x="13469" y="15712"/>
                  </a:lnTo>
                  <a:cubicBezTo>
                    <a:pt x="13492" y="15902"/>
                    <a:pt x="13520" y="16091"/>
                    <a:pt x="13565" y="16278"/>
                  </a:cubicBezTo>
                  <a:cubicBezTo>
                    <a:pt x="13536" y="16187"/>
                    <a:pt x="13509" y="16105"/>
                    <a:pt x="13492" y="16039"/>
                  </a:cubicBezTo>
                  <a:lnTo>
                    <a:pt x="13480" y="16097"/>
                  </a:lnTo>
                  <a:lnTo>
                    <a:pt x="13469" y="15712"/>
                  </a:lnTo>
                  <a:close/>
                  <a:moveTo>
                    <a:pt x="15962" y="16107"/>
                  </a:moveTo>
                  <a:cubicBezTo>
                    <a:pt x="15971" y="16129"/>
                    <a:pt x="15984" y="16149"/>
                    <a:pt x="15993" y="16171"/>
                  </a:cubicBezTo>
                  <a:cubicBezTo>
                    <a:pt x="15956" y="16207"/>
                    <a:pt x="15920" y="16243"/>
                    <a:pt x="15882" y="16278"/>
                  </a:cubicBezTo>
                  <a:cubicBezTo>
                    <a:pt x="15910" y="16222"/>
                    <a:pt x="15935" y="16164"/>
                    <a:pt x="15962" y="16107"/>
                  </a:cubicBezTo>
                  <a:close/>
                  <a:moveTo>
                    <a:pt x="22263" y="15664"/>
                  </a:moveTo>
                  <a:lnTo>
                    <a:pt x="22263" y="15665"/>
                  </a:lnTo>
                  <a:lnTo>
                    <a:pt x="22260" y="15698"/>
                  </a:lnTo>
                  <a:lnTo>
                    <a:pt x="22260" y="15698"/>
                  </a:lnTo>
                  <a:cubicBezTo>
                    <a:pt x="22262" y="15688"/>
                    <a:pt x="22263" y="15677"/>
                    <a:pt x="22263" y="15667"/>
                  </a:cubicBezTo>
                  <a:lnTo>
                    <a:pt x="22263" y="15697"/>
                  </a:lnTo>
                  <a:cubicBezTo>
                    <a:pt x="22263" y="15703"/>
                    <a:pt x="22262" y="15710"/>
                    <a:pt x="22259" y="15716"/>
                  </a:cubicBezTo>
                  <a:lnTo>
                    <a:pt x="22260" y="15698"/>
                  </a:lnTo>
                  <a:lnTo>
                    <a:pt x="22260" y="15698"/>
                  </a:lnTo>
                  <a:cubicBezTo>
                    <a:pt x="22259" y="15706"/>
                    <a:pt x="22258" y="15714"/>
                    <a:pt x="22257" y="15722"/>
                  </a:cubicBezTo>
                  <a:cubicBezTo>
                    <a:pt x="22228" y="15875"/>
                    <a:pt x="22192" y="16018"/>
                    <a:pt x="22150" y="16156"/>
                  </a:cubicBezTo>
                  <a:cubicBezTo>
                    <a:pt x="22131" y="16206"/>
                    <a:pt x="22106" y="16252"/>
                    <a:pt x="22082" y="16299"/>
                  </a:cubicBezTo>
                  <a:lnTo>
                    <a:pt x="22077" y="16300"/>
                  </a:lnTo>
                  <a:cubicBezTo>
                    <a:pt x="22073" y="16296"/>
                    <a:pt x="22066" y="16294"/>
                    <a:pt x="22060" y="16291"/>
                  </a:cubicBezTo>
                  <a:cubicBezTo>
                    <a:pt x="22147" y="16088"/>
                    <a:pt x="22220" y="15879"/>
                    <a:pt x="22263" y="15664"/>
                  </a:cubicBezTo>
                  <a:close/>
                  <a:moveTo>
                    <a:pt x="22429" y="15706"/>
                  </a:moveTo>
                  <a:lnTo>
                    <a:pt x="22429" y="15706"/>
                  </a:lnTo>
                  <a:cubicBezTo>
                    <a:pt x="22469" y="15812"/>
                    <a:pt x="22520" y="15911"/>
                    <a:pt x="22577" y="16002"/>
                  </a:cubicBezTo>
                  <a:cubicBezTo>
                    <a:pt x="22632" y="16089"/>
                    <a:pt x="22684" y="16140"/>
                    <a:pt x="22713" y="16242"/>
                  </a:cubicBezTo>
                  <a:cubicBezTo>
                    <a:pt x="22722" y="16271"/>
                    <a:pt x="22728" y="16301"/>
                    <a:pt x="22735" y="16331"/>
                  </a:cubicBezTo>
                  <a:cubicBezTo>
                    <a:pt x="22633" y="16179"/>
                    <a:pt x="22546" y="16020"/>
                    <a:pt x="22481" y="15850"/>
                  </a:cubicBezTo>
                  <a:cubicBezTo>
                    <a:pt x="22462" y="15802"/>
                    <a:pt x="22446" y="15755"/>
                    <a:pt x="22429" y="15706"/>
                  </a:cubicBezTo>
                  <a:close/>
                  <a:moveTo>
                    <a:pt x="8205" y="16339"/>
                  </a:moveTo>
                  <a:cubicBezTo>
                    <a:pt x="8202" y="16342"/>
                    <a:pt x="8199" y="16344"/>
                    <a:pt x="8198" y="16345"/>
                  </a:cubicBezTo>
                  <a:cubicBezTo>
                    <a:pt x="8195" y="16344"/>
                    <a:pt x="8193" y="16342"/>
                    <a:pt x="8190" y="16339"/>
                  </a:cubicBezTo>
                  <a:close/>
                  <a:moveTo>
                    <a:pt x="25751" y="15703"/>
                  </a:moveTo>
                  <a:lnTo>
                    <a:pt x="25751" y="15703"/>
                  </a:lnTo>
                  <a:cubicBezTo>
                    <a:pt x="25751" y="15704"/>
                    <a:pt x="25751" y="15704"/>
                    <a:pt x="25751" y="15705"/>
                  </a:cubicBezTo>
                  <a:lnTo>
                    <a:pt x="25751" y="15705"/>
                  </a:lnTo>
                  <a:lnTo>
                    <a:pt x="25751" y="15705"/>
                  </a:lnTo>
                  <a:lnTo>
                    <a:pt x="25751" y="15735"/>
                  </a:lnTo>
                  <a:cubicBezTo>
                    <a:pt x="25751" y="15742"/>
                    <a:pt x="25750" y="15750"/>
                    <a:pt x="25748" y="15755"/>
                  </a:cubicBezTo>
                  <a:lnTo>
                    <a:pt x="25750" y="15733"/>
                  </a:lnTo>
                  <a:lnTo>
                    <a:pt x="25750" y="15733"/>
                  </a:lnTo>
                  <a:cubicBezTo>
                    <a:pt x="25749" y="15743"/>
                    <a:pt x="25748" y="15752"/>
                    <a:pt x="25747" y="15761"/>
                  </a:cubicBezTo>
                  <a:cubicBezTo>
                    <a:pt x="25716" y="15914"/>
                    <a:pt x="25679" y="16056"/>
                    <a:pt x="25639" y="16194"/>
                  </a:cubicBezTo>
                  <a:cubicBezTo>
                    <a:pt x="25619" y="16243"/>
                    <a:pt x="25596" y="16291"/>
                    <a:pt x="25570" y="16336"/>
                  </a:cubicBezTo>
                  <a:lnTo>
                    <a:pt x="25541" y="16346"/>
                  </a:lnTo>
                  <a:cubicBezTo>
                    <a:pt x="25634" y="16140"/>
                    <a:pt x="25706" y="15924"/>
                    <a:pt x="25751" y="15703"/>
                  </a:cubicBezTo>
                  <a:close/>
                  <a:moveTo>
                    <a:pt x="14282" y="15681"/>
                  </a:moveTo>
                  <a:cubicBezTo>
                    <a:pt x="14446" y="15821"/>
                    <a:pt x="14616" y="15962"/>
                    <a:pt x="14814" y="16063"/>
                  </a:cubicBezTo>
                  <a:cubicBezTo>
                    <a:pt x="14953" y="16134"/>
                    <a:pt x="15111" y="16185"/>
                    <a:pt x="15271" y="16197"/>
                  </a:cubicBezTo>
                  <a:cubicBezTo>
                    <a:pt x="15252" y="16235"/>
                    <a:pt x="15236" y="16270"/>
                    <a:pt x="15227" y="16293"/>
                  </a:cubicBezTo>
                  <a:cubicBezTo>
                    <a:pt x="15296" y="16267"/>
                    <a:pt x="15361" y="16233"/>
                    <a:pt x="15423" y="16194"/>
                  </a:cubicBezTo>
                  <a:cubicBezTo>
                    <a:pt x="15441" y="16193"/>
                    <a:pt x="15460" y="16191"/>
                    <a:pt x="15476" y="16188"/>
                  </a:cubicBezTo>
                  <a:cubicBezTo>
                    <a:pt x="15470" y="16185"/>
                    <a:pt x="15466" y="16181"/>
                    <a:pt x="15460" y="16179"/>
                  </a:cubicBezTo>
                  <a:lnTo>
                    <a:pt x="15460" y="16179"/>
                  </a:lnTo>
                  <a:cubicBezTo>
                    <a:pt x="15500" y="16184"/>
                    <a:pt x="15541" y="16186"/>
                    <a:pt x="15582" y="16186"/>
                  </a:cubicBezTo>
                  <a:cubicBezTo>
                    <a:pt x="15595" y="16186"/>
                    <a:pt x="15607" y="16186"/>
                    <a:pt x="15619" y="16185"/>
                  </a:cubicBezTo>
                  <a:lnTo>
                    <a:pt x="15619" y="16185"/>
                  </a:lnTo>
                  <a:cubicBezTo>
                    <a:pt x="15487" y="16300"/>
                    <a:pt x="15274" y="16306"/>
                    <a:pt x="15100" y="16364"/>
                  </a:cubicBezTo>
                  <a:cubicBezTo>
                    <a:pt x="14838" y="16220"/>
                    <a:pt x="14591" y="16056"/>
                    <a:pt x="14363" y="15875"/>
                  </a:cubicBezTo>
                  <a:cubicBezTo>
                    <a:pt x="14344" y="15808"/>
                    <a:pt x="14320" y="15742"/>
                    <a:pt x="14282" y="15681"/>
                  </a:cubicBezTo>
                  <a:close/>
                  <a:moveTo>
                    <a:pt x="25917" y="15744"/>
                  </a:moveTo>
                  <a:cubicBezTo>
                    <a:pt x="25959" y="15850"/>
                    <a:pt x="26008" y="15950"/>
                    <a:pt x="26066" y="16040"/>
                  </a:cubicBezTo>
                  <a:cubicBezTo>
                    <a:pt x="26120" y="16127"/>
                    <a:pt x="26172" y="16178"/>
                    <a:pt x="26201" y="16280"/>
                  </a:cubicBezTo>
                  <a:cubicBezTo>
                    <a:pt x="26212" y="16309"/>
                    <a:pt x="26216" y="16339"/>
                    <a:pt x="26223" y="16368"/>
                  </a:cubicBezTo>
                  <a:cubicBezTo>
                    <a:pt x="26121" y="16217"/>
                    <a:pt x="26034" y="16059"/>
                    <a:pt x="25969" y="15888"/>
                  </a:cubicBezTo>
                  <a:cubicBezTo>
                    <a:pt x="25952" y="15841"/>
                    <a:pt x="25936" y="15793"/>
                    <a:pt x="25917" y="15744"/>
                  </a:cubicBezTo>
                  <a:close/>
                  <a:moveTo>
                    <a:pt x="25439" y="16384"/>
                  </a:moveTo>
                  <a:cubicBezTo>
                    <a:pt x="25439" y="16386"/>
                    <a:pt x="25438" y="16388"/>
                    <a:pt x="25438" y="16389"/>
                  </a:cubicBezTo>
                  <a:lnTo>
                    <a:pt x="25432" y="16390"/>
                  </a:lnTo>
                  <a:cubicBezTo>
                    <a:pt x="25435" y="16388"/>
                    <a:pt x="25437" y="16387"/>
                    <a:pt x="25439" y="16384"/>
                  </a:cubicBezTo>
                  <a:close/>
                  <a:moveTo>
                    <a:pt x="21332" y="16177"/>
                  </a:moveTo>
                  <a:cubicBezTo>
                    <a:pt x="21371" y="16206"/>
                    <a:pt x="21415" y="16232"/>
                    <a:pt x="21460" y="16254"/>
                  </a:cubicBezTo>
                  <a:cubicBezTo>
                    <a:pt x="21405" y="16309"/>
                    <a:pt x="21347" y="16361"/>
                    <a:pt x="21286" y="16410"/>
                  </a:cubicBezTo>
                  <a:cubicBezTo>
                    <a:pt x="21264" y="16387"/>
                    <a:pt x="21242" y="16365"/>
                    <a:pt x="21223" y="16344"/>
                  </a:cubicBezTo>
                  <a:lnTo>
                    <a:pt x="21223" y="16344"/>
                  </a:lnTo>
                  <a:cubicBezTo>
                    <a:pt x="21248" y="16352"/>
                    <a:pt x="21271" y="16360"/>
                    <a:pt x="21299" y="16365"/>
                  </a:cubicBezTo>
                  <a:cubicBezTo>
                    <a:pt x="21281" y="16316"/>
                    <a:pt x="21264" y="16268"/>
                    <a:pt x="21247" y="16220"/>
                  </a:cubicBezTo>
                  <a:cubicBezTo>
                    <a:pt x="21260" y="16220"/>
                    <a:pt x="21274" y="16216"/>
                    <a:pt x="21284" y="16209"/>
                  </a:cubicBezTo>
                  <a:cubicBezTo>
                    <a:pt x="21300" y="16198"/>
                    <a:pt x="21315" y="16187"/>
                    <a:pt x="21332" y="16177"/>
                  </a:cubicBezTo>
                  <a:close/>
                  <a:moveTo>
                    <a:pt x="11404" y="16069"/>
                  </a:moveTo>
                  <a:cubicBezTo>
                    <a:pt x="11532" y="16142"/>
                    <a:pt x="11664" y="16204"/>
                    <a:pt x="11803" y="16245"/>
                  </a:cubicBezTo>
                  <a:cubicBezTo>
                    <a:pt x="11806" y="16252"/>
                    <a:pt x="11808" y="16258"/>
                    <a:pt x="11810" y="16264"/>
                  </a:cubicBezTo>
                  <a:cubicBezTo>
                    <a:pt x="11723" y="16315"/>
                    <a:pt x="11636" y="16367"/>
                    <a:pt x="11553" y="16419"/>
                  </a:cubicBezTo>
                  <a:cubicBezTo>
                    <a:pt x="11461" y="16374"/>
                    <a:pt x="11373" y="16323"/>
                    <a:pt x="11291" y="16264"/>
                  </a:cubicBezTo>
                  <a:lnTo>
                    <a:pt x="11291" y="16264"/>
                  </a:lnTo>
                  <a:cubicBezTo>
                    <a:pt x="11324" y="16280"/>
                    <a:pt x="11359" y="16294"/>
                    <a:pt x="11395" y="16306"/>
                  </a:cubicBezTo>
                  <a:cubicBezTo>
                    <a:pt x="11395" y="16284"/>
                    <a:pt x="11397" y="16245"/>
                    <a:pt x="11381" y="16227"/>
                  </a:cubicBezTo>
                  <a:cubicBezTo>
                    <a:pt x="11350" y="16191"/>
                    <a:pt x="11321" y="16153"/>
                    <a:pt x="11291" y="16117"/>
                  </a:cubicBezTo>
                  <a:cubicBezTo>
                    <a:pt x="11328" y="16103"/>
                    <a:pt x="11366" y="16085"/>
                    <a:pt x="11404" y="16069"/>
                  </a:cubicBezTo>
                  <a:close/>
                  <a:moveTo>
                    <a:pt x="20040" y="16060"/>
                  </a:moveTo>
                  <a:cubicBezTo>
                    <a:pt x="19960" y="16191"/>
                    <a:pt x="19867" y="16315"/>
                    <a:pt x="19765" y="16432"/>
                  </a:cubicBezTo>
                  <a:cubicBezTo>
                    <a:pt x="19776" y="16412"/>
                    <a:pt x="19783" y="16390"/>
                    <a:pt x="19789" y="16370"/>
                  </a:cubicBezTo>
                  <a:cubicBezTo>
                    <a:pt x="19825" y="16256"/>
                    <a:pt x="19943" y="16149"/>
                    <a:pt x="20040" y="16060"/>
                  </a:cubicBezTo>
                  <a:close/>
                  <a:moveTo>
                    <a:pt x="23615" y="16344"/>
                  </a:moveTo>
                  <a:lnTo>
                    <a:pt x="23615" y="16344"/>
                  </a:lnTo>
                  <a:cubicBezTo>
                    <a:pt x="23598" y="16383"/>
                    <a:pt x="23577" y="16422"/>
                    <a:pt x="23556" y="16461"/>
                  </a:cubicBezTo>
                  <a:cubicBezTo>
                    <a:pt x="23547" y="16458"/>
                    <a:pt x="23540" y="16452"/>
                    <a:pt x="23529" y="16447"/>
                  </a:cubicBezTo>
                  <a:cubicBezTo>
                    <a:pt x="23558" y="16415"/>
                    <a:pt x="23587" y="16378"/>
                    <a:pt x="23615" y="16344"/>
                  </a:cubicBezTo>
                  <a:close/>
                  <a:moveTo>
                    <a:pt x="2668" y="15686"/>
                  </a:moveTo>
                  <a:lnTo>
                    <a:pt x="2668" y="15686"/>
                  </a:lnTo>
                  <a:cubicBezTo>
                    <a:pt x="2566" y="15838"/>
                    <a:pt x="2463" y="15991"/>
                    <a:pt x="2361" y="16143"/>
                  </a:cubicBezTo>
                  <a:cubicBezTo>
                    <a:pt x="2321" y="16201"/>
                    <a:pt x="2280" y="16270"/>
                    <a:pt x="2290" y="16339"/>
                  </a:cubicBezTo>
                  <a:cubicBezTo>
                    <a:pt x="2297" y="16342"/>
                    <a:pt x="2305" y="16342"/>
                    <a:pt x="2312" y="16344"/>
                  </a:cubicBezTo>
                  <a:cubicBezTo>
                    <a:pt x="2225" y="16387"/>
                    <a:pt x="2136" y="16431"/>
                    <a:pt x="2051" y="16471"/>
                  </a:cubicBezTo>
                  <a:cubicBezTo>
                    <a:pt x="2071" y="16431"/>
                    <a:pt x="2091" y="16390"/>
                    <a:pt x="2112" y="16351"/>
                  </a:cubicBezTo>
                  <a:cubicBezTo>
                    <a:pt x="2242" y="16100"/>
                    <a:pt x="2456" y="15877"/>
                    <a:pt x="2668" y="15686"/>
                  </a:cubicBezTo>
                  <a:close/>
                  <a:moveTo>
                    <a:pt x="11423" y="16397"/>
                  </a:moveTo>
                  <a:lnTo>
                    <a:pt x="11423" y="16397"/>
                  </a:lnTo>
                  <a:cubicBezTo>
                    <a:pt x="11452" y="16415"/>
                    <a:pt x="11482" y="16431"/>
                    <a:pt x="11511" y="16447"/>
                  </a:cubicBezTo>
                  <a:cubicBezTo>
                    <a:pt x="11494" y="16455"/>
                    <a:pt x="11476" y="16466"/>
                    <a:pt x="11462" y="16476"/>
                  </a:cubicBezTo>
                  <a:cubicBezTo>
                    <a:pt x="11446" y="16452"/>
                    <a:pt x="11430" y="16425"/>
                    <a:pt x="11423" y="16397"/>
                  </a:cubicBezTo>
                  <a:close/>
                  <a:moveTo>
                    <a:pt x="32666" y="16407"/>
                  </a:moveTo>
                  <a:cubicBezTo>
                    <a:pt x="32673" y="16432"/>
                    <a:pt x="32681" y="16458"/>
                    <a:pt x="32690" y="16483"/>
                  </a:cubicBezTo>
                  <a:lnTo>
                    <a:pt x="32690" y="16483"/>
                  </a:lnTo>
                  <a:cubicBezTo>
                    <a:pt x="32682" y="16464"/>
                    <a:pt x="32674" y="16446"/>
                    <a:pt x="32666" y="16429"/>
                  </a:cubicBezTo>
                  <a:lnTo>
                    <a:pt x="32666" y="16407"/>
                  </a:lnTo>
                  <a:close/>
                  <a:moveTo>
                    <a:pt x="16799" y="16216"/>
                  </a:moveTo>
                  <a:lnTo>
                    <a:pt x="16799" y="16216"/>
                  </a:lnTo>
                  <a:cubicBezTo>
                    <a:pt x="16819" y="16255"/>
                    <a:pt x="16841" y="16293"/>
                    <a:pt x="16864" y="16331"/>
                  </a:cubicBezTo>
                  <a:cubicBezTo>
                    <a:pt x="16883" y="16381"/>
                    <a:pt x="16903" y="16434"/>
                    <a:pt x="16921" y="16484"/>
                  </a:cubicBezTo>
                  <a:cubicBezTo>
                    <a:pt x="16886" y="16423"/>
                    <a:pt x="16852" y="16360"/>
                    <a:pt x="16818" y="16297"/>
                  </a:cubicBezTo>
                  <a:cubicBezTo>
                    <a:pt x="16810" y="16271"/>
                    <a:pt x="16804" y="16243"/>
                    <a:pt x="16799" y="16216"/>
                  </a:cubicBezTo>
                  <a:close/>
                  <a:moveTo>
                    <a:pt x="10736" y="16162"/>
                  </a:moveTo>
                  <a:cubicBezTo>
                    <a:pt x="10827" y="16278"/>
                    <a:pt x="10928" y="16390"/>
                    <a:pt x="11029" y="16499"/>
                  </a:cubicBezTo>
                  <a:cubicBezTo>
                    <a:pt x="10968" y="16482"/>
                    <a:pt x="10909" y="16460"/>
                    <a:pt x="10852" y="16434"/>
                  </a:cubicBezTo>
                  <a:cubicBezTo>
                    <a:pt x="10814" y="16344"/>
                    <a:pt x="10775" y="16252"/>
                    <a:pt x="10736" y="16162"/>
                  </a:cubicBezTo>
                  <a:close/>
                  <a:moveTo>
                    <a:pt x="11882" y="16432"/>
                  </a:moveTo>
                  <a:lnTo>
                    <a:pt x="11882" y="16432"/>
                  </a:lnTo>
                  <a:cubicBezTo>
                    <a:pt x="11850" y="16458"/>
                    <a:pt x="11813" y="16483"/>
                    <a:pt x="11779" y="16509"/>
                  </a:cubicBezTo>
                  <a:lnTo>
                    <a:pt x="11757" y="16503"/>
                  </a:lnTo>
                  <a:cubicBezTo>
                    <a:pt x="11738" y="16498"/>
                    <a:pt x="11722" y="16489"/>
                    <a:pt x="11704" y="16483"/>
                  </a:cubicBezTo>
                  <a:cubicBezTo>
                    <a:pt x="11765" y="16473"/>
                    <a:pt x="11825" y="16455"/>
                    <a:pt x="11882" y="16432"/>
                  </a:cubicBezTo>
                  <a:close/>
                  <a:moveTo>
                    <a:pt x="13783" y="16431"/>
                  </a:moveTo>
                  <a:cubicBezTo>
                    <a:pt x="13791" y="16463"/>
                    <a:pt x="13804" y="16495"/>
                    <a:pt x="13817" y="16524"/>
                  </a:cubicBezTo>
                  <a:cubicBezTo>
                    <a:pt x="13806" y="16509"/>
                    <a:pt x="13793" y="16492"/>
                    <a:pt x="13783" y="16477"/>
                  </a:cubicBezTo>
                  <a:lnTo>
                    <a:pt x="13783" y="16431"/>
                  </a:lnTo>
                  <a:close/>
                  <a:moveTo>
                    <a:pt x="6305" y="16219"/>
                  </a:moveTo>
                  <a:lnTo>
                    <a:pt x="6305" y="16489"/>
                  </a:lnTo>
                  <a:cubicBezTo>
                    <a:pt x="6297" y="16505"/>
                    <a:pt x="6285" y="16524"/>
                    <a:pt x="6276" y="16540"/>
                  </a:cubicBezTo>
                  <a:cubicBezTo>
                    <a:pt x="6284" y="16434"/>
                    <a:pt x="6286" y="16328"/>
                    <a:pt x="6291" y="16220"/>
                  </a:cubicBezTo>
                  <a:cubicBezTo>
                    <a:pt x="6297" y="16220"/>
                    <a:pt x="6302" y="16219"/>
                    <a:pt x="6305" y="16219"/>
                  </a:cubicBezTo>
                  <a:close/>
                  <a:moveTo>
                    <a:pt x="21642" y="16265"/>
                  </a:moveTo>
                  <a:cubicBezTo>
                    <a:pt x="21650" y="16272"/>
                    <a:pt x="21658" y="16280"/>
                    <a:pt x="21668" y="16287"/>
                  </a:cubicBezTo>
                  <a:cubicBezTo>
                    <a:pt x="21594" y="16376"/>
                    <a:pt x="21518" y="16463"/>
                    <a:pt x="21444" y="16550"/>
                  </a:cubicBezTo>
                  <a:cubicBezTo>
                    <a:pt x="21405" y="16518"/>
                    <a:pt x="21364" y="16483"/>
                    <a:pt x="21324" y="16447"/>
                  </a:cubicBezTo>
                  <a:cubicBezTo>
                    <a:pt x="21435" y="16397"/>
                    <a:pt x="21540" y="16335"/>
                    <a:pt x="21642" y="16265"/>
                  </a:cubicBezTo>
                  <a:close/>
                  <a:moveTo>
                    <a:pt x="32552" y="16519"/>
                  </a:moveTo>
                  <a:lnTo>
                    <a:pt x="32549" y="16550"/>
                  </a:lnTo>
                  <a:lnTo>
                    <a:pt x="32549" y="16550"/>
                  </a:lnTo>
                  <a:cubicBezTo>
                    <a:pt x="32550" y="16540"/>
                    <a:pt x="32552" y="16530"/>
                    <a:pt x="32552" y="16519"/>
                  </a:cubicBezTo>
                  <a:close/>
                  <a:moveTo>
                    <a:pt x="11134" y="16455"/>
                  </a:moveTo>
                  <a:cubicBezTo>
                    <a:pt x="11177" y="16489"/>
                    <a:pt x="11222" y="16524"/>
                    <a:pt x="11269" y="16557"/>
                  </a:cubicBezTo>
                  <a:cubicBezTo>
                    <a:pt x="11233" y="16550"/>
                    <a:pt x="11196" y="16541"/>
                    <a:pt x="11161" y="16534"/>
                  </a:cubicBezTo>
                  <a:cubicBezTo>
                    <a:pt x="11157" y="16506"/>
                    <a:pt x="11148" y="16479"/>
                    <a:pt x="11134" y="16455"/>
                  </a:cubicBezTo>
                  <a:close/>
                  <a:moveTo>
                    <a:pt x="14725" y="16364"/>
                  </a:moveTo>
                  <a:lnTo>
                    <a:pt x="14725" y="16364"/>
                  </a:lnTo>
                  <a:cubicBezTo>
                    <a:pt x="14844" y="16425"/>
                    <a:pt x="14975" y="16487"/>
                    <a:pt x="15107" y="16524"/>
                  </a:cubicBezTo>
                  <a:cubicBezTo>
                    <a:pt x="15076" y="16535"/>
                    <a:pt x="15046" y="16548"/>
                    <a:pt x="15015" y="16563"/>
                  </a:cubicBezTo>
                  <a:cubicBezTo>
                    <a:pt x="14918" y="16496"/>
                    <a:pt x="14821" y="16431"/>
                    <a:pt x="14725" y="16364"/>
                  </a:cubicBezTo>
                  <a:close/>
                  <a:moveTo>
                    <a:pt x="25236" y="16235"/>
                  </a:moveTo>
                  <a:cubicBezTo>
                    <a:pt x="25141" y="16345"/>
                    <a:pt x="25050" y="16454"/>
                    <a:pt x="24955" y="16564"/>
                  </a:cubicBezTo>
                  <a:cubicBezTo>
                    <a:pt x="24912" y="16537"/>
                    <a:pt x="24868" y="16511"/>
                    <a:pt x="24826" y="16483"/>
                  </a:cubicBezTo>
                  <a:cubicBezTo>
                    <a:pt x="24971" y="16418"/>
                    <a:pt x="25104" y="16325"/>
                    <a:pt x="25236" y="16235"/>
                  </a:cubicBezTo>
                  <a:close/>
                  <a:moveTo>
                    <a:pt x="22908" y="16323"/>
                  </a:moveTo>
                  <a:cubicBezTo>
                    <a:pt x="22938" y="16386"/>
                    <a:pt x="22960" y="16451"/>
                    <a:pt x="22978" y="16518"/>
                  </a:cubicBezTo>
                  <a:cubicBezTo>
                    <a:pt x="22957" y="16537"/>
                    <a:pt x="22938" y="16557"/>
                    <a:pt x="22919" y="16577"/>
                  </a:cubicBezTo>
                  <a:cubicBezTo>
                    <a:pt x="22902" y="16560"/>
                    <a:pt x="22886" y="16540"/>
                    <a:pt x="22872" y="16519"/>
                  </a:cubicBezTo>
                  <a:cubicBezTo>
                    <a:pt x="22874" y="16506"/>
                    <a:pt x="22876" y="16496"/>
                    <a:pt x="22876" y="16483"/>
                  </a:cubicBezTo>
                  <a:cubicBezTo>
                    <a:pt x="22880" y="16429"/>
                    <a:pt x="22873" y="16368"/>
                    <a:pt x="22908" y="16323"/>
                  </a:cubicBezTo>
                  <a:close/>
                  <a:moveTo>
                    <a:pt x="12609" y="15992"/>
                  </a:moveTo>
                  <a:cubicBezTo>
                    <a:pt x="12449" y="16200"/>
                    <a:pt x="12280" y="16402"/>
                    <a:pt x="12101" y="16598"/>
                  </a:cubicBezTo>
                  <a:cubicBezTo>
                    <a:pt x="12041" y="16579"/>
                    <a:pt x="11980" y="16563"/>
                    <a:pt x="11918" y="16547"/>
                  </a:cubicBezTo>
                  <a:cubicBezTo>
                    <a:pt x="12171" y="16381"/>
                    <a:pt x="12406" y="16194"/>
                    <a:pt x="12609" y="15992"/>
                  </a:cubicBezTo>
                  <a:close/>
                  <a:moveTo>
                    <a:pt x="23439" y="16544"/>
                  </a:moveTo>
                  <a:cubicBezTo>
                    <a:pt x="23461" y="16550"/>
                    <a:pt x="23481" y="16554"/>
                    <a:pt x="23502" y="16556"/>
                  </a:cubicBezTo>
                  <a:cubicBezTo>
                    <a:pt x="23493" y="16572"/>
                    <a:pt x="23484" y="16586"/>
                    <a:pt x="23476" y="16601"/>
                  </a:cubicBezTo>
                  <a:cubicBezTo>
                    <a:pt x="23457" y="16588"/>
                    <a:pt x="23441" y="16574"/>
                    <a:pt x="23423" y="16560"/>
                  </a:cubicBezTo>
                  <a:cubicBezTo>
                    <a:pt x="23428" y="16554"/>
                    <a:pt x="23434" y="16548"/>
                    <a:pt x="23439" y="16544"/>
                  </a:cubicBezTo>
                  <a:close/>
                  <a:moveTo>
                    <a:pt x="13887" y="16047"/>
                  </a:moveTo>
                  <a:cubicBezTo>
                    <a:pt x="14080" y="16265"/>
                    <a:pt x="14323" y="16458"/>
                    <a:pt x="14581" y="16625"/>
                  </a:cubicBezTo>
                  <a:cubicBezTo>
                    <a:pt x="14577" y="16625"/>
                    <a:pt x="14575" y="16622"/>
                    <a:pt x="14572" y="16622"/>
                  </a:cubicBezTo>
                  <a:cubicBezTo>
                    <a:pt x="14449" y="16585"/>
                    <a:pt x="14329" y="16535"/>
                    <a:pt x="14214" y="16480"/>
                  </a:cubicBezTo>
                  <a:lnTo>
                    <a:pt x="14170" y="16437"/>
                  </a:lnTo>
                  <a:cubicBezTo>
                    <a:pt x="14066" y="16320"/>
                    <a:pt x="13971" y="16187"/>
                    <a:pt x="13887" y="16047"/>
                  </a:cubicBezTo>
                  <a:close/>
                  <a:moveTo>
                    <a:pt x="5392" y="16499"/>
                  </a:moveTo>
                  <a:cubicBezTo>
                    <a:pt x="5415" y="16515"/>
                    <a:pt x="5440" y="16532"/>
                    <a:pt x="5465" y="16548"/>
                  </a:cubicBezTo>
                  <a:cubicBezTo>
                    <a:pt x="5467" y="16550"/>
                    <a:pt x="5469" y="16550"/>
                    <a:pt x="5472" y="16551"/>
                  </a:cubicBezTo>
                  <a:cubicBezTo>
                    <a:pt x="5451" y="16579"/>
                    <a:pt x="5431" y="16606"/>
                    <a:pt x="5411" y="16633"/>
                  </a:cubicBezTo>
                  <a:cubicBezTo>
                    <a:pt x="5389" y="16608"/>
                    <a:pt x="5369" y="16583"/>
                    <a:pt x="5351" y="16560"/>
                  </a:cubicBezTo>
                  <a:cubicBezTo>
                    <a:pt x="5366" y="16540"/>
                    <a:pt x="5380" y="16519"/>
                    <a:pt x="5392" y="16499"/>
                  </a:cubicBezTo>
                  <a:close/>
                  <a:moveTo>
                    <a:pt x="11475" y="16490"/>
                  </a:moveTo>
                  <a:lnTo>
                    <a:pt x="11475" y="16490"/>
                  </a:lnTo>
                  <a:cubicBezTo>
                    <a:pt x="11506" y="16494"/>
                    <a:pt x="11536" y="16495"/>
                    <a:pt x="11568" y="16495"/>
                  </a:cubicBezTo>
                  <a:cubicBezTo>
                    <a:pt x="11578" y="16495"/>
                    <a:pt x="11589" y="16495"/>
                    <a:pt x="11600" y="16495"/>
                  </a:cubicBezTo>
                  <a:cubicBezTo>
                    <a:pt x="11639" y="16515"/>
                    <a:pt x="11678" y="16535"/>
                    <a:pt x="11716" y="16557"/>
                  </a:cubicBezTo>
                  <a:cubicBezTo>
                    <a:pt x="11684" y="16583"/>
                    <a:pt x="11651" y="16608"/>
                    <a:pt x="11619" y="16633"/>
                  </a:cubicBezTo>
                  <a:cubicBezTo>
                    <a:pt x="11610" y="16624"/>
                    <a:pt x="11600" y="16617"/>
                    <a:pt x="11593" y="16611"/>
                  </a:cubicBezTo>
                  <a:cubicBezTo>
                    <a:pt x="11552" y="16574"/>
                    <a:pt x="11508" y="16535"/>
                    <a:pt x="11475" y="16490"/>
                  </a:cubicBezTo>
                  <a:close/>
                  <a:moveTo>
                    <a:pt x="14405" y="16293"/>
                  </a:moveTo>
                  <a:lnTo>
                    <a:pt x="14405" y="16293"/>
                  </a:lnTo>
                  <a:cubicBezTo>
                    <a:pt x="14529" y="16426"/>
                    <a:pt x="14668" y="16547"/>
                    <a:pt x="14821" y="16656"/>
                  </a:cubicBezTo>
                  <a:cubicBezTo>
                    <a:pt x="14802" y="16665"/>
                    <a:pt x="14786" y="16673"/>
                    <a:pt x="14769" y="16683"/>
                  </a:cubicBezTo>
                  <a:cubicBezTo>
                    <a:pt x="14718" y="16665"/>
                    <a:pt x="14664" y="16650"/>
                    <a:pt x="14612" y="16635"/>
                  </a:cubicBezTo>
                  <a:cubicBezTo>
                    <a:pt x="14523" y="16532"/>
                    <a:pt x="14450" y="16416"/>
                    <a:pt x="14405" y="16293"/>
                  </a:cubicBezTo>
                  <a:close/>
                  <a:moveTo>
                    <a:pt x="17321" y="16114"/>
                  </a:moveTo>
                  <a:lnTo>
                    <a:pt x="17321" y="16114"/>
                  </a:lnTo>
                  <a:cubicBezTo>
                    <a:pt x="17478" y="16229"/>
                    <a:pt x="17560" y="16397"/>
                    <a:pt x="17651" y="16554"/>
                  </a:cubicBezTo>
                  <a:cubicBezTo>
                    <a:pt x="17680" y="16604"/>
                    <a:pt x="17711" y="16651"/>
                    <a:pt x="17747" y="16699"/>
                  </a:cubicBezTo>
                  <a:cubicBezTo>
                    <a:pt x="17607" y="16612"/>
                    <a:pt x="17472" y="16519"/>
                    <a:pt x="17349" y="16416"/>
                  </a:cubicBezTo>
                  <a:cubicBezTo>
                    <a:pt x="17340" y="16316"/>
                    <a:pt x="17332" y="16214"/>
                    <a:pt x="17321" y="16114"/>
                  </a:cubicBezTo>
                  <a:close/>
                  <a:moveTo>
                    <a:pt x="22996" y="16593"/>
                  </a:moveTo>
                  <a:cubicBezTo>
                    <a:pt x="23005" y="16633"/>
                    <a:pt x="23017" y="16672"/>
                    <a:pt x="23027" y="16708"/>
                  </a:cubicBezTo>
                  <a:cubicBezTo>
                    <a:pt x="23002" y="16679"/>
                    <a:pt x="22976" y="16649"/>
                    <a:pt x="22953" y="16619"/>
                  </a:cubicBezTo>
                  <a:cubicBezTo>
                    <a:pt x="22967" y="16612"/>
                    <a:pt x="22982" y="16604"/>
                    <a:pt x="22996" y="16593"/>
                  </a:cubicBezTo>
                  <a:close/>
                  <a:moveTo>
                    <a:pt x="12569" y="16628"/>
                  </a:moveTo>
                  <a:cubicBezTo>
                    <a:pt x="12570" y="16649"/>
                    <a:pt x="12573" y="16666"/>
                    <a:pt x="12584" y="16683"/>
                  </a:cubicBezTo>
                  <a:cubicBezTo>
                    <a:pt x="12563" y="16701"/>
                    <a:pt x="12541" y="16717"/>
                    <a:pt x="12519" y="16736"/>
                  </a:cubicBezTo>
                  <a:cubicBezTo>
                    <a:pt x="12537" y="16701"/>
                    <a:pt x="12554" y="16665"/>
                    <a:pt x="12569" y="16628"/>
                  </a:cubicBezTo>
                  <a:close/>
                  <a:moveTo>
                    <a:pt x="26396" y="16362"/>
                  </a:moveTo>
                  <a:cubicBezTo>
                    <a:pt x="26455" y="16482"/>
                    <a:pt x="26480" y="16619"/>
                    <a:pt x="26516" y="16747"/>
                  </a:cubicBezTo>
                  <a:cubicBezTo>
                    <a:pt x="26461" y="16686"/>
                    <a:pt x="26409" y="16622"/>
                    <a:pt x="26360" y="16557"/>
                  </a:cubicBezTo>
                  <a:cubicBezTo>
                    <a:pt x="26361" y="16547"/>
                    <a:pt x="26365" y="16534"/>
                    <a:pt x="26365" y="16524"/>
                  </a:cubicBezTo>
                  <a:cubicBezTo>
                    <a:pt x="26368" y="16468"/>
                    <a:pt x="26361" y="16409"/>
                    <a:pt x="26396" y="16362"/>
                  </a:cubicBezTo>
                  <a:close/>
                  <a:moveTo>
                    <a:pt x="15656" y="16354"/>
                  </a:moveTo>
                  <a:lnTo>
                    <a:pt x="15656" y="16354"/>
                  </a:lnTo>
                  <a:cubicBezTo>
                    <a:pt x="15619" y="16415"/>
                    <a:pt x="15593" y="16479"/>
                    <a:pt x="15574" y="16544"/>
                  </a:cubicBezTo>
                  <a:cubicBezTo>
                    <a:pt x="15482" y="16615"/>
                    <a:pt x="15387" y="16685"/>
                    <a:pt x="15288" y="16750"/>
                  </a:cubicBezTo>
                  <a:cubicBezTo>
                    <a:pt x="15258" y="16728"/>
                    <a:pt x="15227" y="16708"/>
                    <a:pt x="15197" y="16686"/>
                  </a:cubicBezTo>
                  <a:cubicBezTo>
                    <a:pt x="15271" y="16644"/>
                    <a:pt x="15342" y="16599"/>
                    <a:pt x="15409" y="16548"/>
                  </a:cubicBezTo>
                  <a:cubicBezTo>
                    <a:pt x="15425" y="16547"/>
                    <a:pt x="15439" y="16545"/>
                    <a:pt x="15455" y="16543"/>
                  </a:cubicBezTo>
                  <a:cubicBezTo>
                    <a:pt x="15448" y="16540"/>
                    <a:pt x="15439" y="16535"/>
                    <a:pt x="15432" y="16532"/>
                  </a:cubicBezTo>
                  <a:cubicBezTo>
                    <a:pt x="15509" y="16474"/>
                    <a:pt x="15582" y="16415"/>
                    <a:pt x="15656" y="16354"/>
                  </a:cubicBezTo>
                  <a:close/>
                  <a:moveTo>
                    <a:pt x="23325" y="16649"/>
                  </a:moveTo>
                  <a:cubicBezTo>
                    <a:pt x="23351" y="16670"/>
                    <a:pt x="23377" y="16691"/>
                    <a:pt x="23405" y="16712"/>
                  </a:cubicBezTo>
                  <a:cubicBezTo>
                    <a:pt x="23396" y="16728"/>
                    <a:pt x="23384" y="16744"/>
                    <a:pt x="23374" y="16760"/>
                  </a:cubicBezTo>
                  <a:cubicBezTo>
                    <a:pt x="23355" y="16725"/>
                    <a:pt x="23336" y="16692"/>
                    <a:pt x="23314" y="16659"/>
                  </a:cubicBezTo>
                  <a:lnTo>
                    <a:pt x="23325" y="16649"/>
                  </a:lnTo>
                  <a:close/>
                  <a:moveTo>
                    <a:pt x="22148" y="16707"/>
                  </a:moveTo>
                  <a:cubicBezTo>
                    <a:pt x="22154" y="16712"/>
                    <a:pt x="22157" y="16717"/>
                    <a:pt x="22161" y="16721"/>
                  </a:cubicBezTo>
                  <a:cubicBezTo>
                    <a:pt x="22153" y="16749"/>
                    <a:pt x="22141" y="16775"/>
                    <a:pt x="22131" y="16802"/>
                  </a:cubicBezTo>
                  <a:cubicBezTo>
                    <a:pt x="22131" y="16769"/>
                    <a:pt x="22135" y="16737"/>
                    <a:pt x="22148" y="16707"/>
                  </a:cubicBezTo>
                  <a:close/>
                  <a:moveTo>
                    <a:pt x="20747" y="16091"/>
                  </a:moveTo>
                  <a:cubicBezTo>
                    <a:pt x="20802" y="16142"/>
                    <a:pt x="20820" y="16223"/>
                    <a:pt x="20843" y="16297"/>
                  </a:cubicBezTo>
                  <a:cubicBezTo>
                    <a:pt x="20900" y="16476"/>
                    <a:pt x="21006" y="16640"/>
                    <a:pt x="21152" y="16739"/>
                  </a:cubicBezTo>
                  <a:cubicBezTo>
                    <a:pt x="21167" y="16705"/>
                    <a:pt x="21152" y="16665"/>
                    <a:pt x="21139" y="16628"/>
                  </a:cubicBezTo>
                  <a:cubicBezTo>
                    <a:pt x="21117" y="16569"/>
                    <a:pt x="21094" y="16511"/>
                    <a:pt x="21072" y="16451"/>
                  </a:cubicBezTo>
                  <a:lnTo>
                    <a:pt x="21072" y="16451"/>
                  </a:lnTo>
                  <a:cubicBezTo>
                    <a:pt x="21139" y="16551"/>
                    <a:pt x="21206" y="16653"/>
                    <a:pt x="21277" y="16750"/>
                  </a:cubicBezTo>
                  <a:cubicBezTo>
                    <a:pt x="21271" y="16756"/>
                    <a:pt x="21267" y="16762"/>
                    <a:pt x="21261" y="16768"/>
                  </a:cubicBezTo>
                  <a:cubicBezTo>
                    <a:pt x="21234" y="16781"/>
                    <a:pt x="21209" y="16792"/>
                    <a:pt x="21181" y="16804"/>
                  </a:cubicBezTo>
                  <a:cubicBezTo>
                    <a:pt x="21126" y="16769"/>
                    <a:pt x="21074" y="16731"/>
                    <a:pt x="21027" y="16688"/>
                  </a:cubicBezTo>
                  <a:cubicBezTo>
                    <a:pt x="20905" y="16574"/>
                    <a:pt x="20834" y="16406"/>
                    <a:pt x="20760" y="16258"/>
                  </a:cubicBezTo>
                  <a:cubicBezTo>
                    <a:pt x="20754" y="16245"/>
                    <a:pt x="20749" y="16233"/>
                    <a:pt x="20741" y="16222"/>
                  </a:cubicBezTo>
                  <a:lnTo>
                    <a:pt x="20741" y="16222"/>
                  </a:lnTo>
                  <a:cubicBezTo>
                    <a:pt x="20749" y="16230"/>
                    <a:pt x="20754" y="16242"/>
                    <a:pt x="20762" y="16251"/>
                  </a:cubicBezTo>
                  <a:cubicBezTo>
                    <a:pt x="20773" y="16198"/>
                    <a:pt x="20769" y="16140"/>
                    <a:pt x="20747" y="16091"/>
                  </a:cubicBezTo>
                  <a:close/>
                  <a:moveTo>
                    <a:pt x="20134" y="16531"/>
                  </a:moveTo>
                  <a:cubicBezTo>
                    <a:pt x="20146" y="16550"/>
                    <a:pt x="20160" y="16572"/>
                    <a:pt x="20173" y="16592"/>
                  </a:cubicBezTo>
                  <a:cubicBezTo>
                    <a:pt x="20172" y="16630"/>
                    <a:pt x="20171" y="16670"/>
                    <a:pt x="20168" y="16708"/>
                  </a:cubicBezTo>
                  <a:cubicBezTo>
                    <a:pt x="20142" y="16752"/>
                    <a:pt x="20111" y="16795"/>
                    <a:pt x="20083" y="16837"/>
                  </a:cubicBezTo>
                  <a:cubicBezTo>
                    <a:pt x="20114" y="16737"/>
                    <a:pt x="20131" y="16634"/>
                    <a:pt x="20134" y="16531"/>
                  </a:cubicBezTo>
                  <a:close/>
                  <a:moveTo>
                    <a:pt x="5268" y="16670"/>
                  </a:moveTo>
                  <a:cubicBezTo>
                    <a:pt x="5295" y="16686"/>
                    <a:pt x="5319" y="16699"/>
                    <a:pt x="5345" y="16714"/>
                  </a:cubicBezTo>
                  <a:cubicBezTo>
                    <a:pt x="5309" y="16757"/>
                    <a:pt x="5268" y="16801"/>
                    <a:pt x="5231" y="16842"/>
                  </a:cubicBezTo>
                  <a:cubicBezTo>
                    <a:pt x="5208" y="16833"/>
                    <a:pt x="5183" y="16824"/>
                    <a:pt x="5160" y="16814"/>
                  </a:cubicBezTo>
                  <a:cubicBezTo>
                    <a:pt x="5196" y="16765"/>
                    <a:pt x="5232" y="16717"/>
                    <a:pt x="5268" y="16670"/>
                  </a:cubicBezTo>
                  <a:close/>
                  <a:moveTo>
                    <a:pt x="25638" y="16746"/>
                  </a:moveTo>
                  <a:cubicBezTo>
                    <a:pt x="25642" y="16750"/>
                    <a:pt x="25644" y="16755"/>
                    <a:pt x="25650" y="16760"/>
                  </a:cubicBezTo>
                  <a:cubicBezTo>
                    <a:pt x="25641" y="16788"/>
                    <a:pt x="25632" y="16816"/>
                    <a:pt x="25619" y="16842"/>
                  </a:cubicBezTo>
                  <a:cubicBezTo>
                    <a:pt x="25619" y="16810"/>
                    <a:pt x="25625" y="16778"/>
                    <a:pt x="25638" y="16746"/>
                  </a:cubicBezTo>
                  <a:close/>
                  <a:moveTo>
                    <a:pt x="11818" y="16609"/>
                  </a:moveTo>
                  <a:cubicBezTo>
                    <a:pt x="11860" y="16634"/>
                    <a:pt x="11903" y="16657"/>
                    <a:pt x="11946" y="16679"/>
                  </a:cubicBezTo>
                  <a:cubicBezTo>
                    <a:pt x="11961" y="16688"/>
                    <a:pt x="11979" y="16696"/>
                    <a:pt x="11998" y="16707"/>
                  </a:cubicBezTo>
                  <a:cubicBezTo>
                    <a:pt x="11954" y="16756"/>
                    <a:pt x="11912" y="16801"/>
                    <a:pt x="11869" y="16846"/>
                  </a:cubicBezTo>
                  <a:cubicBezTo>
                    <a:pt x="11810" y="16795"/>
                    <a:pt x="11752" y="16746"/>
                    <a:pt x="11694" y="16695"/>
                  </a:cubicBezTo>
                  <a:lnTo>
                    <a:pt x="11700" y="16695"/>
                  </a:lnTo>
                  <a:lnTo>
                    <a:pt x="11688" y="16689"/>
                  </a:lnTo>
                  <a:lnTo>
                    <a:pt x="11687" y="16688"/>
                  </a:lnTo>
                  <a:cubicBezTo>
                    <a:pt x="11731" y="16663"/>
                    <a:pt x="11774" y="16637"/>
                    <a:pt x="11818" y="16609"/>
                  </a:cubicBezTo>
                  <a:close/>
                  <a:moveTo>
                    <a:pt x="10932" y="16641"/>
                  </a:moveTo>
                  <a:cubicBezTo>
                    <a:pt x="10938" y="16644"/>
                    <a:pt x="10942" y="16649"/>
                    <a:pt x="10946" y="16651"/>
                  </a:cubicBezTo>
                  <a:cubicBezTo>
                    <a:pt x="10945" y="16649"/>
                    <a:pt x="10944" y="16644"/>
                    <a:pt x="10944" y="16641"/>
                  </a:cubicBezTo>
                  <a:lnTo>
                    <a:pt x="10944" y="16641"/>
                  </a:lnTo>
                  <a:cubicBezTo>
                    <a:pt x="11111" y="16669"/>
                    <a:pt x="11280" y="16685"/>
                    <a:pt x="11450" y="16689"/>
                  </a:cubicBezTo>
                  <a:cubicBezTo>
                    <a:pt x="11465" y="16701"/>
                    <a:pt x="11479" y="16711"/>
                    <a:pt x="11491" y="16723"/>
                  </a:cubicBezTo>
                  <a:cubicBezTo>
                    <a:pt x="11426" y="16772"/>
                    <a:pt x="11357" y="16816"/>
                    <a:pt x="11291" y="16861"/>
                  </a:cubicBezTo>
                  <a:cubicBezTo>
                    <a:pt x="11164" y="16802"/>
                    <a:pt x="11041" y="16736"/>
                    <a:pt x="10928" y="16641"/>
                  </a:cubicBezTo>
                  <a:close/>
                  <a:moveTo>
                    <a:pt x="24078" y="16178"/>
                  </a:moveTo>
                  <a:lnTo>
                    <a:pt x="24078" y="16178"/>
                  </a:lnTo>
                  <a:cubicBezTo>
                    <a:pt x="24174" y="16307"/>
                    <a:pt x="24292" y="16419"/>
                    <a:pt x="24425" y="16509"/>
                  </a:cubicBezTo>
                  <a:cubicBezTo>
                    <a:pt x="24457" y="16529"/>
                    <a:pt x="24492" y="16550"/>
                    <a:pt x="24528" y="16550"/>
                  </a:cubicBezTo>
                  <a:cubicBezTo>
                    <a:pt x="24534" y="16550"/>
                    <a:pt x="24539" y="16549"/>
                    <a:pt x="24544" y="16548"/>
                  </a:cubicBezTo>
                  <a:cubicBezTo>
                    <a:pt x="24583" y="16542"/>
                    <a:pt x="24616" y="16501"/>
                    <a:pt x="24606" y="16467"/>
                  </a:cubicBezTo>
                  <a:lnTo>
                    <a:pt x="24606" y="16467"/>
                  </a:lnTo>
                  <a:cubicBezTo>
                    <a:pt x="24660" y="16572"/>
                    <a:pt x="24776" y="16634"/>
                    <a:pt x="24893" y="16635"/>
                  </a:cubicBezTo>
                  <a:cubicBezTo>
                    <a:pt x="24847" y="16692"/>
                    <a:pt x="24797" y="16749"/>
                    <a:pt x="24749" y="16804"/>
                  </a:cubicBezTo>
                  <a:cubicBezTo>
                    <a:pt x="24694" y="16832"/>
                    <a:pt x="24636" y="16858"/>
                    <a:pt x="24575" y="16881"/>
                  </a:cubicBezTo>
                  <a:cubicBezTo>
                    <a:pt x="24566" y="16875"/>
                    <a:pt x="24556" y="16872"/>
                    <a:pt x="24546" y="16866"/>
                  </a:cubicBezTo>
                  <a:cubicBezTo>
                    <a:pt x="24473" y="16826"/>
                    <a:pt x="24406" y="16779"/>
                    <a:pt x="24343" y="16727"/>
                  </a:cubicBezTo>
                  <a:cubicBezTo>
                    <a:pt x="24303" y="16673"/>
                    <a:pt x="24263" y="16619"/>
                    <a:pt x="24224" y="16567"/>
                  </a:cubicBezTo>
                  <a:cubicBezTo>
                    <a:pt x="24225" y="16567"/>
                    <a:pt x="24227" y="16567"/>
                    <a:pt x="24229" y="16567"/>
                  </a:cubicBezTo>
                  <a:cubicBezTo>
                    <a:pt x="24309" y="16567"/>
                    <a:pt x="24376" y="16631"/>
                    <a:pt x="24437" y="16685"/>
                  </a:cubicBezTo>
                  <a:cubicBezTo>
                    <a:pt x="24483" y="16724"/>
                    <a:pt x="24545" y="16759"/>
                    <a:pt x="24602" y="16759"/>
                  </a:cubicBezTo>
                  <a:cubicBezTo>
                    <a:pt x="24624" y="16759"/>
                    <a:pt x="24645" y="16754"/>
                    <a:pt x="24665" y="16741"/>
                  </a:cubicBezTo>
                  <a:cubicBezTo>
                    <a:pt x="24587" y="16635"/>
                    <a:pt x="24454" y="16590"/>
                    <a:pt x="24347" y="16515"/>
                  </a:cubicBezTo>
                  <a:cubicBezTo>
                    <a:pt x="24226" y="16432"/>
                    <a:pt x="24139" y="16313"/>
                    <a:pt x="24078" y="16178"/>
                  </a:cubicBezTo>
                  <a:close/>
                  <a:moveTo>
                    <a:pt x="2110" y="16630"/>
                  </a:moveTo>
                  <a:lnTo>
                    <a:pt x="2110" y="16630"/>
                  </a:lnTo>
                  <a:cubicBezTo>
                    <a:pt x="2011" y="16721"/>
                    <a:pt x="1907" y="16811"/>
                    <a:pt x="1804" y="16898"/>
                  </a:cubicBezTo>
                  <a:cubicBezTo>
                    <a:pt x="1860" y="16811"/>
                    <a:pt x="1911" y="16723"/>
                    <a:pt x="1962" y="16633"/>
                  </a:cubicBezTo>
                  <a:cubicBezTo>
                    <a:pt x="1979" y="16633"/>
                    <a:pt x="1997" y="16633"/>
                    <a:pt x="2016" y="16633"/>
                  </a:cubicBezTo>
                  <a:cubicBezTo>
                    <a:pt x="2047" y="16633"/>
                    <a:pt x="2079" y="16632"/>
                    <a:pt x="2110" y="16630"/>
                  </a:cubicBezTo>
                  <a:close/>
                  <a:moveTo>
                    <a:pt x="5990" y="16882"/>
                  </a:moveTo>
                  <a:cubicBezTo>
                    <a:pt x="5992" y="16887"/>
                    <a:pt x="5995" y="16890"/>
                    <a:pt x="5999" y="16894"/>
                  </a:cubicBezTo>
                  <a:lnTo>
                    <a:pt x="5987" y="16904"/>
                  </a:lnTo>
                  <a:cubicBezTo>
                    <a:pt x="5987" y="16897"/>
                    <a:pt x="5990" y="16890"/>
                    <a:pt x="5990" y="16882"/>
                  </a:cubicBezTo>
                  <a:close/>
                  <a:moveTo>
                    <a:pt x="16704" y="16904"/>
                  </a:moveTo>
                  <a:cubicBezTo>
                    <a:pt x="16707" y="16910"/>
                    <a:pt x="16709" y="16914"/>
                    <a:pt x="16709" y="16920"/>
                  </a:cubicBezTo>
                  <a:cubicBezTo>
                    <a:pt x="16707" y="16919"/>
                    <a:pt x="16707" y="16917"/>
                    <a:pt x="16704" y="16914"/>
                  </a:cubicBezTo>
                  <a:lnTo>
                    <a:pt x="16704" y="16904"/>
                  </a:lnTo>
                  <a:close/>
                  <a:moveTo>
                    <a:pt x="8677" y="16877"/>
                  </a:moveTo>
                  <a:lnTo>
                    <a:pt x="8677" y="16877"/>
                  </a:lnTo>
                  <a:cubicBezTo>
                    <a:pt x="8665" y="16895"/>
                    <a:pt x="8655" y="16913"/>
                    <a:pt x="8645" y="16932"/>
                  </a:cubicBezTo>
                  <a:cubicBezTo>
                    <a:pt x="8640" y="16927"/>
                    <a:pt x="8635" y="16923"/>
                    <a:pt x="8629" y="16917"/>
                  </a:cubicBezTo>
                  <a:cubicBezTo>
                    <a:pt x="8645" y="16904"/>
                    <a:pt x="8662" y="16891"/>
                    <a:pt x="8677" y="16877"/>
                  </a:cubicBezTo>
                  <a:close/>
                  <a:moveTo>
                    <a:pt x="16468" y="16383"/>
                  </a:moveTo>
                  <a:lnTo>
                    <a:pt x="16454" y="16763"/>
                  </a:lnTo>
                  <a:lnTo>
                    <a:pt x="16443" y="16705"/>
                  </a:lnTo>
                  <a:cubicBezTo>
                    <a:pt x="16425" y="16771"/>
                    <a:pt x="16399" y="16852"/>
                    <a:pt x="16370" y="16939"/>
                  </a:cubicBezTo>
                  <a:cubicBezTo>
                    <a:pt x="16414" y="16757"/>
                    <a:pt x="16443" y="16570"/>
                    <a:pt x="16468" y="16383"/>
                  </a:cubicBezTo>
                  <a:close/>
                  <a:moveTo>
                    <a:pt x="23243" y="16720"/>
                  </a:moveTo>
                  <a:cubicBezTo>
                    <a:pt x="23265" y="16763"/>
                    <a:pt x="23287" y="16807"/>
                    <a:pt x="23314" y="16846"/>
                  </a:cubicBezTo>
                  <a:cubicBezTo>
                    <a:pt x="23293" y="16881"/>
                    <a:pt x="23268" y="16913"/>
                    <a:pt x="23245" y="16946"/>
                  </a:cubicBezTo>
                  <a:cubicBezTo>
                    <a:pt x="23230" y="16932"/>
                    <a:pt x="23217" y="16917"/>
                    <a:pt x="23203" y="16903"/>
                  </a:cubicBezTo>
                  <a:cubicBezTo>
                    <a:pt x="23214" y="16847"/>
                    <a:pt x="23222" y="16794"/>
                    <a:pt x="23220" y="16739"/>
                  </a:cubicBezTo>
                  <a:cubicBezTo>
                    <a:pt x="23229" y="16731"/>
                    <a:pt x="23236" y="16724"/>
                    <a:pt x="23243" y="16720"/>
                  </a:cubicBezTo>
                  <a:close/>
                  <a:moveTo>
                    <a:pt x="23895" y="16866"/>
                  </a:moveTo>
                  <a:cubicBezTo>
                    <a:pt x="23904" y="16898"/>
                    <a:pt x="23914" y="16930"/>
                    <a:pt x="23926" y="16962"/>
                  </a:cubicBezTo>
                  <a:cubicBezTo>
                    <a:pt x="23914" y="16938"/>
                    <a:pt x="23906" y="16911"/>
                    <a:pt x="23895" y="16888"/>
                  </a:cubicBezTo>
                  <a:lnTo>
                    <a:pt x="23895" y="16866"/>
                  </a:lnTo>
                  <a:close/>
                  <a:moveTo>
                    <a:pt x="15010" y="16779"/>
                  </a:moveTo>
                  <a:cubicBezTo>
                    <a:pt x="15052" y="16804"/>
                    <a:pt x="15095" y="16824"/>
                    <a:pt x="15139" y="16847"/>
                  </a:cubicBezTo>
                  <a:cubicBezTo>
                    <a:pt x="15075" y="16888"/>
                    <a:pt x="15008" y="16927"/>
                    <a:pt x="14943" y="16964"/>
                  </a:cubicBezTo>
                  <a:cubicBezTo>
                    <a:pt x="14859" y="16940"/>
                    <a:pt x="14777" y="16917"/>
                    <a:pt x="14693" y="16894"/>
                  </a:cubicBezTo>
                  <a:lnTo>
                    <a:pt x="14649" y="16861"/>
                  </a:lnTo>
                  <a:cubicBezTo>
                    <a:pt x="14708" y="16858"/>
                    <a:pt x="14764" y="16850"/>
                    <a:pt x="14821" y="16837"/>
                  </a:cubicBezTo>
                  <a:cubicBezTo>
                    <a:pt x="14886" y="16834"/>
                    <a:pt x="14953" y="16832"/>
                    <a:pt x="15018" y="16830"/>
                  </a:cubicBezTo>
                  <a:cubicBezTo>
                    <a:pt x="15005" y="16816"/>
                    <a:pt x="14994" y="16802"/>
                    <a:pt x="14979" y="16791"/>
                  </a:cubicBezTo>
                  <a:cubicBezTo>
                    <a:pt x="14989" y="16788"/>
                    <a:pt x="15001" y="16782"/>
                    <a:pt x="15010" y="16779"/>
                  </a:cubicBezTo>
                  <a:close/>
                  <a:moveTo>
                    <a:pt x="24732" y="16955"/>
                  </a:moveTo>
                  <a:cubicBezTo>
                    <a:pt x="24733" y="16956"/>
                    <a:pt x="24733" y="16961"/>
                    <a:pt x="24733" y="16964"/>
                  </a:cubicBezTo>
                  <a:cubicBezTo>
                    <a:pt x="24732" y="16962"/>
                    <a:pt x="24727" y="16961"/>
                    <a:pt x="24726" y="16959"/>
                  </a:cubicBezTo>
                  <a:cubicBezTo>
                    <a:pt x="24727" y="16956"/>
                    <a:pt x="24730" y="16956"/>
                    <a:pt x="24732" y="16955"/>
                  </a:cubicBezTo>
                  <a:close/>
                  <a:moveTo>
                    <a:pt x="23779" y="16977"/>
                  </a:moveTo>
                  <a:lnTo>
                    <a:pt x="23776" y="17008"/>
                  </a:lnTo>
                  <a:lnTo>
                    <a:pt x="23776" y="17008"/>
                  </a:lnTo>
                  <a:cubicBezTo>
                    <a:pt x="23778" y="16998"/>
                    <a:pt x="23779" y="16988"/>
                    <a:pt x="23779" y="16977"/>
                  </a:cubicBezTo>
                  <a:close/>
                  <a:moveTo>
                    <a:pt x="13232" y="16984"/>
                  </a:moveTo>
                  <a:lnTo>
                    <a:pt x="13232" y="17012"/>
                  </a:lnTo>
                  <a:lnTo>
                    <a:pt x="13225" y="17010"/>
                  </a:lnTo>
                  <a:cubicBezTo>
                    <a:pt x="13226" y="17000"/>
                    <a:pt x="13231" y="16993"/>
                    <a:pt x="13232" y="16984"/>
                  </a:cubicBezTo>
                  <a:close/>
                  <a:moveTo>
                    <a:pt x="8809" y="16978"/>
                  </a:moveTo>
                  <a:lnTo>
                    <a:pt x="8809" y="16978"/>
                  </a:lnTo>
                  <a:cubicBezTo>
                    <a:pt x="8797" y="16993"/>
                    <a:pt x="8787" y="17006"/>
                    <a:pt x="8775" y="17020"/>
                  </a:cubicBezTo>
                  <a:cubicBezTo>
                    <a:pt x="8771" y="17017"/>
                    <a:pt x="8764" y="17013"/>
                    <a:pt x="8758" y="17010"/>
                  </a:cubicBezTo>
                  <a:cubicBezTo>
                    <a:pt x="8774" y="16999"/>
                    <a:pt x="8793" y="16990"/>
                    <a:pt x="8809" y="16978"/>
                  </a:cubicBezTo>
                  <a:close/>
                  <a:moveTo>
                    <a:pt x="6917" y="16423"/>
                  </a:moveTo>
                  <a:lnTo>
                    <a:pt x="6917" y="16423"/>
                  </a:lnTo>
                  <a:cubicBezTo>
                    <a:pt x="7021" y="16605"/>
                    <a:pt x="7047" y="16814"/>
                    <a:pt x="7066" y="17023"/>
                  </a:cubicBezTo>
                  <a:cubicBezTo>
                    <a:pt x="6989" y="16946"/>
                    <a:pt x="6917" y="16863"/>
                    <a:pt x="6854" y="16775"/>
                  </a:cubicBezTo>
                  <a:cubicBezTo>
                    <a:pt x="6898" y="16665"/>
                    <a:pt x="6920" y="16545"/>
                    <a:pt x="6917" y="16423"/>
                  </a:cubicBezTo>
                  <a:close/>
                  <a:moveTo>
                    <a:pt x="11548" y="16768"/>
                  </a:moveTo>
                  <a:cubicBezTo>
                    <a:pt x="11549" y="16769"/>
                    <a:pt x="11552" y="16772"/>
                    <a:pt x="11555" y="16773"/>
                  </a:cubicBezTo>
                  <a:cubicBezTo>
                    <a:pt x="11629" y="16830"/>
                    <a:pt x="11706" y="16887"/>
                    <a:pt x="11786" y="16938"/>
                  </a:cubicBezTo>
                  <a:cubicBezTo>
                    <a:pt x="11752" y="16968"/>
                    <a:pt x="11722" y="16999"/>
                    <a:pt x="11691" y="17032"/>
                  </a:cubicBezTo>
                  <a:cubicBezTo>
                    <a:pt x="11571" y="16978"/>
                    <a:pt x="11450" y="16932"/>
                    <a:pt x="11330" y="16878"/>
                  </a:cubicBezTo>
                  <a:cubicBezTo>
                    <a:pt x="11402" y="16845"/>
                    <a:pt x="11475" y="16805"/>
                    <a:pt x="11548" y="16768"/>
                  </a:cubicBezTo>
                  <a:close/>
                  <a:moveTo>
                    <a:pt x="22417" y="16810"/>
                  </a:moveTo>
                  <a:cubicBezTo>
                    <a:pt x="22433" y="16853"/>
                    <a:pt x="22448" y="16895"/>
                    <a:pt x="22462" y="16935"/>
                  </a:cubicBezTo>
                  <a:lnTo>
                    <a:pt x="22501" y="17033"/>
                  </a:lnTo>
                  <a:cubicBezTo>
                    <a:pt x="22472" y="16968"/>
                    <a:pt x="22443" y="16897"/>
                    <a:pt x="22417" y="16821"/>
                  </a:cubicBezTo>
                  <a:lnTo>
                    <a:pt x="22417" y="16810"/>
                  </a:lnTo>
                  <a:close/>
                  <a:moveTo>
                    <a:pt x="15211" y="17026"/>
                  </a:moveTo>
                  <a:lnTo>
                    <a:pt x="15194" y="17036"/>
                  </a:lnTo>
                  <a:cubicBezTo>
                    <a:pt x="15194" y="17035"/>
                    <a:pt x="15193" y="17035"/>
                    <a:pt x="15191" y="17035"/>
                  </a:cubicBezTo>
                  <a:cubicBezTo>
                    <a:pt x="15198" y="17032"/>
                    <a:pt x="15204" y="17028"/>
                    <a:pt x="15211" y="17026"/>
                  </a:cubicBezTo>
                  <a:close/>
                  <a:moveTo>
                    <a:pt x="12484" y="16605"/>
                  </a:moveTo>
                  <a:cubicBezTo>
                    <a:pt x="12435" y="16694"/>
                    <a:pt x="12384" y="16782"/>
                    <a:pt x="12336" y="16871"/>
                  </a:cubicBezTo>
                  <a:cubicBezTo>
                    <a:pt x="12256" y="16929"/>
                    <a:pt x="12176" y="16984"/>
                    <a:pt x="12094" y="17038"/>
                  </a:cubicBezTo>
                  <a:cubicBezTo>
                    <a:pt x="12083" y="17029"/>
                    <a:pt x="12072" y="17020"/>
                    <a:pt x="12062" y="17009"/>
                  </a:cubicBezTo>
                  <a:cubicBezTo>
                    <a:pt x="12169" y="16927"/>
                    <a:pt x="12271" y="16840"/>
                    <a:pt x="12361" y="16744"/>
                  </a:cubicBezTo>
                  <a:cubicBezTo>
                    <a:pt x="12367" y="16741"/>
                    <a:pt x="12372" y="16739"/>
                    <a:pt x="12377" y="16736"/>
                  </a:cubicBezTo>
                  <a:cubicBezTo>
                    <a:pt x="12375" y="16736"/>
                    <a:pt x="12374" y="16736"/>
                    <a:pt x="12372" y="16733"/>
                  </a:cubicBezTo>
                  <a:cubicBezTo>
                    <a:pt x="12412" y="16692"/>
                    <a:pt x="12448" y="16650"/>
                    <a:pt x="12484" y="16605"/>
                  </a:cubicBezTo>
                  <a:close/>
                  <a:moveTo>
                    <a:pt x="5839" y="17026"/>
                  </a:moveTo>
                  <a:cubicBezTo>
                    <a:pt x="5839" y="17033"/>
                    <a:pt x="5838" y="17041"/>
                    <a:pt x="5835" y="17048"/>
                  </a:cubicBezTo>
                  <a:lnTo>
                    <a:pt x="5809" y="17070"/>
                  </a:lnTo>
                  <a:cubicBezTo>
                    <a:pt x="5819" y="17055"/>
                    <a:pt x="5830" y="17041"/>
                    <a:pt x="5839" y="17026"/>
                  </a:cubicBezTo>
                  <a:close/>
                  <a:moveTo>
                    <a:pt x="25907" y="16847"/>
                  </a:moveTo>
                  <a:cubicBezTo>
                    <a:pt x="25921" y="16891"/>
                    <a:pt x="25937" y="16935"/>
                    <a:pt x="25952" y="16974"/>
                  </a:cubicBezTo>
                  <a:lnTo>
                    <a:pt x="25989" y="17071"/>
                  </a:lnTo>
                  <a:cubicBezTo>
                    <a:pt x="25960" y="17006"/>
                    <a:pt x="25931" y="16935"/>
                    <a:pt x="25907" y="16859"/>
                  </a:cubicBezTo>
                  <a:lnTo>
                    <a:pt x="25907" y="16847"/>
                  </a:lnTo>
                  <a:close/>
                  <a:moveTo>
                    <a:pt x="13157" y="16801"/>
                  </a:moveTo>
                  <a:cubicBezTo>
                    <a:pt x="13123" y="16877"/>
                    <a:pt x="13078" y="16961"/>
                    <a:pt x="13026" y="17048"/>
                  </a:cubicBezTo>
                  <a:lnTo>
                    <a:pt x="12969" y="17094"/>
                  </a:lnTo>
                  <a:cubicBezTo>
                    <a:pt x="13036" y="17000"/>
                    <a:pt x="13100" y="16903"/>
                    <a:pt x="13157" y="16801"/>
                  </a:cubicBezTo>
                  <a:close/>
                  <a:moveTo>
                    <a:pt x="20770" y="16788"/>
                  </a:moveTo>
                  <a:cubicBezTo>
                    <a:pt x="20789" y="16894"/>
                    <a:pt x="20817" y="16996"/>
                    <a:pt x="20850" y="17094"/>
                  </a:cubicBezTo>
                  <a:cubicBezTo>
                    <a:pt x="20824" y="17064"/>
                    <a:pt x="20796" y="17032"/>
                    <a:pt x="20769" y="16999"/>
                  </a:cubicBezTo>
                  <a:cubicBezTo>
                    <a:pt x="20769" y="16927"/>
                    <a:pt x="20769" y="16859"/>
                    <a:pt x="20770" y="16788"/>
                  </a:cubicBezTo>
                  <a:close/>
                  <a:moveTo>
                    <a:pt x="24517" y="17004"/>
                  </a:moveTo>
                  <a:cubicBezTo>
                    <a:pt x="24530" y="17006"/>
                    <a:pt x="24543" y="17006"/>
                    <a:pt x="24556" y="17006"/>
                  </a:cubicBezTo>
                  <a:cubicBezTo>
                    <a:pt x="24601" y="17023"/>
                    <a:pt x="24645" y="17039"/>
                    <a:pt x="24691" y="17051"/>
                  </a:cubicBezTo>
                  <a:cubicBezTo>
                    <a:pt x="24675" y="17065"/>
                    <a:pt x="24659" y="17080"/>
                    <a:pt x="24640" y="17094"/>
                  </a:cubicBezTo>
                  <a:cubicBezTo>
                    <a:pt x="24600" y="17064"/>
                    <a:pt x="24558" y="17033"/>
                    <a:pt x="24517" y="17004"/>
                  </a:cubicBezTo>
                  <a:close/>
                  <a:moveTo>
                    <a:pt x="15531" y="16953"/>
                  </a:moveTo>
                  <a:lnTo>
                    <a:pt x="15531" y="16953"/>
                  </a:lnTo>
                  <a:cubicBezTo>
                    <a:pt x="15511" y="17007"/>
                    <a:pt x="15483" y="17059"/>
                    <a:pt x="15452" y="17112"/>
                  </a:cubicBezTo>
                  <a:cubicBezTo>
                    <a:pt x="15431" y="17105"/>
                    <a:pt x="15410" y="17096"/>
                    <a:pt x="15389" y="17090"/>
                  </a:cubicBezTo>
                  <a:cubicBezTo>
                    <a:pt x="15438" y="17044"/>
                    <a:pt x="15484" y="17000"/>
                    <a:pt x="15531" y="16953"/>
                  </a:cubicBezTo>
                  <a:close/>
                  <a:moveTo>
                    <a:pt x="12011" y="17049"/>
                  </a:moveTo>
                  <a:cubicBezTo>
                    <a:pt x="12025" y="17055"/>
                    <a:pt x="12041" y="17059"/>
                    <a:pt x="12057" y="17065"/>
                  </a:cubicBezTo>
                  <a:cubicBezTo>
                    <a:pt x="12012" y="17093"/>
                    <a:pt x="11970" y="17119"/>
                    <a:pt x="11927" y="17145"/>
                  </a:cubicBezTo>
                  <a:cubicBezTo>
                    <a:pt x="11919" y="17142"/>
                    <a:pt x="11915" y="17138"/>
                    <a:pt x="11908" y="17135"/>
                  </a:cubicBezTo>
                  <a:cubicBezTo>
                    <a:pt x="11903" y="17134"/>
                    <a:pt x="11898" y="17131"/>
                    <a:pt x="11895" y="17128"/>
                  </a:cubicBezTo>
                  <a:cubicBezTo>
                    <a:pt x="11934" y="17102"/>
                    <a:pt x="11973" y="17077"/>
                    <a:pt x="12011" y="17049"/>
                  </a:cubicBezTo>
                  <a:close/>
                  <a:moveTo>
                    <a:pt x="32552" y="16518"/>
                  </a:moveTo>
                  <a:cubicBezTo>
                    <a:pt x="32552" y="16518"/>
                    <a:pt x="32552" y="16519"/>
                    <a:pt x="32552" y="16519"/>
                  </a:cubicBezTo>
                  <a:lnTo>
                    <a:pt x="32552" y="16519"/>
                  </a:lnTo>
                  <a:lnTo>
                    <a:pt x="32552" y="16519"/>
                  </a:lnTo>
                  <a:lnTo>
                    <a:pt x="32552" y="16550"/>
                  </a:lnTo>
                  <a:cubicBezTo>
                    <a:pt x="32551" y="16554"/>
                    <a:pt x="32549" y="16559"/>
                    <a:pt x="32548" y="16565"/>
                  </a:cubicBezTo>
                  <a:lnTo>
                    <a:pt x="32548" y="16565"/>
                  </a:lnTo>
                  <a:lnTo>
                    <a:pt x="32549" y="16550"/>
                  </a:lnTo>
                  <a:lnTo>
                    <a:pt x="32549" y="16550"/>
                  </a:lnTo>
                  <a:cubicBezTo>
                    <a:pt x="32548" y="16559"/>
                    <a:pt x="32547" y="16567"/>
                    <a:pt x="32546" y="16576"/>
                  </a:cubicBezTo>
                  <a:cubicBezTo>
                    <a:pt x="32517" y="16728"/>
                    <a:pt x="32479" y="16872"/>
                    <a:pt x="32438" y="17010"/>
                  </a:cubicBezTo>
                  <a:cubicBezTo>
                    <a:pt x="32420" y="17058"/>
                    <a:pt x="32395" y="17106"/>
                    <a:pt x="32370" y="17151"/>
                  </a:cubicBezTo>
                  <a:lnTo>
                    <a:pt x="32341" y="17163"/>
                  </a:lnTo>
                  <a:cubicBezTo>
                    <a:pt x="32431" y="16953"/>
                    <a:pt x="32507" y="16739"/>
                    <a:pt x="32552" y="16518"/>
                  </a:cubicBezTo>
                  <a:close/>
                  <a:moveTo>
                    <a:pt x="14279" y="16858"/>
                  </a:moveTo>
                  <a:lnTo>
                    <a:pt x="14416" y="17028"/>
                  </a:lnTo>
                  <a:cubicBezTo>
                    <a:pt x="14421" y="17029"/>
                    <a:pt x="14424" y="17032"/>
                    <a:pt x="14430" y="17033"/>
                  </a:cubicBezTo>
                  <a:cubicBezTo>
                    <a:pt x="14446" y="17070"/>
                    <a:pt x="14461" y="17105"/>
                    <a:pt x="14490" y="17141"/>
                  </a:cubicBezTo>
                  <a:cubicBezTo>
                    <a:pt x="14501" y="17152"/>
                    <a:pt x="14514" y="17166"/>
                    <a:pt x="14525" y="17177"/>
                  </a:cubicBezTo>
                  <a:cubicBezTo>
                    <a:pt x="14525" y="17179"/>
                    <a:pt x="14523" y="17180"/>
                    <a:pt x="14522" y="17180"/>
                  </a:cubicBezTo>
                  <a:cubicBezTo>
                    <a:pt x="14449" y="17122"/>
                    <a:pt x="14378" y="17062"/>
                    <a:pt x="14308" y="17003"/>
                  </a:cubicBezTo>
                  <a:cubicBezTo>
                    <a:pt x="14297" y="16955"/>
                    <a:pt x="14285" y="16906"/>
                    <a:pt x="14279" y="16858"/>
                  </a:cubicBezTo>
                  <a:close/>
                  <a:moveTo>
                    <a:pt x="16152" y="17090"/>
                  </a:moveTo>
                  <a:lnTo>
                    <a:pt x="16152" y="17135"/>
                  </a:lnTo>
                  <a:cubicBezTo>
                    <a:pt x="16142" y="17151"/>
                    <a:pt x="16131" y="17166"/>
                    <a:pt x="16119" y="17180"/>
                  </a:cubicBezTo>
                  <a:cubicBezTo>
                    <a:pt x="16131" y="17151"/>
                    <a:pt x="16144" y="17122"/>
                    <a:pt x="16152" y="17090"/>
                  </a:cubicBezTo>
                  <a:close/>
                  <a:moveTo>
                    <a:pt x="32714" y="16557"/>
                  </a:moveTo>
                  <a:cubicBezTo>
                    <a:pt x="32758" y="16665"/>
                    <a:pt x="32807" y="16765"/>
                    <a:pt x="32864" y="16853"/>
                  </a:cubicBezTo>
                  <a:cubicBezTo>
                    <a:pt x="32918" y="16940"/>
                    <a:pt x="32971" y="16991"/>
                    <a:pt x="33000" y="17093"/>
                  </a:cubicBezTo>
                  <a:cubicBezTo>
                    <a:pt x="33009" y="17122"/>
                    <a:pt x="33015" y="17152"/>
                    <a:pt x="33022" y="17181"/>
                  </a:cubicBezTo>
                  <a:cubicBezTo>
                    <a:pt x="32921" y="17032"/>
                    <a:pt x="32833" y="16872"/>
                    <a:pt x="32768" y="16701"/>
                  </a:cubicBezTo>
                  <a:cubicBezTo>
                    <a:pt x="32749" y="16654"/>
                    <a:pt x="32733" y="16606"/>
                    <a:pt x="32714" y="16557"/>
                  </a:cubicBezTo>
                  <a:close/>
                  <a:moveTo>
                    <a:pt x="13212" y="17055"/>
                  </a:moveTo>
                  <a:lnTo>
                    <a:pt x="13212" y="17055"/>
                  </a:lnTo>
                  <a:cubicBezTo>
                    <a:pt x="13207" y="17100"/>
                    <a:pt x="13202" y="17144"/>
                    <a:pt x="13196" y="17192"/>
                  </a:cubicBezTo>
                  <a:lnTo>
                    <a:pt x="13174" y="17186"/>
                  </a:lnTo>
                  <a:cubicBezTo>
                    <a:pt x="13187" y="17144"/>
                    <a:pt x="13200" y="17099"/>
                    <a:pt x="13212" y="17055"/>
                  </a:cubicBezTo>
                  <a:close/>
                  <a:moveTo>
                    <a:pt x="16048" y="16714"/>
                  </a:moveTo>
                  <a:lnTo>
                    <a:pt x="16048" y="16714"/>
                  </a:lnTo>
                  <a:cubicBezTo>
                    <a:pt x="15964" y="16850"/>
                    <a:pt x="15872" y="16980"/>
                    <a:pt x="15763" y="17094"/>
                  </a:cubicBezTo>
                  <a:lnTo>
                    <a:pt x="15720" y="17138"/>
                  </a:lnTo>
                  <a:cubicBezTo>
                    <a:pt x="15683" y="17157"/>
                    <a:pt x="15647" y="17174"/>
                    <a:pt x="15608" y="17192"/>
                  </a:cubicBezTo>
                  <a:cubicBezTo>
                    <a:pt x="15604" y="17186"/>
                    <a:pt x="15598" y="17181"/>
                    <a:pt x="15590" y="17177"/>
                  </a:cubicBezTo>
                  <a:cubicBezTo>
                    <a:pt x="15576" y="17167"/>
                    <a:pt x="15561" y="17160"/>
                    <a:pt x="15545" y="17151"/>
                  </a:cubicBezTo>
                  <a:cubicBezTo>
                    <a:pt x="15731" y="17020"/>
                    <a:pt x="15904" y="16874"/>
                    <a:pt x="16048" y="16714"/>
                  </a:cubicBezTo>
                  <a:close/>
                  <a:moveTo>
                    <a:pt x="32241" y="17195"/>
                  </a:moveTo>
                  <a:lnTo>
                    <a:pt x="32241" y="17195"/>
                  </a:lnTo>
                  <a:cubicBezTo>
                    <a:pt x="32239" y="17196"/>
                    <a:pt x="32239" y="17200"/>
                    <a:pt x="32238" y="17202"/>
                  </a:cubicBezTo>
                  <a:lnTo>
                    <a:pt x="32232" y="17203"/>
                  </a:lnTo>
                  <a:lnTo>
                    <a:pt x="32232" y="17203"/>
                  </a:lnTo>
                  <a:lnTo>
                    <a:pt x="32241" y="17195"/>
                  </a:lnTo>
                  <a:close/>
                  <a:moveTo>
                    <a:pt x="11763" y="17208"/>
                  </a:moveTo>
                  <a:lnTo>
                    <a:pt x="11795" y="17224"/>
                  </a:lnTo>
                  <a:cubicBezTo>
                    <a:pt x="11789" y="17226"/>
                    <a:pt x="11784" y="17231"/>
                    <a:pt x="11777" y="17232"/>
                  </a:cubicBezTo>
                  <a:cubicBezTo>
                    <a:pt x="11773" y="17224"/>
                    <a:pt x="11765" y="17216"/>
                    <a:pt x="11763" y="17208"/>
                  </a:cubicBezTo>
                  <a:close/>
                  <a:moveTo>
                    <a:pt x="29053" y="17136"/>
                  </a:moveTo>
                  <a:cubicBezTo>
                    <a:pt x="29062" y="17170"/>
                    <a:pt x="29074" y="17200"/>
                    <a:pt x="29084" y="17232"/>
                  </a:cubicBezTo>
                  <a:cubicBezTo>
                    <a:pt x="29074" y="17208"/>
                    <a:pt x="29065" y="17181"/>
                    <a:pt x="29053" y="17158"/>
                  </a:cubicBezTo>
                  <a:lnTo>
                    <a:pt x="29053" y="17136"/>
                  </a:lnTo>
                  <a:close/>
                  <a:moveTo>
                    <a:pt x="10544" y="17065"/>
                  </a:moveTo>
                  <a:cubicBezTo>
                    <a:pt x="10594" y="17132"/>
                    <a:pt x="10641" y="17199"/>
                    <a:pt x="10691" y="17266"/>
                  </a:cubicBezTo>
                  <a:cubicBezTo>
                    <a:pt x="10646" y="17221"/>
                    <a:pt x="10602" y="17174"/>
                    <a:pt x="10557" y="17129"/>
                  </a:cubicBezTo>
                  <a:cubicBezTo>
                    <a:pt x="10553" y="17107"/>
                    <a:pt x="10550" y="17087"/>
                    <a:pt x="10544" y="17065"/>
                  </a:cubicBezTo>
                  <a:close/>
                  <a:moveTo>
                    <a:pt x="15328" y="17260"/>
                  </a:moveTo>
                  <a:lnTo>
                    <a:pt x="15328" y="17260"/>
                  </a:lnTo>
                  <a:cubicBezTo>
                    <a:pt x="15335" y="17261"/>
                    <a:pt x="15339" y="17261"/>
                    <a:pt x="15346" y="17261"/>
                  </a:cubicBezTo>
                  <a:lnTo>
                    <a:pt x="15342" y="17267"/>
                  </a:lnTo>
                  <a:cubicBezTo>
                    <a:pt x="15336" y="17266"/>
                    <a:pt x="15331" y="17261"/>
                    <a:pt x="15328" y="17260"/>
                  </a:cubicBezTo>
                  <a:close/>
                  <a:moveTo>
                    <a:pt x="28937" y="17247"/>
                  </a:moveTo>
                  <a:lnTo>
                    <a:pt x="28936" y="17274"/>
                  </a:lnTo>
                  <a:lnTo>
                    <a:pt x="28936" y="17274"/>
                  </a:lnTo>
                  <a:cubicBezTo>
                    <a:pt x="28937" y="17265"/>
                    <a:pt x="28937" y="17256"/>
                    <a:pt x="28937" y="17247"/>
                  </a:cubicBezTo>
                  <a:close/>
                  <a:moveTo>
                    <a:pt x="3161" y="17135"/>
                  </a:moveTo>
                  <a:cubicBezTo>
                    <a:pt x="3163" y="17138"/>
                    <a:pt x="3163" y="17144"/>
                    <a:pt x="3164" y="17148"/>
                  </a:cubicBezTo>
                  <a:cubicBezTo>
                    <a:pt x="3154" y="17186"/>
                    <a:pt x="3144" y="17225"/>
                    <a:pt x="3131" y="17264"/>
                  </a:cubicBezTo>
                  <a:cubicBezTo>
                    <a:pt x="3124" y="17267"/>
                    <a:pt x="3115" y="17272"/>
                    <a:pt x="3108" y="17274"/>
                  </a:cubicBezTo>
                  <a:cubicBezTo>
                    <a:pt x="3122" y="17228"/>
                    <a:pt x="3140" y="17180"/>
                    <a:pt x="3161" y="17135"/>
                  </a:cubicBezTo>
                  <a:close/>
                  <a:moveTo>
                    <a:pt x="15397" y="17266"/>
                  </a:moveTo>
                  <a:cubicBezTo>
                    <a:pt x="15387" y="17269"/>
                    <a:pt x="15376" y="17274"/>
                    <a:pt x="15364" y="17279"/>
                  </a:cubicBezTo>
                  <a:cubicBezTo>
                    <a:pt x="15361" y="17279"/>
                    <a:pt x="15361" y="17276"/>
                    <a:pt x="15360" y="17276"/>
                  </a:cubicBezTo>
                  <a:cubicBezTo>
                    <a:pt x="15365" y="17273"/>
                    <a:pt x="15373" y="17269"/>
                    <a:pt x="15378" y="17266"/>
                  </a:cubicBezTo>
                  <a:close/>
                  <a:moveTo>
                    <a:pt x="14838" y="17180"/>
                  </a:moveTo>
                  <a:cubicBezTo>
                    <a:pt x="14857" y="17186"/>
                    <a:pt x="14875" y="17189"/>
                    <a:pt x="14893" y="17193"/>
                  </a:cubicBezTo>
                  <a:cubicBezTo>
                    <a:pt x="14906" y="17200"/>
                    <a:pt x="14921" y="17206"/>
                    <a:pt x="14936" y="17213"/>
                  </a:cubicBezTo>
                  <a:cubicBezTo>
                    <a:pt x="14896" y="17235"/>
                    <a:pt x="14863" y="17258"/>
                    <a:pt x="14827" y="17283"/>
                  </a:cubicBezTo>
                  <a:cubicBezTo>
                    <a:pt x="14800" y="17257"/>
                    <a:pt x="14773" y="17228"/>
                    <a:pt x="14748" y="17200"/>
                  </a:cubicBezTo>
                  <a:cubicBezTo>
                    <a:pt x="14779" y="17195"/>
                    <a:pt x="14808" y="17187"/>
                    <a:pt x="14838" y="17180"/>
                  </a:cubicBezTo>
                  <a:close/>
                  <a:moveTo>
                    <a:pt x="24212" y="17054"/>
                  </a:moveTo>
                  <a:lnTo>
                    <a:pt x="24212" y="17054"/>
                  </a:lnTo>
                  <a:cubicBezTo>
                    <a:pt x="24245" y="17077"/>
                    <a:pt x="24280" y="17102"/>
                    <a:pt x="24312" y="17123"/>
                  </a:cubicBezTo>
                  <a:cubicBezTo>
                    <a:pt x="24367" y="17163"/>
                    <a:pt x="24421" y="17200"/>
                    <a:pt x="24478" y="17235"/>
                  </a:cubicBezTo>
                  <a:cubicBezTo>
                    <a:pt x="24456" y="17254"/>
                    <a:pt x="24434" y="17273"/>
                    <a:pt x="24412" y="17293"/>
                  </a:cubicBezTo>
                  <a:cubicBezTo>
                    <a:pt x="24350" y="17222"/>
                    <a:pt x="24292" y="17150"/>
                    <a:pt x="24231" y="17075"/>
                  </a:cubicBezTo>
                  <a:cubicBezTo>
                    <a:pt x="24225" y="17068"/>
                    <a:pt x="24218" y="17059"/>
                    <a:pt x="24212" y="17054"/>
                  </a:cubicBezTo>
                  <a:close/>
                  <a:moveTo>
                    <a:pt x="21838" y="16983"/>
                  </a:moveTo>
                  <a:cubicBezTo>
                    <a:pt x="21851" y="16990"/>
                    <a:pt x="21865" y="16997"/>
                    <a:pt x="21878" y="17006"/>
                  </a:cubicBezTo>
                  <a:cubicBezTo>
                    <a:pt x="21859" y="17051"/>
                    <a:pt x="21841" y="17094"/>
                    <a:pt x="21814" y="17136"/>
                  </a:cubicBezTo>
                  <a:cubicBezTo>
                    <a:pt x="21778" y="17195"/>
                    <a:pt x="21736" y="17245"/>
                    <a:pt x="21691" y="17296"/>
                  </a:cubicBezTo>
                  <a:cubicBezTo>
                    <a:pt x="21668" y="17283"/>
                    <a:pt x="21646" y="17272"/>
                    <a:pt x="21624" y="17258"/>
                  </a:cubicBezTo>
                  <a:cubicBezTo>
                    <a:pt x="21703" y="17171"/>
                    <a:pt x="21775" y="17080"/>
                    <a:pt x="21838" y="16983"/>
                  </a:cubicBezTo>
                  <a:close/>
                  <a:moveTo>
                    <a:pt x="23243" y="17206"/>
                  </a:moveTo>
                  <a:cubicBezTo>
                    <a:pt x="23252" y="17216"/>
                    <a:pt x="23264" y="17225"/>
                    <a:pt x="23274" y="17237"/>
                  </a:cubicBezTo>
                  <a:cubicBezTo>
                    <a:pt x="23245" y="17269"/>
                    <a:pt x="23217" y="17305"/>
                    <a:pt x="23188" y="17338"/>
                  </a:cubicBezTo>
                  <a:cubicBezTo>
                    <a:pt x="23179" y="17331"/>
                    <a:pt x="23171" y="17324"/>
                    <a:pt x="23163" y="17317"/>
                  </a:cubicBezTo>
                  <a:cubicBezTo>
                    <a:pt x="23162" y="17301"/>
                    <a:pt x="23158" y="17286"/>
                    <a:pt x="23156" y="17269"/>
                  </a:cubicBezTo>
                  <a:cubicBezTo>
                    <a:pt x="23172" y="17257"/>
                    <a:pt x="23191" y="17245"/>
                    <a:pt x="23207" y="17232"/>
                  </a:cubicBezTo>
                  <a:cubicBezTo>
                    <a:pt x="23220" y="17224"/>
                    <a:pt x="23230" y="17215"/>
                    <a:pt x="23243" y="17206"/>
                  </a:cubicBezTo>
                  <a:close/>
                  <a:moveTo>
                    <a:pt x="11568" y="17305"/>
                  </a:moveTo>
                  <a:cubicBezTo>
                    <a:pt x="11584" y="17312"/>
                    <a:pt x="11600" y="17317"/>
                    <a:pt x="11617" y="17324"/>
                  </a:cubicBezTo>
                  <a:cubicBezTo>
                    <a:pt x="11600" y="17333"/>
                    <a:pt x="11585" y="17340"/>
                    <a:pt x="11569" y="17347"/>
                  </a:cubicBezTo>
                  <a:cubicBezTo>
                    <a:pt x="11556" y="17337"/>
                    <a:pt x="11548" y="17327"/>
                    <a:pt x="11540" y="17318"/>
                  </a:cubicBezTo>
                  <a:cubicBezTo>
                    <a:pt x="11549" y="17315"/>
                    <a:pt x="11558" y="17309"/>
                    <a:pt x="11568" y="17305"/>
                  </a:cubicBezTo>
                  <a:close/>
                  <a:moveTo>
                    <a:pt x="17368" y="17286"/>
                  </a:moveTo>
                  <a:cubicBezTo>
                    <a:pt x="17384" y="17319"/>
                    <a:pt x="17400" y="17354"/>
                    <a:pt x="17419" y="17389"/>
                  </a:cubicBezTo>
                  <a:cubicBezTo>
                    <a:pt x="17397" y="17373"/>
                    <a:pt x="17375" y="17354"/>
                    <a:pt x="17350" y="17338"/>
                  </a:cubicBezTo>
                  <a:cubicBezTo>
                    <a:pt x="17362" y="17324"/>
                    <a:pt x="17365" y="17303"/>
                    <a:pt x="17368" y="17286"/>
                  </a:cubicBezTo>
                  <a:close/>
                  <a:moveTo>
                    <a:pt x="7469" y="16988"/>
                  </a:moveTo>
                  <a:cubicBezTo>
                    <a:pt x="7599" y="17075"/>
                    <a:pt x="7711" y="17181"/>
                    <a:pt x="7810" y="17298"/>
                  </a:cubicBezTo>
                  <a:cubicBezTo>
                    <a:pt x="7752" y="17337"/>
                    <a:pt x="7694" y="17375"/>
                    <a:pt x="7634" y="17412"/>
                  </a:cubicBezTo>
                  <a:cubicBezTo>
                    <a:pt x="7547" y="17287"/>
                    <a:pt x="7487" y="17141"/>
                    <a:pt x="7469" y="16988"/>
                  </a:cubicBezTo>
                  <a:close/>
                  <a:moveTo>
                    <a:pt x="21563" y="17408"/>
                  </a:moveTo>
                  <a:cubicBezTo>
                    <a:pt x="21567" y="17410"/>
                    <a:pt x="21571" y="17412"/>
                    <a:pt x="21576" y="17414"/>
                  </a:cubicBezTo>
                  <a:lnTo>
                    <a:pt x="21573" y="17418"/>
                  </a:lnTo>
                  <a:cubicBezTo>
                    <a:pt x="21569" y="17415"/>
                    <a:pt x="21566" y="17411"/>
                    <a:pt x="21563" y="17408"/>
                  </a:cubicBezTo>
                  <a:close/>
                  <a:moveTo>
                    <a:pt x="21987" y="17380"/>
                  </a:moveTo>
                  <a:cubicBezTo>
                    <a:pt x="21964" y="17396"/>
                    <a:pt x="21939" y="17409"/>
                    <a:pt x="21916" y="17424"/>
                  </a:cubicBezTo>
                  <a:cubicBezTo>
                    <a:pt x="21915" y="17421"/>
                    <a:pt x="21910" y="17420"/>
                    <a:pt x="21907" y="17418"/>
                  </a:cubicBezTo>
                  <a:cubicBezTo>
                    <a:pt x="21910" y="17417"/>
                    <a:pt x="21916" y="17411"/>
                    <a:pt x="21917" y="17407"/>
                  </a:cubicBezTo>
                  <a:cubicBezTo>
                    <a:pt x="21942" y="17399"/>
                    <a:pt x="21965" y="17391"/>
                    <a:pt x="21987" y="17380"/>
                  </a:cubicBezTo>
                  <a:close/>
                  <a:moveTo>
                    <a:pt x="11734" y="17407"/>
                  </a:moveTo>
                  <a:cubicBezTo>
                    <a:pt x="11720" y="17417"/>
                    <a:pt x="11706" y="17425"/>
                    <a:pt x="11693" y="17434"/>
                  </a:cubicBezTo>
                  <a:cubicBezTo>
                    <a:pt x="11691" y="17433"/>
                    <a:pt x="11687" y="17431"/>
                    <a:pt x="11686" y="17428"/>
                  </a:cubicBezTo>
                  <a:cubicBezTo>
                    <a:pt x="11702" y="17421"/>
                    <a:pt x="11719" y="17414"/>
                    <a:pt x="11734" y="17407"/>
                  </a:cubicBezTo>
                  <a:close/>
                  <a:moveTo>
                    <a:pt x="23779" y="16977"/>
                  </a:moveTo>
                  <a:lnTo>
                    <a:pt x="23779" y="17007"/>
                  </a:lnTo>
                  <a:cubicBezTo>
                    <a:pt x="23776" y="17014"/>
                    <a:pt x="23776" y="17022"/>
                    <a:pt x="23775" y="17028"/>
                  </a:cubicBezTo>
                  <a:lnTo>
                    <a:pt x="23776" y="17008"/>
                  </a:lnTo>
                  <a:lnTo>
                    <a:pt x="23776" y="17008"/>
                  </a:lnTo>
                  <a:cubicBezTo>
                    <a:pt x="23775" y="17017"/>
                    <a:pt x="23774" y="17026"/>
                    <a:pt x="23773" y="17035"/>
                  </a:cubicBezTo>
                  <a:cubicBezTo>
                    <a:pt x="23746" y="17174"/>
                    <a:pt x="23711" y="17305"/>
                    <a:pt x="23675" y="17434"/>
                  </a:cubicBezTo>
                  <a:cubicBezTo>
                    <a:pt x="23670" y="17421"/>
                    <a:pt x="23664" y="17411"/>
                    <a:pt x="23657" y="17398"/>
                  </a:cubicBezTo>
                  <a:cubicBezTo>
                    <a:pt x="23708" y="17260"/>
                    <a:pt x="23750" y="17119"/>
                    <a:pt x="23779" y="16977"/>
                  </a:cubicBezTo>
                  <a:close/>
                  <a:moveTo>
                    <a:pt x="3083" y="17366"/>
                  </a:moveTo>
                  <a:cubicBezTo>
                    <a:pt x="3087" y="17366"/>
                    <a:pt x="3092" y="17367"/>
                    <a:pt x="3096" y="17367"/>
                  </a:cubicBezTo>
                  <a:cubicBezTo>
                    <a:pt x="3087" y="17391"/>
                    <a:pt x="3080" y="17414"/>
                    <a:pt x="3071" y="17439"/>
                  </a:cubicBezTo>
                  <a:cubicBezTo>
                    <a:pt x="3074" y="17414"/>
                    <a:pt x="3077" y="17389"/>
                    <a:pt x="3083" y="17366"/>
                  </a:cubicBezTo>
                  <a:close/>
                  <a:moveTo>
                    <a:pt x="15136" y="17298"/>
                  </a:moveTo>
                  <a:cubicBezTo>
                    <a:pt x="15162" y="17308"/>
                    <a:pt x="15187" y="17317"/>
                    <a:pt x="15211" y="17324"/>
                  </a:cubicBezTo>
                  <a:cubicBezTo>
                    <a:pt x="15111" y="17354"/>
                    <a:pt x="15017" y="17392"/>
                    <a:pt x="14946" y="17456"/>
                  </a:cubicBezTo>
                  <a:cubicBezTo>
                    <a:pt x="14934" y="17450"/>
                    <a:pt x="14924" y="17446"/>
                    <a:pt x="14915" y="17440"/>
                  </a:cubicBezTo>
                  <a:cubicBezTo>
                    <a:pt x="14989" y="17396"/>
                    <a:pt x="15063" y="17348"/>
                    <a:pt x="15136" y="17298"/>
                  </a:cubicBezTo>
                  <a:close/>
                  <a:moveTo>
                    <a:pt x="20566" y="17267"/>
                  </a:moveTo>
                  <a:lnTo>
                    <a:pt x="20566" y="17267"/>
                  </a:lnTo>
                  <a:cubicBezTo>
                    <a:pt x="20570" y="17279"/>
                    <a:pt x="20574" y="17290"/>
                    <a:pt x="20579" y="17302"/>
                  </a:cubicBezTo>
                  <a:cubicBezTo>
                    <a:pt x="20580" y="17347"/>
                    <a:pt x="20586" y="17391"/>
                    <a:pt x="20592" y="17434"/>
                  </a:cubicBezTo>
                  <a:lnTo>
                    <a:pt x="20571" y="17476"/>
                  </a:lnTo>
                  <a:lnTo>
                    <a:pt x="20566" y="17267"/>
                  </a:lnTo>
                  <a:close/>
                  <a:moveTo>
                    <a:pt x="25474" y="17420"/>
                  </a:moveTo>
                  <a:cubicBezTo>
                    <a:pt x="25436" y="17449"/>
                    <a:pt x="25393" y="17472"/>
                    <a:pt x="25349" y="17498"/>
                  </a:cubicBezTo>
                  <a:cubicBezTo>
                    <a:pt x="25352" y="17486"/>
                    <a:pt x="25352" y="17475"/>
                    <a:pt x="25355" y="17463"/>
                  </a:cubicBezTo>
                  <a:cubicBezTo>
                    <a:pt x="25362" y="17462"/>
                    <a:pt x="25371" y="17460"/>
                    <a:pt x="25378" y="17456"/>
                  </a:cubicBezTo>
                  <a:cubicBezTo>
                    <a:pt x="25380" y="17459"/>
                    <a:pt x="25383" y="17460"/>
                    <a:pt x="25386" y="17460"/>
                  </a:cubicBezTo>
                  <a:cubicBezTo>
                    <a:pt x="25393" y="17460"/>
                    <a:pt x="25401" y="17454"/>
                    <a:pt x="25406" y="17447"/>
                  </a:cubicBezTo>
                  <a:cubicBezTo>
                    <a:pt x="25429" y="17440"/>
                    <a:pt x="25452" y="17431"/>
                    <a:pt x="25474" y="17420"/>
                  </a:cubicBezTo>
                  <a:close/>
                  <a:moveTo>
                    <a:pt x="21370" y="17498"/>
                  </a:moveTo>
                  <a:cubicBezTo>
                    <a:pt x="21373" y="17504"/>
                    <a:pt x="21379" y="17508"/>
                    <a:pt x="21383" y="17515"/>
                  </a:cubicBezTo>
                  <a:cubicBezTo>
                    <a:pt x="21376" y="17513"/>
                    <a:pt x="21369" y="17507"/>
                    <a:pt x="21361" y="17504"/>
                  </a:cubicBezTo>
                  <a:cubicBezTo>
                    <a:pt x="21363" y="17501"/>
                    <a:pt x="21366" y="17500"/>
                    <a:pt x="21370" y="17498"/>
                  </a:cubicBezTo>
                  <a:close/>
                  <a:moveTo>
                    <a:pt x="24588" y="17347"/>
                  </a:moveTo>
                  <a:cubicBezTo>
                    <a:pt x="24605" y="17368"/>
                    <a:pt x="24633" y="17377"/>
                    <a:pt x="24663" y="17377"/>
                  </a:cubicBezTo>
                  <a:cubicBezTo>
                    <a:pt x="24687" y="17377"/>
                    <a:pt x="24713" y="17371"/>
                    <a:pt x="24738" y="17363"/>
                  </a:cubicBezTo>
                  <a:cubicBezTo>
                    <a:pt x="24742" y="17366"/>
                    <a:pt x="24746" y="17367"/>
                    <a:pt x="24752" y="17369"/>
                  </a:cubicBezTo>
                  <a:cubicBezTo>
                    <a:pt x="24716" y="17418"/>
                    <a:pt x="24680" y="17468"/>
                    <a:pt x="24645" y="17518"/>
                  </a:cubicBezTo>
                  <a:cubicBezTo>
                    <a:pt x="24594" y="17479"/>
                    <a:pt x="24549" y="17439"/>
                    <a:pt x="24505" y="17395"/>
                  </a:cubicBezTo>
                  <a:cubicBezTo>
                    <a:pt x="24531" y="17380"/>
                    <a:pt x="24560" y="17363"/>
                    <a:pt x="24588" y="17347"/>
                  </a:cubicBezTo>
                  <a:close/>
                  <a:moveTo>
                    <a:pt x="14228" y="17274"/>
                  </a:moveTo>
                  <a:cubicBezTo>
                    <a:pt x="14304" y="17360"/>
                    <a:pt x="14385" y="17441"/>
                    <a:pt x="14468" y="17521"/>
                  </a:cubicBezTo>
                  <a:cubicBezTo>
                    <a:pt x="14458" y="17529"/>
                    <a:pt x="14446" y="17536"/>
                    <a:pt x="14435" y="17545"/>
                  </a:cubicBezTo>
                  <a:cubicBezTo>
                    <a:pt x="14403" y="17536"/>
                    <a:pt x="14374" y="17526"/>
                    <a:pt x="14344" y="17513"/>
                  </a:cubicBezTo>
                  <a:cubicBezTo>
                    <a:pt x="14307" y="17434"/>
                    <a:pt x="14269" y="17354"/>
                    <a:pt x="14228" y="17274"/>
                  </a:cubicBezTo>
                  <a:close/>
                  <a:moveTo>
                    <a:pt x="2231" y="17340"/>
                  </a:moveTo>
                  <a:lnTo>
                    <a:pt x="2191" y="17443"/>
                  </a:lnTo>
                  <a:cubicBezTo>
                    <a:pt x="2125" y="17486"/>
                    <a:pt x="2055" y="17521"/>
                    <a:pt x="1982" y="17549"/>
                  </a:cubicBezTo>
                  <a:cubicBezTo>
                    <a:pt x="2066" y="17482"/>
                    <a:pt x="2148" y="17411"/>
                    <a:pt x="2231" y="17340"/>
                  </a:cubicBezTo>
                  <a:close/>
                  <a:moveTo>
                    <a:pt x="21676" y="17465"/>
                  </a:moveTo>
                  <a:cubicBezTo>
                    <a:pt x="21710" y="17479"/>
                    <a:pt x="21743" y="17494"/>
                    <a:pt x="21777" y="17507"/>
                  </a:cubicBezTo>
                  <a:cubicBezTo>
                    <a:pt x="21746" y="17523"/>
                    <a:pt x="21711" y="17537"/>
                    <a:pt x="21681" y="17555"/>
                  </a:cubicBezTo>
                  <a:cubicBezTo>
                    <a:pt x="21671" y="17536"/>
                    <a:pt x="21660" y="17520"/>
                    <a:pt x="21649" y="17504"/>
                  </a:cubicBezTo>
                  <a:lnTo>
                    <a:pt x="21676" y="17465"/>
                  </a:lnTo>
                  <a:close/>
                  <a:moveTo>
                    <a:pt x="15011" y="17486"/>
                  </a:moveTo>
                  <a:lnTo>
                    <a:pt x="15011" y="17486"/>
                  </a:lnTo>
                  <a:cubicBezTo>
                    <a:pt x="15110" y="17491"/>
                    <a:pt x="15209" y="17494"/>
                    <a:pt x="15307" y="17498"/>
                  </a:cubicBezTo>
                  <a:cubicBezTo>
                    <a:pt x="15287" y="17513"/>
                    <a:pt x="15265" y="17529"/>
                    <a:pt x="15242" y="17545"/>
                  </a:cubicBezTo>
                  <a:cubicBezTo>
                    <a:pt x="15227" y="17549"/>
                    <a:pt x="15213" y="17552"/>
                    <a:pt x="15198" y="17558"/>
                  </a:cubicBezTo>
                  <a:cubicBezTo>
                    <a:pt x="15133" y="17537"/>
                    <a:pt x="15071" y="17514"/>
                    <a:pt x="15011" y="17486"/>
                  </a:cubicBezTo>
                  <a:close/>
                  <a:moveTo>
                    <a:pt x="33196" y="17177"/>
                  </a:moveTo>
                  <a:cubicBezTo>
                    <a:pt x="33256" y="17295"/>
                    <a:pt x="33279" y="17433"/>
                    <a:pt x="33315" y="17562"/>
                  </a:cubicBezTo>
                  <a:cubicBezTo>
                    <a:pt x="33262" y="17500"/>
                    <a:pt x="33208" y="17436"/>
                    <a:pt x="33160" y="17370"/>
                  </a:cubicBezTo>
                  <a:cubicBezTo>
                    <a:pt x="33162" y="17360"/>
                    <a:pt x="33163" y="17348"/>
                    <a:pt x="33164" y="17337"/>
                  </a:cubicBezTo>
                  <a:cubicBezTo>
                    <a:pt x="33169" y="17282"/>
                    <a:pt x="33162" y="17222"/>
                    <a:pt x="33196" y="17177"/>
                  </a:cubicBezTo>
                  <a:close/>
                  <a:moveTo>
                    <a:pt x="14915" y="17482"/>
                  </a:moveTo>
                  <a:cubicBezTo>
                    <a:pt x="14982" y="17514"/>
                    <a:pt x="15052" y="17547"/>
                    <a:pt x="15120" y="17579"/>
                  </a:cubicBezTo>
                  <a:cubicBezTo>
                    <a:pt x="15084" y="17588"/>
                    <a:pt x="15047" y="17600"/>
                    <a:pt x="15012" y="17608"/>
                  </a:cubicBezTo>
                  <a:cubicBezTo>
                    <a:pt x="14969" y="17572"/>
                    <a:pt x="14933" y="17530"/>
                    <a:pt x="14915" y="17482"/>
                  </a:cubicBezTo>
                  <a:close/>
                  <a:moveTo>
                    <a:pt x="14671" y="17563"/>
                  </a:moveTo>
                  <a:cubicBezTo>
                    <a:pt x="14700" y="17581"/>
                    <a:pt x="14729" y="17601"/>
                    <a:pt x="14761" y="17621"/>
                  </a:cubicBezTo>
                  <a:cubicBezTo>
                    <a:pt x="14725" y="17614"/>
                    <a:pt x="14689" y="17607"/>
                    <a:pt x="14654" y="17600"/>
                  </a:cubicBezTo>
                  <a:cubicBezTo>
                    <a:pt x="14652" y="17591"/>
                    <a:pt x="14649" y="17581"/>
                    <a:pt x="14647" y="17574"/>
                  </a:cubicBezTo>
                  <a:cubicBezTo>
                    <a:pt x="14652" y="17572"/>
                    <a:pt x="14660" y="17569"/>
                    <a:pt x="14664" y="17566"/>
                  </a:cubicBezTo>
                  <a:cubicBezTo>
                    <a:pt x="14667" y="17565"/>
                    <a:pt x="14670" y="17565"/>
                    <a:pt x="14671" y="17563"/>
                  </a:cubicBezTo>
                  <a:close/>
                  <a:moveTo>
                    <a:pt x="23634" y="17462"/>
                  </a:moveTo>
                  <a:cubicBezTo>
                    <a:pt x="23644" y="17465"/>
                    <a:pt x="23653" y="17469"/>
                    <a:pt x="23664" y="17472"/>
                  </a:cubicBezTo>
                  <a:cubicBezTo>
                    <a:pt x="23644" y="17520"/>
                    <a:pt x="23621" y="17566"/>
                    <a:pt x="23598" y="17610"/>
                  </a:cubicBezTo>
                  <a:lnTo>
                    <a:pt x="23569" y="17621"/>
                  </a:lnTo>
                  <a:cubicBezTo>
                    <a:pt x="23592" y="17569"/>
                    <a:pt x="23614" y="17514"/>
                    <a:pt x="23634" y="17462"/>
                  </a:cubicBezTo>
                  <a:close/>
                  <a:moveTo>
                    <a:pt x="23943" y="17016"/>
                  </a:moveTo>
                  <a:cubicBezTo>
                    <a:pt x="23985" y="17122"/>
                    <a:pt x="24035" y="17224"/>
                    <a:pt x="24093" y="17312"/>
                  </a:cubicBezTo>
                  <a:cubicBezTo>
                    <a:pt x="24132" y="17376"/>
                    <a:pt x="24171" y="17420"/>
                    <a:pt x="24200" y="17479"/>
                  </a:cubicBezTo>
                  <a:cubicBezTo>
                    <a:pt x="24194" y="17485"/>
                    <a:pt x="24187" y="17491"/>
                    <a:pt x="24181" y="17497"/>
                  </a:cubicBezTo>
                  <a:cubicBezTo>
                    <a:pt x="24190" y="17497"/>
                    <a:pt x="24197" y="17494"/>
                    <a:pt x="24208" y="17494"/>
                  </a:cubicBezTo>
                  <a:cubicBezTo>
                    <a:pt x="24216" y="17513"/>
                    <a:pt x="24224" y="17530"/>
                    <a:pt x="24228" y="17552"/>
                  </a:cubicBezTo>
                  <a:cubicBezTo>
                    <a:pt x="24238" y="17581"/>
                    <a:pt x="24244" y="17613"/>
                    <a:pt x="24250" y="17642"/>
                  </a:cubicBezTo>
                  <a:cubicBezTo>
                    <a:pt x="24148" y="17491"/>
                    <a:pt x="24062" y="17331"/>
                    <a:pt x="23996" y="17160"/>
                  </a:cubicBezTo>
                  <a:cubicBezTo>
                    <a:pt x="23978" y="17113"/>
                    <a:pt x="23962" y="17065"/>
                    <a:pt x="23943" y="17016"/>
                  </a:cubicBezTo>
                  <a:close/>
                  <a:moveTo>
                    <a:pt x="25308" y="17473"/>
                  </a:moveTo>
                  <a:lnTo>
                    <a:pt x="25308" y="17521"/>
                  </a:lnTo>
                  <a:cubicBezTo>
                    <a:pt x="25228" y="17566"/>
                    <a:pt x="25147" y="17607"/>
                    <a:pt x="25064" y="17642"/>
                  </a:cubicBezTo>
                  <a:cubicBezTo>
                    <a:pt x="25073" y="17630"/>
                    <a:pt x="25082" y="17620"/>
                    <a:pt x="25090" y="17607"/>
                  </a:cubicBezTo>
                  <a:cubicBezTo>
                    <a:pt x="25120" y="17569"/>
                    <a:pt x="25147" y="17530"/>
                    <a:pt x="25176" y="17491"/>
                  </a:cubicBezTo>
                  <a:cubicBezTo>
                    <a:pt x="25221" y="17489"/>
                    <a:pt x="25265" y="17484"/>
                    <a:pt x="25308" y="17473"/>
                  </a:cubicBezTo>
                  <a:close/>
                  <a:moveTo>
                    <a:pt x="21811" y="17581"/>
                  </a:moveTo>
                  <a:lnTo>
                    <a:pt x="21811" y="17581"/>
                  </a:lnTo>
                  <a:cubicBezTo>
                    <a:pt x="21784" y="17606"/>
                    <a:pt x="21756" y="17627"/>
                    <a:pt x="21732" y="17649"/>
                  </a:cubicBezTo>
                  <a:cubicBezTo>
                    <a:pt x="21727" y="17639"/>
                    <a:pt x="21724" y="17632"/>
                    <a:pt x="21719" y="17623"/>
                  </a:cubicBezTo>
                  <a:cubicBezTo>
                    <a:pt x="21749" y="17608"/>
                    <a:pt x="21780" y="17595"/>
                    <a:pt x="21811" y="17581"/>
                  </a:cubicBezTo>
                  <a:close/>
                  <a:moveTo>
                    <a:pt x="32437" y="17559"/>
                  </a:moveTo>
                  <a:cubicBezTo>
                    <a:pt x="32443" y="17563"/>
                    <a:pt x="32444" y="17569"/>
                    <a:pt x="32449" y="17574"/>
                  </a:cubicBezTo>
                  <a:cubicBezTo>
                    <a:pt x="32438" y="17601"/>
                    <a:pt x="32430" y="17630"/>
                    <a:pt x="32420" y="17656"/>
                  </a:cubicBezTo>
                  <a:cubicBezTo>
                    <a:pt x="32420" y="17623"/>
                    <a:pt x="32427" y="17591"/>
                    <a:pt x="32437" y="17559"/>
                  </a:cubicBezTo>
                  <a:close/>
                  <a:moveTo>
                    <a:pt x="16704" y="17635"/>
                  </a:moveTo>
                  <a:cubicBezTo>
                    <a:pt x="16707" y="17643"/>
                    <a:pt x="16710" y="17651"/>
                    <a:pt x="16712" y="17658"/>
                  </a:cubicBezTo>
                  <a:lnTo>
                    <a:pt x="16704" y="17659"/>
                  </a:lnTo>
                  <a:lnTo>
                    <a:pt x="16704" y="17635"/>
                  </a:lnTo>
                  <a:close/>
                  <a:moveTo>
                    <a:pt x="15656" y="17508"/>
                  </a:moveTo>
                  <a:lnTo>
                    <a:pt x="15656" y="17508"/>
                  </a:lnTo>
                  <a:cubicBezTo>
                    <a:pt x="15649" y="17556"/>
                    <a:pt x="15640" y="17603"/>
                    <a:pt x="15627" y="17651"/>
                  </a:cubicBezTo>
                  <a:cubicBezTo>
                    <a:pt x="15622" y="17653"/>
                    <a:pt x="15619" y="17658"/>
                    <a:pt x="15614" y="17661"/>
                  </a:cubicBezTo>
                  <a:cubicBezTo>
                    <a:pt x="15592" y="17656"/>
                    <a:pt x="15570" y="17649"/>
                    <a:pt x="15547" y="17643"/>
                  </a:cubicBezTo>
                  <a:lnTo>
                    <a:pt x="15656" y="17508"/>
                  </a:lnTo>
                  <a:close/>
                  <a:moveTo>
                    <a:pt x="25408" y="16930"/>
                  </a:moveTo>
                  <a:cubicBezTo>
                    <a:pt x="25381" y="17014"/>
                    <a:pt x="25349" y="17099"/>
                    <a:pt x="25301" y="17177"/>
                  </a:cubicBezTo>
                  <a:cubicBezTo>
                    <a:pt x="25189" y="17362"/>
                    <a:pt x="25002" y="17497"/>
                    <a:pt x="24865" y="17661"/>
                  </a:cubicBezTo>
                  <a:cubicBezTo>
                    <a:pt x="24833" y="17643"/>
                    <a:pt x="24800" y="17621"/>
                    <a:pt x="24768" y="17601"/>
                  </a:cubicBezTo>
                  <a:cubicBezTo>
                    <a:pt x="25002" y="17436"/>
                    <a:pt x="25199" y="17224"/>
                    <a:pt x="25350" y="16983"/>
                  </a:cubicBezTo>
                  <a:cubicBezTo>
                    <a:pt x="25371" y="16964"/>
                    <a:pt x="25391" y="16946"/>
                    <a:pt x="25408" y="16930"/>
                  </a:cubicBezTo>
                  <a:close/>
                  <a:moveTo>
                    <a:pt x="23100" y="17616"/>
                  </a:moveTo>
                  <a:cubicBezTo>
                    <a:pt x="23111" y="17630"/>
                    <a:pt x="23123" y="17643"/>
                    <a:pt x="23136" y="17656"/>
                  </a:cubicBezTo>
                  <a:cubicBezTo>
                    <a:pt x="23130" y="17664"/>
                    <a:pt x="23123" y="17671"/>
                    <a:pt x="23118" y="17678"/>
                  </a:cubicBezTo>
                  <a:cubicBezTo>
                    <a:pt x="23111" y="17658"/>
                    <a:pt x="23104" y="17637"/>
                    <a:pt x="23097" y="17620"/>
                  </a:cubicBezTo>
                  <a:cubicBezTo>
                    <a:pt x="23098" y="17617"/>
                    <a:pt x="23100" y="17617"/>
                    <a:pt x="23100" y="17616"/>
                  </a:cubicBezTo>
                  <a:close/>
                  <a:moveTo>
                    <a:pt x="10785" y="17166"/>
                  </a:moveTo>
                  <a:cubicBezTo>
                    <a:pt x="10930" y="17351"/>
                    <a:pt x="11099" y="17515"/>
                    <a:pt x="11288" y="17664"/>
                  </a:cubicBezTo>
                  <a:cubicBezTo>
                    <a:pt x="11247" y="17682"/>
                    <a:pt x="11206" y="17703"/>
                    <a:pt x="11164" y="17722"/>
                  </a:cubicBezTo>
                  <a:cubicBezTo>
                    <a:pt x="11102" y="17664"/>
                    <a:pt x="11038" y="17603"/>
                    <a:pt x="10975" y="17543"/>
                  </a:cubicBezTo>
                  <a:lnTo>
                    <a:pt x="10975" y="17543"/>
                  </a:lnTo>
                  <a:cubicBezTo>
                    <a:pt x="10983" y="17545"/>
                    <a:pt x="10990" y="17547"/>
                    <a:pt x="11000" y="17547"/>
                  </a:cubicBezTo>
                  <a:cubicBezTo>
                    <a:pt x="11009" y="17526"/>
                    <a:pt x="10996" y="17501"/>
                    <a:pt x="10983" y="17482"/>
                  </a:cubicBezTo>
                  <a:cubicBezTo>
                    <a:pt x="10917" y="17376"/>
                    <a:pt x="10851" y="17272"/>
                    <a:pt x="10785" y="17166"/>
                  </a:cubicBezTo>
                  <a:close/>
                  <a:moveTo>
                    <a:pt x="12123" y="17719"/>
                  </a:moveTo>
                  <a:lnTo>
                    <a:pt x="12123" y="17719"/>
                  </a:lnTo>
                  <a:cubicBezTo>
                    <a:pt x="12121" y="17722"/>
                    <a:pt x="12120" y="17722"/>
                    <a:pt x="12120" y="17723"/>
                  </a:cubicBezTo>
                  <a:lnTo>
                    <a:pt x="12120" y="17723"/>
                  </a:lnTo>
                  <a:cubicBezTo>
                    <a:pt x="12120" y="17722"/>
                    <a:pt x="12121" y="17719"/>
                    <a:pt x="12123" y="17719"/>
                  </a:cubicBezTo>
                  <a:close/>
                  <a:moveTo>
                    <a:pt x="7374" y="17138"/>
                  </a:moveTo>
                  <a:lnTo>
                    <a:pt x="7374" y="17138"/>
                  </a:lnTo>
                  <a:cubicBezTo>
                    <a:pt x="7474" y="17251"/>
                    <a:pt x="7576" y="17363"/>
                    <a:pt x="7676" y="17475"/>
                  </a:cubicBezTo>
                  <a:cubicBezTo>
                    <a:pt x="7662" y="17456"/>
                    <a:pt x="7649" y="17436"/>
                    <a:pt x="7636" y="17418"/>
                  </a:cubicBezTo>
                  <a:lnTo>
                    <a:pt x="7636" y="17418"/>
                  </a:lnTo>
                  <a:cubicBezTo>
                    <a:pt x="7676" y="17429"/>
                    <a:pt x="7717" y="17434"/>
                    <a:pt x="7758" y="17434"/>
                  </a:cubicBezTo>
                  <a:cubicBezTo>
                    <a:pt x="7807" y="17434"/>
                    <a:pt x="7855" y="17427"/>
                    <a:pt x="7903" y="17414"/>
                  </a:cubicBezTo>
                  <a:cubicBezTo>
                    <a:pt x="7975" y="17508"/>
                    <a:pt x="8042" y="17608"/>
                    <a:pt x="8107" y="17710"/>
                  </a:cubicBezTo>
                  <a:cubicBezTo>
                    <a:pt x="8103" y="17716"/>
                    <a:pt x="8096" y="17722"/>
                    <a:pt x="8090" y="17726"/>
                  </a:cubicBezTo>
                  <a:cubicBezTo>
                    <a:pt x="7864" y="17620"/>
                    <a:pt x="7647" y="17494"/>
                    <a:pt x="7444" y="17348"/>
                  </a:cubicBezTo>
                  <a:cubicBezTo>
                    <a:pt x="7431" y="17340"/>
                    <a:pt x="7416" y="17330"/>
                    <a:pt x="7403" y="17318"/>
                  </a:cubicBezTo>
                  <a:cubicBezTo>
                    <a:pt x="7394" y="17258"/>
                    <a:pt x="7386" y="17199"/>
                    <a:pt x="7374" y="17138"/>
                  </a:cubicBezTo>
                  <a:close/>
                  <a:moveTo>
                    <a:pt x="16781" y="17454"/>
                  </a:moveTo>
                  <a:cubicBezTo>
                    <a:pt x="16838" y="17552"/>
                    <a:pt x="16899" y="17649"/>
                    <a:pt x="16969" y="17743"/>
                  </a:cubicBezTo>
                  <a:lnTo>
                    <a:pt x="16912" y="17697"/>
                  </a:lnTo>
                  <a:cubicBezTo>
                    <a:pt x="16857" y="17610"/>
                    <a:pt x="16813" y="17530"/>
                    <a:pt x="16781" y="17454"/>
                  </a:cubicBezTo>
                  <a:close/>
                  <a:moveTo>
                    <a:pt x="21090" y="17661"/>
                  </a:moveTo>
                  <a:cubicBezTo>
                    <a:pt x="21100" y="17685"/>
                    <a:pt x="21110" y="17709"/>
                    <a:pt x="21119" y="17733"/>
                  </a:cubicBezTo>
                  <a:cubicBezTo>
                    <a:pt x="21103" y="17738"/>
                    <a:pt x="21085" y="17741"/>
                    <a:pt x="21068" y="17746"/>
                  </a:cubicBezTo>
                  <a:cubicBezTo>
                    <a:pt x="21065" y="17743"/>
                    <a:pt x="21064" y="17739"/>
                    <a:pt x="21059" y="17736"/>
                  </a:cubicBezTo>
                  <a:cubicBezTo>
                    <a:pt x="21071" y="17712"/>
                    <a:pt x="21081" y="17687"/>
                    <a:pt x="21090" y="17661"/>
                  </a:cubicBezTo>
                  <a:close/>
                  <a:moveTo>
                    <a:pt x="14427" y="17694"/>
                  </a:moveTo>
                  <a:cubicBezTo>
                    <a:pt x="14432" y="17697"/>
                    <a:pt x="14436" y="17701"/>
                    <a:pt x="14442" y="17704"/>
                  </a:cubicBezTo>
                  <a:cubicBezTo>
                    <a:pt x="14439" y="17701"/>
                    <a:pt x="14437" y="17700"/>
                    <a:pt x="14437" y="17696"/>
                  </a:cubicBezTo>
                  <a:lnTo>
                    <a:pt x="14437" y="17696"/>
                  </a:lnTo>
                  <a:cubicBezTo>
                    <a:pt x="14496" y="17704"/>
                    <a:pt x="14555" y="17712"/>
                    <a:pt x="14617" y="17717"/>
                  </a:cubicBezTo>
                  <a:lnTo>
                    <a:pt x="14617" y="17717"/>
                  </a:lnTo>
                  <a:lnTo>
                    <a:pt x="14617" y="17717"/>
                  </a:lnTo>
                  <a:cubicBezTo>
                    <a:pt x="14617" y="17717"/>
                    <a:pt x="14617" y="17717"/>
                    <a:pt x="14617" y="17718"/>
                  </a:cubicBezTo>
                  <a:lnTo>
                    <a:pt x="14617" y="17718"/>
                  </a:lnTo>
                  <a:lnTo>
                    <a:pt x="14509" y="17751"/>
                  </a:lnTo>
                  <a:cubicBezTo>
                    <a:pt x="14480" y="17732"/>
                    <a:pt x="14449" y="17714"/>
                    <a:pt x="14421" y="17694"/>
                  </a:cubicBezTo>
                  <a:close/>
                  <a:moveTo>
                    <a:pt x="8459" y="17682"/>
                  </a:moveTo>
                  <a:cubicBezTo>
                    <a:pt x="8471" y="17694"/>
                    <a:pt x="8484" y="17707"/>
                    <a:pt x="8497" y="17717"/>
                  </a:cubicBezTo>
                  <a:cubicBezTo>
                    <a:pt x="8481" y="17733"/>
                    <a:pt x="8466" y="17748"/>
                    <a:pt x="8449" y="17762"/>
                  </a:cubicBezTo>
                  <a:cubicBezTo>
                    <a:pt x="8439" y="17746"/>
                    <a:pt x="8430" y="17729"/>
                    <a:pt x="8418" y="17712"/>
                  </a:cubicBezTo>
                  <a:cubicBezTo>
                    <a:pt x="8431" y="17703"/>
                    <a:pt x="8446" y="17694"/>
                    <a:pt x="8459" y="17682"/>
                  </a:cubicBezTo>
                  <a:close/>
                  <a:moveTo>
                    <a:pt x="3007" y="17449"/>
                  </a:moveTo>
                  <a:cubicBezTo>
                    <a:pt x="3018" y="17470"/>
                    <a:pt x="3029" y="17492"/>
                    <a:pt x="3038" y="17514"/>
                  </a:cubicBezTo>
                  <a:cubicBezTo>
                    <a:pt x="3002" y="17607"/>
                    <a:pt x="2958" y="17697"/>
                    <a:pt x="2910" y="17787"/>
                  </a:cubicBezTo>
                  <a:cubicBezTo>
                    <a:pt x="2942" y="17674"/>
                    <a:pt x="2974" y="17562"/>
                    <a:pt x="3007" y="17449"/>
                  </a:cubicBezTo>
                  <a:close/>
                  <a:moveTo>
                    <a:pt x="15249" y="17781"/>
                  </a:moveTo>
                  <a:lnTo>
                    <a:pt x="15243" y="17787"/>
                  </a:lnTo>
                  <a:cubicBezTo>
                    <a:pt x="15242" y="17787"/>
                    <a:pt x="15242" y="17784"/>
                    <a:pt x="15240" y="17784"/>
                  </a:cubicBezTo>
                  <a:cubicBezTo>
                    <a:pt x="15243" y="17783"/>
                    <a:pt x="15245" y="17781"/>
                    <a:pt x="15249" y="17781"/>
                  </a:cubicBezTo>
                  <a:close/>
                  <a:moveTo>
                    <a:pt x="25300" y="17620"/>
                  </a:moveTo>
                  <a:lnTo>
                    <a:pt x="25098" y="17788"/>
                  </a:lnTo>
                  <a:cubicBezTo>
                    <a:pt x="25072" y="17774"/>
                    <a:pt x="25044" y="17758"/>
                    <a:pt x="25016" y="17743"/>
                  </a:cubicBezTo>
                  <a:cubicBezTo>
                    <a:pt x="25112" y="17707"/>
                    <a:pt x="25207" y="17666"/>
                    <a:pt x="25300" y="17620"/>
                  </a:cubicBezTo>
                  <a:close/>
                  <a:moveTo>
                    <a:pt x="21605" y="17745"/>
                  </a:moveTo>
                  <a:cubicBezTo>
                    <a:pt x="21608" y="17746"/>
                    <a:pt x="21610" y="17746"/>
                    <a:pt x="21611" y="17748"/>
                  </a:cubicBezTo>
                  <a:cubicBezTo>
                    <a:pt x="21584" y="17773"/>
                    <a:pt x="21554" y="17796"/>
                    <a:pt x="21528" y="17819"/>
                  </a:cubicBezTo>
                  <a:cubicBezTo>
                    <a:pt x="21495" y="17802"/>
                    <a:pt x="21463" y="17780"/>
                    <a:pt x="21435" y="17752"/>
                  </a:cubicBezTo>
                  <a:lnTo>
                    <a:pt x="21435" y="17752"/>
                  </a:lnTo>
                  <a:cubicBezTo>
                    <a:pt x="21453" y="17753"/>
                    <a:pt x="21470" y="17754"/>
                    <a:pt x="21487" y="17754"/>
                  </a:cubicBezTo>
                  <a:cubicBezTo>
                    <a:pt x="21527" y="17754"/>
                    <a:pt x="21567" y="17751"/>
                    <a:pt x="21605" y="17745"/>
                  </a:cubicBezTo>
                  <a:close/>
                  <a:moveTo>
                    <a:pt x="16723" y="17703"/>
                  </a:moveTo>
                  <a:cubicBezTo>
                    <a:pt x="16736" y="17746"/>
                    <a:pt x="16748" y="17790"/>
                    <a:pt x="16761" y="17832"/>
                  </a:cubicBezTo>
                  <a:lnTo>
                    <a:pt x="16739" y="17838"/>
                  </a:lnTo>
                  <a:cubicBezTo>
                    <a:pt x="16732" y="17791"/>
                    <a:pt x="16726" y="17748"/>
                    <a:pt x="16723" y="17703"/>
                  </a:cubicBezTo>
                  <a:close/>
                  <a:moveTo>
                    <a:pt x="20172" y="17324"/>
                  </a:moveTo>
                  <a:cubicBezTo>
                    <a:pt x="20172" y="17341"/>
                    <a:pt x="20171" y="17363"/>
                    <a:pt x="20168" y="17383"/>
                  </a:cubicBezTo>
                  <a:cubicBezTo>
                    <a:pt x="20092" y="17552"/>
                    <a:pt x="19993" y="17703"/>
                    <a:pt x="19880" y="17838"/>
                  </a:cubicBezTo>
                  <a:cubicBezTo>
                    <a:pt x="19895" y="17791"/>
                    <a:pt x="19906" y="17748"/>
                    <a:pt x="19921" y="17703"/>
                  </a:cubicBezTo>
                  <a:cubicBezTo>
                    <a:pt x="19934" y="17665"/>
                    <a:pt x="19947" y="17624"/>
                    <a:pt x="19972" y="17595"/>
                  </a:cubicBezTo>
                  <a:cubicBezTo>
                    <a:pt x="19998" y="17569"/>
                    <a:pt x="20033" y="17550"/>
                    <a:pt x="20059" y="17527"/>
                  </a:cubicBezTo>
                  <a:cubicBezTo>
                    <a:pt x="20114" y="17481"/>
                    <a:pt x="20142" y="17411"/>
                    <a:pt x="20165" y="17346"/>
                  </a:cubicBezTo>
                  <a:cubicBezTo>
                    <a:pt x="20166" y="17338"/>
                    <a:pt x="20168" y="17331"/>
                    <a:pt x="20172" y="17324"/>
                  </a:cubicBezTo>
                  <a:close/>
                  <a:moveTo>
                    <a:pt x="15474" y="17746"/>
                  </a:moveTo>
                  <a:cubicBezTo>
                    <a:pt x="15483" y="17751"/>
                    <a:pt x="15492" y="17754"/>
                    <a:pt x="15499" y="17758"/>
                  </a:cubicBezTo>
                  <a:cubicBezTo>
                    <a:pt x="15463" y="17787"/>
                    <a:pt x="15426" y="17816"/>
                    <a:pt x="15390" y="17842"/>
                  </a:cubicBezTo>
                  <a:cubicBezTo>
                    <a:pt x="15410" y="17825"/>
                    <a:pt x="15429" y="17809"/>
                    <a:pt x="15445" y="17788"/>
                  </a:cubicBezTo>
                  <a:cubicBezTo>
                    <a:pt x="15455" y="17774"/>
                    <a:pt x="15466" y="17761"/>
                    <a:pt x="15474" y="17746"/>
                  </a:cubicBezTo>
                  <a:close/>
                  <a:moveTo>
                    <a:pt x="21954" y="17642"/>
                  </a:moveTo>
                  <a:lnTo>
                    <a:pt x="21954" y="17642"/>
                  </a:lnTo>
                  <a:cubicBezTo>
                    <a:pt x="21910" y="17710"/>
                    <a:pt x="21865" y="17780"/>
                    <a:pt x="21814" y="17847"/>
                  </a:cubicBezTo>
                  <a:cubicBezTo>
                    <a:pt x="21809" y="17832"/>
                    <a:pt x="21804" y="17816"/>
                    <a:pt x="21797" y="17799"/>
                  </a:cubicBezTo>
                  <a:cubicBezTo>
                    <a:pt x="21845" y="17743"/>
                    <a:pt x="21902" y="17688"/>
                    <a:pt x="21954" y="17642"/>
                  </a:cubicBezTo>
                  <a:close/>
                  <a:moveTo>
                    <a:pt x="21154" y="17819"/>
                  </a:moveTo>
                  <a:lnTo>
                    <a:pt x="21170" y="17863"/>
                  </a:lnTo>
                  <a:cubicBezTo>
                    <a:pt x="21158" y="17849"/>
                    <a:pt x="21146" y="17835"/>
                    <a:pt x="21136" y="17823"/>
                  </a:cubicBezTo>
                  <a:cubicBezTo>
                    <a:pt x="21141" y="17820"/>
                    <a:pt x="21148" y="17820"/>
                    <a:pt x="21154" y="17819"/>
                  </a:cubicBezTo>
                  <a:close/>
                  <a:moveTo>
                    <a:pt x="24422" y="17636"/>
                  </a:moveTo>
                  <a:cubicBezTo>
                    <a:pt x="24452" y="17690"/>
                    <a:pt x="24472" y="17751"/>
                    <a:pt x="24488" y="17812"/>
                  </a:cubicBezTo>
                  <a:cubicBezTo>
                    <a:pt x="24459" y="17826"/>
                    <a:pt x="24436" y="17844"/>
                    <a:pt x="24418" y="17870"/>
                  </a:cubicBezTo>
                  <a:cubicBezTo>
                    <a:pt x="24406" y="17857"/>
                    <a:pt x="24396" y="17844"/>
                    <a:pt x="24386" y="17829"/>
                  </a:cubicBezTo>
                  <a:cubicBezTo>
                    <a:pt x="24389" y="17819"/>
                    <a:pt x="24391" y="17809"/>
                    <a:pt x="24392" y="17796"/>
                  </a:cubicBezTo>
                  <a:cubicBezTo>
                    <a:pt x="24396" y="17741"/>
                    <a:pt x="24389" y="17681"/>
                    <a:pt x="24422" y="17636"/>
                  </a:cubicBezTo>
                  <a:close/>
                  <a:moveTo>
                    <a:pt x="32704" y="17661"/>
                  </a:moveTo>
                  <a:cubicBezTo>
                    <a:pt x="32720" y="17707"/>
                    <a:pt x="32735" y="17748"/>
                    <a:pt x="32749" y="17787"/>
                  </a:cubicBezTo>
                  <a:lnTo>
                    <a:pt x="32787" y="17884"/>
                  </a:lnTo>
                  <a:cubicBezTo>
                    <a:pt x="32758" y="17819"/>
                    <a:pt x="32729" y="17748"/>
                    <a:pt x="32704" y="17672"/>
                  </a:cubicBezTo>
                  <a:lnTo>
                    <a:pt x="32704" y="17661"/>
                  </a:lnTo>
                  <a:close/>
                  <a:moveTo>
                    <a:pt x="28937" y="17247"/>
                  </a:moveTo>
                  <a:lnTo>
                    <a:pt x="28937" y="17279"/>
                  </a:lnTo>
                  <a:cubicBezTo>
                    <a:pt x="28936" y="17286"/>
                    <a:pt x="28936" y="17293"/>
                    <a:pt x="28934" y="17298"/>
                  </a:cubicBezTo>
                  <a:lnTo>
                    <a:pt x="28936" y="17274"/>
                  </a:lnTo>
                  <a:lnTo>
                    <a:pt x="28936" y="17274"/>
                  </a:lnTo>
                  <a:cubicBezTo>
                    <a:pt x="28935" y="17284"/>
                    <a:pt x="28933" y="17294"/>
                    <a:pt x="28931" y="17303"/>
                  </a:cubicBezTo>
                  <a:cubicBezTo>
                    <a:pt x="28902" y="17456"/>
                    <a:pt x="28865" y="17600"/>
                    <a:pt x="28825" y="17738"/>
                  </a:cubicBezTo>
                  <a:cubicBezTo>
                    <a:pt x="28805" y="17787"/>
                    <a:pt x="28782" y="17833"/>
                    <a:pt x="28756" y="17879"/>
                  </a:cubicBezTo>
                  <a:lnTo>
                    <a:pt x="28727" y="17890"/>
                  </a:lnTo>
                  <a:cubicBezTo>
                    <a:pt x="28818" y="17682"/>
                    <a:pt x="28892" y="17468"/>
                    <a:pt x="28937" y="17247"/>
                  </a:cubicBezTo>
                  <a:close/>
                  <a:moveTo>
                    <a:pt x="24905" y="17845"/>
                  </a:moveTo>
                  <a:lnTo>
                    <a:pt x="24905" y="17845"/>
                  </a:lnTo>
                  <a:cubicBezTo>
                    <a:pt x="24937" y="17854"/>
                    <a:pt x="24971" y="17861"/>
                    <a:pt x="25006" y="17867"/>
                  </a:cubicBezTo>
                  <a:cubicBezTo>
                    <a:pt x="24993" y="17877"/>
                    <a:pt x="24982" y="17886"/>
                    <a:pt x="24970" y="17897"/>
                  </a:cubicBezTo>
                  <a:cubicBezTo>
                    <a:pt x="24948" y="17881"/>
                    <a:pt x="24926" y="17861"/>
                    <a:pt x="24905" y="17845"/>
                  </a:cubicBezTo>
                  <a:close/>
                  <a:moveTo>
                    <a:pt x="9727" y="17693"/>
                  </a:moveTo>
                  <a:cubicBezTo>
                    <a:pt x="9731" y="17693"/>
                    <a:pt x="9737" y="17694"/>
                    <a:pt x="9740" y="17694"/>
                  </a:cubicBezTo>
                  <a:lnTo>
                    <a:pt x="9740" y="17796"/>
                  </a:lnTo>
                  <a:cubicBezTo>
                    <a:pt x="9727" y="17832"/>
                    <a:pt x="9712" y="17868"/>
                    <a:pt x="9698" y="17903"/>
                  </a:cubicBezTo>
                  <a:lnTo>
                    <a:pt x="9682" y="17892"/>
                  </a:lnTo>
                  <a:cubicBezTo>
                    <a:pt x="9698" y="17825"/>
                    <a:pt x="9712" y="17758"/>
                    <a:pt x="9727" y="17693"/>
                  </a:cubicBezTo>
                  <a:close/>
                  <a:moveTo>
                    <a:pt x="21761" y="17845"/>
                  </a:moveTo>
                  <a:cubicBezTo>
                    <a:pt x="21772" y="17852"/>
                    <a:pt x="21787" y="17857"/>
                    <a:pt x="21800" y="17864"/>
                  </a:cubicBezTo>
                  <a:cubicBezTo>
                    <a:pt x="21790" y="17877"/>
                    <a:pt x="21780" y="17892"/>
                    <a:pt x="21769" y="17905"/>
                  </a:cubicBezTo>
                  <a:cubicBezTo>
                    <a:pt x="21756" y="17903"/>
                    <a:pt x="21742" y="17897"/>
                    <a:pt x="21729" y="17893"/>
                  </a:cubicBezTo>
                  <a:cubicBezTo>
                    <a:pt x="21739" y="17877"/>
                    <a:pt x="21749" y="17861"/>
                    <a:pt x="21761" y="17845"/>
                  </a:cubicBezTo>
                  <a:close/>
                  <a:moveTo>
                    <a:pt x="7827" y="17788"/>
                  </a:moveTo>
                  <a:cubicBezTo>
                    <a:pt x="7872" y="17806"/>
                    <a:pt x="7917" y="17823"/>
                    <a:pt x="7962" y="17839"/>
                  </a:cubicBezTo>
                  <a:cubicBezTo>
                    <a:pt x="7940" y="17861"/>
                    <a:pt x="7920" y="17883"/>
                    <a:pt x="7901" y="17906"/>
                  </a:cubicBezTo>
                  <a:cubicBezTo>
                    <a:pt x="7868" y="17877"/>
                    <a:pt x="7842" y="17839"/>
                    <a:pt x="7827" y="17788"/>
                  </a:cubicBezTo>
                  <a:close/>
                  <a:moveTo>
                    <a:pt x="11905" y="17835"/>
                  </a:moveTo>
                  <a:cubicBezTo>
                    <a:pt x="11918" y="17845"/>
                    <a:pt x="11931" y="17854"/>
                    <a:pt x="11944" y="17861"/>
                  </a:cubicBezTo>
                  <a:cubicBezTo>
                    <a:pt x="11924" y="17877"/>
                    <a:pt x="11902" y="17892"/>
                    <a:pt x="11880" y="17908"/>
                  </a:cubicBezTo>
                  <a:cubicBezTo>
                    <a:pt x="11867" y="17893"/>
                    <a:pt x="11857" y="17877"/>
                    <a:pt x="11845" y="17863"/>
                  </a:cubicBezTo>
                  <a:lnTo>
                    <a:pt x="11905" y="17835"/>
                  </a:lnTo>
                  <a:close/>
                  <a:moveTo>
                    <a:pt x="29103" y="17287"/>
                  </a:moveTo>
                  <a:cubicBezTo>
                    <a:pt x="29145" y="17392"/>
                    <a:pt x="29193" y="17494"/>
                    <a:pt x="29251" y="17584"/>
                  </a:cubicBezTo>
                  <a:cubicBezTo>
                    <a:pt x="29306" y="17671"/>
                    <a:pt x="29358" y="17722"/>
                    <a:pt x="29387" y="17823"/>
                  </a:cubicBezTo>
                  <a:cubicBezTo>
                    <a:pt x="29396" y="17852"/>
                    <a:pt x="29402" y="17883"/>
                    <a:pt x="29409" y="17912"/>
                  </a:cubicBezTo>
                  <a:cubicBezTo>
                    <a:pt x="29308" y="17761"/>
                    <a:pt x="29220" y="17601"/>
                    <a:pt x="29155" y="17431"/>
                  </a:cubicBezTo>
                  <a:cubicBezTo>
                    <a:pt x="29138" y="17383"/>
                    <a:pt x="29120" y="17337"/>
                    <a:pt x="29103" y="17287"/>
                  </a:cubicBezTo>
                  <a:close/>
                  <a:moveTo>
                    <a:pt x="28626" y="17926"/>
                  </a:moveTo>
                  <a:cubicBezTo>
                    <a:pt x="28625" y="17928"/>
                    <a:pt x="28625" y="17930"/>
                    <a:pt x="28624" y="17932"/>
                  </a:cubicBezTo>
                  <a:lnTo>
                    <a:pt x="28618" y="17934"/>
                  </a:lnTo>
                  <a:cubicBezTo>
                    <a:pt x="28621" y="17930"/>
                    <a:pt x="28624" y="17928"/>
                    <a:pt x="28626" y="17926"/>
                  </a:cubicBezTo>
                  <a:close/>
                  <a:moveTo>
                    <a:pt x="8703" y="17908"/>
                  </a:moveTo>
                  <a:cubicBezTo>
                    <a:pt x="8714" y="17913"/>
                    <a:pt x="8725" y="17919"/>
                    <a:pt x="8735" y="17922"/>
                  </a:cubicBezTo>
                  <a:cubicBezTo>
                    <a:pt x="8722" y="17934"/>
                    <a:pt x="8709" y="17942"/>
                    <a:pt x="8698" y="17951"/>
                  </a:cubicBezTo>
                  <a:cubicBezTo>
                    <a:pt x="8687" y="17948"/>
                    <a:pt x="8674" y="17947"/>
                    <a:pt x="8664" y="17942"/>
                  </a:cubicBezTo>
                  <a:cubicBezTo>
                    <a:pt x="8677" y="17932"/>
                    <a:pt x="8688" y="17921"/>
                    <a:pt x="8703" y="17908"/>
                  </a:cubicBezTo>
                  <a:close/>
                  <a:moveTo>
                    <a:pt x="11051" y="17966"/>
                  </a:moveTo>
                  <a:lnTo>
                    <a:pt x="11051" y="17966"/>
                  </a:lnTo>
                  <a:cubicBezTo>
                    <a:pt x="11054" y="17970"/>
                    <a:pt x="11058" y="17974"/>
                    <a:pt x="11061" y="17977"/>
                  </a:cubicBezTo>
                  <a:cubicBezTo>
                    <a:pt x="11061" y="17977"/>
                    <a:pt x="11060" y="17977"/>
                    <a:pt x="11058" y="17976"/>
                  </a:cubicBezTo>
                  <a:cubicBezTo>
                    <a:pt x="11056" y="17973"/>
                    <a:pt x="11053" y="17969"/>
                    <a:pt x="11051" y="17966"/>
                  </a:cubicBezTo>
                  <a:close/>
                  <a:moveTo>
                    <a:pt x="15078" y="17828"/>
                  </a:moveTo>
                  <a:cubicBezTo>
                    <a:pt x="15104" y="17845"/>
                    <a:pt x="15129" y="17861"/>
                    <a:pt x="15156" y="17877"/>
                  </a:cubicBezTo>
                  <a:cubicBezTo>
                    <a:pt x="15126" y="17910"/>
                    <a:pt x="15095" y="17942"/>
                    <a:pt x="15063" y="17973"/>
                  </a:cubicBezTo>
                  <a:cubicBezTo>
                    <a:pt x="15060" y="17977"/>
                    <a:pt x="15060" y="17980"/>
                    <a:pt x="15058" y="17985"/>
                  </a:cubicBezTo>
                  <a:cubicBezTo>
                    <a:pt x="14994" y="17964"/>
                    <a:pt x="14930" y="17941"/>
                    <a:pt x="14864" y="17918"/>
                  </a:cubicBezTo>
                  <a:cubicBezTo>
                    <a:pt x="14925" y="17893"/>
                    <a:pt x="14983" y="17867"/>
                    <a:pt x="15043" y="17838"/>
                  </a:cubicBezTo>
                  <a:cubicBezTo>
                    <a:pt x="15055" y="17833"/>
                    <a:pt x="15068" y="17832"/>
                    <a:pt x="15078" y="17828"/>
                  </a:cubicBezTo>
                  <a:close/>
                  <a:moveTo>
                    <a:pt x="24807" y="17934"/>
                  </a:moveTo>
                  <a:lnTo>
                    <a:pt x="24807" y="17934"/>
                  </a:lnTo>
                  <a:cubicBezTo>
                    <a:pt x="24828" y="17951"/>
                    <a:pt x="24849" y="17964"/>
                    <a:pt x="24870" y="17980"/>
                  </a:cubicBezTo>
                  <a:cubicBezTo>
                    <a:pt x="24862" y="17986"/>
                    <a:pt x="24855" y="17992"/>
                    <a:pt x="24849" y="17999"/>
                  </a:cubicBezTo>
                  <a:cubicBezTo>
                    <a:pt x="24835" y="17977"/>
                    <a:pt x="24822" y="17955"/>
                    <a:pt x="24807" y="17934"/>
                  </a:cubicBezTo>
                  <a:close/>
                  <a:moveTo>
                    <a:pt x="15156" y="18006"/>
                  </a:moveTo>
                  <a:cubicBezTo>
                    <a:pt x="15150" y="18009"/>
                    <a:pt x="15143" y="18014"/>
                    <a:pt x="15139" y="18016"/>
                  </a:cubicBezTo>
                  <a:cubicBezTo>
                    <a:pt x="15136" y="18016"/>
                    <a:pt x="15134" y="18015"/>
                    <a:pt x="15133" y="18015"/>
                  </a:cubicBezTo>
                  <a:cubicBezTo>
                    <a:pt x="15140" y="18012"/>
                    <a:pt x="15149" y="18009"/>
                    <a:pt x="15156" y="18006"/>
                  </a:cubicBezTo>
                  <a:close/>
                  <a:moveTo>
                    <a:pt x="24507" y="17883"/>
                  </a:moveTo>
                  <a:cubicBezTo>
                    <a:pt x="24520" y="17929"/>
                    <a:pt x="24530" y="17976"/>
                    <a:pt x="24543" y="18022"/>
                  </a:cubicBezTo>
                  <a:cubicBezTo>
                    <a:pt x="24507" y="17980"/>
                    <a:pt x="24472" y="17940"/>
                    <a:pt x="24437" y="17896"/>
                  </a:cubicBezTo>
                  <a:cubicBezTo>
                    <a:pt x="24459" y="17892"/>
                    <a:pt x="24483" y="17886"/>
                    <a:pt x="24507" y="17883"/>
                  </a:cubicBezTo>
                  <a:close/>
                  <a:moveTo>
                    <a:pt x="8604" y="17995"/>
                  </a:moveTo>
                  <a:cubicBezTo>
                    <a:pt x="8616" y="17998"/>
                    <a:pt x="8630" y="17998"/>
                    <a:pt x="8643" y="17998"/>
                  </a:cubicBezTo>
                  <a:cubicBezTo>
                    <a:pt x="8630" y="18008"/>
                    <a:pt x="8616" y="18019"/>
                    <a:pt x="8604" y="18030"/>
                  </a:cubicBezTo>
                  <a:cubicBezTo>
                    <a:pt x="8600" y="18021"/>
                    <a:pt x="8594" y="18014"/>
                    <a:pt x="8591" y="18006"/>
                  </a:cubicBezTo>
                  <a:cubicBezTo>
                    <a:pt x="8594" y="18002"/>
                    <a:pt x="8600" y="17999"/>
                    <a:pt x="8604" y="17995"/>
                  </a:cubicBezTo>
                  <a:close/>
                  <a:moveTo>
                    <a:pt x="8134" y="17897"/>
                  </a:moveTo>
                  <a:cubicBezTo>
                    <a:pt x="8171" y="17910"/>
                    <a:pt x="8209" y="17921"/>
                    <a:pt x="8248" y="17932"/>
                  </a:cubicBezTo>
                  <a:lnTo>
                    <a:pt x="8250" y="17934"/>
                  </a:lnTo>
                  <a:cubicBezTo>
                    <a:pt x="8209" y="17966"/>
                    <a:pt x="8170" y="18002"/>
                    <a:pt x="8128" y="18034"/>
                  </a:cubicBezTo>
                  <a:cubicBezTo>
                    <a:pt x="8084" y="18009"/>
                    <a:pt x="8038" y="17992"/>
                    <a:pt x="7994" y="17969"/>
                  </a:cubicBezTo>
                  <a:cubicBezTo>
                    <a:pt x="8041" y="17947"/>
                    <a:pt x="8089" y="17922"/>
                    <a:pt x="8134" y="17897"/>
                  </a:cubicBezTo>
                  <a:close/>
                  <a:moveTo>
                    <a:pt x="25443" y="17681"/>
                  </a:moveTo>
                  <a:cubicBezTo>
                    <a:pt x="25363" y="17810"/>
                    <a:pt x="25271" y="17935"/>
                    <a:pt x="25169" y="18051"/>
                  </a:cubicBezTo>
                  <a:cubicBezTo>
                    <a:pt x="25178" y="18034"/>
                    <a:pt x="25188" y="18009"/>
                    <a:pt x="25192" y="17992"/>
                  </a:cubicBezTo>
                  <a:cubicBezTo>
                    <a:pt x="25228" y="17877"/>
                    <a:pt x="25347" y="17770"/>
                    <a:pt x="25443" y="17681"/>
                  </a:cubicBezTo>
                  <a:close/>
                  <a:moveTo>
                    <a:pt x="22661" y="17672"/>
                  </a:moveTo>
                  <a:lnTo>
                    <a:pt x="22661" y="17672"/>
                  </a:lnTo>
                  <a:cubicBezTo>
                    <a:pt x="22691" y="17701"/>
                    <a:pt x="22712" y="17743"/>
                    <a:pt x="22726" y="17784"/>
                  </a:cubicBezTo>
                  <a:cubicBezTo>
                    <a:pt x="22715" y="17793"/>
                    <a:pt x="22706" y="17803"/>
                    <a:pt x="22697" y="17810"/>
                  </a:cubicBezTo>
                  <a:cubicBezTo>
                    <a:pt x="22707" y="17806"/>
                    <a:pt x="22721" y="17803"/>
                    <a:pt x="22731" y="17799"/>
                  </a:cubicBezTo>
                  <a:cubicBezTo>
                    <a:pt x="22741" y="17825"/>
                    <a:pt x="22748" y="17852"/>
                    <a:pt x="22757" y="17877"/>
                  </a:cubicBezTo>
                  <a:cubicBezTo>
                    <a:pt x="22773" y="17928"/>
                    <a:pt x="22795" y="17979"/>
                    <a:pt x="22818" y="18025"/>
                  </a:cubicBezTo>
                  <a:lnTo>
                    <a:pt x="22786" y="18064"/>
                  </a:lnTo>
                  <a:cubicBezTo>
                    <a:pt x="22748" y="17990"/>
                    <a:pt x="22712" y="17912"/>
                    <a:pt x="22673" y="17839"/>
                  </a:cubicBezTo>
                  <a:cubicBezTo>
                    <a:pt x="22668" y="17826"/>
                    <a:pt x="22662" y="17813"/>
                    <a:pt x="22655" y="17803"/>
                  </a:cubicBezTo>
                  <a:lnTo>
                    <a:pt x="22655" y="17803"/>
                  </a:lnTo>
                  <a:cubicBezTo>
                    <a:pt x="22662" y="17812"/>
                    <a:pt x="22668" y="17823"/>
                    <a:pt x="22676" y="17832"/>
                  </a:cubicBezTo>
                  <a:cubicBezTo>
                    <a:pt x="22686" y="17780"/>
                    <a:pt x="22683" y="17722"/>
                    <a:pt x="22661" y="17672"/>
                  </a:cubicBezTo>
                  <a:close/>
                  <a:moveTo>
                    <a:pt x="15707" y="17919"/>
                  </a:moveTo>
                  <a:lnTo>
                    <a:pt x="15707" y="17919"/>
                  </a:lnTo>
                  <a:cubicBezTo>
                    <a:pt x="15680" y="17971"/>
                    <a:pt x="15656" y="18022"/>
                    <a:pt x="15630" y="18073"/>
                  </a:cubicBezTo>
                  <a:cubicBezTo>
                    <a:pt x="15615" y="18063"/>
                    <a:pt x="15604" y="18053"/>
                    <a:pt x="15589" y="18043"/>
                  </a:cubicBezTo>
                  <a:cubicBezTo>
                    <a:pt x="15628" y="18002"/>
                    <a:pt x="15669" y="17961"/>
                    <a:pt x="15707" y="17919"/>
                  </a:cubicBezTo>
                  <a:close/>
                  <a:moveTo>
                    <a:pt x="24732" y="17969"/>
                  </a:moveTo>
                  <a:lnTo>
                    <a:pt x="24732" y="17969"/>
                  </a:lnTo>
                  <a:cubicBezTo>
                    <a:pt x="24745" y="17999"/>
                    <a:pt x="24761" y="18030"/>
                    <a:pt x="24775" y="18060"/>
                  </a:cubicBezTo>
                  <a:cubicBezTo>
                    <a:pt x="24772" y="18061"/>
                    <a:pt x="24771" y="18064"/>
                    <a:pt x="24768" y="18066"/>
                  </a:cubicBezTo>
                  <a:cubicBezTo>
                    <a:pt x="24756" y="18075"/>
                    <a:pt x="24746" y="18086"/>
                    <a:pt x="24733" y="18095"/>
                  </a:cubicBezTo>
                  <a:cubicBezTo>
                    <a:pt x="24738" y="18053"/>
                    <a:pt x="24738" y="18009"/>
                    <a:pt x="24732" y="17969"/>
                  </a:cubicBezTo>
                  <a:close/>
                  <a:moveTo>
                    <a:pt x="11468" y="17791"/>
                  </a:moveTo>
                  <a:cubicBezTo>
                    <a:pt x="11504" y="17816"/>
                    <a:pt x="11540" y="17839"/>
                    <a:pt x="11577" y="17861"/>
                  </a:cubicBezTo>
                  <a:cubicBezTo>
                    <a:pt x="11549" y="17905"/>
                    <a:pt x="11526" y="17950"/>
                    <a:pt x="11511" y="17999"/>
                  </a:cubicBezTo>
                  <a:cubicBezTo>
                    <a:pt x="11574" y="17977"/>
                    <a:pt x="11635" y="17954"/>
                    <a:pt x="11694" y="17928"/>
                  </a:cubicBezTo>
                  <a:cubicBezTo>
                    <a:pt x="11722" y="17942"/>
                    <a:pt x="11751" y="17958"/>
                    <a:pt x="11780" y="17973"/>
                  </a:cubicBezTo>
                  <a:cubicBezTo>
                    <a:pt x="11781" y="17973"/>
                    <a:pt x="11784" y="17976"/>
                    <a:pt x="11784" y="17976"/>
                  </a:cubicBezTo>
                  <a:cubicBezTo>
                    <a:pt x="11720" y="18016"/>
                    <a:pt x="11657" y="18059"/>
                    <a:pt x="11591" y="18096"/>
                  </a:cubicBezTo>
                  <a:cubicBezTo>
                    <a:pt x="11494" y="18016"/>
                    <a:pt x="11398" y="17935"/>
                    <a:pt x="11307" y="17849"/>
                  </a:cubicBezTo>
                  <a:cubicBezTo>
                    <a:pt x="11360" y="17833"/>
                    <a:pt x="11414" y="17813"/>
                    <a:pt x="11468" y="17791"/>
                  </a:cubicBezTo>
                  <a:close/>
                  <a:moveTo>
                    <a:pt x="20255" y="17784"/>
                  </a:moveTo>
                  <a:cubicBezTo>
                    <a:pt x="20248" y="17818"/>
                    <a:pt x="20243" y="17849"/>
                    <a:pt x="20234" y="17881"/>
                  </a:cubicBezTo>
                  <a:cubicBezTo>
                    <a:pt x="20201" y="17954"/>
                    <a:pt x="20166" y="18027"/>
                    <a:pt x="20131" y="18101"/>
                  </a:cubicBezTo>
                  <a:cubicBezTo>
                    <a:pt x="20152" y="18041"/>
                    <a:pt x="20171" y="17980"/>
                    <a:pt x="20188" y="17921"/>
                  </a:cubicBezTo>
                  <a:cubicBezTo>
                    <a:pt x="20211" y="17877"/>
                    <a:pt x="20236" y="17832"/>
                    <a:pt x="20255" y="17784"/>
                  </a:cubicBezTo>
                  <a:close/>
                  <a:moveTo>
                    <a:pt x="23664" y="18019"/>
                  </a:moveTo>
                  <a:cubicBezTo>
                    <a:pt x="23670" y="18022"/>
                    <a:pt x="23672" y="18028"/>
                    <a:pt x="23678" y="18034"/>
                  </a:cubicBezTo>
                  <a:cubicBezTo>
                    <a:pt x="23667" y="18060"/>
                    <a:pt x="23657" y="18088"/>
                    <a:pt x="23646" y="18115"/>
                  </a:cubicBezTo>
                  <a:cubicBezTo>
                    <a:pt x="23646" y="18082"/>
                    <a:pt x="23653" y="18050"/>
                    <a:pt x="23664" y="18019"/>
                  </a:cubicBezTo>
                  <a:close/>
                  <a:moveTo>
                    <a:pt x="19670" y="16367"/>
                  </a:moveTo>
                  <a:cubicBezTo>
                    <a:pt x="19665" y="16406"/>
                    <a:pt x="19672" y="16461"/>
                    <a:pt x="19713" y="16467"/>
                  </a:cubicBezTo>
                  <a:cubicBezTo>
                    <a:pt x="19715" y="16467"/>
                    <a:pt x="19716" y="16467"/>
                    <a:pt x="19718" y="16467"/>
                  </a:cubicBezTo>
                  <a:cubicBezTo>
                    <a:pt x="19725" y="16467"/>
                    <a:pt x="19732" y="16465"/>
                    <a:pt x="19738" y="16461"/>
                  </a:cubicBezTo>
                  <a:lnTo>
                    <a:pt x="19738" y="16461"/>
                  </a:lnTo>
                  <a:cubicBezTo>
                    <a:pt x="19561" y="16659"/>
                    <a:pt x="19352" y="16834"/>
                    <a:pt x="19119" y="16980"/>
                  </a:cubicBezTo>
                  <a:cubicBezTo>
                    <a:pt x="19264" y="16965"/>
                    <a:pt x="19402" y="16913"/>
                    <a:pt x="19514" y="16832"/>
                  </a:cubicBezTo>
                  <a:lnTo>
                    <a:pt x="19514" y="16832"/>
                  </a:lnTo>
                  <a:cubicBezTo>
                    <a:pt x="19222" y="17052"/>
                    <a:pt x="18941" y="17286"/>
                    <a:pt x="18670" y="17527"/>
                  </a:cubicBezTo>
                  <a:cubicBezTo>
                    <a:pt x="18698" y="17542"/>
                    <a:pt x="18727" y="17548"/>
                    <a:pt x="18758" y="17548"/>
                  </a:cubicBezTo>
                  <a:cubicBezTo>
                    <a:pt x="18831" y="17548"/>
                    <a:pt x="18910" y="17512"/>
                    <a:pt x="18975" y="17476"/>
                  </a:cubicBezTo>
                  <a:cubicBezTo>
                    <a:pt x="19208" y="17344"/>
                    <a:pt x="19433" y="17199"/>
                    <a:pt x="19645" y="17041"/>
                  </a:cubicBezTo>
                  <a:lnTo>
                    <a:pt x="19645" y="17041"/>
                  </a:lnTo>
                  <a:cubicBezTo>
                    <a:pt x="19529" y="17187"/>
                    <a:pt x="19433" y="17346"/>
                    <a:pt x="19354" y="17511"/>
                  </a:cubicBezTo>
                  <a:cubicBezTo>
                    <a:pt x="19649" y="17330"/>
                    <a:pt x="19857" y="17041"/>
                    <a:pt x="19927" y="16727"/>
                  </a:cubicBezTo>
                  <a:cubicBezTo>
                    <a:pt x="19950" y="16816"/>
                    <a:pt x="19961" y="16906"/>
                    <a:pt x="19963" y="16999"/>
                  </a:cubicBezTo>
                  <a:cubicBezTo>
                    <a:pt x="19871" y="17112"/>
                    <a:pt x="19774" y="17218"/>
                    <a:pt x="19667" y="17315"/>
                  </a:cubicBezTo>
                  <a:cubicBezTo>
                    <a:pt x="19712" y="17319"/>
                    <a:pt x="19755" y="17337"/>
                    <a:pt x="19794" y="17362"/>
                  </a:cubicBezTo>
                  <a:cubicBezTo>
                    <a:pt x="19469" y="17659"/>
                    <a:pt x="18970" y="17671"/>
                    <a:pt x="18598" y="17908"/>
                  </a:cubicBezTo>
                  <a:cubicBezTo>
                    <a:pt x="18788" y="17879"/>
                    <a:pt x="18981" y="17849"/>
                    <a:pt x="19171" y="17820"/>
                  </a:cubicBezTo>
                  <a:lnTo>
                    <a:pt x="19171" y="17820"/>
                  </a:lnTo>
                  <a:cubicBezTo>
                    <a:pt x="18999" y="17925"/>
                    <a:pt x="18829" y="18030"/>
                    <a:pt x="18656" y="18133"/>
                  </a:cubicBezTo>
                  <a:cubicBezTo>
                    <a:pt x="18283" y="17963"/>
                    <a:pt x="17928" y="17758"/>
                    <a:pt x="17602" y="17526"/>
                  </a:cubicBezTo>
                  <a:cubicBezTo>
                    <a:pt x="17552" y="17437"/>
                    <a:pt x="17501" y="17351"/>
                    <a:pt x="17452" y="17263"/>
                  </a:cubicBezTo>
                  <a:lnTo>
                    <a:pt x="17452" y="17263"/>
                  </a:lnTo>
                  <a:cubicBezTo>
                    <a:pt x="17743" y="17614"/>
                    <a:pt x="18154" y="17892"/>
                    <a:pt x="18620" y="18053"/>
                  </a:cubicBezTo>
                  <a:cubicBezTo>
                    <a:pt x="18167" y="17607"/>
                    <a:pt x="17712" y="17152"/>
                    <a:pt x="17327" y="16663"/>
                  </a:cubicBezTo>
                  <a:lnTo>
                    <a:pt x="17327" y="16663"/>
                  </a:lnTo>
                  <a:cubicBezTo>
                    <a:pt x="17734" y="17059"/>
                    <a:pt x="18275" y="17401"/>
                    <a:pt x="18813" y="17623"/>
                  </a:cubicBezTo>
                  <a:cubicBezTo>
                    <a:pt x="18547" y="17457"/>
                    <a:pt x="18293" y="17280"/>
                    <a:pt x="18053" y="17091"/>
                  </a:cubicBezTo>
                  <a:lnTo>
                    <a:pt x="18053" y="17091"/>
                  </a:lnTo>
                  <a:cubicBezTo>
                    <a:pt x="18150" y="17133"/>
                    <a:pt x="18258" y="17155"/>
                    <a:pt x="18367" y="17155"/>
                  </a:cubicBezTo>
                  <a:cubicBezTo>
                    <a:pt x="18409" y="17155"/>
                    <a:pt x="18451" y="17152"/>
                    <a:pt x="18493" y="17145"/>
                  </a:cubicBezTo>
                  <a:cubicBezTo>
                    <a:pt x="18374" y="17071"/>
                    <a:pt x="18251" y="16999"/>
                    <a:pt x="18126" y="16926"/>
                  </a:cubicBezTo>
                  <a:cubicBezTo>
                    <a:pt x="18148" y="16901"/>
                    <a:pt x="18138" y="16852"/>
                    <a:pt x="18119" y="16818"/>
                  </a:cubicBezTo>
                  <a:cubicBezTo>
                    <a:pt x="18043" y="16688"/>
                    <a:pt x="17966" y="16557"/>
                    <a:pt x="17891" y="16425"/>
                  </a:cubicBezTo>
                  <a:lnTo>
                    <a:pt x="17891" y="16425"/>
                  </a:lnTo>
                  <a:cubicBezTo>
                    <a:pt x="18239" y="16619"/>
                    <a:pt x="18611" y="16781"/>
                    <a:pt x="19002" y="16906"/>
                  </a:cubicBezTo>
                  <a:cubicBezTo>
                    <a:pt x="18977" y="16877"/>
                    <a:pt x="18951" y="16852"/>
                    <a:pt x="18922" y="16826"/>
                  </a:cubicBezTo>
                  <a:cubicBezTo>
                    <a:pt x="19003" y="16818"/>
                    <a:pt x="19083" y="16782"/>
                    <a:pt x="19151" y="16739"/>
                  </a:cubicBezTo>
                  <a:cubicBezTo>
                    <a:pt x="19243" y="16680"/>
                    <a:pt x="19322" y="16606"/>
                    <a:pt x="19413" y="16547"/>
                  </a:cubicBezTo>
                  <a:lnTo>
                    <a:pt x="19413" y="16547"/>
                  </a:lnTo>
                  <a:cubicBezTo>
                    <a:pt x="19369" y="16621"/>
                    <a:pt x="19336" y="16701"/>
                    <a:pt x="19307" y="16785"/>
                  </a:cubicBezTo>
                  <a:cubicBezTo>
                    <a:pt x="19398" y="16763"/>
                    <a:pt x="19459" y="16678"/>
                    <a:pt x="19504" y="16593"/>
                  </a:cubicBezTo>
                  <a:cubicBezTo>
                    <a:pt x="19549" y="16511"/>
                    <a:pt x="19591" y="16419"/>
                    <a:pt x="19670" y="16367"/>
                  </a:cubicBezTo>
                  <a:close/>
                  <a:moveTo>
                    <a:pt x="5467" y="17987"/>
                  </a:moveTo>
                  <a:cubicBezTo>
                    <a:pt x="5476" y="17995"/>
                    <a:pt x="5485" y="18005"/>
                    <a:pt x="5496" y="18012"/>
                  </a:cubicBezTo>
                  <a:cubicBezTo>
                    <a:pt x="5489" y="18046"/>
                    <a:pt x="5483" y="18079"/>
                    <a:pt x="5482" y="18115"/>
                  </a:cubicBezTo>
                  <a:cubicBezTo>
                    <a:pt x="5486" y="18114"/>
                    <a:pt x="5491" y="18109"/>
                    <a:pt x="5496" y="18108"/>
                  </a:cubicBezTo>
                  <a:lnTo>
                    <a:pt x="5496" y="18108"/>
                  </a:lnTo>
                  <a:cubicBezTo>
                    <a:pt x="5482" y="18125"/>
                    <a:pt x="5467" y="18146"/>
                    <a:pt x="5453" y="18163"/>
                  </a:cubicBezTo>
                  <a:lnTo>
                    <a:pt x="5435" y="18159"/>
                  </a:lnTo>
                  <a:cubicBezTo>
                    <a:pt x="5405" y="18146"/>
                    <a:pt x="5373" y="18131"/>
                    <a:pt x="5341" y="18117"/>
                  </a:cubicBezTo>
                  <a:cubicBezTo>
                    <a:pt x="5382" y="18073"/>
                    <a:pt x="5424" y="18031"/>
                    <a:pt x="5467" y="17987"/>
                  </a:cubicBezTo>
                  <a:close/>
                  <a:moveTo>
                    <a:pt x="3424" y="17714"/>
                  </a:moveTo>
                  <a:lnTo>
                    <a:pt x="3424" y="18131"/>
                  </a:lnTo>
                  <a:cubicBezTo>
                    <a:pt x="3416" y="18147"/>
                    <a:pt x="3407" y="18162"/>
                    <a:pt x="3398" y="18179"/>
                  </a:cubicBezTo>
                  <a:cubicBezTo>
                    <a:pt x="3408" y="18025"/>
                    <a:pt x="3410" y="17871"/>
                    <a:pt x="3417" y="17717"/>
                  </a:cubicBezTo>
                  <a:cubicBezTo>
                    <a:pt x="3420" y="17716"/>
                    <a:pt x="3423" y="17714"/>
                    <a:pt x="3424" y="17714"/>
                  </a:cubicBezTo>
                  <a:close/>
                  <a:moveTo>
                    <a:pt x="15563" y="18067"/>
                  </a:moveTo>
                  <a:cubicBezTo>
                    <a:pt x="15583" y="18073"/>
                    <a:pt x="15605" y="18077"/>
                    <a:pt x="15627" y="18080"/>
                  </a:cubicBezTo>
                  <a:cubicBezTo>
                    <a:pt x="15614" y="18104"/>
                    <a:pt x="15604" y="18130"/>
                    <a:pt x="15590" y="18153"/>
                  </a:cubicBezTo>
                  <a:cubicBezTo>
                    <a:pt x="15567" y="18162"/>
                    <a:pt x="15545" y="18170"/>
                    <a:pt x="15521" y="18179"/>
                  </a:cubicBezTo>
                  <a:lnTo>
                    <a:pt x="15473" y="18157"/>
                  </a:lnTo>
                  <a:cubicBezTo>
                    <a:pt x="15503" y="18128"/>
                    <a:pt x="15534" y="18099"/>
                    <a:pt x="15563" y="18067"/>
                  </a:cubicBezTo>
                  <a:close/>
                  <a:moveTo>
                    <a:pt x="8398" y="18157"/>
                  </a:moveTo>
                  <a:cubicBezTo>
                    <a:pt x="8401" y="18160"/>
                    <a:pt x="8402" y="18165"/>
                    <a:pt x="8405" y="18167"/>
                  </a:cubicBezTo>
                  <a:cubicBezTo>
                    <a:pt x="8396" y="18173"/>
                    <a:pt x="8388" y="18181"/>
                    <a:pt x="8379" y="18186"/>
                  </a:cubicBezTo>
                  <a:cubicBezTo>
                    <a:pt x="8375" y="18183"/>
                    <a:pt x="8372" y="18181"/>
                    <a:pt x="8367" y="18179"/>
                  </a:cubicBezTo>
                  <a:cubicBezTo>
                    <a:pt x="8379" y="18170"/>
                    <a:pt x="8388" y="18163"/>
                    <a:pt x="8398" y="18157"/>
                  </a:cubicBezTo>
                  <a:close/>
                  <a:moveTo>
                    <a:pt x="21495" y="18041"/>
                  </a:moveTo>
                  <a:cubicBezTo>
                    <a:pt x="21524" y="18067"/>
                    <a:pt x="21552" y="18093"/>
                    <a:pt x="21581" y="18118"/>
                  </a:cubicBezTo>
                  <a:cubicBezTo>
                    <a:pt x="21557" y="18144"/>
                    <a:pt x="21531" y="18169"/>
                    <a:pt x="21507" y="18194"/>
                  </a:cubicBezTo>
                  <a:cubicBezTo>
                    <a:pt x="21496" y="18186"/>
                    <a:pt x="21488" y="18179"/>
                    <a:pt x="21480" y="18172"/>
                  </a:cubicBezTo>
                  <a:cubicBezTo>
                    <a:pt x="21475" y="18146"/>
                    <a:pt x="21467" y="18122"/>
                    <a:pt x="21460" y="18099"/>
                  </a:cubicBezTo>
                  <a:cubicBezTo>
                    <a:pt x="21472" y="18079"/>
                    <a:pt x="21485" y="18059"/>
                    <a:pt x="21495" y="18041"/>
                  </a:cubicBezTo>
                  <a:close/>
                  <a:moveTo>
                    <a:pt x="22047" y="18109"/>
                  </a:moveTo>
                  <a:cubicBezTo>
                    <a:pt x="22060" y="18130"/>
                    <a:pt x="22074" y="18152"/>
                    <a:pt x="22086" y="18172"/>
                  </a:cubicBezTo>
                  <a:cubicBezTo>
                    <a:pt x="22087" y="18188"/>
                    <a:pt x="22087" y="18204"/>
                    <a:pt x="22084" y="18220"/>
                  </a:cubicBezTo>
                  <a:cubicBezTo>
                    <a:pt x="22070" y="18213"/>
                    <a:pt x="22055" y="18204"/>
                    <a:pt x="22039" y="18195"/>
                  </a:cubicBezTo>
                  <a:cubicBezTo>
                    <a:pt x="22044" y="18166"/>
                    <a:pt x="22047" y="18138"/>
                    <a:pt x="22047" y="18109"/>
                  </a:cubicBezTo>
                  <a:close/>
                  <a:moveTo>
                    <a:pt x="18203" y="18050"/>
                  </a:moveTo>
                  <a:lnTo>
                    <a:pt x="18203" y="18050"/>
                  </a:lnTo>
                  <a:cubicBezTo>
                    <a:pt x="18326" y="18105"/>
                    <a:pt x="18462" y="18162"/>
                    <a:pt x="18597" y="18162"/>
                  </a:cubicBezTo>
                  <a:cubicBezTo>
                    <a:pt x="18600" y="18162"/>
                    <a:pt x="18603" y="18162"/>
                    <a:pt x="18607" y="18162"/>
                  </a:cubicBezTo>
                  <a:lnTo>
                    <a:pt x="18607" y="18162"/>
                  </a:lnTo>
                  <a:cubicBezTo>
                    <a:pt x="18580" y="18179"/>
                    <a:pt x="18554" y="18195"/>
                    <a:pt x="18527" y="18211"/>
                  </a:cubicBezTo>
                  <a:cubicBezTo>
                    <a:pt x="18518" y="18217"/>
                    <a:pt x="18509" y="18221"/>
                    <a:pt x="18498" y="18228"/>
                  </a:cubicBezTo>
                  <a:cubicBezTo>
                    <a:pt x="18396" y="18173"/>
                    <a:pt x="18297" y="18115"/>
                    <a:pt x="18203" y="18050"/>
                  </a:cubicBezTo>
                  <a:close/>
                  <a:moveTo>
                    <a:pt x="8444" y="18220"/>
                  </a:moveTo>
                  <a:cubicBezTo>
                    <a:pt x="8446" y="18226"/>
                    <a:pt x="8449" y="18230"/>
                    <a:pt x="8452" y="18233"/>
                  </a:cubicBezTo>
                  <a:lnTo>
                    <a:pt x="8434" y="18223"/>
                  </a:lnTo>
                  <a:cubicBezTo>
                    <a:pt x="8439" y="18223"/>
                    <a:pt x="8440" y="18223"/>
                    <a:pt x="8444" y="18220"/>
                  </a:cubicBezTo>
                  <a:close/>
                  <a:moveTo>
                    <a:pt x="15274" y="18197"/>
                  </a:moveTo>
                  <a:cubicBezTo>
                    <a:pt x="15280" y="18198"/>
                    <a:pt x="15285" y="18202"/>
                    <a:pt x="15293" y="18204"/>
                  </a:cubicBezTo>
                  <a:cubicBezTo>
                    <a:pt x="15288" y="18213"/>
                    <a:pt x="15287" y="18224"/>
                    <a:pt x="15285" y="18234"/>
                  </a:cubicBezTo>
                  <a:cubicBezTo>
                    <a:pt x="15278" y="18224"/>
                    <a:pt x="15271" y="18213"/>
                    <a:pt x="15265" y="18202"/>
                  </a:cubicBezTo>
                  <a:cubicBezTo>
                    <a:pt x="15270" y="18199"/>
                    <a:pt x="15271" y="18198"/>
                    <a:pt x="15274" y="18197"/>
                  </a:cubicBezTo>
                  <a:close/>
                  <a:moveTo>
                    <a:pt x="14037" y="18064"/>
                  </a:moveTo>
                  <a:lnTo>
                    <a:pt x="14183" y="18239"/>
                  </a:lnTo>
                  <a:cubicBezTo>
                    <a:pt x="14138" y="18198"/>
                    <a:pt x="14095" y="18159"/>
                    <a:pt x="14050" y="18118"/>
                  </a:cubicBezTo>
                  <a:cubicBezTo>
                    <a:pt x="14045" y="18101"/>
                    <a:pt x="14042" y="18082"/>
                    <a:pt x="14037" y="18064"/>
                  </a:cubicBezTo>
                  <a:close/>
                  <a:moveTo>
                    <a:pt x="24989" y="18073"/>
                  </a:moveTo>
                  <a:cubicBezTo>
                    <a:pt x="25022" y="18095"/>
                    <a:pt x="25057" y="18115"/>
                    <a:pt x="25093" y="18136"/>
                  </a:cubicBezTo>
                  <a:cubicBezTo>
                    <a:pt x="25054" y="18175"/>
                    <a:pt x="25014" y="18217"/>
                    <a:pt x="24971" y="18255"/>
                  </a:cubicBezTo>
                  <a:cubicBezTo>
                    <a:pt x="24960" y="18224"/>
                    <a:pt x="24948" y="18194"/>
                    <a:pt x="24934" y="18165"/>
                  </a:cubicBezTo>
                  <a:cubicBezTo>
                    <a:pt x="24950" y="18133"/>
                    <a:pt x="24967" y="18102"/>
                    <a:pt x="24989" y="18073"/>
                  </a:cubicBezTo>
                  <a:close/>
                  <a:moveTo>
                    <a:pt x="24815" y="18166"/>
                  </a:moveTo>
                  <a:lnTo>
                    <a:pt x="24767" y="18263"/>
                  </a:lnTo>
                  <a:cubicBezTo>
                    <a:pt x="24755" y="18252"/>
                    <a:pt x="24742" y="18240"/>
                    <a:pt x="24732" y="18227"/>
                  </a:cubicBezTo>
                  <a:cubicBezTo>
                    <a:pt x="24759" y="18205"/>
                    <a:pt x="24786" y="18186"/>
                    <a:pt x="24815" y="18166"/>
                  </a:cubicBezTo>
                  <a:close/>
                  <a:moveTo>
                    <a:pt x="14278" y="18153"/>
                  </a:moveTo>
                  <a:lnTo>
                    <a:pt x="14278" y="18153"/>
                  </a:lnTo>
                  <a:cubicBezTo>
                    <a:pt x="14318" y="18197"/>
                    <a:pt x="14358" y="18239"/>
                    <a:pt x="14401" y="18278"/>
                  </a:cubicBezTo>
                  <a:cubicBezTo>
                    <a:pt x="14392" y="18281"/>
                    <a:pt x="14384" y="18282"/>
                    <a:pt x="14374" y="18285"/>
                  </a:cubicBezTo>
                  <a:cubicBezTo>
                    <a:pt x="14342" y="18242"/>
                    <a:pt x="14311" y="18197"/>
                    <a:pt x="14278" y="18153"/>
                  </a:cubicBezTo>
                  <a:close/>
                  <a:moveTo>
                    <a:pt x="29582" y="17906"/>
                  </a:moveTo>
                  <a:cubicBezTo>
                    <a:pt x="29642" y="18024"/>
                    <a:pt x="29665" y="18162"/>
                    <a:pt x="29701" y="18291"/>
                  </a:cubicBezTo>
                  <a:cubicBezTo>
                    <a:pt x="29647" y="18228"/>
                    <a:pt x="29595" y="18166"/>
                    <a:pt x="29546" y="18101"/>
                  </a:cubicBezTo>
                  <a:cubicBezTo>
                    <a:pt x="29547" y="18089"/>
                    <a:pt x="29549" y="18077"/>
                    <a:pt x="29551" y="18066"/>
                  </a:cubicBezTo>
                  <a:cubicBezTo>
                    <a:pt x="29554" y="18012"/>
                    <a:pt x="29547" y="17951"/>
                    <a:pt x="29582" y="17906"/>
                  </a:cubicBezTo>
                  <a:close/>
                  <a:moveTo>
                    <a:pt x="32274" y="18233"/>
                  </a:moveTo>
                  <a:lnTo>
                    <a:pt x="32274" y="18233"/>
                  </a:lnTo>
                  <a:cubicBezTo>
                    <a:pt x="32234" y="18260"/>
                    <a:pt x="32190" y="18285"/>
                    <a:pt x="32147" y="18311"/>
                  </a:cubicBezTo>
                  <a:cubicBezTo>
                    <a:pt x="32152" y="18300"/>
                    <a:pt x="32152" y="18288"/>
                    <a:pt x="32154" y="18276"/>
                  </a:cubicBezTo>
                  <a:cubicBezTo>
                    <a:pt x="32161" y="18275"/>
                    <a:pt x="32170" y="18274"/>
                    <a:pt x="32177" y="18269"/>
                  </a:cubicBezTo>
                  <a:cubicBezTo>
                    <a:pt x="32179" y="18272"/>
                    <a:pt x="32182" y="18273"/>
                    <a:pt x="32185" y="18273"/>
                  </a:cubicBezTo>
                  <a:cubicBezTo>
                    <a:pt x="32192" y="18273"/>
                    <a:pt x="32200" y="18267"/>
                    <a:pt x="32205" y="18260"/>
                  </a:cubicBezTo>
                  <a:cubicBezTo>
                    <a:pt x="32228" y="18253"/>
                    <a:pt x="32253" y="18243"/>
                    <a:pt x="32274" y="18233"/>
                  </a:cubicBezTo>
                  <a:close/>
                  <a:moveTo>
                    <a:pt x="23932" y="18121"/>
                  </a:moveTo>
                  <a:cubicBezTo>
                    <a:pt x="23948" y="18165"/>
                    <a:pt x="23962" y="18205"/>
                    <a:pt x="23977" y="18246"/>
                  </a:cubicBezTo>
                  <a:lnTo>
                    <a:pt x="24014" y="18343"/>
                  </a:lnTo>
                  <a:cubicBezTo>
                    <a:pt x="23985" y="18278"/>
                    <a:pt x="23958" y="18208"/>
                    <a:pt x="23932" y="18131"/>
                  </a:cubicBezTo>
                  <a:lnTo>
                    <a:pt x="23932" y="18121"/>
                  </a:lnTo>
                  <a:close/>
                  <a:moveTo>
                    <a:pt x="19732" y="17671"/>
                  </a:moveTo>
                  <a:lnTo>
                    <a:pt x="19732" y="17671"/>
                  </a:lnTo>
                  <a:cubicBezTo>
                    <a:pt x="19723" y="17788"/>
                    <a:pt x="19715" y="17905"/>
                    <a:pt x="19706" y="18022"/>
                  </a:cubicBezTo>
                  <a:cubicBezTo>
                    <a:pt x="19582" y="18143"/>
                    <a:pt x="19446" y="18252"/>
                    <a:pt x="19308" y="18353"/>
                  </a:cubicBezTo>
                  <a:cubicBezTo>
                    <a:pt x="19344" y="18298"/>
                    <a:pt x="19375" y="18240"/>
                    <a:pt x="19404" y="18183"/>
                  </a:cubicBezTo>
                  <a:cubicBezTo>
                    <a:pt x="19495" y="18000"/>
                    <a:pt x="19577" y="17803"/>
                    <a:pt x="19732" y="17671"/>
                  </a:cubicBezTo>
                  <a:close/>
                  <a:moveTo>
                    <a:pt x="24890" y="18244"/>
                  </a:moveTo>
                  <a:cubicBezTo>
                    <a:pt x="24902" y="18260"/>
                    <a:pt x="24915" y="18278"/>
                    <a:pt x="24928" y="18295"/>
                  </a:cubicBezTo>
                  <a:cubicBezTo>
                    <a:pt x="24905" y="18314"/>
                    <a:pt x="24883" y="18336"/>
                    <a:pt x="24857" y="18356"/>
                  </a:cubicBezTo>
                  <a:lnTo>
                    <a:pt x="24828" y="18327"/>
                  </a:lnTo>
                  <a:cubicBezTo>
                    <a:pt x="24854" y="18303"/>
                    <a:pt x="24873" y="18274"/>
                    <a:pt x="24890" y="18244"/>
                  </a:cubicBezTo>
                  <a:close/>
                  <a:moveTo>
                    <a:pt x="12094" y="17951"/>
                  </a:moveTo>
                  <a:cubicBezTo>
                    <a:pt x="12105" y="17957"/>
                    <a:pt x="12115" y="17963"/>
                    <a:pt x="12124" y="17969"/>
                  </a:cubicBezTo>
                  <a:cubicBezTo>
                    <a:pt x="12110" y="18000"/>
                    <a:pt x="12101" y="18034"/>
                    <a:pt x="12102" y="18067"/>
                  </a:cubicBezTo>
                  <a:cubicBezTo>
                    <a:pt x="12146" y="18056"/>
                    <a:pt x="12187" y="18038"/>
                    <a:pt x="12227" y="18021"/>
                  </a:cubicBezTo>
                  <a:lnTo>
                    <a:pt x="12253" y="18031"/>
                  </a:lnTo>
                  <a:cubicBezTo>
                    <a:pt x="12143" y="18157"/>
                    <a:pt x="12033" y="18268"/>
                    <a:pt x="11931" y="18361"/>
                  </a:cubicBezTo>
                  <a:cubicBezTo>
                    <a:pt x="11866" y="18313"/>
                    <a:pt x="11800" y="18262"/>
                    <a:pt x="11735" y="18213"/>
                  </a:cubicBezTo>
                  <a:cubicBezTo>
                    <a:pt x="11847" y="18138"/>
                    <a:pt x="11953" y="18053"/>
                    <a:pt x="12060" y="17977"/>
                  </a:cubicBezTo>
                  <a:cubicBezTo>
                    <a:pt x="12072" y="17969"/>
                    <a:pt x="12083" y="17961"/>
                    <a:pt x="12094" y="17951"/>
                  </a:cubicBezTo>
                  <a:close/>
                  <a:moveTo>
                    <a:pt x="15516" y="18333"/>
                  </a:moveTo>
                  <a:cubicBezTo>
                    <a:pt x="15496" y="18348"/>
                    <a:pt x="15476" y="18358"/>
                    <a:pt x="15455" y="18371"/>
                  </a:cubicBezTo>
                  <a:cubicBezTo>
                    <a:pt x="15438" y="18364"/>
                    <a:pt x="15419" y="18356"/>
                    <a:pt x="15403" y="18346"/>
                  </a:cubicBezTo>
                  <a:lnTo>
                    <a:pt x="15502" y="18334"/>
                  </a:lnTo>
                  <a:lnTo>
                    <a:pt x="15502" y="18334"/>
                  </a:lnTo>
                  <a:cubicBezTo>
                    <a:pt x="15499" y="18339"/>
                    <a:pt x="15498" y="18340"/>
                    <a:pt x="15498" y="18343"/>
                  </a:cubicBezTo>
                  <a:cubicBezTo>
                    <a:pt x="15502" y="18340"/>
                    <a:pt x="15506" y="18336"/>
                    <a:pt x="15511" y="18333"/>
                  </a:cubicBezTo>
                  <a:close/>
                  <a:moveTo>
                    <a:pt x="18236" y="18350"/>
                  </a:moveTo>
                  <a:lnTo>
                    <a:pt x="18236" y="18350"/>
                  </a:lnTo>
                  <a:cubicBezTo>
                    <a:pt x="18255" y="18356"/>
                    <a:pt x="18271" y="18361"/>
                    <a:pt x="18290" y="18365"/>
                  </a:cubicBezTo>
                  <a:cubicBezTo>
                    <a:pt x="18283" y="18371"/>
                    <a:pt x="18277" y="18375"/>
                    <a:pt x="18270" y="18378"/>
                  </a:cubicBezTo>
                  <a:cubicBezTo>
                    <a:pt x="18261" y="18369"/>
                    <a:pt x="18248" y="18361"/>
                    <a:pt x="18236" y="18350"/>
                  </a:cubicBezTo>
                  <a:close/>
                  <a:moveTo>
                    <a:pt x="28823" y="18289"/>
                  </a:moveTo>
                  <a:cubicBezTo>
                    <a:pt x="28828" y="18292"/>
                    <a:pt x="28830" y="18298"/>
                    <a:pt x="28836" y="18304"/>
                  </a:cubicBezTo>
                  <a:cubicBezTo>
                    <a:pt x="28827" y="18332"/>
                    <a:pt x="28818" y="18358"/>
                    <a:pt x="28805" y="18385"/>
                  </a:cubicBezTo>
                  <a:cubicBezTo>
                    <a:pt x="28805" y="18352"/>
                    <a:pt x="28811" y="18320"/>
                    <a:pt x="28823" y="18289"/>
                  </a:cubicBezTo>
                  <a:close/>
                  <a:moveTo>
                    <a:pt x="7194" y="17825"/>
                  </a:moveTo>
                  <a:cubicBezTo>
                    <a:pt x="7216" y="17848"/>
                    <a:pt x="7241" y="17871"/>
                    <a:pt x="7264" y="17893"/>
                  </a:cubicBezTo>
                  <a:cubicBezTo>
                    <a:pt x="7313" y="17970"/>
                    <a:pt x="7373" y="18037"/>
                    <a:pt x="7448" y="18088"/>
                  </a:cubicBezTo>
                  <a:lnTo>
                    <a:pt x="7448" y="18075"/>
                  </a:lnTo>
                  <a:cubicBezTo>
                    <a:pt x="7534" y="18159"/>
                    <a:pt x="7628" y="18237"/>
                    <a:pt x="7726" y="18313"/>
                  </a:cubicBezTo>
                  <a:cubicBezTo>
                    <a:pt x="7686" y="18339"/>
                    <a:pt x="7647" y="18364"/>
                    <a:pt x="7611" y="18388"/>
                  </a:cubicBezTo>
                  <a:cubicBezTo>
                    <a:pt x="7556" y="18340"/>
                    <a:pt x="7505" y="18289"/>
                    <a:pt x="7461" y="18236"/>
                  </a:cubicBezTo>
                  <a:cubicBezTo>
                    <a:pt x="7377" y="18134"/>
                    <a:pt x="7309" y="18021"/>
                    <a:pt x="7242" y="17906"/>
                  </a:cubicBezTo>
                  <a:cubicBezTo>
                    <a:pt x="7226" y="17879"/>
                    <a:pt x="7211" y="17852"/>
                    <a:pt x="7194" y="17825"/>
                  </a:cubicBezTo>
                  <a:close/>
                  <a:moveTo>
                    <a:pt x="19163" y="18031"/>
                  </a:moveTo>
                  <a:cubicBezTo>
                    <a:pt x="19097" y="18167"/>
                    <a:pt x="19028" y="18304"/>
                    <a:pt x="18961" y="18440"/>
                  </a:cubicBezTo>
                  <a:cubicBezTo>
                    <a:pt x="18865" y="18400"/>
                    <a:pt x="18771" y="18358"/>
                    <a:pt x="18676" y="18314"/>
                  </a:cubicBezTo>
                  <a:cubicBezTo>
                    <a:pt x="18843" y="18227"/>
                    <a:pt x="19006" y="18134"/>
                    <a:pt x="19163" y="18031"/>
                  </a:cubicBezTo>
                  <a:close/>
                  <a:moveTo>
                    <a:pt x="15352" y="18350"/>
                  </a:moveTo>
                  <a:lnTo>
                    <a:pt x="15451" y="18372"/>
                  </a:lnTo>
                  <a:cubicBezTo>
                    <a:pt x="15403" y="18401"/>
                    <a:pt x="15357" y="18427"/>
                    <a:pt x="15307" y="18451"/>
                  </a:cubicBezTo>
                  <a:cubicBezTo>
                    <a:pt x="15307" y="18451"/>
                    <a:pt x="15306" y="18451"/>
                    <a:pt x="15306" y="18449"/>
                  </a:cubicBezTo>
                  <a:cubicBezTo>
                    <a:pt x="15285" y="18436"/>
                    <a:pt x="15219" y="18404"/>
                    <a:pt x="15156" y="18368"/>
                  </a:cubicBezTo>
                  <a:cubicBezTo>
                    <a:pt x="15222" y="18364"/>
                    <a:pt x="15287" y="18356"/>
                    <a:pt x="15352" y="18350"/>
                  </a:cubicBezTo>
                  <a:close/>
                  <a:moveTo>
                    <a:pt x="32107" y="18288"/>
                  </a:moveTo>
                  <a:lnTo>
                    <a:pt x="32107" y="18334"/>
                  </a:lnTo>
                  <a:cubicBezTo>
                    <a:pt x="32029" y="18382"/>
                    <a:pt x="31948" y="18420"/>
                    <a:pt x="31862" y="18455"/>
                  </a:cubicBezTo>
                  <a:cubicBezTo>
                    <a:pt x="31871" y="18443"/>
                    <a:pt x="31879" y="18433"/>
                    <a:pt x="31889" y="18420"/>
                  </a:cubicBezTo>
                  <a:cubicBezTo>
                    <a:pt x="31919" y="18382"/>
                    <a:pt x="31945" y="18343"/>
                    <a:pt x="31974" y="18304"/>
                  </a:cubicBezTo>
                  <a:cubicBezTo>
                    <a:pt x="32020" y="18303"/>
                    <a:pt x="32064" y="18297"/>
                    <a:pt x="32107" y="18288"/>
                  </a:cubicBezTo>
                  <a:close/>
                  <a:moveTo>
                    <a:pt x="25538" y="18150"/>
                  </a:moveTo>
                  <a:cubicBezTo>
                    <a:pt x="25551" y="18169"/>
                    <a:pt x="25565" y="18191"/>
                    <a:pt x="25577" y="18211"/>
                  </a:cubicBezTo>
                  <a:cubicBezTo>
                    <a:pt x="25575" y="18249"/>
                    <a:pt x="25574" y="18289"/>
                    <a:pt x="25571" y="18327"/>
                  </a:cubicBezTo>
                  <a:cubicBezTo>
                    <a:pt x="25545" y="18371"/>
                    <a:pt x="25516" y="18414"/>
                    <a:pt x="25487" y="18456"/>
                  </a:cubicBezTo>
                  <a:cubicBezTo>
                    <a:pt x="25516" y="18356"/>
                    <a:pt x="25533" y="18253"/>
                    <a:pt x="25538" y="18150"/>
                  </a:cubicBezTo>
                  <a:close/>
                  <a:moveTo>
                    <a:pt x="21838" y="18324"/>
                  </a:moveTo>
                  <a:cubicBezTo>
                    <a:pt x="21842" y="18326"/>
                    <a:pt x="21845" y="18329"/>
                    <a:pt x="21849" y="18332"/>
                  </a:cubicBezTo>
                  <a:cubicBezTo>
                    <a:pt x="21859" y="18385"/>
                    <a:pt x="21870" y="18440"/>
                    <a:pt x="21874" y="18494"/>
                  </a:cubicBezTo>
                  <a:lnTo>
                    <a:pt x="21804" y="18440"/>
                  </a:lnTo>
                  <a:cubicBezTo>
                    <a:pt x="21816" y="18401"/>
                    <a:pt x="21829" y="18364"/>
                    <a:pt x="21838" y="18324"/>
                  </a:cubicBezTo>
                  <a:close/>
                  <a:moveTo>
                    <a:pt x="23264" y="18422"/>
                  </a:moveTo>
                  <a:cubicBezTo>
                    <a:pt x="23278" y="18440"/>
                    <a:pt x="23294" y="18459"/>
                    <a:pt x="23309" y="18478"/>
                  </a:cubicBezTo>
                  <a:lnTo>
                    <a:pt x="23297" y="18494"/>
                  </a:lnTo>
                  <a:lnTo>
                    <a:pt x="23232" y="18461"/>
                  </a:lnTo>
                  <a:cubicBezTo>
                    <a:pt x="23243" y="18449"/>
                    <a:pt x="23252" y="18435"/>
                    <a:pt x="23264" y="18422"/>
                  </a:cubicBezTo>
                  <a:close/>
                  <a:moveTo>
                    <a:pt x="9377" y="18332"/>
                  </a:moveTo>
                  <a:lnTo>
                    <a:pt x="9432" y="18358"/>
                  </a:lnTo>
                  <a:cubicBezTo>
                    <a:pt x="9393" y="18409"/>
                    <a:pt x="9353" y="18458"/>
                    <a:pt x="9311" y="18506"/>
                  </a:cubicBezTo>
                  <a:cubicBezTo>
                    <a:pt x="9326" y="18458"/>
                    <a:pt x="9342" y="18409"/>
                    <a:pt x="9356" y="18361"/>
                  </a:cubicBezTo>
                  <a:cubicBezTo>
                    <a:pt x="9364" y="18350"/>
                    <a:pt x="9369" y="18342"/>
                    <a:pt x="9377" y="18332"/>
                  </a:cubicBezTo>
                  <a:close/>
                  <a:moveTo>
                    <a:pt x="12275" y="18340"/>
                  </a:moveTo>
                  <a:cubicBezTo>
                    <a:pt x="12275" y="18352"/>
                    <a:pt x="12272" y="18368"/>
                    <a:pt x="12272" y="18380"/>
                  </a:cubicBezTo>
                  <a:cubicBezTo>
                    <a:pt x="12227" y="18423"/>
                    <a:pt x="12181" y="18467"/>
                    <a:pt x="12136" y="18509"/>
                  </a:cubicBezTo>
                  <a:cubicBezTo>
                    <a:pt x="12127" y="18501"/>
                    <a:pt x="12115" y="18494"/>
                    <a:pt x="12107" y="18487"/>
                  </a:cubicBezTo>
                  <a:cubicBezTo>
                    <a:pt x="12165" y="18442"/>
                    <a:pt x="12223" y="18393"/>
                    <a:pt x="12275" y="18340"/>
                  </a:cubicBezTo>
                  <a:close/>
                  <a:moveTo>
                    <a:pt x="24633" y="18361"/>
                  </a:moveTo>
                  <a:lnTo>
                    <a:pt x="24633" y="18361"/>
                  </a:lnTo>
                  <a:cubicBezTo>
                    <a:pt x="24659" y="18398"/>
                    <a:pt x="24687" y="18433"/>
                    <a:pt x="24716" y="18470"/>
                  </a:cubicBezTo>
                  <a:cubicBezTo>
                    <a:pt x="24697" y="18484"/>
                    <a:pt x="24677" y="18496"/>
                    <a:pt x="24658" y="18510"/>
                  </a:cubicBezTo>
                  <a:cubicBezTo>
                    <a:pt x="24650" y="18459"/>
                    <a:pt x="24640" y="18409"/>
                    <a:pt x="24633" y="18361"/>
                  </a:cubicBezTo>
                  <a:close/>
                  <a:moveTo>
                    <a:pt x="3134" y="18461"/>
                  </a:moveTo>
                  <a:cubicBezTo>
                    <a:pt x="3138" y="18474"/>
                    <a:pt x="3140" y="18487"/>
                    <a:pt x="3144" y="18500"/>
                  </a:cubicBezTo>
                  <a:cubicBezTo>
                    <a:pt x="3140" y="18506"/>
                    <a:pt x="3137" y="18509"/>
                    <a:pt x="3131" y="18513"/>
                  </a:cubicBezTo>
                  <a:cubicBezTo>
                    <a:pt x="3131" y="18496"/>
                    <a:pt x="3134" y="18478"/>
                    <a:pt x="3134" y="18461"/>
                  </a:cubicBezTo>
                  <a:close/>
                  <a:moveTo>
                    <a:pt x="21007" y="18371"/>
                  </a:moveTo>
                  <a:cubicBezTo>
                    <a:pt x="21042" y="18416"/>
                    <a:pt x="21080" y="18462"/>
                    <a:pt x="21119" y="18507"/>
                  </a:cubicBezTo>
                  <a:cubicBezTo>
                    <a:pt x="21110" y="18513"/>
                    <a:pt x="21101" y="18520"/>
                    <a:pt x="21093" y="18525"/>
                  </a:cubicBezTo>
                  <a:cubicBezTo>
                    <a:pt x="21064" y="18474"/>
                    <a:pt x="21035" y="18423"/>
                    <a:pt x="21007" y="18371"/>
                  </a:cubicBezTo>
                  <a:close/>
                  <a:moveTo>
                    <a:pt x="14497" y="18369"/>
                  </a:moveTo>
                  <a:cubicBezTo>
                    <a:pt x="14539" y="18406"/>
                    <a:pt x="14581" y="18440"/>
                    <a:pt x="14625" y="18474"/>
                  </a:cubicBezTo>
                  <a:cubicBezTo>
                    <a:pt x="14594" y="18493"/>
                    <a:pt x="14565" y="18515"/>
                    <a:pt x="14536" y="18536"/>
                  </a:cubicBezTo>
                  <a:cubicBezTo>
                    <a:pt x="14511" y="18516"/>
                    <a:pt x="14488" y="18499"/>
                    <a:pt x="14465" y="18478"/>
                  </a:cubicBezTo>
                  <a:lnTo>
                    <a:pt x="14465" y="18478"/>
                  </a:lnTo>
                  <a:cubicBezTo>
                    <a:pt x="14474" y="18480"/>
                    <a:pt x="14481" y="18484"/>
                    <a:pt x="14493" y="18486"/>
                  </a:cubicBezTo>
                  <a:cubicBezTo>
                    <a:pt x="14501" y="18467"/>
                    <a:pt x="14488" y="18445"/>
                    <a:pt x="14475" y="18429"/>
                  </a:cubicBezTo>
                  <a:lnTo>
                    <a:pt x="14449" y="18391"/>
                  </a:lnTo>
                  <a:lnTo>
                    <a:pt x="14497" y="18369"/>
                  </a:lnTo>
                  <a:close/>
                  <a:moveTo>
                    <a:pt x="26151" y="17710"/>
                  </a:moveTo>
                  <a:cubicBezTo>
                    <a:pt x="26206" y="17761"/>
                    <a:pt x="26223" y="17842"/>
                    <a:pt x="26248" y="17916"/>
                  </a:cubicBezTo>
                  <a:cubicBezTo>
                    <a:pt x="26303" y="18093"/>
                    <a:pt x="26408" y="18256"/>
                    <a:pt x="26554" y="18356"/>
                  </a:cubicBezTo>
                  <a:cubicBezTo>
                    <a:pt x="26569" y="18321"/>
                    <a:pt x="26554" y="18282"/>
                    <a:pt x="26541" y="18246"/>
                  </a:cubicBezTo>
                  <a:cubicBezTo>
                    <a:pt x="26519" y="18186"/>
                    <a:pt x="26496" y="18128"/>
                    <a:pt x="26474" y="18067"/>
                  </a:cubicBezTo>
                  <a:lnTo>
                    <a:pt x="26474" y="18067"/>
                  </a:lnTo>
                  <a:cubicBezTo>
                    <a:pt x="26585" y="18237"/>
                    <a:pt x="26692" y="18401"/>
                    <a:pt x="26824" y="18549"/>
                  </a:cubicBezTo>
                  <a:cubicBezTo>
                    <a:pt x="26683" y="18488"/>
                    <a:pt x="26541" y="18409"/>
                    <a:pt x="26431" y="18305"/>
                  </a:cubicBezTo>
                  <a:cubicBezTo>
                    <a:pt x="26309" y="18194"/>
                    <a:pt x="26238" y="18025"/>
                    <a:pt x="26164" y="17877"/>
                  </a:cubicBezTo>
                  <a:cubicBezTo>
                    <a:pt x="26158" y="17864"/>
                    <a:pt x="26153" y="17852"/>
                    <a:pt x="26146" y="17841"/>
                  </a:cubicBezTo>
                  <a:lnTo>
                    <a:pt x="26146" y="17841"/>
                  </a:lnTo>
                  <a:cubicBezTo>
                    <a:pt x="26153" y="17849"/>
                    <a:pt x="26158" y="17861"/>
                    <a:pt x="26165" y="17870"/>
                  </a:cubicBezTo>
                  <a:cubicBezTo>
                    <a:pt x="26177" y="17818"/>
                    <a:pt x="26172" y="17759"/>
                    <a:pt x="26151" y="17710"/>
                  </a:cubicBezTo>
                  <a:close/>
                  <a:moveTo>
                    <a:pt x="17814" y="18355"/>
                  </a:moveTo>
                  <a:lnTo>
                    <a:pt x="17814" y="18355"/>
                  </a:lnTo>
                  <a:cubicBezTo>
                    <a:pt x="17914" y="18413"/>
                    <a:pt x="18018" y="18464"/>
                    <a:pt x="18126" y="18510"/>
                  </a:cubicBezTo>
                  <a:cubicBezTo>
                    <a:pt x="18110" y="18528"/>
                    <a:pt x="18095" y="18544"/>
                    <a:pt x="18082" y="18561"/>
                  </a:cubicBezTo>
                  <a:cubicBezTo>
                    <a:pt x="18037" y="18531"/>
                    <a:pt x="17994" y="18500"/>
                    <a:pt x="17952" y="18465"/>
                  </a:cubicBezTo>
                  <a:cubicBezTo>
                    <a:pt x="17905" y="18427"/>
                    <a:pt x="17857" y="18393"/>
                    <a:pt x="17814" y="18355"/>
                  </a:cubicBezTo>
                  <a:close/>
                  <a:moveTo>
                    <a:pt x="11476" y="18398"/>
                  </a:moveTo>
                  <a:cubicBezTo>
                    <a:pt x="11504" y="18411"/>
                    <a:pt x="11533" y="18422"/>
                    <a:pt x="11561" y="18435"/>
                  </a:cubicBezTo>
                  <a:cubicBezTo>
                    <a:pt x="11613" y="18472"/>
                    <a:pt x="11667" y="18507"/>
                    <a:pt x="11723" y="18538"/>
                  </a:cubicBezTo>
                  <a:lnTo>
                    <a:pt x="11697" y="18560"/>
                  </a:lnTo>
                  <a:cubicBezTo>
                    <a:pt x="11690" y="18565"/>
                    <a:pt x="11680" y="18570"/>
                    <a:pt x="11673" y="18578"/>
                  </a:cubicBezTo>
                  <a:cubicBezTo>
                    <a:pt x="11575" y="18542"/>
                    <a:pt x="11482" y="18503"/>
                    <a:pt x="11424" y="18426"/>
                  </a:cubicBezTo>
                  <a:cubicBezTo>
                    <a:pt x="11443" y="18416"/>
                    <a:pt x="11461" y="18407"/>
                    <a:pt x="11476" y="18398"/>
                  </a:cubicBezTo>
                  <a:close/>
                  <a:moveTo>
                    <a:pt x="8142" y="18326"/>
                  </a:moveTo>
                  <a:cubicBezTo>
                    <a:pt x="8192" y="18375"/>
                    <a:pt x="8247" y="18420"/>
                    <a:pt x="8311" y="18462"/>
                  </a:cubicBezTo>
                  <a:cubicBezTo>
                    <a:pt x="8253" y="18506"/>
                    <a:pt x="8195" y="18547"/>
                    <a:pt x="8135" y="18587"/>
                  </a:cubicBezTo>
                  <a:cubicBezTo>
                    <a:pt x="8129" y="18506"/>
                    <a:pt x="8122" y="18423"/>
                    <a:pt x="8118" y="18342"/>
                  </a:cubicBezTo>
                  <a:cubicBezTo>
                    <a:pt x="8126" y="18336"/>
                    <a:pt x="8134" y="18332"/>
                    <a:pt x="8142" y="18326"/>
                  </a:cubicBezTo>
                  <a:close/>
                  <a:moveTo>
                    <a:pt x="23207" y="18587"/>
                  </a:moveTo>
                  <a:lnTo>
                    <a:pt x="23207" y="18587"/>
                  </a:lnTo>
                  <a:cubicBezTo>
                    <a:pt x="23213" y="18589"/>
                    <a:pt x="23217" y="18589"/>
                    <a:pt x="23223" y="18589"/>
                  </a:cubicBezTo>
                  <a:cubicBezTo>
                    <a:pt x="23222" y="18590"/>
                    <a:pt x="23220" y="18594"/>
                    <a:pt x="23216" y="18596"/>
                  </a:cubicBezTo>
                  <a:lnTo>
                    <a:pt x="23207" y="18587"/>
                  </a:lnTo>
                  <a:close/>
                  <a:moveTo>
                    <a:pt x="20349" y="18593"/>
                  </a:moveTo>
                  <a:lnTo>
                    <a:pt x="20349" y="18603"/>
                  </a:lnTo>
                  <a:cubicBezTo>
                    <a:pt x="20348" y="18604"/>
                    <a:pt x="20348" y="18606"/>
                    <a:pt x="20347" y="18607"/>
                  </a:cubicBezTo>
                  <a:lnTo>
                    <a:pt x="20347" y="18607"/>
                  </a:lnTo>
                  <a:cubicBezTo>
                    <a:pt x="20348" y="18602"/>
                    <a:pt x="20349" y="18597"/>
                    <a:pt x="20349" y="18593"/>
                  </a:cubicBezTo>
                  <a:close/>
                  <a:moveTo>
                    <a:pt x="9185" y="18571"/>
                  </a:moveTo>
                  <a:cubicBezTo>
                    <a:pt x="9182" y="18583"/>
                    <a:pt x="9181" y="18597"/>
                    <a:pt x="9179" y="18610"/>
                  </a:cubicBezTo>
                  <a:cubicBezTo>
                    <a:pt x="9172" y="18607"/>
                    <a:pt x="9165" y="18603"/>
                    <a:pt x="9156" y="18600"/>
                  </a:cubicBezTo>
                  <a:lnTo>
                    <a:pt x="9185" y="18571"/>
                  </a:lnTo>
                  <a:close/>
                  <a:moveTo>
                    <a:pt x="29091" y="18391"/>
                  </a:moveTo>
                  <a:cubicBezTo>
                    <a:pt x="29109" y="18435"/>
                    <a:pt x="29123" y="18477"/>
                    <a:pt x="29138" y="18516"/>
                  </a:cubicBezTo>
                  <a:lnTo>
                    <a:pt x="29175" y="18615"/>
                  </a:lnTo>
                  <a:cubicBezTo>
                    <a:pt x="29145" y="18549"/>
                    <a:pt x="29117" y="18478"/>
                    <a:pt x="29091" y="18401"/>
                  </a:cubicBezTo>
                  <a:lnTo>
                    <a:pt x="29091" y="18391"/>
                  </a:lnTo>
                  <a:close/>
                  <a:moveTo>
                    <a:pt x="21151" y="18542"/>
                  </a:moveTo>
                  <a:lnTo>
                    <a:pt x="21199" y="18596"/>
                  </a:lnTo>
                  <a:cubicBezTo>
                    <a:pt x="21184" y="18607"/>
                    <a:pt x="21170" y="18619"/>
                    <a:pt x="21155" y="18631"/>
                  </a:cubicBezTo>
                  <a:cubicBezTo>
                    <a:pt x="21139" y="18605"/>
                    <a:pt x="21123" y="18578"/>
                    <a:pt x="21104" y="18551"/>
                  </a:cubicBezTo>
                  <a:cubicBezTo>
                    <a:pt x="21122" y="18547"/>
                    <a:pt x="21136" y="18545"/>
                    <a:pt x="21151" y="18542"/>
                  </a:cubicBezTo>
                  <a:close/>
                  <a:moveTo>
                    <a:pt x="20586" y="17986"/>
                  </a:moveTo>
                  <a:cubicBezTo>
                    <a:pt x="20609" y="18205"/>
                    <a:pt x="20637" y="18422"/>
                    <a:pt x="20682" y="18637"/>
                  </a:cubicBezTo>
                  <a:cubicBezTo>
                    <a:pt x="20653" y="18531"/>
                    <a:pt x="20629" y="18436"/>
                    <a:pt x="20609" y="18361"/>
                  </a:cubicBezTo>
                  <a:lnTo>
                    <a:pt x="20597" y="18427"/>
                  </a:lnTo>
                  <a:lnTo>
                    <a:pt x="20586" y="17986"/>
                  </a:lnTo>
                  <a:close/>
                  <a:moveTo>
                    <a:pt x="24775" y="18532"/>
                  </a:moveTo>
                  <a:lnTo>
                    <a:pt x="24793" y="18551"/>
                  </a:lnTo>
                  <a:cubicBezTo>
                    <a:pt x="24756" y="18578"/>
                    <a:pt x="24723" y="18607"/>
                    <a:pt x="24687" y="18637"/>
                  </a:cubicBezTo>
                  <a:cubicBezTo>
                    <a:pt x="24682" y="18634"/>
                    <a:pt x="24681" y="18631"/>
                    <a:pt x="24677" y="18629"/>
                  </a:cubicBezTo>
                  <a:cubicBezTo>
                    <a:pt x="24674" y="18610"/>
                    <a:pt x="24672" y="18590"/>
                    <a:pt x="24668" y="18573"/>
                  </a:cubicBezTo>
                  <a:cubicBezTo>
                    <a:pt x="24704" y="18560"/>
                    <a:pt x="24740" y="18547"/>
                    <a:pt x="24775" y="18532"/>
                  </a:cubicBezTo>
                  <a:close/>
                  <a:moveTo>
                    <a:pt x="21523" y="18648"/>
                  </a:moveTo>
                  <a:lnTo>
                    <a:pt x="21523" y="18648"/>
                  </a:lnTo>
                  <a:cubicBezTo>
                    <a:pt x="21525" y="18654"/>
                    <a:pt x="21528" y="18655"/>
                    <a:pt x="21531" y="18660"/>
                  </a:cubicBezTo>
                  <a:lnTo>
                    <a:pt x="21528" y="18663"/>
                  </a:lnTo>
                  <a:cubicBezTo>
                    <a:pt x="21525" y="18658"/>
                    <a:pt x="21524" y="18654"/>
                    <a:pt x="21523" y="18648"/>
                  </a:cubicBezTo>
                  <a:close/>
                  <a:moveTo>
                    <a:pt x="2996" y="18625"/>
                  </a:moveTo>
                  <a:cubicBezTo>
                    <a:pt x="2996" y="18632"/>
                    <a:pt x="2994" y="18638"/>
                    <a:pt x="2993" y="18645"/>
                  </a:cubicBezTo>
                  <a:cubicBezTo>
                    <a:pt x="2986" y="18653"/>
                    <a:pt x="2977" y="18660"/>
                    <a:pt x="2967" y="18666"/>
                  </a:cubicBezTo>
                  <a:cubicBezTo>
                    <a:pt x="2977" y="18653"/>
                    <a:pt x="2987" y="18639"/>
                    <a:pt x="2996" y="18625"/>
                  </a:cubicBezTo>
                  <a:close/>
                  <a:moveTo>
                    <a:pt x="22752" y="18641"/>
                  </a:moveTo>
                  <a:cubicBezTo>
                    <a:pt x="22755" y="18648"/>
                    <a:pt x="22758" y="18658"/>
                    <a:pt x="22760" y="18666"/>
                  </a:cubicBezTo>
                  <a:lnTo>
                    <a:pt x="22760" y="18666"/>
                  </a:lnTo>
                  <a:cubicBezTo>
                    <a:pt x="22760" y="18667"/>
                    <a:pt x="22759" y="18668"/>
                    <a:pt x="22758" y="18668"/>
                  </a:cubicBezTo>
                  <a:cubicBezTo>
                    <a:pt x="22751" y="18661"/>
                    <a:pt x="22745" y="18653"/>
                    <a:pt x="22738" y="18645"/>
                  </a:cubicBezTo>
                  <a:cubicBezTo>
                    <a:pt x="22744" y="18644"/>
                    <a:pt x="22748" y="18644"/>
                    <a:pt x="22752" y="18641"/>
                  </a:cubicBezTo>
                  <a:close/>
                  <a:moveTo>
                    <a:pt x="14722" y="18547"/>
                  </a:moveTo>
                  <a:cubicBezTo>
                    <a:pt x="14763" y="18576"/>
                    <a:pt x="14805" y="18603"/>
                    <a:pt x="14845" y="18631"/>
                  </a:cubicBezTo>
                  <a:cubicBezTo>
                    <a:pt x="14800" y="18647"/>
                    <a:pt x="14755" y="18663"/>
                    <a:pt x="14710" y="18682"/>
                  </a:cubicBezTo>
                  <a:lnTo>
                    <a:pt x="14617" y="18605"/>
                  </a:lnTo>
                  <a:cubicBezTo>
                    <a:pt x="14654" y="18587"/>
                    <a:pt x="14690" y="18567"/>
                    <a:pt x="14722" y="18547"/>
                  </a:cubicBezTo>
                  <a:close/>
                  <a:moveTo>
                    <a:pt x="7914" y="18456"/>
                  </a:moveTo>
                  <a:cubicBezTo>
                    <a:pt x="7981" y="18506"/>
                    <a:pt x="8049" y="18552"/>
                    <a:pt x="8121" y="18597"/>
                  </a:cubicBezTo>
                  <a:cubicBezTo>
                    <a:pt x="8077" y="18626"/>
                    <a:pt x="8032" y="18655"/>
                    <a:pt x="7987" y="18684"/>
                  </a:cubicBezTo>
                  <a:cubicBezTo>
                    <a:pt x="7916" y="18634"/>
                    <a:pt x="7845" y="18581"/>
                    <a:pt x="7773" y="18528"/>
                  </a:cubicBezTo>
                  <a:cubicBezTo>
                    <a:pt x="7821" y="18506"/>
                    <a:pt x="7866" y="18480"/>
                    <a:pt x="7914" y="18456"/>
                  </a:cubicBezTo>
                  <a:close/>
                  <a:moveTo>
                    <a:pt x="11912" y="18625"/>
                  </a:moveTo>
                  <a:cubicBezTo>
                    <a:pt x="11931" y="18637"/>
                    <a:pt x="11948" y="18644"/>
                    <a:pt x="11969" y="18648"/>
                  </a:cubicBezTo>
                  <a:cubicBezTo>
                    <a:pt x="11954" y="18661"/>
                    <a:pt x="11940" y="18674"/>
                    <a:pt x="11925" y="18684"/>
                  </a:cubicBezTo>
                  <a:cubicBezTo>
                    <a:pt x="11909" y="18673"/>
                    <a:pt x="11893" y="18661"/>
                    <a:pt x="11873" y="18651"/>
                  </a:cubicBezTo>
                  <a:cubicBezTo>
                    <a:pt x="11886" y="18641"/>
                    <a:pt x="11901" y="18634"/>
                    <a:pt x="11912" y="18625"/>
                  </a:cubicBezTo>
                  <a:close/>
                  <a:moveTo>
                    <a:pt x="26175" y="18407"/>
                  </a:moveTo>
                  <a:cubicBezTo>
                    <a:pt x="26191" y="18513"/>
                    <a:pt x="26219" y="18615"/>
                    <a:pt x="26255" y="18714"/>
                  </a:cubicBezTo>
                  <a:cubicBezTo>
                    <a:pt x="26226" y="18683"/>
                    <a:pt x="26198" y="18651"/>
                    <a:pt x="26172" y="18618"/>
                  </a:cubicBezTo>
                  <a:cubicBezTo>
                    <a:pt x="26172" y="18547"/>
                    <a:pt x="26172" y="18478"/>
                    <a:pt x="26175" y="18407"/>
                  </a:cubicBezTo>
                  <a:close/>
                  <a:moveTo>
                    <a:pt x="23500" y="18692"/>
                  </a:moveTo>
                  <a:cubicBezTo>
                    <a:pt x="23470" y="18716"/>
                    <a:pt x="23435" y="18734"/>
                    <a:pt x="23402" y="18756"/>
                  </a:cubicBezTo>
                  <a:cubicBezTo>
                    <a:pt x="23394" y="18750"/>
                    <a:pt x="23389" y="18745"/>
                    <a:pt x="23381" y="18741"/>
                  </a:cubicBezTo>
                  <a:lnTo>
                    <a:pt x="23381" y="18735"/>
                  </a:lnTo>
                  <a:cubicBezTo>
                    <a:pt x="23389" y="18734"/>
                    <a:pt x="23397" y="18732"/>
                    <a:pt x="23405" y="18728"/>
                  </a:cubicBezTo>
                  <a:cubicBezTo>
                    <a:pt x="23407" y="18731"/>
                    <a:pt x="23410" y="18732"/>
                    <a:pt x="23413" y="18732"/>
                  </a:cubicBezTo>
                  <a:cubicBezTo>
                    <a:pt x="23419" y="18732"/>
                    <a:pt x="23427" y="18726"/>
                    <a:pt x="23432" y="18719"/>
                  </a:cubicBezTo>
                  <a:cubicBezTo>
                    <a:pt x="23455" y="18712"/>
                    <a:pt x="23479" y="18703"/>
                    <a:pt x="23500" y="18692"/>
                  </a:cubicBezTo>
                  <a:close/>
                  <a:moveTo>
                    <a:pt x="15898" y="18692"/>
                  </a:moveTo>
                  <a:lnTo>
                    <a:pt x="15898" y="18692"/>
                  </a:lnTo>
                  <a:cubicBezTo>
                    <a:pt x="15894" y="18712"/>
                    <a:pt x="15890" y="18731"/>
                    <a:pt x="15887" y="18748"/>
                  </a:cubicBezTo>
                  <a:cubicBezTo>
                    <a:pt x="15875" y="18757"/>
                    <a:pt x="15865" y="18767"/>
                    <a:pt x="15855" y="18776"/>
                  </a:cubicBezTo>
                  <a:cubicBezTo>
                    <a:pt x="15850" y="18772"/>
                    <a:pt x="15845" y="18769"/>
                    <a:pt x="15837" y="18764"/>
                  </a:cubicBezTo>
                  <a:cubicBezTo>
                    <a:pt x="15858" y="18741"/>
                    <a:pt x="15879" y="18718"/>
                    <a:pt x="15898" y="18692"/>
                  </a:cubicBezTo>
                  <a:close/>
                  <a:moveTo>
                    <a:pt x="25330" y="18346"/>
                  </a:moveTo>
                  <a:cubicBezTo>
                    <a:pt x="25355" y="18435"/>
                    <a:pt x="25365" y="18525"/>
                    <a:pt x="25366" y="18618"/>
                  </a:cubicBezTo>
                  <a:cubicBezTo>
                    <a:pt x="25318" y="18677"/>
                    <a:pt x="25268" y="18735"/>
                    <a:pt x="25214" y="18792"/>
                  </a:cubicBezTo>
                  <a:cubicBezTo>
                    <a:pt x="25204" y="18764"/>
                    <a:pt x="25191" y="18741"/>
                    <a:pt x="25176" y="18716"/>
                  </a:cubicBezTo>
                  <a:cubicBezTo>
                    <a:pt x="25249" y="18600"/>
                    <a:pt x="25301" y="18477"/>
                    <a:pt x="25330" y="18346"/>
                  </a:cubicBezTo>
                  <a:close/>
                  <a:moveTo>
                    <a:pt x="24992" y="18699"/>
                  </a:moveTo>
                  <a:cubicBezTo>
                    <a:pt x="24999" y="18703"/>
                    <a:pt x="25003" y="18706"/>
                    <a:pt x="25011" y="18711"/>
                  </a:cubicBezTo>
                  <a:cubicBezTo>
                    <a:pt x="24982" y="18750"/>
                    <a:pt x="24953" y="18790"/>
                    <a:pt x="24926" y="18833"/>
                  </a:cubicBezTo>
                  <a:cubicBezTo>
                    <a:pt x="24906" y="18817"/>
                    <a:pt x="24886" y="18801"/>
                    <a:pt x="24865" y="18786"/>
                  </a:cubicBezTo>
                  <a:cubicBezTo>
                    <a:pt x="24907" y="18757"/>
                    <a:pt x="24951" y="18728"/>
                    <a:pt x="24992" y="18699"/>
                  </a:cubicBezTo>
                  <a:close/>
                  <a:moveTo>
                    <a:pt x="20900" y="18808"/>
                  </a:moveTo>
                  <a:cubicBezTo>
                    <a:pt x="20901" y="18818"/>
                    <a:pt x="20905" y="18825"/>
                    <a:pt x="20907" y="18833"/>
                  </a:cubicBezTo>
                  <a:cubicBezTo>
                    <a:pt x="20905" y="18835"/>
                    <a:pt x="20904" y="18837"/>
                    <a:pt x="20900" y="18840"/>
                  </a:cubicBezTo>
                  <a:lnTo>
                    <a:pt x="20900" y="18808"/>
                  </a:lnTo>
                  <a:close/>
                  <a:moveTo>
                    <a:pt x="18457" y="18423"/>
                  </a:moveTo>
                  <a:cubicBezTo>
                    <a:pt x="18605" y="18484"/>
                    <a:pt x="18759" y="18533"/>
                    <a:pt x="18916" y="18562"/>
                  </a:cubicBezTo>
                  <a:cubicBezTo>
                    <a:pt x="18914" y="18584"/>
                    <a:pt x="18917" y="18603"/>
                    <a:pt x="18926" y="18618"/>
                  </a:cubicBezTo>
                  <a:cubicBezTo>
                    <a:pt x="18807" y="18699"/>
                    <a:pt x="18689" y="18779"/>
                    <a:pt x="18576" y="18863"/>
                  </a:cubicBezTo>
                  <a:cubicBezTo>
                    <a:pt x="18415" y="18772"/>
                    <a:pt x="18251" y="18679"/>
                    <a:pt x="18101" y="18574"/>
                  </a:cubicBezTo>
                  <a:cubicBezTo>
                    <a:pt x="18130" y="18562"/>
                    <a:pt x="18159" y="18551"/>
                    <a:pt x="18188" y="18538"/>
                  </a:cubicBezTo>
                  <a:cubicBezTo>
                    <a:pt x="18265" y="18573"/>
                    <a:pt x="18345" y="18603"/>
                    <a:pt x="18425" y="18631"/>
                  </a:cubicBezTo>
                  <a:cubicBezTo>
                    <a:pt x="18408" y="18576"/>
                    <a:pt x="18381" y="18523"/>
                    <a:pt x="18348" y="18474"/>
                  </a:cubicBezTo>
                  <a:cubicBezTo>
                    <a:pt x="18384" y="18458"/>
                    <a:pt x="18421" y="18440"/>
                    <a:pt x="18457" y="18423"/>
                  </a:cubicBezTo>
                  <a:close/>
                  <a:moveTo>
                    <a:pt x="21624" y="18770"/>
                  </a:moveTo>
                  <a:cubicBezTo>
                    <a:pt x="21636" y="18785"/>
                    <a:pt x="21650" y="18799"/>
                    <a:pt x="21666" y="18814"/>
                  </a:cubicBezTo>
                  <a:cubicBezTo>
                    <a:pt x="21649" y="18830"/>
                    <a:pt x="21633" y="18849"/>
                    <a:pt x="21614" y="18865"/>
                  </a:cubicBezTo>
                  <a:cubicBezTo>
                    <a:pt x="21605" y="18847"/>
                    <a:pt x="21597" y="18828"/>
                    <a:pt x="21589" y="18812"/>
                  </a:cubicBezTo>
                  <a:cubicBezTo>
                    <a:pt x="21601" y="18798"/>
                    <a:pt x="21613" y="18785"/>
                    <a:pt x="21624" y="18770"/>
                  </a:cubicBezTo>
                  <a:close/>
                  <a:moveTo>
                    <a:pt x="32241" y="18494"/>
                  </a:moveTo>
                  <a:lnTo>
                    <a:pt x="32241" y="18494"/>
                  </a:lnTo>
                  <a:cubicBezTo>
                    <a:pt x="32161" y="18623"/>
                    <a:pt x="32071" y="18748"/>
                    <a:pt x="31966" y="18865"/>
                  </a:cubicBezTo>
                  <a:cubicBezTo>
                    <a:pt x="31977" y="18847"/>
                    <a:pt x="31985" y="18822"/>
                    <a:pt x="31991" y="18805"/>
                  </a:cubicBezTo>
                  <a:cubicBezTo>
                    <a:pt x="32027" y="18690"/>
                    <a:pt x="32145" y="18583"/>
                    <a:pt x="32241" y="18494"/>
                  </a:cubicBezTo>
                  <a:close/>
                  <a:moveTo>
                    <a:pt x="13232" y="18558"/>
                  </a:moveTo>
                  <a:lnTo>
                    <a:pt x="13232" y="18698"/>
                  </a:lnTo>
                  <a:cubicBezTo>
                    <a:pt x="13207" y="18761"/>
                    <a:pt x="13180" y="18820"/>
                    <a:pt x="13149" y="18873"/>
                  </a:cubicBezTo>
                  <a:cubicBezTo>
                    <a:pt x="13180" y="18770"/>
                    <a:pt x="13207" y="18666"/>
                    <a:pt x="13232" y="18558"/>
                  </a:cubicBezTo>
                  <a:close/>
                  <a:moveTo>
                    <a:pt x="21364" y="18754"/>
                  </a:moveTo>
                  <a:lnTo>
                    <a:pt x="21424" y="18808"/>
                  </a:lnTo>
                  <a:cubicBezTo>
                    <a:pt x="21408" y="18837"/>
                    <a:pt x="21392" y="18865"/>
                    <a:pt x="21376" y="18892"/>
                  </a:cubicBezTo>
                  <a:cubicBezTo>
                    <a:pt x="21363" y="18885"/>
                    <a:pt x="21351" y="18879"/>
                    <a:pt x="21340" y="18872"/>
                  </a:cubicBezTo>
                  <a:cubicBezTo>
                    <a:pt x="21322" y="18851"/>
                    <a:pt x="21306" y="18834"/>
                    <a:pt x="21290" y="18814"/>
                  </a:cubicBezTo>
                  <a:cubicBezTo>
                    <a:pt x="21289" y="18812"/>
                    <a:pt x="21289" y="18811"/>
                    <a:pt x="21286" y="18808"/>
                  </a:cubicBezTo>
                  <a:cubicBezTo>
                    <a:pt x="21313" y="18790"/>
                    <a:pt x="21337" y="18772"/>
                    <a:pt x="21364" y="18754"/>
                  </a:cubicBezTo>
                  <a:close/>
                  <a:moveTo>
                    <a:pt x="22477" y="18849"/>
                  </a:moveTo>
                  <a:cubicBezTo>
                    <a:pt x="22481" y="18859"/>
                    <a:pt x="22485" y="18872"/>
                    <a:pt x="22490" y="18883"/>
                  </a:cubicBezTo>
                  <a:lnTo>
                    <a:pt x="22490" y="18892"/>
                  </a:lnTo>
                  <a:cubicBezTo>
                    <a:pt x="22488" y="18891"/>
                    <a:pt x="22484" y="18888"/>
                    <a:pt x="22479" y="18886"/>
                  </a:cubicBezTo>
                  <a:lnTo>
                    <a:pt x="22477" y="18849"/>
                  </a:lnTo>
                  <a:close/>
                  <a:moveTo>
                    <a:pt x="6021" y="18538"/>
                  </a:moveTo>
                  <a:cubicBezTo>
                    <a:pt x="6064" y="18663"/>
                    <a:pt x="6109" y="18790"/>
                    <a:pt x="6153" y="18915"/>
                  </a:cubicBezTo>
                  <a:cubicBezTo>
                    <a:pt x="6077" y="18869"/>
                    <a:pt x="6000" y="18820"/>
                    <a:pt x="5926" y="18769"/>
                  </a:cubicBezTo>
                  <a:cubicBezTo>
                    <a:pt x="5944" y="18690"/>
                    <a:pt x="5976" y="18612"/>
                    <a:pt x="6021" y="18538"/>
                  </a:cubicBezTo>
                  <a:close/>
                  <a:moveTo>
                    <a:pt x="22087" y="18902"/>
                  </a:moveTo>
                  <a:lnTo>
                    <a:pt x="22087" y="18902"/>
                  </a:lnTo>
                  <a:cubicBezTo>
                    <a:pt x="22087" y="18910"/>
                    <a:pt x="22084" y="18917"/>
                    <a:pt x="22084" y="18924"/>
                  </a:cubicBezTo>
                  <a:lnTo>
                    <a:pt x="22082" y="18921"/>
                  </a:lnTo>
                  <a:cubicBezTo>
                    <a:pt x="22083" y="18914"/>
                    <a:pt x="22084" y="18908"/>
                    <a:pt x="22087" y="18902"/>
                  </a:cubicBezTo>
                  <a:close/>
                  <a:moveTo>
                    <a:pt x="21640" y="18908"/>
                  </a:moveTo>
                  <a:cubicBezTo>
                    <a:pt x="21663" y="18915"/>
                    <a:pt x="21688" y="18927"/>
                    <a:pt x="21707" y="18941"/>
                  </a:cubicBezTo>
                  <a:cubicBezTo>
                    <a:pt x="21698" y="18952"/>
                    <a:pt x="21688" y="18959"/>
                    <a:pt x="21676" y="18968"/>
                  </a:cubicBezTo>
                  <a:cubicBezTo>
                    <a:pt x="21663" y="18949"/>
                    <a:pt x="21653" y="18928"/>
                    <a:pt x="21640" y="18908"/>
                  </a:cubicBezTo>
                  <a:close/>
                  <a:moveTo>
                    <a:pt x="12194" y="18799"/>
                  </a:moveTo>
                  <a:cubicBezTo>
                    <a:pt x="12205" y="18805"/>
                    <a:pt x="12214" y="18808"/>
                    <a:pt x="12224" y="18812"/>
                  </a:cubicBezTo>
                  <a:cubicBezTo>
                    <a:pt x="12150" y="18869"/>
                    <a:pt x="12070" y="18921"/>
                    <a:pt x="11988" y="18972"/>
                  </a:cubicBezTo>
                  <a:cubicBezTo>
                    <a:pt x="11983" y="18968"/>
                    <a:pt x="11980" y="18963"/>
                    <a:pt x="11975" y="18959"/>
                  </a:cubicBezTo>
                  <a:cubicBezTo>
                    <a:pt x="12050" y="18908"/>
                    <a:pt x="12123" y="18854"/>
                    <a:pt x="12194" y="18799"/>
                  </a:cubicBezTo>
                  <a:close/>
                  <a:moveTo>
                    <a:pt x="4646" y="18711"/>
                  </a:moveTo>
                  <a:cubicBezTo>
                    <a:pt x="4696" y="18756"/>
                    <a:pt x="4746" y="18804"/>
                    <a:pt x="4789" y="18854"/>
                  </a:cubicBezTo>
                  <a:cubicBezTo>
                    <a:pt x="4743" y="18898"/>
                    <a:pt x="4695" y="18941"/>
                    <a:pt x="4650" y="18985"/>
                  </a:cubicBezTo>
                  <a:cubicBezTo>
                    <a:pt x="4621" y="18944"/>
                    <a:pt x="4596" y="18901"/>
                    <a:pt x="4576" y="18857"/>
                  </a:cubicBezTo>
                  <a:cubicBezTo>
                    <a:pt x="4586" y="18805"/>
                    <a:pt x="4609" y="18754"/>
                    <a:pt x="4646" y="18711"/>
                  </a:cubicBezTo>
                  <a:close/>
                  <a:moveTo>
                    <a:pt x="18999" y="18811"/>
                  </a:moveTo>
                  <a:lnTo>
                    <a:pt x="18999" y="18811"/>
                  </a:lnTo>
                  <a:cubicBezTo>
                    <a:pt x="18933" y="18872"/>
                    <a:pt x="18864" y="18928"/>
                    <a:pt x="18795" y="18987"/>
                  </a:cubicBezTo>
                  <a:cubicBezTo>
                    <a:pt x="18737" y="18953"/>
                    <a:pt x="18682" y="18921"/>
                    <a:pt x="18624" y="18889"/>
                  </a:cubicBezTo>
                  <a:cubicBezTo>
                    <a:pt x="18617" y="18886"/>
                    <a:pt x="18611" y="18882"/>
                    <a:pt x="18604" y="18879"/>
                  </a:cubicBezTo>
                  <a:lnTo>
                    <a:pt x="18604" y="18879"/>
                  </a:lnTo>
                  <a:cubicBezTo>
                    <a:pt x="18631" y="18882"/>
                    <a:pt x="18658" y="18883"/>
                    <a:pt x="18685" y="18883"/>
                  </a:cubicBezTo>
                  <a:cubicBezTo>
                    <a:pt x="18794" y="18883"/>
                    <a:pt x="18902" y="18860"/>
                    <a:pt x="18999" y="18811"/>
                  </a:cubicBezTo>
                  <a:close/>
                  <a:moveTo>
                    <a:pt x="23207" y="18946"/>
                  </a:moveTo>
                  <a:cubicBezTo>
                    <a:pt x="23213" y="18957"/>
                    <a:pt x="23217" y="18968"/>
                    <a:pt x="23223" y="18978"/>
                  </a:cubicBezTo>
                  <a:cubicBezTo>
                    <a:pt x="23216" y="18985"/>
                    <a:pt x="23207" y="18992"/>
                    <a:pt x="23200" y="19000"/>
                  </a:cubicBezTo>
                  <a:cubicBezTo>
                    <a:pt x="23198" y="18985"/>
                    <a:pt x="23195" y="18968"/>
                    <a:pt x="23192" y="18953"/>
                  </a:cubicBezTo>
                  <a:cubicBezTo>
                    <a:pt x="23198" y="18952"/>
                    <a:pt x="23201" y="18949"/>
                    <a:pt x="23207" y="18946"/>
                  </a:cubicBezTo>
                  <a:close/>
                  <a:moveTo>
                    <a:pt x="21517" y="18891"/>
                  </a:moveTo>
                  <a:cubicBezTo>
                    <a:pt x="21559" y="18924"/>
                    <a:pt x="21602" y="18959"/>
                    <a:pt x="21646" y="18992"/>
                  </a:cubicBezTo>
                  <a:cubicBezTo>
                    <a:pt x="21640" y="18997"/>
                    <a:pt x="21633" y="19001"/>
                    <a:pt x="21627" y="19004"/>
                  </a:cubicBezTo>
                  <a:cubicBezTo>
                    <a:pt x="21573" y="18985"/>
                    <a:pt x="21521" y="18962"/>
                    <a:pt x="21467" y="18937"/>
                  </a:cubicBezTo>
                  <a:cubicBezTo>
                    <a:pt x="21486" y="18924"/>
                    <a:pt x="21502" y="18907"/>
                    <a:pt x="21517" y="18891"/>
                  </a:cubicBezTo>
                  <a:close/>
                  <a:moveTo>
                    <a:pt x="25138" y="18770"/>
                  </a:moveTo>
                  <a:cubicBezTo>
                    <a:pt x="25162" y="18779"/>
                    <a:pt x="25185" y="18786"/>
                    <a:pt x="25208" y="18793"/>
                  </a:cubicBezTo>
                  <a:cubicBezTo>
                    <a:pt x="25163" y="18841"/>
                    <a:pt x="25117" y="18888"/>
                    <a:pt x="25067" y="18934"/>
                  </a:cubicBezTo>
                  <a:cubicBezTo>
                    <a:pt x="25117" y="18939"/>
                    <a:pt x="25160" y="18956"/>
                    <a:pt x="25196" y="18981"/>
                  </a:cubicBezTo>
                  <a:cubicBezTo>
                    <a:pt x="25188" y="18989"/>
                    <a:pt x="25176" y="18997"/>
                    <a:pt x="25167" y="19004"/>
                  </a:cubicBezTo>
                  <a:cubicBezTo>
                    <a:pt x="25120" y="18973"/>
                    <a:pt x="25073" y="18941"/>
                    <a:pt x="25025" y="18908"/>
                  </a:cubicBezTo>
                  <a:cubicBezTo>
                    <a:pt x="25067" y="18865"/>
                    <a:pt x="25104" y="18820"/>
                    <a:pt x="25138" y="18770"/>
                  </a:cubicBezTo>
                  <a:close/>
                  <a:moveTo>
                    <a:pt x="4567" y="18905"/>
                  </a:moveTo>
                  <a:cubicBezTo>
                    <a:pt x="4592" y="18934"/>
                    <a:pt x="4618" y="18963"/>
                    <a:pt x="4644" y="18992"/>
                  </a:cubicBezTo>
                  <a:cubicBezTo>
                    <a:pt x="4635" y="19001"/>
                    <a:pt x="4627" y="19011"/>
                    <a:pt x="4615" y="19021"/>
                  </a:cubicBezTo>
                  <a:cubicBezTo>
                    <a:pt x="4598" y="19008"/>
                    <a:pt x="4577" y="18995"/>
                    <a:pt x="4560" y="18982"/>
                  </a:cubicBezTo>
                  <a:cubicBezTo>
                    <a:pt x="4561" y="18956"/>
                    <a:pt x="4564" y="18930"/>
                    <a:pt x="4567" y="18905"/>
                  </a:cubicBezTo>
                  <a:close/>
                  <a:moveTo>
                    <a:pt x="28661" y="18963"/>
                  </a:moveTo>
                  <a:lnTo>
                    <a:pt x="28661" y="18963"/>
                  </a:lnTo>
                  <a:cubicBezTo>
                    <a:pt x="28622" y="18989"/>
                    <a:pt x="28579" y="19016"/>
                    <a:pt x="28535" y="19040"/>
                  </a:cubicBezTo>
                  <a:cubicBezTo>
                    <a:pt x="28538" y="19030"/>
                    <a:pt x="28538" y="19017"/>
                    <a:pt x="28542" y="19007"/>
                  </a:cubicBezTo>
                  <a:cubicBezTo>
                    <a:pt x="28548" y="19004"/>
                    <a:pt x="28558" y="19002"/>
                    <a:pt x="28565" y="19000"/>
                  </a:cubicBezTo>
                  <a:cubicBezTo>
                    <a:pt x="28568" y="19002"/>
                    <a:pt x="28570" y="19003"/>
                    <a:pt x="28573" y="19003"/>
                  </a:cubicBezTo>
                  <a:cubicBezTo>
                    <a:pt x="28580" y="19003"/>
                    <a:pt x="28588" y="18997"/>
                    <a:pt x="28593" y="18989"/>
                  </a:cubicBezTo>
                  <a:cubicBezTo>
                    <a:pt x="28616" y="18982"/>
                    <a:pt x="28640" y="18973"/>
                    <a:pt x="28661" y="18963"/>
                  </a:cubicBezTo>
                  <a:close/>
                  <a:moveTo>
                    <a:pt x="24179" y="18982"/>
                  </a:moveTo>
                  <a:lnTo>
                    <a:pt x="24179" y="18982"/>
                  </a:lnTo>
                  <a:cubicBezTo>
                    <a:pt x="24193" y="18995"/>
                    <a:pt x="24203" y="19011"/>
                    <a:pt x="24215" y="19029"/>
                  </a:cubicBezTo>
                  <a:cubicBezTo>
                    <a:pt x="24208" y="19033"/>
                    <a:pt x="24202" y="19039"/>
                    <a:pt x="24194" y="19045"/>
                  </a:cubicBezTo>
                  <a:cubicBezTo>
                    <a:pt x="24190" y="19023"/>
                    <a:pt x="24186" y="19002"/>
                    <a:pt x="24179" y="18982"/>
                  </a:cubicBezTo>
                  <a:close/>
                  <a:moveTo>
                    <a:pt x="22495" y="18950"/>
                  </a:moveTo>
                  <a:cubicBezTo>
                    <a:pt x="22497" y="18972"/>
                    <a:pt x="22501" y="18994"/>
                    <a:pt x="22503" y="19016"/>
                  </a:cubicBezTo>
                  <a:lnTo>
                    <a:pt x="22484" y="19058"/>
                  </a:lnTo>
                  <a:lnTo>
                    <a:pt x="22481" y="18952"/>
                  </a:lnTo>
                  <a:cubicBezTo>
                    <a:pt x="22487" y="18952"/>
                    <a:pt x="22491" y="18950"/>
                    <a:pt x="22495" y="18950"/>
                  </a:cubicBezTo>
                  <a:close/>
                  <a:moveTo>
                    <a:pt x="12159" y="19026"/>
                  </a:moveTo>
                  <a:cubicBezTo>
                    <a:pt x="12137" y="19045"/>
                    <a:pt x="12114" y="19059"/>
                    <a:pt x="12092" y="19075"/>
                  </a:cubicBezTo>
                  <a:cubicBezTo>
                    <a:pt x="12085" y="19068"/>
                    <a:pt x="12076" y="19061"/>
                    <a:pt x="12065" y="19050"/>
                  </a:cubicBezTo>
                  <a:cubicBezTo>
                    <a:pt x="12097" y="19045"/>
                    <a:pt x="12127" y="19036"/>
                    <a:pt x="12159" y="19026"/>
                  </a:cubicBezTo>
                  <a:close/>
                  <a:moveTo>
                    <a:pt x="25968" y="18886"/>
                  </a:moveTo>
                  <a:lnTo>
                    <a:pt x="25968" y="18886"/>
                  </a:lnTo>
                  <a:cubicBezTo>
                    <a:pt x="25970" y="18898"/>
                    <a:pt x="25976" y="18910"/>
                    <a:pt x="25981" y="18921"/>
                  </a:cubicBezTo>
                  <a:cubicBezTo>
                    <a:pt x="25982" y="18966"/>
                    <a:pt x="25988" y="19010"/>
                    <a:pt x="25992" y="19053"/>
                  </a:cubicBezTo>
                  <a:lnTo>
                    <a:pt x="25973" y="19095"/>
                  </a:lnTo>
                  <a:lnTo>
                    <a:pt x="25968" y="18886"/>
                  </a:lnTo>
                  <a:close/>
                  <a:moveTo>
                    <a:pt x="24931" y="19024"/>
                  </a:moveTo>
                  <a:cubicBezTo>
                    <a:pt x="24960" y="19053"/>
                    <a:pt x="24989" y="19081"/>
                    <a:pt x="25018" y="19110"/>
                  </a:cubicBezTo>
                  <a:cubicBezTo>
                    <a:pt x="25009" y="19116"/>
                    <a:pt x="24999" y="19120"/>
                    <a:pt x="24987" y="19126"/>
                  </a:cubicBezTo>
                  <a:cubicBezTo>
                    <a:pt x="24973" y="19090"/>
                    <a:pt x="24955" y="19055"/>
                    <a:pt x="24931" y="19024"/>
                  </a:cubicBezTo>
                  <a:close/>
                  <a:moveTo>
                    <a:pt x="26676" y="18941"/>
                  </a:moveTo>
                  <a:cubicBezTo>
                    <a:pt x="26705" y="19010"/>
                    <a:pt x="26743" y="19074"/>
                    <a:pt x="26787" y="19135"/>
                  </a:cubicBezTo>
                  <a:cubicBezTo>
                    <a:pt x="26756" y="19119"/>
                    <a:pt x="26724" y="19098"/>
                    <a:pt x="26695" y="19081"/>
                  </a:cubicBezTo>
                  <a:cubicBezTo>
                    <a:pt x="26688" y="19033"/>
                    <a:pt x="26683" y="18987"/>
                    <a:pt x="26676" y="18941"/>
                  </a:cubicBezTo>
                  <a:close/>
                  <a:moveTo>
                    <a:pt x="21980" y="19101"/>
                  </a:moveTo>
                  <a:cubicBezTo>
                    <a:pt x="21987" y="19106"/>
                    <a:pt x="21996" y="19113"/>
                    <a:pt x="22003" y="19119"/>
                  </a:cubicBezTo>
                  <a:cubicBezTo>
                    <a:pt x="21997" y="19127"/>
                    <a:pt x="21994" y="19138"/>
                    <a:pt x="21989" y="19145"/>
                  </a:cubicBezTo>
                  <a:cubicBezTo>
                    <a:pt x="21976" y="19138"/>
                    <a:pt x="21961" y="19130"/>
                    <a:pt x="21949" y="19124"/>
                  </a:cubicBezTo>
                  <a:cubicBezTo>
                    <a:pt x="21958" y="19119"/>
                    <a:pt x="21967" y="19113"/>
                    <a:pt x="21974" y="19106"/>
                  </a:cubicBezTo>
                  <a:lnTo>
                    <a:pt x="21980" y="19101"/>
                  </a:lnTo>
                  <a:close/>
                  <a:moveTo>
                    <a:pt x="9085" y="18670"/>
                  </a:moveTo>
                  <a:lnTo>
                    <a:pt x="9139" y="18692"/>
                  </a:lnTo>
                  <a:cubicBezTo>
                    <a:pt x="8998" y="18833"/>
                    <a:pt x="8854" y="18959"/>
                    <a:pt x="8723" y="19081"/>
                  </a:cubicBezTo>
                  <a:cubicBezTo>
                    <a:pt x="8700" y="19103"/>
                    <a:pt x="8674" y="19126"/>
                    <a:pt x="8649" y="19149"/>
                  </a:cubicBezTo>
                  <a:cubicBezTo>
                    <a:pt x="8645" y="19148"/>
                    <a:pt x="8642" y="19146"/>
                    <a:pt x="8640" y="19145"/>
                  </a:cubicBezTo>
                  <a:cubicBezTo>
                    <a:pt x="8710" y="19068"/>
                    <a:pt x="8773" y="18981"/>
                    <a:pt x="8825" y="18891"/>
                  </a:cubicBezTo>
                  <a:cubicBezTo>
                    <a:pt x="8913" y="18821"/>
                    <a:pt x="9001" y="18748"/>
                    <a:pt x="9085" y="18670"/>
                  </a:cubicBezTo>
                  <a:close/>
                  <a:moveTo>
                    <a:pt x="19684" y="19037"/>
                  </a:moveTo>
                  <a:cubicBezTo>
                    <a:pt x="19687" y="19059"/>
                    <a:pt x="19691" y="19081"/>
                    <a:pt x="19702" y="19098"/>
                  </a:cubicBezTo>
                  <a:cubicBezTo>
                    <a:pt x="19680" y="19119"/>
                    <a:pt x="19658" y="19139"/>
                    <a:pt x="19635" y="19159"/>
                  </a:cubicBezTo>
                  <a:cubicBezTo>
                    <a:pt x="19652" y="19119"/>
                    <a:pt x="19670" y="19077"/>
                    <a:pt x="19684" y="19037"/>
                  </a:cubicBezTo>
                  <a:close/>
                  <a:moveTo>
                    <a:pt x="15599" y="18843"/>
                  </a:moveTo>
                  <a:lnTo>
                    <a:pt x="15611" y="18849"/>
                  </a:lnTo>
                  <a:cubicBezTo>
                    <a:pt x="15561" y="18915"/>
                    <a:pt x="15511" y="18985"/>
                    <a:pt x="15461" y="19052"/>
                  </a:cubicBezTo>
                  <a:cubicBezTo>
                    <a:pt x="15448" y="19068"/>
                    <a:pt x="15437" y="19088"/>
                    <a:pt x="15445" y="19108"/>
                  </a:cubicBezTo>
                  <a:cubicBezTo>
                    <a:pt x="15454" y="19108"/>
                    <a:pt x="15463" y="19104"/>
                    <a:pt x="15473" y="19103"/>
                  </a:cubicBezTo>
                  <a:lnTo>
                    <a:pt x="15473" y="19103"/>
                  </a:lnTo>
                  <a:cubicBezTo>
                    <a:pt x="15445" y="19126"/>
                    <a:pt x="15416" y="19148"/>
                    <a:pt x="15389" y="19171"/>
                  </a:cubicBezTo>
                  <a:lnTo>
                    <a:pt x="15296" y="19111"/>
                  </a:lnTo>
                  <a:cubicBezTo>
                    <a:pt x="15403" y="19026"/>
                    <a:pt x="15505" y="18937"/>
                    <a:pt x="15599" y="18843"/>
                  </a:cubicBezTo>
                  <a:close/>
                  <a:moveTo>
                    <a:pt x="4959" y="19069"/>
                  </a:moveTo>
                  <a:cubicBezTo>
                    <a:pt x="4962" y="19074"/>
                    <a:pt x="4964" y="19079"/>
                    <a:pt x="4968" y="19082"/>
                  </a:cubicBezTo>
                  <a:cubicBezTo>
                    <a:pt x="4937" y="19111"/>
                    <a:pt x="4904" y="19142"/>
                    <a:pt x="4875" y="19174"/>
                  </a:cubicBezTo>
                  <a:cubicBezTo>
                    <a:pt x="4858" y="19162"/>
                    <a:pt x="4840" y="19154"/>
                    <a:pt x="4823" y="19145"/>
                  </a:cubicBezTo>
                  <a:cubicBezTo>
                    <a:pt x="4868" y="19120"/>
                    <a:pt x="4916" y="19095"/>
                    <a:pt x="4959" y="19069"/>
                  </a:cubicBezTo>
                  <a:close/>
                  <a:moveTo>
                    <a:pt x="6269" y="18522"/>
                  </a:moveTo>
                  <a:cubicBezTo>
                    <a:pt x="6289" y="18684"/>
                    <a:pt x="6321" y="18841"/>
                    <a:pt x="6398" y="18989"/>
                  </a:cubicBezTo>
                  <a:cubicBezTo>
                    <a:pt x="6435" y="18927"/>
                    <a:pt x="6468" y="18865"/>
                    <a:pt x="6504" y="18801"/>
                  </a:cubicBezTo>
                  <a:cubicBezTo>
                    <a:pt x="6535" y="18927"/>
                    <a:pt x="6561" y="19050"/>
                    <a:pt x="6590" y="19175"/>
                  </a:cubicBezTo>
                  <a:cubicBezTo>
                    <a:pt x="6496" y="19123"/>
                    <a:pt x="6401" y="19068"/>
                    <a:pt x="6308" y="19011"/>
                  </a:cubicBezTo>
                  <a:cubicBezTo>
                    <a:pt x="6302" y="18941"/>
                    <a:pt x="6272" y="18873"/>
                    <a:pt x="6263" y="18804"/>
                  </a:cubicBezTo>
                  <a:cubicBezTo>
                    <a:pt x="6250" y="18711"/>
                    <a:pt x="6249" y="18610"/>
                    <a:pt x="6269" y="18522"/>
                  </a:cubicBezTo>
                  <a:close/>
                  <a:moveTo>
                    <a:pt x="25575" y="18943"/>
                  </a:moveTo>
                  <a:cubicBezTo>
                    <a:pt x="25574" y="18965"/>
                    <a:pt x="25573" y="18985"/>
                    <a:pt x="25570" y="19007"/>
                  </a:cubicBezTo>
                  <a:cubicBezTo>
                    <a:pt x="25544" y="19065"/>
                    <a:pt x="25514" y="19123"/>
                    <a:pt x="25481" y="19178"/>
                  </a:cubicBezTo>
                  <a:cubicBezTo>
                    <a:pt x="25468" y="19174"/>
                    <a:pt x="25456" y="19167"/>
                    <a:pt x="25443" y="19161"/>
                  </a:cubicBezTo>
                  <a:cubicBezTo>
                    <a:pt x="25451" y="19155"/>
                    <a:pt x="25456" y="19152"/>
                    <a:pt x="25464" y="19146"/>
                  </a:cubicBezTo>
                  <a:cubicBezTo>
                    <a:pt x="25517" y="19101"/>
                    <a:pt x="25545" y="19030"/>
                    <a:pt x="25568" y="18965"/>
                  </a:cubicBezTo>
                  <a:cubicBezTo>
                    <a:pt x="25570" y="18957"/>
                    <a:pt x="25573" y="18950"/>
                    <a:pt x="25575" y="18943"/>
                  </a:cubicBezTo>
                  <a:close/>
                  <a:moveTo>
                    <a:pt x="28494" y="19017"/>
                  </a:moveTo>
                  <a:lnTo>
                    <a:pt x="28494" y="19063"/>
                  </a:lnTo>
                  <a:cubicBezTo>
                    <a:pt x="28414" y="19110"/>
                    <a:pt x="28333" y="19149"/>
                    <a:pt x="28249" y="19184"/>
                  </a:cubicBezTo>
                  <a:cubicBezTo>
                    <a:pt x="28259" y="19174"/>
                    <a:pt x="28268" y="19162"/>
                    <a:pt x="28277" y="19149"/>
                  </a:cubicBezTo>
                  <a:cubicBezTo>
                    <a:pt x="28306" y="19111"/>
                    <a:pt x="28333" y="19074"/>
                    <a:pt x="28362" y="19033"/>
                  </a:cubicBezTo>
                  <a:cubicBezTo>
                    <a:pt x="28407" y="19032"/>
                    <a:pt x="28451" y="19026"/>
                    <a:pt x="28494" y="19017"/>
                  </a:cubicBezTo>
                  <a:close/>
                  <a:moveTo>
                    <a:pt x="6169" y="19149"/>
                  </a:moveTo>
                  <a:cubicBezTo>
                    <a:pt x="6195" y="19155"/>
                    <a:pt x="6217" y="19159"/>
                    <a:pt x="6240" y="19164"/>
                  </a:cubicBezTo>
                  <a:cubicBezTo>
                    <a:pt x="6247" y="19184"/>
                    <a:pt x="6255" y="19204"/>
                    <a:pt x="6260" y="19225"/>
                  </a:cubicBezTo>
                  <a:cubicBezTo>
                    <a:pt x="6230" y="19200"/>
                    <a:pt x="6201" y="19175"/>
                    <a:pt x="6169" y="19149"/>
                  </a:cubicBezTo>
                  <a:close/>
                  <a:moveTo>
                    <a:pt x="24630" y="18943"/>
                  </a:moveTo>
                  <a:cubicBezTo>
                    <a:pt x="24674" y="18995"/>
                    <a:pt x="24725" y="19045"/>
                    <a:pt x="24783" y="19082"/>
                  </a:cubicBezTo>
                  <a:cubicBezTo>
                    <a:pt x="24775" y="19097"/>
                    <a:pt x="24767" y="19113"/>
                    <a:pt x="24759" y="19127"/>
                  </a:cubicBezTo>
                  <a:cubicBezTo>
                    <a:pt x="24775" y="19119"/>
                    <a:pt x="24790" y="19106"/>
                    <a:pt x="24806" y="19095"/>
                  </a:cubicBezTo>
                  <a:cubicBezTo>
                    <a:pt x="24844" y="19119"/>
                    <a:pt x="24884" y="19139"/>
                    <a:pt x="24928" y="19155"/>
                  </a:cubicBezTo>
                  <a:cubicBezTo>
                    <a:pt x="24861" y="19190"/>
                    <a:pt x="24791" y="19214"/>
                    <a:pt x="24723" y="19241"/>
                  </a:cubicBezTo>
                  <a:cubicBezTo>
                    <a:pt x="24688" y="19145"/>
                    <a:pt x="24653" y="19046"/>
                    <a:pt x="24619" y="18950"/>
                  </a:cubicBezTo>
                  <a:cubicBezTo>
                    <a:pt x="24623" y="18949"/>
                    <a:pt x="24626" y="18946"/>
                    <a:pt x="24630" y="18943"/>
                  </a:cubicBezTo>
                  <a:close/>
                  <a:moveTo>
                    <a:pt x="24652" y="19235"/>
                  </a:moveTo>
                  <a:lnTo>
                    <a:pt x="24652" y="19235"/>
                  </a:lnTo>
                  <a:cubicBezTo>
                    <a:pt x="24666" y="19241"/>
                    <a:pt x="24682" y="19244"/>
                    <a:pt x="24698" y="19248"/>
                  </a:cubicBezTo>
                  <a:cubicBezTo>
                    <a:pt x="24690" y="19251"/>
                    <a:pt x="24681" y="19255"/>
                    <a:pt x="24674" y="19257"/>
                  </a:cubicBezTo>
                  <a:lnTo>
                    <a:pt x="24652" y="19235"/>
                  </a:lnTo>
                  <a:close/>
                  <a:moveTo>
                    <a:pt x="32335" y="18963"/>
                  </a:moveTo>
                  <a:cubicBezTo>
                    <a:pt x="32348" y="18982"/>
                    <a:pt x="32363" y="19004"/>
                    <a:pt x="32376" y="19024"/>
                  </a:cubicBezTo>
                  <a:cubicBezTo>
                    <a:pt x="32373" y="19062"/>
                    <a:pt x="32372" y="19103"/>
                    <a:pt x="32370" y="19140"/>
                  </a:cubicBezTo>
                  <a:cubicBezTo>
                    <a:pt x="32343" y="19184"/>
                    <a:pt x="32314" y="19228"/>
                    <a:pt x="32284" y="19270"/>
                  </a:cubicBezTo>
                  <a:cubicBezTo>
                    <a:pt x="32315" y="19171"/>
                    <a:pt x="32334" y="19068"/>
                    <a:pt x="32335" y="18963"/>
                  </a:cubicBezTo>
                  <a:close/>
                  <a:moveTo>
                    <a:pt x="5100" y="19283"/>
                  </a:moveTo>
                  <a:cubicBezTo>
                    <a:pt x="5100" y="19284"/>
                    <a:pt x="5102" y="19286"/>
                    <a:pt x="5102" y="19286"/>
                  </a:cubicBezTo>
                  <a:cubicBezTo>
                    <a:pt x="5102" y="19286"/>
                    <a:pt x="5100" y="19284"/>
                    <a:pt x="5099" y="19284"/>
                  </a:cubicBezTo>
                  <a:lnTo>
                    <a:pt x="5100" y="19283"/>
                  </a:lnTo>
                  <a:close/>
                  <a:moveTo>
                    <a:pt x="17767" y="18535"/>
                  </a:moveTo>
                  <a:lnTo>
                    <a:pt x="17767" y="18535"/>
                  </a:lnTo>
                  <a:cubicBezTo>
                    <a:pt x="17804" y="18560"/>
                    <a:pt x="17837" y="18587"/>
                    <a:pt x="17873" y="18610"/>
                  </a:cubicBezTo>
                  <a:cubicBezTo>
                    <a:pt x="18055" y="18734"/>
                    <a:pt x="18225" y="18888"/>
                    <a:pt x="18444" y="18966"/>
                  </a:cubicBezTo>
                  <a:cubicBezTo>
                    <a:pt x="18517" y="18993"/>
                    <a:pt x="18598" y="19009"/>
                    <a:pt x="18679" y="19009"/>
                  </a:cubicBezTo>
                  <a:cubicBezTo>
                    <a:pt x="18713" y="19009"/>
                    <a:pt x="18747" y="19006"/>
                    <a:pt x="18781" y="19000"/>
                  </a:cubicBezTo>
                  <a:lnTo>
                    <a:pt x="18781" y="19000"/>
                  </a:lnTo>
                  <a:cubicBezTo>
                    <a:pt x="18660" y="19103"/>
                    <a:pt x="18537" y="19204"/>
                    <a:pt x="18409" y="19300"/>
                  </a:cubicBezTo>
                  <a:cubicBezTo>
                    <a:pt x="18355" y="19258"/>
                    <a:pt x="18294" y="19219"/>
                    <a:pt x="18239" y="19178"/>
                  </a:cubicBezTo>
                  <a:cubicBezTo>
                    <a:pt x="18084" y="19069"/>
                    <a:pt x="17863" y="18863"/>
                    <a:pt x="17634" y="18619"/>
                  </a:cubicBezTo>
                  <a:lnTo>
                    <a:pt x="17634" y="18619"/>
                  </a:lnTo>
                  <a:cubicBezTo>
                    <a:pt x="17695" y="18654"/>
                    <a:pt x="17757" y="18682"/>
                    <a:pt x="17828" y="18699"/>
                  </a:cubicBezTo>
                  <a:cubicBezTo>
                    <a:pt x="17833" y="18641"/>
                    <a:pt x="17805" y="18586"/>
                    <a:pt x="17767" y="18535"/>
                  </a:cubicBezTo>
                  <a:close/>
                  <a:moveTo>
                    <a:pt x="6850" y="18008"/>
                  </a:moveTo>
                  <a:lnTo>
                    <a:pt x="6850" y="18008"/>
                  </a:lnTo>
                  <a:cubicBezTo>
                    <a:pt x="7010" y="18310"/>
                    <a:pt x="7191" y="18605"/>
                    <a:pt x="7396" y="18894"/>
                  </a:cubicBezTo>
                  <a:cubicBezTo>
                    <a:pt x="7415" y="18920"/>
                    <a:pt x="7438" y="18946"/>
                    <a:pt x="7466" y="18969"/>
                  </a:cubicBezTo>
                  <a:lnTo>
                    <a:pt x="7444" y="18981"/>
                  </a:lnTo>
                  <a:cubicBezTo>
                    <a:pt x="7389" y="19005"/>
                    <a:pt x="7322" y="19050"/>
                    <a:pt x="7335" y="19110"/>
                  </a:cubicBezTo>
                  <a:cubicBezTo>
                    <a:pt x="7487" y="19095"/>
                    <a:pt x="7640" y="19062"/>
                    <a:pt x="7785" y="19011"/>
                  </a:cubicBezTo>
                  <a:lnTo>
                    <a:pt x="7785" y="19011"/>
                  </a:lnTo>
                  <a:cubicBezTo>
                    <a:pt x="7726" y="19146"/>
                    <a:pt x="7551" y="19201"/>
                    <a:pt x="7471" y="19318"/>
                  </a:cubicBezTo>
                  <a:cubicBezTo>
                    <a:pt x="7442" y="19236"/>
                    <a:pt x="7364" y="19162"/>
                    <a:pt x="7300" y="19097"/>
                  </a:cubicBezTo>
                  <a:cubicBezTo>
                    <a:pt x="7193" y="18987"/>
                    <a:pt x="7113" y="18851"/>
                    <a:pt x="7046" y="18715"/>
                  </a:cubicBezTo>
                  <a:cubicBezTo>
                    <a:pt x="6972" y="18565"/>
                    <a:pt x="6908" y="18407"/>
                    <a:pt x="6857" y="18246"/>
                  </a:cubicBezTo>
                  <a:lnTo>
                    <a:pt x="6850" y="18008"/>
                  </a:lnTo>
                  <a:close/>
                  <a:moveTo>
                    <a:pt x="12962" y="19029"/>
                  </a:moveTo>
                  <a:cubicBezTo>
                    <a:pt x="12963" y="19062"/>
                    <a:pt x="12968" y="19097"/>
                    <a:pt x="12972" y="19132"/>
                  </a:cubicBezTo>
                  <a:cubicBezTo>
                    <a:pt x="12920" y="19197"/>
                    <a:pt x="12862" y="19261"/>
                    <a:pt x="12802" y="19321"/>
                  </a:cubicBezTo>
                  <a:cubicBezTo>
                    <a:pt x="12818" y="19278"/>
                    <a:pt x="12833" y="19235"/>
                    <a:pt x="12847" y="19191"/>
                  </a:cubicBezTo>
                  <a:cubicBezTo>
                    <a:pt x="12889" y="19139"/>
                    <a:pt x="12927" y="19084"/>
                    <a:pt x="12962" y="19029"/>
                  </a:cubicBezTo>
                  <a:close/>
                  <a:moveTo>
                    <a:pt x="8982" y="19273"/>
                  </a:moveTo>
                  <a:lnTo>
                    <a:pt x="8982" y="19273"/>
                  </a:lnTo>
                  <a:cubicBezTo>
                    <a:pt x="8969" y="19293"/>
                    <a:pt x="8956" y="19313"/>
                    <a:pt x="8941" y="19331"/>
                  </a:cubicBezTo>
                  <a:cubicBezTo>
                    <a:pt x="8935" y="19328"/>
                    <a:pt x="8932" y="19326"/>
                    <a:pt x="8926" y="19322"/>
                  </a:cubicBezTo>
                  <a:lnTo>
                    <a:pt x="8982" y="19273"/>
                  </a:lnTo>
                  <a:close/>
                  <a:moveTo>
                    <a:pt x="21906" y="19277"/>
                  </a:moveTo>
                  <a:cubicBezTo>
                    <a:pt x="21887" y="19302"/>
                    <a:pt x="21867" y="19328"/>
                    <a:pt x="21849" y="19351"/>
                  </a:cubicBezTo>
                  <a:cubicBezTo>
                    <a:pt x="21841" y="19348"/>
                    <a:pt x="21829" y="19345"/>
                    <a:pt x="21820" y="19342"/>
                  </a:cubicBezTo>
                  <a:cubicBezTo>
                    <a:pt x="21823" y="19323"/>
                    <a:pt x="21829" y="19305"/>
                    <a:pt x="21836" y="19284"/>
                  </a:cubicBezTo>
                  <a:cubicBezTo>
                    <a:pt x="21836" y="19283"/>
                    <a:pt x="21836" y="19283"/>
                    <a:pt x="21838" y="19280"/>
                  </a:cubicBezTo>
                  <a:cubicBezTo>
                    <a:pt x="21859" y="19278"/>
                    <a:pt x="21884" y="19278"/>
                    <a:pt x="21906" y="19277"/>
                  </a:cubicBezTo>
                  <a:close/>
                  <a:moveTo>
                    <a:pt x="32950" y="18523"/>
                  </a:moveTo>
                  <a:lnTo>
                    <a:pt x="32950" y="18523"/>
                  </a:lnTo>
                  <a:cubicBezTo>
                    <a:pt x="33003" y="18574"/>
                    <a:pt x="33022" y="18655"/>
                    <a:pt x="33045" y="18731"/>
                  </a:cubicBezTo>
                  <a:cubicBezTo>
                    <a:pt x="33102" y="18908"/>
                    <a:pt x="33207" y="19069"/>
                    <a:pt x="33353" y="19171"/>
                  </a:cubicBezTo>
                  <a:cubicBezTo>
                    <a:pt x="33368" y="19138"/>
                    <a:pt x="33353" y="19097"/>
                    <a:pt x="33342" y="19061"/>
                  </a:cubicBezTo>
                  <a:cubicBezTo>
                    <a:pt x="33320" y="19001"/>
                    <a:pt x="33295" y="18943"/>
                    <a:pt x="33273" y="18883"/>
                  </a:cubicBezTo>
                  <a:lnTo>
                    <a:pt x="33273" y="18883"/>
                  </a:lnTo>
                  <a:cubicBezTo>
                    <a:pt x="33385" y="19052"/>
                    <a:pt x="33491" y="19217"/>
                    <a:pt x="33625" y="19364"/>
                  </a:cubicBezTo>
                  <a:cubicBezTo>
                    <a:pt x="33482" y="19305"/>
                    <a:pt x="33342" y="19225"/>
                    <a:pt x="33230" y="19120"/>
                  </a:cubicBezTo>
                  <a:cubicBezTo>
                    <a:pt x="33109" y="19008"/>
                    <a:pt x="33038" y="18841"/>
                    <a:pt x="32964" y="18692"/>
                  </a:cubicBezTo>
                  <a:cubicBezTo>
                    <a:pt x="32954" y="18680"/>
                    <a:pt x="32950" y="18667"/>
                    <a:pt x="32944" y="18654"/>
                  </a:cubicBezTo>
                  <a:lnTo>
                    <a:pt x="32944" y="18654"/>
                  </a:lnTo>
                  <a:cubicBezTo>
                    <a:pt x="32951" y="18663"/>
                    <a:pt x="32957" y="18674"/>
                    <a:pt x="32964" y="18683"/>
                  </a:cubicBezTo>
                  <a:cubicBezTo>
                    <a:pt x="32976" y="18631"/>
                    <a:pt x="32971" y="18573"/>
                    <a:pt x="32950" y="18523"/>
                  </a:cubicBezTo>
                  <a:close/>
                  <a:moveTo>
                    <a:pt x="15068" y="19264"/>
                  </a:moveTo>
                  <a:cubicBezTo>
                    <a:pt x="15107" y="19287"/>
                    <a:pt x="15148" y="19309"/>
                    <a:pt x="15187" y="19329"/>
                  </a:cubicBezTo>
                  <a:cubicBezTo>
                    <a:pt x="15169" y="19344"/>
                    <a:pt x="15153" y="19357"/>
                    <a:pt x="15134" y="19368"/>
                  </a:cubicBezTo>
                  <a:cubicBezTo>
                    <a:pt x="15082" y="19352"/>
                    <a:pt x="15033" y="19332"/>
                    <a:pt x="14991" y="19307"/>
                  </a:cubicBezTo>
                  <a:lnTo>
                    <a:pt x="15068" y="19264"/>
                  </a:lnTo>
                  <a:close/>
                  <a:moveTo>
                    <a:pt x="24261" y="19149"/>
                  </a:moveTo>
                  <a:cubicBezTo>
                    <a:pt x="24266" y="19162"/>
                    <a:pt x="24269" y="19177"/>
                    <a:pt x="24274" y="19190"/>
                  </a:cubicBezTo>
                  <a:cubicBezTo>
                    <a:pt x="24295" y="19251"/>
                    <a:pt x="24321" y="19309"/>
                    <a:pt x="24353" y="19366"/>
                  </a:cubicBezTo>
                  <a:cubicBezTo>
                    <a:pt x="24338" y="19371"/>
                    <a:pt x="24324" y="19377"/>
                    <a:pt x="24306" y="19381"/>
                  </a:cubicBezTo>
                  <a:cubicBezTo>
                    <a:pt x="24267" y="19312"/>
                    <a:pt x="24232" y="19236"/>
                    <a:pt x="24196" y="19167"/>
                  </a:cubicBezTo>
                  <a:cubicBezTo>
                    <a:pt x="24218" y="19161"/>
                    <a:pt x="24240" y="19156"/>
                    <a:pt x="24261" y="19149"/>
                  </a:cubicBezTo>
                  <a:close/>
                  <a:moveTo>
                    <a:pt x="8318" y="19262"/>
                  </a:moveTo>
                  <a:cubicBezTo>
                    <a:pt x="8328" y="19268"/>
                    <a:pt x="8338" y="19273"/>
                    <a:pt x="8350" y="19280"/>
                  </a:cubicBezTo>
                  <a:cubicBezTo>
                    <a:pt x="8331" y="19315"/>
                    <a:pt x="8314" y="19350"/>
                    <a:pt x="8296" y="19384"/>
                  </a:cubicBezTo>
                  <a:cubicBezTo>
                    <a:pt x="8343" y="19367"/>
                    <a:pt x="8383" y="19345"/>
                    <a:pt x="8424" y="19322"/>
                  </a:cubicBezTo>
                  <a:cubicBezTo>
                    <a:pt x="8431" y="19325"/>
                    <a:pt x="8439" y="19331"/>
                    <a:pt x="8446" y="19335"/>
                  </a:cubicBezTo>
                  <a:cubicBezTo>
                    <a:pt x="8404" y="19371"/>
                    <a:pt x="8360" y="19408"/>
                    <a:pt x="8317" y="19441"/>
                  </a:cubicBezTo>
                  <a:cubicBezTo>
                    <a:pt x="8293" y="19397"/>
                    <a:pt x="8267" y="19354"/>
                    <a:pt x="8244" y="19313"/>
                  </a:cubicBezTo>
                  <a:cubicBezTo>
                    <a:pt x="8267" y="19294"/>
                    <a:pt x="8293" y="19278"/>
                    <a:pt x="8318" y="19262"/>
                  </a:cubicBezTo>
                  <a:close/>
                  <a:moveTo>
                    <a:pt x="23036" y="19321"/>
                  </a:moveTo>
                  <a:cubicBezTo>
                    <a:pt x="23053" y="19360"/>
                    <a:pt x="23069" y="19402"/>
                    <a:pt x="23085" y="19442"/>
                  </a:cubicBezTo>
                  <a:cubicBezTo>
                    <a:pt x="23060" y="19413"/>
                    <a:pt x="23034" y="19384"/>
                    <a:pt x="23010" y="19357"/>
                  </a:cubicBezTo>
                  <a:cubicBezTo>
                    <a:pt x="23018" y="19344"/>
                    <a:pt x="23027" y="19331"/>
                    <a:pt x="23036" y="19321"/>
                  </a:cubicBezTo>
                  <a:close/>
                  <a:moveTo>
                    <a:pt x="22169" y="19366"/>
                  </a:moveTo>
                  <a:lnTo>
                    <a:pt x="22169" y="19366"/>
                  </a:lnTo>
                  <a:cubicBezTo>
                    <a:pt x="22163" y="19395"/>
                    <a:pt x="22157" y="19422"/>
                    <a:pt x="22153" y="19451"/>
                  </a:cubicBezTo>
                  <a:cubicBezTo>
                    <a:pt x="22145" y="19450"/>
                    <a:pt x="22138" y="19447"/>
                    <a:pt x="22131" y="19444"/>
                  </a:cubicBezTo>
                  <a:cubicBezTo>
                    <a:pt x="22143" y="19418"/>
                    <a:pt x="22157" y="19393"/>
                    <a:pt x="22169" y="19366"/>
                  </a:cubicBezTo>
                  <a:close/>
                  <a:moveTo>
                    <a:pt x="25320" y="19332"/>
                  </a:moveTo>
                  <a:cubicBezTo>
                    <a:pt x="25334" y="19341"/>
                    <a:pt x="25347" y="19348"/>
                    <a:pt x="25362" y="19352"/>
                  </a:cubicBezTo>
                  <a:cubicBezTo>
                    <a:pt x="25336" y="19389"/>
                    <a:pt x="25311" y="19424"/>
                    <a:pt x="25282" y="19457"/>
                  </a:cubicBezTo>
                  <a:cubicBezTo>
                    <a:pt x="25294" y="19415"/>
                    <a:pt x="25307" y="19374"/>
                    <a:pt x="25320" y="19332"/>
                  </a:cubicBezTo>
                  <a:close/>
                  <a:moveTo>
                    <a:pt x="24566" y="19442"/>
                  </a:moveTo>
                  <a:cubicBezTo>
                    <a:pt x="24566" y="19442"/>
                    <a:pt x="24566" y="19444"/>
                    <a:pt x="24568" y="19444"/>
                  </a:cubicBezTo>
                  <a:cubicBezTo>
                    <a:pt x="24560" y="19447"/>
                    <a:pt x="24553" y="19453"/>
                    <a:pt x="24544" y="19458"/>
                  </a:cubicBezTo>
                  <a:cubicBezTo>
                    <a:pt x="24543" y="19454"/>
                    <a:pt x="24542" y="19450"/>
                    <a:pt x="24539" y="19445"/>
                  </a:cubicBezTo>
                  <a:cubicBezTo>
                    <a:pt x="24549" y="19444"/>
                    <a:pt x="24558" y="19442"/>
                    <a:pt x="24566" y="19442"/>
                  </a:cubicBezTo>
                  <a:close/>
                  <a:moveTo>
                    <a:pt x="23563" y="19422"/>
                  </a:moveTo>
                  <a:cubicBezTo>
                    <a:pt x="23570" y="19435"/>
                    <a:pt x="23579" y="19447"/>
                    <a:pt x="23586" y="19460"/>
                  </a:cubicBezTo>
                  <a:cubicBezTo>
                    <a:pt x="23579" y="19457"/>
                    <a:pt x="23570" y="19453"/>
                    <a:pt x="23561" y="19451"/>
                  </a:cubicBezTo>
                  <a:cubicBezTo>
                    <a:pt x="23561" y="19442"/>
                    <a:pt x="23563" y="19431"/>
                    <a:pt x="23563" y="19422"/>
                  </a:cubicBezTo>
                  <a:close/>
                  <a:moveTo>
                    <a:pt x="20349" y="19444"/>
                  </a:moveTo>
                  <a:lnTo>
                    <a:pt x="20349" y="19474"/>
                  </a:lnTo>
                  <a:lnTo>
                    <a:pt x="20342" y="19473"/>
                  </a:lnTo>
                  <a:cubicBezTo>
                    <a:pt x="20345" y="19464"/>
                    <a:pt x="20348" y="19454"/>
                    <a:pt x="20349" y="19444"/>
                  </a:cubicBezTo>
                  <a:close/>
                  <a:moveTo>
                    <a:pt x="26492" y="19283"/>
                  </a:moveTo>
                  <a:cubicBezTo>
                    <a:pt x="26519" y="19350"/>
                    <a:pt x="26546" y="19415"/>
                    <a:pt x="26572" y="19482"/>
                  </a:cubicBezTo>
                  <a:cubicBezTo>
                    <a:pt x="26535" y="19440"/>
                    <a:pt x="26498" y="19399"/>
                    <a:pt x="26461" y="19357"/>
                  </a:cubicBezTo>
                  <a:cubicBezTo>
                    <a:pt x="26473" y="19331"/>
                    <a:pt x="26485" y="19307"/>
                    <a:pt x="26492" y="19283"/>
                  </a:cubicBezTo>
                  <a:close/>
                  <a:moveTo>
                    <a:pt x="5510" y="19326"/>
                  </a:moveTo>
                  <a:cubicBezTo>
                    <a:pt x="5560" y="19370"/>
                    <a:pt x="5614" y="19411"/>
                    <a:pt x="5668" y="19453"/>
                  </a:cubicBezTo>
                  <a:cubicBezTo>
                    <a:pt x="5666" y="19464"/>
                    <a:pt x="5665" y="19474"/>
                    <a:pt x="5663" y="19488"/>
                  </a:cubicBezTo>
                  <a:cubicBezTo>
                    <a:pt x="5607" y="19473"/>
                    <a:pt x="5550" y="19454"/>
                    <a:pt x="5494" y="19437"/>
                  </a:cubicBezTo>
                  <a:cubicBezTo>
                    <a:pt x="5499" y="19400"/>
                    <a:pt x="5505" y="19363"/>
                    <a:pt x="5510" y="19326"/>
                  </a:cubicBezTo>
                  <a:close/>
                  <a:moveTo>
                    <a:pt x="16704" y="19181"/>
                  </a:moveTo>
                  <a:cubicBezTo>
                    <a:pt x="16730" y="19284"/>
                    <a:pt x="16758" y="19387"/>
                    <a:pt x="16788" y="19490"/>
                  </a:cubicBezTo>
                  <a:cubicBezTo>
                    <a:pt x="16758" y="19437"/>
                    <a:pt x="16729" y="19379"/>
                    <a:pt x="16704" y="19319"/>
                  </a:cubicBezTo>
                  <a:lnTo>
                    <a:pt x="16704" y="19181"/>
                  </a:lnTo>
                  <a:close/>
                  <a:moveTo>
                    <a:pt x="4968" y="19380"/>
                  </a:moveTo>
                  <a:cubicBezTo>
                    <a:pt x="4997" y="19392"/>
                    <a:pt x="5025" y="19400"/>
                    <a:pt x="5052" y="19409"/>
                  </a:cubicBezTo>
                  <a:cubicBezTo>
                    <a:pt x="5033" y="19438"/>
                    <a:pt x="5013" y="19469"/>
                    <a:pt x="4991" y="19498"/>
                  </a:cubicBezTo>
                  <a:cubicBezTo>
                    <a:pt x="4955" y="19480"/>
                    <a:pt x="4919" y="19460"/>
                    <a:pt x="4889" y="19432"/>
                  </a:cubicBezTo>
                  <a:cubicBezTo>
                    <a:pt x="4914" y="19415"/>
                    <a:pt x="4942" y="19399"/>
                    <a:pt x="4968" y="19380"/>
                  </a:cubicBezTo>
                  <a:close/>
                  <a:moveTo>
                    <a:pt x="9387" y="19241"/>
                  </a:moveTo>
                  <a:cubicBezTo>
                    <a:pt x="9366" y="19284"/>
                    <a:pt x="9340" y="19326"/>
                    <a:pt x="9316" y="19370"/>
                  </a:cubicBezTo>
                  <a:cubicBezTo>
                    <a:pt x="9288" y="19416"/>
                    <a:pt x="9255" y="19460"/>
                    <a:pt x="9223" y="19501"/>
                  </a:cubicBezTo>
                  <a:cubicBezTo>
                    <a:pt x="9208" y="19490"/>
                    <a:pt x="9195" y="19483"/>
                    <a:pt x="9181" y="19474"/>
                  </a:cubicBezTo>
                  <a:cubicBezTo>
                    <a:pt x="9202" y="19450"/>
                    <a:pt x="9223" y="19424"/>
                    <a:pt x="9242" y="19399"/>
                  </a:cubicBezTo>
                  <a:cubicBezTo>
                    <a:pt x="9291" y="19345"/>
                    <a:pt x="9340" y="19293"/>
                    <a:pt x="9387" y="19241"/>
                  </a:cubicBezTo>
                  <a:close/>
                  <a:moveTo>
                    <a:pt x="6278" y="19174"/>
                  </a:moveTo>
                  <a:lnTo>
                    <a:pt x="6604" y="19244"/>
                  </a:lnTo>
                  <a:cubicBezTo>
                    <a:pt x="6625" y="19331"/>
                    <a:pt x="6645" y="19418"/>
                    <a:pt x="6665" y="19508"/>
                  </a:cubicBezTo>
                  <a:cubicBezTo>
                    <a:pt x="6526" y="19422"/>
                    <a:pt x="6392" y="19329"/>
                    <a:pt x="6266" y="19228"/>
                  </a:cubicBezTo>
                  <a:cubicBezTo>
                    <a:pt x="6268" y="19214"/>
                    <a:pt x="6270" y="19197"/>
                    <a:pt x="6278" y="19174"/>
                  </a:cubicBezTo>
                  <a:close/>
                  <a:moveTo>
                    <a:pt x="32974" y="19220"/>
                  </a:moveTo>
                  <a:cubicBezTo>
                    <a:pt x="32990" y="19326"/>
                    <a:pt x="33018" y="19428"/>
                    <a:pt x="33054" y="19527"/>
                  </a:cubicBezTo>
                  <a:cubicBezTo>
                    <a:pt x="33025" y="19498"/>
                    <a:pt x="32997" y="19466"/>
                    <a:pt x="32973" y="19431"/>
                  </a:cubicBezTo>
                  <a:cubicBezTo>
                    <a:pt x="32973" y="19360"/>
                    <a:pt x="32973" y="19291"/>
                    <a:pt x="32974" y="19220"/>
                  </a:cubicBezTo>
                  <a:close/>
                  <a:moveTo>
                    <a:pt x="24414" y="19464"/>
                  </a:moveTo>
                  <a:cubicBezTo>
                    <a:pt x="24427" y="19480"/>
                    <a:pt x="24440" y="19496"/>
                    <a:pt x="24454" y="19512"/>
                  </a:cubicBezTo>
                  <a:cubicBezTo>
                    <a:pt x="24441" y="19519"/>
                    <a:pt x="24430" y="19527"/>
                    <a:pt x="24418" y="19534"/>
                  </a:cubicBezTo>
                  <a:cubicBezTo>
                    <a:pt x="24399" y="19515"/>
                    <a:pt x="24382" y="19495"/>
                    <a:pt x="24364" y="19472"/>
                  </a:cubicBezTo>
                  <a:cubicBezTo>
                    <a:pt x="24382" y="19469"/>
                    <a:pt x="24398" y="19466"/>
                    <a:pt x="24414" y="19464"/>
                  </a:cubicBezTo>
                  <a:close/>
                  <a:moveTo>
                    <a:pt x="12544" y="19488"/>
                  </a:moveTo>
                  <a:cubicBezTo>
                    <a:pt x="12561" y="19496"/>
                    <a:pt x="12577" y="19503"/>
                    <a:pt x="12593" y="19512"/>
                  </a:cubicBezTo>
                  <a:cubicBezTo>
                    <a:pt x="12580" y="19525"/>
                    <a:pt x="12566" y="19537"/>
                    <a:pt x="12554" y="19547"/>
                  </a:cubicBezTo>
                  <a:cubicBezTo>
                    <a:pt x="12544" y="19531"/>
                    <a:pt x="12537" y="19514"/>
                    <a:pt x="12528" y="19502"/>
                  </a:cubicBezTo>
                  <a:cubicBezTo>
                    <a:pt x="12534" y="19498"/>
                    <a:pt x="12539" y="19493"/>
                    <a:pt x="12544" y="19488"/>
                  </a:cubicBezTo>
                  <a:close/>
                  <a:moveTo>
                    <a:pt x="20274" y="19235"/>
                  </a:moveTo>
                  <a:cubicBezTo>
                    <a:pt x="20240" y="19323"/>
                    <a:pt x="20195" y="19418"/>
                    <a:pt x="20143" y="19518"/>
                  </a:cubicBezTo>
                  <a:lnTo>
                    <a:pt x="20086" y="19573"/>
                  </a:lnTo>
                  <a:cubicBezTo>
                    <a:pt x="20153" y="19464"/>
                    <a:pt x="20217" y="19351"/>
                    <a:pt x="20274" y="19235"/>
                  </a:cubicBezTo>
                  <a:close/>
                  <a:moveTo>
                    <a:pt x="28629" y="19225"/>
                  </a:moveTo>
                  <a:lnTo>
                    <a:pt x="28629" y="19225"/>
                  </a:lnTo>
                  <a:cubicBezTo>
                    <a:pt x="28550" y="19355"/>
                    <a:pt x="28457" y="19479"/>
                    <a:pt x="28355" y="19596"/>
                  </a:cubicBezTo>
                  <a:cubicBezTo>
                    <a:pt x="28364" y="19576"/>
                    <a:pt x="28371" y="19553"/>
                    <a:pt x="28378" y="19534"/>
                  </a:cubicBezTo>
                  <a:cubicBezTo>
                    <a:pt x="28414" y="19421"/>
                    <a:pt x="28532" y="19313"/>
                    <a:pt x="28629" y="19225"/>
                  </a:cubicBezTo>
                  <a:close/>
                  <a:moveTo>
                    <a:pt x="25134" y="19290"/>
                  </a:moveTo>
                  <a:lnTo>
                    <a:pt x="25134" y="19290"/>
                  </a:lnTo>
                  <a:cubicBezTo>
                    <a:pt x="25127" y="19396"/>
                    <a:pt x="25118" y="19505"/>
                    <a:pt x="25111" y="19612"/>
                  </a:cubicBezTo>
                  <a:cubicBezTo>
                    <a:pt x="25059" y="19580"/>
                    <a:pt x="25008" y="19544"/>
                    <a:pt x="24958" y="19508"/>
                  </a:cubicBezTo>
                  <a:cubicBezTo>
                    <a:pt x="25008" y="19425"/>
                    <a:pt x="25061" y="19351"/>
                    <a:pt x="25134" y="19290"/>
                  </a:cubicBezTo>
                  <a:close/>
                  <a:moveTo>
                    <a:pt x="6837" y="18975"/>
                  </a:moveTo>
                  <a:cubicBezTo>
                    <a:pt x="7049" y="19127"/>
                    <a:pt x="7262" y="19280"/>
                    <a:pt x="7476" y="19432"/>
                  </a:cubicBezTo>
                  <a:cubicBezTo>
                    <a:pt x="7482" y="19418"/>
                    <a:pt x="7483" y="19403"/>
                    <a:pt x="7484" y="19389"/>
                  </a:cubicBezTo>
                  <a:cubicBezTo>
                    <a:pt x="7493" y="19390"/>
                    <a:pt x="7502" y="19390"/>
                    <a:pt x="7510" y="19390"/>
                  </a:cubicBezTo>
                  <a:cubicBezTo>
                    <a:pt x="7530" y="19390"/>
                    <a:pt x="7549" y="19388"/>
                    <a:pt x="7569" y="19386"/>
                  </a:cubicBezTo>
                  <a:lnTo>
                    <a:pt x="7569" y="19386"/>
                  </a:lnTo>
                  <a:cubicBezTo>
                    <a:pt x="7466" y="19460"/>
                    <a:pt x="7365" y="19534"/>
                    <a:pt x="7270" y="19614"/>
                  </a:cubicBezTo>
                  <a:cubicBezTo>
                    <a:pt x="7239" y="19573"/>
                    <a:pt x="7206" y="19533"/>
                    <a:pt x="7174" y="19495"/>
                  </a:cubicBezTo>
                  <a:cubicBezTo>
                    <a:pt x="7034" y="19338"/>
                    <a:pt x="6879" y="19181"/>
                    <a:pt x="6837" y="18975"/>
                  </a:cubicBezTo>
                  <a:close/>
                  <a:moveTo>
                    <a:pt x="21492" y="19435"/>
                  </a:moveTo>
                  <a:lnTo>
                    <a:pt x="21536" y="19496"/>
                  </a:lnTo>
                  <a:cubicBezTo>
                    <a:pt x="21540" y="19498"/>
                    <a:pt x="21544" y="19502"/>
                    <a:pt x="21550" y="19503"/>
                  </a:cubicBezTo>
                  <a:cubicBezTo>
                    <a:pt x="21565" y="19541"/>
                    <a:pt x="21581" y="19582"/>
                    <a:pt x="21605" y="19620"/>
                  </a:cubicBezTo>
                  <a:lnTo>
                    <a:pt x="21595" y="19631"/>
                  </a:lnTo>
                  <a:cubicBezTo>
                    <a:pt x="21547" y="19588"/>
                    <a:pt x="21501" y="19541"/>
                    <a:pt x="21456" y="19495"/>
                  </a:cubicBezTo>
                  <a:cubicBezTo>
                    <a:pt x="21466" y="19473"/>
                    <a:pt x="21479" y="19453"/>
                    <a:pt x="21492" y="19435"/>
                  </a:cubicBezTo>
                  <a:close/>
                  <a:moveTo>
                    <a:pt x="23358" y="19618"/>
                  </a:moveTo>
                  <a:cubicBezTo>
                    <a:pt x="23359" y="19625"/>
                    <a:pt x="23359" y="19631"/>
                    <a:pt x="23361" y="19639"/>
                  </a:cubicBezTo>
                  <a:cubicBezTo>
                    <a:pt x="23359" y="19633"/>
                    <a:pt x="23358" y="19628"/>
                    <a:pt x="23355" y="19624"/>
                  </a:cubicBezTo>
                  <a:cubicBezTo>
                    <a:pt x="23355" y="19621"/>
                    <a:pt x="23358" y="19620"/>
                    <a:pt x="23358" y="19618"/>
                  </a:cubicBezTo>
                  <a:close/>
                  <a:moveTo>
                    <a:pt x="5205" y="19454"/>
                  </a:moveTo>
                  <a:cubicBezTo>
                    <a:pt x="5208" y="19454"/>
                    <a:pt x="5209" y="19457"/>
                    <a:pt x="5210" y="19457"/>
                  </a:cubicBezTo>
                  <a:cubicBezTo>
                    <a:pt x="5222" y="19474"/>
                    <a:pt x="5232" y="19493"/>
                    <a:pt x="5245" y="19509"/>
                  </a:cubicBezTo>
                  <a:cubicBezTo>
                    <a:pt x="5247" y="19553"/>
                    <a:pt x="5248" y="19596"/>
                    <a:pt x="5253" y="19640"/>
                  </a:cubicBezTo>
                  <a:cubicBezTo>
                    <a:pt x="5213" y="19618"/>
                    <a:pt x="5174" y="19595"/>
                    <a:pt x="5135" y="19570"/>
                  </a:cubicBezTo>
                  <a:cubicBezTo>
                    <a:pt x="5160" y="19533"/>
                    <a:pt x="5183" y="19495"/>
                    <a:pt x="5205" y="19454"/>
                  </a:cubicBezTo>
                  <a:close/>
                  <a:moveTo>
                    <a:pt x="24566" y="19653"/>
                  </a:moveTo>
                  <a:lnTo>
                    <a:pt x="24560" y="19663"/>
                  </a:lnTo>
                  <a:cubicBezTo>
                    <a:pt x="24559" y="19662"/>
                    <a:pt x="24558" y="19660"/>
                    <a:pt x="24555" y="19660"/>
                  </a:cubicBezTo>
                  <a:cubicBezTo>
                    <a:pt x="24559" y="19656"/>
                    <a:pt x="24563" y="19655"/>
                    <a:pt x="24566" y="19653"/>
                  </a:cubicBezTo>
                  <a:close/>
                  <a:moveTo>
                    <a:pt x="20330" y="19525"/>
                  </a:moveTo>
                  <a:lnTo>
                    <a:pt x="20330" y="19525"/>
                  </a:lnTo>
                  <a:cubicBezTo>
                    <a:pt x="20324" y="19576"/>
                    <a:pt x="20319" y="19628"/>
                    <a:pt x="20313" y="19682"/>
                  </a:cubicBezTo>
                  <a:lnTo>
                    <a:pt x="20291" y="19676"/>
                  </a:lnTo>
                  <a:cubicBezTo>
                    <a:pt x="20304" y="19627"/>
                    <a:pt x="20317" y="19576"/>
                    <a:pt x="20330" y="19525"/>
                  </a:cubicBezTo>
                  <a:close/>
                  <a:moveTo>
                    <a:pt x="6851" y="19483"/>
                  </a:moveTo>
                  <a:cubicBezTo>
                    <a:pt x="6886" y="19554"/>
                    <a:pt x="6927" y="19621"/>
                    <a:pt x="6973" y="19684"/>
                  </a:cubicBezTo>
                  <a:cubicBezTo>
                    <a:pt x="6938" y="19665"/>
                    <a:pt x="6902" y="19646"/>
                    <a:pt x="6866" y="19625"/>
                  </a:cubicBezTo>
                  <a:cubicBezTo>
                    <a:pt x="6862" y="19578"/>
                    <a:pt x="6857" y="19531"/>
                    <a:pt x="6851" y="19483"/>
                  </a:cubicBezTo>
                  <a:close/>
                  <a:moveTo>
                    <a:pt x="19728" y="18307"/>
                  </a:moveTo>
                  <a:lnTo>
                    <a:pt x="19728" y="18307"/>
                  </a:lnTo>
                  <a:cubicBezTo>
                    <a:pt x="19397" y="18799"/>
                    <a:pt x="19016" y="19261"/>
                    <a:pt x="18627" y="19711"/>
                  </a:cubicBezTo>
                  <a:cubicBezTo>
                    <a:pt x="18271" y="19512"/>
                    <a:pt x="17949" y="19273"/>
                    <a:pt x="17666" y="19004"/>
                  </a:cubicBezTo>
                  <a:cubicBezTo>
                    <a:pt x="17663" y="18992"/>
                    <a:pt x="17661" y="18979"/>
                    <a:pt x="17661" y="18965"/>
                  </a:cubicBezTo>
                  <a:lnTo>
                    <a:pt x="17661" y="18965"/>
                  </a:lnTo>
                  <a:cubicBezTo>
                    <a:pt x="17840" y="19135"/>
                    <a:pt x="18052" y="19280"/>
                    <a:pt x="18287" y="19395"/>
                  </a:cubicBezTo>
                  <a:cubicBezTo>
                    <a:pt x="18273" y="19406"/>
                    <a:pt x="18258" y="19418"/>
                    <a:pt x="18242" y="19429"/>
                  </a:cubicBezTo>
                  <a:cubicBezTo>
                    <a:pt x="18261" y="19421"/>
                    <a:pt x="18280" y="19409"/>
                    <a:pt x="18299" y="19400"/>
                  </a:cubicBezTo>
                  <a:cubicBezTo>
                    <a:pt x="18408" y="19453"/>
                    <a:pt x="18519" y="19501"/>
                    <a:pt x="18636" y="19538"/>
                  </a:cubicBezTo>
                  <a:cubicBezTo>
                    <a:pt x="18591" y="19457"/>
                    <a:pt x="18522" y="19389"/>
                    <a:pt x="18442" y="19326"/>
                  </a:cubicBezTo>
                  <a:cubicBezTo>
                    <a:pt x="18910" y="19069"/>
                    <a:pt x="19369" y="18712"/>
                    <a:pt x="19728" y="18307"/>
                  </a:cubicBezTo>
                  <a:close/>
                  <a:moveTo>
                    <a:pt x="25028" y="19705"/>
                  </a:moveTo>
                  <a:lnTo>
                    <a:pt x="25028" y="19705"/>
                  </a:lnTo>
                  <a:cubicBezTo>
                    <a:pt x="25029" y="19707"/>
                    <a:pt x="25032" y="19708"/>
                    <a:pt x="25035" y="19711"/>
                  </a:cubicBezTo>
                  <a:lnTo>
                    <a:pt x="25032" y="19713"/>
                  </a:lnTo>
                  <a:cubicBezTo>
                    <a:pt x="25031" y="19711"/>
                    <a:pt x="25029" y="19707"/>
                    <a:pt x="25028" y="19705"/>
                  </a:cubicBezTo>
                  <a:close/>
                  <a:moveTo>
                    <a:pt x="25654" y="19428"/>
                  </a:moveTo>
                  <a:cubicBezTo>
                    <a:pt x="25648" y="19453"/>
                    <a:pt x="25644" y="19476"/>
                    <a:pt x="25639" y="19502"/>
                  </a:cubicBezTo>
                  <a:cubicBezTo>
                    <a:pt x="25605" y="19575"/>
                    <a:pt x="25570" y="19647"/>
                    <a:pt x="25535" y="19721"/>
                  </a:cubicBezTo>
                  <a:cubicBezTo>
                    <a:pt x="25555" y="19662"/>
                    <a:pt x="25574" y="19602"/>
                    <a:pt x="25591" y="19541"/>
                  </a:cubicBezTo>
                  <a:cubicBezTo>
                    <a:pt x="25610" y="19503"/>
                    <a:pt x="25631" y="19466"/>
                    <a:pt x="25647" y="19428"/>
                  </a:cubicBezTo>
                  <a:close/>
                  <a:moveTo>
                    <a:pt x="23515" y="19718"/>
                  </a:moveTo>
                  <a:cubicBezTo>
                    <a:pt x="23518" y="19718"/>
                    <a:pt x="23518" y="19720"/>
                    <a:pt x="23518" y="19720"/>
                  </a:cubicBezTo>
                  <a:cubicBezTo>
                    <a:pt x="23518" y="19723"/>
                    <a:pt x="23513" y="19727"/>
                    <a:pt x="23512" y="19730"/>
                  </a:cubicBezTo>
                  <a:cubicBezTo>
                    <a:pt x="23513" y="19727"/>
                    <a:pt x="23515" y="19723"/>
                    <a:pt x="23515" y="19718"/>
                  </a:cubicBezTo>
                  <a:close/>
                  <a:moveTo>
                    <a:pt x="9054" y="19621"/>
                  </a:moveTo>
                  <a:cubicBezTo>
                    <a:pt x="9066" y="19627"/>
                    <a:pt x="9078" y="19631"/>
                    <a:pt x="9091" y="19636"/>
                  </a:cubicBezTo>
                  <a:cubicBezTo>
                    <a:pt x="9030" y="19685"/>
                    <a:pt x="8969" y="19730"/>
                    <a:pt x="8903" y="19772"/>
                  </a:cubicBezTo>
                  <a:cubicBezTo>
                    <a:pt x="8954" y="19723"/>
                    <a:pt x="9005" y="19675"/>
                    <a:pt x="9054" y="19621"/>
                  </a:cubicBezTo>
                  <a:close/>
                  <a:moveTo>
                    <a:pt x="19601" y="19010"/>
                  </a:moveTo>
                  <a:lnTo>
                    <a:pt x="19601" y="19010"/>
                  </a:lnTo>
                  <a:cubicBezTo>
                    <a:pt x="19553" y="19111"/>
                    <a:pt x="19503" y="19213"/>
                    <a:pt x="19453" y="19316"/>
                  </a:cubicBezTo>
                  <a:cubicBezTo>
                    <a:pt x="19243" y="19493"/>
                    <a:pt x="19019" y="19655"/>
                    <a:pt x="18787" y="19801"/>
                  </a:cubicBezTo>
                  <a:cubicBezTo>
                    <a:pt x="18774" y="19794"/>
                    <a:pt x="18762" y="19787"/>
                    <a:pt x="18750" y="19779"/>
                  </a:cubicBezTo>
                  <a:cubicBezTo>
                    <a:pt x="19086" y="19589"/>
                    <a:pt x="19381" y="19326"/>
                    <a:pt x="19601" y="19010"/>
                  </a:cubicBezTo>
                  <a:close/>
                  <a:moveTo>
                    <a:pt x="22522" y="19769"/>
                  </a:moveTo>
                  <a:lnTo>
                    <a:pt x="22527" y="19807"/>
                  </a:lnTo>
                  <a:cubicBezTo>
                    <a:pt x="22520" y="19801"/>
                    <a:pt x="22513" y="19798"/>
                    <a:pt x="22506" y="19795"/>
                  </a:cubicBezTo>
                  <a:lnTo>
                    <a:pt x="22506" y="19769"/>
                  </a:lnTo>
                  <a:close/>
                  <a:moveTo>
                    <a:pt x="24817" y="19779"/>
                  </a:moveTo>
                  <a:cubicBezTo>
                    <a:pt x="24828" y="19794"/>
                    <a:pt x="24839" y="19808"/>
                    <a:pt x="24851" y="19822"/>
                  </a:cubicBezTo>
                  <a:cubicBezTo>
                    <a:pt x="24836" y="19816"/>
                    <a:pt x="24820" y="19810"/>
                    <a:pt x="24806" y="19803"/>
                  </a:cubicBezTo>
                  <a:cubicBezTo>
                    <a:pt x="24810" y="19795"/>
                    <a:pt x="24813" y="19788"/>
                    <a:pt x="24817" y="19779"/>
                  </a:cubicBezTo>
                  <a:close/>
                  <a:moveTo>
                    <a:pt x="21348" y="19778"/>
                  </a:moveTo>
                  <a:cubicBezTo>
                    <a:pt x="21357" y="19791"/>
                    <a:pt x="21369" y="19801"/>
                    <a:pt x="21377" y="19814"/>
                  </a:cubicBezTo>
                  <a:cubicBezTo>
                    <a:pt x="21373" y="19817"/>
                    <a:pt x="21370" y="19820"/>
                    <a:pt x="21366" y="19823"/>
                  </a:cubicBezTo>
                  <a:cubicBezTo>
                    <a:pt x="21361" y="19808"/>
                    <a:pt x="21354" y="19794"/>
                    <a:pt x="21348" y="19778"/>
                  </a:cubicBezTo>
                  <a:close/>
                  <a:moveTo>
                    <a:pt x="8836" y="19807"/>
                  </a:moveTo>
                  <a:lnTo>
                    <a:pt x="8836" y="19814"/>
                  </a:lnTo>
                  <a:cubicBezTo>
                    <a:pt x="8831" y="19817"/>
                    <a:pt x="8823" y="19822"/>
                    <a:pt x="8816" y="19824"/>
                  </a:cubicBezTo>
                  <a:cubicBezTo>
                    <a:pt x="8823" y="19820"/>
                    <a:pt x="8829" y="19813"/>
                    <a:pt x="8836" y="19807"/>
                  </a:cubicBezTo>
                  <a:close/>
                  <a:moveTo>
                    <a:pt x="12295" y="19684"/>
                  </a:moveTo>
                  <a:cubicBezTo>
                    <a:pt x="12311" y="19694"/>
                    <a:pt x="12330" y="19705"/>
                    <a:pt x="12346" y="19715"/>
                  </a:cubicBezTo>
                  <a:cubicBezTo>
                    <a:pt x="12301" y="19752"/>
                    <a:pt x="12258" y="19787"/>
                    <a:pt x="12216" y="19822"/>
                  </a:cubicBezTo>
                  <a:cubicBezTo>
                    <a:pt x="12203" y="19832"/>
                    <a:pt x="12188" y="19843"/>
                    <a:pt x="12174" y="19853"/>
                  </a:cubicBezTo>
                  <a:cubicBezTo>
                    <a:pt x="12172" y="19849"/>
                    <a:pt x="12171" y="19845"/>
                    <a:pt x="12169" y="19839"/>
                  </a:cubicBezTo>
                  <a:cubicBezTo>
                    <a:pt x="12216" y="19791"/>
                    <a:pt x="12258" y="19737"/>
                    <a:pt x="12295" y="19684"/>
                  </a:cubicBezTo>
                  <a:close/>
                  <a:moveTo>
                    <a:pt x="6164" y="19489"/>
                  </a:moveTo>
                  <a:cubicBezTo>
                    <a:pt x="6342" y="19548"/>
                    <a:pt x="6522" y="19607"/>
                    <a:pt x="6699" y="19668"/>
                  </a:cubicBezTo>
                  <a:cubicBezTo>
                    <a:pt x="6718" y="19743"/>
                    <a:pt x="6734" y="19822"/>
                    <a:pt x="6753" y="19897"/>
                  </a:cubicBezTo>
                  <a:cubicBezTo>
                    <a:pt x="6557" y="19765"/>
                    <a:pt x="6356" y="19631"/>
                    <a:pt x="6159" y="19498"/>
                  </a:cubicBezTo>
                  <a:cubicBezTo>
                    <a:pt x="6160" y="19495"/>
                    <a:pt x="6162" y="19493"/>
                    <a:pt x="6164" y="19489"/>
                  </a:cubicBezTo>
                  <a:close/>
                  <a:moveTo>
                    <a:pt x="32765" y="19700"/>
                  </a:moveTo>
                  <a:cubicBezTo>
                    <a:pt x="32769" y="19711"/>
                    <a:pt x="32775" y="19723"/>
                    <a:pt x="32778" y="19734"/>
                  </a:cubicBezTo>
                  <a:cubicBezTo>
                    <a:pt x="32780" y="19779"/>
                    <a:pt x="32785" y="19823"/>
                    <a:pt x="32791" y="19867"/>
                  </a:cubicBezTo>
                  <a:lnTo>
                    <a:pt x="32772" y="19909"/>
                  </a:lnTo>
                  <a:lnTo>
                    <a:pt x="32765" y="19700"/>
                  </a:lnTo>
                  <a:close/>
                  <a:moveTo>
                    <a:pt x="16971" y="19641"/>
                  </a:moveTo>
                  <a:cubicBezTo>
                    <a:pt x="17006" y="19698"/>
                    <a:pt x="17044" y="19750"/>
                    <a:pt x="17086" y="19803"/>
                  </a:cubicBezTo>
                  <a:cubicBezTo>
                    <a:pt x="17101" y="19845"/>
                    <a:pt x="17117" y="19887"/>
                    <a:pt x="17131" y="19929"/>
                  </a:cubicBezTo>
                  <a:cubicBezTo>
                    <a:pt x="17072" y="19871"/>
                    <a:pt x="17014" y="19808"/>
                    <a:pt x="16961" y="19743"/>
                  </a:cubicBezTo>
                  <a:cubicBezTo>
                    <a:pt x="16966" y="19708"/>
                    <a:pt x="16970" y="19675"/>
                    <a:pt x="16971" y="19641"/>
                  </a:cubicBezTo>
                  <a:close/>
                  <a:moveTo>
                    <a:pt x="24807" y="19900"/>
                  </a:moveTo>
                  <a:lnTo>
                    <a:pt x="24807" y="19900"/>
                  </a:lnTo>
                  <a:cubicBezTo>
                    <a:pt x="24791" y="19912"/>
                    <a:pt x="24775" y="19923"/>
                    <a:pt x="24759" y="19936"/>
                  </a:cubicBezTo>
                  <a:lnTo>
                    <a:pt x="24742" y="19919"/>
                  </a:lnTo>
                  <a:cubicBezTo>
                    <a:pt x="24746" y="19913"/>
                    <a:pt x="24749" y="19907"/>
                    <a:pt x="24754" y="19901"/>
                  </a:cubicBezTo>
                  <a:cubicBezTo>
                    <a:pt x="24771" y="19901"/>
                    <a:pt x="24790" y="19901"/>
                    <a:pt x="24807" y="19900"/>
                  </a:cubicBezTo>
                  <a:close/>
                  <a:moveTo>
                    <a:pt x="33474" y="19755"/>
                  </a:moveTo>
                  <a:cubicBezTo>
                    <a:pt x="33503" y="19823"/>
                    <a:pt x="33541" y="19888"/>
                    <a:pt x="33584" y="19948"/>
                  </a:cubicBezTo>
                  <a:cubicBezTo>
                    <a:pt x="33554" y="19932"/>
                    <a:pt x="33523" y="19912"/>
                    <a:pt x="33494" y="19894"/>
                  </a:cubicBezTo>
                  <a:cubicBezTo>
                    <a:pt x="33487" y="19846"/>
                    <a:pt x="33481" y="19800"/>
                    <a:pt x="33474" y="19755"/>
                  </a:cubicBezTo>
                  <a:close/>
                  <a:moveTo>
                    <a:pt x="8064" y="19425"/>
                  </a:moveTo>
                  <a:cubicBezTo>
                    <a:pt x="8100" y="19466"/>
                    <a:pt x="8141" y="19502"/>
                    <a:pt x="8187" y="19534"/>
                  </a:cubicBezTo>
                  <a:cubicBezTo>
                    <a:pt x="8166" y="19551"/>
                    <a:pt x="8144" y="19567"/>
                    <a:pt x="8121" y="19582"/>
                  </a:cubicBezTo>
                  <a:cubicBezTo>
                    <a:pt x="7903" y="19721"/>
                    <a:pt x="7654" y="19835"/>
                    <a:pt x="7418" y="19954"/>
                  </a:cubicBezTo>
                  <a:cubicBezTo>
                    <a:pt x="7410" y="19890"/>
                    <a:pt x="7393" y="19830"/>
                    <a:pt x="7364" y="19772"/>
                  </a:cubicBezTo>
                  <a:cubicBezTo>
                    <a:pt x="7609" y="19684"/>
                    <a:pt x="7842" y="19563"/>
                    <a:pt x="8064" y="19425"/>
                  </a:cubicBezTo>
                  <a:close/>
                  <a:moveTo>
                    <a:pt x="24238" y="19851"/>
                  </a:moveTo>
                  <a:cubicBezTo>
                    <a:pt x="24247" y="19887"/>
                    <a:pt x="24258" y="19923"/>
                    <a:pt x="24270" y="19958"/>
                  </a:cubicBezTo>
                  <a:cubicBezTo>
                    <a:pt x="24260" y="19951"/>
                    <a:pt x="24251" y="19945"/>
                    <a:pt x="24240" y="19939"/>
                  </a:cubicBezTo>
                  <a:cubicBezTo>
                    <a:pt x="24226" y="19923"/>
                    <a:pt x="24212" y="19909"/>
                    <a:pt x="24200" y="19890"/>
                  </a:cubicBezTo>
                  <a:lnTo>
                    <a:pt x="24200" y="19871"/>
                  </a:lnTo>
                  <a:cubicBezTo>
                    <a:pt x="24212" y="19864"/>
                    <a:pt x="24225" y="19858"/>
                    <a:pt x="24238" y="19851"/>
                  </a:cubicBezTo>
                  <a:close/>
                  <a:moveTo>
                    <a:pt x="28724" y="19692"/>
                  </a:moveTo>
                  <a:cubicBezTo>
                    <a:pt x="28735" y="19713"/>
                    <a:pt x="28750" y="19734"/>
                    <a:pt x="28763" y="19755"/>
                  </a:cubicBezTo>
                  <a:cubicBezTo>
                    <a:pt x="28762" y="19792"/>
                    <a:pt x="28760" y="19832"/>
                    <a:pt x="28757" y="19871"/>
                  </a:cubicBezTo>
                  <a:cubicBezTo>
                    <a:pt x="28730" y="19914"/>
                    <a:pt x="28701" y="19958"/>
                    <a:pt x="28673" y="19999"/>
                  </a:cubicBezTo>
                  <a:cubicBezTo>
                    <a:pt x="28702" y="19900"/>
                    <a:pt x="28719" y="19795"/>
                    <a:pt x="28724" y="19692"/>
                  </a:cubicBezTo>
                  <a:close/>
                  <a:moveTo>
                    <a:pt x="17740" y="19415"/>
                  </a:moveTo>
                  <a:cubicBezTo>
                    <a:pt x="17966" y="19591"/>
                    <a:pt x="18219" y="19743"/>
                    <a:pt x="18489" y="19867"/>
                  </a:cubicBezTo>
                  <a:cubicBezTo>
                    <a:pt x="18472" y="19888"/>
                    <a:pt x="18451" y="19910"/>
                    <a:pt x="18432" y="19932"/>
                  </a:cubicBezTo>
                  <a:cubicBezTo>
                    <a:pt x="18467" y="19917"/>
                    <a:pt x="18501" y="19901"/>
                    <a:pt x="18534" y="19887"/>
                  </a:cubicBezTo>
                  <a:cubicBezTo>
                    <a:pt x="18554" y="19896"/>
                    <a:pt x="18576" y="19904"/>
                    <a:pt x="18596" y="19914"/>
                  </a:cubicBezTo>
                  <a:cubicBezTo>
                    <a:pt x="18524" y="19955"/>
                    <a:pt x="18450" y="19997"/>
                    <a:pt x="18374" y="20038"/>
                  </a:cubicBezTo>
                  <a:cubicBezTo>
                    <a:pt x="18162" y="19919"/>
                    <a:pt x="17960" y="19787"/>
                    <a:pt x="17774" y="19640"/>
                  </a:cubicBezTo>
                  <a:lnTo>
                    <a:pt x="17774" y="19640"/>
                  </a:lnTo>
                  <a:cubicBezTo>
                    <a:pt x="17863" y="19663"/>
                    <a:pt x="17955" y="19687"/>
                    <a:pt x="18046" y="19687"/>
                  </a:cubicBezTo>
                  <a:cubicBezTo>
                    <a:pt x="18068" y="19687"/>
                    <a:pt x="18091" y="19685"/>
                    <a:pt x="18113" y="19682"/>
                  </a:cubicBezTo>
                  <a:cubicBezTo>
                    <a:pt x="17973" y="19607"/>
                    <a:pt x="17837" y="19522"/>
                    <a:pt x="17709" y="19428"/>
                  </a:cubicBezTo>
                  <a:cubicBezTo>
                    <a:pt x="17719" y="19424"/>
                    <a:pt x="17731" y="19421"/>
                    <a:pt x="17740" y="19415"/>
                  </a:cubicBezTo>
                  <a:close/>
                  <a:moveTo>
                    <a:pt x="22509" y="19887"/>
                  </a:moveTo>
                  <a:lnTo>
                    <a:pt x="22509" y="19887"/>
                  </a:lnTo>
                  <a:cubicBezTo>
                    <a:pt x="22520" y="19890"/>
                    <a:pt x="22530" y="19894"/>
                    <a:pt x="22540" y="19896"/>
                  </a:cubicBezTo>
                  <a:cubicBezTo>
                    <a:pt x="22546" y="19939"/>
                    <a:pt x="22554" y="19984"/>
                    <a:pt x="22561" y="20028"/>
                  </a:cubicBezTo>
                  <a:cubicBezTo>
                    <a:pt x="22556" y="20032"/>
                    <a:pt x="22552" y="20035"/>
                    <a:pt x="22548" y="20038"/>
                  </a:cubicBezTo>
                  <a:cubicBezTo>
                    <a:pt x="22539" y="20003"/>
                    <a:pt x="22530" y="19970"/>
                    <a:pt x="22523" y="19939"/>
                  </a:cubicBezTo>
                  <a:lnTo>
                    <a:pt x="22511" y="20006"/>
                  </a:lnTo>
                  <a:lnTo>
                    <a:pt x="22509" y="19887"/>
                  </a:lnTo>
                  <a:close/>
                  <a:moveTo>
                    <a:pt x="28256" y="19530"/>
                  </a:moveTo>
                  <a:cubicBezTo>
                    <a:pt x="28253" y="19569"/>
                    <a:pt x="28261" y="19623"/>
                    <a:pt x="28300" y="19628"/>
                  </a:cubicBezTo>
                  <a:cubicBezTo>
                    <a:pt x="28302" y="19629"/>
                    <a:pt x="28304" y="19629"/>
                    <a:pt x="28306" y="19629"/>
                  </a:cubicBezTo>
                  <a:cubicBezTo>
                    <a:pt x="28314" y="19629"/>
                    <a:pt x="28320" y="19626"/>
                    <a:pt x="28326" y="19623"/>
                  </a:cubicBezTo>
                  <a:lnTo>
                    <a:pt x="28326" y="19623"/>
                  </a:lnTo>
                  <a:cubicBezTo>
                    <a:pt x="28184" y="19781"/>
                    <a:pt x="28021" y="19925"/>
                    <a:pt x="27842" y="20051"/>
                  </a:cubicBezTo>
                  <a:cubicBezTo>
                    <a:pt x="27784" y="20013"/>
                    <a:pt x="27725" y="19977"/>
                    <a:pt x="27667" y="19941"/>
                  </a:cubicBezTo>
                  <a:cubicBezTo>
                    <a:pt x="27694" y="19930"/>
                    <a:pt x="27717" y="19916"/>
                    <a:pt x="27739" y="19901"/>
                  </a:cubicBezTo>
                  <a:cubicBezTo>
                    <a:pt x="27831" y="19843"/>
                    <a:pt x="27911" y="19768"/>
                    <a:pt x="28001" y="19708"/>
                  </a:cubicBezTo>
                  <a:lnTo>
                    <a:pt x="28001" y="19708"/>
                  </a:lnTo>
                  <a:cubicBezTo>
                    <a:pt x="27957" y="19784"/>
                    <a:pt x="27922" y="19864"/>
                    <a:pt x="27893" y="19946"/>
                  </a:cubicBezTo>
                  <a:cubicBezTo>
                    <a:pt x="27986" y="19925"/>
                    <a:pt x="28046" y="19839"/>
                    <a:pt x="28092" y="19756"/>
                  </a:cubicBezTo>
                  <a:cubicBezTo>
                    <a:pt x="28137" y="19672"/>
                    <a:pt x="28179" y="19582"/>
                    <a:pt x="28256" y="19530"/>
                  </a:cubicBezTo>
                  <a:close/>
                  <a:moveTo>
                    <a:pt x="8757" y="19490"/>
                  </a:moveTo>
                  <a:cubicBezTo>
                    <a:pt x="8775" y="19501"/>
                    <a:pt x="8796" y="19511"/>
                    <a:pt x="8816" y="19519"/>
                  </a:cubicBezTo>
                  <a:cubicBezTo>
                    <a:pt x="8768" y="19589"/>
                    <a:pt x="8722" y="19659"/>
                    <a:pt x="8677" y="19729"/>
                  </a:cubicBezTo>
                  <a:cubicBezTo>
                    <a:pt x="8636" y="19787"/>
                    <a:pt x="8594" y="19853"/>
                    <a:pt x="8606" y="19925"/>
                  </a:cubicBezTo>
                  <a:cubicBezTo>
                    <a:pt x="8611" y="19926"/>
                    <a:pt x="8619" y="19929"/>
                    <a:pt x="8626" y="19929"/>
                  </a:cubicBezTo>
                  <a:cubicBezTo>
                    <a:pt x="8539" y="19973"/>
                    <a:pt x="8449" y="20016"/>
                    <a:pt x="8365" y="20057"/>
                  </a:cubicBezTo>
                  <a:cubicBezTo>
                    <a:pt x="8386" y="20018"/>
                    <a:pt x="8405" y="19977"/>
                    <a:pt x="8427" y="19936"/>
                  </a:cubicBezTo>
                  <a:cubicBezTo>
                    <a:pt x="8511" y="19776"/>
                    <a:pt x="8627" y="19627"/>
                    <a:pt x="8757" y="19490"/>
                  </a:cubicBezTo>
                  <a:close/>
                  <a:moveTo>
                    <a:pt x="22966" y="20006"/>
                  </a:moveTo>
                  <a:cubicBezTo>
                    <a:pt x="22975" y="20018"/>
                    <a:pt x="22983" y="20031"/>
                    <a:pt x="22992" y="20041"/>
                  </a:cubicBezTo>
                  <a:cubicBezTo>
                    <a:pt x="22989" y="20048"/>
                    <a:pt x="22983" y="20057"/>
                    <a:pt x="22980" y="20063"/>
                  </a:cubicBezTo>
                  <a:cubicBezTo>
                    <a:pt x="22970" y="20048"/>
                    <a:pt x="22963" y="20032"/>
                    <a:pt x="22954" y="20016"/>
                  </a:cubicBezTo>
                  <a:cubicBezTo>
                    <a:pt x="22959" y="20012"/>
                    <a:pt x="22962" y="20010"/>
                    <a:pt x="22966" y="20006"/>
                  </a:cubicBezTo>
                  <a:close/>
                  <a:moveTo>
                    <a:pt x="21536" y="20006"/>
                  </a:moveTo>
                  <a:cubicBezTo>
                    <a:pt x="21540" y="20012"/>
                    <a:pt x="21546" y="20018"/>
                    <a:pt x="21552" y="20025"/>
                  </a:cubicBezTo>
                  <a:cubicBezTo>
                    <a:pt x="21538" y="20041"/>
                    <a:pt x="21525" y="20060"/>
                    <a:pt x="21515" y="20076"/>
                  </a:cubicBezTo>
                  <a:cubicBezTo>
                    <a:pt x="21504" y="20071"/>
                    <a:pt x="21493" y="20067"/>
                    <a:pt x="21482" y="20061"/>
                  </a:cubicBezTo>
                  <a:cubicBezTo>
                    <a:pt x="21501" y="20042"/>
                    <a:pt x="21517" y="20025"/>
                    <a:pt x="21536" y="20006"/>
                  </a:cubicBezTo>
                  <a:close/>
                  <a:moveTo>
                    <a:pt x="12474" y="19987"/>
                  </a:moveTo>
                  <a:lnTo>
                    <a:pt x="12474" y="19987"/>
                  </a:lnTo>
                  <a:cubicBezTo>
                    <a:pt x="12449" y="20018"/>
                    <a:pt x="12426" y="20047"/>
                    <a:pt x="12404" y="20077"/>
                  </a:cubicBezTo>
                  <a:cubicBezTo>
                    <a:pt x="12396" y="20074"/>
                    <a:pt x="12387" y="20068"/>
                    <a:pt x="12377" y="20064"/>
                  </a:cubicBezTo>
                  <a:cubicBezTo>
                    <a:pt x="12409" y="20038"/>
                    <a:pt x="12441" y="20012"/>
                    <a:pt x="12474" y="19987"/>
                  </a:cubicBezTo>
                  <a:close/>
                  <a:moveTo>
                    <a:pt x="29335" y="19252"/>
                  </a:moveTo>
                  <a:lnTo>
                    <a:pt x="29335" y="19252"/>
                  </a:lnTo>
                  <a:cubicBezTo>
                    <a:pt x="29389" y="19305"/>
                    <a:pt x="29408" y="19386"/>
                    <a:pt x="29431" y="19460"/>
                  </a:cubicBezTo>
                  <a:cubicBezTo>
                    <a:pt x="29488" y="19639"/>
                    <a:pt x="29592" y="19800"/>
                    <a:pt x="29740" y="19901"/>
                  </a:cubicBezTo>
                  <a:cubicBezTo>
                    <a:pt x="29755" y="19867"/>
                    <a:pt x="29740" y="19827"/>
                    <a:pt x="29727" y="19791"/>
                  </a:cubicBezTo>
                  <a:cubicBezTo>
                    <a:pt x="29705" y="19730"/>
                    <a:pt x="29682" y="19670"/>
                    <a:pt x="29660" y="19612"/>
                  </a:cubicBezTo>
                  <a:lnTo>
                    <a:pt x="29660" y="19612"/>
                  </a:lnTo>
                  <a:cubicBezTo>
                    <a:pt x="29771" y="19781"/>
                    <a:pt x="29878" y="19946"/>
                    <a:pt x="30010" y="20093"/>
                  </a:cubicBezTo>
                  <a:cubicBezTo>
                    <a:pt x="29868" y="20034"/>
                    <a:pt x="29727" y="19954"/>
                    <a:pt x="29617" y="19851"/>
                  </a:cubicBezTo>
                  <a:cubicBezTo>
                    <a:pt x="29495" y="19737"/>
                    <a:pt x="29424" y="19570"/>
                    <a:pt x="29350" y="19422"/>
                  </a:cubicBezTo>
                  <a:cubicBezTo>
                    <a:pt x="29342" y="19408"/>
                    <a:pt x="29337" y="19396"/>
                    <a:pt x="29329" y="19384"/>
                  </a:cubicBezTo>
                  <a:lnTo>
                    <a:pt x="29329" y="19384"/>
                  </a:lnTo>
                  <a:cubicBezTo>
                    <a:pt x="29337" y="19393"/>
                    <a:pt x="29342" y="19403"/>
                    <a:pt x="29350" y="19413"/>
                  </a:cubicBezTo>
                  <a:cubicBezTo>
                    <a:pt x="29360" y="19360"/>
                    <a:pt x="29357" y="19302"/>
                    <a:pt x="29335" y="19252"/>
                  </a:cubicBezTo>
                  <a:close/>
                  <a:moveTo>
                    <a:pt x="25061" y="20003"/>
                  </a:moveTo>
                  <a:cubicBezTo>
                    <a:pt x="25067" y="20004"/>
                    <a:pt x="25072" y="20006"/>
                    <a:pt x="25076" y="20006"/>
                  </a:cubicBezTo>
                  <a:cubicBezTo>
                    <a:pt x="25051" y="20045"/>
                    <a:pt x="25025" y="20083"/>
                    <a:pt x="24999" y="20119"/>
                  </a:cubicBezTo>
                  <a:cubicBezTo>
                    <a:pt x="24989" y="20113"/>
                    <a:pt x="24979" y="20106"/>
                    <a:pt x="24970" y="20100"/>
                  </a:cubicBezTo>
                  <a:lnTo>
                    <a:pt x="25061" y="20003"/>
                  </a:lnTo>
                  <a:close/>
                  <a:moveTo>
                    <a:pt x="28107" y="19991"/>
                  </a:moveTo>
                  <a:cubicBezTo>
                    <a:pt x="28051" y="20034"/>
                    <a:pt x="28001" y="20077"/>
                    <a:pt x="27947" y="20119"/>
                  </a:cubicBezTo>
                  <a:cubicBezTo>
                    <a:pt x="27935" y="20112"/>
                    <a:pt x="27922" y="20105"/>
                    <a:pt x="27912" y="20096"/>
                  </a:cubicBezTo>
                  <a:cubicBezTo>
                    <a:pt x="27983" y="20070"/>
                    <a:pt x="28049" y="20035"/>
                    <a:pt x="28107" y="19991"/>
                  </a:cubicBezTo>
                  <a:close/>
                  <a:moveTo>
                    <a:pt x="18758" y="19977"/>
                  </a:moveTo>
                  <a:cubicBezTo>
                    <a:pt x="18765" y="19980"/>
                    <a:pt x="18772" y="19983"/>
                    <a:pt x="18779" y="19984"/>
                  </a:cubicBezTo>
                  <a:cubicBezTo>
                    <a:pt x="18707" y="20038"/>
                    <a:pt x="18636" y="20086"/>
                    <a:pt x="18562" y="20134"/>
                  </a:cubicBezTo>
                  <a:cubicBezTo>
                    <a:pt x="18515" y="20110"/>
                    <a:pt x="18469" y="20086"/>
                    <a:pt x="18424" y="20061"/>
                  </a:cubicBezTo>
                  <a:lnTo>
                    <a:pt x="18424" y="20061"/>
                  </a:lnTo>
                  <a:cubicBezTo>
                    <a:pt x="18434" y="20062"/>
                    <a:pt x="18445" y="20062"/>
                    <a:pt x="18456" y="20062"/>
                  </a:cubicBezTo>
                  <a:cubicBezTo>
                    <a:pt x="18558" y="20062"/>
                    <a:pt x="18660" y="20026"/>
                    <a:pt x="18758" y="19977"/>
                  </a:cubicBezTo>
                  <a:close/>
                  <a:moveTo>
                    <a:pt x="22263" y="20173"/>
                  </a:moveTo>
                  <a:lnTo>
                    <a:pt x="22263" y="20185"/>
                  </a:lnTo>
                  <a:cubicBezTo>
                    <a:pt x="22263" y="20186"/>
                    <a:pt x="22262" y="20190"/>
                    <a:pt x="22259" y="20192"/>
                  </a:cubicBezTo>
                  <a:cubicBezTo>
                    <a:pt x="22262" y="20186"/>
                    <a:pt x="22263" y="20179"/>
                    <a:pt x="22263" y="20173"/>
                  </a:cubicBezTo>
                  <a:close/>
                  <a:moveTo>
                    <a:pt x="11665" y="20061"/>
                  </a:moveTo>
                  <a:cubicBezTo>
                    <a:pt x="11704" y="20084"/>
                    <a:pt x="11742" y="20110"/>
                    <a:pt x="11779" y="20134"/>
                  </a:cubicBezTo>
                  <a:cubicBezTo>
                    <a:pt x="11784" y="20137"/>
                    <a:pt x="11789" y="20141"/>
                    <a:pt x="11795" y="20142"/>
                  </a:cubicBezTo>
                  <a:cubicBezTo>
                    <a:pt x="11765" y="20163"/>
                    <a:pt x="11736" y="20180"/>
                    <a:pt x="11707" y="20199"/>
                  </a:cubicBezTo>
                  <a:cubicBezTo>
                    <a:pt x="11674" y="20161"/>
                    <a:pt x="11646" y="20125"/>
                    <a:pt x="11622" y="20086"/>
                  </a:cubicBezTo>
                  <a:cubicBezTo>
                    <a:pt x="11636" y="20077"/>
                    <a:pt x="11651" y="20070"/>
                    <a:pt x="11665" y="20061"/>
                  </a:cubicBezTo>
                  <a:close/>
                  <a:moveTo>
                    <a:pt x="12881" y="19959"/>
                  </a:moveTo>
                  <a:cubicBezTo>
                    <a:pt x="12856" y="19997"/>
                    <a:pt x="12831" y="20034"/>
                    <a:pt x="12805" y="20071"/>
                  </a:cubicBezTo>
                  <a:cubicBezTo>
                    <a:pt x="12772" y="20126"/>
                    <a:pt x="12725" y="20173"/>
                    <a:pt x="12679" y="20219"/>
                  </a:cubicBezTo>
                  <a:cubicBezTo>
                    <a:pt x="12666" y="20212"/>
                    <a:pt x="12653" y="20203"/>
                    <a:pt x="12641" y="20199"/>
                  </a:cubicBezTo>
                  <a:cubicBezTo>
                    <a:pt x="12673" y="20166"/>
                    <a:pt x="12704" y="20132"/>
                    <a:pt x="12735" y="20097"/>
                  </a:cubicBezTo>
                  <a:cubicBezTo>
                    <a:pt x="12783" y="20052"/>
                    <a:pt x="12833" y="20006"/>
                    <a:pt x="12881" y="19959"/>
                  </a:cubicBezTo>
                  <a:close/>
                  <a:moveTo>
                    <a:pt x="23993" y="20158"/>
                  </a:moveTo>
                  <a:lnTo>
                    <a:pt x="23993" y="20158"/>
                  </a:lnTo>
                  <a:cubicBezTo>
                    <a:pt x="23996" y="20170"/>
                    <a:pt x="24001" y="20183"/>
                    <a:pt x="24006" y="20193"/>
                  </a:cubicBezTo>
                  <a:cubicBezTo>
                    <a:pt x="24006" y="20206"/>
                    <a:pt x="24006" y="20219"/>
                    <a:pt x="24007" y="20230"/>
                  </a:cubicBezTo>
                  <a:cubicBezTo>
                    <a:pt x="24004" y="20228"/>
                    <a:pt x="24000" y="20227"/>
                    <a:pt x="23994" y="20222"/>
                  </a:cubicBezTo>
                  <a:lnTo>
                    <a:pt x="23993" y="20158"/>
                  </a:lnTo>
                  <a:close/>
                  <a:moveTo>
                    <a:pt x="25751" y="20212"/>
                  </a:moveTo>
                  <a:lnTo>
                    <a:pt x="25751" y="20222"/>
                  </a:lnTo>
                  <a:cubicBezTo>
                    <a:pt x="25750" y="20224"/>
                    <a:pt x="25750" y="20228"/>
                    <a:pt x="25748" y="20230"/>
                  </a:cubicBezTo>
                  <a:cubicBezTo>
                    <a:pt x="25750" y="20224"/>
                    <a:pt x="25751" y="20219"/>
                    <a:pt x="25751" y="20212"/>
                  </a:cubicBezTo>
                  <a:close/>
                  <a:moveTo>
                    <a:pt x="25988" y="19605"/>
                  </a:moveTo>
                  <a:cubicBezTo>
                    <a:pt x="26011" y="19824"/>
                    <a:pt x="26040" y="20041"/>
                    <a:pt x="26084" y="20253"/>
                  </a:cubicBezTo>
                  <a:cubicBezTo>
                    <a:pt x="26055" y="20150"/>
                    <a:pt x="26031" y="20055"/>
                    <a:pt x="26011" y="19980"/>
                  </a:cubicBezTo>
                  <a:lnTo>
                    <a:pt x="26001" y="20047"/>
                  </a:lnTo>
                  <a:lnTo>
                    <a:pt x="25988" y="19605"/>
                  </a:lnTo>
                  <a:close/>
                  <a:moveTo>
                    <a:pt x="2697" y="19467"/>
                  </a:moveTo>
                  <a:cubicBezTo>
                    <a:pt x="2681" y="19519"/>
                    <a:pt x="2669" y="19573"/>
                    <a:pt x="2666" y="19627"/>
                  </a:cubicBezTo>
                  <a:cubicBezTo>
                    <a:pt x="2672" y="19625"/>
                    <a:pt x="2675" y="19624"/>
                    <a:pt x="2681" y="19620"/>
                  </a:cubicBezTo>
                  <a:lnTo>
                    <a:pt x="2681" y="19620"/>
                  </a:lnTo>
                  <a:cubicBezTo>
                    <a:pt x="2506" y="19839"/>
                    <a:pt x="2309" y="20052"/>
                    <a:pt x="2088" y="20253"/>
                  </a:cubicBezTo>
                  <a:cubicBezTo>
                    <a:pt x="2087" y="20254"/>
                    <a:pt x="2087" y="20255"/>
                    <a:pt x="2086" y="20256"/>
                  </a:cubicBezTo>
                  <a:lnTo>
                    <a:pt x="2086" y="20256"/>
                  </a:lnTo>
                  <a:cubicBezTo>
                    <a:pt x="2162" y="20098"/>
                    <a:pt x="2324" y="19903"/>
                    <a:pt x="2392" y="19807"/>
                  </a:cubicBezTo>
                  <a:cubicBezTo>
                    <a:pt x="2477" y="19685"/>
                    <a:pt x="2588" y="19576"/>
                    <a:pt x="2697" y="19467"/>
                  </a:cubicBezTo>
                  <a:close/>
                  <a:moveTo>
                    <a:pt x="29360" y="19951"/>
                  </a:moveTo>
                  <a:cubicBezTo>
                    <a:pt x="29377" y="20055"/>
                    <a:pt x="29403" y="20157"/>
                    <a:pt x="29440" y="20257"/>
                  </a:cubicBezTo>
                  <a:cubicBezTo>
                    <a:pt x="29411" y="20227"/>
                    <a:pt x="29384" y="20193"/>
                    <a:pt x="29358" y="20161"/>
                  </a:cubicBezTo>
                  <a:cubicBezTo>
                    <a:pt x="29358" y="20090"/>
                    <a:pt x="29358" y="20020"/>
                    <a:pt x="29360" y="19951"/>
                  </a:cubicBezTo>
                  <a:close/>
                  <a:moveTo>
                    <a:pt x="32373" y="19758"/>
                  </a:moveTo>
                  <a:cubicBezTo>
                    <a:pt x="32372" y="19779"/>
                    <a:pt x="32370" y="19800"/>
                    <a:pt x="32369" y="19822"/>
                  </a:cubicBezTo>
                  <a:cubicBezTo>
                    <a:pt x="32292" y="19990"/>
                    <a:pt x="32194" y="20141"/>
                    <a:pt x="32080" y="20275"/>
                  </a:cubicBezTo>
                  <a:cubicBezTo>
                    <a:pt x="32096" y="20227"/>
                    <a:pt x="32109" y="20180"/>
                    <a:pt x="32123" y="20137"/>
                  </a:cubicBezTo>
                  <a:cubicBezTo>
                    <a:pt x="32136" y="20099"/>
                    <a:pt x="32148" y="20058"/>
                    <a:pt x="32174" y="20031"/>
                  </a:cubicBezTo>
                  <a:cubicBezTo>
                    <a:pt x="32199" y="20003"/>
                    <a:pt x="32234" y="19984"/>
                    <a:pt x="32261" y="19961"/>
                  </a:cubicBezTo>
                  <a:cubicBezTo>
                    <a:pt x="32315" y="19916"/>
                    <a:pt x="32343" y="19845"/>
                    <a:pt x="32366" y="19779"/>
                  </a:cubicBezTo>
                  <a:cubicBezTo>
                    <a:pt x="32369" y="19772"/>
                    <a:pt x="32370" y="19765"/>
                    <a:pt x="32373" y="19758"/>
                  </a:cubicBezTo>
                  <a:close/>
                  <a:moveTo>
                    <a:pt x="33292" y="20096"/>
                  </a:moveTo>
                  <a:cubicBezTo>
                    <a:pt x="33320" y="20163"/>
                    <a:pt x="33345" y="20230"/>
                    <a:pt x="33372" y="20295"/>
                  </a:cubicBezTo>
                  <a:cubicBezTo>
                    <a:pt x="33334" y="20253"/>
                    <a:pt x="33298" y="20212"/>
                    <a:pt x="33262" y="20170"/>
                  </a:cubicBezTo>
                  <a:cubicBezTo>
                    <a:pt x="33272" y="20144"/>
                    <a:pt x="33285" y="20121"/>
                    <a:pt x="33292" y="20096"/>
                  </a:cubicBezTo>
                  <a:close/>
                  <a:moveTo>
                    <a:pt x="23085" y="20147"/>
                  </a:moveTo>
                  <a:cubicBezTo>
                    <a:pt x="23097" y="20158"/>
                    <a:pt x="23108" y="20171"/>
                    <a:pt x="23120" y="20185"/>
                  </a:cubicBezTo>
                  <a:lnTo>
                    <a:pt x="23097" y="20208"/>
                  </a:lnTo>
                  <a:cubicBezTo>
                    <a:pt x="23118" y="20209"/>
                    <a:pt x="23137" y="20215"/>
                    <a:pt x="23158" y="20222"/>
                  </a:cubicBezTo>
                  <a:cubicBezTo>
                    <a:pt x="23174" y="20238"/>
                    <a:pt x="23188" y="20256"/>
                    <a:pt x="23206" y="20270"/>
                  </a:cubicBezTo>
                  <a:cubicBezTo>
                    <a:pt x="23187" y="20286"/>
                    <a:pt x="23166" y="20301"/>
                    <a:pt x="23145" y="20317"/>
                  </a:cubicBezTo>
                  <a:cubicBezTo>
                    <a:pt x="23113" y="20273"/>
                    <a:pt x="23082" y="20228"/>
                    <a:pt x="23053" y="20183"/>
                  </a:cubicBezTo>
                  <a:cubicBezTo>
                    <a:pt x="23063" y="20170"/>
                    <a:pt x="23075" y="20158"/>
                    <a:pt x="23085" y="20147"/>
                  </a:cubicBezTo>
                  <a:close/>
                  <a:moveTo>
                    <a:pt x="12529" y="20304"/>
                  </a:moveTo>
                  <a:cubicBezTo>
                    <a:pt x="12539" y="20309"/>
                    <a:pt x="12547" y="20315"/>
                    <a:pt x="12555" y="20321"/>
                  </a:cubicBezTo>
                  <a:cubicBezTo>
                    <a:pt x="12539" y="20333"/>
                    <a:pt x="12521" y="20344"/>
                    <a:pt x="12505" y="20354"/>
                  </a:cubicBezTo>
                  <a:cubicBezTo>
                    <a:pt x="12500" y="20349"/>
                    <a:pt x="12496" y="20344"/>
                    <a:pt x="12492" y="20338"/>
                  </a:cubicBezTo>
                  <a:cubicBezTo>
                    <a:pt x="12505" y="20328"/>
                    <a:pt x="12518" y="20317"/>
                    <a:pt x="12529" y="20304"/>
                  </a:cubicBezTo>
                  <a:close/>
                  <a:moveTo>
                    <a:pt x="11462" y="20170"/>
                  </a:moveTo>
                  <a:cubicBezTo>
                    <a:pt x="11506" y="20205"/>
                    <a:pt x="11552" y="20235"/>
                    <a:pt x="11598" y="20264"/>
                  </a:cubicBezTo>
                  <a:cubicBezTo>
                    <a:pt x="11540" y="20296"/>
                    <a:pt x="11479" y="20328"/>
                    <a:pt x="11417" y="20357"/>
                  </a:cubicBezTo>
                  <a:cubicBezTo>
                    <a:pt x="11400" y="20330"/>
                    <a:pt x="11381" y="20301"/>
                    <a:pt x="11363" y="20273"/>
                  </a:cubicBezTo>
                  <a:lnTo>
                    <a:pt x="11363" y="20273"/>
                  </a:lnTo>
                  <a:cubicBezTo>
                    <a:pt x="11367" y="20273"/>
                    <a:pt x="11372" y="20274"/>
                    <a:pt x="11376" y="20274"/>
                  </a:cubicBezTo>
                  <a:cubicBezTo>
                    <a:pt x="11391" y="20274"/>
                    <a:pt x="11406" y="20271"/>
                    <a:pt x="11421" y="20266"/>
                  </a:cubicBezTo>
                  <a:cubicBezTo>
                    <a:pt x="11410" y="20248"/>
                    <a:pt x="11397" y="20230"/>
                    <a:pt x="11386" y="20209"/>
                  </a:cubicBezTo>
                  <a:cubicBezTo>
                    <a:pt x="11411" y="20198"/>
                    <a:pt x="11437" y="20183"/>
                    <a:pt x="11462" y="20170"/>
                  </a:cubicBezTo>
                  <a:close/>
                  <a:moveTo>
                    <a:pt x="26803" y="19569"/>
                  </a:moveTo>
                  <a:lnTo>
                    <a:pt x="26803" y="19569"/>
                  </a:lnTo>
                  <a:cubicBezTo>
                    <a:pt x="26968" y="19729"/>
                    <a:pt x="27137" y="19890"/>
                    <a:pt x="27334" y="20009"/>
                  </a:cubicBezTo>
                  <a:cubicBezTo>
                    <a:pt x="27495" y="20101"/>
                    <a:pt x="27678" y="20165"/>
                    <a:pt x="27861" y="20165"/>
                  </a:cubicBezTo>
                  <a:cubicBezTo>
                    <a:pt x="27871" y="20165"/>
                    <a:pt x="27880" y="20165"/>
                    <a:pt x="27890" y="20164"/>
                  </a:cubicBezTo>
                  <a:lnTo>
                    <a:pt x="27890" y="20164"/>
                  </a:lnTo>
                  <a:cubicBezTo>
                    <a:pt x="27806" y="20231"/>
                    <a:pt x="27722" y="20296"/>
                    <a:pt x="27639" y="20366"/>
                  </a:cubicBezTo>
                  <a:cubicBezTo>
                    <a:pt x="27370" y="20199"/>
                    <a:pt x="27116" y="20006"/>
                    <a:pt x="26884" y="19792"/>
                  </a:cubicBezTo>
                  <a:cubicBezTo>
                    <a:pt x="26866" y="19715"/>
                    <a:pt x="26840" y="19640"/>
                    <a:pt x="26803" y="19569"/>
                  </a:cubicBezTo>
                  <a:close/>
                  <a:moveTo>
                    <a:pt x="24749" y="20309"/>
                  </a:moveTo>
                  <a:cubicBezTo>
                    <a:pt x="24765" y="20337"/>
                    <a:pt x="24783" y="20366"/>
                    <a:pt x="24800" y="20391"/>
                  </a:cubicBezTo>
                  <a:cubicBezTo>
                    <a:pt x="24799" y="20394"/>
                    <a:pt x="24797" y="20397"/>
                    <a:pt x="24796" y="20398"/>
                  </a:cubicBezTo>
                  <a:cubicBezTo>
                    <a:pt x="24770" y="20383"/>
                    <a:pt x="24746" y="20369"/>
                    <a:pt x="24720" y="20353"/>
                  </a:cubicBezTo>
                  <a:cubicBezTo>
                    <a:pt x="24720" y="20347"/>
                    <a:pt x="24719" y="20343"/>
                    <a:pt x="24719" y="20337"/>
                  </a:cubicBezTo>
                  <a:cubicBezTo>
                    <a:pt x="24730" y="20328"/>
                    <a:pt x="24739" y="20318"/>
                    <a:pt x="24749" y="20309"/>
                  </a:cubicBezTo>
                  <a:close/>
                  <a:moveTo>
                    <a:pt x="19241" y="20288"/>
                  </a:moveTo>
                  <a:lnTo>
                    <a:pt x="19241" y="20288"/>
                  </a:lnTo>
                  <a:cubicBezTo>
                    <a:pt x="19198" y="20330"/>
                    <a:pt x="19151" y="20372"/>
                    <a:pt x="19106" y="20413"/>
                  </a:cubicBezTo>
                  <a:cubicBezTo>
                    <a:pt x="19103" y="20402"/>
                    <a:pt x="19096" y="20394"/>
                    <a:pt x="19086" y="20383"/>
                  </a:cubicBezTo>
                  <a:cubicBezTo>
                    <a:pt x="19140" y="20353"/>
                    <a:pt x="19192" y="20321"/>
                    <a:pt x="19241" y="20288"/>
                  </a:cubicBezTo>
                  <a:close/>
                  <a:moveTo>
                    <a:pt x="18656" y="20362"/>
                  </a:moveTo>
                  <a:cubicBezTo>
                    <a:pt x="18684" y="20368"/>
                    <a:pt x="18711" y="20373"/>
                    <a:pt x="18736" y="20381"/>
                  </a:cubicBezTo>
                  <a:cubicBezTo>
                    <a:pt x="18727" y="20395"/>
                    <a:pt x="18715" y="20410"/>
                    <a:pt x="18707" y="20424"/>
                  </a:cubicBezTo>
                  <a:cubicBezTo>
                    <a:pt x="18686" y="20405"/>
                    <a:pt x="18669" y="20386"/>
                    <a:pt x="18656" y="20362"/>
                  </a:cubicBezTo>
                  <a:close/>
                  <a:moveTo>
                    <a:pt x="23541" y="20353"/>
                  </a:moveTo>
                  <a:cubicBezTo>
                    <a:pt x="23544" y="20357"/>
                    <a:pt x="23548" y="20360"/>
                    <a:pt x="23551" y="20366"/>
                  </a:cubicBezTo>
                  <a:cubicBezTo>
                    <a:pt x="23542" y="20388"/>
                    <a:pt x="23532" y="20408"/>
                    <a:pt x="23521" y="20427"/>
                  </a:cubicBezTo>
                  <a:cubicBezTo>
                    <a:pt x="23515" y="20418"/>
                    <a:pt x="23512" y="20410"/>
                    <a:pt x="23506" y="20398"/>
                  </a:cubicBezTo>
                  <a:cubicBezTo>
                    <a:pt x="23519" y="20383"/>
                    <a:pt x="23532" y="20369"/>
                    <a:pt x="23541" y="20353"/>
                  </a:cubicBezTo>
                  <a:close/>
                  <a:moveTo>
                    <a:pt x="22815" y="20395"/>
                  </a:moveTo>
                  <a:cubicBezTo>
                    <a:pt x="22824" y="20424"/>
                    <a:pt x="22831" y="20452"/>
                    <a:pt x="22840" y="20478"/>
                  </a:cubicBezTo>
                  <a:cubicBezTo>
                    <a:pt x="22838" y="20478"/>
                    <a:pt x="22838" y="20481"/>
                    <a:pt x="22837" y="20481"/>
                  </a:cubicBezTo>
                  <a:cubicBezTo>
                    <a:pt x="22828" y="20469"/>
                    <a:pt x="22822" y="20456"/>
                    <a:pt x="22813" y="20444"/>
                  </a:cubicBezTo>
                  <a:lnTo>
                    <a:pt x="22813" y="20395"/>
                  </a:lnTo>
                  <a:close/>
                  <a:moveTo>
                    <a:pt x="8424" y="20216"/>
                  </a:moveTo>
                  <a:lnTo>
                    <a:pt x="8424" y="20216"/>
                  </a:lnTo>
                  <a:cubicBezTo>
                    <a:pt x="8324" y="20308"/>
                    <a:pt x="8222" y="20398"/>
                    <a:pt x="8118" y="20485"/>
                  </a:cubicBezTo>
                  <a:cubicBezTo>
                    <a:pt x="8173" y="20398"/>
                    <a:pt x="8224" y="20309"/>
                    <a:pt x="8274" y="20219"/>
                  </a:cubicBezTo>
                  <a:cubicBezTo>
                    <a:pt x="8293" y="20220"/>
                    <a:pt x="8311" y="20220"/>
                    <a:pt x="8329" y="20220"/>
                  </a:cubicBezTo>
                  <a:cubicBezTo>
                    <a:pt x="8361" y="20220"/>
                    <a:pt x="8393" y="20219"/>
                    <a:pt x="8424" y="20216"/>
                  </a:cubicBezTo>
                  <a:close/>
                  <a:moveTo>
                    <a:pt x="17259" y="19984"/>
                  </a:moveTo>
                  <a:lnTo>
                    <a:pt x="17259" y="19984"/>
                  </a:lnTo>
                  <a:cubicBezTo>
                    <a:pt x="17368" y="20083"/>
                    <a:pt x="17493" y="20171"/>
                    <a:pt x="17619" y="20257"/>
                  </a:cubicBezTo>
                  <a:cubicBezTo>
                    <a:pt x="17682" y="20346"/>
                    <a:pt x="17754" y="20433"/>
                    <a:pt x="17840" y="20505"/>
                  </a:cubicBezTo>
                  <a:cubicBezTo>
                    <a:pt x="17837" y="20507"/>
                    <a:pt x="17834" y="20507"/>
                    <a:pt x="17833" y="20510"/>
                  </a:cubicBezTo>
                  <a:cubicBezTo>
                    <a:pt x="17793" y="20481"/>
                    <a:pt x="17757" y="20449"/>
                    <a:pt x="17721" y="20420"/>
                  </a:cubicBezTo>
                  <a:cubicBezTo>
                    <a:pt x="17580" y="20308"/>
                    <a:pt x="17423" y="20192"/>
                    <a:pt x="17275" y="20061"/>
                  </a:cubicBezTo>
                  <a:cubicBezTo>
                    <a:pt x="17269" y="20035"/>
                    <a:pt x="17262" y="20010"/>
                    <a:pt x="17259" y="19984"/>
                  </a:cubicBezTo>
                  <a:close/>
                  <a:moveTo>
                    <a:pt x="27245" y="20353"/>
                  </a:moveTo>
                  <a:cubicBezTo>
                    <a:pt x="27327" y="20401"/>
                    <a:pt x="27411" y="20447"/>
                    <a:pt x="27498" y="20485"/>
                  </a:cubicBezTo>
                  <a:cubicBezTo>
                    <a:pt x="27485" y="20497"/>
                    <a:pt x="27471" y="20507"/>
                    <a:pt x="27457" y="20520"/>
                  </a:cubicBezTo>
                  <a:cubicBezTo>
                    <a:pt x="27388" y="20463"/>
                    <a:pt x="27317" y="20410"/>
                    <a:pt x="27245" y="20353"/>
                  </a:cubicBezTo>
                  <a:close/>
                  <a:moveTo>
                    <a:pt x="2027" y="20086"/>
                  </a:moveTo>
                  <a:cubicBezTo>
                    <a:pt x="2030" y="20157"/>
                    <a:pt x="2035" y="20228"/>
                    <a:pt x="2037" y="20301"/>
                  </a:cubicBezTo>
                  <a:cubicBezTo>
                    <a:pt x="1956" y="20373"/>
                    <a:pt x="1875" y="20449"/>
                    <a:pt x="1808" y="20529"/>
                  </a:cubicBezTo>
                  <a:cubicBezTo>
                    <a:pt x="1818" y="20468"/>
                    <a:pt x="1818" y="20404"/>
                    <a:pt x="1825" y="20343"/>
                  </a:cubicBezTo>
                  <a:cubicBezTo>
                    <a:pt x="1840" y="20243"/>
                    <a:pt x="1895" y="20132"/>
                    <a:pt x="2027" y="20086"/>
                  </a:cubicBezTo>
                  <a:close/>
                  <a:moveTo>
                    <a:pt x="26302" y="20427"/>
                  </a:moveTo>
                  <a:cubicBezTo>
                    <a:pt x="26310" y="20463"/>
                    <a:pt x="26320" y="20497"/>
                    <a:pt x="26332" y="20529"/>
                  </a:cubicBezTo>
                  <a:cubicBezTo>
                    <a:pt x="26322" y="20514"/>
                    <a:pt x="26313" y="20498"/>
                    <a:pt x="26302" y="20482"/>
                  </a:cubicBezTo>
                  <a:lnTo>
                    <a:pt x="26302" y="20427"/>
                  </a:lnTo>
                  <a:close/>
                  <a:moveTo>
                    <a:pt x="32457" y="20219"/>
                  </a:moveTo>
                  <a:lnTo>
                    <a:pt x="32457" y="20219"/>
                  </a:lnTo>
                  <a:cubicBezTo>
                    <a:pt x="32450" y="20251"/>
                    <a:pt x="32444" y="20285"/>
                    <a:pt x="32437" y="20315"/>
                  </a:cubicBezTo>
                  <a:cubicBezTo>
                    <a:pt x="32402" y="20388"/>
                    <a:pt x="32369" y="20460"/>
                    <a:pt x="32334" y="20535"/>
                  </a:cubicBezTo>
                  <a:cubicBezTo>
                    <a:pt x="32354" y="20475"/>
                    <a:pt x="32372" y="20415"/>
                    <a:pt x="32390" y="20354"/>
                  </a:cubicBezTo>
                  <a:cubicBezTo>
                    <a:pt x="32414" y="20311"/>
                    <a:pt x="32437" y="20266"/>
                    <a:pt x="32457" y="20219"/>
                  </a:cubicBezTo>
                  <a:close/>
                  <a:moveTo>
                    <a:pt x="23426" y="20466"/>
                  </a:moveTo>
                  <a:cubicBezTo>
                    <a:pt x="23442" y="20478"/>
                    <a:pt x="23457" y="20491"/>
                    <a:pt x="23474" y="20504"/>
                  </a:cubicBezTo>
                  <a:cubicBezTo>
                    <a:pt x="23464" y="20520"/>
                    <a:pt x="23455" y="20535"/>
                    <a:pt x="23447" y="20548"/>
                  </a:cubicBezTo>
                  <a:cubicBezTo>
                    <a:pt x="23425" y="20539"/>
                    <a:pt x="23405" y="20529"/>
                    <a:pt x="23383" y="20519"/>
                  </a:cubicBezTo>
                  <a:cubicBezTo>
                    <a:pt x="23389" y="20507"/>
                    <a:pt x="23394" y="20497"/>
                    <a:pt x="23403" y="20485"/>
                  </a:cubicBezTo>
                  <a:cubicBezTo>
                    <a:pt x="23410" y="20478"/>
                    <a:pt x="23419" y="20471"/>
                    <a:pt x="23426" y="20466"/>
                  </a:cubicBezTo>
                  <a:close/>
                  <a:moveTo>
                    <a:pt x="19006" y="20431"/>
                  </a:moveTo>
                  <a:cubicBezTo>
                    <a:pt x="19031" y="20434"/>
                    <a:pt x="19052" y="20439"/>
                    <a:pt x="19076" y="20440"/>
                  </a:cubicBezTo>
                  <a:cubicBezTo>
                    <a:pt x="19025" y="20485"/>
                    <a:pt x="18973" y="20529"/>
                    <a:pt x="18917" y="20571"/>
                  </a:cubicBezTo>
                  <a:cubicBezTo>
                    <a:pt x="18893" y="20553"/>
                    <a:pt x="18867" y="20535"/>
                    <a:pt x="18837" y="20517"/>
                  </a:cubicBezTo>
                  <a:cubicBezTo>
                    <a:pt x="18894" y="20489"/>
                    <a:pt x="18951" y="20460"/>
                    <a:pt x="19006" y="20431"/>
                  </a:cubicBezTo>
                  <a:close/>
                  <a:moveTo>
                    <a:pt x="29152" y="20430"/>
                  </a:moveTo>
                  <a:cubicBezTo>
                    <a:pt x="29155" y="20440"/>
                    <a:pt x="29161" y="20453"/>
                    <a:pt x="29164" y="20463"/>
                  </a:cubicBezTo>
                  <a:cubicBezTo>
                    <a:pt x="29167" y="20510"/>
                    <a:pt x="29171" y="20553"/>
                    <a:pt x="29177" y="20597"/>
                  </a:cubicBezTo>
                  <a:lnTo>
                    <a:pt x="29159" y="20638"/>
                  </a:lnTo>
                  <a:lnTo>
                    <a:pt x="29152" y="20430"/>
                  </a:lnTo>
                  <a:close/>
                  <a:moveTo>
                    <a:pt x="26409" y="19990"/>
                  </a:moveTo>
                  <a:lnTo>
                    <a:pt x="26409" y="19990"/>
                  </a:lnTo>
                  <a:cubicBezTo>
                    <a:pt x="26601" y="20238"/>
                    <a:pt x="26845" y="20460"/>
                    <a:pt x="27102" y="20652"/>
                  </a:cubicBezTo>
                  <a:cubicBezTo>
                    <a:pt x="27099" y="20651"/>
                    <a:pt x="27097" y="20651"/>
                    <a:pt x="27093" y="20649"/>
                  </a:cubicBezTo>
                  <a:cubicBezTo>
                    <a:pt x="26971" y="20607"/>
                    <a:pt x="26853" y="20555"/>
                    <a:pt x="26743" y="20492"/>
                  </a:cubicBezTo>
                  <a:cubicBezTo>
                    <a:pt x="26727" y="20474"/>
                    <a:pt x="26710" y="20455"/>
                    <a:pt x="26694" y="20434"/>
                  </a:cubicBezTo>
                  <a:cubicBezTo>
                    <a:pt x="26585" y="20301"/>
                    <a:pt x="26492" y="20150"/>
                    <a:pt x="26409" y="19990"/>
                  </a:cubicBezTo>
                  <a:close/>
                  <a:moveTo>
                    <a:pt x="12144" y="20277"/>
                  </a:moveTo>
                  <a:cubicBezTo>
                    <a:pt x="12160" y="20301"/>
                    <a:pt x="12179" y="20322"/>
                    <a:pt x="12195" y="20346"/>
                  </a:cubicBezTo>
                  <a:cubicBezTo>
                    <a:pt x="12185" y="20359"/>
                    <a:pt x="12175" y="20373"/>
                    <a:pt x="12165" y="20386"/>
                  </a:cubicBezTo>
                  <a:cubicBezTo>
                    <a:pt x="12126" y="20437"/>
                    <a:pt x="12083" y="20495"/>
                    <a:pt x="12094" y="20556"/>
                  </a:cubicBezTo>
                  <a:cubicBezTo>
                    <a:pt x="12101" y="20558"/>
                    <a:pt x="12108" y="20558"/>
                    <a:pt x="12115" y="20558"/>
                  </a:cubicBezTo>
                  <a:cubicBezTo>
                    <a:pt x="12031" y="20597"/>
                    <a:pt x="11944" y="20633"/>
                    <a:pt x="11858" y="20670"/>
                  </a:cubicBezTo>
                  <a:lnTo>
                    <a:pt x="11857" y="20670"/>
                  </a:lnTo>
                  <a:cubicBezTo>
                    <a:pt x="11876" y="20635"/>
                    <a:pt x="11898" y="20600"/>
                    <a:pt x="11918" y="20565"/>
                  </a:cubicBezTo>
                  <a:cubicBezTo>
                    <a:pt x="11977" y="20463"/>
                    <a:pt x="12057" y="20368"/>
                    <a:pt x="12144" y="20277"/>
                  </a:cubicBezTo>
                  <a:close/>
                  <a:moveTo>
                    <a:pt x="29861" y="20484"/>
                  </a:moveTo>
                  <a:lnTo>
                    <a:pt x="29861" y="20484"/>
                  </a:lnTo>
                  <a:cubicBezTo>
                    <a:pt x="29890" y="20553"/>
                    <a:pt x="29929" y="20616"/>
                    <a:pt x="29973" y="20678"/>
                  </a:cubicBezTo>
                  <a:cubicBezTo>
                    <a:pt x="29941" y="20662"/>
                    <a:pt x="29910" y="20642"/>
                    <a:pt x="29881" y="20623"/>
                  </a:cubicBezTo>
                  <a:cubicBezTo>
                    <a:pt x="29874" y="20577"/>
                    <a:pt x="29868" y="20529"/>
                    <a:pt x="29861" y="20484"/>
                  </a:cubicBezTo>
                  <a:close/>
                  <a:moveTo>
                    <a:pt x="24520" y="20555"/>
                  </a:moveTo>
                  <a:cubicBezTo>
                    <a:pt x="24537" y="20598"/>
                    <a:pt x="24553" y="20642"/>
                    <a:pt x="24572" y="20684"/>
                  </a:cubicBezTo>
                  <a:cubicBezTo>
                    <a:pt x="24566" y="20691"/>
                    <a:pt x="24560" y="20699"/>
                    <a:pt x="24556" y="20703"/>
                  </a:cubicBezTo>
                  <a:cubicBezTo>
                    <a:pt x="24534" y="20678"/>
                    <a:pt x="24510" y="20655"/>
                    <a:pt x="24488" y="20629"/>
                  </a:cubicBezTo>
                  <a:cubicBezTo>
                    <a:pt x="24499" y="20604"/>
                    <a:pt x="24513" y="20580"/>
                    <a:pt x="24520" y="20555"/>
                  </a:cubicBezTo>
                  <a:close/>
                  <a:moveTo>
                    <a:pt x="25000" y="20642"/>
                  </a:moveTo>
                  <a:cubicBezTo>
                    <a:pt x="24987" y="20667"/>
                    <a:pt x="24977" y="20691"/>
                    <a:pt x="24964" y="20716"/>
                  </a:cubicBezTo>
                  <a:cubicBezTo>
                    <a:pt x="24958" y="20713"/>
                    <a:pt x="24953" y="20710"/>
                    <a:pt x="24948" y="20707"/>
                  </a:cubicBezTo>
                  <a:cubicBezTo>
                    <a:pt x="24964" y="20686"/>
                    <a:pt x="24982" y="20664"/>
                    <a:pt x="24996" y="20642"/>
                  </a:cubicBezTo>
                  <a:close/>
                  <a:moveTo>
                    <a:pt x="25082" y="20674"/>
                  </a:moveTo>
                  <a:cubicBezTo>
                    <a:pt x="25086" y="20677"/>
                    <a:pt x="25089" y="20678"/>
                    <a:pt x="25090" y="20680"/>
                  </a:cubicBezTo>
                  <a:cubicBezTo>
                    <a:pt x="25093" y="20694"/>
                    <a:pt x="25098" y="20709"/>
                    <a:pt x="25105" y="20720"/>
                  </a:cubicBezTo>
                  <a:lnTo>
                    <a:pt x="25061" y="20758"/>
                  </a:lnTo>
                  <a:cubicBezTo>
                    <a:pt x="25059" y="20757"/>
                    <a:pt x="25053" y="20754"/>
                    <a:pt x="25050" y="20754"/>
                  </a:cubicBezTo>
                  <a:cubicBezTo>
                    <a:pt x="25060" y="20728"/>
                    <a:pt x="25072" y="20702"/>
                    <a:pt x="25082" y="20674"/>
                  </a:cubicBezTo>
                  <a:close/>
                  <a:moveTo>
                    <a:pt x="31933" y="20105"/>
                  </a:moveTo>
                  <a:cubicBezTo>
                    <a:pt x="31923" y="20222"/>
                    <a:pt x="31914" y="20338"/>
                    <a:pt x="31905" y="20456"/>
                  </a:cubicBezTo>
                  <a:cubicBezTo>
                    <a:pt x="31782" y="20577"/>
                    <a:pt x="31646" y="20684"/>
                    <a:pt x="31508" y="20787"/>
                  </a:cubicBezTo>
                  <a:cubicBezTo>
                    <a:pt x="31544" y="20732"/>
                    <a:pt x="31577" y="20674"/>
                    <a:pt x="31603" y="20619"/>
                  </a:cubicBezTo>
                  <a:cubicBezTo>
                    <a:pt x="31695" y="20434"/>
                    <a:pt x="31776" y="20237"/>
                    <a:pt x="31933" y="20105"/>
                  </a:cubicBezTo>
                  <a:close/>
                  <a:moveTo>
                    <a:pt x="21395" y="20784"/>
                  </a:moveTo>
                  <a:lnTo>
                    <a:pt x="21395" y="20784"/>
                  </a:lnTo>
                  <a:cubicBezTo>
                    <a:pt x="21401" y="20793"/>
                    <a:pt x="21406" y="20797"/>
                    <a:pt x="21412" y="20805"/>
                  </a:cubicBezTo>
                  <a:cubicBezTo>
                    <a:pt x="21412" y="20808"/>
                    <a:pt x="21412" y="20808"/>
                    <a:pt x="21409" y="20809"/>
                  </a:cubicBezTo>
                  <a:cubicBezTo>
                    <a:pt x="21405" y="20802"/>
                    <a:pt x="21401" y="20793"/>
                    <a:pt x="21395" y="20784"/>
                  </a:cubicBezTo>
                  <a:close/>
                  <a:moveTo>
                    <a:pt x="28515" y="19888"/>
                  </a:moveTo>
                  <a:cubicBezTo>
                    <a:pt x="28538" y="19977"/>
                    <a:pt x="28550" y="20068"/>
                    <a:pt x="28551" y="20161"/>
                  </a:cubicBezTo>
                  <a:cubicBezTo>
                    <a:pt x="28459" y="20273"/>
                    <a:pt x="28362" y="20381"/>
                    <a:pt x="28255" y="20476"/>
                  </a:cubicBezTo>
                  <a:cubicBezTo>
                    <a:pt x="28300" y="20482"/>
                    <a:pt x="28346" y="20498"/>
                    <a:pt x="28383" y="20524"/>
                  </a:cubicBezTo>
                  <a:cubicBezTo>
                    <a:pt x="28226" y="20667"/>
                    <a:pt x="28030" y="20744"/>
                    <a:pt x="27828" y="20810"/>
                  </a:cubicBezTo>
                  <a:cubicBezTo>
                    <a:pt x="27748" y="20749"/>
                    <a:pt x="27668" y="20686"/>
                    <a:pt x="27588" y="20623"/>
                  </a:cubicBezTo>
                  <a:cubicBezTo>
                    <a:pt x="27627" y="20601"/>
                    <a:pt x="27664" y="20578"/>
                    <a:pt x="27700" y="20556"/>
                  </a:cubicBezTo>
                  <a:cubicBezTo>
                    <a:pt x="27749" y="20567"/>
                    <a:pt x="27798" y="20574"/>
                    <a:pt x="27847" y="20574"/>
                  </a:cubicBezTo>
                  <a:cubicBezTo>
                    <a:pt x="27890" y="20574"/>
                    <a:pt x="27932" y="20569"/>
                    <a:pt x="27973" y="20558"/>
                  </a:cubicBezTo>
                  <a:cubicBezTo>
                    <a:pt x="27925" y="20533"/>
                    <a:pt x="27877" y="20504"/>
                    <a:pt x="27831" y="20476"/>
                  </a:cubicBezTo>
                  <a:cubicBezTo>
                    <a:pt x="27969" y="20389"/>
                    <a:pt x="28104" y="20299"/>
                    <a:pt x="28233" y="20202"/>
                  </a:cubicBezTo>
                  <a:lnTo>
                    <a:pt x="28233" y="20202"/>
                  </a:lnTo>
                  <a:cubicBezTo>
                    <a:pt x="28117" y="20350"/>
                    <a:pt x="28021" y="20507"/>
                    <a:pt x="27943" y="20672"/>
                  </a:cubicBezTo>
                  <a:cubicBezTo>
                    <a:pt x="28237" y="20491"/>
                    <a:pt x="28445" y="20202"/>
                    <a:pt x="28515" y="19888"/>
                  </a:cubicBezTo>
                  <a:close/>
                  <a:moveTo>
                    <a:pt x="19286" y="20498"/>
                  </a:moveTo>
                  <a:cubicBezTo>
                    <a:pt x="19248" y="20558"/>
                    <a:pt x="19221" y="20623"/>
                    <a:pt x="19222" y="20693"/>
                  </a:cubicBezTo>
                  <a:cubicBezTo>
                    <a:pt x="19293" y="20671"/>
                    <a:pt x="19357" y="20638"/>
                    <a:pt x="19417" y="20598"/>
                  </a:cubicBezTo>
                  <a:lnTo>
                    <a:pt x="19417" y="20598"/>
                  </a:lnTo>
                  <a:cubicBezTo>
                    <a:pt x="19337" y="20699"/>
                    <a:pt x="19257" y="20794"/>
                    <a:pt x="19179" y="20882"/>
                  </a:cubicBezTo>
                  <a:cubicBezTo>
                    <a:pt x="19115" y="20837"/>
                    <a:pt x="19049" y="20793"/>
                    <a:pt x="18984" y="20751"/>
                  </a:cubicBezTo>
                  <a:cubicBezTo>
                    <a:pt x="19049" y="20694"/>
                    <a:pt x="19113" y="20638"/>
                    <a:pt x="19179" y="20587"/>
                  </a:cubicBezTo>
                  <a:cubicBezTo>
                    <a:pt x="19215" y="20558"/>
                    <a:pt x="19251" y="20527"/>
                    <a:pt x="19286" y="20498"/>
                  </a:cubicBezTo>
                  <a:close/>
                  <a:moveTo>
                    <a:pt x="21290" y="20869"/>
                  </a:moveTo>
                  <a:lnTo>
                    <a:pt x="21300" y="20884"/>
                  </a:lnTo>
                  <a:cubicBezTo>
                    <a:pt x="21297" y="20880"/>
                    <a:pt x="21292" y="20874"/>
                    <a:pt x="21289" y="20870"/>
                  </a:cubicBezTo>
                  <a:lnTo>
                    <a:pt x="21290" y="20869"/>
                  </a:lnTo>
                  <a:close/>
                  <a:moveTo>
                    <a:pt x="14922" y="20802"/>
                  </a:moveTo>
                  <a:cubicBezTo>
                    <a:pt x="14920" y="20821"/>
                    <a:pt x="14920" y="20839"/>
                    <a:pt x="14918" y="20860"/>
                  </a:cubicBezTo>
                  <a:cubicBezTo>
                    <a:pt x="14906" y="20870"/>
                    <a:pt x="14892" y="20879"/>
                    <a:pt x="14879" y="20889"/>
                  </a:cubicBezTo>
                  <a:cubicBezTo>
                    <a:pt x="14870" y="20880"/>
                    <a:pt x="14863" y="20870"/>
                    <a:pt x="14856" y="20860"/>
                  </a:cubicBezTo>
                  <a:lnTo>
                    <a:pt x="14856" y="20860"/>
                  </a:lnTo>
                  <a:cubicBezTo>
                    <a:pt x="14860" y="20860"/>
                    <a:pt x="14864" y="20860"/>
                    <a:pt x="14868" y="20860"/>
                  </a:cubicBezTo>
                  <a:cubicBezTo>
                    <a:pt x="14883" y="20860"/>
                    <a:pt x="14898" y="20858"/>
                    <a:pt x="14914" y="20853"/>
                  </a:cubicBezTo>
                  <a:cubicBezTo>
                    <a:pt x="14906" y="20841"/>
                    <a:pt x="14896" y="20829"/>
                    <a:pt x="14889" y="20818"/>
                  </a:cubicBezTo>
                  <a:lnTo>
                    <a:pt x="14922" y="20802"/>
                  </a:lnTo>
                  <a:close/>
                  <a:moveTo>
                    <a:pt x="30148" y="20569"/>
                  </a:moveTo>
                  <a:cubicBezTo>
                    <a:pt x="30282" y="20645"/>
                    <a:pt x="30430" y="20702"/>
                    <a:pt x="30583" y="20736"/>
                  </a:cubicBezTo>
                  <a:cubicBezTo>
                    <a:pt x="30504" y="20787"/>
                    <a:pt x="30427" y="20844"/>
                    <a:pt x="30362" y="20906"/>
                  </a:cubicBezTo>
                  <a:cubicBezTo>
                    <a:pt x="30359" y="20896"/>
                    <a:pt x="30353" y="20887"/>
                    <a:pt x="30350" y="20876"/>
                  </a:cubicBezTo>
                  <a:cubicBezTo>
                    <a:pt x="30372" y="20869"/>
                    <a:pt x="30395" y="20863"/>
                    <a:pt x="30416" y="20854"/>
                  </a:cubicBezTo>
                  <a:cubicBezTo>
                    <a:pt x="30384" y="20847"/>
                    <a:pt x="30355" y="20837"/>
                    <a:pt x="30325" y="20826"/>
                  </a:cubicBezTo>
                  <a:cubicBezTo>
                    <a:pt x="30273" y="20716"/>
                    <a:pt x="30208" y="20606"/>
                    <a:pt x="30148" y="20569"/>
                  </a:cubicBezTo>
                  <a:close/>
                  <a:moveTo>
                    <a:pt x="18072" y="20543"/>
                  </a:moveTo>
                  <a:cubicBezTo>
                    <a:pt x="18235" y="20642"/>
                    <a:pt x="18402" y="20735"/>
                    <a:pt x="18576" y="20816"/>
                  </a:cubicBezTo>
                  <a:cubicBezTo>
                    <a:pt x="18530" y="20847"/>
                    <a:pt x="18483" y="20877"/>
                    <a:pt x="18437" y="20909"/>
                  </a:cubicBezTo>
                  <a:cubicBezTo>
                    <a:pt x="18399" y="20889"/>
                    <a:pt x="18358" y="20870"/>
                    <a:pt x="18321" y="20851"/>
                  </a:cubicBezTo>
                  <a:cubicBezTo>
                    <a:pt x="18171" y="20768"/>
                    <a:pt x="18033" y="20667"/>
                    <a:pt x="17899" y="20564"/>
                  </a:cubicBezTo>
                  <a:cubicBezTo>
                    <a:pt x="17905" y="20562"/>
                    <a:pt x="17907" y="20561"/>
                    <a:pt x="17910" y="20561"/>
                  </a:cubicBezTo>
                  <a:cubicBezTo>
                    <a:pt x="17981" y="20611"/>
                    <a:pt x="18059" y="20651"/>
                    <a:pt x="18148" y="20678"/>
                  </a:cubicBezTo>
                  <a:cubicBezTo>
                    <a:pt x="18123" y="20633"/>
                    <a:pt x="18095" y="20587"/>
                    <a:pt x="18068" y="20543"/>
                  </a:cubicBezTo>
                  <a:close/>
                  <a:moveTo>
                    <a:pt x="24833" y="20845"/>
                  </a:moveTo>
                  <a:cubicBezTo>
                    <a:pt x="24848" y="20860"/>
                    <a:pt x="24864" y="20874"/>
                    <a:pt x="24878" y="20889"/>
                  </a:cubicBezTo>
                  <a:cubicBezTo>
                    <a:pt x="24873" y="20899"/>
                    <a:pt x="24870" y="20911"/>
                    <a:pt x="24864" y="20921"/>
                  </a:cubicBezTo>
                  <a:cubicBezTo>
                    <a:pt x="24854" y="20896"/>
                    <a:pt x="24844" y="20870"/>
                    <a:pt x="24832" y="20847"/>
                  </a:cubicBezTo>
                  <a:lnTo>
                    <a:pt x="24833" y="20845"/>
                  </a:lnTo>
                  <a:close/>
                  <a:moveTo>
                    <a:pt x="22138" y="20912"/>
                  </a:moveTo>
                  <a:cubicBezTo>
                    <a:pt x="22140" y="20914"/>
                    <a:pt x="22143" y="20914"/>
                    <a:pt x="22144" y="20914"/>
                  </a:cubicBezTo>
                  <a:cubicBezTo>
                    <a:pt x="22147" y="20918"/>
                    <a:pt x="22145" y="20919"/>
                    <a:pt x="22143" y="20924"/>
                  </a:cubicBezTo>
                  <a:cubicBezTo>
                    <a:pt x="22141" y="20919"/>
                    <a:pt x="22140" y="20916"/>
                    <a:pt x="22138" y="20914"/>
                  </a:cubicBezTo>
                  <a:lnTo>
                    <a:pt x="22138" y="20912"/>
                  </a:lnTo>
                  <a:close/>
                  <a:moveTo>
                    <a:pt x="26925" y="20270"/>
                  </a:moveTo>
                  <a:lnTo>
                    <a:pt x="26925" y="20270"/>
                  </a:lnTo>
                  <a:cubicBezTo>
                    <a:pt x="27036" y="20411"/>
                    <a:pt x="27164" y="20540"/>
                    <a:pt x="27301" y="20655"/>
                  </a:cubicBezTo>
                  <a:cubicBezTo>
                    <a:pt x="27288" y="20665"/>
                    <a:pt x="27273" y="20675"/>
                    <a:pt x="27260" y="20688"/>
                  </a:cubicBezTo>
                  <a:cubicBezTo>
                    <a:pt x="27286" y="20703"/>
                    <a:pt x="27315" y="20710"/>
                    <a:pt x="27343" y="20710"/>
                  </a:cubicBezTo>
                  <a:cubicBezTo>
                    <a:pt x="27351" y="20710"/>
                    <a:pt x="27358" y="20710"/>
                    <a:pt x="27366" y="20709"/>
                  </a:cubicBezTo>
                  <a:cubicBezTo>
                    <a:pt x="27443" y="20771"/>
                    <a:pt x="27526" y="20829"/>
                    <a:pt x="27610" y="20882"/>
                  </a:cubicBezTo>
                  <a:cubicBezTo>
                    <a:pt x="27511" y="20914"/>
                    <a:pt x="27412" y="20950"/>
                    <a:pt x="27320" y="20996"/>
                  </a:cubicBezTo>
                  <a:cubicBezTo>
                    <a:pt x="27283" y="20985"/>
                    <a:pt x="27250" y="20972"/>
                    <a:pt x="27214" y="20961"/>
                  </a:cubicBezTo>
                  <a:cubicBezTo>
                    <a:pt x="27192" y="20943"/>
                    <a:pt x="27170" y="20924"/>
                    <a:pt x="27148" y="20905"/>
                  </a:cubicBezTo>
                  <a:cubicBezTo>
                    <a:pt x="27279" y="20899"/>
                    <a:pt x="27410" y="20895"/>
                    <a:pt x="27537" y="20887"/>
                  </a:cubicBezTo>
                  <a:cubicBezTo>
                    <a:pt x="27442" y="20761"/>
                    <a:pt x="27282" y="20715"/>
                    <a:pt x="27131" y="20664"/>
                  </a:cubicBezTo>
                  <a:cubicBezTo>
                    <a:pt x="27042" y="20546"/>
                    <a:pt x="26970" y="20411"/>
                    <a:pt x="26925" y="20270"/>
                  </a:cubicBezTo>
                  <a:close/>
                  <a:moveTo>
                    <a:pt x="28760" y="20485"/>
                  </a:moveTo>
                  <a:lnTo>
                    <a:pt x="28760" y="20485"/>
                  </a:lnTo>
                  <a:cubicBezTo>
                    <a:pt x="28757" y="20507"/>
                    <a:pt x="28756" y="20527"/>
                    <a:pt x="28754" y="20549"/>
                  </a:cubicBezTo>
                  <a:cubicBezTo>
                    <a:pt x="28677" y="20717"/>
                    <a:pt x="28580" y="20869"/>
                    <a:pt x="28465" y="21004"/>
                  </a:cubicBezTo>
                  <a:cubicBezTo>
                    <a:pt x="28481" y="20956"/>
                    <a:pt x="28496" y="20911"/>
                    <a:pt x="28509" y="20866"/>
                  </a:cubicBezTo>
                  <a:cubicBezTo>
                    <a:pt x="28522" y="20826"/>
                    <a:pt x="28535" y="20787"/>
                    <a:pt x="28560" y="20758"/>
                  </a:cubicBezTo>
                  <a:cubicBezTo>
                    <a:pt x="28586" y="20731"/>
                    <a:pt x="28619" y="20713"/>
                    <a:pt x="28647" y="20688"/>
                  </a:cubicBezTo>
                  <a:cubicBezTo>
                    <a:pt x="28702" y="20643"/>
                    <a:pt x="28728" y="20572"/>
                    <a:pt x="28753" y="20507"/>
                  </a:cubicBezTo>
                  <a:cubicBezTo>
                    <a:pt x="28754" y="20500"/>
                    <a:pt x="28756" y="20492"/>
                    <a:pt x="28760" y="20485"/>
                  </a:cubicBezTo>
                  <a:close/>
                  <a:moveTo>
                    <a:pt x="17053" y="20556"/>
                  </a:moveTo>
                  <a:lnTo>
                    <a:pt x="17053" y="20556"/>
                  </a:lnTo>
                  <a:cubicBezTo>
                    <a:pt x="17102" y="20601"/>
                    <a:pt x="17150" y="20648"/>
                    <a:pt x="17198" y="20691"/>
                  </a:cubicBezTo>
                  <a:cubicBezTo>
                    <a:pt x="17303" y="20805"/>
                    <a:pt x="17416" y="20912"/>
                    <a:pt x="17539" y="21011"/>
                  </a:cubicBezTo>
                  <a:cubicBezTo>
                    <a:pt x="17378" y="20921"/>
                    <a:pt x="17231" y="20815"/>
                    <a:pt x="17128" y="20667"/>
                  </a:cubicBezTo>
                  <a:cubicBezTo>
                    <a:pt x="17102" y="20630"/>
                    <a:pt x="17079" y="20594"/>
                    <a:pt x="17053" y="20556"/>
                  </a:cubicBezTo>
                  <a:close/>
                  <a:moveTo>
                    <a:pt x="24016" y="20877"/>
                  </a:moveTo>
                  <a:lnTo>
                    <a:pt x="24016" y="20877"/>
                  </a:lnTo>
                  <a:cubicBezTo>
                    <a:pt x="24022" y="20925"/>
                    <a:pt x="24027" y="20975"/>
                    <a:pt x="24033" y="21021"/>
                  </a:cubicBezTo>
                  <a:cubicBezTo>
                    <a:pt x="24027" y="21020"/>
                    <a:pt x="24023" y="21018"/>
                    <a:pt x="24020" y="21018"/>
                  </a:cubicBezTo>
                  <a:lnTo>
                    <a:pt x="24016" y="20877"/>
                  </a:lnTo>
                  <a:close/>
                  <a:moveTo>
                    <a:pt x="9475" y="20722"/>
                  </a:moveTo>
                  <a:cubicBezTo>
                    <a:pt x="9477" y="20725"/>
                    <a:pt x="9477" y="20731"/>
                    <a:pt x="9478" y="20735"/>
                  </a:cubicBezTo>
                  <a:cubicBezTo>
                    <a:pt x="9454" y="20832"/>
                    <a:pt x="9420" y="20928"/>
                    <a:pt x="9384" y="21025"/>
                  </a:cubicBezTo>
                  <a:cubicBezTo>
                    <a:pt x="9397" y="20919"/>
                    <a:pt x="9427" y="20816"/>
                    <a:pt x="9475" y="20722"/>
                  </a:cubicBezTo>
                  <a:close/>
                  <a:moveTo>
                    <a:pt x="29679" y="20825"/>
                  </a:moveTo>
                  <a:cubicBezTo>
                    <a:pt x="29705" y="20890"/>
                    <a:pt x="29733" y="20957"/>
                    <a:pt x="29759" y="21025"/>
                  </a:cubicBezTo>
                  <a:cubicBezTo>
                    <a:pt x="29721" y="20983"/>
                    <a:pt x="29685" y="20941"/>
                    <a:pt x="29649" y="20899"/>
                  </a:cubicBezTo>
                  <a:cubicBezTo>
                    <a:pt x="29660" y="20874"/>
                    <a:pt x="29672" y="20851"/>
                    <a:pt x="29679" y="20825"/>
                  </a:cubicBezTo>
                  <a:close/>
                  <a:moveTo>
                    <a:pt x="32552" y="21027"/>
                  </a:moveTo>
                  <a:lnTo>
                    <a:pt x="32552" y="21037"/>
                  </a:lnTo>
                  <a:cubicBezTo>
                    <a:pt x="32551" y="21038"/>
                    <a:pt x="32550" y="21040"/>
                    <a:pt x="32549" y="21041"/>
                  </a:cubicBezTo>
                  <a:lnTo>
                    <a:pt x="32549" y="21041"/>
                  </a:lnTo>
                  <a:cubicBezTo>
                    <a:pt x="32551" y="21036"/>
                    <a:pt x="32552" y="21031"/>
                    <a:pt x="32552" y="21027"/>
                  </a:cubicBezTo>
                  <a:close/>
                  <a:moveTo>
                    <a:pt x="19394" y="21001"/>
                  </a:moveTo>
                  <a:cubicBezTo>
                    <a:pt x="19394" y="21015"/>
                    <a:pt x="19389" y="21030"/>
                    <a:pt x="19389" y="21044"/>
                  </a:cubicBezTo>
                  <a:cubicBezTo>
                    <a:pt x="19382" y="21040"/>
                    <a:pt x="19376" y="21033"/>
                    <a:pt x="19369" y="21027"/>
                  </a:cubicBezTo>
                  <a:cubicBezTo>
                    <a:pt x="19376" y="21020"/>
                    <a:pt x="19386" y="21011"/>
                    <a:pt x="19394" y="21001"/>
                  </a:cubicBezTo>
                  <a:close/>
                  <a:moveTo>
                    <a:pt x="17607" y="21041"/>
                  </a:moveTo>
                  <a:cubicBezTo>
                    <a:pt x="17615" y="21047"/>
                    <a:pt x="17619" y="21051"/>
                    <a:pt x="17626" y="21057"/>
                  </a:cubicBezTo>
                  <a:cubicBezTo>
                    <a:pt x="17622" y="21054"/>
                    <a:pt x="17615" y="21051"/>
                    <a:pt x="17607" y="21049"/>
                  </a:cubicBezTo>
                  <a:lnTo>
                    <a:pt x="17607" y="21041"/>
                  </a:lnTo>
                  <a:close/>
                  <a:moveTo>
                    <a:pt x="32787" y="20420"/>
                  </a:moveTo>
                  <a:cubicBezTo>
                    <a:pt x="32812" y="20639"/>
                    <a:pt x="32838" y="20855"/>
                    <a:pt x="32884" y="21070"/>
                  </a:cubicBezTo>
                  <a:cubicBezTo>
                    <a:pt x="32855" y="20964"/>
                    <a:pt x="32830" y="20870"/>
                    <a:pt x="32812" y="20794"/>
                  </a:cubicBezTo>
                  <a:lnTo>
                    <a:pt x="32800" y="20861"/>
                  </a:lnTo>
                  <a:lnTo>
                    <a:pt x="32787" y="20420"/>
                  </a:lnTo>
                  <a:close/>
                  <a:moveTo>
                    <a:pt x="27760" y="20983"/>
                  </a:moveTo>
                  <a:lnTo>
                    <a:pt x="27760" y="20983"/>
                  </a:lnTo>
                  <a:cubicBezTo>
                    <a:pt x="27704" y="21015"/>
                    <a:pt x="27649" y="21050"/>
                    <a:pt x="27594" y="21083"/>
                  </a:cubicBezTo>
                  <a:cubicBezTo>
                    <a:pt x="27542" y="21066"/>
                    <a:pt x="27489" y="21049"/>
                    <a:pt x="27434" y="21033"/>
                  </a:cubicBezTo>
                  <a:cubicBezTo>
                    <a:pt x="27543" y="21015"/>
                    <a:pt x="27651" y="20999"/>
                    <a:pt x="27760" y="20983"/>
                  </a:cubicBezTo>
                  <a:close/>
                  <a:moveTo>
                    <a:pt x="25751" y="21065"/>
                  </a:moveTo>
                  <a:lnTo>
                    <a:pt x="25751" y="21095"/>
                  </a:lnTo>
                  <a:lnTo>
                    <a:pt x="25744" y="21094"/>
                  </a:lnTo>
                  <a:cubicBezTo>
                    <a:pt x="25748" y="21083"/>
                    <a:pt x="25750" y="21073"/>
                    <a:pt x="25751" y="21065"/>
                  </a:cubicBezTo>
                  <a:close/>
                  <a:moveTo>
                    <a:pt x="25676" y="20854"/>
                  </a:moveTo>
                  <a:cubicBezTo>
                    <a:pt x="25642" y="20941"/>
                    <a:pt x="25602" y="21034"/>
                    <a:pt x="25548" y="21130"/>
                  </a:cubicBezTo>
                  <a:cubicBezTo>
                    <a:pt x="25544" y="21127"/>
                    <a:pt x="25538" y="21123"/>
                    <a:pt x="25530" y="21121"/>
                  </a:cubicBezTo>
                  <a:cubicBezTo>
                    <a:pt x="25584" y="21034"/>
                    <a:pt x="25632" y="20945"/>
                    <a:pt x="25676" y="20854"/>
                  </a:cubicBezTo>
                  <a:close/>
                  <a:moveTo>
                    <a:pt x="18784" y="20906"/>
                  </a:moveTo>
                  <a:cubicBezTo>
                    <a:pt x="18875" y="20945"/>
                    <a:pt x="18970" y="20977"/>
                    <a:pt x="19067" y="21008"/>
                  </a:cubicBezTo>
                  <a:cubicBezTo>
                    <a:pt x="19025" y="21054"/>
                    <a:pt x="18983" y="21095"/>
                    <a:pt x="18945" y="21131"/>
                  </a:cubicBezTo>
                  <a:cubicBezTo>
                    <a:pt x="18836" y="21086"/>
                    <a:pt x="18729" y="21041"/>
                    <a:pt x="18624" y="20993"/>
                  </a:cubicBezTo>
                  <a:cubicBezTo>
                    <a:pt x="18679" y="20970"/>
                    <a:pt x="18733" y="20940"/>
                    <a:pt x="18784" y="20906"/>
                  </a:cubicBezTo>
                  <a:close/>
                  <a:moveTo>
                    <a:pt x="8543" y="20927"/>
                  </a:moveTo>
                  <a:lnTo>
                    <a:pt x="8505" y="21030"/>
                  </a:lnTo>
                  <a:cubicBezTo>
                    <a:pt x="8439" y="21073"/>
                    <a:pt x="8369" y="21108"/>
                    <a:pt x="8295" y="21136"/>
                  </a:cubicBezTo>
                  <a:cubicBezTo>
                    <a:pt x="8380" y="21069"/>
                    <a:pt x="8462" y="20998"/>
                    <a:pt x="8543" y="20927"/>
                  </a:cubicBezTo>
                  <a:close/>
                  <a:moveTo>
                    <a:pt x="15265" y="21092"/>
                  </a:moveTo>
                  <a:lnTo>
                    <a:pt x="15216" y="21163"/>
                  </a:lnTo>
                  <a:cubicBezTo>
                    <a:pt x="15213" y="21160"/>
                    <a:pt x="15211" y="21160"/>
                    <a:pt x="15207" y="21159"/>
                  </a:cubicBezTo>
                  <a:cubicBezTo>
                    <a:pt x="15227" y="21137"/>
                    <a:pt x="15248" y="21115"/>
                    <a:pt x="15265" y="21092"/>
                  </a:cubicBezTo>
                  <a:close/>
                  <a:moveTo>
                    <a:pt x="11185" y="20992"/>
                  </a:moveTo>
                  <a:lnTo>
                    <a:pt x="11185" y="20992"/>
                  </a:lnTo>
                  <a:cubicBezTo>
                    <a:pt x="11218" y="21030"/>
                    <a:pt x="11256" y="21069"/>
                    <a:pt x="11291" y="21108"/>
                  </a:cubicBezTo>
                  <a:cubicBezTo>
                    <a:pt x="11278" y="21131"/>
                    <a:pt x="11263" y="21156"/>
                    <a:pt x="11250" y="21179"/>
                  </a:cubicBezTo>
                  <a:cubicBezTo>
                    <a:pt x="11227" y="21117"/>
                    <a:pt x="11203" y="21056"/>
                    <a:pt x="11185" y="20992"/>
                  </a:cubicBezTo>
                  <a:close/>
                  <a:moveTo>
                    <a:pt x="25734" y="21144"/>
                  </a:moveTo>
                  <a:lnTo>
                    <a:pt x="25734" y="21144"/>
                  </a:lnTo>
                  <a:cubicBezTo>
                    <a:pt x="25729" y="21173"/>
                    <a:pt x="25727" y="21203"/>
                    <a:pt x="25725" y="21232"/>
                  </a:cubicBezTo>
                  <a:cubicBezTo>
                    <a:pt x="25721" y="21230"/>
                    <a:pt x="25718" y="21229"/>
                    <a:pt x="25713" y="21224"/>
                  </a:cubicBezTo>
                  <a:cubicBezTo>
                    <a:pt x="25721" y="21200"/>
                    <a:pt x="25727" y="21172"/>
                    <a:pt x="25734" y="21144"/>
                  </a:cubicBezTo>
                  <a:close/>
                  <a:moveTo>
                    <a:pt x="17464" y="20584"/>
                  </a:moveTo>
                  <a:lnTo>
                    <a:pt x="17464" y="20584"/>
                  </a:lnTo>
                  <a:cubicBezTo>
                    <a:pt x="17676" y="20747"/>
                    <a:pt x="17888" y="20938"/>
                    <a:pt x="18018" y="21152"/>
                  </a:cubicBezTo>
                  <a:cubicBezTo>
                    <a:pt x="18040" y="21187"/>
                    <a:pt x="18061" y="21221"/>
                    <a:pt x="18082" y="21255"/>
                  </a:cubicBezTo>
                  <a:cubicBezTo>
                    <a:pt x="17994" y="21217"/>
                    <a:pt x="17905" y="21181"/>
                    <a:pt x="17815" y="21143"/>
                  </a:cubicBezTo>
                  <a:cubicBezTo>
                    <a:pt x="17822" y="21143"/>
                    <a:pt x="17828" y="21144"/>
                    <a:pt x="17834" y="21144"/>
                  </a:cubicBezTo>
                  <a:cubicBezTo>
                    <a:pt x="17837" y="21144"/>
                    <a:pt x="17840" y="21143"/>
                    <a:pt x="17843" y="21143"/>
                  </a:cubicBezTo>
                  <a:cubicBezTo>
                    <a:pt x="17850" y="21083"/>
                    <a:pt x="17808" y="21027"/>
                    <a:pt x="17770" y="20976"/>
                  </a:cubicBezTo>
                  <a:cubicBezTo>
                    <a:pt x="17668" y="20845"/>
                    <a:pt x="17565" y="20715"/>
                    <a:pt x="17464" y="20584"/>
                  </a:cubicBezTo>
                  <a:close/>
                  <a:moveTo>
                    <a:pt x="28843" y="20948"/>
                  </a:moveTo>
                  <a:lnTo>
                    <a:pt x="28843" y="20948"/>
                  </a:lnTo>
                  <a:cubicBezTo>
                    <a:pt x="28836" y="20982"/>
                    <a:pt x="28830" y="21014"/>
                    <a:pt x="28823" y="21044"/>
                  </a:cubicBezTo>
                  <a:cubicBezTo>
                    <a:pt x="28789" y="21117"/>
                    <a:pt x="28754" y="21189"/>
                    <a:pt x="28719" y="21265"/>
                  </a:cubicBezTo>
                  <a:cubicBezTo>
                    <a:pt x="28740" y="21204"/>
                    <a:pt x="28757" y="21144"/>
                    <a:pt x="28776" y="21085"/>
                  </a:cubicBezTo>
                  <a:cubicBezTo>
                    <a:pt x="28799" y="21040"/>
                    <a:pt x="28823" y="20993"/>
                    <a:pt x="28843" y="20948"/>
                  </a:cubicBezTo>
                  <a:close/>
                  <a:moveTo>
                    <a:pt x="18704" y="21229"/>
                  </a:moveTo>
                  <a:cubicBezTo>
                    <a:pt x="18743" y="21233"/>
                    <a:pt x="18785" y="21237"/>
                    <a:pt x="18827" y="21239"/>
                  </a:cubicBezTo>
                  <a:cubicBezTo>
                    <a:pt x="18823" y="21243"/>
                    <a:pt x="18817" y="21248"/>
                    <a:pt x="18814" y="21250"/>
                  </a:cubicBezTo>
                  <a:cubicBezTo>
                    <a:pt x="18806" y="21258"/>
                    <a:pt x="18795" y="21265"/>
                    <a:pt x="18788" y="21272"/>
                  </a:cubicBezTo>
                  <a:cubicBezTo>
                    <a:pt x="18759" y="21258"/>
                    <a:pt x="18733" y="21243"/>
                    <a:pt x="18704" y="21229"/>
                  </a:cubicBezTo>
                  <a:close/>
                  <a:moveTo>
                    <a:pt x="27208" y="21237"/>
                  </a:moveTo>
                  <a:cubicBezTo>
                    <a:pt x="27235" y="21248"/>
                    <a:pt x="27264" y="21258"/>
                    <a:pt x="27293" y="21266"/>
                  </a:cubicBezTo>
                  <a:cubicBezTo>
                    <a:pt x="27277" y="21275"/>
                    <a:pt x="27266" y="21282"/>
                    <a:pt x="27251" y="21291"/>
                  </a:cubicBezTo>
                  <a:cubicBezTo>
                    <a:pt x="27237" y="21272"/>
                    <a:pt x="27222" y="21255"/>
                    <a:pt x="27208" y="21237"/>
                  </a:cubicBezTo>
                  <a:close/>
                  <a:moveTo>
                    <a:pt x="26801" y="20919"/>
                  </a:moveTo>
                  <a:lnTo>
                    <a:pt x="26938" y="21115"/>
                  </a:lnTo>
                  <a:cubicBezTo>
                    <a:pt x="26942" y="21117"/>
                    <a:pt x="26946" y="21121"/>
                    <a:pt x="26952" y="21123"/>
                  </a:cubicBezTo>
                  <a:cubicBezTo>
                    <a:pt x="26968" y="21163"/>
                    <a:pt x="26983" y="21204"/>
                    <a:pt x="27012" y="21245"/>
                  </a:cubicBezTo>
                  <a:cubicBezTo>
                    <a:pt x="27026" y="21265"/>
                    <a:pt x="27041" y="21284"/>
                    <a:pt x="27057" y="21303"/>
                  </a:cubicBezTo>
                  <a:cubicBezTo>
                    <a:pt x="26978" y="21233"/>
                    <a:pt x="26904" y="21159"/>
                    <a:pt x="26830" y="21085"/>
                  </a:cubicBezTo>
                  <a:cubicBezTo>
                    <a:pt x="26817" y="21030"/>
                    <a:pt x="26807" y="20976"/>
                    <a:pt x="26801" y="20919"/>
                  </a:cubicBezTo>
                  <a:close/>
                  <a:moveTo>
                    <a:pt x="28320" y="20834"/>
                  </a:moveTo>
                  <a:lnTo>
                    <a:pt x="28320" y="20834"/>
                  </a:lnTo>
                  <a:cubicBezTo>
                    <a:pt x="28311" y="20950"/>
                    <a:pt x="28303" y="21069"/>
                    <a:pt x="28292" y="21187"/>
                  </a:cubicBezTo>
                  <a:cubicBezTo>
                    <a:pt x="28245" y="21233"/>
                    <a:pt x="28194" y="21279"/>
                    <a:pt x="28143" y="21323"/>
                  </a:cubicBezTo>
                  <a:cubicBezTo>
                    <a:pt x="28137" y="21309"/>
                    <a:pt x="28125" y="21295"/>
                    <a:pt x="28111" y="21287"/>
                  </a:cubicBezTo>
                  <a:cubicBezTo>
                    <a:pt x="28089" y="21269"/>
                    <a:pt x="28066" y="21255"/>
                    <a:pt x="28043" y="21243"/>
                  </a:cubicBezTo>
                  <a:cubicBezTo>
                    <a:pt x="28115" y="21092"/>
                    <a:pt x="28194" y="20941"/>
                    <a:pt x="28320" y="20834"/>
                  </a:cubicBezTo>
                  <a:close/>
                  <a:moveTo>
                    <a:pt x="33102" y="21243"/>
                  </a:moveTo>
                  <a:cubicBezTo>
                    <a:pt x="33111" y="21277"/>
                    <a:pt x="33121" y="21311"/>
                    <a:pt x="33133" y="21345"/>
                  </a:cubicBezTo>
                  <a:cubicBezTo>
                    <a:pt x="33121" y="21329"/>
                    <a:pt x="33112" y="21313"/>
                    <a:pt x="33102" y="21297"/>
                  </a:cubicBezTo>
                  <a:lnTo>
                    <a:pt x="33102" y="21243"/>
                  </a:lnTo>
                  <a:close/>
                  <a:moveTo>
                    <a:pt x="9323" y="21036"/>
                  </a:moveTo>
                  <a:cubicBezTo>
                    <a:pt x="9333" y="21057"/>
                    <a:pt x="9345" y="21079"/>
                    <a:pt x="9353" y="21101"/>
                  </a:cubicBezTo>
                  <a:cubicBezTo>
                    <a:pt x="9316" y="21194"/>
                    <a:pt x="9274" y="21284"/>
                    <a:pt x="9226" y="21374"/>
                  </a:cubicBezTo>
                  <a:cubicBezTo>
                    <a:pt x="9258" y="21261"/>
                    <a:pt x="9290" y="21149"/>
                    <a:pt x="9323" y="21036"/>
                  </a:cubicBezTo>
                  <a:close/>
                  <a:moveTo>
                    <a:pt x="19322" y="21076"/>
                  </a:moveTo>
                  <a:cubicBezTo>
                    <a:pt x="19333" y="21078"/>
                    <a:pt x="19346" y="21081"/>
                    <a:pt x="19357" y="21083"/>
                  </a:cubicBezTo>
                  <a:cubicBezTo>
                    <a:pt x="19256" y="21195"/>
                    <a:pt x="19150" y="21303"/>
                    <a:pt x="19038" y="21403"/>
                  </a:cubicBezTo>
                  <a:cubicBezTo>
                    <a:pt x="19018" y="21391"/>
                    <a:pt x="18996" y="21381"/>
                    <a:pt x="18975" y="21370"/>
                  </a:cubicBezTo>
                  <a:cubicBezTo>
                    <a:pt x="19100" y="21282"/>
                    <a:pt x="19215" y="21185"/>
                    <a:pt x="19322" y="21076"/>
                  </a:cubicBezTo>
                  <a:close/>
                  <a:moveTo>
                    <a:pt x="12969" y="21250"/>
                  </a:moveTo>
                  <a:cubicBezTo>
                    <a:pt x="12971" y="21253"/>
                    <a:pt x="12971" y="21258"/>
                    <a:pt x="12972" y="21261"/>
                  </a:cubicBezTo>
                  <a:cubicBezTo>
                    <a:pt x="12955" y="21317"/>
                    <a:pt x="12934" y="21371"/>
                    <a:pt x="12913" y="21426"/>
                  </a:cubicBezTo>
                  <a:cubicBezTo>
                    <a:pt x="12907" y="21422"/>
                    <a:pt x="12904" y="21419"/>
                    <a:pt x="12898" y="21417"/>
                  </a:cubicBezTo>
                  <a:cubicBezTo>
                    <a:pt x="12914" y="21359"/>
                    <a:pt x="12937" y="21303"/>
                    <a:pt x="12969" y="21250"/>
                  </a:cubicBezTo>
                  <a:close/>
                  <a:moveTo>
                    <a:pt x="27969" y="21390"/>
                  </a:moveTo>
                  <a:cubicBezTo>
                    <a:pt x="27993" y="21391"/>
                    <a:pt x="28019" y="21391"/>
                    <a:pt x="28044" y="21393"/>
                  </a:cubicBezTo>
                  <a:lnTo>
                    <a:pt x="28057" y="21393"/>
                  </a:lnTo>
                  <a:cubicBezTo>
                    <a:pt x="28031" y="21413"/>
                    <a:pt x="28006" y="21433"/>
                    <a:pt x="27979" y="21454"/>
                  </a:cubicBezTo>
                  <a:cubicBezTo>
                    <a:pt x="27969" y="21446"/>
                    <a:pt x="27957" y="21439"/>
                    <a:pt x="27944" y="21433"/>
                  </a:cubicBezTo>
                  <a:cubicBezTo>
                    <a:pt x="27951" y="21419"/>
                    <a:pt x="27961" y="21404"/>
                    <a:pt x="27969" y="21390"/>
                  </a:cubicBezTo>
                  <a:close/>
                  <a:moveTo>
                    <a:pt x="33207" y="20805"/>
                  </a:moveTo>
                  <a:lnTo>
                    <a:pt x="33207" y="20805"/>
                  </a:lnTo>
                  <a:cubicBezTo>
                    <a:pt x="33400" y="21054"/>
                    <a:pt x="33642" y="21275"/>
                    <a:pt x="33901" y="21468"/>
                  </a:cubicBezTo>
                  <a:cubicBezTo>
                    <a:pt x="33896" y="21465"/>
                    <a:pt x="33895" y="21465"/>
                    <a:pt x="33891" y="21464"/>
                  </a:cubicBezTo>
                  <a:cubicBezTo>
                    <a:pt x="33770" y="21422"/>
                    <a:pt x="33651" y="21370"/>
                    <a:pt x="33541" y="21309"/>
                  </a:cubicBezTo>
                  <a:cubicBezTo>
                    <a:pt x="33525" y="21288"/>
                    <a:pt x="33509" y="21268"/>
                    <a:pt x="33491" y="21250"/>
                  </a:cubicBezTo>
                  <a:cubicBezTo>
                    <a:pt x="33382" y="21115"/>
                    <a:pt x="33291" y="20964"/>
                    <a:pt x="33207" y="20805"/>
                  </a:cubicBezTo>
                  <a:close/>
                  <a:moveTo>
                    <a:pt x="24094" y="21432"/>
                  </a:moveTo>
                  <a:cubicBezTo>
                    <a:pt x="24096" y="21446"/>
                    <a:pt x="24100" y="21461"/>
                    <a:pt x="24102" y="21476"/>
                  </a:cubicBezTo>
                  <a:cubicBezTo>
                    <a:pt x="24100" y="21476"/>
                    <a:pt x="24099" y="21477"/>
                    <a:pt x="24099" y="21477"/>
                  </a:cubicBezTo>
                  <a:cubicBezTo>
                    <a:pt x="24094" y="21462"/>
                    <a:pt x="24091" y="21448"/>
                    <a:pt x="24087" y="21435"/>
                  </a:cubicBezTo>
                  <a:cubicBezTo>
                    <a:pt x="24088" y="21433"/>
                    <a:pt x="24093" y="21433"/>
                    <a:pt x="24094" y="21432"/>
                  </a:cubicBezTo>
                  <a:close/>
                  <a:moveTo>
                    <a:pt x="18476" y="21400"/>
                  </a:moveTo>
                  <a:lnTo>
                    <a:pt x="18476" y="21400"/>
                  </a:lnTo>
                  <a:cubicBezTo>
                    <a:pt x="18512" y="21417"/>
                    <a:pt x="18547" y="21432"/>
                    <a:pt x="18583" y="21448"/>
                  </a:cubicBezTo>
                  <a:cubicBezTo>
                    <a:pt x="18567" y="21464"/>
                    <a:pt x="18550" y="21480"/>
                    <a:pt x="18534" y="21499"/>
                  </a:cubicBezTo>
                  <a:cubicBezTo>
                    <a:pt x="18515" y="21465"/>
                    <a:pt x="18496" y="21433"/>
                    <a:pt x="18476" y="21400"/>
                  </a:cubicBezTo>
                  <a:close/>
                  <a:moveTo>
                    <a:pt x="31368" y="20466"/>
                  </a:moveTo>
                  <a:cubicBezTo>
                    <a:pt x="31291" y="20619"/>
                    <a:pt x="31216" y="20773"/>
                    <a:pt x="31139" y="20925"/>
                  </a:cubicBezTo>
                  <a:cubicBezTo>
                    <a:pt x="31120" y="20963"/>
                    <a:pt x="31110" y="21021"/>
                    <a:pt x="31130" y="21050"/>
                  </a:cubicBezTo>
                  <a:cubicBezTo>
                    <a:pt x="31005" y="21136"/>
                    <a:pt x="30882" y="21218"/>
                    <a:pt x="30764" y="21309"/>
                  </a:cubicBezTo>
                  <a:cubicBezTo>
                    <a:pt x="30804" y="21316"/>
                    <a:pt x="30844" y="21319"/>
                    <a:pt x="30885" y="21319"/>
                  </a:cubicBezTo>
                  <a:cubicBezTo>
                    <a:pt x="30995" y="21319"/>
                    <a:pt x="31105" y="21293"/>
                    <a:pt x="31203" y="21245"/>
                  </a:cubicBezTo>
                  <a:lnTo>
                    <a:pt x="31203" y="21245"/>
                  </a:lnTo>
                  <a:cubicBezTo>
                    <a:pt x="31102" y="21335"/>
                    <a:pt x="31001" y="21425"/>
                    <a:pt x="30896" y="21512"/>
                  </a:cubicBezTo>
                  <a:cubicBezTo>
                    <a:pt x="30735" y="21413"/>
                    <a:pt x="30569" y="21324"/>
                    <a:pt x="30398" y="21245"/>
                  </a:cubicBezTo>
                  <a:lnTo>
                    <a:pt x="30398" y="21245"/>
                  </a:lnTo>
                  <a:cubicBezTo>
                    <a:pt x="30433" y="21249"/>
                    <a:pt x="30468" y="21251"/>
                    <a:pt x="30503" y="21251"/>
                  </a:cubicBezTo>
                  <a:cubicBezTo>
                    <a:pt x="30572" y="21251"/>
                    <a:pt x="30640" y="21243"/>
                    <a:pt x="30706" y="21226"/>
                  </a:cubicBezTo>
                  <a:cubicBezTo>
                    <a:pt x="30527" y="21047"/>
                    <a:pt x="30202" y="21095"/>
                    <a:pt x="30023" y="20918"/>
                  </a:cubicBezTo>
                  <a:lnTo>
                    <a:pt x="30023" y="20918"/>
                  </a:lnTo>
                  <a:cubicBezTo>
                    <a:pt x="30033" y="20918"/>
                    <a:pt x="30042" y="20918"/>
                    <a:pt x="30051" y="20918"/>
                  </a:cubicBezTo>
                  <a:cubicBezTo>
                    <a:pt x="30098" y="20918"/>
                    <a:pt x="30146" y="20915"/>
                    <a:pt x="30193" y="20909"/>
                  </a:cubicBezTo>
                  <a:cubicBezTo>
                    <a:pt x="30227" y="20934"/>
                    <a:pt x="30260" y="20957"/>
                    <a:pt x="30296" y="20979"/>
                  </a:cubicBezTo>
                  <a:cubicBezTo>
                    <a:pt x="30282" y="20996"/>
                    <a:pt x="30267" y="21011"/>
                    <a:pt x="30254" y="21028"/>
                  </a:cubicBezTo>
                  <a:cubicBezTo>
                    <a:pt x="30280" y="21020"/>
                    <a:pt x="30304" y="21008"/>
                    <a:pt x="30330" y="20998"/>
                  </a:cubicBezTo>
                  <a:cubicBezTo>
                    <a:pt x="30359" y="21014"/>
                    <a:pt x="30388" y="21028"/>
                    <a:pt x="30417" y="21041"/>
                  </a:cubicBezTo>
                  <a:cubicBezTo>
                    <a:pt x="30410" y="21022"/>
                    <a:pt x="30401" y="20999"/>
                    <a:pt x="30391" y="20975"/>
                  </a:cubicBezTo>
                  <a:cubicBezTo>
                    <a:pt x="30732" y="20837"/>
                    <a:pt x="31059" y="20667"/>
                    <a:pt x="31368" y="20466"/>
                  </a:cubicBezTo>
                  <a:close/>
                  <a:moveTo>
                    <a:pt x="27903" y="21505"/>
                  </a:moveTo>
                  <a:cubicBezTo>
                    <a:pt x="27905" y="21505"/>
                    <a:pt x="27906" y="21506"/>
                    <a:pt x="27908" y="21506"/>
                  </a:cubicBezTo>
                  <a:cubicBezTo>
                    <a:pt x="27903" y="21509"/>
                    <a:pt x="27899" y="21513"/>
                    <a:pt x="27896" y="21515"/>
                  </a:cubicBezTo>
                  <a:cubicBezTo>
                    <a:pt x="27897" y="21512"/>
                    <a:pt x="27900" y="21507"/>
                    <a:pt x="27903" y="21505"/>
                  </a:cubicBezTo>
                  <a:close/>
                  <a:moveTo>
                    <a:pt x="19311" y="21526"/>
                  </a:moveTo>
                  <a:cubicBezTo>
                    <a:pt x="19322" y="21534"/>
                    <a:pt x="19333" y="21537"/>
                    <a:pt x="19344" y="21541"/>
                  </a:cubicBezTo>
                  <a:cubicBezTo>
                    <a:pt x="19337" y="21548"/>
                    <a:pt x="19328" y="21552"/>
                    <a:pt x="19318" y="21560"/>
                  </a:cubicBezTo>
                  <a:lnTo>
                    <a:pt x="19292" y="21544"/>
                  </a:lnTo>
                  <a:cubicBezTo>
                    <a:pt x="19299" y="21538"/>
                    <a:pt x="19307" y="21531"/>
                    <a:pt x="19311" y="21526"/>
                  </a:cubicBezTo>
                  <a:close/>
                  <a:moveTo>
                    <a:pt x="26750" y="21399"/>
                  </a:moveTo>
                  <a:lnTo>
                    <a:pt x="26750" y="21399"/>
                  </a:lnTo>
                  <a:cubicBezTo>
                    <a:pt x="26787" y="21446"/>
                    <a:pt x="26826" y="21491"/>
                    <a:pt x="26865" y="21537"/>
                  </a:cubicBezTo>
                  <a:cubicBezTo>
                    <a:pt x="26850" y="21548"/>
                    <a:pt x="26837" y="21560"/>
                    <a:pt x="26823" y="21571"/>
                  </a:cubicBezTo>
                  <a:cubicBezTo>
                    <a:pt x="26800" y="21513"/>
                    <a:pt x="26774" y="21457"/>
                    <a:pt x="26750" y="21399"/>
                  </a:cubicBezTo>
                  <a:close/>
                  <a:moveTo>
                    <a:pt x="31887" y="21471"/>
                  </a:moveTo>
                  <a:cubicBezTo>
                    <a:pt x="31889" y="21493"/>
                    <a:pt x="31892" y="21516"/>
                    <a:pt x="31904" y="21534"/>
                  </a:cubicBezTo>
                  <a:lnTo>
                    <a:pt x="31839" y="21593"/>
                  </a:lnTo>
                  <a:cubicBezTo>
                    <a:pt x="31856" y="21552"/>
                    <a:pt x="31872" y="21512"/>
                    <a:pt x="31887" y="21471"/>
                  </a:cubicBezTo>
                  <a:close/>
                  <a:moveTo>
                    <a:pt x="11806" y="21596"/>
                  </a:moveTo>
                  <a:lnTo>
                    <a:pt x="11810" y="21602"/>
                  </a:lnTo>
                  <a:cubicBezTo>
                    <a:pt x="11803" y="21606"/>
                    <a:pt x="11796" y="21608"/>
                    <a:pt x="11787" y="21609"/>
                  </a:cubicBezTo>
                  <a:cubicBezTo>
                    <a:pt x="11793" y="21606"/>
                    <a:pt x="11800" y="21600"/>
                    <a:pt x="11806" y="21596"/>
                  </a:cubicBezTo>
                  <a:close/>
                  <a:moveTo>
                    <a:pt x="20349" y="21253"/>
                  </a:moveTo>
                  <a:lnTo>
                    <a:pt x="20349" y="21415"/>
                  </a:lnTo>
                  <a:cubicBezTo>
                    <a:pt x="20324" y="21483"/>
                    <a:pt x="20297" y="21550"/>
                    <a:pt x="20266" y="21615"/>
                  </a:cubicBezTo>
                  <a:cubicBezTo>
                    <a:pt x="20297" y="21494"/>
                    <a:pt x="20324" y="21375"/>
                    <a:pt x="20349" y="21253"/>
                  </a:cubicBezTo>
                  <a:close/>
                  <a:moveTo>
                    <a:pt x="18018" y="21393"/>
                  </a:moveTo>
                  <a:lnTo>
                    <a:pt x="18018" y="21393"/>
                  </a:lnTo>
                  <a:cubicBezTo>
                    <a:pt x="18050" y="21395"/>
                    <a:pt x="18082" y="21397"/>
                    <a:pt x="18113" y="21397"/>
                  </a:cubicBezTo>
                  <a:cubicBezTo>
                    <a:pt x="18132" y="21397"/>
                    <a:pt x="18150" y="21396"/>
                    <a:pt x="18168" y="21396"/>
                  </a:cubicBezTo>
                  <a:cubicBezTo>
                    <a:pt x="18219" y="21473"/>
                    <a:pt x="18270" y="21548"/>
                    <a:pt x="18326" y="21622"/>
                  </a:cubicBezTo>
                  <a:cubicBezTo>
                    <a:pt x="18222" y="21548"/>
                    <a:pt x="18119" y="21470"/>
                    <a:pt x="18018" y="21393"/>
                  </a:cubicBezTo>
                  <a:close/>
                  <a:moveTo>
                    <a:pt x="14696" y="21502"/>
                  </a:moveTo>
                  <a:cubicBezTo>
                    <a:pt x="14729" y="21538"/>
                    <a:pt x="14769" y="21573"/>
                    <a:pt x="14805" y="21608"/>
                  </a:cubicBezTo>
                  <a:lnTo>
                    <a:pt x="14734" y="21629"/>
                  </a:lnTo>
                  <a:cubicBezTo>
                    <a:pt x="14715" y="21587"/>
                    <a:pt x="14699" y="21548"/>
                    <a:pt x="14684" y="21506"/>
                  </a:cubicBezTo>
                  <a:cubicBezTo>
                    <a:pt x="14689" y="21505"/>
                    <a:pt x="14692" y="21505"/>
                    <a:pt x="14696" y="21502"/>
                  </a:cubicBezTo>
                  <a:close/>
                  <a:moveTo>
                    <a:pt x="27500" y="21349"/>
                  </a:moveTo>
                  <a:cubicBezTo>
                    <a:pt x="27548" y="21375"/>
                    <a:pt x="27594" y="21397"/>
                    <a:pt x="27642" y="21417"/>
                  </a:cubicBezTo>
                  <a:lnTo>
                    <a:pt x="27533" y="21640"/>
                  </a:lnTo>
                  <a:cubicBezTo>
                    <a:pt x="27453" y="21599"/>
                    <a:pt x="27376" y="21552"/>
                    <a:pt x="27302" y="21500"/>
                  </a:cubicBezTo>
                  <a:lnTo>
                    <a:pt x="27302" y="21500"/>
                  </a:lnTo>
                  <a:cubicBezTo>
                    <a:pt x="27337" y="21516"/>
                    <a:pt x="27370" y="21531"/>
                    <a:pt x="27407" y="21542"/>
                  </a:cubicBezTo>
                  <a:cubicBezTo>
                    <a:pt x="27407" y="21521"/>
                    <a:pt x="27410" y="21483"/>
                    <a:pt x="27392" y="21464"/>
                  </a:cubicBezTo>
                  <a:cubicBezTo>
                    <a:pt x="27382" y="21451"/>
                    <a:pt x="27373" y="21439"/>
                    <a:pt x="27362" y="21426"/>
                  </a:cubicBezTo>
                  <a:cubicBezTo>
                    <a:pt x="27407" y="21400"/>
                    <a:pt x="27455" y="21377"/>
                    <a:pt x="27500" y="21349"/>
                  </a:cubicBezTo>
                  <a:close/>
                  <a:moveTo>
                    <a:pt x="18740" y="21516"/>
                  </a:moveTo>
                  <a:cubicBezTo>
                    <a:pt x="18774" y="21534"/>
                    <a:pt x="18810" y="21547"/>
                    <a:pt x="18845" y="21564"/>
                  </a:cubicBezTo>
                  <a:cubicBezTo>
                    <a:pt x="18784" y="21612"/>
                    <a:pt x="18721" y="21661"/>
                    <a:pt x="18660" y="21709"/>
                  </a:cubicBezTo>
                  <a:cubicBezTo>
                    <a:pt x="18636" y="21672"/>
                    <a:pt x="18614" y="21632"/>
                    <a:pt x="18591" y="21595"/>
                  </a:cubicBezTo>
                  <a:cubicBezTo>
                    <a:pt x="18641" y="21570"/>
                    <a:pt x="18691" y="21544"/>
                    <a:pt x="18740" y="21516"/>
                  </a:cubicBezTo>
                  <a:close/>
                  <a:moveTo>
                    <a:pt x="14744" y="21651"/>
                  </a:moveTo>
                  <a:cubicBezTo>
                    <a:pt x="14783" y="21654"/>
                    <a:pt x="14821" y="21657"/>
                    <a:pt x="14859" y="21660"/>
                  </a:cubicBezTo>
                  <a:cubicBezTo>
                    <a:pt x="14864" y="21664"/>
                    <a:pt x="14867" y="21669"/>
                    <a:pt x="14873" y="21673"/>
                  </a:cubicBezTo>
                  <a:cubicBezTo>
                    <a:pt x="14843" y="21689"/>
                    <a:pt x="14808" y="21705"/>
                    <a:pt x="14776" y="21718"/>
                  </a:cubicBezTo>
                  <a:cubicBezTo>
                    <a:pt x="14764" y="21696"/>
                    <a:pt x="14755" y="21674"/>
                    <a:pt x="14744" y="21651"/>
                  </a:cubicBezTo>
                  <a:close/>
                  <a:moveTo>
                    <a:pt x="26945" y="21635"/>
                  </a:moveTo>
                  <a:cubicBezTo>
                    <a:pt x="26975" y="21672"/>
                    <a:pt x="27010" y="21703"/>
                    <a:pt x="27042" y="21738"/>
                  </a:cubicBezTo>
                  <a:cubicBezTo>
                    <a:pt x="26981" y="21719"/>
                    <a:pt x="26923" y="21698"/>
                    <a:pt x="26866" y="21672"/>
                  </a:cubicBezTo>
                  <a:cubicBezTo>
                    <a:pt x="26866" y="21669"/>
                    <a:pt x="26865" y="21667"/>
                    <a:pt x="26865" y="21667"/>
                  </a:cubicBezTo>
                  <a:cubicBezTo>
                    <a:pt x="26891" y="21657"/>
                    <a:pt x="26917" y="21645"/>
                    <a:pt x="26945" y="21635"/>
                  </a:cubicBezTo>
                  <a:close/>
                  <a:moveTo>
                    <a:pt x="29989" y="21112"/>
                  </a:moveTo>
                  <a:lnTo>
                    <a:pt x="29989" y="21112"/>
                  </a:lnTo>
                  <a:cubicBezTo>
                    <a:pt x="30154" y="21272"/>
                    <a:pt x="30323" y="21433"/>
                    <a:pt x="30520" y="21551"/>
                  </a:cubicBezTo>
                  <a:cubicBezTo>
                    <a:pt x="30585" y="21589"/>
                    <a:pt x="30654" y="21622"/>
                    <a:pt x="30725" y="21647"/>
                  </a:cubicBezTo>
                  <a:cubicBezTo>
                    <a:pt x="30680" y="21683"/>
                    <a:pt x="30635" y="21718"/>
                    <a:pt x="30590" y="21753"/>
                  </a:cubicBezTo>
                  <a:cubicBezTo>
                    <a:pt x="30408" y="21625"/>
                    <a:pt x="30234" y="21486"/>
                    <a:pt x="30070" y="21335"/>
                  </a:cubicBezTo>
                  <a:cubicBezTo>
                    <a:pt x="30052" y="21259"/>
                    <a:pt x="30026" y="21182"/>
                    <a:pt x="29989" y="21112"/>
                  </a:cubicBezTo>
                  <a:close/>
                  <a:moveTo>
                    <a:pt x="27433" y="21635"/>
                  </a:moveTo>
                  <a:lnTo>
                    <a:pt x="27433" y="21635"/>
                  </a:lnTo>
                  <a:cubicBezTo>
                    <a:pt x="27460" y="21650"/>
                    <a:pt x="27485" y="21664"/>
                    <a:pt x="27513" y="21679"/>
                  </a:cubicBezTo>
                  <a:cubicBezTo>
                    <a:pt x="27505" y="21703"/>
                    <a:pt x="27501" y="21731"/>
                    <a:pt x="27505" y="21754"/>
                  </a:cubicBezTo>
                  <a:cubicBezTo>
                    <a:pt x="27475" y="21718"/>
                    <a:pt x="27447" y="21680"/>
                    <a:pt x="27433" y="21635"/>
                  </a:cubicBezTo>
                  <a:close/>
                  <a:moveTo>
                    <a:pt x="9740" y="21252"/>
                  </a:moveTo>
                  <a:lnTo>
                    <a:pt x="9740" y="21718"/>
                  </a:lnTo>
                  <a:cubicBezTo>
                    <a:pt x="9731" y="21734"/>
                    <a:pt x="9722" y="21749"/>
                    <a:pt x="9712" y="21766"/>
                  </a:cubicBezTo>
                  <a:cubicBezTo>
                    <a:pt x="9724" y="21602"/>
                    <a:pt x="9725" y="21436"/>
                    <a:pt x="9734" y="21272"/>
                  </a:cubicBezTo>
                  <a:cubicBezTo>
                    <a:pt x="9737" y="21265"/>
                    <a:pt x="9738" y="21259"/>
                    <a:pt x="9740" y="21252"/>
                  </a:cubicBezTo>
                  <a:close/>
                  <a:moveTo>
                    <a:pt x="28937" y="21754"/>
                  </a:moveTo>
                  <a:lnTo>
                    <a:pt x="28937" y="21766"/>
                  </a:lnTo>
                  <a:cubicBezTo>
                    <a:pt x="28936" y="21767"/>
                    <a:pt x="28936" y="21770"/>
                    <a:pt x="28934" y="21773"/>
                  </a:cubicBezTo>
                  <a:cubicBezTo>
                    <a:pt x="28936" y="21767"/>
                    <a:pt x="28937" y="21760"/>
                    <a:pt x="28937" y="21754"/>
                  </a:cubicBezTo>
                  <a:close/>
                  <a:moveTo>
                    <a:pt x="12808" y="21545"/>
                  </a:moveTo>
                  <a:cubicBezTo>
                    <a:pt x="12815" y="21545"/>
                    <a:pt x="12823" y="21545"/>
                    <a:pt x="12830" y="21548"/>
                  </a:cubicBezTo>
                  <a:cubicBezTo>
                    <a:pt x="12834" y="21558"/>
                    <a:pt x="12842" y="21570"/>
                    <a:pt x="12847" y="21580"/>
                  </a:cubicBezTo>
                  <a:cubicBezTo>
                    <a:pt x="12812" y="21651"/>
                    <a:pt x="12776" y="21719"/>
                    <a:pt x="12737" y="21788"/>
                  </a:cubicBezTo>
                  <a:cubicBezTo>
                    <a:pt x="12735" y="21785"/>
                    <a:pt x="12731" y="21785"/>
                    <a:pt x="12730" y="21783"/>
                  </a:cubicBezTo>
                  <a:cubicBezTo>
                    <a:pt x="12754" y="21703"/>
                    <a:pt x="12781" y="21625"/>
                    <a:pt x="12808" y="21545"/>
                  </a:cubicBezTo>
                  <a:close/>
                  <a:moveTo>
                    <a:pt x="27145" y="21692"/>
                  </a:moveTo>
                  <a:cubicBezTo>
                    <a:pt x="27189" y="21727"/>
                    <a:pt x="27235" y="21760"/>
                    <a:pt x="27280" y="21795"/>
                  </a:cubicBezTo>
                  <a:cubicBezTo>
                    <a:pt x="27244" y="21788"/>
                    <a:pt x="27208" y="21778"/>
                    <a:pt x="27173" y="21770"/>
                  </a:cubicBezTo>
                  <a:cubicBezTo>
                    <a:pt x="27170" y="21744"/>
                    <a:pt x="27160" y="21717"/>
                    <a:pt x="27145" y="21692"/>
                  </a:cubicBezTo>
                  <a:close/>
                  <a:moveTo>
                    <a:pt x="29174" y="21147"/>
                  </a:moveTo>
                  <a:lnTo>
                    <a:pt x="29174" y="21147"/>
                  </a:lnTo>
                  <a:cubicBezTo>
                    <a:pt x="29197" y="21368"/>
                    <a:pt x="29225" y="21583"/>
                    <a:pt x="29270" y="21798"/>
                  </a:cubicBezTo>
                  <a:cubicBezTo>
                    <a:pt x="29241" y="21693"/>
                    <a:pt x="29218" y="21600"/>
                    <a:pt x="29197" y="21522"/>
                  </a:cubicBezTo>
                  <a:lnTo>
                    <a:pt x="29186" y="21589"/>
                  </a:lnTo>
                  <a:lnTo>
                    <a:pt x="29174" y="21147"/>
                  </a:lnTo>
                  <a:close/>
                  <a:moveTo>
                    <a:pt x="28314" y="21471"/>
                  </a:moveTo>
                  <a:lnTo>
                    <a:pt x="28314" y="21471"/>
                  </a:lnTo>
                  <a:cubicBezTo>
                    <a:pt x="28234" y="21589"/>
                    <a:pt x="28153" y="21708"/>
                    <a:pt x="28067" y="21821"/>
                  </a:cubicBezTo>
                  <a:cubicBezTo>
                    <a:pt x="28043" y="21814"/>
                    <a:pt x="28017" y="21807"/>
                    <a:pt x="27992" y="21802"/>
                  </a:cubicBezTo>
                  <a:cubicBezTo>
                    <a:pt x="28107" y="21696"/>
                    <a:pt x="28216" y="21586"/>
                    <a:pt x="28314" y="21471"/>
                  </a:cubicBezTo>
                  <a:close/>
                  <a:moveTo>
                    <a:pt x="32552" y="21878"/>
                  </a:moveTo>
                  <a:lnTo>
                    <a:pt x="32552" y="21908"/>
                  </a:lnTo>
                  <a:lnTo>
                    <a:pt x="32544" y="21907"/>
                  </a:lnTo>
                  <a:cubicBezTo>
                    <a:pt x="32546" y="21898"/>
                    <a:pt x="32550" y="21889"/>
                    <a:pt x="32552" y="21878"/>
                  </a:cubicBezTo>
                  <a:close/>
                  <a:moveTo>
                    <a:pt x="20081" y="21789"/>
                  </a:moveTo>
                  <a:cubicBezTo>
                    <a:pt x="20083" y="21828"/>
                    <a:pt x="20086" y="21869"/>
                    <a:pt x="20092" y="21907"/>
                  </a:cubicBezTo>
                  <a:cubicBezTo>
                    <a:pt x="20085" y="21918"/>
                    <a:pt x="20078" y="21927"/>
                    <a:pt x="20070" y="21936"/>
                  </a:cubicBezTo>
                  <a:cubicBezTo>
                    <a:pt x="20034" y="21955"/>
                    <a:pt x="19999" y="21971"/>
                    <a:pt x="19963" y="21988"/>
                  </a:cubicBezTo>
                  <a:cubicBezTo>
                    <a:pt x="19964" y="21985"/>
                    <a:pt x="19964" y="21981"/>
                    <a:pt x="19967" y="21978"/>
                  </a:cubicBezTo>
                  <a:cubicBezTo>
                    <a:pt x="20008" y="21918"/>
                    <a:pt x="20047" y="21855"/>
                    <a:pt x="20081" y="21789"/>
                  </a:cubicBezTo>
                  <a:close/>
                  <a:moveTo>
                    <a:pt x="31929" y="20742"/>
                  </a:moveTo>
                  <a:cubicBezTo>
                    <a:pt x="31637" y="21178"/>
                    <a:pt x="31304" y="21587"/>
                    <a:pt x="30963" y="21988"/>
                  </a:cubicBezTo>
                  <a:cubicBezTo>
                    <a:pt x="30847" y="21921"/>
                    <a:pt x="30732" y="21849"/>
                    <a:pt x="30622" y="21773"/>
                  </a:cubicBezTo>
                  <a:cubicBezTo>
                    <a:pt x="30681" y="21740"/>
                    <a:pt x="30742" y="21705"/>
                    <a:pt x="30802" y="21672"/>
                  </a:cubicBezTo>
                  <a:cubicBezTo>
                    <a:pt x="30885" y="21694"/>
                    <a:pt x="30970" y="21707"/>
                    <a:pt x="31054" y="21707"/>
                  </a:cubicBezTo>
                  <a:cubicBezTo>
                    <a:pt x="31097" y="21707"/>
                    <a:pt x="31140" y="21704"/>
                    <a:pt x="31182" y="21696"/>
                  </a:cubicBezTo>
                  <a:cubicBezTo>
                    <a:pt x="31115" y="21650"/>
                    <a:pt x="31049" y="21603"/>
                    <a:pt x="30979" y="21560"/>
                  </a:cubicBezTo>
                  <a:cubicBezTo>
                    <a:pt x="31327" y="21332"/>
                    <a:pt x="31659" y="21050"/>
                    <a:pt x="31929" y="20742"/>
                  </a:cubicBezTo>
                  <a:close/>
                  <a:moveTo>
                    <a:pt x="19126" y="21689"/>
                  </a:moveTo>
                  <a:cubicBezTo>
                    <a:pt x="19134" y="21692"/>
                    <a:pt x="19140" y="21695"/>
                    <a:pt x="19147" y="21698"/>
                  </a:cubicBezTo>
                  <a:cubicBezTo>
                    <a:pt x="19079" y="21747"/>
                    <a:pt x="19010" y="21795"/>
                    <a:pt x="18939" y="21837"/>
                  </a:cubicBezTo>
                  <a:cubicBezTo>
                    <a:pt x="18963" y="21841"/>
                    <a:pt x="18986" y="21843"/>
                    <a:pt x="19010" y="21843"/>
                  </a:cubicBezTo>
                  <a:cubicBezTo>
                    <a:pt x="19101" y="21843"/>
                    <a:pt x="19191" y="21816"/>
                    <a:pt x="19279" y="21789"/>
                  </a:cubicBezTo>
                  <a:lnTo>
                    <a:pt x="19279" y="21789"/>
                  </a:lnTo>
                  <a:cubicBezTo>
                    <a:pt x="19198" y="21863"/>
                    <a:pt x="19112" y="21934"/>
                    <a:pt x="19025" y="22003"/>
                  </a:cubicBezTo>
                  <a:cubicBezTo>
                    <a:pt x="18948" y="21977"/>
                    <a:pt x="18875" y="21945"/>
                    <a:pt x="18807" y="21913"/>
                  </a:cubicBezTo>
                  <a:cubicBezTo>
                    <a:pt x="18916" y="21843"/>
                    <a:pt x="19023" y="21769"/>
                    <a:pt x="19126" y="21689"/>
                  </a:cubicBezTo>
                  <a:close/>
                  <a:moveTo>
                    <a:pt x="32475" y="21667"/>
                  </a:moveTo>
                  <a:cubicBezTo>
                    <a:pt x="32441" y="21756"/>
                    <a:pt x="32398" y="21853"/>
                    <a:pt x="32344" y="21952"/>
                  </a:cubicBezTo>
                  <a:lnTo>
                    <a:pt x="32287" y="22006"/>
                  </a:lnTo>
                  <a:cubicBezTo>
                    <a:pt x="32356" y="21897"/>
                    <a:pt x="32418" y="21783"/>
                    <a:pt x="32475" y="21667"/>
                  </a:cubicBezTo>
                  <a:close/>
                  <a:moveTo>
                    <a:pt x="26940" y="21878"/>
                  </a:moveTo>
                  <a:lnTo>
                    <a:pt x="26940" y="21878"/>
                  </a:lnTo>
                  <a:cubicBezTo>
                    <a:pt x="26941" y="21879"/>
                    <a:pt x="26942" y="21879"/>
                    <a:pt x="26945" y="21879"/>
                  </a:cubicBezTo>
                  <a:cubicBezTo>
                    <a:pt x="26949" y="21884"/>
                    <a:pt x="26954" y="21886"/>
                    <a:pt x="26959" y="21891"/>
                  </a:cubicBezTo>
                  <a:cubicBezTo>
                    <a:pt x="26956" y="21886"/>
                    <a:pt x="26955" y="21884"/>
                    <a:pt x="26955" y="21879"/>
                  </a:cubicBezTo>
                  <a:lnTo>
                    <a:pt x="26955" y="21879"/>
                  </a:lnTo>
                  <a:cubicBezTo>
                    <a:pt x="27071" y="21898"/>
                    <a:pt x="27189" y="21913"/>
                    <a:pt x="27308" y="21921"/>
                  </a:cubicBezTo>
                  <a:cubicBezTo>
                    <a:pt x="27259" y="21956"/>
                    <a:pt x="27209" y="21991"/>
                    <a:pt x="27160" y="22027"/>
                  </a:cubicBezTo>
                  <a:cubicBezTo>
                    <a:pt x="27085" y="21985"/>
                    <a:pt x="27009" y="21936"/>
                    <a:pt x="26940" y="21878"/>
                  </a:cubicBezTo>
                  <a:close/>
                  <a:moveTo>
                    <a:pt x="29488" y="21971"/>
                  </a:moveTo>
                  <a:cubicBezTo>
                    <a:pt x="29496" y="22007"/>
                    <a:pt x="29505" y="22039"/>
                    <a:pt x="29518" y="22072"/>
                  </a:cubicBezTo>
                  <a:cubicBezTo>
                    <a:pt x="29508" y="22058"/>
                    <a:pt x="29498" y="22042"/>
                    <a:pt x="29488" y="22024"/>
                  </a:cubicBezTo>
                  <a:lnTo>
                    <a:pt x="29488" y="21971"/>
                  </a:lnTo>
                  <a:close/>
                  <a:moveTo>
                    <a:pt x="27896" y="21886"/>
                  </a:moveTo>
                  <a:cubicBezTo>
                    <a:pt x="27915" y="21898"/>
                    <a:pt x="27937" y="21908"/>
                    <a:pt x="27957" y="21921"/>
                  </a:cubicBezTo>
                  <a:cubicBezTo>
                    <a:pt x="27966" y="21927"/>
                    <a:pt x="27976" y="21930"/>
                    <a:pt x="27985" y="21936"/>
                  </a:cubicBezTo>
                  <a:cubicBezTo>
                    <a:pt x="27948" y="21985"/>
                    <a:pt x="27911" y="22032"/>
                    <a:pt x="27871" y="22080"/>
                  </a:cubicBezTo>
                  <a:cubicBezTo>
                    <a:pt x="27838" y="22051"/>
                    <a:pt x="27803" y="22022"/>
                    <a:pt x="27770" y="21992"/>
                  </a:cubicBezTo>
                  <a:cubicBezTo>
                    <a:pt x="27813" y="21956"/>
                    <a:pt x="27855" y="21921"/>
                    <a:pt x="27896" y="21886"/>
                  </a:cubicBezTo>
                  <a:close/>
                  <a:moveTo>
                    <a:pt x="16969" y="21824"/>
                  </a:moveTo>
                  <a:cubicBezTo>
                    <a:pt x="17015" y="21905"/>
                    <a:pt x="17046" y="21992"/>
                    <a:pt x="17059" y="22083"/>
                  </a:cubicBezTo>
                  <a:cubicBezTo>
                    <a:pt x="17022" y="22003"/>
                    <a:pt x="16992" y="21920"/>
                    <a:pt x="16964" y="21834"/>
                  </a:cubicBezTo>
                  <a:cubicBezTo>
                    <a:pt x="16966" y="21831"/>
                    <a:pt x="16966" y="21827"/>
                    <a:pt x="16969" y="21824"/>
                  </a:cubicBezTo>
                  <a:close/>
                  <a:moveTo>
                    <a:pt x="9449" y="22049"/>
                  </a:moveTo>
                  <a:cubicBezTo>
                    <a:pt x="9452" y="22061"/>
                    <a:pt x="9455" y="22074"/>
                    <a:pt x="9458" y="22087"/>
                  </a:cubicBezTo>
                  <a:lnTo>
                    <a:pt x="9446" y="22100"/>
                  </a:lnTo>
                  <a:cubicBezTo>
                    <a:pt x="9446" y="22083"/>
                    <a:pt x="9449" y="22065"/>
                    <a:pt x="9449" y="22049"/>
                  </a:cubicBezTo>
                  <a:close/>
                  <a:moveTo>
                    <a:pt x="32531" y="21959"/>
                  </a:moveTo>
                  <a:lnTo>
                    <a:pt x="32531" y="21959"/>
                  </a:lnTo>
                  <a:cubicBezTo>
                    <a:pt x="32526" y="22010"/>
                    <a:pt x="32521" y="22064"/>
                    <a:pt x="32515" y="22116"/>
                  </a:cubicBezTo>
                  <a:lnTo>
                    <a:pt x="32494" y="22110"/>
                  </a:lnTo>
                  <a:cubicBezTo>
                    <a:pt x="32508" y="22061"/>
                    <a:pt x="32518" y="22008"/>
                    <a:pt x="32531" y="21959"/>
                  </a:cubicBezTo>
                  <a:close/>
                  <a:moveTo>
                    <a:pt x="33600" y="21734"/>
                  </a:moveTo>
                  <a:lnTo>
                    <a:pt x="33737" y="21930"/>
                  </a:lnTo>
                  <a:cubicBezTo>
                    <a:pt x="33742" y="21933"/>
                    <a:pt x="33745" y="21936"/>
                    <a:pt x="33751" y="21937"/>
                  </a:cubicBezTo>
                  <a:cubicBezTo>
                    <a:pt x="33767" y="21978"/>
                    <a:pt x="33782" y="22020"/>
                    <a:pt x="33811" y="22059"/>
                  </a:cubicBezTo>
                  <a:cubicBezTo>
                    <a:pt x="33825" y="22080"/>
                    <a:pt x="33840" y="22100"/>
                    <a:pt x="33857" y="22117"/>
                  </a:cubicBezTo>
                  <a:cubicBezTo>
                    <a:pt x="33779" y="22046"/>
                    <a:pt x="33702" y="21974"/>
                    <a:pt x="33629" y="21900"/>
                  </a:cubicBezTo>
                  <a:cubicBezTo>
                    <a:pt x="33618" y="21846"/>
                    <a:pt x="33606" y="21789"/>
                    <a:pt x="33600" y="21734"/>
                  </a:cubicBezTo>
                  <a:close/>
                  <a:moveTo>
                    <a:pt x="15259" y="22053"/>
                  </a:moveTo>
                  <a:cubicBezTo>
                    <a:pt x="15251" y="22081"/>
                    <a:pt x="15240" y="22109"/>
                    <a:pt x="15227" y="22136"/>
                  </a:cubicBezTo>
                  <a:cubicBezTo>
                    <a:pt x="15214" y="22132"/>
                    <a:pt x="15201" y="22126"/>
                    <a:pt x="15190" y="22122"/>
                  </a:cubicBezTo>
                  <a:cubicBezTo>
                    <a:pt x="15213" y="22100"/>
                    <a:pt x="15238" y="22078"/>
                    <a:pt x="15259" y="22053"/>
                  </a:cubicBezTo>
                  <a:close/>
                  <a:moveTo>
                    <a:pt x="27542" y="21992"/>
                  </a:moveTo>
                  <a:cubicBezTo>
                    <a:pt x="27545" y="21995"/>
                    <a:pt x="27550" y="22000"/>
                    <a:pt x="27555" y="22001"/>
                  </a:cubicBezTo>
                  <a:cubicBezTo>
                    <a:pt x="27501" y="22049"/>
                    <a:pt x="27449" y="22094"/>
                    <a:pt x="27395" y="22139"/>
                  </a:cubicBezTo>
                  <a:cubicBezTo>
                    <a:pt x="27324" y="22109"/>
                    <a:pt x="27253" y="22075"/>
                    <a:pt x="27182" y="22039"/>
                  </a:cubicBezTo>
                  <a:lnTo>
                    <a:pt x="27182" y="22039"/>
                  </a:lnTo>
                  <a:cubicBezTo>
                    <a:pt x="27212" y="22043"/>
                    <a:pt x="27243" y="22045"/>
                    <a:pt x="27273" y="22045"/>
                  </a:cubicBezTo>
                  <a:cubicBezTo>
                    <a:pt x="27366" y="22045"/>
                    <a:pt x="27457" y="22026"/>
                    <a:pt x="27542" y="21992"/>
                  </a:cubicBezTo>
                  <a:close/>
                  <a:moveTo>
                    <a:pt x="17901" y="22000"/>
                  </a:moveTo>
                  <a:lnTo>
                    <a:pt x="17901" y="22000"/>
                  </a:lnTo>
                  <a:cubicBezTo>
                    <a:pt x="17957" y="22042"/>
                    <a:pt x="18014" y="22085"/>
                    <a:pt x="18074" y="22126"/>
                  </a:cubicBezTo>
                  <a:lnTo>
                    <a:pt x="18055" y="22145"/>
                  </a:lnTo>
                  <a:cubicBezTo>
                    <a:pt x="18016" y="22129"/>
                    <a:pt x="17978" y="22110"/>
                    <a:pt x="17939" y="22088"/>
                  </a:cubicBezTo>
                  <a:cubicBezTo>
                    <a:pt x="17927" y="22059"/>
                    <a:pt x="17914" y="22029"/>
                    <a:pt x="17901" y="22000"/>
                  </a:cubicBezTo>
                  <a:close/>
                  <a:moveTo>
                    <a:pt x="13232" y="21718"/>
                  </a:moveTo>
                  <a:lnTo>
                    <a:pt x="13232" y="22117"/>
                  </a:lnTo>
                  <a:cubicBezTo>
                    <a:pt x="13223" y="22130"/>
                    <a:pt x="13215" y="22145"/>
                    <a:pt x="13205" y="22158"/>
                  </a:cubicBezTo>
                  <a:cubicBezTo>
                    <a:pt x="13216" y="22016"/>
                    <a:pt x="13218" y="21870"/>
                    <a:pt x="13226" y="21727"/>
                  </a:cubicBezTo>
                  <a:cubicBezTo>
                    <a:pt x="13229" y="21725"/>
                    <a:pt x="13229" y="21722"/>
                    <a:pt x="13231" y="21719"/>
                  </a:cubicBezTo>
                  <a:lnTo>
                    <a:pt x="13232" y="21718"/>
                  </a:lnTo>
                  <a:close/>
                  <a:moveTo>
                    <a:pt x="30432" y="21897"/>
                  </a:moveTo>
                  <a:lnTo>
                    <a:pt x="30432" y="21897"/>
                  </a:lnTo>
                  <a:cubicBezTo>
                    <a:pt x="30569" y="21977"/>
                    <a:pt x="30718" y="22058"/>
                    <a:pt x="30873" y="22096"/>
                  </a:cubicBezTo>
                  <a:lnTo>
                    <a:pt x="30796" y="22183"/>
                  </a:lnTo>
                  <a:cubicBezTo>
                    <a:pt x="30674" y="22087"/>
                    <a:pt x="30553" y="21992"/>
                    <a:pt x="30432" y="21897"/>
                  </a:cubicBezTo>
                  <a:close/>
                  <a:moveTo>
                    <a:pt x="29595" y="21534"/>
                  </a:moveTo>
                  <a:lnTo>
                    <a:pt x="29595" y="21534"/>
                  </a:lnTo>
                  <a:cubicBezTo>
                    <a:pt x="29787" y="21782"/>
                    <a:pt x="30031" y="22003"/>
                    <a:pt x="30288" y="22196"/>
                  </a:cubicBezTo>
                  <a:cubicBezTo>
                    <a:pt x="30285" y="22194"/>
                    <a:pt x="30282" y="22194"/>
                    <a:pt x="30279" y="22191"/>
                  </a:cubicBezTo>
                  <a:cubicBezTo>
                    <a:pt x="30157" y="22151"/>
                    <a:pt x="30039" y="22097"/>
                    <a:pt x="29928" y="22036"/>
                  </a:cubicBezTo>
                  <a:cubicBezTo>
                    <a:pt x="29912" y="22016"/>
                    <a:pt x="29896" y="21998"/>
                    <a:pt x="29880" y="21978"/>
                  </a:cubicBezTo>
                  <a:cubicBezTo>
                    <a:pt x="29771" y="21846"/>
                    <a:pt x="29678" y="21693"/>
                    <a:pt x="29595" y="21534"/>
                  </a:cubicBezTo>
                  <a:close/>
                  <a:moveTo>
                    <a:pt x="10303" y="21658"/>
                  </a:moveTo>
                  <a:cubicBezTo>
                    <a:pt x="10398" y="21825"/>
                    <a:pt x="10422" y="22017"/>
                    <a:pt x="10438" y="22212"/>
                  </a:cubicBezTo>
                  <a:cubicBezTo>
                    <a:pt x="10368" y="22139"/>
                    <a:pt x="10300" y="22065"/>
                    <a:pt x="10242" y="21981"/>
                  </a:cubicBezTo>
                  <a:cubicBezTo>
                    <a:pt x="10281" y="21878"/>
                    <a:pt x="10303" y="21769"/>
                    <a:pt x="10303" y="21658"/>
                  </a:cubicBezTo>
                  <a:close/>
                  <a:moveTo>
                    <a:pt x="10808" y="22180"/>
                  </a:moveTo>
                  <a:lnTo>
                    <a:pt x="10808" y="22180"/>
                  </a:lnTo>
                  <a:cubicBezTo>
                    <a:pt x="10826" y="22190"/>
                    <a:pt x="10842" y="22203"/>
                    <a:pt x="10858" y="22216"/>
                  </a:cubicBezTo>
                  <a:cubicBezTo>
                    <a:pt x="10845" y="22220"/>
                    <a:pt x="10833" y="22225"/>
                    <a:pt x="10820" y="22231"/>
                  </a:cubicBezTo>
                  <a:cubicBezTo>
                    <a:pt x="10816" y="22212"/>
                    <a:pt x="10813" y="22196"/>
                    <a:pt x="10808" y="22180"/>
                  </a:cubicBezTo>
                  <a:close/>
                  <a:moveTo>
                    <a:pt x="18503" y="22094"/>
                  </a:moveTo>
                  <a:lnTo>
                    <a:pt x="18503" y="22094"/>
                  </a:lnTo>
                  <a:cubicBezTo>
                    <a:pt x="18609" y="22103"/>
                    <a:pt x="18715" y="22126"/>
                    <a:pt x="18821" y="22152"/>
                  </a:cubicBezTo>
                  <a:cubicBezTo>
                    <a:pt x="18779" y="22183"/>
                    <a:pt x="18737" y="22212"/>
                    <a:pt x="18694" y="22241"/>
                  </a:cubicBezTo>
                  <a:lnTo>
                    <a:pt x="18503" y="22094"/>
                  </a:lnTo>
                  <a:close/>
                  <a:moveTo>
                    <a:pt x="9311" y="22212"/>
                  </a:moveTo>
                  <a:lnTo>
                    <a:pt x="9311" y="22212"/>
                  </a:lnTo>
                  <a:cubicBezTo>
                    <a:pt x="9310" y="22219"/>
                    <a:pt x="9308" y="22225"/>
                    <a:pt x="9305" y="22232"/>
                  </a:cubicBezTo>
                  <a:cubicBezTo>
                    <a:pt x="9298" y="22239"/>
                    <a:pt x="9290" y="22247"/>
                    <a:pt x="9282" y="22252"/>
                  </a:cubicBezTo>
                  <a:cubicBezTo>
                    <a:pt x="9291" y="22239"/>
                    <a:pt x="9303" y="22226"/>
                    <a:pt x="9311" y="22212"/>
                  </a:cubicBezTo>
                  <a:close/>
                  <a:moveTo>
                    <a:pt x="27659" y="22080"/>
                  </a:moveTo>
                  <a:cubicBezTo>
                    <a:pt x="27704" y="22112"/>
                    <a:pt x="27752" y="22145"/>
                    <a:pt x="27799" y="22174"/>
                  </a:cubicBezTo>
                  <a:cubicBezTo>
                    <a:pt x="27773" y="22206"/>
                    <a:pt x="27745" y="22241"/>
                    <a:pt x="27719" y="22273"/>
                  </a:cubicBezTo>
                  <a:cubicBezTo>
                    <a:pt x="27651" y="22245"/>
                    <a:pt x="27581" y="22216"/>
                    <a:pt x="27513" y="22189"/>
                  </a:cubicBezTo>
                  <a:cubicBezTo>
                    <a:pt x="27562" y="22154"/>
                    <a:pt x="27610" y="22116"/>
                    <a:pt x="27659" y="22080"/>
                  </a:cubicBezTo>
                  <a:close/>
                  <a:moveTo>
                    <a:pt x="31805" y="21444"/>
                  </a:moveTo>
                  <a:cubicBezTo>
                    <a:pt x="31754" y="21545"/>
                    <a:pt x="31704" y="21650"/>
                    <a:pt x="31654" y="21751"/>
                  </a:cubicBezTo>
                  <a:cubicBezTo>
                    <a:pt x="31422" y="21943"/>
                    <a:pt x="31175" y="22122"/>
                    <a:pt x="30918" y="22279"/>
                  </a:cubicBezTo>
                  <a:cubicBezTo>
                    <a:pt x="30906" y="22270"/>
                    <a:pt x="30893" y="22261"/>
                    <a:pt x="30883" y="22252"/>
                  </a:cubicBezTo>
                  <a:cubicBezTo>
                    <a:pt x="30967" y="22209"/>
                    <a:pt x="31049" y="22161"/>
                    <a:pt x="31126" y="22107"/>
                  </a:cubicBezTo>
                  <a:cubicBezTo>
                    <a:pt x="31137" y="22104"/>
                    <a:pt x="31150" y="22104"/>
                    <a:pt x="31160" y="22101"/>
                  </a:cubicBezTo>
                  <a:cubicBezTo>
                    <a:pt x="31155" y="22100"/>
                    <a:pt x="31152" y="22096"/>
                    <a:pt x="31146" y="22091"/>
                  </a:cubicBezTo>
                  <a:cubicBezTo>
                    <a:pt x="31400" y="21916"/>
                    <a:pt x="31625" y="21696"/>
                    <a:pt x="31805" y="21444"/>
                  </a:cubicBezTo>
                  <a:close/>
                  <a:moveTo>
                    <a:pt x="28191" y="22173"/>
                  </a:moveTo>
                  <a:cubicBezTo>
                    <a:pt x="28172" y="22213"/>
                    <a:pt x="28152" y="22255"/>
                    <a:pt x="28131" y="22296"/>
                  </a:cubicBezTo>
                  <a:cubicBezTo>
                    <a:pt x="28123" y="22292"/>
                    <a:pt x="28117" y="22286"/>
                    <a:pt x="28110" y="22279"/>
                  </a:cubicBezTo>
                  <a:cubicBezTo>
                    <a:pt x="28137" y="22245"/>
                    <a:pt x="28166" y="22209"/>
                    <a:pt x="28191" y="22173"/>
                  </a:cubicBezTo>
                  <a:close/>
                  <a:moveTo>
                    <a:pt x="28274" y="22199"/>
                  </a:moveTo>
                  <a:cubicBezTo>
                    <a:pt x="28275" y="22220"/>
                    <a:pt x="28278" y="22245"/>
                    <a:pt x="28290" y="22261"/>
                  </a:cubicBezTo>
                  <a:cubicBezTo>
                    <a:pt x="28269" y="22283"/>
                    <a:pt x="28246" y="22303"/>
                    <a:pt x="28224" y="22321"/>
                  </a:cubicBezTo>
                  <a:cubicBezTo>
                    <a:pt x="28242" y="22281"/>
                    <a:pt x="28258" y="22239"/>
                    <a:pt x="28274" y="22199"/>
                  </a:cubicBezTo>
                  <a:close/>
                  <a:moveTo>
                    <a:pt x="13796" y="22065"/>
                  </a:moveTo>
                  <a:cubicBezTo>
                    <a:pt x="13836" y="22130"/>
                    <a:pt x="13864" y="22199"/>
                    <a:pt x="13884" y="22270"/>
                  </a:cubicBezTo>
                  <a:lnTo>
                    <a:pt x="13742" y="22329"/>
                  </a:lnTo>
                  <a:cubicBezTo>
                    <a:pt x="13777" y="22247"/>
                    <a:pt x="13796" y="22155"/>
                    <a:pt x="13796" y="22065"/>
                  </a:cubicBezTo>
                  <a:close/>
                  <a:moveTo>
                    <a:pt x="30112" y="21812"/>
                  </a:moveTo>
                  <a:cubicBezTo>
                    <a:pt x="30270" y="22013"/>
                    <a:pt x="30456" y="22189"/>
                    <a:pt x="30664" y="22335"/>
                  </a:cubicBezTo>
                  <a:cubicBezTo>
                    <a:pt x="30658" y="22342"/>
                    <a:pt x="30652" y="22348"/>
                    <a:pt x="30648" y="22356"/>
                  </a:cubicBezTo>
                  <a:cubicBezTo>
                    <a:pt x="30555" y="22284"/>
                    <a:pt x="30433" y="22247"/>
                    <a:pt x="30318" y="22206"/>
                  </a:cubicBezTo>
                  <a:cubicBezTo>
                    <a:pt x="30230" y="22088"/>
                    <a:pt x="30157" y="21955"/>
                    <a:pt x="30112" y="21812"/>
                  </a:cubicBezTo>
                  <a:close/>
                  <a:moveTo>
                    <a:pt x="31053" y="22364"/>
                  </a:moveTo>
                  <a:cubicBezTo>
                    <a:pt x="31050" y="22369"/>
                    <a:pt x="31044" y="22371"/>
                    <a:pt x="31041" y="22373"/>
                  </a:cubicBezTo>
                  <a:cubicBezTo>
                    <a:pt x="31040" y="22373"/>
                    <a:pt x="31037" y="22371"/>
                    <a:pt x="31037" y="22371"/>
                  </a:cubicBezTo>
                  <a:cubicBezTo>
                    <a:pt x="31043" y="22370"/>
                    <a:pt x="31049" y="22366"/>
                    <a:pt x="31053" y="22364"/>
                  </a:cubicBezTo>
                  <a:close/>
                  <a:moveTo>
                    <a:pt x="12544" y="21905"/>
                  </a:moveTo>
                  <a:cubicBezTo>
                    <a:pt x="12542" y="21962"/>
                    <a:pt x="12542" y="22017"/>
                    <a:pt x="12541" y="22074"/>
                  </a:cubicBezTo>
                  <a:cubicBezTo>
                    <a:pt x="12457" y="22180"/>
                    <a:pt x="12367" y="22281"/>
                    <a:pt x="12268" y="22376"/>
                  </a:cubicBezTo>
                  <a:cubicBezTo>
                    <a:pt x="12250" y="22363"/>
                    <a:pt x="12230" y="22350"/>
                    <a:pt x="12213" y="22337"/>
                  </a:cubicBezTo>
                  <a:cubicBezTo>
                    <a:pt x="12333" y="22202"/>
                    <a:pt x="12449" y="22061"/>
                    <a:pt x="12544" y="21905"/>
                  </a:cubicBezTo>
                  <a:close/>
                  <a:moveTo>
                    <a:pt x="17121" y="22093"/>
                  </a:moveTo>
                  <a:cubicBezTo>
                    <a:pt x="17154" y="22189"/>
                    <a:pt x="17186" y="22284"/>
                    <a:pt x="17217" y="22380"/>
                  </a:cubicBezTo>
                  <a:cubicBezTo>
                    <a:pt x="17172" y="22306"/>
                    <a:pt x="17128" y="22228"/>
                    <a:pt x="17089" y="22148"/>
                  </a:cubicBezTo>
                  <a:cubicBezTo>
                    <a:pt x="17101" y="22130"/>
                    <a:pt x="17111" y="22112"/>
                    <a:pt x="17121" y="22093"/>
                  </a:cubicBezTo>
                  <a:close/>
                  <a:moveTo>
                    <a:pt x="30680" y="22347"/>
                  </a:moveTo>
                  <a:lnTo>
                    <a:pt x="30735" y="22385"/>
                  </a:lnTo>
                  <a:cubicBezTo>
                    <a:pt x="30723" y="22392"/>
                    <a:pt x="30710" y="22398"/>
                    <a:pt x="30700" y="22402"/>
                  </a:cubicBezTo>
                  <a:cubicBezTo>
                    <a:pt x="30687" y="22387"/>
                    <a:pt x="30671" y="22373"/>
                    <a:pt x="30652" y="22358"/>
                  </a:cubicBezTo>
                  <a:cubicBezTo>
                    <a:pt x="30662" y="22356"/>
                    <a:pt x="30671" y="22350"/>
                    <a:pt x="30680" y="22347"/>
                  </a:cubicBezTo>
                  <a:close/>
                  <a:moveTo>
                    <a:pt x="28088" y="22308"/>
                  </a:moveTo>
                  <a:cubicBezTo>
                    <a:pt x="28096" y="22312"/>
                    <a:pt x="28110" y="22313"/>
                    <a:pt x="28121" y="22318"/>
                  </a:cubicBezTo>
                  <a:cubicBezTo>
                    <a:pt x="28101" y="22358"/>
                    <a:pt x="28079" y="22402"/>
                    <a:pt x="28059" y="22444"/>
                  </a:cubicBezTo>
                  <a:cubicBezTo>
                    <a:pt x="28038" y="22434"/>
                    <a:pt x="28017" y="22422"/>
                    <a:pt x="27998" y="22412"/>
                  </a:cubicBezTo>
                  <a:cubicBezTo>
                    <a:pt x="28028" y="22377"/>
                    <a:pt x="28059" y="22344"/>
                    <a:pt x="28088" y="22308"/>
                  </a:cubicBezTo>
                  <a:close/>
                  <a:moveTo>
                    <a:pt x="18184" y="22351"/>
                  </a:moveTo>
                  <a:lnTo>
                    <a:pt x="18184" y="22351"/>
                  </a:lnTo>
                  <a:cubicBezTo>
                    <a:pt x="18254" y="22370"/>
                    <a:pt x="18327" y="22379"/>
                    <a:pt x="18400" y="22379"/>
                  </a:cubicBezTo>
                  <a:cubicBezTo>
                    <a:pt x="18426" y="22379"/>
                    <a:pt x="18452" y="22378"/>
                    <a:pt x="18479" y="22376"/>
                  </a:cubicBezTo>
                  <a:lnTo>
                    <a:pt x="18479" y="22376"/>
                  </a:lnTo>
                  <a:cubicBezTo>
                    <a:pt x="18437" y="22399"/>
                    <a:pt x="18395" y="22424"/>
                    <a:pt x="18352" y="22446"/>
                  </a:cubicBezTo>
                  <a:cubicBezTo>
                    <a:pt x="18297" y="22415"/>
                    <a:pt x="18239" y="22385"/>
                    <a:pt x="18184" y="22351"/>
                  </a:cubicBezTo>
                  <a:close/>
                  <a:moveTo>
                    <a:pt x="12942" y="22406"/>
                  </a:moveTo>
                  <a:cubicBezTo>
                    <a:pt x="12946" y="22417"/>
                    <a:pt x="12948" y="22428"/>
                    <a:pt x="12950" y="22438"/>
                  </a:cubicBezTo>
                  <a:cubicBezTo>
                    <a:pt x="12948" y="22443"/>
                    <a:pt x="12942" y="22446"/>
                    <a:pt x="12939" y="22450"/>
                  </a:cubicBezTo>
                  <a:cubicBezTo>
                    <a:pt x="12939" y="22435"/>
                    <a:pt x="12942" y="22421"/>
                    <a:pt x="12942" y="22406"/>
                  </a:cubicBezTo>
                  <a:close/>
                  <a:moveTo>
                    <a:pt x="10958" y="22412"/>
                  </a:moveTo>
                  <a:cubicBezTo>
                    <a:pt x="10936" y="22427"/>
                    <a:pt x="10914" y="22438"/>
                    <a:pt x="10893" y="22451"/>
                  </a:cubicBezTo>
                  <a:cubicBezTo>
                    <a:pt x="10887" y="22438"/>
                    <a:pt x="10880" y="22428"/>
                    <a:pt x="10874" y="22415"/>
                  </a:cubicBezTo>
                  <a:cubicBezTo>
                    <a:pt x="10901" y="22414"/>
                    <a:pt x="10930" y="22412"/>
                    <a:pt x="10958" y="22412"/>
                  </a:cubicBezTo>
                  <a:close/>
                  <a:moveTo>
                    <a:pt x="26557" y="22303"/>
                  </a:moveTo>
                  <a:lnTo>
                    <a:pt x="26557" y="22303"/>
                  </a:lnTo>
                  <a:cubicBezTo>
                    <a:pt x="26607" y="22370"/>
                    <a:pt x="26656" y="22435"/>
                    <a:pt x="26705" y="22502"/>
                  </a:cubicBezTo>
                  <a:cubicBezTo>
                    <a:pt x="26659" y="22459"/>
                    <a:pt x="26614" y="22414"/>
                    <a:pt x="26570" y="22366"/>
                  </a:cubicBezTo>
                  <a:cubicBezTo>
                    <a:pt x="26567" y="22344"/>
                    <a:pt x="26563" y="22325"/>
                    <a:pt x="26557" y="22303"/>
                  </a:cubicBezTo>
                  <a:close/>
                  <a:moveTo>
                    <a:pt x="10816" y="22419"/>
                  </a:moveTo>
                  <a:cubicBezTo>
                    <a:pt x="10830" y="22435"/>
                    <a:pt x="10848" y="22453"/>
                    <a:pt x="10862" y="22470"/>
                  </a:cubicBezTo>
                  <a:lnTo>
                    <a:pt x="10791" y="22514"/>
                  </a:lnTo>
                  <a:cubicBezTo>
                    <a:pt x="10790" y="22511"/>
                    <a:pt x="10787" y="22509"/>
                    <a:pt x="10785" y="22509"/>
                  </a:cubicBezTo>
                  <a:cubicBezTo>
                    <a:pt x="10772" y="22501"/>
                    <a:pt x="10762" y="22492"/>
                    <a:pt x="10749" y="22482"/>
                  </a:cubicBezTo>
                  <a:cubicBezTo>
                    <a:pt x="10746" y="22463"/>
                    <a:pt x="10743" y="22444"/>
                    <a:pt x="10740" y="22424"/>
                  </a:cubicBezTo>
                  <a:cubicBezTo>
                    <a:pt x="10765" y="22421"/>
                    <a:pt x="10791" y="22419"/>
                    <a:pt x="10816" y="22419"/>
                  </a:cubicBezTo>
                  <a:close/>
                  <a:moveTo>
                    <a:pt x="13926" y="22493"/>
                  </a:moveTo>
                  <a:lnTo>
                    <a:pt x="13931" y="22547"/>
                  </a:lnTo>
                  <a:cubicBezTo>
                    <a:pt x="13913" y="22533"/>
                    <a:pt x="13897" y="22517"/>
                    <a:pt x="13880" y="22501"/>
                  </a:cubicBezTo>
                  <a:cubicBezTo>
                    <a:pt x="13894" y="22499"/>
                    <a:pt x="13909" y="22495"/>
                    <a:pt x="13926" y="22493"/>
                  </a:cubicBezTo>
                  <a:close/>
                  <a:moveTo>
                    <a:pt x="26800" y="22406"/>
                  </a:moveTo>
                  <a:lnTo>
                    <a:pt x="26800" y="22406"/>
                  </a:lnTo>
                  <a:cubicBezTo>
                    <a:pt x="26833" y="22450"/>
                    <a:pt x="26869" y="22493"/>
                    <a:pt x="26906" y="22536"/>
                  </a:cubicBezTo>
                  <a:cubicBezTo>
                    <a:pt x="26900" y="22540"/>
                    <a:pt x="26894" y="22544"/>
                    <a:pt x="26888" y="22550"/>
                  </a:cubicBezTo>
                  <a:cubicBezTo>
                    <a:pt x="26859" y="22501"/>
                    <a:pt x="26829" y="22453"/>
                    <a:pt x="26800" y="22406"/>
                  </a:cubicBezTo>
                  <a:close/>
                  <a:moveTo>
                    <a:pt x="33548" y="22212"/>
                  </a:moveTo>
                  <a:lnTo>
                    <a:pt x="33548" y="22212"/>
                  </a:lnTo>
                  <a:cubicBezTo>
                    <a:pt x="33639" y="22329"/>
                    <a:pt x="33737" y="22443"/>
                    <a:pt x="33840" y="22552"/>
                  </a:cubicBezTo>
                  <a:cubicBezTo>
                    <a:pt x="33780" y="22533"/>
                    <a:pt x="33721" y="22511"/>
                    <a:pt x="33664" y="22485"/>
                  </a:cubicBezTo>
                  <a:cubicBezTo>
                    <a:pt x="33626" y="22393"/>
                    <a:pt x="33588" y="22303"/>
                    <a:pt x="33548" y="22212"/>
                  </a:cubicBezTo>
                  <a:close/>
                  <a:moveTo>
                    <a:pt x="12804" y="22550"/>
                  </a:moveTo>
                  <a:lnTo>
                    <a:pt x="12798" y="22566"/>
                  </a:lnTo>
                  <a:cubicBezTo>
                    <a:pt x="12791" y="22572"/>
                    <a:pt x="12782" y="22579"/>
                    <a:pt x="12775" y="22584"/>
                  </a:cubicBezTo>
                  <a:cubicBezTo>
                    <a:pt x="12783" y="22573"/>
                    <a:pt x="12795" y="22560"/>
                    <a:pt x="12804" y="22550"/>
                  </a:cubicBezTo>
                  <a:close/>
                  <a:moveTo>
                    <a:pt x="27903" y="22511"/>
                  </a:moveTo>
                  <a:cubicBezTo>
                    <a:pt x="27925" y="22523"/>
                    <a:pt x="27944" y="22531"/>
                    <a:pt x="27966" y="22543"/>
                  </a:cubicBezTo>
                  <a:cubicBezTo>
                    <a:pt x="27943" y="22562"/>
                    <a:pt x="27918" y="22581"/>
                    <a:pt x="27892" y="22601"/>
                  </a:cubicBezTo>
                  <a:cubicBezTo>
                    <a:pt x="27877" y="22588"/>
                    <a:pt x="27863" y="22576"/>
                    <a:pt x="27850" y="22562"/>
                  </a:cubicBezTo>
                  <a:cubicBezTo>
                    <a:pt x="27868" y="22546"/>
                    <a:pt x="27884" y="22528"/>
                    <a:pt x="27903" y="22511"/>
                  </a:cubicBezTo>
                  <a:close/>
                  <a:moveTo>
                    <a:pt x="30649" y="22434"/>
                  </a:moveTo>
                  <a:cubicBezTo>
                    <a:pt x="30617" y="22450"/>
                    <a:pt x="30588" y="22467"/>
                    <a:pt x="30558" y="22485"/>
                  </a:cubicBezTo>
                  <a:cubicBezTo>
                    <a:pt x="30591" y="22493"/>
                    <a:pt x="30624" y="22497"/>
                    <a:pt x="30656" y="22497"/>
                  </a:cubicBezTo>
                  <a:cubicBezTo>
                    <a:pt x="30721" y="22497"/>
                    <a:pt x="30786" y="22482"/>
                    <a:pt x="30851" y="22459"/>
                  </a:cubicBezTo>
                  <a:cubicBezTo>
                    <a:pt x="30866" y="22467"/>
                    <a:pt x="30880" y="22475"/>
                    <a:pt x="30893" y="22482"/>
                  </a:cubicBezTo>
                  <a:cubicBezTo>
                    <a:pt x="30831" y="22524"/>
                    <a:pt x="30768" y="22565"/>
                    <a:pt x="30703" y="22602"/>
                  </a:cubicBezTo>
                  <a:lnTo>
                    <a:pt x="30398" y="22504"/>
                  </a:lnTo>
                  <a:cubicBezTo>
                    <a:pt x="30376" y="22486"/>
                    <a:pt x="30355" y="22466"/>
                    <a:pt x="30333" y="22448"/>
                  </a:cubicBezTo>
                  <a:cubicBezTo>
                    <a:pt x="30439" y="22443"/>
                    <a:pt x="30543" y="22438"/>
                    <a:pt x="30649" y="22434"/>
                  </a:cubicBezTo>
                  <a:close/>
                  <a:moveTo>
                    <a:pt x="33946" y="22508"/>
                  </a:moveTo>
                  <a:cubicBezTo>
                    <a:pt x="33989" y="22540"/>
                    <a:pt x="34034" y="22575"/>
                    <a:pt x="34079" y="22610"/>
                  </a:cubicBezTo>
                  <a:cubicBezTo>
                    <a:pt x="34043" y="22602"/>
                    <a:pt x="34007" y="22594"/>
                    <a:pt x="33973" y="22586"/>
                  </a:cubicBezTo>
                  <a:cubicBezTo>
                    <a:pt x="33969" y="22559"/>
                    <a:pt x="33960" y="22531"/>
                    <a:pt x="33946" y="22508"/>
                  </a:cubicBezTo>
                  <a:close/>
                  <a:moveTo>
                    <a:pt x="28937" y="22608"/>
                  </a:moveTo>
                  <a:lnTo>
                    <a:pt x="28937" y="22639"/>
                  </a:lnTo>
                  <a:lnTo>
                    <a:pt x="28930" y="22637"/>
                  </a:lnTo>
                  <a:cubicBezTo>
                    <a:pt x="28931" y="22627"/>
                    <a:pt x="28936" y="22618"/>
                    <a:pt x="28937" y="22608"/>
                  </a:cubicBezTo>
                  <a:close/>
                  <a:moveTo>
                    <a:pt x="14228" y="22649"/>
                  </a:moveTo>
                  <a:cubicBezTo>
                    <a:pt x="14231" y="22652"/>
                    <a:pt x="14231" y="22653"/>
                    <a:pt x="14233" y="22653"/>
                  </a:cubicBezTo>
                  <a:cubicBezTo>
                    <a:pt x="14228" y="22659"/>
                    <a:pt x="14225" y="22663"/>
                    <a:pt x="14221" y="22668"/>
                  </a:cubicBezTo>
                  <a:cubicBezTo>
                    <a:pt x="14220" y="22662"/>
                    <a:pt x="14220" y="22659"/>
                    <a:pt x="14220" y="22653"/>
                  </a:cubicBezTo>
                  <a:cubicBezTo>
                    <a:pt x="14224" y="22652"/>
                    <a:pt x="14227" y="22649"/>
                    <a:pt x="14228" y="22649"/>
                  </a:cubicBezTo>
                  <a:close/>
                  <a:moveTo>
                    <a:pt x="24777" y="22671"/>
                  </a:moveTo>
                  <a:lnTo>
                    <a:pt x="24777" y="22671"/>
                  </a:lnTo>
                  <a:cubicBezTo>
                    <a:pt x="24778" y="22674"/>
                    <a:pt x="24781" y="22676"/>
                    <a:pt x="24783" y="22678"/>
                  </a:cubicBezTo>
                  <a:lnTo>
                    <a:pt x="24781" y="22681"/>
                  </a:lnTo>
                  <a:cubicBezTo>
                    <a:pt x="24778" y="22676"/>
                    <a:pt x="24778" y="22675"/>
                    <a:pt x="24777" y="22671"/>
                  </a:cubicBezTo>
                  <a:close/>
                  <a:moveTo>
                    <a:pt x="27796" y="22615"/>
                  </a:moveTo>
                  <a:cubicBezTo>
                    <a:pt x="27816" y="22620"/>
                    <a:pt x="27835" y="22624"/>
                    <a:pt x="27855" y="22630"/>
                  </a:cubicBezTo>
                  <a:cubicBezTo>
                    <a:pt x="27823" y="22653"/>
                    <a:pt x="27790" y="22678"/>
                    <a:pt x="27758" y="22704"/>
                  </a:cubicBezTo>
                  <a:cubicBezTo>
                    <a:pt x="27745" y="22697"/>
                    <a:pt x="27732" y="22688"/>
                    <a:pt x="27717" y="22681"/>
                  </a:cubicBezTo>
                  <a:cubicBezTo>
                    <a:pt x="27744" y="22659"/>
                    <a:pt x="27770" y="22636"/>
                    <a:pt x="27796" y="22615"/>
                  </a:cubicBezTo>
                  <a:close/>
                  <a:moveTo>
                    <a:pt x="16704" y="22277"/>
                  </a:moveTo>
                  <a:lnTo>
                    <a:pt x="16710" y="22293"/>
                  </a:lnTo>
                  <a:cubicBezTo>
                    <a:pt x="16717" y="22435"/>
                    <a:pt x="16722" y="22576"/>
                    <a:pt x="16732" y="22717"/>
                  </a:cubicBezTo>
                  <a:cubicBezTo>
                    <a:pt x="16722" y="22704"/>
                    <a:pt x="16714" y="22691"/>
                    <a:pt x="16704" y="22676"/>
                  </a:cubicBezTo>
                  <a:lnTo>
                    <a:pt x="16704" y="22277"/>
                  </a:lnTo>
                  <a:close/>
                  <a:moveTo>
                    <a:pt x="28863" y="22398"/>
                  </a:moveTo>
                  <a:lnTo>
                    <a:pt x="28863" y="22398"/>
                  </a:lnTo>
                  <a:cubicBezTo>
                    <a:pt x="28828" y="22486"/>
                    <a:pt x="28785" y="22581"/>
                    <a:pt x="28732" y="22682"/>
                  </a:cubicBezTo>
                  <a:lnTo>
                    <a:pt x="28676" y="22735"/>
                  </a:lnTo>
                  <a:cubicBezTo>
                    <a:pt x="28743" y="22626"/>
                    <a:pt x="28807" y="22514"/>
                    <a:pt x="28863" y="22398"/>
                  </a:cubicBezTo>
                  <a:close/>
                  <a:moveTo>
                    <a:pt x="14504" y="22662"/>
                  </a:moveTo>
                  <a:cubicBezTo>
                    <a:pt x="14533" y="22685"/>
                    <a:pt x="14561" y="22711"/>
                    <a:pt x="14587" y="22739"/>
                  </a:cubicBezTo>
                  <a:cubicBezTo>
                    <a:pt x="14529" y="22758"/>
                    <a:pt x="14468" y="22780"/>
                    <a:pt x="14410" y="22800"/>
                  </a:cubicBezTo>
                  <a:cubicBezTo>
                    <a:pt x="14400" y="22782"/>
                    <a:pt x="14387" y="22764"/>
                    <a:pt x="14378" y="22743"/>
                  </a:cubicBezTo>
                  <a:cubicBezTo>
                    <a:pt x="14421" y="22719"/>
                    <a:pt x="14464" y="22690"/>
                    <a:pt x="14504" y="22662"/>
                  </a:cubicBezTo>
                  <a:close/>
                  <a:moveTo>
                    <a:pt x="11270" y="22649"/>
                  </a:moveTo>
                  <a:cubicBezTo>
                    <a:pt x="11291" y="22676"/>
                    <a:pt x="11308" y="22705"/>
                    <a:pt x="11328" y="22733"/>
                  </a:cubicBezTo>
                  <a:cubicBezTo>
                    <a:pt x="11309" y="22756"/>
                    <a:pt x="11294" y="22780"/>
                    <a:pt x="11278" y="22804"/>
                  </a:cubicBezTo>
                  <a:cubicBezTo>
                    <a:pt x="11234" y="22784"/>
                    <a:pt x="11193" y="22762"/>
                    <a:pt x="11156" y="22740"/>
                  </a:cubicBezTo>
                  <a:cubicBezTo>
                    <a:pt x="11193" y="22711"/>
                    <a:pt x="11233" y="22681"/>
                    <a:pt x="11270" y="22649"/>
                  </a:cubicBezTo>
                  <a:close/>
                  <a:moveTo>
                    <a:pt x="19796" y="22189"/>
                  </a:moveTo>
                  <a:cubicBezTo>
                    <a:pt x="19790" y="22219"/>
                    <a:pt x="19786" y="22248"/>
                    <a:pt x="19780" y="22277"/>
                  </a:cubicBezTo>
                  <a:cubicBezTo>
                    <a:pt x="19630" y="22431"/>
                    <a:pt x="19475" y="22568"/>
                    <a:pt x="19333" y="22700"/>
                  </a:cubicBezTo>
                  <a:cubicBezTo>
                    <a:pt x="19292" y="22739"/>
                    <a:pt x="19248" y="22778"/>
                    <a:pt x="19205" y="22819"/>
                  </a:cubicBezTo>
                  <a:cubicBezTo>
                    <a:pt x="19202" y="22819"/>
                    <a:pt x="19199" y="22816"/>
                    <a:pt x="19198" y="22814"/>
                  </a:cubicBezTo>
                  <a:cubicBezTo>
                    <a:pt x="19289" y="22726"/>
                    <a:pt x="19368" y="22618"/>
                    <a:pt x="19434" y="22508"/>
                  </a:cubicBezTo>
                  <a:cubicBezTo>
                    <a:pt x="19562" y="22408"/>
                    <a:pt x="19686" y="22306"/>
                    <a:pt x="19796" y="22189"/>
                  </a:cubicBezTo>
                  <a:close/>
                  <a:moveTo>
                    <a:pt x="11607" y="22713"/>
                  </a:moveTo>
                  <a:lnTo>
                    <a:pt x="11607" y="22713"/>
                  </a:lnTo>
                  <a:cubicBezTo>
                    <a:pt x="11633" y="22739"/>
                    <a:pt x="11659" y="22762"/>
                    <a:pt x="11687" y="22785"/>
                  </a:cubicBezTo>
                  <a:cubicBezTo>
                    <a:pt x="11684" y="22794"/>
                    <a:pt x="11683" y="22801"/>
                    <a:pt x="11678" y="22811"/>
                  </a:cubicBezTo>
                  <a:cubicBezTo>
                    <a:pt x="11677" y="22811"/>
                    <a:pt x="11677" y="22811"/>
                    <a:pt x="11675" y="22813"/>
                  </a:cubicBezTo>
                  <a:cubicBezTo>
                    <a:pt x="11675" y="22813"/>
                    <a:pt x="11677" y="22813"/>
                    <a:pt x="11678" y="22811"/>
                  </a:cubicBezTo>
                  <a:lnTo>
                    <a:pt x="11678" y="22811"/>
                  </a:lnTo>
                  <a:cubicBezTo>
                    <a:pt x="11677" y="22816"/>
                    <a:pt x="11675" y="22820"/>
                    <a:pt x="11673" y="22826"/>
                  </a:cubicBezTo>
                  <a:cubicBezTo>
                    <a:pt x="11651" y="22787"/>
                    <a:pt x="11629" y="22751"/>
                    <a:pt x="11607" y="22713"/>
                  </a:cubicBezTo>
                  <a:close/>
                  <a:moveTo>
                    <a:pt x="14344" y="22764"/>
                  </a:moveTo>
                  <a:lnTo>
                    <a:pt x="14388" y="22807"/>
                  </a:lnTo>
                  <a:cubicBezTo>
                    <a:pt x="14365" y="22814"/>
                    <a:pt x="14342" y="22823"/>
                    <a:pt x="14320" y="22830"/>
                  </a:cubicBezTo>
                  <a:cubicBezTo>
                    <a:pt x="14305" y="22822"/>
                    <a:pt x="14292" y="22814"/>
                    <a:pt x="14278" y="22806"/>
                  </a:cubicBezTo>
                  <a:cubicBezTo>
                    <a:pt x="14276" y="22806"/>
                    <a:pt x="14276" y="22804"/>
                    <a:pt x="14275" y="22804"/>
                  </a:cubicBezTo>
                  <a:cubicBezTo>
                    <a:pt x="14299" y="22791"/>
                    <a:pt x="14323" y="22778"/>
                    <a:pt x="14344" y="22764"/>
                  </a:cubicBezTo>
                  <a:close/>
                  <a:moveTo>
                    <a:pt x="31442" y="22720"/>
                  </a:moveTo>
                  <a:lnTo>
                    <a:pt x="31442" y="22720"/>
                  </a:lnTo>
                  <a:cubicBezTo>
                    <a:pt x="31400" y="22761"/>
                    <a:pt x="31357" y="22800"/>
                    <a:pt x="31312" y="22842"/>
                  </a:cubicBezTo>
                  <a:cubicBezTo>
                    <a:pt x="31306" y="22836"/>
                    <a:pt x="31301" y="22833"/>
                    <a:pt x="31296" y="22827"/>
                  </a:cubicBezTo>
                  <a:cubicBezTo>
                    <a:pt x="31294" y="22826"/>
                    <a:pt x="31288" y="22823"/>
                    <a:pt x="31284" y="22820"/>
                  </a:cubicBezTo>
                  <a:cubicBezTo>
                    <a:pt x="31339" y="22790"/>
                    <a:pt x="31391" y="22756"/>
                    <a:pt x="31442" y="22720"/>
                  </a:cubicBezTo>
                  <a:close/>
                  <a:moveTo>
                    <a:pt x="28917" y="22688"/>
                  </a:moveTo>
                  <a:lnTo>
                    <a:pt x="28917" y="22688"/>
                  </a:lnTo>
                  <a:cubicBezTo>
                    <a:pt x="28913" y="22739"/>
                    <a:pt x="28907" y="22791"/>
                    <a:pt x="28901" y="22843"/>
                  </a:cubicBezTo>
                  <a:lnTo>
                    <a:pt x="28879" y="22838"/>
                  </a:lnTo>
                  <a:cubicBezTo>
                    <a:pt x="28892" y="22790"/>
                    <a:pt x="28905" y="22739"/>
                    <a:pt x="28917" y="22688"/>
                  </a:cubicBezTo>
                  <a:close/>
                  <a:moveTo>
                    <a:pt x="29987" y="22463"/>
                  </a:moveTo>
                  <a:lnTo>
                    <a:pt x="30122" y="22659"/>
                  </a:lnTo>
                  <a:cubicBezTo>
                    <a:pt x="30128" y="22660"/>
                    <a:pt x="30132" y="22663"/>
                    <a:pt x="30137" y="22666"/>
                  </a:cubicBezTo>
                  <a:cubicBezTo>
                    <a:pt x="30154" y="22705"/>
                    <a:pt x="30169" y="22748"/>
                    <a:pt x="30198" y="22787"/>
                  </a:cubicBezTo>
                  <a:cubicBezTo>
                    <a:pt x="30212" y="22807"/>
                    <a:pt x="30227" y="22826"/>
                    <a:pt x="30243" y="22845"/>
                  </a:cubicBezTo>
                  <a:cubicBezTo>
                    <a:pt x="30164" y="22777"/>
                    <a:pt x="30090" y="22703"/>
                    <a:pt x="30016" y="22627"/>
                  </a:cubicBezTo>
                  <a:cubicBezTo>
                    <a:pt x="30003" y="22573"/>
                    <a:pt x="29992" y="22518"/>
                    <a:pt x="29987" y="22463"/>
                  </a:cubicBezTo>
                  <a:close/>
                  <a:moveTo>
                    <a:pt x="11738" y="22835"/>
                  </a:moveTo>
                  <a:cubicBezTo>
                    <a:pt x="11757" y="22851"/>
                    <a:pt x="11774" y="22870"/>
                    <a:pt x="11793" y="22886"/>
                  </a:cubicBezTo>
                  <a:cubicBezTo>
                    <a:pt x="11771" y="22894"/>
                    <a:pt x="11748" y="22906"/>
                    <a:pt x="11726" y="22916"/>
                  </a:cubicBezTo>
                  <a:lnTo>
                    <a:pt x="11687" y="22851"/>
                  </a:lnTo>
                  <a:cubicBezTo>
                    <a:pt x="11704" y="22848"/>
                    <a:pt x="11722" y="22842"/>
                    <a:pt x="11738" y="22835"/>
                  </a:cubicBezTo>
                  <a:close/>
                  <a:moveTo>
                    <a:pt x="16142" y="22626"/>
                  </a:moveTo>
                  <a:cubicBezTo>
                    <a:pt x="16141" y="22720"/>
                    <a:pt x="16164" y="22814"/>
                    <a:pt x="16202" y="22902"/>
                  </a:cubicBezTo>
                  <a:cubicBezTo>
                    <a:pt x="16196" y="22909"/>
                    <a:pt x="16192" y="22915"/>
                    <a:pt x="16186" y="22920"/>
                  </a:cubicBezTo>
                  <a:cubicBezTo>
                    <a:pt x="16138" y="22896"/>
                    <a:pt x="16093" y="22872"/>
                    <a:pt x="16048" y="22848"/>
                  </a:cubicBezTo>
                  <a:cubicBezTo>
                    <a:pt x="16065" y="22771"/>
                    <a:pt x="16094" y="22697"/>
                    <a:pt x="16142" y="22626"/>
                  </a:cubicBezTo>
                  <a:close/>
                  <a:moveTo>
                    <a:pt x="26920" y="22546"/>
                  </a:moveTo>
                  <a:cubicBezTo>
                    <a:pt x="27019" y="22655"/>
                    <a:pt x="27123" y="22756"/>
                    <a:pt x="27237" y="22849"/>
                  </a:cubicBezTo>
                  <a:cubicBezTo>
                    <a:pt x="27211" y="22880"/>
                    <a:pt x="27184" y="22909"/>
                    <a:pt x="27158" y="22939"/>
                  </a:cubicBezTo>
                  <a:cubicBezTo>
                    <a:pt x="27100" y="22888"/>
                    <a:pt x="27044" y="22835"/>
                    <a:pt x="26990" y="22782"/>
                  </a:cubicBezTo>
                  <a:lnTo>
                    <a:pt x="26990" y="22782"/>
                  </a:lnTo>
                  <a:cubicBezTo>
                    <a:pt x="26997" y="22784"/>
                    <a:pt x="27004" y="22785"/>
                    <a:pt x="27013" y="22785"/>
                  </a:cubicBezTo>
                  <a:cubicBezTo>
                    <a:pt x="27022" y="22764"/>
                    <a:pt x="27010" y="22740"/>
                    <a:pt x="26997" y="22720"/>
                  </a:cubicBezTo>
                  <a:cubicBezTo>
                    <a:pt x="26962" y="22666"/>
                    <a:pt x="26930" y="22613"/>
                    <a:pt x="26897" y="22559"/>
                  </a:cubicBezTo>
                  <a:cubicBezTo>
                    <a:pt x="26904" y="22554"/>
                    <a:pt x="26913" y="22552"/>
                    <a:pt x="26920" y="22546"/>
                  </a:cubicBezTo>
                  <a:close/>
                  <a:moveTo>
                    <a:pt x="11138" y="22915"/>
                  </a:moveTo>
                  <a:lnTo>
                    <a:pt x="11138" y="22915"/>
                  </a:lnTo>
                  <a:cubicBezTo>
                    <a:pt x="11156" y="22922"/>
                    <a:pt x="11172" y="22926"/>
                    <a:pt x="11190" y="22935"/>
                  </a:cubicBezTo>
                  <a:cubicBezTo>
                    <a:pt x="11182" y="22947"/>
                    <a:pt x="11174" y="22964"/>
                    <a:pt x="11169" y="22978"/>
                  </a:cubicBezTo>
                  <a:cubicBezTo>
                    <a:pt x="11156" y="22960"/>
                    <a:pt x="11145" y="22939"/>
                    <a:pt x="11138" y="22915"/>
                  </a:cubicBezTo>
                  <a:close/>
                  <a:moveTo>
                    <a:pt x="29936" y="22942"/>
                  </a:moveTo>
                  <a:lnTo>
                    <a:pt x="29962" y="22974"/>
                  </a:lnTo>
                  <a:lnTo>
                    <a:pt x="29952" y="22980"/>
                  </a:lnTo>
                  <a:lnTo>
                    <a:pt x="29936" y="22942"/>
                  </a:lnTo>
                  <a:close/>
                  <a:moveTo>
                    <a:pt x="18988" y="22965"/>
                  </a:moveTo>
                  <a:cubicBezTo>
                    <a:pt x="19004" y="22965"/>
                    <a:pt x="19020" y="22967"/>
                    <a:pt x="19038" y="22967"/>
                  </a:cubicBezTo>
                  <a:cubicBezTo>
                    <a:pt x="19031" y="22974"/>
                    <a:pt x="19020" y="22980"/>
                    <a:pt x="19013" y="22986"/>
                  </a:cubicBezTo>
                  <a:cubicBezTo>
                    <a:pt x="19003" y="22978"/>
                    <a:pt x="18991" y="22973"/>
                    <a:pt x="18983" y="22967"/>
                  </a:cubicBezTo>
                  <a:cubicBezTo>
                    <a:pt x="18984" y="22965"/>
                    <a:pt x="18987" y="22965"/>
                    <a:pt x="18988" y="22965"/>
                  </a:cubicBezTo>
                  <a:close/>
                  <a:moveTo>
                    <a:pt x="31081" y="22929"/>
                  </a:moveTo>
                  <a:cubicBezTo>
                    <a:pt x="31123" y="22932"/>
                    <a:pt x="31165" y="22932"/>
                    <a:pt x="31207" y="22935"/>
                  </a:cubicBezTo>
                  <a:cubicBezTo>
                    <a:pt x="31185" y="22951"/>
                    <a:pt x="31166" y="22968"/>
                    <a:pt x="31146" y="22986"/>
                  </a:cubicBezTo>
                  <a:cubicBezTo>
                    <a:pt x="31120" y="22971"/>
                    <a:pt x="31092" y="22958"/>
                    <a:pt x="31066" y="22944"/>
                  </a:cubicBezTo>
                  <a:cubicBezTo>
                    <a:pt x="31065" y="22942"/>
                    <a:pt x="31063" y="22942"/>
                    <a:pt x="31062" y="22939"/>
                  </a:cubicBezTo>
                  <a:cubicBezTo>
                    <a:pt x="31069" y="22936"/>
                    <a:pt x="31076" y="22932"/>
                    <a:pt x="31081" y="22929"/>
                  </a:cubicBezTo>
                  <a:close/>
                  <a:moveTo>
                    <a:pt x="14472" y="22880"/>
                  </a:moveTo>
                  <a:cubicBezTo>
                    <a:pt x="14559" y="22880"/>
                    <a:pt x="14631" y="22880"/>
                    <a:pt x="14631" y="22881"/>
                  </a:cubicBezTo>
                  <a:cubicBezTo>
                    <a:pt x="14660" y="22915"/>
                    <a:pt x="14641" y="22951"/>
                    <a:pt x="14603" y="22987"/>
                  </a:cubicBezTo>
                  <a:cubicBezTo>
                    <a:pt x="14533" y="22952"/>
                    <a:pt x="14468" y="22918"/>
                    <a:pt x="14403" y="22880"/>
                  </a:cubicBezTo>
                  <a:lnTo>
                    <a:pt x="14465" y="22880"/>
                  </a:lnTo>
                  <a:cubicBezTo>
                    <a:pt x="14474" y="22888"/>
                    <a:pt x="14482" y="22899"/>
                    <a:pt x="14494" y="22907"/>
                  </a:cubicBezTo>
                  <a:lnTo>
                    <a:pt x="14472" y="22880"/>
                  </a:lnTo>
                  <a:close/>
                  <a:moveTo>
                    <a:pt x="25751" y="22872"/>
                  </a:moveTo>
                  <a:lnTo>
                    <a:pt x="25751" y="22997"/>
                  </a:lnTo>
                  <a:cubicBezTo>
                    <a:pt x="25742" y="22994"/>
                    <a:pt x="25735" y="22990"/>
                    <a:pt x="25727" y="22989"/>
                  </a:cubicBezTo>
                  <a:cubicBezTo>
                    <a:pt x="25735" y="22949"/>
                    <a:pt x="25744" y="22910"/>
                    <a:pt x="25751" y="22872"/>
                  </a:cubicBezTo>
                  <a:close/>
                  <a:moveTo>
                    <a:pt x="16993" y="22960"/>
                  </a:moveTo>
                  <a:cubicBezTo>
                    <a:pt x="16993" y="22974"/>
                    <a:pt x="16998" y="22989"/>
                    <a:pt x="16998" y="23003"/>
                  </a:cubicBezTo>
                  <a:cubicBezTo>
                    <a:pt x="16993" y="23000"/>
                    <a:pt x="16987" y="22996"/>
                    <a:pt x="16985" y="22993"/>
                  </a:cubicBezTo>
                  <a:cubicBezTo>
                    <a:pt x="16987" y="22981"/>
                    <a:pt x="16990" y="22971"/>
                    <a:pt x="16993" y="22960"/>
                  </a:cubicBezTo>
                  <a:close/>
                  <a:moveTo>
                    <a:pt x="27347" y="22938"/>
                  </a:moveTo>
                  <a:cubicBezTo>
                    <a:pt x="27359" y="22945"/>
                    <a:pt x="27367" y="22954"/>
                    <a:pt x="27378" y="22961"/>
                  </a:cubicBezTo>
                  <a:cubicBezTo>
                    <a:pt x="27338" y="22987"/>
                    <a:pt x="27298" y="23010"/>
                    <a:pt x="27257" y="23037"/>
                  </a:cubicBezTo>
                  <a:cubicBezTo>
                    <a:pt x="27245" y="23025"/>
                    <a:pt x="27232" y="23016"/>
                    <a:pt x="27222" y="23005"/>
                  </a:cubicBezTo>
                  <a:cubicBezTo>
                    <a:pt x="27266" y="22983"/>
                    <a:pt x="27308" y="22961"/>
                    <a:pt x="27347" y="22938"/>
                  </a:cubicBezTo>
                  <a:close/>
                  <a:moveTo>
                    <a:pt x="16014" y="23012"/>
                  </a:moveTo>
                  <a:cubicBezTo>
                    <a:pt x="16039" y="23016"/>
                    <a:pt x="16064" y="23022"/>
                    <a:pt x="16087" y="23025"/>
                  </a:cubicBezTo>
                  <a:cubicBezTo>
                    <a:pt x="16077" y="23037"/>
                    <a:pt x="16064" y="23047"/>
                    <a:pt x="16051" y="23058"/>
                  </a:cubicBezTo>
                  <a:lnTo>
                    <a:pt x="16013" y="23031"/>
                  </a:lnTo>
                  <a:cubicBezTo>
                    <a:pt x="16013" y="23025"/>
                    <a:pt x="16014" y="23018"/>
                    <a:pt x="16014" y="23012"/>
                  </a:cubicBezTo>
                  <a:close/>
                  <a:moveTo>
                    <a:pt x="11331" y="22981"/>
                  </a:moveTo>
                  <a:cubicBezTo>
                    <a:pt x="11386" y="22999"/>
                    <a:pt x="11440" y="23018"/>
                    <a:pt x="11495" y="23034"/>
                  </a:cubicBezTo>
                  <a:cubicBezTo>
                    <a:pt x="11450" y="23060"/>
                    <a:pt x="11408" y="23087"/>
                    <a:pt x="11368" y="23114"/>
                  </a:cubicBezTo>
                  <a:cubicBezTo>
                    <a:pt x="11327" y="23095"/>
                    <a:pt x="11283" y="23076"/>
                    <a:pt x="11247" y="23051"/>
                  </a:cubicBezTo>
                  <a:cubicBezTo>
                    <a:pt x="11278" y="23032"/>
                    <a:pt x="11305" y="23008"/>
                    <a:pt x="11331" y="22981"/>
                  </a:cubicBezTo>
                  <a:close/>
                  <a:moveTo>
                    <a:pt x="10242" y="23112"/>
                  </a:moveTo>
                  <a:cubicBezTo>
                    <a:pt x="10242" y="23119"/>
                    <a:pt x="10246" y="23124"/>
                    <a:pt x="10248" y="23127"/>
                  </a:cubicBezTo>
                  <a:cubicBezTo>
                    <a:pt x="10246" y="23128"/>
                    <a:pt x="10245" y="23132"/>
                    <a:pt x="10242" y="23134"/>
                  </a:cubicBezTo>
                  <a:lnTo>
                    <a:pt x="10242" y="23112"/>
                  </a:lnTo>
                  <a:close/>
                  <a:moveTo>
                    <a:pt x="17133" y="23102"/>
                  </a:moveTo>
                  <a:lnTo>
                    <a:pt x="17133" y="23102"/>
                  </a:lnTo>
                  <a:cubicBezTo>
                    <a:pt x="17143" y="23112"/>
                    <a:pt x="17153" y="23124"/>
                    <a:pt x="17162" y="23135"/>
                  </a:cubicBezTo>
                  <a:cubicBezTo>
                    <a:pt x="17153" y="23128"/>
                    <a:pt x="17144" y="23124"/>
                    <a:pt x="17137" y="23118"/>
                  </a:cubicBezTo>
                  <a:cubicBezTo>
                    <a:pt x="17136" y="23112"/>
                    <a:pt x="17133" y="23106"/>
                    <a:pt x="17133" y="23102"/>
                  </a:cubicBezTo>
                  <a:close/>
                  <a:moveTo>
                    <a:pt x="27440" y="23092"/>
                  </a:moveTo>
                  <a:lnTo>
                    <a:pt x="27440" y="23092"/>
                  </a:lnTo>
                  <a:cubicBezTo>
                    <a:pt x="27418" y="23111"/>
                    <a:pt x="27396" y="23125"/>
                    <a:pt x="27375" y="23141"/>
                  </a:cubicBezTo>
                  <a:lnTo>
                    <a:pt x="27363" y="23131"/>
                  </a:lnTo>
                  <a:lnTo>
                    <a:pt x="27440" y="23092"/>
                  </a:lnTo>
                  <a:close/>
                  <a:moveTo>
                    <a:pt x="17391" y="22470"/>
                  </a:moveTo>
                  <a:cubicBezTo>
                    <a:pt x="17549" y="22724"/>
                    <a:pt x="17767" y="22936"/>
                    <a:pt x="17971" y="23161"/>
                  </a:cubicBezTo>
                  <a:cubicBezTo>
                    <a:pt x="17966" y="23164"/>
                    <a:pt x="17963" y="23167"/>
                    <a:pt x="17959" y="23170"/>
                  </a:cubicBezTo>
                  <a:cubicBezTo>
                    <a:pt x="17743" y="23016"/>
                    <a:pt x="17552" y="22835"/>
                    <a:pt x="17394" y="22634"/>
                  </a:cubicBezTo>
                  <a:cubicBezTo>
                    <a:pt x="17394" y="22579"/>
                    <a:pt x="17393" y="22524"/>
                    <a:pt x="17391" y="22470"/>
                  </a:cubicBezTo>
                  <a:close/>
                  <a:moveTo>
                    <a:pt x="25713" y="23045"/>
                  </a:moveTo>
                  <a:cubicBezTo>
                    <a:pt x="25722" y="23051"/>
                    <a:pt x="25732" y="23055"/>
                    <a:pt x="25742" y="23061"/>
                  </a:cubicBezTo>
                  <a:cubicBezTo>
                    <a:pt x="25728" y="23102"/>
                    <a:pt x="25712" y="23140"/>
                    <a:pt x="25696" y="23176"/>
                  </a:cubicBezTo>
                  <a:cubicBezTo>
                    <a:pt x="25692" y="23175"/>
                    <a:pt x="25690" y="23170"/>
                    <a:pt x="25686" y="23169"/>
                  </a:cubicBezTo>
                  <a:cubicBezTo>
                    <a:pt x="25696" y="23127"/>
                    <a:pt x="25705" y="23087"/>
                    <a:pt x="25713" y="23045"/>
                  </a:cubicBezTo>
                  <a:close/>
                  <a:moveTo>
                    <a:pt x="19593" y="22890"/>
                  </a:moveTo>
                  <a:cubicBezTo>
                    <a:pt x="19524" y="22993"/>
                    <a:pt x="19455" y="23092"/>
                    <a:pt x="19388" y="23193"/>
                  </a:cubicBezTo>
                  <a:cubicBezTo>
                    <a:pt x="19365" y="23183"/>
                    <a:pt x="19343" y="23170"/>
                    <a:pt x="19321" y="23160"/>
                  </a:cubicBezTo>
                  <a:cubicBezTo>
                    <a:pt x="19405" y="23063"/>
                    <a:pt x="19500" y="22974"/>
                    <a:pt x="19593" y="22890"/>
                  </a:cubicBezTo>
                  <a:close/>
                  <a:moveTo>
                    <a:pt x="30638" y="22870"/>
                  </a:moveTo>
                  <a:cubicBezTo>
                    <a:pt x="30707" y="22907"/>
                    <a:pt x="30780" y="22944"/>
                    <a:pt x="30853" y="22974"/>
                  </a:cubicBezTo>
                  <a:cubicBezTo>
                    <a:pt x="30844" y="22997"/>
                    <a:pt x="30834" y="23019"/>
                    <a:pt x="30826" y="23044"/>
                  </a:cubicBezTo>
                  <a:cubicBezTo>
                    <a:pt x="30860" y="23031"/>
                    <a:pt x="30892" y="23015"/>
                    <a:pt x="30925" y="23000"/>
                  </a:cubicBezTo>
                  <a:cubicBezTo>
                    <a:pt x="30975" y="23018"/>
                    <a:pt x="31021" y="23031"/>
                    <a:pt x="31069" y="23044"/>
                  </a:cubicBezTo>
                  <a:cubicBezTo>
                    <a:pt x="30983" y="23106"/>
                    <a:pt x="30898" y="23169"/>
                    <a:pt x="30809" y="23227"/>
                  </a:cubicBezTo>
                  <a:cubicBezTo>
                    <a:pt x="30694" y="23177"/>
                    <a:pt x="30587" y="23114"/>
                    <a:pt x="30485" y="23044"/>
                  </a:cubicBezTo>
                  <a:lnTo>
                    <a:pt x="30485" y="23044"/>
                  </a:lnTo>
                  <a:cubicBezTo>
                    <a:pt x="30520" y="23060"/>
                    <a:pt x="30555" y="23074"/>
                    <a:pt x="30591" y="23085"/>
                  </a:cubicBezTo>
                  <a:cubicBezTo>
                    <a:pt x="30591" y="23063"/>
                    <a:pt x="30593" y="23025"/>
                    <a:pt x="30577" y="23008"/>
                  </a:cubicBezTo>
                  <a:cubicBezTo>
                    <a:pt x="30553" y="22978"/>
                    <a:pt x="30527" y="22947"/>
                    <a:pt x="30504" y="22918"/>
                  </a:cubicBezTo>
                  <a:cubicBezTo>
                    <a:pt x="30549" y="22903"/>
                    <a:pt x="30593" y="22887"/>
                    <a:pt x="30638" y="22870"/>
                  </a:cubicBezTo>
                  <a:close/>
                  <a:moveTo>
                    <a:pt x="18562" y="23112"/>
                  </a:moveTo>
                  <a:cubicBezTo>
                    <a:pt x="18605" y="23150"/>
                    <a:pt x="18649" y="23186"/>
                    <a:pt x="18694" y="23222"/>
                  </a:cubicBezTo>
                  <a:cubicBezTo>
                    <a:pt x="18665" y="23241"/>
                    <a:pt x="18634" y="23259"/>
                    <a:pt x="18604" y="23276"/>
                  </a:cubicBezTo>
                  <a:cubicBezTo>
                    <a:pt x="18570" y="23233"/>
                    <a:pt x="18540" y="23186"/>
                    <a:pt x="18512" y="23141"/>
                  </a:cubicBezTo>
                  <a:cubicBezTo>
                    <a:pt x="18528" y="23132"/>
                    <a:pt x="18546" y="23121"/>
                    <a:pt x="18562" y="23112"/>
                  </a:cubicBezTo>
                  <a:close/>
                  <a:moveTo>
                    <a:pt x="14047" y="23189"/>
                  </a:moveTo>
                  <a:cubicBezTo>
                    <a:pt x="14067" y="23206"/>
                    <a:pt x="14089" y="23225"/>
                    <a:pt x="14111" y="23244"/>
                  </a:cubicBezTo>
                  <a:cubicBezTo>
                    <a:pt x="14117" y="23252"/>
                    <a:pt x="14122" y="23262"/>
                    <a:pt x="14127" y="23266"/>
                  </a:cubicBezTo>
                  <a:cubicBezTo>
                    <a:pt x="14119" y="23270"/>
                    <a:pt x="14115" y="23273"/>
                    <a:pt x="14108" y="23278"/>
                  </a:cubicBezTo>
                  <a:cubicBezTo>
                    <a:pt x="14102" y="23270"/>
                    <a:pt x="14096" y="23262"/>
                    <a:pt x="14090" y="23253"/>
                  </a:cubicBezTo>
                  <a:lnTo>
                    <a:pt x="14047" y="23189"/>
                  </a:lnTo>
                  <a:close/>
                  <a:moveTo>
                    <a:pt x="29977" y="22990"/>
                  </a:moveTo>
                  <a:cubicBezTo>
                    <a:pt x="30057" y="23090"/>
                    <a:pt x="30141" y="23186"/>
                    <a:pt x="30228" y="23279"/>
                  </a:cubicBezTo>
                  <a:cubicBezTo>
                    <a:pt x="30169" y="23262"/>
                    <a:pt x="30108" y="23240"/>
                    <a:pt x="30052" y="23214"/>
                  </a:cubicBezTo>
                  <a:cubicBezTo>
                    <a:pt x="30021" y="23140"/>
                    <a:pt x="29989" y="23066"/>
                    <a:pt x="29958" y="22990"/>
                  </a:cubicBezTo>
                  <a:close/>
                  <a:moveTo>
                    <a:pt x="17600" y="23118"/>
                  </a:moveTo>
                  <a:cubicBezTo>
                    <a:pt x="17696" y="23154"/>
                    <a:pt x="17793" y="23189"/>
                    <a:pt x="17891" y="23225"/>
                  </a:cubicBezTo>
                  <a:cubicBezTo>
                    <a:pt x="17869" y="23243"/>
                    <a:pt x="17844" y="23263"/>
                    <a:pt x="17822" y="23281"/>
                  </a:cubicBezTo>
                  <a:cubicBezTo>
                    <a:pt x="17741" y="23236"/>
                    <a:pt x="17663" y="23183"/>
                    <a:pt x="17600" y="23118"/>
                  </a:cubicBezTo>
                  <a:close/>
                  <a:moveTo>
                    <a:pt x="19998" y="22858"/>
                  </a:moveTo>
                  <a:cubicBezTo>
                    <a:pt x="19975" y="22902"/>
                    <a:pt x="19948" y="22944"/>
                    <a:pt x="19924" y="22987"/>
                  </a:cubicBezTo>
                  <a:cubicBezTo>
                    <a:pt x="19853" y="23111"/>
                    <a:pt x="19754" y="23211"/>
                    <a:pt x="19645" y="23295"/>
                  </a:cubicBezTo>
                  <a:lnTo>
                    <a:pt x="19619" y="23285"/>
                  </a:lnTo>
                  <a:cubicBezTo>
                    <a:pt x="19702" y="23199"/>
                    <a:pt x="19780" y="23111"/>
                    <a:pt x="19853" y="23016"/>
                  </a:cubicBezTo>
                  <a:cubicBezTo>
                    <a:pt x="19902" y="22963"/>
                    <a:pt x="19950" y="22910"/>
                    <a:pt x="19998" y="22858"/>
                  </a:cubicBezTo>
                  <a:close/>
                  <a:moveTo>
                    <a:pt x="30620" y="23177"/>
                  </a:moveTo>
                  <a:cubicBezTo>
                    <a:pt x="30667" y="23205"/>
                    <a:pt x="30716" y="23230"/>
                    <a:pt x="30766" y="23257"/>
                  </a:cubicBezTo>
                  <a:cubicBezTo>
                    <a:pt x="30742" y="23272"/>
                    <a:pt x="30720" y="23288"/>
                    <a:pt x="30696" y="23302"/>
                  </a:cubicBezTo>
                  <a:cubicBezTo>
                    <a:pt x="30662" y="23266"/>
                    <a:pt x="30635" y="23227"/>
                    <a:pt x="30620" y="23177"/>
                  </a:cubicBezTo>
                  <a:close/>
                  <a:moveTo>
                    <a:pt x="15415" y="23227"/>
                  </a:moveTo>
                  <a:cubicBezTo>
                    <a:pt x="15458" y="23256"/>
                    <a:pt x="15499" y="23286"/>
                    <a:pt x="15545" y="23315"/>
                  </a:cubicBezTo>
                  <a:cubicBezTo>
                    <a:pt x="15545" y="23315"/>
                    <a:pt x="15545" y="23317"/>
                    <a:pt x="15543" y="23317"/>
                  </a:cubicBezTo>
                  <a:cubicBezTo>
                    <a:pt x="15483" y="23305"/>
                    <a:pt x="15423" y="23291"/>
                    <a:pt x="15364" y="23273"/>
                  </a:cubicBezTo>
                  <a:cubicBezTo>
                    <a:pt x="15380" y="23257"/>
                    <a:pt x="15397" y="23243"/>
                    <a:pt x="15415" y="23227"/>
                  </a:cubicBezTo>
                  <a:close/>
                  <a:moveTo>
                    <a:pt x="33356" y="23118"/>
                  </a:moveTo>
                  <a:lnTo>
                    <a:pt x="33356" y="23118"/>
                  </a:lnTo>
                  <a:cubicBezTo>
                    <a:pt x="33404" y="23185"/>
                    <a:pt x="33453" y="23250"/>
                    <a:pt x="33503" y="23317"/>
                  </a:cubicBezTo>
                  <a:cubicBezTo>
                    <a:pt x="33458" y="23272"/>
                    <a:pt x="33414" y="23227"/>
                    <a:pt x="33368" y="23182"/>
                  </a:cubicBezTo>
                  <a:cubicBezTo>
                    <a:pt x="33365" y="23160"/>
                    <a:pt x="33361" y="23140"/>
                    <a:pt x="33356" y="23118"/>
                  </a:cubicBezTo>
                  <a:close/>
                  <a:moveTo>
                    <a:pt x="30331" y="23236"/>
                  </a:moveTo>
                  <a:cubicBezTo>
                    <a:pt x="30375" y="23270"/>
                    <a:pt x="30420" y="23302"/>
                    <a:pt x="30466" y="23337"/>
                  </a:cubicBezTo>
                  <a:cubicBezTo>
                    <a:pt x="30430" y="23330"/>
                    <a:pt x="30394" y="23321"/>
                    <a:pt x="30359" y="23314"/>
                  </a:cubicBezTo>
                  <a:cubicBezTo>
                    <a:pt x="30355" y="23286"/>
                    <a:pt x="30346" y="23259"/>
                    <a:pt x="30331" y="23236"/>
                  </a:cubicBezTo>
                  <a:close/>
                  <a:moveTo>
                    <a:pt x="19243" y="23307"/>
                  </a:moveTo>
                  <a:cubicBezTo>
                    <a:pt x="19260" y="23312"/>
                    <a:pt x="19280" y="23317"/>
                    <a:pt x="19301" y="23323"/>
                  </a:cubicBezTo>
                  <a:cubicBezTo>
                    <a:pt x="19295" y="23331"/>
                    <a:pt x="19289" y="23339"/>
                    <a:pt x="19285" y="23349"/>
                  </a:cubicBezTo>
                  <a:cubicBezTo>
                    <a:pt x="19285" y="23349"/>
                    <a:pt x="19282" y="23350"/>
                    <a:pt x="19282" y="23352"/>
                  </a:cubicBezTo>
                  <a:cubicBezTo>
                    <a:pt x="19267" y="23337"/>
                    <a:pt x="19256" y="23323"/>
                    <a:pt x="19243" y="23307"/>
                  </a:cubicBezTo>
                  <a:close/>
                  <a:moveTo>
                    <a:pt x="31487" y="22931"/>
                  </a:moveTo>
                  <a:lnTo>
                    <a:pt x="31487" y="22931"/>
                  </a:lnTo>
                  <a:cubicBezTo>
                    <a:pt x="31449" y="22990"/>
                    <a:pt x="31422" y="23055"/>
                    <a:pt x="31425" y="23125"/>
                  </a:cubicBezTo>
                  <a:cubicBezTo>
                    <a:pt x="31494" y="23103"/>
                    <a:pt x="31558" y="23070"/>
                    <a:pt x="31618" y="23031"/>
                  </a:cubicBezTo>
                  <a:lnTo>
                    <a:pt x="31618" y="23031"/>
                  </a:lnTo>
                  <a:cubicBezTo>
                    <a:pt x="31515" y="23160"/>
                    <a:pt x="31413" y="23281"/>
                    <a:pt x="31317" y="23385"/>
                  </a:cubicBezTo>
                  <a:cubicBezTo>
                    <a:pt x="31224" y="23353"/>
                    <a:pt x="31126" y="23331"/>
                    <a:pt x="31030" y="23307"/>
                  </a:cubicBezTo>
                  <a:cubicBezTo>
                    <a:pt x="31153" y="23218"/>
                    <a:pt x="31265" y="23111"/>
                    <a:pt x="31381" y="23019"/>
                  </a:cubicBezTo>
                  <a:cubicBezTo>
                    <a:pt x="31418" y="22990"/>
                    <a:pt x="31454" y="22960"/>
                    <a:pt x="31487" y="22931"/>
                  </a:cubicBezTo>
                  <a:close/>
                  <a:moveTo>
                    <a:pt x="19548" y="23368"/>
                  </a:moveTo>
                  <a:cubicBezTo>
                    <a:pt x="19536" y="23375"/>
                    <a:pt x="19524" y="23382"/>
                    <a:pt x="19513" y="23389"/>
                  </a:cubicBezTo>
                  <a:cubicBezTo>
                    <a:pt x="19520" y="23382"/>
                    <a:pt x="19529" y="23375"/>
                    <a:pt x="19536" y="23368"/>
                  </a:cubicBezTo>
                  <a:close/>
                  <a:moveTo>
                    <a:pt x="25485" y="23410"/>
                  </a:moveTo>
                  <a:cubicBezTo>
                    <a:pt x="25485" y="23418"/>
                    <a:pt x="25485" y="23430"/>
                    <a:pt x="25487" y="23439"/>
                  </a:cubicBezTo>
                  <a:cubicBezTo>
                    <a:pt x="25481" y="23437"/>
                    <a:pt x="25478" y="23436"/>
                    <a:pt x="25472" y="23433"/>
                  </a:cubicBezTo>
                  <a:cubicBezTo>
                    <a:pt x="25475" y="23426"/>
                    <a:pt x="25480" y="23417"/>
                    <a:pt x="25485" y="23410"/>
                  </a:cubicBezTo>
                  <a:close/>
                  <a:moveTo>
                    <a:pt x="19446" y="23424"/>
                  </a:moveTo>
                  <a:lnTo>
                    <a:pt x="19446" y="23432"/>
                  </a:lnTo>
                  <a:cubicBezTo>
                    <a:pt x="19440" y="23436"/>
                    <a:pt x="19433" y="23439"/>
                    <a:pt x="19426" y="23443"/>
                  </a:cubicBezTo>
                  <a:cubicBezTo>
                    <a:pt x="19433" y="23437"/>
                    <a:pt x="19440" y="23432"/>
                    <a:pt x="19446" y="23424"/>
                  </a:cubicBezTo>
                  <a:close/>
                  <a:moveTo>
                    <a:pt x="10653" y="23060"/>
                  </a:moveTo>
                  <a:cubicBezTo>
                    <a:pt x="10691" y="23109"/>
                    <a:pt x="10736" y="23154"/>
                    <a:pt x="10790" y="23189"/>
                  </a:cubicBezTo>
                  <a:lnTo>
                    <a:pt x="10790" y="23177"/>
                  </a:lnTo>
                  <a:cubicBezTo>
                    <a:pt x="10865" y="23249"/>
                    <a:pt x="10946" y="23315"/>
                    <a:pt x="11031" y="23382"/>
                  </a:cubicBezTo>
                  <a:cubicBezTo>
                    <a:pt x="11015" y="23400"/>
                    <a:pt x="11000" y="23416"/>
                    <a:pt x="10986" y="23430"/>
                  </a:cubicBezTo>
                  <a:cubicBezTo>
                    <a:pt x="10965" y="23437"/>
                    <a:pt x="10945" y="23446"/>
                    <a:pt x="10928" y="23453"/>
                  </a:cubicBezTo>
                  <a:cubicBezTo>
                    <a:pt x="10881" y="23411"/>
                    <a:pt x="10840" y="23371"/>
                    <a:pt x="10801" y="23324"/>
                  </a:cubicBezTo>
                  <a:cubicBezTo>
                    <a:pt x="10736" y="23247"/>
                    <a:pt x="10682" y="23160"/>
                    <a:pt x="10630" y="23073"/>
                  </a:cubicBezTo>
                  <a:cubicBezTo>
                    <a:pt x="10637" y="23069"/>
                    <a:pt x="10644" y="23063"/>
                    <a:pt x="10653" y="23060"/>
                  </a:cubicBezTo>
                  <a:close/>
                  <a:moveTo>
                    <a:pt x="18312" y="23249"/>
                  </a:moveTo>
                  <a:lnTo>
                    <a:pt x="18437" y="23368"/>
                  </a:lnTo>
                  <a:cubicBezTo>
                    <a:pt x="18370" y="23401"/>
                    <a:pt x="18302" y="23436"/>
                    <a:pt x="18233" y="23469"/>
                  </a:cubicBezTo>
                  <a:cubicBezTo>
                    <a:pt x="18162" y="23437"/>
                    <a:pt x="18090" y="23407"/>
                    <a:pt x="18017" y="23375"/>
                  </a:cubicBezTo>
                  <a:lnTo>
                    <a:pt x="18126" y="23331"/>
                  </a:lnTo>
                  <a:cubicBezTo>
                    <a:pt x="18167" y="23368"/>
                    <a:pt x="18213" y="23400"/>
                    <a:pt x="18271" y="23400"/>
                  </a:cubicBezTo>
                  <a:cubicBezTo>
                    <a:pt x="18265" y="23387"/>
                    <a:pt x="18262" y="23373"/>
                    <a:pt x="18257" y="23359"/>
                  </a:cubicBezTo>
                  <a:lnTo>
                    <a:pt x="18257" y="23359"/>
                  </a:lnTo>
                  <a:cubicBezTo>
                    <a:pt x="18258" y="23359"/>
                    <a:pt x="18258" y="23360"/>
                    <a:pt x="18261" y="23360"/>
                  </a:cubicBezTo>
                  <a:cubicBezTo>
                    <a:pt x="18258" y="23359"/>
                    <a:pt x="18258" y="23359"/>
                    <a:pt x="18257" y="23359"/>
                  </a:cubicBezTo>
                  <a:cubicBezTo>
                    <a:pt x="18248" y="23336"/>
                    <a:pt x="18239" y="23312"/>
                    <a:pt x="18229" y="23286"/>
                  </a:cubicBezTo>
                  <a:lnTo>
                    <a:pt x="18312" y="23249"/>
                  </a:lnTo>
                  <a:close/>
                  <a:moveTo>
                    <a:pt x="13733" y="23336"/>
                  </a:moveTo>
                  <a:cubicBezTo>
                    <a:pt x="13755" y="23372"/>
                    <a:pt x="13777" y="23408"/>
                    <a:pt x="13798" y="23443"/>
                  </a:cubicBezTo>
                  <a:cubicBezTo>
                    <a:pt x="13778" y="23453"/>
                    <a:pt x="13759" y="23462"/>
                    <a:pt x="13737" y="23474"/>
                  </a:cubicBezTo>
                  <a:lnTo>
                    <a:pt x="13733" y="23336"/>
                  </a:lnTo>
                  <a:close/>
                  <a:moveTo>
                    <a:pt x="15541" y="23321"/>
                  </a:moveTo>
                  <a:lnTo>
                    <a:pt x="15541" y="23321"/>
                  </a:lnTo>
                  <a:cubicBezTo>
                    <a:pt x="15513" y="23368"/>
                    <a:pt x="15482" y="23411"/>
                    <a:pt x="15444" y="23453"/>
                  </a:cubicBezTo>
                  <a:cubicBezTo>
                    <a:pt x="15484" y="23414"/>
                    <a:pt x="15528" y="23372"/>
                    <a:pt x="15570" y="23331"/>
                  </a:cubicBezTo>
                  <a:cubicBezTo>
                    <a:pt x="15590" y="23344"/>
                    <a:pt x="15612" y="23358"/>
                    <a:pt x="15633" y="23371"/>
                  </a:cubicBezTo>
                  <a:cubicBezTo>
                    <a:pt x="15567" y="23410"/>
                    <a:pt x="15499" y="23446"/>
                    <a:pt x="15432" y="23482"/>
                  </a:cubicBezTo>
                  <a:cubicBezTo>
                    <a:pt x="15397" y="23430"/>
                    <a:pt x="15361" y="23378"/>
                    <a:pt x="15328" y="23324"/>
                  </a:cubicBezTo>
                  <a:lnTo>
                    <a:pt x="15328" y="23324"/>
                  </a:lnTo>
                  <a:cubicBezTo>
                    <a:pt x="15358" y="23326"/>
                    <a:pt x="15389" y="23327"/>
                    <a:pt x="15420" y="23327"/>
                  </a:cubicBezTo>
                  <a:cubicBezTo>
                    <a:pt x="15460" y="23327"/>
                    <a:pt x="15500" y="23325"/>
                    <a:pt x="15541" y="23321"/>
                  </a:cubicBezTo>
                  <a:close/>
                  <a:moveTo>
                    <a:pt x="27831" y="23450"/>
                  </a:moveTo>
                  <a:lnTo>
                    <a:pt x="27831" y="23450"/>
                  </a:lnTo>
                  <a:cubicBezTo>
                    <a:pt x="27818" y="23461"/>
                    <a:pt x="27805" y="23474"/>
                    <a:pt x="27794" y="23484"/>
                  </a:cubicBezTo>
                  <a:cubicBezTo>
                    <a:pt x="27791" y="23482"/>
                    <a:pt x="27789" y="23481"/>
                    <a:pt x="27787" y="23479"/>
                  </a:cubicBezTo>
                  <a:cubicBezTo>
                    <a:pt x="27802" y="23469"/>
                    <a:pt x="27816" y="23461"/>
                    <a:pt x="27831" y="23450"/>
                  </a:cubicBezTo>
                  <a:close/>
                  <a:moveTo>
                    <a:pt x="31595" y="23436"/>
                  </a:moveTo>
                  <a:cubicBezTo>
                    <a:pt x="31595" y="23450"/>
                    <a:pt x="31592" y="23466"/>
                    <a:pt x="31592" y="23481"/>
                  </a:cubicBezTo>
                  <a:cubicBezTo>
                    <a:pt x="31582" y="23490"/>
                    <a:pt x="31573" y="23501"/>
                    <a:pt x="31564" y="23510"/>
                  </a:cubicBezTo>
                  <a:cubicBezTo>
                    <a:pt x="31557" y="23504"/>
                    <a:pt x="31548" y="23498"/>
                    <a:pt x="31541" y="23494"/>
                  </a:cubicBezTo>
                  <a:cubicBezTo>
                    <a:pt x="31558" y="23474"/>
                    <a:pt x="31579" y="23455"/>
                    <a:pt x="31595" y="23436"/>
                  </a:cubicBezTo>
                  <a:close/>
                  <a:moveTo>
                    <a:pt x="15172" y="23477"/>
                  </a:moveTo>
                  <a:cubicBezTo>
                    <a:pt x="15182" y="23490"/>
                    <a:pt x="15191" y="23501"/>
                    <a:pt x="15201" y="23513"/>
                  </a:cubicBezTo>
                  <a:cubicBezTo>
                    <a:pt x="15190" y="23506"/>
                    <a:pt x="15175" y="23498"/>
                    <a:pt x="15162" y="23491"/>
                  </a:cubicBezTo>
                  <a:cubicBezTo>
                    <a:pt x="15165" y="23487"/>
                    <a:pt x="15169" y="23481"/>
                    <a:pt x="15172" y="23477"/>
                  </a:cubicBezTo>
                  <a:close/>
                  <a:moveTo>
                    <a:pt x="12435" y="23343"/>
                  </a:moveTo>
                  <a:cubicBezTo>
                    <a:pt x="12449" y="23352"/>
                    <a:pt x="12464" y="23360"/>
                    <a:pt x="12481" y="23371"/>
                  </a:cubicBezTo>
                  <a:cubicBezTo>
                    <a:pt x="12477" y="23388"/>
                    <a:pt x="12476" y="23404"/>
                    <a:pt x="12476" y="23423"/>
                  </a:cubicBezTo>
                  <a:cubicBezTo>
                    <a:pt x="12481" y="23421"/>
                    <a:pt x="12484" y="23418"/>
                    <a:pt x="12489" y="23417"/>
                  </a:cubicBezTo>
                  <a:lnTo>
                    <a:pt x="12489" y="23417"/>
                  </a:lnTo>
                  <a:cubicBezTo>
                    <a:pt x="12423" y="23487"/>
                    <a:pt x="12355" y="23556"/>
                    <a:pt x="12285" y="23626"/>
                  </a:cubicBezTo>
                  <a:cubicBezTo>
                    <a:pt x="12253" y="23612"/>
                    <a:pt x="12224" y="23597"/>
                    <a:pt x="12194" y="23583"/>
                  </a:cubicBezTo>
                  <a:lnTo>
                    <a:pt x="12198" y="23578"/>
                  </a:lnTo>
                  <a:cubicBezTo>
                    <a:pt x="12265" y="23495"/>
                    <a:pt x="12348" y="23417"/>
                    <a:pt x="12435" y="23343"/>
                  </a:cubicBezTo>
                  <a:close/>
                  <a:moveTo>
                    <a:pt x="30954" y="23360"/>
                  </a:moveTo>
                  <a:lnTo>
                    <a:pt x="31145" y="23465"/>
                  </a:lnTo>
                  <a:cubicBezTo>
                    <a:pt x="31166" y="23477"/>
                    <a:pt x="31190" y="23488"/>
                    <a:pt x="31214" y="23498"/>
                  </a:cubicBezTo>
                  <a:cubicBezTo>
                    <a:pt x="31163" y="23549"/>
                    <a:pt x="31117" y="23596"/>
                    <a:pt x="31073" y="23633"/>
                  </a:cubicBezTo>
                  <a:cubicBezTo>
                    <a:pt x="31014" y="23583"/>
                    <a:pt x="30954" y="23530"/>
                    <a:pt x="30892" y="23479"/>
                  </a:cubicBezTo>
                  <a:lnTo>
                    <a:pt x="30898" y="23479"/>
                  </a:lnTo>
                  <a:cubicBezTo>
                    <a:pt x="30895" y="23475"/>
                    <a:pt x="30890" y="23475"/>
                    <a:pt x="30885" y="23474"/>
                  </a:cubicBezTo>
                  <a:cubicBezTo>
                    <a:pt x="30867" y="23458"/>
                    <a:pt x="30848" y="23443"/>
                    <a:pt x="30831" y="23426"/>
                  </a:cubicBezTo>
                  <a:cubicBezTo>
                    <a:pt x="30873" y="23408"/>
                    <a:pt x="30914" y="23385"/>
                    <a:pt x="30954" y="23360"/>
                  </a:cubicBezTo>
                  <a:close/>
                  <a:moveTo>
                    <a:pt x="21870" y="23593"/>
                  </a:moveTo>
                  <a:cubicBezTo>
                    <a:pt x="21878" y="23604"/>
                    <a:pt x="21888" y="23617"/>
                    <a:pt x="21900" y="23628"/>
                  </a:cubicBezTo>
                  <a:cubicBezTo>
                    <a:pt x="21896" y="23633"/>
                    <a:pt x="21891" y="23641"/>
                    <a:pt x="21886" y="23646"/>
                  </a:cubicBezTo>
                  <a:cubicBezTo>
                    <a:pt x="21878" y="23635"/>
                    <a:pt x="21871" y="23622"/>
                    <a:pt x="21864" y="23612"/>
                  </a:cubicBezTo>
                  <a:cubicBezTo>
                    <a:pt x="21865" y="23606"/>
                    <a:pt x="21867" y="23599"/>
                    <a:pt x="21870" y="23593"/>
                  </a:cubicBezTo>
                  <a:close/>
                  <a:moveTo>
                    <a:pt x="13877" y="23564"/>
                  </a:moveTo>
                  <a:cubicBezTo>
                    <a:pt x="13884" y="23574"/>
                    <a:pt x="13891" y="23583"/>
                    <a:pt x="13897" y="23593"/>
                  </a:cubicBezTo>
                  <a:cubicBezTo>
                    <a:pt x="13862" y="23617"/>
                    <a:pt x="13829" y="23641"/>
                    <a:pt x="13793" y="23664"/>
                  </a:cubicBezTo>
                  <a:cubicBezTo>
                    <a:pt x="13783" y="23639"/>
                    <a:pt x="13771" y="23613"/>
                    <a:pt x="13762" y="23585"/>
                  </a:cubicBezTo>
                  <a:lnTo>
                    <a:pt x="13877" y="23564"/>
                  </a:lnTo>
                  <a:close/>
                  <a:moveTo>
                    <a:pt x="19074" y="23488"/>
                  </a:moveTo>
                  <a:cubicBezTo>
                    <a:pt x="19115" y="23513"/>
                    <a:pt x="19158" y="23539"/>
                    <a:pt x="19202" y="23562"/>
                  </a:cubicBezTo>
                  <a:cubicBezTo>
                    <a:pt x="19125" y="23600"/>
                    <a:pt x="19048" y="23639"/>
                    <a:pt x="18973" y="23677"/>
                  </a:cubicBezTo>
                  <a:cubicBezTo>
                    <a:pt x="18994" y="23635"/>
                    <a:pt x="19016" y="23596"/>
                    <a:pt x="19035" y="23555"/>
                  </a:cubicBezTo>
                  <a:cubicBezTo>
                    <a:pt x="19048" y="23532"/>
                    <a:pt x="19061" y="23510"/>
                    <a:pt x="19074" y="23488"/>
                  </a:cubicBezTo>
                  <a:close/>
                  <a:moveTo>
                    <a:pt x="12166" y="23671"/>
                  </a:moveTo>
                  <a:lnTo>
                    <a:pt x="12166" y="23671"/>
                  </a:lnTo>
                  <a:cubicBezTo>
                    <a:pt x="12181" y="23678"/>
                    <a:pt x="12198" y="23684"/>
                    <a:pt x="12214" y="23692"/>
                  </a:cubicBezTo>
                  <a:cubicBezTo>
                    <a:pt x="12203" y="23702"/>
                    <a:pt x="12191" y="23713"/>
                    <a:pt x="12179" y="23723"/>
                  </a:cubicBezTo>
                  <a:cubicBezTo>
                    <a:pt x="12178" y="23706"/>
                    <a:pt x="12174" y="23687"/>
                    <a:pt x="12166" y="23671"/>
                  </a:cubicBezTo>
                  <a:close/>
                  <a:moveTo>
                    <a:pt x="27501" y="23642"/>
                  </a:moveTo>
                  <a:cubicBezTo>
                    <a:pt x="27526" y="23654"/>
                    <a:pt x="27549" y="23662"/>
                    <a:pt x="27572" y="23673"/>
                  </a:cubicBezTo>
                  <a:cubicBezTo>
                    <a:pt x="27574" y="23676"/>
                    <a:pt x="27575" y="23676"/>
                    <a:pt x="27578" y="23677"/>
                  </a:cubicBezTo>
                  <a:cubicBezTo>
                    <a:pt x="27553" y="23694"/>
                    <a:pt x="27532" y="23715"/>
                    <a:pt x="27508" y="23734"/>
                  </a:cubicBezTo>
                  <a:cubicBezTo>
                    <a:pt x="27485" y="23715"/>
                    <a:pt x="27463" y="23694"/>
                    <a:pt x="27443" y="23671"/>
                  </a:cubicBezTo>
                  <a:cubicBezTo>
                    <a:pt x="27463" y="23662"/>
                    <a:pt x="27484" y="23651"/>
                    <a:pt x="27501" y="23642"/>
                  </a:cubicBezTo>
                  <a:close/>
                  <a:moveTo>
                    <a:pt x="15307" y="23702"/>
                  </a:moveTo>
                  <a:lnTo>
                    <a:pt x="15307" y="23702"/>
                  </a:lnTo>
                  <a:cubicBezTo>
                    <a:pt x="15300" y="23723"/>
                    <a:pt x="15288" y="23742"/>
                    <a:pt x="15277" y="23758"/>
                  </a:cubicBezTo>
                  <a:cubicBezTo>
                    <a:pt x="15270" y="23744"/>
                    <a:pt x="15264" y="23729"/>
                    <a:pt x="15258" y="23716"/>
                  </a:cubicBezTo>
                  <a:cubicBezTo>
                    <a:pt x="15274" y="23712"/>
                    <a:pt x="15291" y="23706"/>
                    <a:pt x="15307" y="23702"/>
                  </a:cubicBezTo>
                  <a:close/>
                  <a:moveTo>
                    <a:pt x="14664" y="23665"/>
                  </a:moveTo>
                  <a:cubicBezTo>
                    <a:pt x="14683" y="23677"/>
                    <a:pt x="14703" y="23687"/>
                    <a:pt x="14721" y="23700"/>
                  </a:cubicBezTo>
                  <a:cubicBezTo>
                    <a:pt x="14700" y="23729"/>
                    <a:pt x="14681" y="23760"/>
                    <a:pt x="14661" y="23789"/>
                  </a:cubicBezTo>
                  <a:cubicBezTo>
                    <a:pt x="14655" y="23792"/>
                    <a:pt x="14652" y="23792"/>
                    <a:pt x="14647" y="23793"/>
                  </a:cubicBezTo>
                  <a:lnTo>
                    <a:pt x="14565" y="23738"/>
                  </a:lnTo>
                  <a:cubicBezTo>
                    <a:pt x="14597" y="23715"/>
                    <a:pt x="14632" y="23692"/>
                    <a:pt x="14664" y="23665"/>
                  </a:cubicBezTo>
                  <a:close/>
                  <a:moveTo>
                    <a:pt x="15888" y="23731"/>
                  </a:moveTo>
                  <a:cubicBezTo>
                    <a:pt x="15874" y="23752"/>
                    <a:pt x="15859" y="23773"/>
                    <a:pt x="15845" y="23795"/>
                  </a:cubicBezTo>
                  <a:cubicBezTo>
                    <a:pt x="15843" y="23798"/>
                    <a:pt x="15840" y="23802"/>
                    <a:pt x="15837" y="23803"/>
                  </a:cubicBezTo>
                  <a:cubicBezTo>
                    <a:pt x="15830" y="23800"/>
                    <a:pt x="15823" y="23798"/>
                    <a:pt x="15817" y="23796"/>
                  </a:cubicBezTo>
                  <a:cubicBezTo>
                    <a:pt x="15818" y="23793"/>
                    <a:pt x="15823" y="23789"/>
                    <a:pt x="15824" y="23786"/>
                  </a:cubicBezTo>
                  <a:cubicBezTo>
                    <a:pt x="15846" y="23767"/>
                    <a:pt x="15868" y="23750"/>
                    <a:pt x="15888" y="23731"/>
                  </a:cubicBezTo>
                  <a:close/>
                  <a:moveTo>
                    <a:pt x="30129" y="23423"/>
                  </a:moveTo>
                  <a:cubicBezTo>
                    <a:pt x="30135" y="23426"/>
                    <a:pt x="30140" y="23430"/>
                    <a:pt x="30144" y="23434"/>
                  </a:cubicBezTo>
                  <a:cubicBezTo>
                    <a:pt x="30143" y="23432"/>
                    <a:pt x="30141" y="23427"/>
                    <a:pt x="30141" y="23424"/>
                  </a:cubicBezTo>
                  <a:lnTo>
                    <a:pt x="30141" y="23424"/>
                  </a:lnTo>
                  <a:cubicBezTo>
                    <a:pt x="30244" y="23440"/>
                    <a:pt x="30347" y="23453"/>
                    <a:pt x="30453" y="23462"/>
                  </a:cubicBezTo>
                  <a:cubicBezTo>
                    <a:pt x="30449" y="23464"/>
                    <a:pt x="30447" y="23466"/>
                    <a:pt x="30445" y="23468"/>
                  </a:cubicBezTo>
                  <a:cubicBezTo>
                    <a:pt x="30483" y="23479"/>
                    <a:pt x="30522" y="23484"/>
                    <a:pt x="30562" y="23484"/>
                  </a:cubicBezTo>
                  <a:cubicBezTo>
                    <a:pt x="30592" y="23484"/>
                    <a:pt x="30622" y="23482"/>
                    <a:pt x="30652" y="23477"/>
                  </a:cubicBezTo>
                  <a:cubicBezTo>
                    <a:pt x="30686" y="23503"/>
                    <a:pt x="30720" y="23527"/>
                    <a:pt x="30752" y="23554"/>
                  </a:cubicBezTo>
                  <a:cubicBezTo>
                    <a:pt x="30825" y="23607"/>
                    <a:pt x="30902" y="23664"/>
                    <a:pt x="30979" y="23713"/>
                  </a:cubicBezTo>
                  <a:cubicBezTo>
                    <a:pt x="30943" y="23744"/>
                    <a:pt x="30906" y="23773"/>
                    <a:pt x="30870" y="23803"/>
                  </a:cubicBezTo>
                  <a:cubicBezTo>
                    <a:pt x="30614" y="23694"/>
                    <a:pt x="30352" y="23610"/>
                    <a:pt x="30125" y="23423"/>
                  </a:cubicBezTo>
                  <a:close/>
                  <a:moveTo>
                    <a:pt x="31542" y="23538"/>
                  </a:moveTo>
                  <a:lnTo>
                    <a:pt x="31542" y="23538"/>
                  </a:lnTo>
                  <a:cubicBezTo>
                    <a:pt x="31457" y="23629"/>
                    <a:pt x="31367" y="23719"/>
                    <a:pt x="31274" y="23803"/>
                  </a:cubicBezTo>
                  <a:lnTo>
                    <a:pt x="31230" y="23766"/>
                  </a:lnTo>
                  <a:cubicBezTo>
                    <a:pt x="31317" y="23702"/>
                    <a:pt x="31399" y="23632"/>
                    <a:pt x="31477" y="23556"/>
                  </a:cubicBezTo>
                  <a:cubicBezTo>
                    <a:pt x="31499" y="23555"/>
                    <a:pt x="31521" y="23548"/>
                    <a:pt x="31542" y="23538"/>
                  </a:cubicBezTo>
                  <a:close/>
                  <a:moveTo>
                    <a:pt x="9011" y="23054"/>
                  </a:moveTo>
                  <a:lnTo>
                    <a:pt x="9011" y="23054"/>
                  </a:lnTo>
                  <a:cubicBezTo>
                    <a:pt x="8993" y="23106"/>
                    <a:pt x="8983" y="23160"/>
                    <a:pt x="8979" y="23214"/>
                  </a:cubicBezTo>
                  <a:cubicBezTo>
                    <a:pt x="8984" y="23212"/>
                    <a:pt x="8989" y="23211"/>
                    <a:pt x="8992" y="23208"/>
                  </a:cubicBezTo>
                  <a:lnTo>
                    <a:pt x="8992" y="23208"/>
                  </a:lnTo>
                  <a:cubicBezTo>
                    <a:pt x="8818" y="23427"/>
                    <a:pt x="8621" y="23640"/>
                    <a:pt x="8402" y="23840"/>
                  </a:cubicBezTo>
                  <a:cubicBezTo>
                    <a:pt x="8400" y="23841"/>
                    <a:pt x="8399" y="23842"/>
                    <a:pt x="8399" y="23843"/>
                  </a:cubicBezTo>
                  <a:lnTo>
                    <a:pt x="8399" y="23843"/>
                  </a:lnTo>
                  <a:cubicBezTo>
                    <a:pt x="8476" y="23685"/>
                    <a:pt x="8636" y="23489"/>
                    <a:pt x="8706" y="23394"/>
                  </a:cubicBezTo>
                  <a:cubicBezTo>
                    <a:pt x="8790" y="23272"/>
                    <a:pt x="8902" y="23163"/>
                    <a:pt x="9011" y="23054"/>
                  </a:cubicBezTo>
                  <a:close/>
                  <a:moveTo>
                    <a:pt x="14002" y="23829"/>
                  </a:moveTo>
                  <a:cubicBezTo>
                    <a:pt x="13970" y="23847"/>
                    <a:pt x="13936" y="23867"/>
                    <a:pt x="13906" y="23886"/>
                  </a:cubicBezTo>
                  <a:cubicBezTo>
                    <a:pt x="13900" y="23879"/>
                    <a:pt x="13897" y="23869"/>
                    <a:pt x="13893" y="23860"/>
                  </a:cubicBezTo>
                  <a:cubicBezTo>
                    <a:pt x="13928" y="23850"/>
                    <a:pt x="13964" y="23840"/>
                    <a:pt x="14002" y="23829"/>
                  </a:cubicBezTo>
                  <a:close/>
                  <a:moveTo>
                    <a:pt x="27738" y="23774"/>
                  </a:moveTo>
                  <a:cubicBezTo>
                    <a:pt x="27762" y="23789"/>
                    <a:pt x="27789" y="23802"/>
                    <a:pt x="27816" y="23816"/>
                  </a:cubicBezTo>
                  <a:cubicBezTo>
                    <a:pt x="27813" y="23829"/>
                    <a:pt x="27813" y="23843"/>
                    <a:pt x="27813" y="23854"/>
                  </a:cubicBezTo>
                  <a:cubicBezTo>
                    <a:pt x="27828" y="23850"/>
                    <a:pt x="27842" y="23843"/>
                    <a:pt x="27857" y="23837"/>
                  </a:cubicBezTo>
                  <a:cubicBezTo>
                    <a:pt x="27879" y="23847"/>
                    <a:pt x="27900" y="23857"/>
                    <a:pt x="27922" y="23866"/>
                  </a:cubicBezTo>
                  <a:cubicBezTo>
                    <a:pt x="27913" y="23876"/>
                    <a:pt x="27905" y="23886"/>
                    <a:pt x="27897" y="23896"/>
                  </a:cubicBezTo>
                  <a:cubicBezTo>
                    <a:pt x="27834" y="23861"/>
                    <a:pt x="27760" y="23838"/>
                    <a:pt x="27688" y="23815"/>
                  </a:cubicBezTo>
                  <a:cubicBezTo>
                    <a:pt x="27704" y="23802"/>
                    <a:pt x="27722" y="23787"/>
                    <a:pt x="27738" y="23774"/>
                  </a:cubicBezTo>
                  <a:close/>
                  <a:moveTo>
                    <a:pt x="31165" y="23813"/>
                  </a:moveTo>
                  <a:cubicBezTo>
                    <a:pt x="31187" y="23824"/>
                    <a:pt x="31211" y="23831"/>
                    <a:pt x="31236" y="23840"/>
                  </a:cubicBezTo>
                  <a:cubicBezTo>
                    <a:pt x="31201" y="23870"/>
                    <a:pt x="31165" y="23898"/>
                    <a:pt x="31130" y="23930"/>
                  </a:cubicBezTo>
                  <a:cubicBezTo>
                    <a:pt x="31121" y="23924"/>
                    <a:pt x="31114" y="23919"/>
                    <a:pt x="31105" y="23917"/>
                  </a:cubicBezTo>
                  <a:cubicBezTo>
                    <a:pt x="31086" y="23905"/>
                    <a:pt x="31069" y="23898"/>
                    <a:pt x="31050" y="23888"/>
                  </a:cubicBezTo>
                  <a:cubicBezTo>
                    <a:pt x="31088" y="23864"/>
                    <a:pt x="31127" y="23838"/>
                    <a:pt x="31165" y="23813"/>
                  </a:cubicBezTo>
                  <a:close/>
                  <a:moveTo>
                    <a:pt x="19034" y="23835"/>
                  </a:moveTo>
                  <a:lnTo>
                    <a:pt x="19034" y="23835"/>
                  </a:lnTo>
                  <a:cubicBezTo>
                    <a:pt x="18997" y="23869"/>
                    <a:pt x="18959" y="23904"/>
                    <a:pt x="18922" y="23937"/>
                  </a:cubicBezTo>
                  <a:cubicBezTo>
                    <a:pt x="18901" y="23917"/>
                    <a:pt x="18882" y="23896"/>
                    <a:pt x="18861" y="23879"/>
                  </a:cubicBezTo>
                  <a:cubicBezTo>
                    <a:pt x="18868" y="23864"/>
                    <a:pt x="18877" y="23851"/>
                    <a:pt x="18885" y="23837"/>
                  </a:cubicBezTo>
                  <a:cubicBezTo>
                    <a:pt x="18905" y="23837"/>
                    <a:pt x="18926" y="23838"/>
                    <a:pt x="18946" y="23838"/>
                  </a:cubicBezTo>
                  <a:cubicBezTo>
                    <a:pt x="18975" y="23838"/>
                    <a:pt x="19005" y="23837"/>
                    <a:pt x="19034" y="23835"/>
                  </a:cubicBezTo>
                  <a:close/>
                  <a:moveTo>
                    <a:pt x="16202" y="23873"/>
                  </a:moveTo>
                  <a:lnTo>
                    <a:pt x="16200" y="23938"/>
                  </a:lnTo>
                  <a:cubicBezTo>
                    <a:pt x="16189" y="23934"/>
                    <a:pt x="16180" y="23931"/>
                    <a:pt x="16170" y="23927"/>
                  </a:cubicBezTo>
                  <a:lnTo>
                    <a:pt x="16202" y="23873"/>
                  </a:lnTo>
                  <a:close/>
                  <a:moveTo>
                    <a:pt x="15165" y="23744"/>
                  </a:moveTo>
                  <a:cubicBezTo>
                    <a:pt x="15193" y="23757"/>
                    <a:pt x="15223" y="23767"/>
                    <a:pt x="15252" y="23780"/>
                  </a:cubicBezTo>
                  <a:cubicBezTo>
                    <a:pt x="15193" y="23835"/>
                    <a:pt x="15100" y="23860"/>
                    <a:pt x="15020" y="23896"/>
                  </a:cubicBezTo>
                  <a:cubicBezTo>
                    <a:pt x="14982" y="23915"/>
                    <a:pt x="14944" y="23937"/>
                    <a:pt x="14906" y="23956"/>
                  </a:cubicBezTo>
                  <a:cubicBezTo>
                    <a:pt x="14885" y="23941"/>
                    <a:pt x="14863" y="23930"/>
                    <a:pt x="14841" y="23915"/>
                  </a:cubicBezTo>
                  <a:cubicBezTo>
                    <a:pt x="14867" y="23880"/>
                    <a:pt x="14893" y="23845"/>
                    <a:pt x="14918" y="23811"/>
                  </a:cubicBezTo>
                  <a:cubicBezTo>
                    <a:pt x="15002" y="23792"/>
                    <a:pt x="15084" y="23770"/>
                    <a:pt x="15165" y="23744"/>
                  </a:cubicBezTo>
                  <a:close/>
                  <a:moveTo>
                    <a:pt x="12085" y="23710"/>
                  </a:moveTo>
                  <a:cubicBezTo>
                    <a:pt x="12105" y="23725"/>
                    <a:pt x="12126" y="23739"/>
                    <a:pt x="12147" y="23754"/>
                  </a:cubicBezTo>
                  <a:cubicBezTo>
                    <a:pt x="12065" y="23825"/>
                    <a:pt x="11983" y="23898"/>
                    <a:pt x="11895" y="23967"/>
                  </a:cubicBezTo>
                  <a:cubicBezTo>
                    <a:pt x="11894" y="23968"/>
                    <a:pt x="11892" y="23969"/>
                    <a:pt x="11891" y="23969"/>
                  </a:cubicBezTo>
                  <a:lnTo>
                    <a:pt x="11891" y="23969"/>
                  </a:lnTo>
                  <a:cubicBezTo>
                    <a:pt x="11939" y="23887"/>
                    <a:pt x="12014" y="23790"/>
                    <a:pt x="12085" y="23710"/>
                  </a:cubicBezTo>
                  <a:close/>
                  <a:moveTo>
                    <a:pt x="13194" y="23745"/>
                  </a:moveTo>
                  <a:cubicBezTo>
                    <a:pt x="13205" y="23821"/>
                    <a:pt x="13222" y="23893"/>
                    <a:pt x="13245" y="23963"/>
                  </a:cubicBezTo>
                  <a:cubicBezTo>
                    <a:pt x="13229" y="23970"/>
                    <a:pt x="13210" y="23980"/>
                    <a:pt x="13194" y="23988"/>
                  </a:cubicBezTo>
                  <a:cubicBezTo>
                    <a:pt x="13194" y="23983"/>
                    <a:pt x="13193" y="23978"/>
                    <a:pt x="13190" y="23973"/>
                  </a:cubicBezTo>
                  <a:cubicBezTo>
                    <a:pt x="13180" y="23898"/>
                    <a:pt x="13176" y="23818"/>
                    <a:pt x="13194" y="23745"/>
                  </a:cubicBezTo>
                  <a:close/>
                  <a:moveTo>
                    <a:pt x="10248" y="23186"/>
                  </a:moveTo>
                  <a:cubicBezTo>
                    <a:pt x="10255" y="23192"/>
                    <a:pt x="10270" y="23196"/>
                    <a:pt x="10284" y="23198"/>
                  </a:cubicBezTo>
                  <a:cubicBezTo>
                    <a:pt x="10364" y="23344"/>
                    <a:pt x="10450" y="23488"/>
                    <a:pt x="10543" y="23633"/>
                  </a:cubicBezTo>
                  <a:cubicBezTo>
                    <a:pt x="10525" y="23644"/>
                    <a:pt x="10511" y="23657"/>
                    <a:pt x="10502" y="23671"/>
                  </a:cubicBezTo>
                  <a:cubicBezTo>
                    <a:pt x="10477" y="23706"/>
                    <a:pt x="10477" y="23758"/>
                    <a:pt x="10515" y="23782"/>
                  </a:cubicBezTo>
                  <a:cubicBezTo>
                    <a:pt x="10530" y="23792"/>
                    <a:pt x="10550" y="23796"/>
                    <a:pt x="10567" y="23799"/>
                  </a:cubicBezTo>
                  <a:cubicBezTo>
                    <a:pt x="10598" y="23803"/>
                    <a:pt x="10630" y="23808"/>
                    <a:pt x="10660" y="23809"/>
                  </a:cubicBezTo>
                  <a:cubicBezTo>
                    <a:pt x="10685" y="23845"/>
                    <a:pt x="10710" y="23882"/>
                    <a:pt x="10736" y="23918"/>
                  </a:cubicBezTo>
                  <a:cubicBezTo>
                    <a:pt x="10676" y="23941"/>
                    <a:pt x="10615" y="23966"/>
                    <a:pt x="10554" y="23989"/>
                  </a:cubicBezTo>
                  <a:cubicBezTo>
                    <a:pt x="10506" y="23918"/>
                    <a:pt x="10463" y="23844"/>
                    <a:pt x="10424" y="23766"/>
                  </a:cubicBezTo>
                  <a:cubicBezTo>
                    <a:pt x="10355" y="23626"/>
                    <a:pt x="10297" y="23482"/>
                    <a:pt x="10252" y="23334"/>
                  </a:cubicBezTo>
                  <a:lnTo>
                    <a:pt x="10248" y="23186"/>
                  </a:lnTo>
                  <a:close/>
                  <a:moveTo>
                    <a:pt x="33838" y="23995"/>
                  </a:moveTo>
                  <a:cubicBezTo>
                    <a:pt x="33851" y="24005"/>
                    <a:pt x="33862" y="24018"/>
                    <a:pt x="33873" y="24031"/>
                  </a:cubicBezTo>
                  <a:cubicBezTo>
                    <a:pt x="33872" y="24031"/>
                    <a:pt x="33869" y="24028"/>
                    <a:pt x="33867" y="24028"/>
                  </a:cubicBezTo>
                  <a:cubicBezTo>
                    <a:pt x="33859" y="24017"/>
                    <a:pt x="33850" y="24005"/>
                    <a:pt x="33838" y="23995"/>
                  </a:cubicBezTo>
                  <a:close/>
                  <a:moveTo>
                    <a:pt x="25060" y="23941"/>
                  </a:moveTo>
                  <a:cubicBezTo>
                    <a:pt x="25073" y="23954"/>
                    <a:pt x="25086" y="23967"/>
                    <a:pt x="25101" y="23980"/>
                  </a:cubicBezTo>
                  <a:cubicBezTo>
                    <a:pt x="25080" y="23999"/>
                    <a:pt x="25060" y="24018"/>
                    <a:pt x="25040" y="24039"/>
                  </a:cubicBezTo>
                  <a:cubicBezTo>
                    <a:pt x="25038" y="24024"/>
                    <a:pt x="25029" y="24007"/>
                    <a:pt x="25022" y="23995"/>
                  </a:cubicBezTo>
                  <a:cubicBezTo>
                    <a:pt x="25021" y="23989"/>
                    <a:pt x="25018" y="23985"/>
                    <a:pt x="25015" y="23982"/>
                  </a:cubicBezTo>
                  <a:cubicBezTo>
                    <a:pt x="25029" y="23969"/>
                    <a:pt x="25045" y="23954"/>
                    <a:pt x="25060" y="23941"/>
                  </a:cubicBezTo>
                  <a:close/>
                  <a:moveTo>
                    <a:pt x="29743" y="23845"/>
                  </a:moveTo>
                  <a:lnTo>
                    <a:pt x="29743" y="23845"/>
                  </a:lnTo>
                  <a:cubicBezTo>
                    <a:pt x="29791" y="23912"/>
                    <a:pt x="29842" y="23980"/>
                    <a:pt x="29890" y="24046"/>
                  </a:cubicBezTo>
                  <a:cubicBezTo>
                    <a:pt x="29845" y="23999"/>
                    <a:pt x="29800" y="23954"/>
                    <a:pt x="29756" y="23909"/>
                  </a:cubicBezTo>
                  <a:cubicBezTo>
                    <a:pt x="29752" y="23888"/>
                    <a:pt x="29749" y="23867"/>
                    <a:pt x="29743" y="23845"/>
                  </a:cubicBezTo>
                  <a:close/>
                  <a:moveTo>
                    <a:pt x="30962" y="23989"/>
                  </a:moveTo>
                  <a:cubicBezTo>
                    <a:pt x="30982" y="23999"/>
                    <a:pt x="30999" y="24010"/>
                    <a:pt x="31020" y="24020"/>
                  </a:cubicBezTo>
                  <a:cubicBezTo>
                    <a:pt x="31008" y="24027"/>
                    <a:pt x="30999" y="24036"/>
                    <a:pt x="30991" y="24046"/>
                  </a:cubicBezTo>
                  <a:cubicBezTo>
                    <a:pt x="30979" y="24026"/>
                    <a:pt x="30969" y="24007"/>
                    <a:pt x="30962" y="23989"/>
                  </a:cubicBezTo>
                  <a:close/>
                  <a:moveTo>
                    <a:pt x="32552" y="23686"/>
                  </a:moveTo>
                  <a:lnTo>
                    <a:pt x="32552" y="23847"/>
                  </a:lnTo>
                  <a:cubicBezTo>
                    <a:pt x="32526" y="23917"/>
                    <a:pt x="32499" y="23983"/>
                    <a:pt x="32467" y="24049"/>
                  </a:cubicBezTo>
                  <a:cubicBezTo>
                    <a:pt x="32499" y="23927"/>
                    <a:pt x="32526" y="23808"/>
                    <a:pt x="32552" y="23686"/>
                  </a:cubicBezTo>
                  <a:close/>
                  <a:moveTo>
                    <a:pt x="25015" y="24053"/>
                  </a:moveTo>
                  <a:cubicBezTo>
                    <a:pt x="25018" y="24055"/>
                    <a:pt x="25021" y="24055"/>
                    <a:pt x="25022" y="24055"/>
                  </a:cubicBezTo>
                  <a:cubicBezTo>
                    <a:pt x="25021" y="24055"/>
                    <a:pt x="25021" y="24056"/>
                    <a:pt x="25018" y="24056"/>
                  </a:cubicBezTo>
                  <a:lnTo>
                    <a:pt x="25015" y="24053"/>
                  </a:lnTo>
                  <a:close/>
                  <a:moveTo>
                    <a:pt x="11834" y="23821"/>
                  </a:moveTo>
                  <a:cubicBezTo>
                    <a:pt x="11838" y="23882"/>
                    <a:pt x="11841" y="23944"/>
                    <a:pt x="11845" y="24007"/>
                  </a:cubicBezTo>
                  <a:cubicBezTo>
                    <a:pt x="11816" y="24028"/>
                    <a:pt x="11789" y="24053"/>
                    <a:pt x="11760" y="24075"/>
                  </a:cubicBezTo>
                  <a:cubicBezTo>
                    <a:pt x="11722" y="24049"/>
                    <a:pt x="11684" y="24021"/>
                    <a:pt x="11646" y="23995"/>
                  </a:cubicBezTo>
                  <a:cubicBezTo>
                    <a:pt x="11671" y="23922"/>
                    <a:pt x="11725" y="23853"/>
                    <a:pt x="11834" y="23821"/>
                  </a:cubicBezTo>
                  <a:close/>
                  <a:moveTo>
                    <a:pt x="31513" y="23960"/>
                  </a:moveTo>
                  <a:cubicBezTo>
                    <a:pt x="31524" y="23967"/>
                    <a:pt x="31535" y="23970"/>
                    <a:pt x="31545" y="23975"/>
                  </a:cubicBezTo>
                  <a:cubicBezTo>
                    <a:pt x="31505" y="24011"/>
                    <a:pt x="31461" y="24046"/>
                    <a:pt x="31416" y="24078"/>
                  </a:cubicBezTo>
                  <a:cubicBezTo>
                    <a:pt x="31407" y="24072"/>
                    <a:pt x="31400" y="24069"/>
                    <a:pt x="31393" y="24065"/>
                  </a:cubicBezTo>
                  <a:lnTo>
                    <a:pt x="31391" y="24065"/>
                  </a:lnTo>
                  <a:cubicBezTo>
                    <a:pt x="31433" y="24031"/>
                    <a:pt x="31473" y="23996"/>
                    <a:pt x="31513" y="23960"/>
                  </a:cubicBezTo>
                  <a:close/>
                  <a:moveTo>
                    <a:pt x="10228" y="24005"/>
                  </a:moveTo>
                  <a:lnTo>
                    <a:pt x="10321" y="24071"/>
                  </a:lnTo>
                  <a:cubicBezTo>
                    <a:pt x="10297" y="24078"/>
                    <a:pt x="10277" y="24086"/>
                    <a:pt x="10255" y="24094"/>
                  </a:cubicBezTo>
                  <a:cubicBezTo>
                    <a:pt x="10245" y="24065"/>
                    <a:pt x="10233" y="24036"/>
                    <a:pt x="10228" y="24005"/>
                  </a:cubicBezTo>
                  <a:close/>
                  <a:moveTo>
                    <a:pt x="8343" y="23673"/>
                  </a:moveTo>
                  <a:cubicBezTo>
                    <a:pt x="8346" y="23744"/>
                    <a:pt x="8350" y="23815"/>
                    <a:pt x="8353" y="23888"/>
                  </a:cubicBezTo>
                  <a:cubicBezTo>
                    <a:pt x="8272" y="23960"/>
                    <a:pt x="8190" y="24036"/>
                    <a:pt x="8122" y="24116"/>
                  </a:cubicBezTo>
                  <a:cubicBezTo>
                    <a:pt x="8134" y="24055"/>
                    <a:pt x="8134" y="23991"/>
                    <a:pt x="8141" y="23930"/>
                  </a:cubicBezTo>
                  <a:cubicBezTo>
                    <a:pt x="8155" y="23829"/>
                    <a:pt x="8209" y="23719"/>
                    <a:pt x="8343" y="23673"/>
                  </a:cubicBezTo>
                  <a:close/>
                  <a:moveTo>
                    <a:pt x="17430" y="23822"/>
                  </a:moveTo>
                  <a:lnTo>
                    <a:pt x="17430" y="23822"/>
                  </a:lnTo>
                  <a:cubicBezTo>
                    <a:pt x="17522" y="23898"/>
                    <a:pt x="17612" y="23976"/>
                    <a:pt x="17690" y="24060"/>
                  </a:cubicBezTo>
                  <a:cubicBezTo>
                    <a:pt x="17666" y="24079"/>
                    <a:pt x="17638" y="24098"/>
                    <a:pt x="17610" y="24118"/>
                  </a:cubicBezTo>
                  <a:cubicBezTo>
                    <a:pt x="17554" y="24063"/>
                    <a:pt x="17501" y="24010"/>
                    <a:pt x="17449" y="23953"/>
                  </a:cubicBezTo>
                  <a:lnTo>
                    <a:pt x="17449" y="23953"/>
                  </a:lnTo>
                  <a:cubicBezTo>
                    <a:pt x="17455" y="23954"/>
                    <a:pt x="17458" y="23956"/>
                    <a:pt x="17462" y="23959"/>
                  </a:cubicBezTo>
                  <a:cubicBezTo>
                    <a:pt x="17459" y="23911"/>
                    <a:pt x="17448" y="23866"/>
                    <a:pt x="17430" y="23822"/>
                  </a:cubicBezTo>
                  <a:close/>
                  <a:moveTo>
                    <a:pt x="12969" y="23760"/>
                  </a:moveTo>
                  <a:cubicBezTo>
                    <a:pt x="13007" y="23854"/>
                    <a:pt x="13045" y="23947"/>
                    <a:pt x="13084" y="24041"/>
                  </a:cubicBezTo>
                  <a:cubicBezTo>
                    <a:pt x="13013" y="24075"/>
                    <a:pt x="12943" y="24105"/>
                    <a:pt x="12873" y="24136"/>
                  </a:cubicBezTo>
                  <a:cubicBezTo>
                    <a:pt x="12853" y="24014"/>
                    <a:pt x="12884" y="23883"/>
                    <a:pt x="12969" y="23760"/>
                  </a:cubicBezTo>
                  <a:close/>
                  <a:moveTo>
                    <a:pt x="30728" y="24072"/>
                  </a:moveTo>
                  <a:cubicBezTo>
                    <a:pt x="30779" y="24092"/>
                    <a:pt x="30831" y="24108"/>
                    <a:pt x="30883" y="24126"/>
                  </a:cubicBezTo>
                  <a:cubicBezTo>
                    <a:pt x="30863" y="24142"/>
                    <a:pt x="30844" y="24155"/>
                    <a:pt x="30824" y="24169"/>
                  </a:cubicBezTo>
                  <a:cubicBezTo>
                    <a:pt x="30771" y="24133"/>
                    <a:pt x="30729" y="24097"/>
                    <a:pt x="30728" y="24072"/>
                  </a:cubicBezTo>
                  <a:close/>
                  <a:moveTo>
                    <a:pt x="27983" y="24165"/>
                  </a:moveTo>
                  <a:cubicBezTo>
                    <a:pt x="27983" y="24172"/>
                    <a:pt x="27980" y="24179"/>
                    <a:pt x="27980" y="24188"/>
                  </a:cubicBezTo>
                  <a:cubicBezTo>
                    <a:pt x="27977" y="24185"/>
                    <a:pt x="27973" y="24181"/>
                    <a:pt x="27972" y="24178"/>
                  </a:cubicBezTo>
                  <a:cubicBezTo>
                    <a:pt x="27973" y="24172"/>
                    <a:pt x="27977" y="24169"/>
                    <a:pt x="27983" y="24165"/>
                  </a:cubicBezTo>
                  <a:close/>
                  <a:moveTo>
                    <a:pt x="10805" y="24137"/>
                  </a:moveTo>
                  <a:lnTo>
                    <a:pt x="10805" y="24137"/>
                  </a:lnTo>
                  <a:cubicBezTo>
                    <a:pt x="10779" y="24154"/>
                    <a:pt x="10753" y="24173"/>
                    <a:pt x="10727" y="24192"/>
                  </a:cubicBezTo>
                  <a:lnTo>
                    <a:pt x="10717" y="24181"/>
                  </a:lnTo>
                  <a:cubicBezTo>
                    <a:pt x="10749" y="24168"/>
                    <a:pt x="10779" y="24153"/>
                    <a:pt x="10805" y="24137"/>
                  </a:cubicBezTo>
                  <a:close/>
                  <a:moveTo>
                    <a:pt x="12038" y="24163"/>
                  </a:moveTo>
                  <a:lnTo>
                    <a:pt x="12038" y="24163"/>
                  </a:lnTo>
                  <a:cubicBezTo>
                    <a:pt x="12018" y="24179"/>
                    <a:pt x="11998" y="24198"/>
                    <a:pt x="11976" y="24216"/>
                  </a:cubicBezTo>
                  <a:cubicBezTo>
                    <a:pt x="11969" y="24213"/>
                    <a:pt x="11961" y="24207"/>
                    <a:pt x="11954" y="24203"/>
                  </a:cubicBezTo>
                  <a:cubicBezTo>
                    <a:pt x="11982" y="24191"/>
                    <a:pt x="12011" y="24178"/>
                    <a:pt x="12038" y="24163"/>
                  </a:cubicBezTo>
                  <a:close/>
                  <a:moveTo>
                    <a:pt x="15760" y="23859"/>
                  </a:moveTo>
                  <a:lnTo>
                    <a:pt x="15794" y="23869"/>
                  </a:lnTo>
                  <a:cubicBezTo>
                    <a:pt x="15749" y="23933"/>
                    <a:pt x="15699" y="23996"/>
                    <a:pt x="15643" y="24055"/>
                  </a:cubicBezTo>
                  <a:cubicBezTo>
                    <a:pt x="15572" y="24126"/>
                    <a:pt x="15487" y="24192"/>
                    <a:pt x="15394" y="24253"/>
                  </a:cubicBezTo>
                  <a:cubicBezTo>
                    <a:pt x="15358" y="24232"/>
                    <a:pt x="15320" y="24213"/>
                    <a:pt x="15284" y="24191"/>
                  </a:cubicBezTo>
                  <a:cubicBezTo>
                    <a:pt x="15416" y="24107"/>
                    <a:pt x="15540" y="24020"/>
                    <a:pt x="15654" y="23930"/>
                  </a:cubicBezTo>
                  <a:lnTo>
                    <a:pt x="15654" y="23938"/>
                  </a:lnTo>
                  <a:cubicBezTo>
                    <a:pt x="15694" y="23915"/>
                    <a:pt x="15728" y="23888"/>
                    <a:pt x="15760" y="23859"/>
                  </a:cubicBezTo>
                  <a:close/>
                  <a:moveTo>
                    <a:pt x="14182" y="23978"/>
                  </a:moveTo>
                  <a:cubicBezTo>
                    <a:pt x="14199" y="23999"/>
                    <a:pt x="14217" y="24024"/>
                    <a:pt x="14234" y="24046"/>
                  </a:cubicBezTo>
                  <a:cubicBezTo>
                    <a:pt x="14272" y="24092"/>
                    <a:pt x="14330" y="24145"/>
                    <a:pt x="14414" y="24147"/>
                  </a:cubicBezTo>
                  <a:cubicBezTo>
                    <a:pt x="14395" y="24172"/>
                    <a:pt x="14378" y="24200"/>
                    <a:pt x="14359" y="24224"/>
                  </a:cubicBezTo>
                  <a:cubicBezTo>
                    <a:pt x="14315" y="24243"/>
                    <a:pt x="14272" y="24264"/>
                    <a:pt x="14228" y="24281"/>
                  </a:cubicBezTo>
                  <a:cubicBezTo>
                    <a:pt x="14204" y="24256"/>
                    <a:pt x="14175" y="24230"/>
                    <a:pt x="14147" y="24207"/>
                  </a:cubicBezTo>
                  <a:cubicBezTo>
                    <a:pt x="14098" y="24163"/>
                    <a:pt x="14054" y="24114"/>
                    <a:pt x="14016" y="24062"/>
                  </a:cubicBezTo>
                  <a:cubicBezTo>
                    <a:pt x="14073" y="24036"/>
                    <a:pt x="14127" y="24007"/>
                    <a:pt x="14182" y="23978"/>
                  </a:cubicBezTo>
                  <a:close/>
                  <a:moveTo>
                    <a:pt x="13421" y="23994"/>
                  </a:moveTo>
                  <a:cubicBezTo>
                    <a:pt x="13434" y="24043"/>
                    <a:pt x="13447" y="24092"/>
                    <a:pt x="13459" y="24143"/>
                  </a:cubicBezTo>
                  <a:cubicBezTo>
                    <a:pt x="13372" y="24192"/>
                    <a:pt x="13284" y="24243"/>
                    <a:pt x="13197" y="24293"/>
                  </a:cubicBezTo>
                  <a:cubicBezTo>
                    <a:pt x="13209" y="24252"/>
                    <a:pt x="13236" y="24185"/>
                    <a:pt x="13236" y="24159"/>
                  </a:cubicBezTo>
                  <a:cubicBezTo>
                    <a:pt x="13234" y="24123"/>
                    <a:pt x="13223" y="24088"/>
                    <a:pt x="13212" y="24052"/>
                  </a:cubicBezTo>
                  <a:lnTo>
                    <a:pt x="13273" y="24036"/>
                  </a:lnTo>
                  <a:cubicBezTo>
                    <a:pt x="13284" y="24065"/>
                    <a:pt x="13299" y="24092"/>
                    <a:pt x="13316" y="24121"/>
                  </a:cubicBezTo>
                  <a:cubicBezTo>
                    <a:pt x="13341" y="24081"/>
                    <a:pt x="13369" y="24041"/>
                    <a:pt x="13393" y="24001"/>
                  </a:cubicBezTo>
                  <a:cubicBezTo>
                    <a:pt x="13403" y="23999"/>
                    <a:pt x="13412" y="23996"/>
                    <a:pt x="13421" y="23994"/>
                  </a:cubicBezTo>
                  <a:close/>
                  <a:moveTo>
                    <a:pt x="11440" y="24174"/>
                  </a:moveTo>
                  <a:cubicBezTo>
                    <a:pt x="11455" y="24184"/>
                    <a:pt x="11468" y="24192"/>
                    <a:pt x="11482" y="24201"/>
                  </a:cubicBezTo>
                  <a:cubicBezTo>
                    <a:pt x="11503" y="24229"/>
                    <a:pt x="11524" y="24256"/>
                    <a:pt x="11549" y="24281"/>
                  </a:cubicBezTo>
                  <a:cubicBezTo>
                    <a:pt x="11540" y="24294"/>
                    <a:pt x="11533" y="24309"/>
                    <a:pt x="11524" y="24322"/>
                  </a:cubicBezTo>
                  <a:cubicBezTo>
                    <a:pt x="11497" y="24272"/>
                    <a:pt x="11469" y="24223"/>
                    <a:pt x="11440" y="24174"/>
                  </a:cubicBezTo>
                  <a:close/>
                  <a:moveTo>
                    <a:pt x="12220" y="24288"/>
                  </a:moveTo>
                  <a:lnTo>
                    <a:pt x="12220" y="24288"/>
                  </a:lnTo>
                  <a:cubicBezTo>
                    <a:pt x="12205" y="24304"/>
                    <a:pt x="12191" y="24323"/>
                    <a:pt x="12176" y="24339"/>
                  </a:cubicBezTo>
                  <a:cubicBezTo>
                    <a:pt x="12171" y="24336"/>
                    <a:pt x="12166" y="24333"/>
                    <a:pt x="12162" y="24330"/>
                  </a:cubicBezTo>
                  <a:cubicBezTo>
                    <a:pt x="12181" y="24316"/>
                    <a:pt x="12200" y="24301"/>
                    <a:pt x="12220" y="24288"/>
                  </a:cubicBezTo>
                  <a:close/>
                  <a:moveTo>
                    <a:pt x="13800" y="24162"/>
                  </a:moveTo>
                  <a:cubicBezTo>
                    <a:pt x="13894" y="24220"/>
                    <a:pt x="13989" y="24280"/>
                    <a:pt x="14083" y="24338"/>
                  </a:cubicBezTo>
                  <a:cubicBezTo>
                    <a:pt x="14024" y="24361"/>
                    <a:pt x="13965" y="24383"/>
                    <a:pt x="13906" y="24405"/>
                  </a:cubicBezTo>
                  <a:cubicBezTo>
                    <a:pt x="13842" y="24338"/>
                    <a:pt x="13783" y="24267"/>
                    <a:pt x="13746" y="24187"/>
                  </a:cubicBezTo>
                  <a:cubicBezTo>
                    <a:pt x="13764" y="24179"/>
                    <a:pt x="13783" y="24171"/>
                    <a:pt x="13800" y="24162"/>
                  </a:cubicBezTo>
                  <a:close/>
                  <a:moveTo>
                    <a:pt x="31297" y="24142"/>
                  </a:moveTo>
                  <a:cubicBezTo>
                    <a:pt x="31304" y="24143"/>
                    <a:pt x="31312" y="24145"/>
                    <a:pt x="31320" y="24149"/>
                  </a:cubicBezTo>
                  <a:cubicBezTo>
                    <a:pt x="31261" y="24191"/>
                    <a:pt x="31201" y="24232"/>
                    <a:pt x="31139" y="24271"/>
                  </a:cubicBezTo>
                  <a:cubicBezTo>
                    <a:pt x="31162" y="24275"/>
                    <a:pt x="31185" y="24276"/>
                    <a:pt x="31208" y="24276"/>
                  </a:cubicBezTo>
                  <a:cubicBezTo>
                    <a:pt x="31299" y="24276"/>
                    <a:pt x="31390" y="24249"/>
                    <a:pt x="31479" y="24222"/>
                  </a:cubicBezTo>
                  <a:lnTo>
                    <a:pt x="31479" y="24222"/>
                  </a:lnTo>
                  <a:cubicBezTo>
                    <a:pt x="31396" y="24297"/>
                    <a:pt x="31310" y="24368"/>
                    <a:pt x="31223" y="24438"/>
                  </a:cubicBezTo>
                  <a:cubicBezTo>
                    <a:pt x="31166" y="24397"/>
                    <a:pt x="31108" y="24358"/>
                    <a:pt x="31052" y="24317"/>
                  </a:cubicBezTo>
                  <a:cubicBezTo>
                    <a:pt x="31136" y="24264"/>
                    <a:pt x="31219" y="24203"/>
                    <a:pt x="31297" y="24142"/>
                  </a:cubicBezTo>
                  <a:close/>
                  <a:moveTo>
                    <a:pt x="14933" y="24259"/>
                  </a:moveTo>
                  <a:lnTo>
                    <a:pt x="14933" y="24259"/>
                  </a:lnTo>
                  <a:cubicBezTo>
                    <a:pt x="14962" y="24275"/>
                    <a:pt x="14994" y="24293"/>
                    <a:pt x="15023" y="24309"/>
                  </a:cubicBezTo>
                  <a:cubicBezTo>
                    <a:pt x="15020" y="24322"/>
                    <a:pt x="15020" y="24333"/>
                    <a:pt x="15018" y="24345"/>
                  </a:cubicBezTo>
                  <a:cubicBezTo>
                    <a:pt x="15031" y="24338"/>
                    <a:pt x="15040" y="24332"/>
                    <a:pt x="15053" y="24325"/>
                  </a:cubicBezTo>
                  <a:cubicBezTo>
                    <a:pt x="15095" y="24346"/>
                    <a:pt x="15137" y="24368"/>
                    <a:pt x="15179" y="24390"/>
                  </a:cubicBezTo>
                  <a:cubicBezTo>
                    <a:pt x="15143" y="24413"/>
                    <a:pt x="15104" y="24439"/>
                    <a:pt x="15066" y="24463"/>
                  </a:cubicBezTo>
                  <a:cubicBezTo>
                    <a:pt x="15023" y="24396"/>
                    <a:pt x="14979" y="24326"/>
                    <a:pt x="14933" y="24259"/>
                  </a:cubicBezTo>
                  <a:close/>
                  <a:moveTo>
                    <a:pt x="20085" y="24339"/>
                  </a:moveTo>
                  <a:cubicBezTo>
                    <a:pt x="20086" y="24342"/>
                    <a:pt x="20086" y="24348"/>
                    <a:pt x="20088" y="24352"/>
                  </a:cubicBezTo>
                  <a:cubicBezTo>
                    <a:pt x="20081" y="24384"/>
                    <a:pt x="20070" y="24416"/>
                    <a:pt x="20062" y="24448"/>
                  </a:cubicBezTo>
                  <a:cubicBezTo>
                    <a:pt x="20051" y="24457"/>
                    <a:pt x="20041" y="24464"/>
                    <a:pt x="20033" y="24474"/>
                  </a:cubicBezTo>
                  <a:cubicBezTo>
                    <a:pt x="20047" y="24428"/>
                    <a:pt x="20063" y="24383"/>
                    <a:pt x="20085" y="24339"/>
                  </a:cubicBezTo>
                  <a:close/>
                  <a:moveTo>
                    <a:pt x="29983" y="23947"/>
                  </a:moveTo>
                  <a:cubicBezTo>
                    <a:pt x="30119" y="24121"/>
                    <a:pt x="30278" y="24280"/>
                    <a:pt x="30453" y="24419"/>
                  </a:cubicBezTo>
                  <a:cubicBezTo>
                    <a:pt x="30418" y="24442"/>
                    <a:pt x="30384" y="24467"/>
                    <a:pt x="30352" y="24493"/>
                  </a:cubicBezTo>
                  <a:cubicBezTo>
                    <a:pt x="30294" y="24438"/>
                    <a:pt x="30234" y="24381"/>
                    <a:pt x="30173" y="24325"/>
                  </a:cubicBezTo>
                  <a:lnTo>
                    <a:pt x="30173" y="24325"/>
                  </a:lnTo>
                  <a:cubicBezTo>
                    <a:pt x="30180" y="24326"/>
                    <a:pt x="30188" y="24329"/>
                    <a:pt x="30198" y="24329"/>
                  </a:cubicBezTo>
                  <a:cubicBezTo>
                    <a:pt x="30206" y="24307"/>
                    <a:pt x="30193" y="24283"/>
                    <a:pt x="30180" y="24264"/>
                  </a:cubicBezTo>
                  <a:cubicBezTo>
                    <a:pt x="30115" y="24158"/>
                    <a:pt x="30048" y="24053"/>
                    <a:pt x="29983" y="23947"/>
                  </a:cubicBezTo>
                  <a:close/>
                  <a:moveTo>
                    <a:pt x="17840" y="24227"/>
                  </a:moveTo>
                  <a:cubicBezTo>
                    <a:pt x="17912" y="24309"/>
                    <a:pt x="17997" y="24410"/>
                    <a:pt x="18046" y="24497"/>
                  </a:cubicBezTo>
                  <a:cubicBezTo>
                    <a:pt x="18045" y="24496"/>
                    <a:pt x="18043" y="24496"/>
                    <a:pt x="18043" y="24493"/>
                  </a:cubicBezTo>
                  <a:cubicBezTo>
                    <a:pt x="17946" y="24419"/>
                    <a:pt x="17857" y="24341"/>
                    <a:pt x="17769" y="24264"/>
                  </a:cubicBezTo>
                  <a:cubicBezTo>
                    <a:pt x="17790" y="24252"/>
                    <a:pt x="17815" y="24239"/>
                    <a:pt x="17840" y="24227"/>
                  </a:cubicBezTo>
                  <a:close/>
                  <a:moveTo>
                    <a:pt x="18101" y="24351"/>
                  </a:moveTo>
                  <a:cubicBezTo>
                    <a:pt x="18168" y="24370"/>
                    <a:pt x="18214" y="24403"/>
                    <a:pt x="18246" y="24442"/>
                  </a:cubicBezTo>
                  <a:cubicBezTo>
                    <a:pt x="18196" y="24470"/>
                    <a:pt x="18145" y="24497"/>
                    <a:pt x="18091" y="24521"/>
                  </a:cubicBezTo>
                  <a:cubicBezTo>
                    <a:pt x="18095" y="24464"/>
                    <a:pt x="18097" y="24406"/>
                    <a:pt x="18101" y="24351"/>
                  </a:cubicBezTo>
                  <a:close/>
                  <a:moveTo>
                    <a:pt x="16199" y="23969"/>
                  </a:moveTo>
                  <a:lnTo>
                    <a:pt x="16195" y="24060"/>
                  </a:lnTo>
                  <a:cubicBezTo>
                    <a:pt x="16150" y="24187"/>
                    <a:pt x="16091" y="24310"/>
                    <a:pt x="16022" y="24431"/>
                  </a:cubicBezTo>
                  <a:cubicBezTo>
                    <a:pt x="15998" y="24470"/>
                    <a:pt x="15974" y="24511"/>
                    <a:pt x="15946" y="24548"/>
                  </a:cubicBezTo>
                  <a:cubicBezTo>
                    <a:pt x="15894" y="24519"/>
                    <a:pt x="15839" y="24492"/>
                    <a:pt x="15786" y="24464"/>
                  </a:cubicBezTo>
                  <a:cubicBezTo>
                    <a:pt x="15916" y="24301"/>
                    <a:pt x="16035" y="24137"/>
                    <a:pt x="16142" y="23970"/>
                  </a:cubicBezTo>
                  <a:cubicBezTo>
                    <a:pt x="16151" y="23972"/>
                    <a:pt x="16161" y="23972"/>
                    <a:pt x="16170" y="23972"/>
                  </a:cubicBezTo>
                  <a:cubicBezTo>
                    <a:pt x="16181" y="23972"/>
                    <a:pt x="16191" y="23971"/>
                    <a:pt x="16199" y="23969"/>
                  </a:cubicBezTo>
                  <a:close/>
                  <a:moveTo>
                    <a:pt x="32283" y="24223"/>
                  </a:moveTo>
                  <a:cubicBezTo>
                    <a:pt x="32284" y="24264"/>
                    <a:pt x="32289" y="24303"/>
                    <a:pt x="32293" y="24341"/>
                  </a:cubicBezTo>
                  <a:cubicBezTo>
                    <a:pt x="32239" y="24418"/>
                    <a:pt x="32183" y="24490"/>
                    <a:pt x="32123" y="24557"/>
                  </a:cubicBezTo>
                  <a:cubicBezTo>
                    <a:pt x="32139" y="24508"/>
                    <a:pt x="32154" y="24460"/>
                    <a:pt x="32168" y="24410"/>
                  </a:cubicBezTo>
                  <a:cubicBezTo>
                    <a:pt x="32210" y="24351"/>
                    <a:pt x="32248" y="24288"/>
                    <a:pt x="32283" y="24223"/>
                  </a:cubicBezTo>
                  <a:close/>
                  <a:moveTo>
                    <a:pt x="30887" y="24463"/>
                  </a:moveTo>
                  <a:lnTo>
                    <a:pt x="30887" y="24463"/>
                  </a:lnTo>
                  <a:cubicBezTo>
                    <a:pt x="30938" y="24500"/>
                    <a:pt x="30991" y="24537"/>
                    <a:pt x="31041" y="24573"/>
                  </a:cubicBezTo>
                  <a:cubicBezTo>
                    <a:pt x="31030" y="24583"/>
                    <a:pt x="31018" y="24590"/>
                    <a:pt x="31005" y="24599"/>
                  </a:cubicBezTo>
                  <a:cubicBezTo>
                    <a:pt x="30967" y="24554"/>
                    <a:pt x="30927" y="24506"/>
                    <a:pt x="30887" y="24463"/>
                  </a:cubicBezTo>
                  <a:close/>
                  <a:moveTo>
                    <a:pt x="21794" y="24608"/>
                  </a:moveTo>
                  <a:cubicBezTo>
                    <a:pt x="21798" y="24612"/>
                    <a:pt x="21800" y="24615"/>
                    <a:pt x="21804" y="24619"/>
                  </a:cubicBezTo>
                  <a:cubicBezTo>
                    <a:pt x="21801" y="24621"/>
                    <a:pt x="21800" y="24622"/>
                    <a:pt x="21800" y="24624"/>
                  </a:cubicBezTo>
                  <a:lnTo>
                    <a:pt x="21794" y="24608"/>
                  </a:lnTo>
                  <a:close/>
                  <a:moveTo>
                    <a:pt x="12612" y="24079"/>
                  </a:moveTo>
                  <a:cubicBezTo>
                    <a:pt x="12738" y="24232"/>
                    <a:pt x="12634" y="24442"/>
                    <a:pt x="12629" y="24630"/>
                  </a:cubicBezTo>
                  <a:cubicBezTo>
                    <a:pt x="12583" y="24592"/>
                    <a:pt x="12532" y="24556"/>
                    <a:pt x="12477" y="24521"/>
                  </a:cubicBezTo>
                  <a:cubicBezTo>
                    <a:pt x="12506" y="24374"/>
                    <a:pt x="12510" y="24222"/>
                    <a:pt x="12612" y="24079"/>
                  </a:cubicBezTo>
                  <a:close/>
                  <a:moveTo>
                    <a:pt x="20004" y="24587"/>
                  </a:moveTo>
                  <a:cubicBezTo>
                    <a:pt x="20006" y="24587"/>
                    <a:pt x="20011" y="24587"/>
                    <a:pt x="20012" y="24590"/>
                  </a:cubicBezTo>
                  <a:cubicBezTo>
                    <a:pt x="20006" y="24608"/>
                    <a:pt x="20001" y="24627"/>
                    <a:pt x="19993" y="24643"/>
                  </a:cubicBezTo>
                  <a:cubicBezTo>
                    <a:pt x="19996" y="24624"/>
                    <a:pt x="19999" y="24606"/>
                    <a:pt x="20004" y="24587"/>
                  </a:cubicBezTo>
                  <a:close/>
                  <a:moveTo>
                    <a:pt x="19932" y="24653"/>
                  </a:moveTo>
                  <a:cubicBezTo>
                    <a:pt x="19938" y="24666"/>
                    <a:pt x="19943" y="24678"/>
                    <a:pt x="19950" y="24689"/>
                  </a:cubicBezTo>
                  <a:cubicBezTo>
                    <a:pt x="19943" y="24695"/>
                    <a:pt x="19938" y="24701"/>
                    <a:pt x="19931" y="24704"/>
                  </a:cubicBezTo>
                  <a:cubicBezTo>
                    <a:pt x="19927" y="24702"/>
                    <a:pt x="19924" y="24701"/>
                    <a:pt x="19919" y="24701"/>
                  </a:cubicBezTo>
                  <a:cubicBezTo>
                    <a:pt x="19925" y="24685"/>
                    <a:pt x="19928" y="24670"/>
                    <a:pt x="19932" y="24653"/>
                  </a:cubicBezTo>
                  <a:close/>
                  <a:moveTo>
                    <a:pt x="28937" y="24415"/>
                  </a:moveTo>
                  <a:lnTo>
                    <a:pt x="28937" y="24576"/>
                  </a:lnTo>
                  <a:cubicBezTo>
                    <a:pt x="28921" y="24619"/>
                    <a:pt x="28905" y="24663"/>
                    <a:pt x="28886" y="24704"/>
                  </a:cubicBezTo>
                  <a:cubicBezTo>
                    <a:pt x="28884" y="24702"/>
                    <a:pt x="28879" y="24698"/>
                    <a:pt x="28873" y="24696"/>
                  </a:cubicBezTo>
                  <a:cubicBezTo>
                    <a:pt x="28895" y="24605"/>
                    <a:pt x="28917" y="24509"/>
                    <a:pt x="28937" y="24415"/>
                  </a:cubicBezTo>
                  <a:close/>
                  <a:moveTo>
                    <a:pt x="16215" y="24637"/>
                  </a:moveTo>
                  <a:lnTo>
                    <a:pt x="16215" y="24637"/>
                  </a:lnTo>
                  <a:cubicBezTo>
                    <a:pt x="16209" y="24660"/>
                    <a:pt x="16200" y="24686"/>
                    <a:pt x="16189" y="24709"/>
                  </a:cubicBezTo>
                  <a:cubicBezTo>
                    <a:pt x="16177" y="24699"/>
                    <a:pt x="16164" y="24688"/>
                    <a:pt x="16150" y="24678"/>
                  </a:cubicBezTo>
                  <a:cubicBezTo>
                    <a:pt x="16171" y="24664"/>
                    <a:pt x="16193" y="24650"/>
                    <a:pt x="16215" y="24637"/>
                  </a:cubicBezTo>
                  <a:close/>
                  <a:moveTo>
                    <a:pt x="18316" y="24701"/>
                  </a:moveTo>
                  <a:cubicBezTo>
                    <a:pt x="18319" y="24709"/>
                    <a:pt x="18321" y="24721"/>
                    <a:pt x="18322" y="24730"/>
                  </a:cubicBezTo>
                  <a:cubicBezTo>
                    <a:pt x="18313" y="24723"/>
                    <a:pt x="18306" y="24714"/>
                    <a:pt x="18299" y="24707"/>
                  </a:cubicBezTo>
                  <a:cubicBezTo>
                    <a:pt x="18305" y="24704"/>
                    <a:pt x="18312" y="24702"/>
                    <a:pt x="18316" y="24701"/>
                  </a:cubicBezTo>
                  <a:close/>
                  <a:moveTo>
                    <a:pt x="18970" y="24701"/>
                  </a:moveTo>
                  <a:lnTo>
                    <a:pt x="18991" y="24717"/>
                  </a:lnTo>
                  <a:cubicBezTo>
                    <a:pt x="18968" y="24730"/>
                    <a:pt x="18945" y="24739"/>
                    <a:pt x="18922" y="24747"/>
                  </a:cubicBezTo>
                  <a:cubicBezTo>
                    <a:pt x="18922" y="24746"/>
                    <a:pt x="18919" y="24744"/>
                    <a:pt x="18919" y="24741"/>
                  </a:cubicBezTo>
                  <a:cubicBezTo>
                    <a:pt x="18935" y="24727"/>
                    <a:pt x="18954" y="24715"/>
                    <a:pt x="18970" y="24701"/>
                  </a:cubicBezTo>
                  <a:close/>
                  <a:moveTo>
                    <a:pt x="30237" y="24733"/>
                  </a:moveTo>
                  <a:cubicBezTo>
                    <a:pt x="30244" y="24742"/>
                    <a:pt x="30253" y="24750"/>
                    <a:pt x="30260" y="24759"/>
                  </a:cubicBezTo>
                  <a:cubicBezTo>
                    <a:pt x="30259" y="24759"/>
                    <a:pt x="30257" y="24757"/>
                    <a:pt x="30256" y="24757"/>
                  </a:cubicBezTo>
                  <a:cubicBezTo>
                    <a:pt x="30249" y="24748"/>
                    <a:pt x="30243" y="24740"/>
                    <a:pt x="30237" y="24733"/>
                  </a:cubicBezTo>
                  <a:close/>
                  <a:moveTo>
                    <a:pt x="30635" y="24554"/>
                  </a:moveTo>
                  <a:cubicBezTo>
                    <a:pt x="30709" y="24605"/>
                    <a:pt x="30786" y="24651"/>
                    <a:pt x="30863" y="24695"/>
                  </a:cubicBezTo>
                  <a:cubicBezTo>
                    <a:pt x="30809" y="24731"/>
                    <a:pt x="30751" y="24766"/>
                    <a:pt x="30694" y="24801"/>
                  </a:cubicBezTo>
                  <a:cubicBezTo>
                    <a:pt x="30626" y="24743"/>
                    <a:pt x="30556" y="24680"/>
                    <a:pt x="30490" y="24621"/>
                  </a:cubicBezTo>
                  <a:cubicBezTo>
                    <a:pt x="30539" y="24599"/>
                    <a:pt x="30587" y="24577"/>
                    <a:pt x="30635" y="24554"/>
                  </a:cubicBezTo>
                  <a:close/>
                  <a:moveTo>
                    <a:pt x="18548" y="24656"/>
                  </a:moveTo>
                  <a:lnTo>
                    <a:pt x="18548" y="24656"/>
                  </a:lnTo>
                  <a:cubicBezTo>
                    <a:pt x="18495" y="24704"/>
                    <a:pt x="18440" y="24753"/>
                    <a:pt x="18384" y="24802"/>
                  </a:cubicBezTo>
                  <a:cubicBezTo>
                    <a:pt x="18429" y="24759"/>
                    <a:pt x="18466" y="24711"/>
                    <a:pt x="18489" y="24663"/>
                  </a:cubicBezTo>
                  <a:cubicBezTo>
                    <a:pt x="18509" y="24659"/>
                    <a:pt x="18530" y="24657"/>
                    <a:pt x="18548" y="24656"/>
                  </a:cubicBezTo>
                  <a:close/>
                  <a:moveTo>
                    <a:pt x="31998" y="24622"/>
                  </a:moveTo>
                  <a:lnTo>
                    <a:pt x="31998" y="24622"/>
                  </a:lnTo>
                  <a:cubicBezTo>
                    <a:pt x="31993" y="24653"/>
                    <a:pt x="31987" y="24682"/>
                    <a:pt x="31981" y="24714"/>
                  </a:cubicBezTo>
                  <a:cubicBezTo>
                    <a:pt x="31936" y="24759"/>
                    <a:pt x="31892" y="24804"/>
                    <a:pt x="31847" y="24847"/>
                  </a:cubicBezTo>
                  <a:cubicBezTo>
                    <a:pt x="31828" y="24837"/>
                    <a:pt x="31813" y="24826"/>
                    <a:pt x="31795" y="24815"/>
                  </a:cubicBezTo>
                  <a:cubicBezTo>
                    <a:pt x="31863" y="24753"/>
                    <a:pt x="31933" y="24689"/>
                    <a:pt x="31998" y="24622"/>
                  </a:cubicBezTo>
                  <a:close/>
                  <a:moveTo>
                    <a:pt x="27696" y="24863"/>
                  </a:moveTo>
                  <a:cubicBezTo>
                    <a:pt x="27701" y="24869"/>
                    <a:pt x="27704" y="24874"/>
                    <a:pt x="27710" y="24876"/>
                  </a:cubicBezTo>
                  <a:cubicBezTo>
                    <a:pt x="27688" y="24891"/>
                    <a:pt x="27667" y="24907"/>
                    <a:pt x="27645" y="24921"/>
                  </a:cubicBezTo>
                  <a:cubicBezTo>
                    <a:pt x="27642" y="24919"/>
                    <a:pt x="27636" y="24914"/>
                    <a:pt x="27630" y="24911"/>
                  </a:cubicBezTo>
                  <a:cubicBezTo>
                    <a:pt x="27652" y="24895"/>
                    <a:pt x="27674" y="24881"/>
                    <a:pt x="27696" y="24863"/>
                  </a:cubicBezTo>
                  <a:close/>
                  <a:moveTo>
                    <a:pt x="14648" y="24178"/>
                  </a:moveTo>
                  <a:cubicBezTo>
                    <a:pt x="14661" y="24198"/>
                    <a:pt x="14671" y="24216"/>
                    <a:pt x="14684" y="24236"/>
                  </a:cubicBezTo>
                  <a:cubicBezTo>
                    <a:pt x="14674" y="24267"/>
                    <a:pt x="14661" y="24296"/>
                    <a:pt x="14647" y="24326"/>
                  </a:cubicBezTo>
                  <a:cubicBezTo>
                    <a:pt x="14671" y="24317"/>
                    <a:pt x="14696" y="24309"/>
                    <a:pt x="14721" y="24297"/>
                  </a:cubicBezTo>
                  <a:cubicBezTo>
                    <a:pt x="14739" y="24326"/>
                    <a:pt x="14755" y="24355"/>
                    <a:pt x="14777" y="24384"/>
                  </a:cubicBezTo>
                  <a:cubicBezTo>
                    <a:pt x="14816" y="24441"/>
                    <a:pt x="14870" y="24497"/>
                    <a:pt x="14938" y="24542"/>
                  </a:cubicBezTo>
                  <a:cubicBezTo>
                    <a:pt x="14718" y="24680"/>
                    <a:pt x="14490" y="24808"/>
                    <a:pt x="14256" y="24927"/>
                  </a:cubicBezTo>
                  <a:cubicBezTo>
                    <a:pt x="14253" y="24779"/>
                    <a:pt x="14144" y="24641"/>
                    <a:pt x="14026" y="24528"/>
                  </a:cubicBezTo>
                  <a:cubicBezTo>
                    <a:pt x="14003" y="24505"/>
                    <a:pt x="13979" y="24481"/>
                    <a:pt x="13954" y="24457"/>
                  </a:cubicBezTo>
                  <a:cubicBezTo>
                    <a:pt x="14025" y="24438"/>
                    <a:pt x="14096" y="24415"/>
                    <a:pt x="14166" y="24390"/>
                  </a:cubicBezTo>
                  <a:cubicBezTo>
                    <a:pt x="14212" y="24419"/>
                    <a:pt x="14260" y="24448"/>
                    <a:pt x="14307" y="24479"/>
                  </a:cubicBezTo>
                  <a:cubicBezTo>
                    <a:pt x="14315" y="24455"/>
                    <a:pt x="14315" y="24434"/>
                    <a:pt x="14313" y="24412"/>
                  </a:cubicBezTo>
                  <a:cubicBezTo>
                    <a:pt x="14410" y="24355"/>
                    <a:pt x="14497" y="24290"/>
                    <a:pt x="14575" y="24216"/>
                  </a:cubicBezTo>
                  <a:cubicBezTo>
                    <a:pt x="14599" y="24203"/>
                    <a:pt x="14625" y="24191"/>
                    <a:pt x="14648" y="24178"/>
                  </a:cubicBezTo>
                  <a:close/>
                  <a:moveTo>
                    <a:pt x="20349" y="24869"/>
                  </a:moveTo>
                  <a:lnTo>
                    <a:pt x="20349" y="24949"/>
                  </a:lnTo>
                  <a:cubicBezTo>
                    <a:pt x="20346" y="24951"/>
                    <a:pt x="20345" y="24953"/>
                    <a:pt x="20340" y="24955"/>
                  </a:cubicBezTo>
                  <a:cubicBezTo>
                    <a:pt x="20340" y="24933"/>
                    <a:pt x="20342" y="24911"/>
                    <a:pt x="20345" y="24890"/>
                  </a:cubicBezTo>
                  <a:cubicBezTo>
                    <a:pt x="20346" y="24882"/>
                    <a:pt x="20348" y="24875"/>
                    <a:pt x="20349" y="24869"/>
                  </a:cubicBezTo>
                  <a:close/>
                  <a:moveTo>
                    <a:pt x="18069" y="24768"/>
                  </a:moveTo>
                  <a:cubicBezTo>
                    <a:pt x="18148" y="24804"/>
                    <a:pt x="18228" y="24837"/>
                    <a:pt x="18312" y="24869"/>
                  </a:cubicBezTo>
                  <a:cubicBezTo>
                    <a:pt x="18307" y="24872"/>
                    <a:pt x="18302" y="24876"/>
                    <a:pt x="18299" y="24882"/>
                  </a:cubicBezTo>
                  <a:cubicBezTo>
                    <a:pt x="18297" y="24884"/>
                    <a:pt x="18293" y="24884"/>
                    <a:pt x="18291" y="24884"/>
                  </a:cubicBezTo>
                  <a:cubicBezTo>
                    <a:pt x="18291" y="24885"/>
                    <a:pt x="18293" y="24885"/>
                    <a:pt x="18293" y="24885"/>
                  </a:cubicBezTo>
                  <a:cubicBezTo>
                    <a:pt x="18262" y="24913"/>
                    <a:pt x="18232" y="24940"/>
                    <a:pt x="18200" y="24969"/>
                  </a:cubicBezTo>
                  <a:cubicBezTo>
                    <a:pt x="18142" y="24906"/>
                    <a:pt x="18079" y="24842"/>
                    <a:pt x="18010" y="24782"/>
                  </a:cubicBezTo>
                  <a:cubicBezTo>
                    <a:pt x="18030" y="24779"/>
                    <a:pt x="18050" y="24773"/>
                    <a:pt x="18069" y="24768"/>
                  </a:cubicBezTo>
                  <a:close/>
                  <a:moveTo>
                    <a:pt x="27810" y="24969"/>
                  </a:moveTo>
                  <a:cubicBezTo>
                    <a:pt x="27816" y="24975"/>
                    <a:pt x="27821" y="24980"/>
                    <a:pt x="27828" y="24985"/>
                  </a:cubicBezTo>
                  <a:cubicBezTo>
                    <a:pt x="27818" y="24993"/>
                    <a:pt x="27806" y="25001"/>
                    <a:pt x="27796" y="25013"/>
                  </a:cubicBezTo>
                  <a:cubicBezTo>
                    <a:pt x="27780" y="25004"/>
                    <a:pt x="27761" y="24994"/>
                    <a:pt x="27745" y="24985"/>
                  </a:cubicBezTo>
                  <a:lnTo>
                    <a:pt x="27810" y="24969"/>
                  </a:lnTo>
                  <a:close/>
                  <a:moveTo>
                    <a:pt x="28669" y="24951"/>
                  </a:moveTo>
                  <a:cubicBezTo>
                    <a:pt x="28670" y="24991"/>
                    <a:pt x="28674" y="25030"/>
                    <a:pt x="28680" y="25070"/>
                  </a:cubicBezTo>
                  <a:cubicBezTo>
                    <a:pt x="28626" y="25147"/>
                    <a:pt x="28568" y="25219"/>
                    <a:pt x="28509" y="25287"/>
                  </a:cubicBezTo>
                  <a:cubicBezTo>
                    <a:pt x="28525" y="25238"/>
                    <a:pt x="28539" y="25189"/>
                    <a:pt x="28554" y="25139"/>
                  </a:cubicBezTo>
                  <a:cubicBezTo>
                    <a:pt x="28576" y="25109"/>
                    <a:pt x="28596" y="25077"/>
                    <a:pt x="28616" y="25043"/>
                  </a:cubicBezTo>
                  <a:cubicBezTo>
                    <a:pt x="28632" y="25043"/>
                    <a:pt x="28647" y="25042"/>
                    <a:pt x="28660" y="25036"/>
                  </a:cubicBezTo>
                  <a:cubicBezTo>
                    <a:pt x="28657" y="25027"/>
                    <a:pt x="28653" y="25012"/>
                    <a:pt x="28647" y="24991"/>
                  </a:cubicBezTo>
                  <a:cubicBezTo>
                    <a:pt x="28654" y="24978"/>
                    <a:pt x="28661" y="24964"/>
                    <a:pt x="28669" y="24951"/>
                  </a:cubicBezTo>
                  <a:close/>
                  <a:moveTo>
                    <a:pt x="31683" y="24904"/>
                  </a:moveTo>
                  <a:cubicBezTo>
                    <a:pt x="31709" y="24911"/>
                    <a:pt x="31737" y="24919"/>
                    <a:pt x="31762" y="24924"/>
                  </a:cubicBezTo>
                  <a:cubicBezTo>
                    <a:pt x="31683" y="24997"/>
                    <a:pt x="31608" y="25065"/>
                    <a:pt x="31534" y="25132"/>
                  </a:cubicBezTo>
                  <a:cubicBezTo>
                    <a:pt x="31473" y="25189"/>
                    <a:pt x="31412" y="25245"/>
                    <a:pt x="31348" y="25303"/>
                  </a:cubicBezTo>
                  <a:lnTo>
                    <a:pt x="31342" y="25298"/>
                  </a:lnTo>
                  <a:cubicBezTo>
                    <a:pt x="31461" y="25202"/>
                    <a:pt x="31557" y="25074"/>
                    <a:pt x="31635" y="24942"/>
                  </a:cubicBezTo>
                  <a:lnTo>
                    <a:pt x="31683" y="24904"/>
                  </a:lnTo>
                  <a:close/>
                  <a:moveTo>
                    <a:pt x="27238" y="25171"/>
                  </a:moveTo>
                  <a:cubicBezTo>
                    <a:pt x="27283" y="25229"/>
                    <a:pt x="27333" y="25283"/>
                    <a:pt x="27388" y="25332"/>
                  </a:cubicBezTo>
                  <a:cubicBezTo>
                    <a:pt x="27373" y="25341"/>
                    <a:pt x="27360" y="25353"/>
                    <a:pt x="27346" y="25361"/>
                  </a:cubicBezTo>
                  <a:cubicBezTo>
                    <a:pt x="27308" y="25299"/>
                    <a:pt x="27269" y="25238"/>
                    <a:pt x="27232" y="25174"/>
                  </a:cubicBezTo>
                  <a:cubicBezTo>
                    <a:pt x="27235" y="25173"/>
                    <a:pt x="27237" y="25171"/>
                    <a:pt x="27238" y="25171"/>
                  </a:cubicBezTo>
                  <a:close/>
                  <a:moveTo>
                    <a:pt x="17718" y="24808"/>
                  </a:moveTo>
                  <a:lnTo>
                    <a:pt x="17718" y="24808"/>
                  </a:lnTo>
                  <a:cubicBezTo>
                    <a:pt x="17857" y="24906"/>
                    <a:pt x="18007" y="25000"/>
                    <a:pt x="18171" y="25084"/>
                  </a:cubicBezTo>
                  <a:cubicBezTo>
                    <a:pt x="18181" y="25088"/>
                    <a:pt x="18190" y="25094"/>
                    <a:pt x="18200" y="25099"/>
                  </a:cubicBezTo>
                  <a:cubicBezTo>
                    <a:pt x="18257" y="25125"/>
                    <a:pt x="18312" y="25152"/>
                    <a:pt x="18371" y="25180"/>
                  </a:cubicBezTo>
                  <a:cubicBezTo>
                    <a:pt x="18351" y="25151"/>
                    <a:pt x="18329" y="25122"/>
                    <a:pt x="18307" y="25094"/>
                  </a:cubicBezTo>
                  <a:cubicBezTo>
                    <a:pt x="18400" y="25067"/>
                    <a:pt x="18486" y="25027"/>
                    <a:pt x="18569" y="24982"/>
                  </a:cubicBezTo>
                  <a:cubicBezTo>
                    <a:pt x="18599" y="24986"/>
                    <a:pt x="18629" y="24988"/>
                    <a:pt x="18659" y="24988"/>
                  </a:cubicBezTo>
                  <a:cubicBezTo>
                    <a:pt x="18730" y="24988"/>
                    <a:pt x="18801" y="24978"/>
                    <a:pt x="18868" y="24956"/>
                  </a:cubicBezTo>
                  <a:lnTo>
                    <a:pt x="18868" y="24956"/>
                  </a:lnTo>
                  <a:cubicBezTo>
                    <a:pt x="18643" y="25113"/>
                    <a:pt x="18403" y="25251"/>
                    <a:pt x="18155" y="25367"/>
                  </a:cubicBezTo>
                  <a:cubicBezTo>
                    <a:pt x="18047" y="25216"/>
                    <a:pt x="17936" y="25067"/>
                    <a:pt x="17812" y="24920"/>
                  </a:cubicBezTo>
                  <a:cubicBezTo>
                    <a:pt x="17782" y="24882"/>
                    <a:pt x="17748" y="24846"/>
                    <a:pt x="17718" y="24808"/>
                  </a:cubicBezTo>
                  <a:close/>
                  <a:moveTo>
                    <a:pt x="20949" y="25415"/>
                  </a:moveTo>
                  <a:cubicBezTo>
                    <a:pt x="20929" y="25434"/>
                    <a:pt x="20908" y="25450"/>
                    <a:pt x="20891" y="25469"/>
                  </a:cubicBezTo>
                  <a:cubicBezTo>
                    <a:pt x="20894" y="25452"/>
                    <a:pt x="20900" y="25434"/>
                    <a:pt x="20901" y="25418"/>
                  </a:cubicBezTo>
                  <a:cubicBezTo>
                    <a:pt x="20918" y="25418"/>
                    <a:pt x="20933" y="25418"/>
                    <a:pt x="20949" y="25415"/>
                  </a:cubicBezTo>
                  <a:close/>
                  <a:moveTo>
                    <a:pt x="31036" y="25376"/>
                  </a:moveTo>
                  <a:cubicBezTo>
                    <a:pt x="31063" y="25388"/>
                    <a:pt x="31091" y="25401"/>
                    <a:pt x="31120" y="25412"/>
                  </a:cubicBezTo>
                  <a:lnTo>
                    <a:pt x="31108" y="25434"/>
                  </a:lnTo>
                  <a:cubicBezTo>
                    <a:pt x="31120" y="25430"/>
                    <a:pt x="31130" y="25424"/>
                    <a:pt x="31142" y="25420"/>
                  </a:cubicBezTo>
                  <a:cubicBezTo>
                    <a:pt x="31159" y="25427"/>
                    <a:pt x="31175" y="25431"/>
                    <a:pt x="31194" y="25438"/>
                  </a:cubicBezTo>
                  <a:cubicBezTo>
                    <a:pt x="31178" y="25453"/>
                    <a:pt x="31159" y="25466"/>
                    <a:pt x="31143" y="25481"/>
                  </a:cubicBezTo>
                  <a:cubicBezTo>
                    <a:pt x="31101" y="25447"/>
                    <a:pt x="31052" y="25421"/>
                    <a:pt x="30998" y="25401"/>
                  </a:cubicBezTo>
                  <a:cubicBezTo>
                    <a:pt x="31011" y="25392"/>
                    <a:pt x="31023" y="25385"/>
                    <a:pt x="31036" y="25376"/>
                  </a:cubicBezTo>
                  <a:close/>
                  <a:moveTo>
                    <a:pt x="20059" y="25666"/>
                  </a:moveTo>
                  <a:cubicBezTo>
                    <a:pt x="20063" y="25680"/>
                    <a:pt x="20065" y="25691"/>
                    <a:pt x="20069" y="25704"/>
                  </a:cubicBezTo>
                  <a:cubicBezTo>
                    <a:pt x="20065" y="25710"/>
                    <a:pt x="20059" y="25713"/>
                    <a:pt x="20056" y="25717"/>
                  </a:cubicBezTo>
                  <a:cubicBezTo>
                    <a:pt x="20056" y="25701"/>
                    <a:pt x="20059" y="25682"/>
                    <a:pt x="20059" y="25666"/>
                  </a:cubicBezTo>
                  <a:close/>
                  <a:moveTo>
                    <a:pt x="32199" y="25292"/>
                  </a:moveTo>
                  <a:cubicBezTo>
                    <a:pt x="32177" y="25335"/>
                    <a:pt x="32152" y="25377"/>
                    <a:pt x="32126" y="25421"/>
                  </a:cubicBezTo>
                  <a:cubicBezTo>
                    <a:pt x="32023" y="25594"/>
                    <a:pt x="31876" y="25719"/>
                    <a:pt x="31712" y="25825"/>
                  </a:cubicBezTo>
                  <a:cubicBezTo>
                    <a:pt x="31836" y="25709"/>
                    <a:pt x="31950" y="25582"/>
                    <a:pt x="32054" y="25450"/>
                  </a:cubicBezTo>
                  <a:cubicBezTo>
                    <a:pt x="32103" y="25398"/>
                    <a:pt x="32152" y="25346"/>
                    <a:pt x="32199" y="25292"/>
                  </a:cubicBezTo>
                  <a:close/>
                  <a:moveTo>
                    <a:pt x="19921" y="25829"/>
                  </a:moveTo>
                  <a:lnTo>
                    <a:pt x="19921" y="25829"/>
                  </a:lnTo>
                  <a:cubicBezTo>
                    <a:pt x="19919" y="25836"/>
                    <a:pt x="19918" y="25844"/>
                    <a:pt x="19916" y="25849"/>
                  </a:cubicBezTo>
                  <a:cubicBezTo>
                    <a:pt x="19909" y="25857"/>
                    <a:pt x="19899" y="25864"/>
                    <a:pt x="19892" y="25870"/>
                  </a:cubicBezTo>
                  <a:cubicBezTo>
                    <a:pt x="19902" y="25857"/>
                    <a:pt x="19912" y="25844"/>
                    <a:pt x="19921" y="25829"/>
                  </a:cubicBezTo>
                  <a:close/>
                  <a:moveTo>
                    <a:pt x="31647" y="25858"/>
                  </a:moveTo>
                  <a:lnTo>
                    <a:pt x="31647" y="25865"/>
                  </a:lnTo>
                  <a:cubicBezTo>
                    <a:pt x="31643" y="25870"/>
                    <a:pt x="31635" y="25873"/>
                    <a:pt x="31630" y="25877"/>
                  </a:cubicBezTo>
                  <a:cubicBezTo>
                    <a:pt x="31635" y="25871"/>
                    <a:pt x="31640" y="25864"/>
                    <a:pt x="31647" y="25858"/>
                  </a:cubicBezTo>
                  <a:close/>
                  <a:moveTo>
                    <a:pt x="28181" y="25543"/>
                  </a:moveTo>
                  <a:cubicBezTo>
                    <a:pt x="28194" y="25559"/>
                    <a:pt x="28204" y="25575"/>
                    <a:pt x="28217" y="25589"/>
                  </a:cubicBezTo>
                  <a:cubicBezTo>
                    <a:pt x="28115" y="25687"/>
                    <a:pt x="28015" y="25775"/>
                    <a:pt x="27921" y="25862"/>
                  </a:cubicBezTo>
                  <a:cubicBezTo>
                    <a:pt x="27905" y="25877"/>
                    <a:pt x="27889" y="25893"/>
                    <a:pt x="27871" y="25907"/>
                  </a:cubicBezTo>
                  <a:cubicBezTo>
                    <a:pt x="27867" y="25906"/>
                    <a:pt x="27861" y="25905"/>
                    <a:pt x="27857" y="25902"/>
                  </a:cubicBezTo>
                  <a:cubicBezTo>
                    <a:pt x="27919" y="25831"/>
                    <a:pt x="27976" y="25751"/>
                    <a:pt x="28022" y="25669"/>
                  </a:cubicBezTo>
                  <a:cubicBezTo>
                    <a:pt x="28075" y="25627"/>
                    <a:pt x="28128" y="25587"/>
                    <a:pt x="28181" y="25543"/>
                  </a:cubicBezTo>
                  <a:close/>
                  <a:moveTo>
                    <a:pt x="34333" y="25581"/>
                  </a:moveTo>
                  <a:lnTo>
                    <a:pt x="34333" y="25581"/>
                  </a:lnTo>
                  <a:cubicBezTo>
                    <a:pt x="34377" y="25608"/>
                    <a:pt x="34425" y="25633"/>
                    <a:pt x="34471" y="25653"/>
                  </a:cubicBezTo>
                  <a:cubicBezTo>
                    <a:pt x="34572" y="25756"/>
                    <a:pt x="34685" y="25848"/>
                    <a:pt x="34804" y="25928"/>
                  </a:cubicBezTo>
                  <a:cubicBezTo>
                    <a:pt x="34667" y="25865"/>
                    <a:pt x="34534" y="25806"/>
                    <a:pt x="34413" y="25716"/>
                  </a:cubicBezTo>
                  <a:cubicBezTo>
                    <a:pt x="34387" y="25694"/>
                    <a:pt x="34361" y="25672"/>
                    <a:pt x="34338" y="25648"/>
                  </a:cubicBezTo>
                  <a:cubicBezTo>
                    <a:pt x="34336" y="25626"/>
                    <a:pt x="34336" y="25603"/>
                    <a:pt x="34333" y="25581"/>
                  </a:cubicBezTo>
                  <a:close/>
                  <a:moveTo>
                    <a:pt x="31795" y="25325"/>
                  </a:moveTo>
                  <a:cubicBezTo>
                    <a:pt x="31689" y="25478"/>
                    <a:pt x="31587" y="25630"/>
                    <a:pt x="31486" y="25783"/>
                  </a:cubicBezTo>
                  <a:cubicBezTo>
                    <a:pt x="31455" y="25829"/>
                    <a:pt x="31422" y="25880"/>
                    <a:pt x="31418" y="25935"/>
                  </a:cubicBezTo>
                  <a:cubicBezTo>
                    <a:pt x="31378" y="25916"/>
                    <a:pt x="31342" y="25897"/>
                    <a:pt x="31309" y="25873"/>
                  </a:cubicBezTo>
                  <a:cubicBezTo>
                    <a:pt x="31439" y="25669"/>
                    <a:pt x="31616" y="25485"/>
                    <a:pt x="31795" y="25325"/>
                  </a:cubicBezTo>
                  <a:close/>
                  <a:moveTo>
                    <a:pt x="28587" y="26022"/>
                  </a:moveTo>
                  <a:lnTo>
                    <a:pt x="28587" y="26022"/>
                  </a:lnTo>
                  <a:cubicBezTo>
                    <a:pt x="28571" y="26051"/>
                    <a:pt x="28554" y="26080"/>
                    <a:pt x="28536" y="26111"/>
                  </a:cubicBezTo>
                  <a:cubicBezTo>
                    <a:pt x="28529" y="26109"/>
                    <a:pt x="28520" y="26105"/>
                    <a:pt x="28513" y="26104"/>
                  </a:cubicBezTo>
                  <a:cubicBezTo>
                    <a:pt x="28538" y="26076"/>
                    <a:pt x="28561" y="26050"/>
                    <a:pt x="28587" y="26022"/>
                  </a:cubicBezTo>
                  <a:close/>
                  <a:moveTo>
                    <a:pt x="28037" y="26189"/>
                  </a:moveTo>
                  <a:cubicBezTo>
                    <a:pt x="28050" y="26192"/>
                    <a:pt x="28066" y="26195"/>
                    <a:pt x="28082" y="26198"/>
                  </a:cubicBezTo>
                  <a:cubicBezTo>
                    <a:pt x="28075" y="26211"/>
                    <a:pt x="28066" y="26221"/>
                    <a:pt x="28059" y="26234"/>
                  </a:cubicBezTo>
                  <a:cubicBezTo>
                    <a:pt x="28043" y="26227"/>
                    <a:pt x="28028" y="26220"/>
                    <a:pt x="28014" y="26212"/>
                  </a:cubicBezTo>
                  <a:lnTo>
                    <a:pt x="28037" y="26189"/>
                  </a:lnTo>
                  <a:close/>
                  <a:moveTo>
                    <a:pt x="21845" y="26236"/>
                  </a:moveTo>
                  <a:cubicBezTo>
                    <a:pt x="21849" y="26246"/>
                    <a:pt x="21855" y="26255"/>
                    <a:pt x="21858" y="26263"/>
                  </a:cubicBezTo>
                  <a:cubicBezTo>
                    <a:pt x="21851" y="26268"/>
                    <a:pt x="21843" y="26271"/>
                    <a:pt x="21835" y="26276"/>
                  </a:cubicBezTo>
                  <a:cubicBezTo>
                    <a:pt x="21838" y="26263"/>
                    <a:pt x="21842" y="26249"/>
                    <a:pt x="21845" y="26236"/>
                  </a:cubicBezTo>
                  <a:close/>
                  <a:moveTo>
                    <a:pt x="31236" y="26269"/>
                  </a:moveTo>
                  <a:cubicBezTo>
                    <a:pt x="31229" y="26275"/>
                    <a:pt x="31221" y="26282"/>
                    <a:pt x="31214" y="26287"/>
                  </a:cubicBezTo>
                  <a:cubicBezTo>
                    <a:pt x="31210" y="26282"/>
                    <a:pt x="31207" y="26275"/>
                    <a:pt x="31204" y="26269"/>
                  </a:cubicBezTo>
                  <a:close/>
                  <a:moveTo>
                    <a:pt x="28462" y="26221"/>
                  </a:moveTo>
                  <a:cubicBezTo>
                    <a:pt x="28426" y="26275"/>
                    <a:pt x="28384" y="26321"/>
                    <a:pt x="28339" y="26366"/>
                  </a:cubicBezTo>
                  <a:cubicBezTo>
                    <a:pt x="28326" y="26362"/>
                    <a:pt x="28313" y="26355"/>
                    <a:pt x="28300" y="26349"/>
                  </a:cubicBezTo>
                  <a:cubicBezTo>
                    <a:pt x="28336" y="26308"/>
                    <a:pt x="28372" y="26268"/>
                    <a:pt x="28406" y="26224"/>
                  </a:cubicBezTo>
                  <a:cubicBezTo>
                    <a:pt x="28423" y="26224"/>
                    <a:pt x="28444" y="26221"/>
                    <a:pt x="28462" y="26221"/>
                  </a:cubicBezTo>
                  <a:close/>
                  <a:moveTo>
                    <a:pt x="30720" y="26308"/>
                  </a:moveTo>
                  <a:lnTo>
                    <a:pt x="30720" y="26308"/>
                  </a:lnTo>
                  <a:cubicBezTo>
                    <a:pt x="30731" y="26316"/>
                    <a:pt x="30742" y="26321"/>
                    <a:pt x="30752" y="26329"/>
                  </a:cubicBezTo>
                  <a:cubicBezTo>
                    <a:pt x="30744" y="26345"/>
                    <a:pt x="30736" y="26363"/>
                    <a:pt x="30728" y="26379"/>
                  </a:cubicBezTo>
                  <a:lnTo>
                    <a:pt x="30723" y="26377"/>
                  </a:lnTo>
                  <a:cubicBezTo>
                    <a:pt x="30723" y="26355"/>
                    <a:pt x="30722" y="26333"/>
                    <a:pt x="30720" y="26308"/>
                  </a:cubicBezTo>
                  <a:close/>
                  <a:moveTo>
                    <a:pt x="27211" y="26246"/>
                  </a:moveTo>
                  <a:cubicBezTo>
                    <a:pt x="27245" y="26285"/>
                    <a:pt x="27282" y="26326"/>
                    <a:pt x="27318" y="26363"/>
                  </a:cubicBezTo>
                  <a:cubicBezTo>
                    <a:pt x="27301" y="26377"/>
                    <a:pt x="27276" y="26388"/>
                    <a:pt x="27257" y="26401"/>
                  </a:cubicBezTo>
                  <a:cubicBezTo>
                    <a:pt x="27237" y="26350"/>
                    <a:pt x="27218" y="26298"/>
                    <a:pt x="27202" y="26246"/>
                  </a:cubicBezTo>
                  <a:close/>
                  <a:moveTo>
                    <a:pt x="25282" y="26464"/>
                  </a:moveTo>
                  <a:cubicBezTo>
                    <a:pt x="25287" y="26472"/>
                    <a:pt x="25294" y="26480"/>
                    <a:pt x="25301" y="26487"/>
                  </a:cubicBezTo>
                  <a:cubicBezTo>
                    <a:pt x="25300" y="26493"/>
                    <a:pt x="25297" y="26497"/>
                    <a:pt x="25294" y="26503"/>
                  </a:cubicBezTo>
                  <a:lnTo>
                    <a:pt x="25278" y="26475"/>
                  </a:lnTo>
                  <a:cubicBezTo>
                    <a:pt x="25279" y="26472"/>
                    <a:pt x="25279" y="26467"/>
                    <a:pt x="25282" y="26464"/>
                  </a:cubicBezTo>
                  <a:close/>
                  <a:moveTo>
                    <a:pt x="30964" y="26481"/>
                  </a:moveTo>
                  <a:cubicBezTo>
                    <a:pt x="30970" y="26484"/>
                    <a:pt x="30975" y="26490"/>
                    <a:pt x="30979" y="26496"/>
                  </a:cubicBezTo>
                  <a:cubicBezTo>
                    <a:pt x="30964" y="26509"/>
                    <a:pt x="30950" y="26519"/>
                    <a:pt x="30935" y="26532"/>
                  </a:cubicBezTo>
                  <a:lnTo>
                    <a:pt x="30934" y="26530"/>
                  </a:lnTo>
                  <a:cubicBezTo>
                    <a:pt x="30943" y="26515"/>
                    <a:pt x="30954" y="26497"/>
                    <a:pt x="30964" y="26481"/>
                  </a:cubicBezTo>
                  <a:close/>
                  <a:moveTo>
                    <a:pt x="21762" y="26538"/>
                  </a:moveTo>
                  <a:cubicBezTo>
                    <a:pt x="21764" y="26538"/>
                    <a:pt x="21765" y="26539"/>
                    <a:pt x="21768" y="26539"/>
                  </a:cubicBezTo>
                  <a:cubicBezTo>
                    <a:pt x="21768" y="26541"/>
                    <a:pt x="21765" y="26544"/>
                    <a:pt x="21765" y="26544"/>
                  </a:cubicBezTo>
                  <a:cubicBezTo>
                    <a:pt x="21762" y="26545"/>
                    <a:pt x="21761" y="26546"/>
                    <a:pt x="21756" y="26548"/>
                  </a:cubicBezTo>
                  <a:cubicBezTo>
                    <a:pt x="21758" y="26545"/>
                    <a:pt x="21758" y="26541"/>
                    <a:pt x="21761" y="26538"/>
                  </a:cubicBezTo>
                  <a:close/>
                  <a:moveTo>
                    <a:pt x="25742" y="26596"/>
                  </a:moveTo>
                  <a:cubicBezTo>
                    <a:pt x="25747" y="26597"/>
                    <a:pt x="25750" y="26599"/>
                    <a:pt x="25754" y="26603"/>
                  </a:cubicBezTo>
                  <a:lnTo>
                    <a:pt x="25754" y="26719"/>
                  </a:lnTo>
                  <a:cubicBezTo>
                    <a:pt x="25748" y="26712"/>
                    <a:pt x="25742" y="26708"/>
                    <a:pt x="25740" y="26703"/>
                  </a:cubicBezTo>
                  <a:cubicBezTo>
                    <a:pt x="25741" y="26667"/>
                    <a:pt x="25741" y="26632"/>
                    <a:pt x="25742" y="26596"/>
                  </a:cubicBezTo>
                  <a:close/>
                  <a:moveTo>
                    <a:pt x="27643" y="26684"/>
                  </a:moveTo>
                  <a:cubicBezTo>
                    <a:pt x="27671" y="26711"/>
                    <a:pt x="27700" y="26732"/>
                    <a:pt x="27726" y="26757"/>
                  </a:cubicBezTo>
                  <a:cubicBezTo>
                    <a:pt x="27693" y="26744"/>
                    <a:pt x="27658" y="26734"/>
                    <a:pt x="27623" y="26721"/>
                  </a:cubicBezTo>
                  <a:cubicBezTo>
                    <a:pt x="27623" y="26719"/>
                    <a:pt x="27624" y="26719"/>
                    <a:pt x="27624" y="26718"/>
                  </a:cubicBezTo>
                  <a:cubicBezTo>
                    <a:pt x="27630" y="26706"/>
                    <a:pt x="27638" y="26696"/>
                    <a:pt x="27643" y="26684"/>
                  </a:cubicBezTo>
                  <a:close/>
                  <a:moveTo>
                    <a:pt x="27604" y="26817"/>
                  </a:moveTo>
                  <a:lnTo>
                    <a:pt x="27562" y="26838"/>
                  </a:lnTo>
                  <a:cubicBezTo>
                    <a:pt x="27563" y="26831"/>
                    <a:pt x="27566" y="26827"/>
                    <a:pt x="27571" y="26821"/>
                  </a:cubicBezTo>
                  <a:cubicBezTo>
                    <a:pt x="27581" y="26821"/>
                    <a:pt x="27593" y="26819"/>
                    <a:pt x="27604" y="26817"/>
                  </a:cubicBezTo>
                  <a:close/>
                  <a:moveTo>
                    <a:pt x="30375" y="26648"/>
                  </a:moveTo>
                  <a:cubicBezTo>
                    <a:pt x="30416" y="26706"/>
                    <a:pt x="30461" y="26761"/>
                    <a:pt x="30507" y="26812"/>
                  </a:cubicBezTo>
                  <a:cubicBezTo>
                    <a:pt x="30503" y="26821"/>
                    <a:pt x="30497" y="26831"/>
                    <a:pt x="30492" y="26841"/>
                  </a:cubicBezTo>
                  <a:cubicBezTo>
                    <a:pt x="30453" y="26777"/>
                    <a:pt x="30416" y="26712"/>
                    <a:pt x="30375" y="26648"/>
                  </a:cubicBezTo>
                  <a:close/>
                  <a:moveTo>
                    <a:pt x="22250" y="26838"/>
                  </a:moveTo>
                  <a:cubicBezTo>
                    <a:pt x="22256" y="26846"/>
                    <a:pt x="22259" y="26851"/>
                    <a:pt x="22263" y="26857"/>
                  </a:cubicBezTo>
                  <a:lnTo>
                    <a:pt x="22263" y="26902"/>
                  </a:lnTo>
                  <a:cubicBezTo>
                    <a:pt x="22256" y="26896"/>
                    <a:pt x="22249" y="26894"/>
                    <a:pt x="22240" y="26888"/>
                  </a:cubicBezTo>
                  <a:cubicBezTo>
                    <a:pt x="22240" y="26878"/>
                    <a:pt x="22241" y="26866"/>
                    <a:pt x="22241" y="26856"/>
                  </a:cubicBezTo>
                  <a:cubicBezTo>
                    <a:pt x="22244" y="26850"/>
                    <a:pt x="22249" y="26844"/>
                    <a:pt x="22250" y="26838"/>
                  </a:cubicBezTo>
                  <a:close/>
                  <a:moveTo>
                    <a:pt x="25734" y="26830"/>
                  </a:moveTo>
                  <a:cubicBezTo>
                    <a:pt x="25740" y="26834"/>
                    <a:pt x="25747" y="26835"/>
                    <a:pt x="25751" y="26838"/>
                  </a:cubicBezTo>
                  <a:lnTo>
                    <a:pt x="25751" y="26957"/>
                  </a:lnTo>
                  <a:cubicBezTo>
                    <a:pt x="25744" y="26969"/>
                    <a:pt x="25737" y="26984"/>
                    <a:pt x="25728" y="26997"/>
                  </a:cubicBezTo>
                  <a:cubicBezTo>
                    <a:pt x="25727" y="26997"/>
                    <a:pt x="25727" y="26997"/>
                    <a:pt x="25725" y="26995"/>
                  </a:cubicBezTo>
                  <a:cubicBezTo>
                    <a:pt x="25728" y="26940"/>
                    <a:pt x="25732" y="26886"/>
                    <a:pt x="25734" y="26830"/>
                  </a:cubicBezTo>
                  <a:close/>
                  <a:moveTo>
                    <a:pt x="32286" y="26773"/>
                  </a:moveTo>
                  <a:cubicBezTo>
                    <a:pt x="32289" y="26777"/>
                    <a:pt x="32289" y="26783"/>
                    <a:pt x="32290" y="26786"/>
                  </a:cubicBezTo>
                  <a:cubicBezTo>
                    <a:pt x="32264" y="26885"/>
                    <a:pt x="32232" y="26982"/>
                    <a:pt x="32196" y="27076"/>
                  </a:cubicBezTo>
                  <a:cubicBezTo>
                    <a:pt x="32209" y="26972"/>
                    <a:pt x="32239" y="26867"/>
                    <a:pt x="32286" y="26773"/>
                  </a:cubicBezTo>
                  <a:close/>
                  <a:moveTo>
                    <a:pt x="32133" y="27088"/>
                  </a:moveTo>
                  <a:cubicBezTo>
                    <a:pt x="32145" y="27110"/>
                    <a:pt x="32155" y="27132"/>
                    <a:pt x="32165" y="27153"/>
                  </a:cubicBezTo>
                  <a:lnTo>
                    <a:pt x="32165" y="27155"/>
                  </a:lnTo>
                  <a:cubicBezTo>
                    <a:pt x="32151" y="27148"/>
                    <a:pt x="32136" y="27139"/>
                    <a:pt x="32122" y="27132"/>
                  </a:cubicBezTo>
                  <a:cubicBezTo>
                    <a:pt x="32125" y="27117"/>
                    <a:pt x="32131" y="27103"/>
                    <a:pt x="32133" y="27088"/>
                  </a:cubicBezTo>
                  <a:close/>
                  <a:moveTo>
                    <a:pt x="30752" y="27090"/>
                  </a:moveTo>
                  <a:lnTo>
                    <a:pt x="30752" y="27090"/>
                  </a:lnTo>
                  <a:cubicBezTo>
                    <a:pt x="30722" y="27119"/>
                    <a:pt x="30689" y="27146"/>
                    <a:pt x="30658" y="27174"/>
                  </a:cubicBezTo>
                  <a:cubicBezTo>
                    <a:pt x="30649" y="27171"/>
                    <a:pt x="30641" y="27165"/>
                    <a:pt x="30630" y="27162"/>
                  </a:cubicBezTo>
                  <a:cubicBezTo>
                    <a:pt x="30620" y="27148"/>
                    <a:pt x="30612" y="27132"/>
                    <a:pt x="30600" y="27117"/>
                  </a:cubicBezTo>
                  <a:cubicBezTo>
                    <a:pt x="30651" y="27104"/>
                    <a:pt x="30702" y="27095"/>
                    <a:pt x="30752" y="27090"/>
                  </a:cubicBezTo>
                  <a:close/>
                  <a:moveTo>
                    <a:pt x="31312" y="27015"/>
                  </a:moveTo>
                  <a:cubicBezTo>
                    <a:pt x="31317" y="27024"/>
                    <a:pt x="31326" y="27033"/>
                    <a:pt x="31332" y="27042"/>
                  </a:cubicBezTo>
                  <a:cubicBezTo>
                    <a:pt x="31326" y="27055"/>
                    <a:pt x="31323" y="27069"/>
                    <a:pt x="31317" y="27082"/>
                  </a:cubicBezTo>
                  <a:cubicBezTo>
                    <a:pt x="31251" y="27126"/>
                    <a:pt x="31181" y="27161"/>
                    <a:pt x="31107" y="27187"/>
                  </a:cubicBezTo>
                  <a:cubicBezTo>
                    <a:pt x="31175" y="27132"/>
                    <a:pt x="31245" y="27075"/>
                    <a:pt x="31312" y="27015"/>
                  </a:cubicBezTo>
                  <a:close/>
                  <a:moveTo>
                    <a:pt x="26310" y="26944"/>
                  </a:moveTo>
                  <a:lnTo>
                    <a:pt x="26365" y="27004"/>
                  </a:lnTo>
                  <a:cubicBezTo>
                    <a:pt x="26381" y="27047"/>
                    <a:pt x="26395" y="27091"/>
                    <a:pt x="26405" y="27136"/>
                  </a:cubicBezTo>
                  <a:cubicBezTo>
                    <a:pt x="26358" y="27168"/>
                    <a:pt x="26313" y="27200"/>
                    <a:pt x="26265" y="27233"/>
                  </a:cubicBezTo>
                  <a:cubicBezTo>
                    <a:pt x="26262" y="27229"/>
                    <a:pt x="26258" y="27223"/>
                    <a:pt x="26255" y="27219"/>
                  </a:cubicBezTo>
                  <a:cubicBezTo>
                    <a:pt x="26287" y="27132"/>
                    <a:pt x="26307" y="27039"/>
                    <a:pt x="26310" y="26944"/>
                  </a:cubicBezTo>
                  <a:close/>
                  <a:moveTo>
                    <a:pt x="32080" y="27281"/>
                  </a:moveTo>
                  <a:cubicBezTo>
                    <a:pt x="32088" y="27286"/>
                    <a:pt x="32096" y="27289"/>
                    <a:pt x="32104" y="27293"/>
                  </a:cubicBezTo>
                  <a:cubicBezTo>
                    <a:pt x="32083" y="27338"/>
                    <a:pt x="32059" y="27381"/>
                    <a:pt x="32038" y="27425"/>
                  </a:cubicBezTo>
                  <a:cubicBezTo>
                    <a:pt x="32051" y="27379"/>
                    <a:pt x="32065" y="27329"/>
                    <a:pt x="32080" y="27281"/>
                  </a:cubicBezTo>
                  <a:close/>
                  <a:moveTo>
                    <a:pt x="31070" y="27390"/>
                  </a:moveTo>
                  <a:lnTo>
                    <a:pt x="31005" y="27434"/>
                  </a:lnTo>
                  <a:cubicBezTo>
                    <a:pt x="30989" y="27429"/>
                    <a:pt x="30970" y="27422"/>
                    <a:pt x="30954" y="27416"/>
                  </a:cubicBezTo>
                  <a:cubicBezTo>
                    <a:pt x="30992" y="27409"/>
                    <a:pt x="31033" y="27402"/>
                    <a:pt x="31070" y="27390"/>
                  </a:cubicBezTo>
                  <a:close/>
                  <a:moveTo>
                    <a:pt x="21165" y="27270"/>
                  </a:moveTo>
                  <a:lnTo>
                    <a:pt x="21197" y="27318"/>
                  </a:lnTo>
                  <a:cubicBezTo>
                    <a:pt x="21154" y="27361"/>
                    <a:pt x="21110" y="27403"/>
                    <a:pt x="21065" y="27444"/>
                  </a:cubicBezTo>
                  <a:cubicBezTo>
                    <a:pt x="21059" y="27434"/>
                    <a:pt x="21056" y="27425"/>
                    <a:pt x="21051" y="27415"/>
                  </a:cubicBezTo>
                  <a:cubicBezTo>
                    <a:pt x="21087" y="27367"/>
                    <a:pt x="21125" y="27318"/>
                    <a:pt x="21165" y="27270"/>
                  </a:cubicBezTo>
                  <a:close/>
                  <a:moveTo>
                    <a:pt x="19620" y="26674"/>
                  </a:moveTo>
                  <a:cubicBezTo>
                    <a:pt x="19604" y="26727"/>
                    <a:pt x="19593" y="26779"/>
                    <a:pt x="19590" y="26834"/>
                  </a:cubicBezTo>
                  <a:lnTo>
                    <a:pt x="19604" y="26827"/>
                  </a:lnTo>
                  <a:lnTo>
                    <a:pt x="19604" y="26827"/>
                  </a:lnTo>
                  <a:cubicBezTo>
                    <a:pt x="19430" y="27046"/>
                    <a:pt x="19231" y="27258"/>
                    <a:pt x="19012" y="27460"/>
                  </a:cubicBezTo>
                  <a:cubicBezTo>
                    <a:pt x="19011" y="27461"/>
                    <a:pt x="19010" y="27461"/>
                    <a:pt x="19009" y="27462"/>
                  </a:cubicBezTo>
                  <a:lnTo>
                    <a:pt x="19009" y="27462"/>
                  </a:lnTo>
                  <a:cubicBezTo>
                    <a:pt x="19085" y="27305"/>
                    <a:pt x="19246" y="27110"/>
                    <a:pt x="19315" y="27013"/>
                  </a:cubicBezTo>
                  <a:cubicBezTo>
                    <a:pt x="19399" y="26892"/>
                    <a:pt x="19511" y="26783"/>
                    <a:pt x="19620" y="26674"/>
                  </a:cubicBezTo>
                  <a:close/>
                  <a:moveTo>
                    <a:pt x="21293" y="27463"/>
                  </a:moveTo>
                  <a:cubicBezTo>
                    <a:pt x="21299" y="27473"/>
                    <a:pt x="21306" y="27482"/>
                    <a:pt x="21312" y="27490"/>
                  </a:cubicBezTo>
                  <a:cubicBezTo>
                    <a:pt x="21310" y="27492"/>
                    <a:pt x="21310" y="27495"/>
                    <a:pt x="21308" y="27495"/>
                  </a:cubicBezTo>
                  <a:cubicBezTo>
                    <a:pt x="21286" y="27502"/>
                    <a:pt x="21263" y="27511"/>
                    <a:pt x="21241" y="27516"/>
                  </a:cubicBezTo>
                  <a:cubicBezTo>
                    <a:pt x="21203" y="27525"/>
                    <a:pt x="21162" y="27537"/>
                    <a:pt x="21126" y="27554"/>
                  </a:cubicBezTo>
                  <a:cubicBezTo>
                    <a:pt x="21123" y="27548"/>
                    <a:pt x="21122" y="27543"/>
                    <a:pt x="21117" y="27540"/>
                  </a:cubicBezTo>
                  <a:cubicBezTo>
                    <a:pt x="21175" y="27514"/>
                    <a:pt x="21235" y="27489"/>
                    <a:pt x="21293" y="27463"/>
                  </a:cubicBezTo>
                  <a:close/>
                  <a:moveTo>
                    <a:pt x="33997" y="27042"/>
                  </a:moveTo>
                  <a:lnTo>
                    <a:pt x="33997" y="27042"/>
                  </a:lnTo>
                  <a:cubicBezTo>
                    <a:pt x="34158" y="27233"/>
                    <a:pt x="34336" y="27408"/>
                    <a:pt x="34527" y="27570"/>
                  </a:cubicBezTo>
                  <a:cubicBezTo>
                    <a:pt x="34402" y="27527"/>
                    <a:pt x="34274" y="27483"/>
                    <a:pt x="34150" y="27431"/>
                  </a:cubicBezTo>
                  <a:cubicBezTo>
                    <a:pt x="34089" y="27306"/>
                    <a:pt x="34039" y="27175"/>
                    <a:pt x="33997" y="27042"/>
                  </a:cubicBezTo>
                  <a:close/>
                  <a:moveTo>
                    <a:pt x="26823" y="27416"/>
                  </a:moveTo>
                  <a:lnTo>
                    <a:pt x="26823" y="27416"/>
                  </a:lnTo>
                  <a:cubicBezTo>
                    <a:pt x="26858" y="27438"/>
                    <a:pt x="26890" y="27463"/>
                    <a:pt x="26920" y="27489"/>
                  </a:cubicBezTo>
                  <a:cubicBezTo>
                    <a:pt x="26904" y="27519"/>
                    <a:pt x="26888" y="27553"/>
                    <a:pt x="26874" y="27583"/>
                  </a:cubicBezTo>
                  <a:cubicBezTo>
                    <a:pt x="26869" y="27585"/>
                    <a:pt x="26868" y="27586"/>
                    <a:pt x="26864" y="27589"/>
                  </a:cubicBezTo>
                  <a:cubicBezTo>
                    <a:pt x="26845" y="27532"/>
                    <a:pt x="26830" y="27476"/>
                    <a:pt x="26823" y="27416"/>
                  </a:cubicBezTo>
                  <a:close/>
                  <a:moveTo>
                    <a:pt x="20364" y="27466"/>
                  </a:moveTo>
                  <a:cubicBezTo>
                    <a:pt x="20374" y="27498"/>
                    <a:pt x="20384" y="27528"/>
                    <a:pt x="20397" y="27560"/>
                  </a:cubicBezTo>
                  <a:cubicBezTo>
                    <a:pt x="20383" y="27585"/>
                    <a:pt x="20367" y="27612"/>
                    <a:pt x="20348" y="27640"/>
                  </a:cubicBezTo>
                  <a:cubicBezTo>
                    <a:pt x="20340" y="27596"/>
                    <a:pt x="20327" y="27554"/>
                    <a:pt x="20317" y="27512"/>
                  </a:cubicBezTo>
                  <a:cubicBezTo>
                    <a:pt x="20333" y="27496"/>
                    <a:pt x="20349" y="27482"/>
                    <a:pt x="20364" y="27466"/>
                  </a:cubicBezTo>
                  <a:close/>
                  <a:moveTo>
                    <a:pt x="26736" y="27553"/>
                  </a:moveTo>
                  <a:cubicBezTo>
                    <a:pt x="26758" y="27576"/>
                    <a:pt x="26779" y="27599"/>
                    <a:pt x="26800" y="27622"/>
                  </a:cubicBezTo>
                  <a:lnTo>
                    <a:pt x="26750" y="27650"/>
                  </a:lnTo>
                  <a:cubicBezTo>
                    <a:pt x="26746" y="27618"/>
                    <a:pt x="26743" y="27585"/>
                    <a:pt x="26736" y="27553"/>
                  </a:cubicBezTo>
                  <a:close/>
                  <a:moveTo>
                    <a:pt x="31847" y="27553"/>
                  </a:moveTo>
                  <a:cubicBezTo>
                    <a:pt x="31853" y="27556"/>
                    <a:pt x="31856" y="27557"/>
                    <a:pt x="31862" y="27562"/>
                  </a:cubicBezTo>
                  <a:cubicBezTo>
                    <a:pt x="31862" y="27607"/>
                    <a:pt x="31862" y="27650"/>
                    <a:pt x="31860" y="27695"/>
                  </a:cubicBezTo>
                  <a:cubicBezTo>
                    <a:pt x="31833" y="27686"/>
                    <a:pt x="31805" y="27679"/>
                    <a:pt x="31778" y="27670"/>
                  </a:cubicBezTo>
                  <a:cubicBezTo>
                    <a:pt x="31802" y="27633"/>
                    <a:pt x="31826" y="27592"/>
                    <a:pt x="31847" y="27553"/>
                  </a:cubicBezTo>
                  <a:close/>
                  <a:moveTo>
                    <a:pt x="19725" y="27650"/>
                  </a:moveTo>
                  <a:lnTo>
                    <a:pt x="19725" y="27650"/>
                  </a:lnTo>
                  <a:cubicBezTo>
                    <a:pt x="19709" y="27679"/>
                    <a:pt x="19687" y="27705"/>
                    <a:pt x="19665" y="27729"/>
                  </a:cubicBezTo>
                  <a:cubicBezTo>
                    <a:pt x="19672" y="27707"/>
                    <a:pt x="19681" y="27685"/>
                    <a:pt x="19690" y="27663"/>
                  </a:cubicBezTo>
                  <a:cubicBezTo>
                    <a:pt x="19702" y="27657"/>
                    <a:pt x="19715" y="27656"/>
                    <a:pt x="19725" y="27650"/>
                  </a:cubicBezTo>
                  <a:close/>
                  <a:moveTo>
                    <a:pt x="18952" y="27291"/>
                  </a:moveTo>
                  <a:cubicBezTo>
                    <a:pt x="18955" y="27361"/>
                    <a:pt x="18959" y="27432"/>
                    <a:pt x="18962" y="27505"/>
                  </a:cubicBezTo>
                  <a:cubicBezTo>
                    <a:pt x="18881" y="27577"/>
                    <a:pt x="18800" y="27654"/>
                    <a:pt x="18733" y="27734"/>
                  </a:cubicBezTo>
                  <a:cubicBezTo>
                    <a:pt x="18743" y="27672"/>
                    <a:pt x="18743" y="27608"/>
                    <a:pt x="18750" y="27547"/>
                  </a:cubicBezTo>
                  <a:cubicBezTo>
                    <a:pt x="18765" y="27447"/>
                    <a:pt x="18820" y="27336"/>
                    <a:pt x="18952" y="27291"/>
                  </a:cubicBezTo>
                  <a:close/>
                  <a:moveTo>
                    <a:pt x="20870" y="27649"/>
                  </a:moveTo>
                  <a:cubicBezTo>
                    <a:pt x="20905" y="27672"/>
                    <a:pt x="20937" y="27698"/>
                    <a:pt x="20972" y="27721"/>
                  </a:cubicBezTo>
                  <a:cubicBezTo>
                    <a:pt x="20945" y="27736"/>
                    <a:pt x="20916" y="27750"/>
                    <a:pt x="20886" y="27765"/>
                  </a:cubicBezTo>
                  <a:cubicBezTo>
                    <a:pt x="20872" y="27736"/>
                    <a:pt x="20860" y="27705"/>
                    <a:pt x="20850" y="27672"/>
                  </a:cubicBezTo>
                  <a:cubicBezTo>
                    <a:pt x="20857" y="27665"/>
                    <a:pt x="20865" y="27656"/>
                    <a:pt x="20870" y="27649"/>
                  </a:cubicBezTo>
                  <a:close/>
                  <a:moveTo>
                    <a:pt x="30382" y="27772"/>
                  </a:moveTo>
                  <a:lnTo>
                    <a:pt x="30394" y="27782"/>
                  </a:lnTo>
                  <a:cubicBezTo>
                    <a:pt x="30391" y="27785"/>
                    <a:pt x="30389" y="27785"/>
                    <a:pt x="30388" y="27787"/>
                  </a:cubicBezTo>
                  <a:cubicBezTo>
                    <a:pt x="30385" y="27781"/>
                    <a:pt x="30384" y="27778"/>
                    <a:pt x="30382" y="27772"/>
                  </a:cubicBezTo>
                  <a:close/>
                  <a:moveTo>
                    <a:pt x="28674" y="27503"/>
                  </a:moveTo>
                  <a:cubicBezTo>
                    <a:pt x="28676" y="27506"/>
                    <a:pt x="28676" y="27512"/>
                    <a:pt x="28677" y="27516"/>
                  </a:cubicBezTo>
                  <a:cubicBezTo>
                    <a:pt x="28651" y="27614"/>
                    <a:pt x="28619" y="27710"/>
                    <a:pt x="28583" y="27807"/>
                  </a:cubicBezTo>
                  <a:cubicBezTo>
                    <a:pt x="28596" y="27701"/>
                    <a:pt x="28626" y="27598"/>
                    <a:pt x="28674" y="27503"/>
                  </a:cubicBezTo>
                  <a:close/>
                  <a:moveTo>
                    <a:pt x="32552" y="27302"/>
                  </a:moveTo>
                  <a:lnTo>
                    <a:pt x="32552" y="27768"/>
                  </a:lnTo>
                  <a:cubicBezTo>
                    <a:pt x="32543" y="27785"/>
                    <a:pt x="32533" y="27800"/>
                    <a:pt x="32524" y="27816"/>
                  </a:cubicBezTo>
                  <a:cubicBezTo>
                    <a:pt x="32536" y="27652"/>
                    <a:pt x="32537" y="27487"/>
                    <a:pt x="32546" y="27322"/>
                  </a:cubicBezTo>
                  <a:cubicBezTo>
                    <a:pt x="32546" y="27316"/>
                    <a:pt x="32550" y="27309"/>
                    <a:pt x="32552" y="27302"/>
                  </a:cubicBezTo>
                  <a:close/>
                  <a:moveTo>
                    <a:pt x="27141" y="27819"/>
                  </a:moveTo>
                  <a:lnTo>
                    <a:pt x="27141" y="27819"/>
                  </a:lnTo>
                  <a:cubicBezTo>
                    <a:pt x="27106" y="27848"/>
                    <a:pt x="27073" y="27877"/>
                    <a:pt x="27042" y="27906"/>
                  </a:cubicBezTo>
                  <a:cubicBezTo>
                    <a:pt x="27013" y="27888"/>
                    <a:pt x="26984" y="27872"/>
                    <a:pt x="26955" y="27852"/>
                  </a:cubicBezTo>
                  <a:cubicBezTo>
                    <a:pt x="26970" y="27848"/>
                    <a:pt x="26983" y="27845"/>
                    <a:pt x="26997" y="27843"/>
                  </a:cubicBezTo>
                  <a:cubicBezTo>
                    <a:pt x="27003" y="27850"/>
                    <a:pt x="27010" y="27855"/>
                    <a:pt x="27015" y="27862"/>
                  </a:cubicBezTo>
                  <a:cubicBezTo>
                    <a:pt x="27010" y="27855"/>
                    <a:pt x="27006" y="27848"/>
                    <a:pt x="27000" y="27843"/>
                  </a:cubicBezTo>
                  <a:cubicBezTo>
                    <a:pt x="27048" y="27832"/>
                    <a:pt x="27093" y="27824"/>
                    <a:pt x="27141" y="27819"/>
                  </a:cubicBezTo>
                  <a:close/>
                  <a:moveTo>
                    <a:pt x="31839" y="27750"/>
                  </a:moveTo>
                  <a:lnTo>
                    <a:pt x="31839" y="27750"/>
                  </a:lnTo>
                  <a:cubicBezTo>
                    <a:pt x="31783" y="27830"/>
                    <a:pt x="31725" y="27904"/>
                    <a:pt x="31664" y="27977"/>
                  </a:cubicBezTo>
                  <a:cubicBezTo>
                    <a:pt x="31640" y="27964"/>
                    <a:pt x="31616" y="27954"/>
                    <a:pt x="31592" y="27941"/>
                  </a:cubicBezTo>
                  <a:cubicBezTo>
                    <a:pt x="31634" y="27882"/>
                    <a:pt x="31679" y="27823"/>
                    <a:pt x="31720" y="27760"/>
                  </a:cubicBezTo>
                  <a:cubicBezTo>
                    <a:pt x="31760" y="27759"/>
                    <a:pt x="31798" y="27755"/>
                    <a:pt x="31839" y="27750"/>
                  </a:cubicBezTo>
                  <a:close/>
                  <a:moveTo>
                    <a:pt x="28499" y="27974"/>
                  </a:moveTo>
                  <a:cubicBezTo>
                    <a:pt x="28502" y="27975"/>
                    <a:pt x="28507" y="27975"/>
                    <a:pt x="28510" y="27977"/>
                  </a:cubicBezTo>
                  <a:cubicBezTo>
                    <a:pt x="28510" y="27978"/>
                    <a:pt x="28509" y="27981"/>
                    <a:pt x="28509" y="27983"/>
                  </a:cubicBezTo>
                  <a:cubicBezTo>
                    <a:pt x="28506" y="27978"/>
                    <a:pt x="28502" y="27977"/>
                    <a:pt x="28499" y="27974"/>
                  </a:cubicBezTo>
                  <a:close/>
                  <a:moveTo>
                    <a:pt x="35098" y="28019"/>
                  </a:moveTo>
                  <a:lnTo>
                    <a:pt x="35098" y="28019"/>
                  </a:lnTo>
                  <a:cubicBezTo>
                    <a:pt x="35098" y="28019"/>
                    <a:pt x="35098" y="28019"/>
                    <a:pt x="35099" y="28019"/>
                  </a:cubicBezTo>
                  <a:cubicBezTo>
                    <a:pt x="35099" y="28019"/>
                    <a:pt x="35098" y="28019"/>
                    <a:pt x="35098" y="28019"/>
                  </a:cubicBezTo>
                  <a:close/>
                  <a:moveTo>
                    <a:pt x="32261" y="28100"/>
                  </a:moveTo>
                  <a:cubicBezTo>
                    <a:pt x="32264" y="28113"/>
                    <a:pt x="32267" y="28126"/>
                    <a:pt x="32270" y="28138"/>
                  </a:cubicBezTo>
                  <a:cubicBezTo>
                    <a:pt x="32267" y="28144"/>
                    <a:pt x="32261" y="28148"/>
                    <a:pt x="32257" y="28151"/>
                  </a:cubicBezTo>
                  <a:cubicBezTo>
                    <a:pt x="32257" y="28135"/>
                    <a:pt x="32261" y="28116"/>
                    <a:pt x="32261" y="28100"/>
                  </a:cubicBezTo>
                  <a:close/>
                  <a:moveTo>
                    <a:pt x="23759" y="28148"/>
                  </a:moveTo>
                  <a:cubicBezTo>
                    <a:pt x="23766" y="28150"/>
                    <a:pt x="23772" y="28153"/>
                    <a:pt x="23779" y="28155"/>
                  </a:cubicBezTo>
                  <a:lnTo>
                    <a:pt x="23779" y="28184"/>
                  </a:lnTo>
                  <a:cubicBezTo>
                    <a:pt x="23772" y="28192"/>
                    <a:pt x="23765" y="28199"/>
                    <a:pt x="23754" y="28206"/>
                  </a:cubicBezTo>
                  <a:cubicBezTo>
                    <a:pt x="23757" y="28186"/>
                    <a:pt x="23757" y="28167"/>
                    <a:pt x="23759" y="28148"/>
                  </a:cubicBezTo>
                  <a:close/>
                  <a:moveTo>
                    <a:pt x="31390" y="28202"/>
                  </a:moveTo>
                  <a:cubicBezTo>
                    <a:pt x="31406" y="28208"/>
                    <a:pt x="31422" y="28211"/>
                    <a:pt x="31439" y="28216"/>
                  </a:cubicBezTo>
                  <a:cubicBezTo>
                    <a:pt x="31433" y="28221"/>
                    <a:pt x="31428" y="28225"/>
                    <a:pt x="31422" y="28231"/>
                  </a:cubicBezTo>
                  <a:cubicBezTo>
                    <a:pt x="31410" y="28222"/>
                    <a:pt x="31397" y="28215"/>
                    <a:pt x="31384" y="28208"/>
                  </a:cubicBezTo>
                  <a:lnTo>
                    <a:pt x="31390" y="28202"/>
                  </a:lnTo>
                  <a:close/>
                  <a:moveTo>
                    <a:pt x="30780" y="28184"/>
                  </a:moveTo>
                  <a:cubicBezTo>
                    <a:pt x="30783" y="28186"/>
                    <a:pt x="30786" y="28189"/>
                    <a:pt x="30789" y="28192"/>
                  </a:cubicBezTo>
                  <a:cubicBezTo>
                    <a:pt x="30783" y="28211"/>
                    <a:pt x="30779" y="28231"/>
                    <a:pt x="30771" y="28250"/>
                  </a:cubicBezTo>
                  <a:cubicBezTo>
                    <a:pt x="30757" y="28245"/>
                    <a:pt x="30744" y="28243"/>
                    <a:pt x="30731" y="28237"/>
                  </a:cubicBezTo>
                  <a:cubicBezTo>
                    <a:pt x="30747" y="28218"/>
                    <a:pt x="30764" y="28202"/>
                    <a:pt x="30780" y="28184"/>
                  </a:cubicBezTo>
                  <a:close/>
                  <a:moveTo>
                    <a:pt x="33112" y="27710"/>
                  </a:moveTo>
                  <a:lnTo>
                    <a:pt x="33112" y="27710"/>
                  </a:lnTo>
                  <a:cubicBezTo>
                    <a:pt x="33207" y="27877"/>
                    <a:pt x="33233" y="28070"/>
                    <a:pt x="33249" y="28263"/>
                  </a:cubicBezTo>
                  <a:cubicBezTo>
                    <a:pt x="33179" y="28192"/>
                    <a:pt x="33112" y="28115"/>
                    <a:pt x="33053" y="28033"/>
                  </a:cubicBezTo>
                  <a:cubicBezTo>
                    <a:pt x="33092" y="27930"/>
                    <a:pt x="33114" y="27821"/>
                    <a:pt x="33112" y="27710"/>
                  </a:cubicBezTo>
                  <a:close/>
                  <a:moveTo>
                    <a:pt x="27150" y="28151"/>
                  </a:moveTo>
                  <a:lnTo>
                    <a:pt x="27150" y="28151"/>
                  </a:lnTo>
                  <a:cubicBezTo>
                    <a:pt x="27203" y="28171"/>
                    <a:pt x="27259" y="28190"/>
                    <a:pt x="27315" y="28211"/>
                  </a:cubicBezTo>
                  <a:cubicBezTo>
                    <a:pt x="27286" y="28231"/>
                    <a:pt x="27257" y="28250"/>
                    <a:pt x="27228" y="28267"/>
                  </a:cubicBezTo>
                  <a:cubicBezTo>
                    <a:pt x="27193" y="28238"/>
                    <a:pt x="27164" y="28202"/>
                    <a:pt x="27150" y="28151"/>
                  </a:cubicBezTo>
                  <a:close/>
                  <a:moveTo>
                    <a:pt x="28931" y="28068"/>
                  </a:moveTo>
                  <a:cubicBezTo>
                    <a:pt x="28934" y="28068"/>
                    <a:pt x="28937" y="28070"/>
                    <a:pt x="28939" y="28070"/>
                  </a:cubicBezTo>
                  <a:lnTo>
                    <a:pt x="28939" y="28298"/>
                  </a:lnTo>
                  <a:lnTo>
                    <a:pt x="28937" y="28298"/>
                  </a:lnTo>
                  <a:cubicBezTo>
                    <a:pt x="28931" y="28295"/>
                    <a:pt x="28927" y="28293"/>
                    <a:pt x="28923" y="28289"/>
                  </a:cubicBezTo>
                  <a:cubicBezTo>
                    <a:pt x="28924" y="28215"/>
                    <a:pt x="28929" y="28142"/>
                    <a:pt x="28931" y="28068"/>
                  </a:cubicBezTo>
                  <a:close/>
                  <a:moveTo>
                    <a:pt x="21536" y="28254"/>
                  </a:moveTo>
                  <a:lnTo>
                    <a:pt x="21536" y="28254"/>
                  </a:lnTo>
                  <a:cubicBezTo>
                    <a:pt x="21531" y="28266"/>
                    <a:pt x="21528" y="28279"/>
                    <a:pt x="21525" y="28289"/>
                  </a:cubicBezTo>
                  <a:cubicBezTo>
                    <a:pt x="21511" y="28296"/>
                    <a:pt x="21496" y="28302"/>
                    <a:pt x="21482" y="28308"/>
                  </a:cubicBezTo>
                  <a:cubicBezTo>
                    <a:pt x="21499" y="28289"/>
                    <a:pt x="21517" y="28272"/>
                    <a:pt x="21536" y="28254"/>
                  </a:cubicBezTo>
                  <a:close/>
                  <a:moveTo>
                    <a:pt x="31654" y="28283"/>
                  </a:moveTo>
                  <a:cubicBezTo>
                    <a:pt x="31632" y="28311"/>
                    <a:pt x="31609" y="28337"/>
                    <a:pt x="31585" y="28359"/>
                  </a:cubicBezTo>
                  <a:cubicBezTo>
                    <a:pt x="31573" y="28349"/>
                    <a:pt x="31560" y="28338"/>
                    <a:pt x="31550" y="28330"/>
                  </a:cubicBezTo>
                  <a:cubicBezTo>
                    <a:pt x="31585" y="28315"/>
                    <a:pt x="31621" y="28298"/>
                    <a:pt x="31654" y="28283"/>
                  </a:cubicBezTo>
                  <a:close/>
                  <a:moveTo>
                    <a:pt x="30671" y="28362"/>
                  </a:moveTo>
                  <a:cubicBezTo>
                    <a:pt x="30686" y="28362"/>
                    <a:pt x="30700" y="28362"/>
                    <a:pt x="30716" y="28363"/>
                  </a:cubicBezTo>
                  <a:cubicBezTo>
                    <a:pt x="30710" y="28373"/>
                    <a:pt x="30707" y="28381"/>
                    <a:pt x="30702" y="28389"/>
                  </a:cubicBezTo>
                  <a:cubicBezTo>
                    <a:pt x="30690" y="28381"/>
                    <a:pt x="30680" y="28373"/>
                    <a:pt x="30671" y="28362"/>
                  </a:cubicBezTo>
                  <a:close/>
                  <a:moveTo>
                    <a:pt x="26255" y="28405"/>
                  </a:moveTo>
                  <a:lnTo>
                    <a:pt x="26293" y="28427"/>
                  </a:lnTo>
                  <a:cubicBezTo>
                    <a:pt x="26300" y="28442"/>
                    <a:pt x="26309" y="28456"/>
                    <a:pt x="26316" y="28471"/>
                  </a:cubicBezTo>
                  <a:cubicBezTo>
                    <a:pt x="26296" y="28463"/>
                    <a:pt x="26277" y="28455"/>
                    <a:pt x="26257" y="28447"/>
                  </a:cubicBezTo>
                  <a:lnTo>
                    <a:pt x="26255" y="28405"/>
                  </a:lnTo>
                  <a:close/>
                  <a:moveTo>
                    <a:pt x="31404" y="28462"/>
                  </a:moveTo>
                  <a:cubicBezTo>
                    <a:pt x="31413" y="28468"/>
                    <a:pt x="31422" y="28472"/>
                    <a:pt x="31429" y="28476"/>
                  </a:cubicBezTo>
                  <a:cubicBezTo>
                    <a:pt x="31426" y="28478"/>
                    <a:pt x="31420" y="28482"/>
                    <a:pt x="31418" y="28484"/>
                  </a:cubicBezTo>
                  <a:cubicBezTo>
                    <a:pt x="31413" y="28476"/>
                    <a:pt x="31407" y="28471"/>
                    <a:pt x="31404" y="28462"/>
                  </a:cubicBezTo>
                  <a:close/>
                  <a:moveTo>
                    <a:pt x="26685" y="28382"/>
                  </a:moveTo>
                  <a:lnTo>
                    <a:pt x="26685" y="28382"/>
                  </a:lnTo>
                  <a:cubicBezTo>
                    <a:pt x="26710" y="28389"/>
                    <a:pt x="26736" y="28392"/>
                    <a:pt x="26763" y="28396"/>
                  </a:cubicBezTo>
                  <a:cubicBezTo>
                    <a:pt x="26775" y="28407"/>
                    <a:pt x="26788" y="28418"/>
                    <a:pt x="26803" y="28427"/>
                  </a:cubicBezTo>
                  <a:lnTo>
                    <a:pt x="26803" y="28417"/>
                  </a:lnTo>
                  <a:lnTo>
                    <a:pt x="26862" y="28471"/>
                  </a:lnTo>
                  <a:lnTo>
                    <a:pt x="26775" y="28514"/>
                  </a:lnTo>
                  <a:cubicBezTo>
                    <a:pt x="26743" y="28472"/>
                    <a:pt x="26714" y="28427"/>
                    <a:pt x="26685" y="28382"/>
                  </a:cubicBezTo>
                  <a:close/>
                  <a:moveTo>
                    <a:pt x="28915" y="28455"/>
                  </a:moveTo>
                  <a:cubicBezTo>
                    <a:pt x="28923" y="28456"/>
                    <a:pt x="28930" y="28460"/>
                    <a:pt x="28937" y="28462"/>
                  </a:cubicBezTo>
                  <a:lnTo>
                    <a:pt x="28937" y="28498"/>
                  </a:lnTo>
                  <a:cubicBezTo>
                    <a:pt x="28929" y="28514"/>
                    <a:pt x="28920" y="28529"/>
                    <a:pt x="28910" y="28545"/>
                  </a:cubicBezTo>
                  <a:cubicBezTo>
                    <a:pt x="28913" y="28514"/>
                    <a:pt x="28914" y="28485"/>
                    <a:pt x="28915" y="28455"/>
                  </a:cubicBezTo>
                  <a:close/>
                  <a:moveTo>
                    <a:pt x="30999" y="28373"/>
                  </a:moveTo>
                  <a:cubicBezTo>
                    <a:pt x="31014" y="28383"/>
                    <a:pt x="31027" y="28396"/>
                    <a:pt x="31041" y="28407"/>
                  </a:cubicBezTo>
                  <a:cubicBezTo>
                    <a:pt x="31033" y="28455"/>
                    <a:pt x="31020" y="28501"/>
                    <a:pt x="31005" y="28548"/>
                  </a:cubicBezTo>
                  <a:lnTo>
                    <a:pt x="30950" y="28526"/>
                  </a:lnTo>
                  <a:cubicBezTo>
                    <a:pt x="30928" y="28516"/>
                    <a:pt x="30909" y="28507"/>
                    <a:pt x="30887" y="28498"/>
                  </a:cubicBezTo>
                  <a:cubicBezTo>
                    <a:pt x="30924" y="28457"/>
                    <a:pt x="30962" y="28417"/>
                    <a:pt x="30999" y="28373"/>
                  </a:cubicBezTo>
                  <a:close/>
                  <a:moveTo>
                    <a:pt x="29501" y="28440"/>
                  </a:moveTo>
                  <a:cubicBezTo>
                    <a:pt x="29517" y="28468"/>
                    <a:pt x="29530" y="28497"/>
                    <a:pt x="29541" y="28526"/>
                  </a:cubicBezTo>
                  <a:cubicBezTo>
                    <a:pt x="29525" y="28534"/>
                    <a:pt x="29508" y="28543"/>
                    <a:pt x="29491" y="28556"/>
                  </a:cubicBezTo>
                  <a:cubicBezTo>
                    <a:pt x="29496" y="28518"/>
                    <a:pt x="29501" y="28478"/>
                    <a:pt x="29501" y="28440"/>
                  </a:cubicBezTo>
                  <a:close/>
                  <a:moveTo>
                    <a:pt x="22815" y="28407"/>
                  </a:moveTo>
                  <a:cubicBezTo>
                    <a:pt x="22828" y="28431"/>
                    <a:pt x="22843" y="28455"/>
                    <a:pt x="22854" y="28478"/>
                  </a:cubicBezTo>
                  <a:cubicBezTo>
                    <a:pt x="22831" y="28505"/>
                    <a:pt x="22806" y="28533"/>
                    <a:pt x="22782" y="28559"/>
                  </a:cubicBezTo>
                  <a:lnTo>
                    <a:pt x="22771" y="28533"/>
                  </a:lnTo>
                  <a:lnTo>
                    <a:pt x="22770" y="28468"/>
                  </a:lnTo>
                  <a:cubicBezTo>
                    <a:pt x="22784" y="28447"/>
                    <a:pt x="22799" y="28427"/>
                    <a:pt x="22815" y="28407"/>
                  </a:cubicBezTo>
                  <a:close/>
                  <a:moveTo>
                    <a:pt x="21379" y="28572"/>
                  </a:moveTo>
                  <a:cubicBezTo>
                    <a:pt x="21379" y="28574"/>
                    <a:pt x="21377" y="28578"/>
                    <a:pt x="21373" y="28579"/>
                  </a:cubicBezTo>
                  <a:lnTo>
                    <a:pt x="21373" y="28572"/>
                  </a:lnTo>
                  <a:close/>
                  <a:moveTo>
                    <a:pt x="31160" y="28500"/>
                  </a:moveTo>
                  <a:cubicBezTo>
                    <a:pt x="31194" y="28526"/>
                    <a:pt x="31226" y="28550"/>
                    <a:pt x="31261" y="28574"/>
                  </a:cubicBezTo>
                  <a:lnTo>
                    <a:pt x="31174" y="28617"/>
                  </a:lnTo>
                  <a:cubicBezTo>
                    <a:pt x="31143" y="28606"/>
                    <a:pt x="31110" y="28593"/>
                    <a:pt x="31079" y="28579"/>
                  </a:cubicBezTo>
                  <a:cubicBezTo>
                    <a:pt x="31110" y="28558"/>
                    <a:pt x="31137" y="28529"/>
                    <a:pt x="31160" y="28500"/>
                  </a:cubicBezTo>
                  <a:close/>
                  <a:moveTo>
                    <a:pt x="29491" y="28559"/>
                  </a:moveTo>
                  <a:cubicBezTo>
                    <a:pt x="29512" y="28565"/>
                    <a:pt x="29534" y="28566"/>
                    <a:pt x="29559" y="28569"/>
                  </a:cubicBezTo>
                  <a:cubicBezTo>
                    <a:pt x="29569" y="28598"/>
                    <a:pt x="29578" y="28629"/>
                    <a:pt x="29585" y="28658"/>
                  </a:cubicBezTo>
                  <a:cubicBezTo>
                    <a:pt x="29551" y="28639"/>
                    <a:pt x="29518" y="28623"/>
                    <a:pt x="29483" y="28606"/>
                  </a:cubicBezTo>
                  <a:cubicBezTo>
                    <a:pt x="29488" y="28591"/>
                    <a:pt x="29489" y="28577"/>
                    <a:pt x="29491" y="28559"/>
                  </a:cubicBezTo>
                  <a:close/>
                  <a:moveTo>
                    <a:pt x="28166" y="28402"/>
                  </a:moveTo>
                  <a:lnTo>
                    <a:pt x="28242" y="28456"/>
                  </a:lnTo>
                  <a:cubicBezTo>
                    <a:pt x="28186" y="28540"/>
                    <a:pt x="28123" y="28622"/>
                    <a:pt x="28057" y="28700"/>
                  </a:cubicBezTo>
                  <a:cubicBezTo>
                    <a:pt x="28043" y="28674"/>
                    <a:pt x="28028" y="28651"/>
                    <a:pt x="28014" y="28624"/>
                  </a:cubicBezTo>
                  <a:cubicBezTo>
                    <a:pt x="28066" y="28552"/>
                    <a:pt x="28117" y="28478"/>
                    <a:pt x="28166" y="28402"/>
                  </a:cubicBezTo>
                  <a:close/>
                  <a:moveTo>
                    <a:pt x="26257" y="28469"/>
                  </a:moveTo>
                  <a:lnTo>
                    <a:pt x="26257" y="28469"/>
                  </a:lnTo>
                  <a:cubicBezTo>
                    <a:pt x="26284" y="28471"/>
                    <a:pt x="26306" y="28471"/>
                    <a:pt x="26318" y="28472"/>
                  </a:cubicBezTo>
                  <a:cubicBezTo>
                    <a:pt x="26354" y="28537"/>
                    <a:pt x="26390" y="28603"/>
                    <a:pt x="26429" y="28667"/>
                  </a:cubicBezTo>
                  <a:cubicBezTo>
                    <a:pt x="26426" y="28667"/>
                    <a:pt x="26425" y="28668"/>
                    <a:pt x="26422" y="28668"/>
                  </a:cubicBezTo>
                  <a:cubicBezTo>
                    <a:pt x="26386" y="28683"/>
                    <a:pt x="26345" y="28699"/>
                    <a:pt x="26310" y="28717"/>
                  </a:cubicBezTo>
                  <a:cubicBezTo>
                    <a:pt x="26293" y="28668"/>
                    <a:pt x="26277" y="28619"/>
                    <a:pt x="26259" y="28569"/>
                  </a:cubicBezTo>
                  <a:lnTo>
                    <a:pt x="26257" y="28469"/>
                  </a:lnTo>
                  <a:close/>
                  <a:moveTo>
                    <a:pt x="22882" y="28744"/>
                  </a:moveTo>
                  <a:lnTo>
                    <a:pt x="22882" y="28744"/>
                  </a:lnTo>
                  <a:cubicBezTo>
                    <a:pt x="22874" y="28752"/>
                    <a:pt x="22866" y="28760"/>
                    <a:pt x="22858" y="28768"/>
                  </a:cubicBezTo>
                  <a:cubicBezTo>
                    <a:pt x="22857" y="28765"/>
                    <a:pt x="22854" y="28760"/>
                    <a:pt x="22853" y="28755"/>
                  </a:cubicBezTo>
                  <a:cubicBezTo>
                    <a:pt x="22864" y="28752"/>
                    <a:pt x="22873" y="28748"/>
                    <a:pt x="22882" y="28744"/>
                  </a:cubicBezTo>
                  <a:close/>
                  <a:moveTo>
                    <a:pt x="21308" y="28579"/>
                  </a:moveTo>
                  <a:cubicBezTo>
                    <a:pt x="21325" y="28588"/>
                    <a:pt x="21341" y="28598"/>
                    <a:pt x="21357" y="28606"/>
                  </a:cubicBezTo>
                  <a:cubicBezTo>
                    <a:pt x="21306" y="28658"/>
                    <a:pt x="21255" y="28715"/>
                    <a:pt x="21203" y="28768"/>
                  </a:cubicBezTo>
                  <a:cubicBezTo>
                    <a:pt x="21161" y="28794"/>
                    <a:pt x="21122" y="28821"/>
                    <a:pt x="21078" y="28844"/>
                  </a:cubicBezTo>
                  <a:cubicBezTo>
                    <a:pt x="21061" y="28854"/>
                    <a:pt x="21045" y="28860"/>
                    <a:pt x="21029" y="28868"/>
                  </a:cubicBezTo>
                  <a:cubicBezTo>
                    <a:pt x="21103" y="28761"/>
                    <a:pt x="21187" y="28658"/>
                    <a:pt x="21231" y="28594"/>
                  </a:cubicBezTo>
                  <a:cubicBezTo>
                    <a:pt x="21234" y="28591"/>
                    <a:pt x="21235" y="28587"/>
                    <a:pt x="21239" y="28584"/>
                  </a:cubicBezTo>
                  <a:cubicBezTo>
                    <a:pt x="21263" y="28581"/>
                    <a:pt x="21284" y="28579"/>
                    <a:pt x="21308" y="28579"/>
                  </a:cubicBezTo>
                  <a:close/>
                  <a:moveTo>
                    <a:pt x="28647" y="28831"/>
                  </a:moveTo>
                  <a:cubicBezTo>
                    <a:pt x="28651" y="28842"/>
                    <a:pt x="28653" y="28855"/>
                    <a:pt x="28656" y="28868"/>
                  </a:cubicBezTo>
                  <a:lnTo>
                    <a:pt x="28644" y="28882"/>
                  </a:lnTo>
                  <a:cubicBezTo>
                    <a:pt x="28644" y="28864"/>
                    <a:pt x="28647" y="28847"/>
                    <a:pt x="28647" y="28831"/>
                  </a:cubicBezTo>
                  <a:close/>
                  <a:moveTo>
                    <a:pt x="29476" y="28642"/>
                  </a:moveTo>
                  <a:lnTo>
                    <a:pt x="29591" y="28680"/>
                  </a:lnTo>
                  <a:cubicBezTo>
                    <a:pt x="29605" y="28739"/>
                    <a:pt x="29617" y="28802"/>
                    <a:pt x="29624" y="28864"/>
                  </a:cubicBezTo>
                  <a:cubicBezTo>
                    <a:pt x="29604" y="28883"/>
                    <a:pt x="29588" y="28903"/>
                    <a:pt x="29570" y="28925"/>
                  </a:cubicBezTo>
                  <a:cubicBezTo>
                    <a:pt x="29524" y="28874"/>
                    <a:pt x="29480" y="28819"/>
                    <a:pt x="29440" y="28762"/>
                  </a:cubicBezTo>
                  <a:cubicBezTo>
                    <a:pt x="29454" y="28723"/>
                    <a:pt x="29467" y="28683"/>
                    <a:pt x="29476" y="28642"/>
                  </a:cubicBezTo>
                  <a:close/>
                  <a:moveTo>
                    <a:pt x="33622" y="28231"/>
                  </a:moveTo>
                  <a:cubicBezTo>
                    <a:pt x="33882" y="28402"/>
                    <a:pt x="34060" y="28659"/>
                    <a:pt x="34230" y="28925"/>
                  </a:cubicBezTo>
                  <a:cubicBezTo>
                    <a:pt x="34007" y="28825"/>
                    <a:pt x="33795" y="28701"/>
                    <a:pt x="33597" y="28559"/>
                  </a:cubicBezTo>
                  <a:cubicBezTo>
                    <a:pt x="33584" y="28550"/>
                    <a:pt x="33574" y="28542"/>
                    <a:pt x="33561" y="28533"/>
                  </a:cubicBezTo>
                  <a:cubicBezTo>
                    <a:pt x="33554" y="28478"/>
                    <a:pt x="33545" y="28421"/>
                    <a:pt x="33535" y="28367"/>
                  </a:cubicBezTo>
                  <a:lnTo>
                    <a:pt x="33535" y="28367"/>
                  </a:lnTo>
                  <a:cubicBezTo>
                    <a:pt x="33628" y="28471"/>
                    <a:pt x="33721" y="28574"/>
                    <a:pt x="33814" y="28675"/>
                  </a:cubicBezTo>
                  <a:cubicBezTo>
                    <a:pt x="33709" y="28549"/>
                    <a:pt x="33642" y="28392"/>
                    <a:pt x="33622" y="28231"/>
                  </a:cubicBezTo>
                  <a:close/>
                  <a:moveTo>
                    <a:pt x="26535" y="28842"/>
                  </a:moveTo>
                  <a:cubicBezTo>
                    <a:pt x="26548" y="28861"/>
                    <a:pt x="26560" y="28882"/>
                    <a:pt x="26572" y="28899"/>
                  </a:cubicBezTo>
                  <a:cubicBezTo>
                    <a:pt x="26532" y="28927"/>
                    <a:pt x="26495" y="28956"/>
                    <a:pt x="26454" y="28983"/>
                  </a:cubicBezTo>
                  <a:cubicBezTo>
                    <a:pt x="26440" y="28972"/>
                    <a:pt x="26425" y="28963"/>
                    <a:pt x="26410" y="28954"/>
                  </a:cubicBezTo>
                  <a:cubicBezTo>
                    <a:pt x="26395" y="28921"/>
                    <a:pt x="26380" y="28889"/>
                    <a:pt x="26365" y="28854"/>
                  </a:cubicBezTo>
                  <a:cubicBezTo>
                    <a:pt x="26424" y="28850"/>
                    <a:pt x="26480" y="28847"/>
                    <a:pt x="26535" y="28842"/>
                  </a:cubicBezTo>
                  <a:close/>
                  <a:moveTo>
                    <a:pt x="22233" y="28823"/>
                  </a:moveTo>
                  <a:cubicBezTo>
                    <a:pt x="22237" y="28861"/>
                    <a:pt x="22244" y="28897"/>
                    <a:pt x="22251" y="28934"/>
                  </a:cubicBezTo>
                  <a:cubicBezTo>
                    <a:pt x="22244" y="28964"/>
                    <a:pt x="22236" y="28993"/>
                    <a:pt x="22225" y="29024"/>
                  </a:cubicBezTo>
                  <a:cubicBezTo>
                    <a:pt x="22222" y="29024"/>
                    <a:pt x="22222" y="29024"/>
                    <a:pt x="22221" y="29027"/>
                  </a:cubicBezTo>
                  <a:cubicBezTo>
                    <a:pt x="22222" y="29027"/>
                    <a:pt x="22222" y="29024"/>
                    <a:pt x="22225" y="29024"/>
                  </a:cubicBezTo>
                  <a:lnTo>
                    <a:pt x="22225" y="29024"/>
                  </a:lnTo>
                  <a:cubicBezTo>
                    <a:pt x="22222" y="29028"/>
                    <a:pt x="22222" y="29031"/>
                    <a:pt x="22221" y="29034"/>
                  </a:cubicBezTo>
                  <a:cubicBezTo>
                    <a:pt x="22214" y="28970"/>
                    <a:pt x="22211" y="28903"/>
                    <a:pt x="22218" y="28839"/>
                  </a:cubicBezTo>
                  <a:cubicBezTo>
                    <a:pt x="22222" y="28834"/>
                    <a:pt x="22227" y="28828"/>
                    <a:pt x="22233" y="28823"/>
                  </a:cubicBezTo>
                  <a:close/>
                  <a:moveTo>
                    <a:pt x="28486" y="29028"/>
                  </a:moveTo>
                  <a:lnTo>
                    <a:pt x="28480" y="29034"/>
                  </a:lnTo>
                  <a:cubicBezTo>
                    <a:pt x="28481" y="29031"/>
                    <a:pt x="28481" y="29030"/>
                    <a:pt x="28484" y="29028"/>
                  </a:cubicBezTo>
                  <a:close/>
                  <a:moveTo>
                    <a:pt x="20930" y="29035"/>
                  </a:moveTo>
                  <a:cubicBezTo>
                    <a:pt x="20930" y="29037"/>
                    <a:pt x="20929" y="29038"/>
                    <a:pt x="20927" y="29038"/>
                  </a:cubicBezTo>
                  <a:cubicBezTo>
                    <a:pt x="20926" y="29039"/>
                    <a:pt x="20926" y="29040"/>
                    <a:pt x="20925" y="29040"/>
                  </a:cubicBezTo>
                  <a:lnTo>
                    <a:pt x="20925" y="29040"/>
                  </a:lnTo>
                  <a:cubicBezTo>
                    <a:pt x="20926" y="29038"/>
                    <a:pt x="20926" y="29036"/>
                    <a:pt x="20927" y="29035"/>
                  </a:cubicBezTo>
                  <a:close/>
                  <a:moveTo>
                    <a:pt x="22445" y="29043"/>
                  </a:moveTo>
                  <a:cubicBezTo>
                    <a:pt x="22446" y="29046"/>
                    <a:pt x="22448" y="29050"/>
                    <a:pt x="22448" y="29051"/>
                  </a:cubicBezTo>
                  <a:lnTo>
                    <a:pt x="22437" y="29057"/>
                  </a:lnTo>
                  <a:cubicBezTo>
                    <a:pt x="22439" y="29051"/>
                    <a:pt x="22443" y="29049"/>
                    <a:pt x="22445" y="29043"/>
                  </a:cubicBezTo>
                  <a:close/>
                  <a:moveTo>
                    <a:pt x="27446" y="29035"/>
                  </a:moveTo>
                  <a:cubicBezTo>
                    <a:pt x="27443" y="29049"/>
                    <a:pt x="27440" y="29063"/>
                    <a:pt x="27439" y="29075"/>
                  </a:cubicBezTo>
                  <a:cubicBezTo>
                    <a:pt x="27433" y="29072"/>
                    <a:pt x="27427" y="29066"/>
                    <a:pt x="27421" y="29063"/>
                  </a:cubicBezTo>
                  <a:cubicBezTo>
                    <a:pt x="27428" y="29053"/>
                    <a:pt x="27436" y="29044"/>
                    <a:pt x="27446" y="29035"/>
                  </a:cubicBezTo>
                  <a:close/>
                  <a:moveTo>
                    <a:pt x="27900" y="28773"/>
                  </a:moveTo>
                  <a:cubicBezTo>
                    <a:pt x="27918" y="28789"/>
                    <a:pt x="27934" y="28805"/>
                    <a:pt x="27948" y="28821"/>
                  </a:cubicBezTo>
                  <a:cubicBezTo>
                    <a:pt x="27850" y="28927"/>
                    <a:pt x="27745" y="29024"/>
                    <a:pt x="27632" y="29115"/>
                  </a:cubicBezTo>
                  <a:cubicBezTo>
                    <a:pt x="27722" y="28999"/>
                    <a:pt x="27812" y="28886"/>
                    <a:pt x="27900" y="28773"/>
                  </a:cubicBezTo>
                  <a:close/>
                  <a:moveTo>
                    <a:pt x="34418" y="28765"/>
                  </a:moveTo>
                  <a:cubicBezTo>
                    <a:pt x="34557" y="28903"/>
                    <a:pt x="34710" y="29031"/>
                    <a:pt x="34869" y="29147"/>
                  </a:cubicBezTo>
                  <a:cubicBezTo>
                    <a:pt x="34776" y="29124"/>
                    <a:pt x="34686" y="29096"/>
                    <a:pt x="34595" y="29067"/>
                  </a:cubicBezTo>
                  <a:cubicBezTo>
                    <a:pt x="34535" y="28966"/>
                    <a:pt x="34477" y="28867"/>
                    <a:pt x="34418" y="28765"/>
                  </a:cubicBezTo>
                  <a:close/>
                  <a:moveTo>
                    <a:pt x="22283" y="29051"/>
                  </a:moveTo>
                  <a:cubicBezTo>
                    <a:pt x="22291" y="29075"/>
                    <a:pt x="22298" y="29101"/>
                    <a:pt x="22307" y="29124"/>
                  </a:cubicBezTo>
                  <a:cubicBezTo>
                    <a:pt x="22286" y="29136"/>
                    <a:pt x="22269" y="29144"/>
                    <a:pt x="22249" y="29155"/>
                  </a:cubicBezTo>
                  <a:cubicBezTo>
                    <a:pt x="22241" y="29125"/>
                    <a:pt x="22233" y="29096"/>
                    <a:pt x="22227" y="29070"/>
                  </a:cubicBezTo>
                  <a:cubicBezTo>
                    <a:pt x="22247" y="29066"/>
                    <a:pt x="22265" y="29060"/>
                    <a:pt x="22283" y="29051"/>
                  </a:cubicBezTo>
                  <a:close/>
                  <a:moveTo>
                    <a:pt x="25133" y="29208"/>
                  </a:moveTo>
                  <a:cubicBezTo>
                    <a:pt x="25137" y="29211"/>
                    <a:pt x="25138" y="29217"/>
                    <a:pt x="25141" y="29223"/>
                  </a:cubicBezTo>
                  <a:cubicBezTo>
                    <a:pt x="25138" y="29220"/>
                    <a:pt x="25133" y="29218"/>
                    <a:pt x="25130" y="29216"/>
                  </a:cubicBezTo>
                  <a:cubicBezTo>
                    <a:pt x="25131" y="29213"/>
                    <a:pt x="25131" y="29210"/>
                    <a:pt x="25133" y="29208"/>
                  </a:cubicBezTo>
                  <a:close/>
                  <a:moveTo>
                    <a:pt x="28041" y="29014"/>
                  </a:moveTo>
                  <a:cubicBezTo>
                    <a:pt x="27950" y="29123"/>
                    <a:pt x="27834" y="29198"/>
                    <a:pt x="27709" y="29268"/>
                  </a:cubicBezTo>
                  <a:cubicBezTo>
                    <a:pt x="27675" y="29243"/>
                    <a:pt x="27642" y="29220"/>
                    <a:pt x="27609" y="29197"/>
                  </a:cubicBezTo>
                  <a:cubicBezTo>
                    <a:pt x="27754" y="29137"/>
                    <a:pt x="27897" y="29075"/>
                    <a:pt x="28041" y="29014"/>
                  </a:cubicBezTo>
                  <a:close/>
                  <a:moveTo>
                    <a:pt x="27042" y="29189"/>
                  </a:moveTo>
                  <a:lnTo>
                    <a:pt x="27042" y="29189"/>
                  </a:lnTo>
                  <a:cubicBezTo>
                    <a:pt x="27020" y="29224"/>
                    <a:pt x="26999" y="29256"/>
                    <a:pt x="26977" y="29291"/>
                  </a:cubicBezTo>
                  <a:cubicBezTo>
                    <a:pt x="26968" y="29285"/>
                    <a:pt x="26956" y="29281"/>
                    <a:pt x="26948" y="29275"/>
                  </a:cubicBezTo>
                  <a:cubicBezTo>
                    <a:pt x="26971" y="29242"/>
                    <a:pt x="27003" y="29213"/>
                    <a:pt x="27042" y="29189"/>
                  </a:cubicBezTo>
                  <a:close/>
                  <a:moveTo>
                    <a:pt x="20865" y="28871"/>
                  </a:moveTo>
                  <a:cubicBezTo>
                    <a:pt x="20868" y="28893"/>
                    <a:pt x="20868" y="28915"/>
                    <a:pt x="20869" y="28935"/>
                  </a:cubicBezTo>
                  <a:cubicBezTo>
                    <a:pt x="20814" y="28958"/>
                    <a:pt x="20760" y="28985"/>
                    <a:pt x="20712" y="29019"/>
                  </a:cubicBezTo>
                  <a:cubicBezTo>
                    <a:pt x="20764" y="29031"/>
                    <a:pt x="20820" y="29037"/>
                    <a:pt x="20873" y="29037"/>
                  </a:cubicBezTo>
                  <a:cubicBezTo>
                    <a:pt x="20873" y="29053"/>
                    <a:pt x="20876" y="29070"/>
                    <a:pt x="20876" y="29085"/>
                  </a:cubicBezTo>
                  <a:cubicBezTo>
                    <a:pt x="20795" y="29159"/>
                    <a:pt x="20712" y="29234"/>
                    <a:pt x="20645" y="29314"/>
                  </a:cubicBezTo>
                  <a:cubicBezTo>
                    <a:pt x="20657" y="29253"/>
                    <a:pt x="20657" y="29189"/>
                    <a:pt x="20664" y="29128"/>
                  </a:cubicBezTo>
                  <a:cubicBezTo>
                    <a:pt x="20679" y="29027"/>
                    <a:pt x="20733" y="28918"/>
                    <a:pt x="20865" y="28871"/>
                  </a:cubicBezTo>
                  <a:close/>
                  <a:moveTo>
                    <a:pt x="31821" y="29107"/>
                  </a:moveTo>
                  <a:lnTo>
                    <a:pt x="31821" y="29107"/>
                  </a:lnTo>
                  <a:cubicBezTo>
                    <a:pt x="31805" y="29159"/>
                    <a:pt x="31795" y="29211"/>
                    <a:pt x="31791" y="29266"/>
                  </a:cubicBezTo>
                  <a:cubicBezTo>
                    <a:pt x="31797" y="29263"/>
                    <a:pt x="31802" y="29262"/>
                    <a:pt x="31805" y="29259"/>
                  </a:cubicBezTo>
                  <a:lnTo>
                    <a:pt x="31805" y="29259"/>
                  </a:lnTo>
                  <a:cubicBezTo>
                    <a:pt x="31785" y="29284"/>
                    <a:pt x="31766" y="29310"/>
                    <a:pt x="31746" y="29333"/>
                  </a:cubicBezTo>
                  <a:cubicBezTo>
                    <a:pt x="31715" y="29314"/>
                    <a:pt x="31686" y="29295"/>
                    <a:pt x="31654" y="29277"/>
                  </a:cubicBezTo>
                  <a:cubicBezTo>
                    <a:pt x="31709" y="29218"/>
                    <a:pt x="31766" y="29162"/>
                    <a:pt x="31821" y="29107"/>
                  </a:cubicBezTo>
                  <a:close/>
                  <a:moveTo>
                    <a:pt x="30006" y="28958"/>
                  </a:moveTo>
                  <a:lnTo>
                    <a:pt x="30006" y="28958"/>
                  </a:lnTo>
                  <a:cubicBezTo>
                    <a:pt x="30129" y="29038"/>
                    <a:pt x="30234" y="29139"/>
                    <a:pt x="30325" y="29249"/>
                  </a:cubicBezTo>
                  <a:cubicBezTo>
                    <a:pt x="30318" y="29259"/>
                    <a:pt x="30311" y="29268"/>
                    <a:pt x="30302" y="29275"/>
                  </a:cubicBezTo>
                  <a:cubicBezTo>
                    <a:pt x="30253" y="29298"/>
                    <a:pt x="30205" y="29322"/>
                    <a:pt x="30157" y="29346"/>
                  </a:cubicBezTo>
                  <a:cubicBezTo>
                    <a:pt x="30077" y="29231"/>
                    <a:pt x="30025" y="29096"/>
                    <a:pt x="30006" y="28958"/>
                  </a:cubicBezTo>
                  <a:close/>
                  <a:moveTo>
                    <a:pt x="22073" y="29006"/>
                  </a:moveTo>
                  <a:cubicBezTo>
                    <a:pt x="22098" y="29078"/>
                    <a:pt x="22121" y="29146"/>
                    <a:pt x="22147" y="29217"/>
                  </a:cubicBezTo>
                  <a:cubicBezTo>
                    <a:pt x="22074" y="29259"/>
                    <a:pt x="22003" y="29306"/>
                    <a:pt x="21936" y="29356"/>
                  </a:cubicBezTo>
                  <a:cubicBezTo>
                    <a:pt x="21916" y="29306"/>
                    <a:pt x="21906" y="29252"/>
                    <a:pt x="21902" y="29197"/>
                  </a:cubicBezTo>
                  <a:cubicBezTo>
                    <a:pt x="21958" y="29133"/>
                    <a:pt x="22016" y="29070"/>
                    <a:pt x="22073" y="29006"/>
                  </a:cubicBezTo>
                  <a:close/>
                  <a:moveTo>
                    <a:pt x="29923" y="29095"/>
                  </a:moveTo>
                  <a:lnTo>
                    <a:pt x="30151" y="29351"/>
                  </a:lnTo>
                  <a:lnTo>
                    <a:pt x="30108" y="29372"/>
                  </a:lnTo>
                  <a:cubicBezTo>
                    <a:pt x="30067" y="29346"/>
                    <a:pt x="30026" y="29319"/>
                    <a:pt x="29984" y="29290"/>
                  </a:cubicBezTo>
                  <a:cubicBezTo>
                    <a:pt x="29973" y="29281"/>
                    <a:pt x="29960" y="29269"/>
                    <a:pt x="29948" y="29261"/>
                  </a:cubicBezTo>
                  <a:cubicBezTo>
                    <a:pt x="29941" y="29205"/>
                    <a:pt x="29932" y="29150"/>
                    <a:pt x="29923" y="29095"/>
                  </a:cubicBezTo>
                  <a:close/>
                  <a:moveTo>
                    <a:pt x="33949" y="28966"/>
                  </a:moveTo>
                  <a:cubicBezTo>
                    <a:pt x="34076" y="29014"/>
                    <a:pt x="34206" y="29060"/>
                    <a:pt x="34338" y="29095"/>
                  </a:cubicBezTo>
                  <a:cubicBezTo>
                    <a:pt x="34397" y="29189"/>
                    <a:pt x="34460" y="29284"/>
                    <a:pt x="34525" y="29372"/>
                  </a:cubicBezTo>
                  <a:cubicBezTo>
                    <a:pt x="34428" y="29313"/>
                    <a:pt x="34333" y="29249"/>
                    <a:pt x="34236" y="29195"/>
                  </a:cubicBezTo>
                  <a:cubicBezTo>
                    <a:pt x="34126" y="29133"/>
                    <a:pt x="33989" y="29107"/>
                    <a:pt x="33949" y="28966"/>
                  </a:cubicBezTo>
                  <a:close/>
                  <a:moveTo>
                    <a:pt x="27138" y="29378"/>
                  </a:moveTo>
                  <a:cubicBezTo>
                    <a:pt x="27138" y="29378"/>
                    <a:pt x="27140" y="29380"/>
                    <a:pt x="27142" y="29380"/>
                  </a:cubicBezTo>
                  <a:cubicBezTo>
                    <a:pt x="27140" y="29379"/>
                    <a:pt x="27139" y="29378"/>
                    <a:pt x="27138" y="29378"/>
                  </a:cubicBezTo>
                  <a:close/>
                  <a:moveTo>
                    <a:pt x="25394" y="29290"/>
                  </a:moveTo>
                  <a:lnTo>
                    <a:pt x="25394" y="29290"/>
                  </a:lnTo>
                  <a:cubicBezTo>
                    <a:pt x="25416" y="29320"/>
                    <a:pt x="25436" y="29351"/>
                    <a:pt x="25456" y="29384"/>
                  </a:cubicBezTo>
                  <a:cubicBezTo>
                    <a:pt x="25442" y="29377"/>
                    <a:pt x="25424" y="29369"/>
                    <a:pt x="25410" y="29362"/>
                  </a:cubicBezTo>
                  <a:cubicBezTo>
                    <a:pt x="25403" y="29339"/>
                    <a:pt x="25400" y="29313"/>
                    <a:pt x="25394" y="29290"/>
                  </a:cubicBezTo>
                  <a:close/>
                  <a:moveTo>
                    <a:pt x="25176" y="29423"/>
                  </a:moveTo>
                  <a:cubicBezTo>
                    <a:pt x="25182" y="29428"/>
                    <a:pt x="25189" y="29429"/>
                    <a:pt x="25195" y="29430"/>
                  </a:cubicBezTo>
                  <a:cubicBezTo>
                    <a:pt x="25195" y="29442"/>
                    <a:pt x="25195" y="29452"/>
                    <a:pt x="25192" y="29464"/>
                  </a:cubicBezTo>
                  <a:cubicBezTo>
                    <a:pt x="25188" y="29451"/>
                    <a:pt x="25182" y="29438"/>
                    <a:pt x="25176" y="29423"/>
                  </a:cubicBezTo>
                  <a:close/>
                  <a:moveTo>
                    <a:pt x="26759" y="29298"/>
                  </a:moveTo>
                  <a:cubicBezTo>
                    <a:pt x="26823" y="29311"/>
                    <a:pt x="26884" y="29326"/>
                    <a:pt x="26948" y="29339"/>
                  </a:cubicBezTo>
                  <a:cubicBezTo>
                    <a:pt x="26914" y="29393"/>
                    <a:pt x="26887" y="29448"/>
                    <a:pt x="26864" y="29506"/>
                  </a:cubicBezTo>
                  <a:cubicBezTo>
                    <a:pt x="26810" y="29470"/>
                    <a:pt x="26755" y="29430"/>
                    <a:pt x="26702" y="29391"/>
                  </a:cubicBezTo>
                  <a:lnTo>
                    <a:pt x="26676" y="29364"/>
                  </a:lnTo>
                  <a:cubicBezTo>
                    <a:pt x="26705" y="29342"/>
                    <a:pt x="26731" y="29320"/>
                    <a:pt x="26759" y="29298"/>
                  </a:cubicBezTo>
                  <a:close/>
                  <a:moveTo>
                    <a:pt x="25754" y="29324"/>
                  </a:moveTo>
                  <a:cubicBezTo>
                    <a:pt x="25846" y="29407"/>
                    <a:pt x="25940" y="29489"/>
                    <a:pt x="26040" y="29565"/>
                  </a:cubicBezTo>
                  <a:cubicBezTo>
                    <a:pt x="26033" y="29573"/>
                    <a:pt x="26026" y="29580"/>
                    <a:pt x="26018" y="29586"/>
                  </a:cubicBezTo>
                  <a:cubicBezTo>
                    <a:pt x="25953" y="29567"/>
                    <a:pt x="25888" y="29550"/>
                    <a:pt x="25824" y="29528"/>
                  </a:cubicBezTo>
                  <a:cubicBezTo>
                    <a:pt x="25795" y="29478"/>
                    <a:pt x="25769" y="29430"/>
                    <a:pt x="25740" y="29383"/>
                  </a:cubicBezTo>
                  <a:cubicBezTo>
                    <a:pt x="25744" y="29361"/>
                    <a:pt x="25750" y="29340"/>
                    <a:pt x="25754" y="29324"/>
                  </a:cubicBezTo>
                  <a:close/>
                  <a:moveTo>
                    <a:pt x="23009" y="29608"/>
                  </a:moveTo>
                  <a:cubicBezTo>
                    <a:pt x="23007" y="29611"/>
                    <a:pt x="23005" y="29612"/>
                    <a:pt x="23004" y="29616"/>
                  </a:cubicBezTo>
                  <a:lnTo>
                    <a:pt x="23002" y="29615"/>
                  </a:lnTo>
                  <a:lnTo>
                    <a:pt x="23009" y="29608"/>
                  </a:lnTo>
                  <a:close/>
                  <a:moveTo>
                    <a:pt x="27177" y="29335"/>
                  </a:moveTo>
                  <a:cubicBezTo>
                    <a:pt x="27209" y="29393"/>
                    <a:pt x="27237" y="29451"/>
                    <a:pt x="27267" y="29509"/>
                  </a:cubicBezTo>
                  <a:cubicBezTo>
                    <a:pt x="27202" y="29550"/>
                    <a:pt x="27138" y="29593"/>
                    <a:pt x="27077" y="29640"/>
                  </a:cubicBezTo>
                  <a:cubicBezTo>
                    <a:pt x="27036" y="29616"/>
                    <a:pt x="26997" y="29590"/>
                    <a:pt x="26956" y="29565"/>
                  </a:cubicBezTo>
                  <a:cubicBezTo>
                    <a:pt x="26990" y="29542"/>
                    <a:pt x="27019" y="29510"/>
                    <a:pt x="27045" y="29480"/>
                  </a:cubicBezTo>
                  <a:cubicBezTo>
                    <a:pt x="27077" y="29445"/>
                    <a:pt x="27106" y="29413"/>
                    <a:pt x="27137" y="29378"/>
                  </a:cubicBezTo>
                  <a:cubicBezTo>
                    <a:pt x="27137" y="29378"/>
                    <a:pt x="27138" y="29378"/>
                    <a:pt x="27138" y="29378"/>
                  </a:cubicBezTo>
                  <a:lnTo>
                    <a:pt x="27138" y="29378"/>
                  </a:lnTo>
                  <a:cubicBezTo>
                    <a:pt x="27138" y="29378"/>
                    <a:pt x="27138" y="29378"/>
                    <a:pt x="27138" y="29378"/>
                  </a:cubicBezTo>
                  <a:lnTo>
                    <a:pt x="27177" y="29335"/>
                  </a:lnTo>
                  <a:close/>
                  <a:moveTo>
                    <a:pt x="25873" y="29612"/>
                  </a:moveTo>
                  <a:cubicBezTo>
                    <a:pt x="25901" y="29615"/>
                    <a:pt x="25931" y="29617"/>
                    <a:pt x="25959" y="29617"/>
                  </a:cubicBezTo>
                  <a:cubicBezTo>
                    <a:pt x="25969" y="29617"/>
                    <a:pt x="25978" y="29617"/>
                    <a:pt x="25988" y="29616"/>
                  </a:cubicBezTo>
                  <a:lnTo>
                    <a:pt x="25988" y="29616"/>
                  </a:lnTo>
                  <a:cubicBezTo>
                    <a:pt x="25965" y="29641"/>
                    <a:pt x="25943" y="29669"/>
                    <a:pt x="25924" y="29699"/>
                  </a:cubicBezTo>
                  <a:cubicBezTo>
                    <a:pt x="25908" y="29670"/>
                    <a:pt x="25889" y="29641"/>
                    <a:pt x="25873" y="29612"/>
                  </a:cubicBezTo>
                  <a:close/>
                  <a:moveTo>
                    <a:pt x="21644" y="29168"/>
                  </a:moveTo>
                  <a:cubicBezTo>
                    <a:pt x="21669" y="29202"/>
                    <a:pt x="21684" y="29239"/>
                    <a:pt x="21692" y="29278"/>
                  </a:cubicBezTo>
                  <a:cubicBezTo>
                    <a:pt x="21687" y="29298"/>
                    <a:pt x="21681" y="29316"/>
                    <a:pt x="21676" y="29336"/>
                  </a:cubicBezTo>
                  <a:cubicBezTo>
                    <a:pt x="21685" y="29336"/>
                    <a:pt x="21692" y="29336"/>
                    <a:pt x="21703" y="29335"/>
                  </a:cubicBezTo>
                  <a:lnTo>
                    <a:pt x="21703" y="29335"/>
                  </a:lnTo>
                  <a:cubicBezTo>
                    <a:pt x="21710" y="29409"/>
                    <a:pt x="21700" y="29487"/>
                    <a:pt x="21688" y="29567"/>
                  </a:cubicBezTo>
                  <a:cubicBezTo>
                    <a:pt x="21633" y="29619"/>
                    <a:pt x="21581" y="29676"/>
                    <a:pt x="21531" y="29734"/>
                  </a:cubicBezTo>
                  <a:cubicBezTo>
                    <a:pt x="21518" y="29740"/>
                    <a:pt x="21507" y="29744"/>
                    <a:pt x="21493" y="29751"/>
                  </a:cubicBezTo>
                  <a:cubicBezTo>
                    <a:pt x="21538" y="29560"/>
                    <a:pt x="21525" y="29356"/>
                    <a:pt x="21644" y="29168"/>
                  </a:cubicBezTo>
                  <a:close/>
                  <a:moveTo>
                    <a:pt x="26482" y="29573"/>
                  </a:moveTo>
                  <a:lnTo>
                    <a:pt x="26482" y="29573"/>
                  </a:lnTo>
                  <a:cubicBezTo>
                    <a:pt x="26641" y="29625"/>
                    <a:pt x="26800" y="29677"/>
                    <a:pt x="26959" y="29731"/>
                  </a:cubicBezTo>
                  <a:cubicBezTo>
                    <a:pt x="26923" y="29763"/>
                    <a:pt x="26890" y="29796"/>
                    <a:pt x="26858" y="29827"/>
                  </a:cubicBezTo>
                  <a:cubicBezTo>
                    <a:pt x="26731" y="29741"/>
                    <a:pt x="26607" y="29658"/>
                    <a:pt x="26482" y="29573"/>
                  </a:cubicBezTo>
                  <a:close/>
                  <a:moveTo>
                    <a:pt x="25501" y="29536"/>
                  </a:moveTo>
                  <a:lnTo>
                    <a:pt x="25501" y="29536"/>
                  </a:lnTo>
                  <a:cubicBezTo>
                    <a:pt x="25523" y="29544"/>
                    <a:pt x="25545" y="29550"/>
                    <a:pt x="25565" y="29554"/>
                  </a:cubicBezTo>
                  <a:cubicBezTo>
                    <a:pt x="25625" y="29648"/>
                    <a:pt x="25686" y="29743"/>
                    <a:pt x="25751" y="29833"/>
                  </a:cubicBezTo>
                  <a:cubicBezTo>
                    <a:pt x="25700" y="29801"/>
                    <a:pt x="25652" y="29769"/>
                    <a:pt x="25603" y="29735"/>
                  </a:cubicBezTo>
                  <a:cubicBezTo>
                    <a:pt x="25616" y="29727"/>
                    <a:pt x="25625" y="29714"/>
                    <a:pt x="25628" y="29702"/>
                  </a:cubicBezTo>
                  <a:cubicBezTo>
                    <a:pt x="25634" y="29673"/>
                    <a:pt x="25606" y="29648"/>
                    <a:pt x="25583" y="29626"/>
                  </a:cubicBezTo>
                  <a:cubicBezTo>
                    <a:pt x="25552" y="29600"/>
                    <a:pt x="25525" y="29568"/>
                    <a:pt x="25501" y="29536"/>
                  </a:cubicBezTo>
                  <a:close/>
                  <a:moveTo>
                    <a:pt x="31095" y="29753"/>
                  </a:moveTo>
                  <a:cubicBezTo>
                    <a:pt x="31115" y="29769"/>
                    <a:pt x="31137" y="29786"/>
                    <a:pt x="31158" y="29804"/>
                  </a:cubicBezTo>
                  <a:cubicBezTo>
                    <a:pt x="31158" y="29820"/>
                    <a:pt x="31159" y="29836"/>
                    <a:pt x="31159" y="29852"/>
                  </a:cubicBezTo>
                  <a:cubicBezTo>
                    <a:pt x="31114" y="29840"/>
                    <a:pt x="31069" y="29827"/>
                    <a:pt x="31025" y="29812"/>
                  </a:cubicBezTo>
                  <a:cubicBezTo>
                    <a:pt x="31044" y="29789"/>
                    <a:pt x="31066" y="29769"/>
                    <a:pt x="31095" y="29753"/>
                  </a:cubicBezTo>
                  <a:close/>
                  <a:moveTo>
                    <a:pt x="31230" y="29859"/>
                  </a:moveTo>
                  <a:cubicBezTo>
                    <a:pt x="31233" y="29863"/>
                    <a:pt x="31237" y="29865"/>
                    <a:pt x="31240" y="29869"/>
                  </a:cubicBezTo>
                  <a:lnTo>
                    <a:pt x="31236" y="29873"/>
                  </a:lnTo>
                  <a:cubicBezTo>
                    <a:pt x="31232" y="29870"/>
                    <a:pt x="31229" y="29869"/>
                    <a:pt x="31224" y="29869"/>
                  </a:cubicBezTo>
                  <a:cubicBezTo>
                    <a:pt x="31226" y="29865"/>
                    <a:pt x="31229" y="29862"/>
                    <a:pt x="31230" y="29859"/>
                  </a:cubicBezTo>
                  <a:close/>
                  <a:moveTo>
                    <a:pt x="31226" y="29881"/>
                  </a:moveTo>
                  <a:lnTo>
                    <a:pt x="31216" y="29892"/>
                  </a:lnTo>
                  <a:cubicBezTo>
                    <a:pt x="31215" y="29893"/>
                    <a:pt x="31213" y="29894"/>
                    <a:pt x="31212" y="29894"/>
                  </a:cubicBezTo>
                  <a:lnTo>
                    <a:pt x="31212" y="29894"/>
                  </a:lnTo>
                  <a:cubicBezTo>
                    <a:pt x="31214" y="29889"/>
                    <a:pt x="31217" y="29886"/>
                    <a:pt x="31219" y="29881"/>
                  </a:cubicBezTo>
                  <a:close/>
                  <a:moveTo>
                    <a:pt x="29752" y="29728"/>
                  </a:moveTo>
                  <a:lnTo>
                    <a:pt x="29752" y="29728"/>
                  </a:lnTo>
                  <a:cubicBezTo>
                    <a:pt x="29772" y="29750"/>
                    <a:pt x="29794" y="29770"/>
                    <a:pt x="29816" y="29792"/>
                  </a:cubicBezTo>
                  <a:cubicBezTo>
                    <a:pt x="29842" y="29830"/>
                    <a:pt x="29868" y="29869"/>
                    <a:pt x="29901" y="29899"/>
                  </a:cubicBezTo>
                  <a:cubicBezTo>
                    <a:pt x="29890" y="29907"/>
                    <a:pt x="29878" y="29913"/>
                    <a:pt x="29865" y="29917"/>
                  </a:cubicBezTo>
                  <a:cubicBezTo>
                    <a:pt x="29842" y="29879"/>
                    <a:pt x="29820" y="29841"/>
                    <a:pt x="29795" y="29804"/>
                  </a:cubicBezTo>
                  <a:cubicBezTo>
                    <a:pt x="29781" y="29778"/>
                    <a:pt x="29766" y="29754"/>
                    <a:pt x="29752" y="29728"/>
                  </a:cubicBezTo>
                  <a:close/>
                  <a:moveTo>
                    <a:pt x="30725" y="29930"/>
                  </a:moveTo>
                  <a:cubicBezTo>
                    <a:pt x="30728" y="29950"/>
                    <a:pt x="30731" y="29969"/>
                    <a:pt x="30736" y="29990"/>
                  </a:cubicBezTo>
                  <a:cubicBezTo>
                    <a:pt x="30722" y="29981"/>
                    <a:pt x="30709" y="29974"/>
                    <a:pt x="30694" y="29965"/>
                  </a:cubicBezTo>
                  <a:cubicBezTo>
                    <a:pt x="30703" y="29953"/>
                    <a:pt x="30715" y="29943"/>
                    <a:pt x="30725" y="29930"/>
                  </a:cubicBezTo>
                  <a:close/>
                  <a:moveTo>
                    <a:pt x="22832" y="29792"/>
                  </a:moveTo>
                  <a:cubicBezTo>
                    <a:pt x="22853" y="29823"/>
                    <a:pt x="22874" y="29852"/>
                    <a:pt x="22896" y="29881"/>
                  </a:cubicBezTo>
                  <a:cubicBezTo>
                    <a:pt x="22866" y="29920"/>
                    <a:pt x="22832" y="29958"/>
                    <a:pt x="22799" y="29994"/>
                  </a:cubicBezTo>
                  <a:cubicBezTo>
                    <a:pt x="22793" y="29946"/>
                    <a:pt x="22789" y="29899"/>
                    <a:pt x="22784" y="29852"/>
                  </a:cubicBezTo>
                  <a:lnTo>
                    <a:pt x="22832" y="29792"/>
                  </a:lnTo>
                  <a:close/>
                  <a:moveTo>
                    <a:pt x="31033" y="29884"/>
                  </a:moveTo>
                  <a:cubicBezTo>
                    <a:pt x="31058" y="29885"/>
                    <a:pt x="31084" y="29886"/>
                    <a:pt x="31109" y="29886"/>
                  </a:cubicBezTo>
                  <a:cubicBezTo>
                    <a:pt x="31127" y="29886"/>
                    <a:pt x="31145" y="29886"/>
                    <a:pt x="31163" y="29885"/>
                  </a:cubicBezTo>
                  <a:cubicBezTo>
                    <a:pt x="31163" y="29902"/>
                    <a:pt x="31165" y="29920"/>
                    <a:pt x="31165" y="29937"/>
                  </a:cubicBezTo>
                  <a:lnTo>
                    <a:pt x="31099" y="29997"/>
                  </a:lnTo>
                  <a:cubicBezTo>
                    <a:pt x="31078" y="29959"/>
                    <a:pt x="31054" y="29921"/>
                    <a:pt x="31033" y="29884"/>
                  </a:cubicBezTo>
                  <a:close/>
                  <a:moveTo>
                    <a:pt x="32286" y="29653"/>
                  </a:moveTo>
                  <a:lnTo>
                    <a:pt x="32412" y="30011"/>
                  </a:lnTo>
                  <a:cubicBezTo>
                    <a:pt x="32341" y="29972"/>
                    <a:pt x="32270" y="29930"/>
                    <a:pt x="32197" y="29886"/>
                  </a:cubicBezTo>
                  <a:cubicBezTo>
                    <a:pt x="32212" y="29808"/>
                    <a:pt x="32241" y="29731"/>
                    <a:pt x="32286" y="29653"/>
                  </a:cubicBezTo>
                  <a:close/>
                  <a:moveTo>
                    <a:pt x="24340" y="29734"/>
                  </a:moveTo>
                  <a:cubicBezTo>
                    <a:pt x="24369" y="29786"/>
                    <a:pt x="24399" y="29841"/>
                    <a:pt x="24430" y="29894"/>
                  </a:cubicBezTo>
                  <a:cubicBezTo>
                    <a:pt x="24404" y="29937"/>
                    <a:pt x="24376" y="29979"/>
                    <a:pt x="24348" y="30021"/>
                  </a:cubicBezTo>
                  <a:cubicBezTo>
                    <a:pt x="24327" y="29963"/>
                    <a:pt x="24305" y="29902"/>
                    <a:pt x="24287" y="29843"/>
                  </a:cubicBezTo>
                  <a:lnTo>
                    <a:pt x="24285" y="29769"/>
                  </a:lnTo>
                  <a:cubicBezTo>
                    <a:pt x="24303" y="29757"/>
                    <a:pt x="24321" y="29747"/>
                    <a:pt x="24340" y="29734"/>
                  </a:cubicBezTo>
                  <a:close/>
                  <a:moveTo>
                    <a:pt x="25933" y="29712"/>
                  </a:moveTo>
                  <a:cubicBezTo>
                    <a:pt x="25955" y="29731"/>
                    <a:pt x="25982" y="29738"/>
                    <a:pt x="26012" y="29738"/>
                  </a:cubicBezTo>
                  <a:cubicBezTo>
                    <a:pt x="26034" y="29738"/>
                    <a:pt x="26057" y="29734"/>
                    <a:pt x="26081" y="29728"/>
                  </a:cubicBezTo>
                  <a:cubicBezTo>
                    <a:pt x="26106" y="29837"/>
                    <a:pt x="26129" y="29946"/>
                    <a:pt x="26155" y="30053"/>
                  </a:cubicBezTo>
                  <a:cubicBezTo>
                    <a:pt x="26143" y="30048"/>
                    <a:pt x="26135" y="30043"/>
                    <a:pt x="26124" y="30039"/>
                  </a:cubicBezTo>
                  <a:lnTo>
                    <a:pt x="25933" y="29712"/>
                  </a:lnTo>
                  <a:close/>
                  <a:moveTo>
                    <a:pt x="31930" y="30021"/>
                  </a:moveTo>
                  <a:cubicBezTo>
                    <a:pt x="31937" y="30032"/>
                    <a:pt x="31943" y="30042"/>
                    <a:pt x="31950" y="30053"/>
                  </a:cubicBezTo>
                  <a:cubicBezTo>
                    <a:pt x="31942" y="30048"/>
                    <a:pt x="31933" y="30040"/>
                    <a:pt x="31923" y="30036"/>
                  </a:cubicBezTo>
                  <a:cubicBezTo>
                    <a:pt x="31927" y="30030"/>
                    <a:pt x="31929" y="30026"/>
                    <a:pt x="31930" y="30021"/>
                  </a:cubicBezTo>
                  <a:close/>
                  <a:moveTo>
                    <a:pt x="29440" y="29895"/>
                  </a:moveTo>
                  <a:lnTo>
                    <a:pt x="29440" y="29895"/>
                  </a:lnTo>
                  <a:cubicBezTo>
                    <a:pt x="29467" y="29950"/>
                    <a:pt x="29496" y="30003"/>
                    <a:pt x="29527" y="30058"/>
                  </a:cubicBezTo>
                  <a:cubicBezTo>
                    <a:pt x="29498" y="30066"/>
                    <a:pt x="29473" y="30077"/>
                    <a:pt x="29445" y="30088"/>
                  </a:cubicBezTo>
                  <a:lnTo>
                    <a:pt x="29440" y="29895"/>
                  </a:lnTo>
                  <a:close/>
                  <a:moveTo>
                    <a:pt x="30128" y="30082"/>
                  </a:moveTo>
                  <a:lnTo>
                    <a:pt x="30129" y="30084"/>
                  </a:lnTo>
                  <a:cubicBezTo>
                    <a:pt x="30098" y="30109"/>
                    <a:pt x="30070" y="30130"/>
                    <a:pt x="30042" y="30154"/>
                  </a:cubicBezTo>
                  <a:cubicBezTo>
                    <a:pt x="30039" y="30148"/>
                    <a:pt x="30034" y="30145"/>
                    <a:pt x="30031" y="30139"/>
                  </a:cubicBezTo>
                  <a:cubicBezTo>
                    <a:pt x="30064" y="30123"/>
                    <a:pt x="30098" y="30104"/>
                    <a:pt x="30128" y="30082"/>
                  </a:cubicBezTo>
                  <a:close/>
                  <a:moveTo>
                    <a:pt x="26255" y="29718"/>
                  </a:moveTo>
                  <a:cubicBezTo>
                    <a:pt x="26257" y="29718"/>
                    <a:pt x="26258" y="29719"/>
                    <a:pt x="26258" y="29719"/>
                  </a:cubicBezTo>
                  <a:cubicBezTo>
                    <a:pt x="26325" y="29857"/>
                    <a:pt x="26422" y="29979"/>
                    <a:pt x="26538" y="30080"/>
                  </a:cubicBezTo>
                  <a:cubicBezTo>
                    <a:pt x="26483" y="30106"/>
                    <a:pt x="26431" y="30133"/>
                    <a:pt x="26379" y="30161"/>
                  </a:cubicBezTo>
                  <a:cubicBezTo>
                    <a:pt x="26351" y="30148"/>
                    <a:pt x="26323" y="30138"/>
                    <a:pt x="26296" y="30125"/>
                  </a:cubicBezTo>
                  <a:cubicBezTo>
                    <a:pt x="26281" y="29988"/>
                    <a:pt x="26270" y="29854"/>
                    <a:pt x="26255" y="29718"/>
                  </a:cubicBezTo>
                  <a:close/>
                  <a:moveTo>
                    <a:pt x="32514" y="29640"/>
                  </a:moveTo>
                  <a:cubicBezTo>
                    <a:pt x="32533" y="29791"/>
                    <a:pt x="32562" y="29933"/>
                    <a:pt x="32633" y="30069"/>
                  </a:cubicBezTo>
                  <a:cubicBezTo>
                    <a:pt x="32666" y="30011"/>
                    <a:pt x="32698" y="29953"/>
                    <a:pt x="32732" y="29897"/>
                  </a:cubicBezTo>
                  <a:cubicBezTo>
                    <a:pt x="32755" y="30005"/>
                    <a:pt x="32780" y="30113"/>
                    <a:pt x="32804" y="30222"/>
                  </a:cubicBezTo>
                  <a:cubicBezTo>
                    <a:pt x="32722" y="30177"/>
                    <a:pt x="32637" y="30133"/>
                    <a:pt x="32552" y="30088"/>
                  </a:cubicBezTo>
                  <a:cubicBezTo>
                    <a:pt x="32544" y="30024"/>
                    <a:pt x="32518" y="29963"/>
                    <a:pt x="32510" y="29899"/>
                  </a:cubicBezTo>
                  <a:cubicBezTo>
                    <a:pt x="32499" y="29814"/>
                    <a:pt x="32495" y="29724"/>
                    <a:pt x="32514" y="29640"/>
                  </a:cubicBezTo>
                  <a:close/>
                  <a:moveTo>
                    <a:pt x="31359" y="30117"/>
                  </a:moveTo>
                  <a:lnTo>
                    <a:pt x="31359" y="30117"/>
                  </a:lnTo>
                  <a:cubicBezTo>
                    <a:pt x="31317" y="30155"/>
                    <a:pt x="31277" y="30196"/>
                    <a:pt x="31239" y="30233"/>
                  </a:cubicBezTo>
                  <a:cubicBezTo>
                    <a:pt x="31232" y="30220"/>
                    <a:pt x="31224" y="30207"/>
                    <a:pt x="31216" y="30196"/>
                  </a:cubicBezTo>
                  <a:cubicBezTo>
                    <a:pt x="31262" y="30170"/>
                    <a:pt x="31312" y="30145"/>
                    <a:pt x="31359" y="30117"/>
                  </a:cubicBezTo>
                  <a:close/>
                  <a:moveTo>
                    <a:pt x="26219" y="30220"/>
                  </a:moveTo>
                  <a:cubicBezTo>
                    <a:pt x="26226" y="30227"/>
                    <a:pt x="26235" y="30231"/>
                    <a:pt x="26245" y="30231"/>
                  </a:cubicBezTo>
                  <a:cubicBezTo>
                    <a:pt x="26248" y="30231"/>
                    <a:pt x="26252" y="30230"/>
                    <a:pt x="26255" y="30229"/>
                  </a:cubicBezTo>
                  <a:lnTo>
                    <a:pt x="26255" y="30229"/>
                  </a:lnTo>
                  <a:cubicBezTo>
                    <a:pt x="26238" y="30241"/>
                    <a:pt x="26223" y="30255"/>
                    <a:pt x="26211" y="30272"/>
                  </a:cubicBezTo>
                  <a:lnTo>
                    <a:pt x="26211" y="30272"/>
                  </a:lnTo>
                  <a:cubicBezTo>
                    <a:pt x="26221" y="30257"/>
                    <a:pt x="26221" y="30238"/>
                    <a:pt x="26219" y="30220"/>
                  </a:cubicBezTo>
                  <a:close/>
                  <a:moveTo>
                    <a:pt x="32379" y="30277"/>
                  </a:moveTo>
                  <a:lnTo>
                    <a:pt x="32379" y="30277"/>
                  </a:lnTo>
                  <a:cubicBezTo>
                    <a:pt x="32379" y="30277"/>
                    <a:pt x="32379" y="30277"/>
                    <a:pt x="32379" y="30277"/>
                  </a:cubicBezTo>
                  <a:lnTo>
                    <a:pt x="32379" y="30277"/>
                  </a:lnTo>
                  <a:close/>
                  <a:moveTo>
                    <a:pt x="22665" y="30011"/>
                  </a:moveTo>
                  <a:cubicBezTo>
                    <a:pt x="22673" y="30040"/>
                    <a:pt x="22678" y="30072"/>
                    <a:pt x="22686" y="30101"/>
                  </a:cubicBezTo>
                  <a:cubicBezTo>
                    <a:pt x="22686" y="30104"/>
                    <a:pt x="22687" y="30109"/>
                    <a:pt x="22690" y="30111"/>
                  </a:cubicBezTo>
                  <a:cubicBezTo>
                    <a:pt x="22610" y="30191"/>
                    <a:pt x="22527" y="30273"/>
                    <a:pt x="22443" y="30351"/>
                  </a:cubicBezTo>
                  <a:cubicBezTo>
                    <a:pt x="22442" y="30352"/>
                    <a:pt x="22441" y="30352"/>
                    <a:pt x="22440" y="30352"/>
                  </a:cubicBezTo>
                  <a:lnTo>
                    <a:pt x="22440" y="30352"/>
                  </a:lnTo>
                  <a:cubicBezTo>
                    <a:pt x="22496" y="30240"/>
                    <a:pt x="22591" y="30111"/>
                    <a:pt x="22665" y="30011"/>
                  </a:cubicBezTo>
                  <a:close/>
                  <a:moveTo>
                    <a:pt x="30241" y="30175"/>
                  </a:moveTo>
                  <a:cubicBezTo>
                    <a:pt x="30266" y="30196"/>
                    <a:pt x="30292" y="30215"/>
                    <a:pt x="30317" y="30233"/>
                  </a:cubicBezTo>
                  <a:cubicBezTo>
                    <a:pt x="30301" y="30277"/>
                    <a:pt x="30289" y="30321"/>
                    <a:pt x="30280" y="30366"/>
                  </a:cubicBezTo>
                  <a:cubicBezTo>
                    <a:pt x="30234" y="30331"/>
                    <a:pt x="30190" y="30294"/>
                    <a:pt x="30148" y="30257"/>
                  </a:cubicBezTo>
                  <a:lnTo>
                    <a:pt x="30241" y="30175"/>
                  </a:lnTo>
                  <a:close/>
                  <a:moveTo>
                    <a:pt x="31541" y="30261"/>
                  </a:moveTo>
                  <a:lnTo>
                    <a:pt x="31541" y="30261"/>
                  </a:lnTo>
                  <a:cubicBezTo>
                    <a:pt x="31508" y="30305"/>
                    <a:pt x="31476" y="30345"/>
                    <a:pt x="31447" y="30389"/>
                  </a:cubicBezTo>
                  <a:cubicBezTo>
                    <a:pt x="31432" y="30382"/>
                    <a:pt x="31416" y="30374"/>
                    <a:pt x="31404" y="30367"/>
                  </a:cubicBezTo>
                  <a:cubicBezTo>
                    <a:pt x="31451" y="30334"/>
                    <a:pt x="31497" y="30297"/>
                    <a:pt x="31541" y="30261"/>
                  </a:cubicBezTo>
                  <a:close/>
                  <a:moveTo>
                    <a:pt x="31573" y="30435"/>
                  </a:moveTo>
                  <a:lnTo>
                    <a:pt x="31573" y="30450"/>
                  </a:lnTo>
                  <a:cubicBezTo>
                    <a:pt x="31573" y="30447"/>
                    <a:pt x="31571" y="30445"/>
                    <a:pt x="31567" y="30445"/>
                  </a:cubicBezTo>
                  <a:lnTo>
                    <a:pt x="31573" y="30435"/>
                  </a:lnTo>
                  <a:close/>
                  <a:moveTo>
                    <a:pt x="31367" y="30453"/>
                  </a:moveTo>
                  <a:lnTo>
                    <a:pt x="31367" y="30453"/>
                  </a:lnTo>
                  <a:cubicBezTo>
                    <a:pt x="31375" y="30457"/>
                    <a:pt x="31384" y="30460"/>
                    <a:pt x="31396" y="30464"/>
                  </a:cubicBezTo>
                  <a:cubicBezTo>
                    <a:pt x="31388" y="30473"/>
                    <a:pt x="31383" y="30480"/>
                    <a:pt x="31377" y="30489"/>
                  </a:cubicBezTo>
                  <a:cubicBezTo>
                    <a:pt x="31375" y="30476"/>
                    <a:pt x="31370" y="30466"/>
                    <a:pt x="31367" y="30453"/>
                  </a:cubicBezTo>
                  <a:close/>
                  <a:moveTo>
                    <a:pt x="28210" y="29836"/>
                  </a:moveTo>
                  <a:lnTo>
                    <a:pt x="28210" y="29836"/>
                  </a:lnTo>
                  <a:cubicBezTo>
                    <a:pt x="28194" y="29888"/>
                    <a:pt x="28182" y="29942"/>
                    <a:pt x="28179" y="29995"/>
                  </a:cubicBezTo>
                  <a:cubicBezTo>
                    <a:pt x="28184" y="29994"/>
                    <a:pt x="28188" y="29990"/>
                    <a:pt x="28194" y="29988"/>
                  </a:cubicBezTo>
                  <a:lnTo>
                    <a:pt x="28194" y="29988"/>
                  </a:lnTo>
                  <a:cubicBezTo>
                    <a:pt x="28019" y="30207"/>
                    <a:pt x="27821" y="30421"/>
                    <a:pt x="27601" y="30621"/>
                  </a:cubicBezTo>
                  <a:cubicBezTo>
                    <a:pt x="27600" y="30623"/>
                    <a:pt x="27600" y="30624"/>
                    <a:pt x="27599" y="30624"/>
                  </a:cubicBezTo>
                  <a:lnTo>
                    <a:pt x="27599" y="30624"/>
                  </a:lnTo>
                  <a:cubicBezTo>
                    <a:pt x="27675" y="30466"/>
                    <a:pt x="27835" y="30271"/>
                    <a:pt x="27905" y="30175"/>
                  </a:cubicBezTo>
                  <a:cubicBezTo>
                    <a:pt x="27989" y="30053"/>
                    <a:pt x="28101" y="29944"/>
                    <a:pt x="28210" y="29836"/>
                  </a:cubicBezTo>
                  <a:close/>
                  <a:moveTo>
                    <a:pt x="22381" y="30183"/>
                  </a:moveTo>
                  <a:cubicBezTo>
                    <a:pt x="22385" y="30254"/>
                    <a:pt x="22388" y="30324"/>
                    <a:pt x="22392" y="30396"/>
                  </a:cubicBezTo>
                  <a:cubicBezTo>
                    <a:pt x="22310" y="30472"/>
                    <a:pt x="22228" y="30546"/>
                    <a:pt x="22161" y="30626"/>
                  </a:cubicBezTo>
                  <a:cubicBezTo>
                    <a:pt x="22172" y="30563"/>
                    <a:pt x="22172" y="30501"/>
                    <a:pt x="22179" y="30438"/>
                  </a:cubicBezTo>
                  <a:cubicBezTo>
                    <a:pt x="22193" y="30338"/>
                    <a:pt x="22249" y="30228"/>
                    <a:pt x="22381" y="30183"/>
                  </a:cubicBezTo>
                  <a:close/>
                  <a:moveTo>
                    <a:pt x="24963" y="29863"/>
                  </a:moveTo>
                  <a:lnTo>
                    <a:pt x="25076" y="29901"/>
                  </a:lnTo>
                  <a:cubicBezTo>
                    <a:pt x="25105" y="29924"/>
                    <a:pt x="25134" y="29946"/>
                    <a:pt x="25163" y="29968"/>
                  </a:cubicBezTo>
                  <a:cubicBezTo>
                    <a:pt x="25169" y="29987"/>
                    <a:pt x="25175" y="30003"/>
                    <a:pt x="25182" y="30019"/>
                  </a:cubicBezTo>
                  <a:cubicBezTo>
                    <a:pt x="25189" y="30011"/>
                    <a:pt x="25195" y="30004"/>
                    <a:pt x="25199" y="29995"/>
                  </a:cubicBezTo>
                  <a:cubicBezTo>
                    <a:pt x="25285" y="30058"/>
                    <a:pt x="25372" y="30119"/>
                    <a:pt x="25464" y="30177"/>
                  </a:cubicBezTo>
                  <a:cubicBezTo>
                    <a:pt x="25456" y="30082"/>
                    <a:pt x="25451" y="29988"/>
                    <a:pt x="25443" y="29894"/>
                  </a:cubicBezTo>
                  <a:lnTo>
                    <a:pt x="25443" y="29894"/>
                  </a:lnTo>
                  <a:cubicBezTo>
                    <a:pt x="25541" y="30000"/>
                    <a:pt x="25679" y="30090"/>
                    <a:pt x="25838" y="30154"/>
                  </a:cubicBezTo>
                  <a:cubicBezTo>
                    <a:pt x="25809" y="30082"/>
                    <a:pt x="25790" y="30011"/>
                    <a:pt x="25776" y="29942"/>
                  </a:cubicBezTo>
                  <a:lnTo>
                    <a:pt x="25776" y="29942"/>
                  </a:lnTo>
                  <a:cubicBezTo>
                    <a:pt x="25819" y="29971"/>
                    <a:pt x="25864" y="29997"/>
                    <a:pt x="25909" y="30024"/>
                  </a:cubicBezTo>
                  <a:cubicBezTo>
                    <a:pt x="25998" y="30120"/>
                    <a:pt x="26097" y="30207"/>
                    <a:pt x="26209" y="30278"/>
                  </a:cubicBezTo>
                  <a:cubicBezTo>
                    <a:pt x="26184" y="30319"/>
                    <a:pt x="26184" y="30379"/>
                    <a:pt x="26222" y="30406"/>
                  </a:cubicBezTo>
                  <a:cubicBezTo>
                    <a:pt x="26236" y="30416"/>
                    <a:pt x="26257" y="30422"/>
                    <a:pt x="26274" y="30425"/>
                  </a:cubicBezTo>
                  <a:cubicBezTo>
                    <a:pt x="26336" y="30438"/>
                    <a:pt x="26398" y="30444"/>
                    <a:pt x="26461" y="30444"/>
                  </a:cubicBezTo>
                  <a:cubicBezTo>
                    <a:pt x="26562" y="30444"/>
                    <a:pt x="26663" y="30429"/>
                    <a:pt x="26763" y="30403"/>
                  </a:cubicBezTo>
                  <a:lnTo>
                    <a:pt x="26763" y="30403"/>
                  </a:lnTo>
                  <a:cubicBezTo>
                    <a:pt x="26525" y="30530"/>
                    <a:pt x="26280" y="30639"/>
                    <a:pt x="26033" y="30737"/>
                  </a:cubicBezTo>
                  <a:cubicBezTo>
                    <a:pt x="25856" y="30626"/>
                    <a:pt x="25681" y="30509"/>
                    <a:pt x="25512" y="30385"/>
                  </a:cubicBezTo>
                  <a:cubicBezTo>
                    <a:pt x="25327" y="30247"/>
                    <a:pt x="25104" y="30103"/>
                    <a:pt x="24934" y="29936"/>
                  </a:cubicBezTo>
                  <a:cubicBezTo>
                    <a:pt x="24944" y="29913"/>
                    <a:pt x="24953" y="29886"/>
                    <a:pt x="24963" y="29863"/>
                  </a:cubicBezTo>
                  <a:close/>
                  <a:moveTo>
                    <a:pt x="27540" y="30453"/>
                  </a:moveTo>
                  <a:cubicBezTo>
                    <a:pt x="27543" y="30524"/>
                    <a:pt x="27548" y="30595"/>
                    <a:pt x="27550" y="30668"/>
                  </a:cubicBezTo>
                  <a:cubicBezTo>
                    <a:pt x="27469" y="30742"/>
                    <a:pt x="27388" y="30816"/>
                    <a:pt x="27320" y="30896"/>
                  </a:cubicBezTo>
                  <a:cubicBezTo>
                    <a:pt x="27331" y="30835"/>
                    <a:pt x="27331" y="30771"/>
                    <a:pt x="27338" y="30708"/>
                  </a:cubicBezTo>
                  <a:cubicBezTo>
                    <a:pt x="27353" y="30610"/>
                    <a:pt x="27407" y="30498"/>
                    <a:pt x="27540" y="30453"/>
                  </a:cubicBezTo>
                  <a:close/>
                  <a:moveTo>
                    <a:pt x="26524" y="30807"/>
                  </a:moveTo>
                  <a:cubicBezTo>
                    <a:pt x="26467" y="30849"/>
                    <a:pt x="26415" y="30894"/>
                    <a:pt x="26365" y="30941"/>
                  </a:cubicBezTo>
                  <a:cubicBezTo>
                    <a:pt x="26347" y="30931"/>
                    <a:pt x="26331" y="30922"/>
                    <a:pt x="26313" y="30910"/>
                  </a:cubicBezTo>
                  <a:cubicBezTo>
                    <a:pt x="26390" y="30883"/>
                    <a:pt x="26463" y="30851"/>
                    <a:pt x="26524" y="30807"/>
                  </a:cubicBezTo>
                  <a:close/>
                  <a:moveTo>
                    <a:pt x="25481" y="30687"/>
                  </a:moveTo>
                  <a:cubicBezTo>
                    <a:pt x="25568" y="30745"/>
                    <a:pt x="25660" y="30797"/>
                    <a:pt x="25751" y="30851"/>
                  </a:cubicBezTo>
                  <a:cubicBezTo>
                    <a:pt x="25718" y="30864"/>
                    <a:pt x="25681" y="30878"/>
                    <a:pt x="25660" y="30909"/>
                  </a:cubicBezTo>
                  <a:cubicBezTo>
                    <a:pt x="25642" y="30931"/>
                    <a:pt x="25639" y="30960"/>
                    <a:pt x="25648" y="30983"/>
                  </a:cubicBezTo>
                  <a:cubicBezTo>
                    <a:pt x="25591" y="30885"/>
                    <a:pt x="25538" y="30785"/>
                    <a:pt x="25481" y="30687"/>
                  </a:cubicBezTo>
                  <a:close/>
                  <a:moveTo>
                    <a:pt x="6202" y="1"/>
                  </a:moveTo>
                  <a:lnTo>
                    <a:pt x="6202" y="473"/>
                  </a:lnTo>
                  <a:cubicBezTo>
                    <a:pt x="6169" y="711"/>
                    <a:pt x="6072" y="971"/>
                    <a:pt x="5932" y="1119"/>
                  </a:cubicBezTo>
                  <a:cubicBezTo>
                    <a:pt x="5954" y="1140"/>
                    <a:pt x="5982" y="1149"/>
                    <a:pt x="6011" y="1149"/>
                  </a:cubicBezTo>
                  <a:cubicBezTo>
                    <a:pt x="6066" y="1149"/>
                    <a:pt x="6125" y="1117"/>
                    <a:pt x="6157" y="1070"/>
                  </a:cubicBezTo>
                  <a:cubicBezTo>
                    <a:pt x="6180" y="1036"/>
                    <a:pt x="6194" y="997"/>
                    <a:pt x="6202" y="958"/>
                  </a:cubicBezTo>
                  <a:lnTo>
                    <a:pt x="6202" y="1105"/>
                  </a:lnTo>
                  <a:cubicBezTo>
                    <a:pt x="6162" y="1324"/>
                    <a:pt x="6064" y="1597"/>
                    <a:pt x="5992" y="1719"/>
                  </a:cubicBezTo>
                  <a:cubicBezTo>
                    <a:pt x="5871" y="1916"/>
                    <a:pt x="5711" y="2089"/>
                    <a:pt x="5523" y="2221"/>
                  </a:cubicBezTo>
                  <a:cubicBezTo>
                    <a:pt x="5547" y="2237"/>
                    <a:pt x="5575" y="2244"/>
                    <a:pt x="5604" y="2244"/>
                  </a:cubicBezTo>
                  <a:cubicBezTo>
                    <a:pt x="5643" y="2244"/>
                    <a:pt x="5682" y="2232"/>
                    <a:pt x="5714" y="2213"/>
                  </a:cubicBezTo>
                  <a:cubicBezTo>
                    <a:pt x="5769" y="2178"/>
                    <a:pt x="5813" y="2123"/>
                    <a:pt x="5855" y="2070"/>
                  </a:cubicBezTo>
                  <a:cubicBezTo>
                    <a:pt x="5877" y="2111"/>
                    <a:pt x="5893" y="2152"/>
                    <a:pt x="5906" y="2194"/>
                  </a:cubicBezTo>
                  <a:cubicBezTo>
                    <a:pt x="5867" y="2242"/>
                    <a:pt x="5823" y="2287"/>
                    <a:pt x="5781" y="2332"/>
                  </a:cubicBezTo>
                  <a:cubicBezTo>
                    <a:pt x="5704" y="2413"/>
                    <a:pt x="5630" y="2496"/>
                    <a:pt x="5555" y="2577"/>
                  </a:cubicBezTo>
                  <a:cubicBezTo>
                    <a:pt x="5560" y="2581"/>
                    <a:pt x="5566" y="2583"/>
                    <a:pt x="5573" y="2583"/>
                  </a:cubicBezTo>
                  <a:cubicBezTo>
                    <a:pt x="5588" y="2583"/>
                    <a:pt x="5606" y="2573"/>
                    <a:pt x="5620" y="2564"/>
                  </a:cubicBezTo>
                  <a:cubicBezTo>
                    <a:pt x="5726" y="2496"/>
                    <a:pt x="5823" y="2412"/>
                    <a:pt x="5919" y="2329"/>
                  </a:cubicBezTo>
                  <a:cubicBezTo>
                    <a:pt x="5984" y="2272"/>
                    <a:pt x="6048" y="2214"/>
                    <a:pt x="6099" y="2144"/>
                  </a:cubicBezTo>
                  <a:cubicBezTo>
                    <a:pt x="6124" y="2111"/>
                    <a:pt x="6146" y="2072"/>
                    <a:pt x="6160" y="2033"/>
                  </a:cubicBezTo>
                  <a:lnTo>
                    <a:pt x="6160" y="2033"/>
                  </a:lnTo>
                  <a:cubicBezTo>
                    <a:pt x="6138" y="2178"/>
                    <a:pt x="6106" y="2332"/>
                    <a:pt x="6064" y="2404"/>
                  </a:cubicBezTo>
                  <a:cubicBezTo>
                    <a:pt x="5970" y="2563"/>
                    <a:pt x="5833" y="2689"/>
                    <a:pt x="5695" y="2812"/>
                  </a:cubicBezTo>
                  <a:cubicBezTo>
                    <a:pt x="5709" y="2812"/>
                    <a:pt x="5723" y="2809"/>
                    <a:pt x="5736" y="2808"/>
                  </a:cubicBezTo>
                  <a:lnTo>
                    <a:pt x="5736" y="2808"/>
                  </a:lnTo>
                  <a:cubicBezTo>
                    <a:pt x="5665" y="2847"/>
                    <a:pt x="5592" y="2885"/>
                    <a:pt x="5520" y="2918"/>
                  </a:cubicBezTo>
                  <a:cubicBezTo>
                    <a:pt x="5449" y="2949"/>
                    <a:pt x="5370" y="2982"/>
                    <a:pt x="5331" y="3048"/>
                  </a:cubicBezTo>
                  <a:cubicBezTo>
                    <a:pt x="5482" y="3037"/>
                    <a:pt x="5629" y="2987"/>
                    <a:pt x="5752" y="2902"/>
                  </a:cubicBezTo>
                  <a:lnTo>
                    <a:pt x="5752" y="2902"/>
                  </a:lnTo>
                  <a:cubicBezTo>
                    <a:pt x="5765" y="2913"/>
                    <a:pt x="5755" y="2933"/>
                    <a:pt x="5746" y="2946"/>
                  </a:cubicBezTo>
                  <a:cubicBezTo>
                    <a:pt x="5675" y="3051"/>
                    <a:pt x="5605" y="3157"/>
                    <a:pt x="5536" y="3261"/>
                  </a:cubicBezTo>
                  <a:cubicBezTo>
                    <a:pt x="5594" y="3258"/>
                    <a:pt x="5645" y="3226"/>
                    <a:pt x="5693" y="3194"/>
                  </a:cubicBezTo>
                  <a:cubicBezTo>
                    <a:pt x="5830" y="3096"/>
                    <a:pt x="5942" y="2963"/>
                    <a:pt x="6022" y="2812"/>
                  </a:cubicBezTo>
                  <a:lnTo>
                    <a:pt x="6022" y="2818"/>
                  </a:lnTo>
                  <a:cubicBezTo>
                    <a:pt x="6131" y="2743"/>
                    <a:pt x="6172" y="2605"/>
                    <a:pt x="6198" y="2471"/>
                  </a:cubicBezTo>
                  <a:lnTo>
                    <a:pt x="6201" y="2470"/>
                  </a:lnTo>
                  <a:lnTo>
                    <a:pt x="6201" y="2692"/>
                  </a:lnTo>
                  <a:cubicBezTo>
                    <a:pt x="6188" y="2746"/>
                    <a:pt x="6167" y="2798"/>
                    <a:pt x="6138" y="2853"/>
                  </a:cubicBezTo>
                  <a:cubicBezTo>
                    <a:pt x="6044" y="3020"/>
                    <a:pt x="5907" y="3159"/>
                    <a:pt x="5774" y="3296"/>
                  </a:cubicBezTo>
                  <a:lnTo>
                    <a:pt x="5148" y="3928"/>
                  </a:lnTo>
                  <a:cubicBezTo>
                    <a:pt x="5308" y="3864"/>
                    <a:pt x="5456" y="3768"/>
                    <a:pt x="5579" y="3647"/>
                  </a:cubicBezTo>
                  <a:lnTo>
                    <a:pt x="5579" y="3647"/>
                  </a:lnTo>
                  <a:cubicBezTo>
                    <a:pt x="5588" y="3705"/>
                    <a:pt x="5537" y="3755"/>
                    <a:pt x="5496" y="3797"/>
                  </a:cubicBezTo>
                  <a:cubicBezTo>
                    <a:pt x="5454" y="3839"/>
                    <a:pt x="5417" y="3904"/>
                    <a:pt x="5449" y="3952"/>
                  </a:cubicBezTo>
                  <a:cubicBezTo>
                    <a:pt x="5463" y="3945"/>
                    <a:pt x="5476" y="3937"/>
                    <a:pt x="5489" y="3929"/>
                  </a:cubicBezTo>
                  <a:lnTo>
                    <a:pt x="5489" y="3929"/>
                  </a:lnTo>
                  <a:cubicBezTo>
                    <a:pt x="5486" y="3931"/>
                    <a:pt x="5485" y="3935"/>
                    <a:pt x="5482" y="3936"/>
                  </a:cubicBezTo>
                  <a:cubicBezTo>
                    <a:pt x="5447" y="3971"/>
                    <a:pt x="5412" y="4009"/>
                    <a:pt x="5398" y="4054"/>
                  </a:cubicBezTo>
                  <a:cubicBezTo>
                    <a:pt x="5410" y="4059"/>
                    <a:pt x="5423" y="4061"/>
                    <a:pt x="5436" y="4061"/>
                  </a:cubicBezTo>
                  <a:cubicBezTo>
                    <a:pt x="5490" y="4061"/>
                    <a:pt x="5543" y="4022"/>
                    <a:pt x="5587" y="3987"/>
                  </a:cubicBezTo>
                  <a:cubicBezTo>
                    <a:pt x="5745" y="3855"/>
                    <a:pt x="5897" y="3713"/>
                    <a:pt x="6022" y="3550"/>
                  </a:cubicBezTo>
                  <a:lnTo>
                    <a:pt x="6022" y="3550"/>
                  </a:lnTo>
                  <a:cubicBezTo>
                    <a:pt x="5907" y="3790"/>
                    <a:pt x="5758" y="4021"/>
                    <a:pt x="5608" y="4224"/>
                  </a:cubicBezTo>
                  <a:cubicBezTo>
                    <a:pt x="5453" y="4352"/>
                    <a:pt x="5276" y="4453"/>
                    <a:pt x="5087" y="4523"/>
                  </a:cubicBezTo>
                  <a:cubicBezTo>
                    <a:pt x="5121" y="4539"/>
                    <a:pt x="5157" y="4546"/>
                    <a:pt x="5194" y="4546"/>
                  </a:cubicBezTo>
                  <a:cubicBezTo>
                    <a:pt x="5263" y="4546"/>
                    <a:pt x="5335" y="4523"/>
                    <a:pt x="5399" y="4500"/>
                  </a:cubicBezTo>
                  <a:lnTo>
                    <a:pt x="5399" y="4500"/>
                  </a:lnTo>
                  <a:cubicBezTo>
                    <a:pt x="5315" y="4630"/>
                    <a:pt x="5199" y="4741"/>
                    <a:pt x="5062" y="4816"/>
                  </a:cubicBezTo>
                  <a:cubicBezTo>
                    <a:pt x="5059" y="4834"/>
                    <a:pt x="5073" y="4841"/>
                    <a:pt x="5090" y="4841"/>
                  </a:cubicBezTo>
                  <a:cubicBezTo>
                    <a:pt x="5105" y="4841"/>
                    <a:pt x="5124" y="4836"/>
                    <a:pt x="5136" y="4828"/>
                  </a:cubicBezTo>
                  <a:cubicBezTo>
                    <a:pt x="5286" y="4726"/>
                    <a:pt x="5433" y="4623"/>
                    <a:pt x="5578" y="4516"/>
                  </a:cubicBezTo>
                  <a:cubicBezTo>
                    <a:pt x="5642" y="4468"/>
                    <a:pt x="5707" y="4420"/>
                    <a:pt x="5768" y="4366"/>
                  </a:cubicBezTo>
                  <a:lnTo>
                    <a:pt x="5768" y="4366"/>
                  </a:lnTo>
                  <a:cubicBezTo>
                    <a:pt x="5557" y="4657"/>
                    <a:pt x="5308" y="4921"/>
                    <a:pt x="5026" y="5143"/>
                  </a:cubicBezTo>
                  <a:cubicBezTo>
                    <a:pt x="5251" y="5082"/>
                    <a:pt x="5447" y="4947"/>
                    <a:pt x="5637" y="4815"/>
                  </a:cubicBezTo>
                  <a:lnTo>
                    <a:pt x="5637" y="4815"/>
                  </a:lnTo>
                  <a:lnTo>
                    <a:pt x="5109" y="5436"/>
                  </a:lnTo>
                  <a:cubicBezTo>
                    <a:pt x="4982" y="5496"/>
                    <a:pt x="4850" y="5548"/>
                    <a:pt x="4720" y="5599"/>
                  </a:cubicBezTo>
                  <a:cubicBezTo>
                    <a:pt x="4774" y="5635"/>
                    <a:pt x="4839" y="5654"/>
                    <a:pt x="4905" y="5654"/>
                  </a:cubicBezTo>
                  <a:cubicBezTo>
                    <a:pt x="4970" y="5654"/>
                    <a:pt x="5035" y="5635"/>
                    <a:pt x="5090" y="5599"/>
                  </a:cubicBezTo>
                  <a:lnTo>
                    <a:pt x="5090" y="5599"/>
                  </a:lnTo>
                  <a:cubicBezTo>
                    <a:pt x="5112" y="5630"/>
                    <a:pt x="5080" y="5670"/>
                    <a:pt x="5051" y="5695"/>
                  </a:cubicBezTo>
                  <a:lnTo>
                    <a:pt x="4490" y="6186"/>
                  </a:lnTo>
                  <a:cubicBezTo>
                    <a:pt x="4499" y="6186"/>
                    <a:pt x="4508" y="6187"/>
                    <a:pt x="4517" y="6187"/>
                  </a:cubicBezTo>
                  <a:cubicBezTo>
                    <a:pt x="4618" y="6187"/>
                    <a:pt x="4716" y="6144"/>
                    <a:pt x="4807" y="6094"/>
                  </a:cubicBezTo>
                  <a:cubicBezTo>
                    <a:pt x="4850" y="6072"/>
                    <a:pt x="4891" y="6048"/>
                    <a:pt x="4933" y="6025"/>
                  </a:cubicBezTo>
                  <a:cubicBezTo>
                    <a:pt x="4952" y="6048"/>
                    <a:pt x="4982" y="6057"/>
                    <a:pt x="5016" y="6057"/>
                  </a:cubicBezTo>
                  <a:cubicBezTo>
                    <a:pt x="5050" y="6057"/>
                    <a:pt x="5088" y="6047"/>
                    <a:pt x="5120" y="6033"/>
                  </a:cubicBezTo>
                  <a:lnTo>
                    <a:pt x="5120" y="6033"/>
                  </a:lnTo>
                  <a:cubicBezTo>
                    <a:pt x="5078" y="6091"/>
                    <a:pt x="5035" y="6149"/>
                    <a:pt x="4995" y="6209"/>
                  </a:cubicBezTo>
                  <a:cubicBezTo>
                    <a:pt x="4977" y="6237"/>
                    <a:pt x="4959" y="6264"/>
                    <a:pt x="4956" y="6296"/>
                  </a:cubicBezTo>
                  <a:cubicBezTo>
                    <a:pt x="4955" y="6329"/>
                    <a:pt x="4975" y="6363"/>
                    <a:pt x="5006" y="6367"/>
                  </a:cubicBezTo>
                  <a:cubicBezTo>
                    <a:pt x="5007" y="6367"/>
                    <a:pt x="5008" y="6367"/>
                    <a:pt x="5010" y="6367"/>
                  </a:cubicBezTo>
                  <a:cubicBezTo>
                    <a:pt x="5029" y="6367"/>
                    <a:pt x="5047" y="6358"/>
                    <a:pt x="5064" y="6347"/>
                  </a:cubicBezTo>
                  <a:cubicBezTo>
                    <a:pt x="5347" y="6162"/>
                    <a:pt x="5585" y="5913"/>
                    <a:pt x="5762" y="5627"/>
                  </a:cubicBezTo>
                  <a:cubicBezTo>
                    <a:pt x="5784" y="5608"/>
                    <a:pt x="5806" y="5589"/>
                    <a:pt x="5826" y="5569"/>
                  </a:cubicBezTo>
                  <a:lnTo>
                    <a:pt x="5826" y="5569"/>
                  </a:lnTo>
                  <a:cubicBezTo>
                    <a:pt x="5796" y="5662"/>
                    <a:pt x="5761" y="5752"/>
                    <a:pt x="5710" y="5836"/>
                  </a:cubicBezTo>
                  <a:cubicBezTo>
                    <a:pt x="5572" y="6062"/>
                    <a:pt x="5334" y="6218"/>
                    <a:pt x="5184" y="6433"/>
                  </a:cubicBezTo>
                  <a:cubicBezTo>
                    <a:pt x="5126" y="6449"/>
                    <a:pt x="5065" y="6463"/>
                    <a:pt x="5006" y="6475"/>
                  </a:cubicBezTo>
                  <a:cubicBezTo>
                    <a:pt x="4898" y="6494"/>
                    <a:pt x="4770" y="6521"/>
                    <a:pt x="4728" y="6624"/>
                  </a:cubicBezTo>
                  <a:cubicBezTo>
                    <a:pt x="4859" y="6607"/>
                    <a:pt x="4990" y="6579"/>
                    <a:pt x="5116" y="6543"/>
                  </a:cubicBezTo>
                  <a:lnTo>
                    <a:pt x="5116" y="6543"/>
                  </a:lnTo>
                  <a:cubicBezTo>
                    <a:pt x="5113" y="6549"/>
                    <a:pt x="5109" y="6555"/>
                    <a:pt x="5107" y="6562"/>
                  </a:cubicBezTo>
                  <a:cubicBezTo>
                    <a:pt x="5173" y="6555"/>
                    <a:pt x="5232" y="6528"/>
                    <a:pt x="5286" y="6494"/>
                  </a:cubicBezTo>
                  <a:cubicBezTo>
                    <a:pt x="5428" y="6447"/>
                    <a:pt x="5571" y="6389"/>
                    <a:pt x="5704" y="6319"/>
                  </a:cubicBezTo>
                  <a:lnTo>
                    <a:pt x="5704" y="6319"/>
                  </a:lnTo>
                  <a:cubicBezTo>
                    <a:pt x="5514" y="6483"/>
                    <a:pt x="5319" y="6639"/>
                    <a:pt x="5128" y="6804"/>
                  </a:cubicBezTo>
                  <a:cubicBezTo>
                    <a:pt x="4998" y="6915"/>
                    <a:pt x="4853" y="7058"/>
                    <a:pt x="4699" y="7133"/>
                  </a:cubicBezTo>
                  <a:cubicBezTo>
                    <a:pt x="4647" y="7159"/>
                    <a:pt x="4601" y="7166"/>
                    <a:pt x="4563" y="7218"/>
                  </a:cubicBezTo>
                  <a:cubicBezTo>
                    <a:pt x="4578" y="7220"/>
                    <a:pt x="4594" y="7221"/>
                    <a:pt x="4610" y="7221"/>
                  </a:cubicBezTo>
                  <a:cubicBezTo>
                    <a:pt x="4710" y="7221"/>
                    <a:pt x="4810" y="7179"/>
                    <a:pt x="4895" y="7124"/>
                  </a:cubicBezTo>
                  <a:cubicBezTo>
                    <a:pt x="4995" y="7060"/>
                    <a:pt x="5083" y="6979"/>
                    <a:pt x="5180" y="6915"/>
                  </a:cubicBezTo>
                  <a:lnTo>
                    <a:pt x="5180" y="6915"/>
                  </a:lnTo>
                  <a:cubicBezTo>
                    <a:pt x="5133" y="6997"/>
                    <a:pt x="5094" y="7085"/>
                    <a:pt x="5064" y="7173"/>
                  </a:cubicBezTo>
                  <a:cubicBezTo>
                    <a:pt x="5164" y="7150"/>
                    <a:pt x="5231" y="7057"/>
                    <a:pt x="5280" y="6966"/>
                  </a:cubicBezTo>
                  <a:cubicBezTo>
                    <a:pt x="5329" y="6876"/>
                    <a:pt x="5375" y="6777"/>
                    <a:pt x="5460" y="6722"/>
                  </a:cubicBezTo>
                  <a:lnTo>
                    <a:pt x="5460" y="6722"/>
                  </a:lnTo>
                  <a:cubicBezTo>
                    <a:pt x="5456" y="6765"/>
                    <a:pt x="5463" y="6825"/>
                    <a:pt x="5507" y="6830"/>
                  </a:cubicBezTo>
                  <a:cubicBezTo>
                    <a:pt x="5508" y="6831"/>
                    <a:pt x="5510" y="6831"/>
                    <a:pt x="5511" y="6831"/>
                  </a:cubicBezTo>
                  <a:cubicBezTo>
                    <a:pt x="5520" y="6831"/>
                    <a:pt x="5527" y="6827"/>
                    <a:pt x="5534" y="6825"/>
                  </a:cubicBezTo>
                  <a:lnTo>
                    <a:pt x="5534" y="6825"/>
                  </a:lnTo>
                  <a:cubicBezTo>
                    <a:pt x="5341" y="7038"/>
                    <a:pt x="5115" y="7230"/>
                    <a:pt x="4862" y="7387"/>
                  </a:cubicBezTo>
                  <a:cubicBezTo>
                    <a:pt x="5020" y="7371"/>
                    <a:pt x="5171" y="7314"/>
                    <a:pt x="5295" y="7224"/>
                  </a:cubicBezTo>
                  <a:lnTo>
                    <a:pt x="5295" y="7224"/>
                  </a:lnTo>
                  <a:cubicBezTo>
                    <a:pt x="5090" y="7379"/>
                    <a:pt x="4891" y="7542"/>
                    <a:pt x="4698" y="7705"/>
                  </a:cubicBezTo>
                  <a:cubicBezTo>
                    <a:pt x="4635" y="7670"/>
                    <a:pt x="4574" y="7638"/>
                    <a:pt x="4512" y="7603"/>
                  </a:cubicBezTo>
                  <a:cubicBezTo>
                    <a:pt x="4400" y="7542"/>
                    <a:pt x="4285" y="7480"/>
                    <a:pt x="4184" y="7401"/>
                  </a:cubicBezTo>
                  <a:cubicBezTo>
                    <a:pt x="4018" y="7276"/>
                    <a:pt x="3901" y="7117"/>
                    <a:pt x="3770" y="6958"/>
                  </a:cubicBezTo>
                  <a:cubicBezTo>
                    <a:pt x="3764" y="6951"/>
                    <a:pt x="3757" y="6944"/>
                    <a:pt x="3751" y="6936"/>
                  </a:cubicBezTo>
                  <a:lnTo>
                    <a:pt x="3751" y="6936"/>
                  </a:lnTo>
                  <a:cubicBezTo>
                    <a:pt x="3784" y="6961"/>
                    <a:pt x="3819" y="6986"/>
                    <a:pt x="3851" y="7008"/>
                  </a:cubicBezTo>
                  <a:cubicBezTo>
                    <a:pt x="4033" y="7135"/>
                    <a:pt x="4227" y="7262"/>
                    <a:pt x="4447" y="7288"/>
                  </a:cubicBezTo>
                  <a:cubicBezTo>
                    <a:pt x="4451" y="7288"/>
                    <a:pt x="4455" y="7289"/>
                    <a:pt x="4460" y="7289"/>
                  </a:cubicBezTo>
                  <a:cubicBezTo>
                    <a:pt x="4485" y="7289"/>
                    <a:pt x="4513" y="7281"/>
                    <a:pt x="4518" y="7259"/>
                  </a:cubicBezTo>
                  <a:cubicBezTo>
                    <a:pt x="4524" y="7237"/>
                    <a:pt x="4502" y="7218"/>
                    <a:pt x="4483" y="7204"/>
                  </a:cubicBezTo>
                  <a:cubicBezTo>
                    <a:pt x="4329" y="7089"/>
                    <a:pt x="4175" y="6976"/>
                    <a:pt x="4020" y="6860"/>
                  </a:cubicBezTo>
                  <a:lnTo>
                    <a:pt x="4020" y="6860"/>
                  </a:lnTo>
                  <a:cubicBezTo>
                    <a:pt x="4137" y="6907"/>
                    <a:pt x="4257" y="6955"/>
                    <a:pt x="4381" y="6955"/>
                  </a:cubicBezTo>
                  <a:cubicBezTo>
                    <a:pt x="4390" y="6955"/>
                    <a:pt x="4400" y="6955"/>
                    <a:pt x="4410" y="6954"/>
                  </a:cubicBezTo>
                  <a:cubicBezTo>
                    <a:pt x="4325" y="6857"/>
                    <a:pt x="4198" y="6810"/>
                    <a:pt x="4084" y="6748"/>
                  </a:cubicBezTo>
                  <a:cubicBezTo>
                    <a:pt x="4011" y="6709"/>
                    <a:pt x="3944" y="6661"/>
                    <a:pt x="3880" y="6608"/>
                  </a:cubicBezTo>
                  <a:cubicBezTo>
                    <a:pt x="3841" y="6556"/>
                    <a:pt x="3800" y="6501"/>
                    <a:pt x="3761" y="6449"/>
                  </a:cubicBezTo>
                  <a:cubicBezTo>
                    <a:pt x="3762" y="6449"/>
                    <a:pt x="3763" y="6449"/>
                    <a:pt x="3764" y="6449"/>
                  </a:cubicBezTo>
                  <a:cubicBezTo>
                    <a:pt x="3845" y="6449"/>
                    <a:pt x="3911" y="6513"/>
                    <a:pt x="3975" y="6566"/>
                  </a:cubicBezTo>
                  <a:cubicBezTo>
                    <a:pt x="4021" y="6606"/>
                    <a:pt x="4082" y="6640"/>
                    <a:pt x="4138" y="6640"/>
                  </a:cubicBezTo>
                  <a:cubicBezTo>
                    <a:pt x="4160" y="6640"/>
                    <a:pt x="4182" y="6635"/>
                    <a:pt x="4201" y="6623"/>
                  </a:cubicBezTo>
                  <a:cubicBezTo>
                    <a:pt x="4124" y="6518"/>
                    <a:pt x="3991" y="6472"/>
                    <a:pt x="3885" y="6398"/>
                  </a:cubicBezTo>
                  <a:cubicBezTo>
                    <a:pt x="3764" y="6315"/>
                    <a:pt x="3677" y="6194"/>
                    <a:pt x="3616" y="6061"/>
                  </a:cubicBezTo>
                  <a:lnTo>
                    <a:pt x="3616" y="6061"/>
                  </a:lnTo>
                  <a:cubicBezTo>
                    <a:pt x="3712" y="6187"/>
                    <a:pt x="3829" y="6300"/>
                    <a:pt x="3962" y="6389"/>
                  </a:cubicBezTo>
                  <a:cubicBezTo>
                    <a:pt x="3993" y="6409"/>
                    <a:pt x="4029" y="6430"/>
                    <a:pt x="4066" y="6430"/>
                  </a:cubicBezTo>
                  <a:cubicBezTo>
                    <a:pt x="4071" y="6430"/>
                    <a:pt x="4077" y="6429"/>
                    <a:pt x="4082" y="6428"/>
                  </a:cubicBezTo>
                  <a:cubicBezTo>
                    <a:pt x="4120" y="6422"/>
                    <a:pt x="4152" y="6383"/>
                    <a:pt x="4143" y="6349"/>
                  </a:cubicBezTo>
                  <a:lnTo>
                    <a:pt x="4143" y="6349"/>
                  </a:lnTo>
                  <a:cubicBezTo>
                    <a:pt x="4197" y="6453"/>
                    <a:pt x="4314" y="6517"/>
                    <a:pt x="4430" y="6517"/>
                  </a:cubicBezTo>
                  <a:cubicBezTo>
                    <a:pt x="4475" y="6517"/>
                    <a:pt x="4520" y="6507"/>
                    <a:pt x="4561" y="6486"/>
                  </a:cubicBezTo>
                  <a:cubicBezTo>
                    <a:pt x="4310" y="6334"/>
                    <a:pt x="4066" y="6167"/>
                    <a:pt x="3860" y="5961"/>
                  </a:cubicBezTo>
                  <a:cubicBezTo>
                    <a:pt x="3678" y="5778"/>
                    <a:pt x="3479" y="5473"/>
                    <a:pt x="3384" y="5207"/>
                  </a:cubicBezTo>
                  <a:lnTo>
                    <a:pt x="3381" y="5129"/>
                  </a:lnTo>
                  <a:lnTo>
                    <a:pt x="3381" y="5129"/>
                  </a:lnTo>
                  <a:cubicBezTo>
                    <a:pt x="3487" y="5367"/>
                    <a:pt x="3642" y="5547"/>
                    <a:pt x="3835" y="5707"/>
                  </a:cubicBezTo>
                  <a:cubicBezTo>
                    <a:pt x="3873" y="5738"/>
                    <a:pt x="3915" y="5770"/>
                    <a:pt x="3964" y="5781"/>
                  </a:cubicBezTo>
                  <a:cubicBezTo>
                    <a:pt x="3969" y="5782"/>
                    <a:pt x="3974" y="5783"/>
                    <a:pt x="3978" y="5783"/>
                  </a:cubicBezTo>
                  <a:cubicBezTo>
                    <a:pt x="3986" y="5783"/>
                    <a:pt x="3993" y="5781"/>
                    <a:pt x="3998" y="5773"/>
                  </a:cubicBezTo>
                  <a:cubicBezTo>
                    <a:pt x="4005" y="5763"/>
                    <a:pt x="4001" y="5749"/>
                    <a:pt x="3994" y="5737"/>
                  </a:cubicBezTo>
                  <a:cubicBezTo>
                    <a:pt x="3966" y="5686"/>
                    <a:pt x="3938" y="5635"/>
                    <a:pt x="3911" y="5583"/>
                  </a:cubicBezTo>
                  <a:lnTo>
                    <a:pt x="3911" y="5583"/>
                  </a:lnTo>
                  <a:cubicBezTo>
                    <a:pt x="4030" y="5626"/>
                    <a:pt x="4124" y="5743"/>
                    <a:pt x="4244" y="5743"/>
                  </a:cubicBezTo>
                  <a:cubicBezTo>
                    <a:pt x="4252" y="5743"/>
                    <a:pt x="4259" y="5742"/>
                    <a:pt x="4267" y="5741"/>
                  </a:cubicBezTo>
                  <a:cubicBezTo>
                    <a:pt x="4066" y="5627"/>
                    <a:pt x="3860" y="5510"/>
                    <a:pt x="3689" y="5354"/>
                  </a:cubicBezTo>
                  <a:cubicBezTo>
                    <a:pt x="3558" y="5235"/>
                    <a:pt x="3445" y="5088"/>
                    <a:pt x="3381" y="4924"/>
                  </a:cubicBezTo>
                  <a:lnTo>
                    <a:pt x="3381" y="4924"/>
                  </a:lnTo>
                  <a:cubicBezTo>
                    <a:pt x="3392" y="4938"/>
                    <a:pt x="3402" y="4951"/>
                    <a:pt x="3414" y="4964"/>
                  </a:cubicBezTo>
                  <a:cubicBezTo>
                    <a:pt x="3472" y="5025"/>
                    <a:pt x="3545" y="5070"/>
                    <a:pt x="3616" y="5117"/>
                  </a:cubicBezTo>
                  <a:cubicBezTo>
                    <a:pt x="3755" y="5206"/>
                    <a:pt x="3910" y="5292"/>
                    <a:pt x="4075" y="5292"/>
                  </a:cubicBezTo>
                  <a:cubicBezTo>
                    <a:pt x="4085" y="5292"/>
                    <a:pt x="4095" y="5292"/>
                    <a:pt x="4105" y="5291"/>
                  </a:cubicBezTo>
                  <a:cubicBezTo>
                    <a:pt x="3803" y="5159"/>
                    <a:pt x="3554" y="4911"/>
                    <a:pt x="3418" y="4612"/>
                  </a:cubicBezTo>
                  <a:lnTo>
                    <a:pt x="3418" y="4612"/>
                  </a:lnTo>
                  <a:cubicBezTo>
                    <a:pt x="3416" y="4635"/>
                    <a:pt x="3413" y="4664"/>
                    <a:pt x="3410" y="4696"/>
                  </a:cubicBezTo>
                  <a:lnTo>
                    <a:pt x="3410" y="4594"/>
                  </a:lnTo>
                  <a:lnTo>
                    <a:pt x="3410" y="4594"/>
                  </a:lnTo>
                  <a:cubicBezTo>
                    <a:pt x="3412" y="4600"/>
                    <a:pt x="3415" y="4606"/>
                    <a:pt x="3418" y="4612"/>
                  </a:cubicBezTo>
                  <a:lnTo>
                    <a:pt x="3418" y="4612"/>
                  </a:lnTo>
                  <a:cubicBezTo>
                    <a:pt x="3418" y="4605"/>
                    <a:pt x="3419" y="4598"/>
                    <a:pt x="3420" y="4592"/>
                  </a:cubicBezTo>
                  <a:lnTo>
                    <a:pt x="3420" y="4592"/>
                  </a:lnTo>
                  <a:cubicBezTo>
                    <a:pt x="3480" y="4713"/>
                    <a:pt x="3564" y="4822"/>
                    <a:pt x="3670" y="4908"/>
                  </a:cubicBezTo>
                  <a:cubicBezTo>
                    <a:pt x="3675" y="4842"/>
                    <a:pt x="3683" y="4779"/>
                    <a:pt x="3689" y="4713"/>
                  </a:cubicBezTo>
                  <a:cubicBezTo>
                    <a:pt x="3773" y="4763"/>
                    <a:pt x="3821" y="4857"/>
                    <a:pt x="3885" y="4930"/>
                  </a:cubicBezTo>
                  <a:cubicBezTo>
                    <a:pt x="3932" y="4984"/>
                    <a:pt x="4004" y="5028"/>
                    <a:pt x="4071" y="5028"/>
                  </a:cubicBezTo>
                  <a:cubicBezTo>
                    <a:pt x="4096" y="5028"/>
                    <a:pt x="4121" y="5022"/>
                    <a:pt x="4143" y="5008"/>
                  </a:cubicBezTo>
                  <a:cubicBezTo>
                    <a:pt x="3917" y="4827"/>
                    <a:pt x="3697" y="4628"/>
                    <a:pt x="3540" y="4385"/>
                  </a:cubicBezTo>
                  <a:cubicBezTo>
                    <a:pt x="3452" y="4246"/>
                    <a:pt x="3376" y="4079"/>
                    <a:pt x="3337" y="3907"/>
                  </a:cubicBezTo>
                  <a:lnTo>
                    <a:pt x="3323" y="3422"/>
                  </a:lnTo>
                  <a:cubicBezTo>
                    <a:pt x="3326" y="3414"/>
                    <a:pt x="3326" y="3405"/>
                    <a:pt x="3327" y="3396"/>
                  </a:cubicBezTo>
                  <a:lnTo>
                    <a:pt x="3320" y="3263"/>
                  </a:lnTo>
                  <a:cubicBezTo>
                    <a:pt x="3320" y="3268"/>
                    <a:pt x="3320" y="3273"/>
                    <a:pt x="3318" y="3277"/>
                  </a:cubicBezTo>
                  <a:lnTo>
                    <a:pt x="3315" y="3190"/>
                  </a:lnTo>
                  <a:lnTo>
                    <a:pt x="3308" y="2960"/>
                  </a:lnTo>
                  <a:lnTo>
                    <a:pt x="3308" y="3393"/>
                  </a:lnTo>
                  <a:cubicBezTo>
                    <a:pt x="3279" y="3611"/>
                    <a:pt x="3189" y="3851"/>
                    <a:pt x="3060" y="3987"/>
                  </a:cubicBezTo>
                  <a:cubicBezTo>
                    <a:pt x="3080" y="4006"/>
                    <a:pt x="3106" y="4015"/>
                    <a:pt x="3133" y="4015"/>
                  </a:cubicBezTo>
                  <a:cubicBezTo>
                    <a:pt x="3183" y="4015"/>
                    <a:pt x="3237" y="3986"/>
                    <a:pt x="3267" y="3942"/>
                  </a:cubicBezTo>
                  <a:cubicBezTo>
                    <a:pt x="3289" y="3912"/>
                    <a:pt x="3299" y="3875"/>
                    <a:pt x="3308" y="3839"/>
                  </a:cubicBezTo>
                  <a:lnTo>
                    <a:pt x="3308" y="3974"/>
                  </a:lnTo>
                  <a:cubicBezTo>
                    <a:pt x="3272" y="4177"/>
                    <a:pt x="3182" y="4429"/>
                    <a:pt x="3116" y="4538"/>
                  </a:cubicBezTo>
                  <a:cubicBezTo>
                    <a:pt x="3007" y="4719"/>
                    <a:pt x="2858" y="4879"/>
                    <a:pt x="2687" y="5001"/>
                  </a:cubicBezTo>
                  <a:cubicBezTo>
                    <a:pt x="2709" y="5014"/>
                    <a:pt x="2735" y="5021"/>
                    <a:pt x="2761" y="5021"/>
                  </a:cubicBezTo>
                  <a:cubicBezTo>
                    <a:pt x="2796" y="5021"/>
                    <a:pt x="2832" y="5010"/>
                    <a:pt x="2862" y="4991"/>
                  </a:cubicBezTo>
                  <a:cubicBezTo>
                    <a:pt x="2915" y="4960"/>
                    <a:pt x="2955" y="4909"/>
                    <a:pt x="2993" y="4860"/>
                  </a:cubicBezTo>
                  <a:cubicBezTo>
                    <a:pt x="3013" y="4896"/>
                    <a:pt x="3028" y="4935"/>
                    <a:pt x="3039" y="4975"/>
                  </a:cubicBezTo>
                  <a:cubicBezTo>
                    <a:pt x="3002" y="5018"/>
                    <a:pt x="2964" y="5060"/>
                    <a:pt x="2926" y="5102"/>
                  </a:cubicBezTo>
                  <a:cubicBezTo>
                    <a:pt x="2856" y="5176"/>
                    <a:pt x="2785" y="5251"/>
                    <a:pt x="2717" y="5328"/>
                  </a:cubicBezTo>
                  <a:cubicBezTo>
                    <a:pt x="2722" y="5330"/>
                    <a:pt x="2728" y="5332"/>
                    <a:pt x="2734" y="5332"/>
                  </a:cubicBezTo>
                  <a:cubicBezTo>
                    <a:pt x="2748" y="5332"/>
                    <a:pt x="2764" y="5324"/>
                    <a:pt x="2777" y="5316"/>
                  </a:cubicBezTo>
                  <a:cubicBezTo>
                    <a:pt x="2875" y="5252"/>
                    <a:pt x="2964" y="5176"/>
                    <a:pt x="3053" y="5098"/>
                  </a:cubicBezTo>
                  <a:cubicBezTo>
                    <a:pt x="3112" y="5046"/>
                    <a:pt x="3173" y="4994"/>
                    <a:pt x="3218" y="4930"/>
                  </a:cubicBezTo>
                  <a:cubicBezTo>
                    <a:pt x="3230" y="4914"/>
                    <a:pt x="3241" y="4897"/>
                    <a:pt x="3251" y="4879"/>
                  </a:cubicBezTo>
                  <a:lnTo>
                    <a:pt x="3251" y="4879"/>
                  </a:lnTo>
                  <a:cubicBezTo>
                    <a:pt x="3222" y="4918"/>
                    <a:pt x="3192" y="4956"/>
                    <a:pt x="3160" y="4994"/>
                  </a:cubicBezTo>
                  <a:cubicBezTo>
                    <a:pt x="3220" y="4849"/>
                    <a:pt x="3318" y="4709"/>
                    <a:pt x="3379" y="4516"/>
                  </a:cubicBezTo>
                  <a:lnTo>
                    <a:pt x="3379" y="4516"/>
                  </a:lnTo>
                  <a:cubicBezTo>
                    <a:pt x="3386" y="4537"/>
                    <a:pt x="3394" y="4558"/>
                    <a:pt x="3403" y="4578"/>
                  </a:cubicBezTo>
                  <a:lnTo>
                    <a:pt x="3403" y="4578"/>
                  </a:lnTo>
                  <a:cubicBezTo>
                    <a:pt x="3404" y="4574"/>
                    <a:pt x="3405" y="4569"/>
                    <a:pt x="3406" y="4565"/>
                  </a:cubicBezTo>
                  <a:lnTo>
                    <a:pt x="3406" y="4565"/>
                  </a:lnTo>
                  <a:cubicBezTo>
                    <a:pt x="3408" y="4567"/>
                    <a:pt x="3409" y="4569"/>
                    <a:pt x="3410" y="4572"/>
                  </a:cubicBezTo>
                  <a:lnTo>
                    <a:pt x="3410" y="4572"/>
                  </a:lnTo>
                  <a:lnTo>
                    <a:pt x="3410" y="4551"/>
                  </a:lnTo>
                  <a:cubicBezTo>
                    <a:pt x="3409" y="4555"/>
                    <a:pt x="3408" y="4560"/>
                    <a:pt x="3406" y="4565"/>
                  </a:cubicBezTo>
                  <a:lnTo>
                    <a:pt x="3406" y="4565"/>
                  </a:lnTo>
                  <a:cubicBezTo>
                    <a:pt x="3398" y="4545"/>
                    <a:pt x="3389" y="4526"/>
                    <a:pt x="3382" y="4506"/>
                  </a:cubicBezTo>
                  <a:lnTo>
                    <a:pt x="3382" y="4506"/>
                  </a:lnTo>
                  <a:cubicBezTo>
                    <a:pt x="3381" y="4509"/>
                    <a:pt x="3380" y="4512"/>
                    <a:pt x="3379" y="4516"/>
                  </a:cubicBezTo>
                  <a:lnTo>
                    <a:pt x="3379" y="4516"/>
                  </a:lnTo>
                  <a:cubicBezTo>
                    <a:pt x="3376" y="4508"/>
                    <a:pt x="3373" y="4500"/>
                    <a:pt x="3371" y="4493"/>
                  </a:cubicBezTo>
                  <a:lnTo>
                    <a:pt x="3357" y="4540"/>
                  </a:lnTo>
                  <a:lnTo>
                    <a:pt x="3355" y="4424"/>
                  </a:lnTo>
                  <a:lnTo>
                    <a:pt x="3355" y="4424"/>
                  </a:lnTo>
                  <a:cubicBezTo>
                    <a:pt x="3362" y="4452"/>
                    <a:pt x="3372" y="4479"/>
                    <a:pt x="3382" y="4506"/>
                  </a:cubicBezTo>
                  <a:lnTo>
                    <a:pt x="3382" y="4506"/>
                  </a:lnTo>
                  <a:cubicBezTo>
                    <a:pt x="3400" y="4444"/>
                    <a:pt x="3415" y="4378"/>
                    <a:pt x="3424" y="4304"/>
                  </a:cubicBezTo>
                  <a:lnTo>
                    <a:pt x="3424" y="4540"/>
                  </a:lnTo>
                  <a:cubicBezTo>
                    <a:pt x="3424" y="4542"/>
                    <a:pt x="3423" y="4561"/>
                    <a:pt x="3420" y="4592"/>
                  </a:cubicBezTo>
                  <a:lnTo>
                    <a:pt x="3420" y="4592"/>
                  </a:lnTo>
                  <a:cubicBezTo>
                    <a:pt x="3416" y="4586"/>
                    <a:pt x="3413" y="4579"/>
                    <a:pt x="3410" y="4572"/>
                  </a:cubicBezTo>
                  <a:lnTo>
                    <a:pt x="3410" y="4572"/>
                  </a:lnTo>
                  <a:lnTo>
                    <a:pt x="3410" y="4594"/>
                  </a:lnTo>
                  <a:lnTo>
                    <a:pt x="3410" y="4594"/>
                  </a:lnTo>
                  <a:cubicBezTo>
                    <a:pt x="3407" y="4589"/>
                    <a:pt x="3405" y="4583"/>
                    <a:pt x="3403" y="4578"/>
                  </a:cubicBezTo>
                  <a:lnTo>
                    <a:pt x="3403" y="4578"/>
                  </a:lnTo>
                  <a:cubicBezTo>
                    <a:pt x="3377" y="4676"/>
                    <a:pt x="3330" y="4766"/>
                    <a:pt x="3271" y="4851"/>
                  </a:cubicBezTo>
                  <a:lnTo>
                    <a:pt x="3271" y="4851"/>
                  </a:lnTo>
                  <a:cubicBezTo>
                    <a:pt x="3272" y="4843"/>
                    <a:pt x="3273" y="4835"/>
                    <a:pt x="3275" y="4827"/>
                  </a:cubicBezTo>
                  <a:lnTo>
                    <a:pt x="3275" y="4827"/>
                  </a:lnTo>
                  <a:cubicBezTo>
                    <a:pt x="3268" y="4844"/>
                    <a:pt x="3260" y="4862"/>
                    <a:pt x="3251" y="4879"/>
                  </a:cubicBezTo>
                  <a:lnTo>
                    <a:pt x="3251" y="4879"/>
                  </a:lnTo>
                  <a:cubicBezTo>
                    <a:pt x="3258" y="4870"/>
                    <a:pt x="3264" y="4860"/>
                    <a:pt x="3271" y="4851"/>
                  </a:cubicBezTo>
                  <a:lnTo>
                    <a:pt x="3271" y="4851"/>
                  </a:lnTo>
                  <a:cubicBezTo>
                    <a:pt x="3251" y="4977"/>
                    <a:pt x="3223" y="5106"/>
                    <a:pt x="3185" y="5168"/>
                  </a:cubicBezTo>
                  <a:cubicBezTo>
                    <a:pt x="3098" y="5313"/>
                    <a:pt x="2973" y="5431"/>
                    <a:pt x="2846" y="5542"/>
                  </a:cubicBezTo>
                  <a:cubicBezTo>
                    <a:pt x="2861" y="5542"/>
                    <a:pt x="2875" y="5538"/>
                    <a:pt x="2887" y="5534"/>
                  </a:cubicBezTo>
                  <a:lnTo>
                    <a:pt x="2887" y="5534"/>
                  </a:lnTo>
                  <a:cubicBezTo>
                    <a:pt x="2820" y="5571"/>
                    <a:pt x="2753" y="5608"/>
                    <a:pt x="2682" y="5640"/>
                  </a:cubicBezTo>
                  <a:cubicBezTo>
                    <a:pt x="2617" y="5669"/>
                    <a:pt x="2546" y="5698"/>
                    <a:pt x="2508" y="5759"/>
                  </a:cubicBezTo>
                  <a:cubicBezTo>
                    <a:pt x="2646" y="5750"/>
                    <a:pt x="2781" y="5702"/>
                    <a:pt x="2894" y="5625"/>
                  </a:cubicBezTo>
                  <a:lnTo>
                    <a:pt x="2894" y="5625"/>
                  </a:lnTo>
                  <a:cubicBezTo>
                    <a:pt x="2906" y="5634"/>
                    <a:pt x="2899" y="5651"/>
                    <a:pt x="2891" y="5664"/>
                  </a:cubicBezTo>
                  <a:cubicBezTo>
                    <a:pt x="2826" y="5760"/>
                    <a:pt x="2762" y="5858"/>
                    <a:pt x="2697" y="5955"/>
                  </a:cubicBezTo>
                  <a:cubicBezTo>
                    <a:pt x="2749" y="5952"/>
                    <a:pt x="2798" y="5924"/>
                    <a:pt x="2840" y="5894"/>
                  </a:cubicBezTo>
                  <a:cubicBezTo>
                    <a:pt x="2967" y="5802"/>
                    <a:pt x="3071" y="5680"/>
                    <a:pt x="3145" y="5542"/>
                  </a:cubicBezTo>
                  <a:lnTo>
                    <a:pt x="3145" y="5548"/>
                  </a:lnTo>
                  <a:cubicBezTo>
                    <a:pt x="3246" y="5477"/>
                    <a:pt x="3283" y="5352"/>
                    <a:pt x="3307" y="5229"/>
                  </a:cubicBezTo>
                  <a:lnTo>
                    <a:pt x="3308" y="5227"/>
                  </a:lnTo>
                  <a:lnTo>
                    <a:pt x="3308" y="5431"/>
                  </a:lnTo>
                  <a:cubicBezTo>
                    <a:pt x="3296" y="5481"/>
                    <a:pt x="3278" y="5528"/>
                    <a:pt x="3250" y="5577"/>
                  </a:cubicBezTo>
                  <a:cubicBezTo>
                    <a:pt x="3166" y="5731"/>
                    <a:pt x="3038" y="5859"/>
                    <a:pt x="2915" y="5984"/>
                  </a:cubicBezTo>
                  <a:cubicBezTo>
                    <a:pt x="2723" y="6178"/>
                    <a:pt x="2531" y="6373"/>
                    <a:pt x="2339" y="6565"/>
                  </a:cubicBezTo>
                  <a:cubicBezTo>
                    <a:pt x="2486" y="6507"/>
                    <a:pt x="2623" y="6418"/>
                    <a:pt x="2737" y="6309"/>
                  </a:cubicBezTo>
                  <a:lnTo>
                    <a:pt x="2737" y="6309"/>
                  </a:lnTo>
                  <a:cubicBezTo>
                    <a:pt x="2745" y="6363"/>
                    <a:pt x="2697" y="6406"/>
                    <a:pt x="2659" y="6446"/>
                  </a:cubicBezTo>
                  <a:cubicBezTo>
                    <a:pt x="2621" y="6483"/>
                    <a:pt x="2585" y="6544"/>
                    <a:pt x="2617" y="6588"/>
                  </a:cubicBezTo>
                  <a:cubicBezTo>
                    <a:pt x="2630" y="6581"/>
                    <a:pt x="2640" y="6573"/>
                    <a:pt x="2653" y="6566"/>
                  </a:cubicBezTo>
                  <a:lnTo>
                    <a:pt x="2653" y="6566"/>
                  </a:lnTo>
                  <a:cubicBezTo>
                    <a:pt x="2652" y="6569"/>
                    <a:pt x="2650" y="6572"/>
                    <a:pt x="2646" y="6573"/>
                  </a:cubicBezTo>
                  <a:cubicBezTo>
                    <a:pt x="2615" y="6607"/>
                    <a:pt x="2582" y="6639"/>
                    <a:pt x="2570" y="6682"/>
                  </a:cubicBezTo>
                  <a:cubicBezTo>
                    <a:pt x="2582" y="6686"/>
                    <a:pt x="2593" y="6688"/>
                    <a:pt x="2604" y="6688"/>
                  </a:cubicBezTo>
                  <a:cubicBezTo>
                    <a:pt x="2654" y="6688"/>
                    <a:pt x="2703" y="6653"/>
                    <a:pt x="2745" y="6621"/>
                  </a:cubicBezTo>
                  <a:cubicBezTo>
                    <a:pt x="2890" y="6499"/>
                    <a:pt x="3029" y="6369"/>
                    <a:pt x="3145" y="6218"/>
                  </a:cubicBezTo>
                  <a:lnTo>
                    <a:pt x="3145" y="6218"/>
                  </a:lnTo>
                  <a:cubicBezTo>
                    <a:pt x="3039" y="6440"/>
                    <a:pt x="2900" y="6650"/>
                    <a:pt x="2764" y="6838"/>
                  </a:cubicBezTo>
                  <a:cubicBezTo>
                    <a:pt x="2621" y="6955"/>
                    <a:pt x="2459" y="7050"/>
                    <a:pt x="2284" y="7114"/>
                  </a:cubicBezTo>
                  <a:cubicBezTo>
                    <a:pt x="2315" y="7129"/>
                    <a:pt x="2348" y="7134"/>
                    <a:pt x="2381" y="7134"/>
                  </a:cubicBezTo>
                  <a:cubicBezTo>
                    <a:pt x="2445" y="7134"/>
                    <a:pt x="2511" y="7113"/>
                    <a:pt x="2573" y="7092"/>
                  </a:cubicBezTo>
                  <a:lnTo>
                    <a:pt x="2573" y="7092"/>
                  </a:lnTo>
                  <a:cubicBezTo>
                    <a:pt x="2495" y="7212"/>
                    <a:pt x="2389" y="7313"/>
                    <a:pt x="2263" y="7384"/>
                  </a:cubicBezTo>
                  <a:cubicBezTo>
                    <a:pt x="2260" y="7400"/>
                    <a:pt x="2273" y="7406"/>
                    <a:pt x="2290" y="7406"/>
                  </a:cubicBezTo>
                  <a:cubicBezTo>
                    <a:pt x="2304" y="7406"/>
                    <a:pt x="2320" y="7402"/>
                    <a:pt x="2332" y="7394"/>
                  </a:cubicBezTo>
                  <a:cubicBezTo>
                    <a:pt x="2470" y="7302"/>
                    <a:pt x="2604" y="7205"/>
                    <a:pt x="2739" y="7108"/>
                  </a:cubicBezTo>
                  <a:cubicBezTo>
                    <a:pt x="2797" y="7066"/>
                    <a:pt x="2855" y="7021"/>
                    <a:pt x="2912" y="6973"/>
                  </a:cubicBezTo>
                  <a:lnTo>
                    <a:pt x="2912" y="6973"/>
                  </a:lnTo>
                  <a:cubicBezTo>
                    <a:pt x="2719" y="7240"/>
                    <a:pt x="2491" y="7481"/>
                    <a:pt x="2231" y="7684"/>
                  </a:cubicBezTo>
                  <a:cubicBezTo>
                    <a:pt x="2437" y="7629"/>
                    <a:pt x="2617" y="7506"/>
                    <a:pt x="2793" y="7382"/>
                  </a:cubicBezTo>
                  <a:lnTo>
                    <a:pt x="2793" y="7382"/>
                  </a:lnTo>
                  <a:cubicBezTo>
                    <a:pt x="2631" y="7573"/>
                    <a:pt x="2469" y="7763"/>
                    <a:pt x="2306" y="7953"/>
                  </a:cubicBezTo>
                  <a:cubicBezTo>
                    <a:pt x="2188" y="8008"/>
                    <a:pt x="2066" y="8058"/>
                    <a:pt x="1947" y="8104"/>
                  </a:cubicBezTo>
                  <a:cubicBezTo>
                    <a:pt x="1998" y="8137"/>
                    <a:pt x="2058" y="8154"/>
                    <a:pt x="2118" y="8154"/>
                  </a:cubicBezTo>
                  <a:cubicBezTo>
                    <a:pt x="2178" y="8154"/>
                    <a:pt x="2239" y="8137"/>
                    <a:pt x="2289" y="8104"/>
                  </a:cubicBezTo>
                  <a:lnTo>
                    <a:pt x="2289" y="8104"/>
                  </a:lnTo>
                  <a:cubicBezTo>
                    <a:pt x="2309" y="8133"/>
                    <a:pt x="2280" y="8169"/>
                    <a:pt x="2254" y="8193"/>
                  </a:cubicBezTo>
                  <a:cubicBezTo>
                    <a:pt x="2081" y="8344"/>
                    <a:pt x="1911" y="8493"/>
                    <a:pt x="1738" y="8643"/>
                  </a:cubicBezTo>
                  <a:cubicBezTo>
                    <a:pt x="1746" y="8643"/>
                    <a:pt x="1753" y="8644"/>
                    <a:pt x="1761" y="8644"/>
                  </a:cubicBezTo>
                  <a:cubicBezTo>
                    <a:pt x="1855" y="8644"/>
                    <a:pt x="1945" y="8603"/>
                    <a:pt x="2029" y="8560"/>
                  </a:cubicBezTo>
                  <a:cubicBezTo>
                    <a:pt x="2069" y="8540"/>
                    <a:pt x="2107" y="8516"/>
                    <a:pt x="2145" y="8495"/>
                  </a:cubicBezTo>
                  <a:cubicBezTo>
                    <a:pt x="2163" y="8516"/>
                    <a:pt x="2191" y="8524"/>
                    <a:pt x="2221" y="8524"/>
                  </a:cubicBezTo>
                  <a:cubicBezTo>
                    <a:pt x="2253" y="8524"/>
                    <a:pt x="2288" y="8515"/>
                    <a:pt x="2318" y="8503"/>
                  </a:cubicBezTo>
                  <a:lnTo>
                    <a:pt x="2318" y="8503"/>
                  </a:lnTo>
                  <a:cubicBezTo>
                    <a:pt x="2277" y="8559"/>
                    <a:pt x="2239" y="8611"/>
                    <a:pt x="2202" y="8665"/>
                  </a:cubicBezTo>
                  <a:cubicBezTo>
                    <a:pt x="2186" y="8689"/>
                    <a:pt x="2168" y="8715"/>
                    <a:pt x="2167" y="8744"/>
                  </a:cubicBezTo>
                  <a:cubicBezTo>
                    <a:pt x="2165" y="8773"/>
                    <a:pt x="2183" y="8807"/>
                    <a:pt x="2212" y="8810"/>
                  </a:cubicBezTo>
                  <a:cubicBezTo>
                    <a:pt x="2214" y="8810"/>
                    <a:pt x="2216" y="8810"/>
                    <a:pt x="2218" y="8810"/>
                  </a:cubicBezTo>
                  <a:cubicBezTo>
                    <a:pt x="2234" y="8810"/>
                    <a:pt x="2250" y="8800"/>
                    <a:pt x="2265" y="8791"/>
                  </a:cubicBezTo>
                  <a:cubicBezTo>
                    <a:pt x="2524" y="8621"/>
                    <a:pt x="2745" y="8392"/>
                    <a:pt x="2907" y="8127"/>
                  </a:cubicBezTo>
                  <a:cubicBezTo>
                    <a:pt x="2928" y="8111"/>
                    <a:pt x="2948" y="8094"/>
                    <a:pt x="2965" y="8075"/>
                  </a:cubicBezTo>
                  <a:lnTo>
                    <a:pt x="2965" y="8075"/>
                  </a:lnTo>
                  <a:cubicBezTo>
                    <a:pt x="2938" y="8161"/>
                    <a:pt x="2906" y="8243"/>
                    <a:pt x="2858" y="8322"/>
                  </a:cubicBezTo>
                  <a:cubicBezTo>
                    <a:pt x="2732" y="8531"/>
                    <a:pt x="2514" y="8672"/>
                    <a:pt x="2376" y="8871"/>
                  </a:cubicBezTo>
                  <a:cubicBezTo>
                    <a:pt x="2321" y="8885"/>
                    <a:pt x="2267" y="8900"/>
                    <a:pt x="2210" y="8910"/>
                  </a:cubicBezTo>
                  <a:cubicBezTo>
                    <a:pt x="2110" y="8929"/>
                    <a:pt x="1992" y="8954"/>
                    <a:pt x="1955" y="9048"/>
                  </a:cubicBezTo>
                  <a:cubicBezTo>
                    <a:pt x="2077" y="9032"/>
                    <a:pt x="2194" y="9006"/>
                    <a:pt x="2312" y="8974"/>
                  </a:cubicBezTo>
                  <a:lnTo>
                    <a:pt x="2312" y="8974"/>
                  </a:lnTo>
                  <a:cubicBezTo>
                    <a:pt x="2310" y="8980"/>
                    <a:pt x="2306" y="8984"/>
                    <a:pt x="2303" y="8990"/>
                  </a:cubicBezTo>
                  <a:cubicBezTo>
                    <a:pt x="2363" y="8984"/>
                    <a:pt x="2418" y="8961"/>
                    <a:pt x="2466" y="8929"/>
                  </a:cubicBezTo>
                  <a:cubicBezTo>
                    <a:pt x="2599" y="8885"/>
                    <a:pt x="2727" y="8832"/>
                    <a:pt x="2851" y="8769"/>
                  </a:cubicBezTo>
                  <a:lnTo>
                    <a:pt x="2851" y="8769"/>
                  </a:lnTo>
                  <a:cubicBezTo>
                    <a:pt x="2675" y="8919"/>
                    <a:pt x="2498" y="9062"/>
                    <a:pt x="2321" y="9215"/>
                  </a:cubicBezTo>
                  <a:cubicBezTo>
                    <a:pt x="2202" y="9317"/>
                    <a:pt x="2069" y="9449"/>
                    <a:pt x="1927" y="9517"/>
                  </a:cubicBezTo>
                  <a:cubicBezTo>
                    <a:pt x="1878" y="9540"/>
                    <a:pt x="1837" y="9547"/>
                    <a:pt x="1802" y="9594"/>
                  </a:cubicBezTo>
                  <a:cubicBezTo>
                    <a:pt x="1816" y="9596"/>
                    <a:pt x="1830" y="9597"/>
                    <a:pt x="1844" y="9597"/>
                  </a:cubicBezTo>
                  <a:cubicBezTo>
                    <a:pt x="1937" y="9597"/>
                    <a:pt x="2028" y="9557"/>
                    <a:pt x="2109" y="9507"/>
                  </a:cubicBezTo>
                  <a:cubicBezTo>
                    <a:pt x="2200" y="9449"/>
                    <a:pt x="2280" y="9375"/>
                    <a:pt x="2370" y="9315"/>
                  </a:cubicBezTo>
                  <a:lnTo>
                    <a:pt x="2370" y="9315"/>
                  </a:lnTo>
                  <a:cubicBezTo>
                    <a:pt x="2326" y="9389"/>
                    <a:pt x="2292" y="9469"/>
                    <a:pt x="2263" y="9553"/>
                  </a:cubicBezTo>
                  <a:cubicBezTo>
                    <a:pt x="2355" y="9532"/>
                    <a:pt x="2415" y="9446"/>
                    <a:pt x="2461" y="9362"/>
                  </a:cubicBezTo>
                  <a:cubicBezTo>
                    <a:pt x="2506" y="9279"/>
                    <a:pt x="2549" y="9187"/>
                    <a:pt x="2626" y="9135"/>
                  </a:cubicBezTo>
                  <a:lnTo>
                    <a:pt x="2626" y="9135"/>
                  </a:lnTo>
                  <a:cubicBezTo>
                    <a:pt x="2623" y="9176"/>
                    <a:pt x="2630" y="9229"/>
                    <a:pt x="2669" y="9235"/>
                  </a:cubicBezTo>
                  <a:cubicBezTo>
                    <a:pt x="2671" y="9236"/>
                    <a:pt x="2673" y="9236"/>
                    <a:pt x="2674" y="9236"/>
                  </a:cubicBezTo>
                  <a:cubicBezTo>
                    <a:pt x="2682" y="9236"/>
                    <a:pt x="2689" y="9233"/>
                    <a:pt x="2695" y="9229"/>
                  </a:cubicBezTo>
                  <a:lnTo>
                    <a:pt x="2695" y="9229"/>
                  </a:lnTo>
                  <a:cubicBezTo>
                    <a:pt x="2517" y="9427"/>
                    <a:pt x="2309" y="9604"/>
                    <a:pt x="2077" y="9749"/>
                  </a:cubicBezTo>
                  <a:cubicBezTo>
                    <a:pt x="2222" y="9735"/>
                    <a:pt x="2360" y="9681"/>
                    <a:pt x="2472" y="9600"/>
                  </a:cubicBezTo>
                  <a:lnTo>
                    <a:pt x="2472" y="9600"/>
                  </a:lnTo>
                  <a:cubicBezTo>
                    <a:pt x="2180" y="9822"/>
                    <a:pt x="1898" y="10054"/>
                    <a:pt x="1628" y="10295"/>
                  </a:cubicBezTo>
                  <a:cubicBezTo>
                    <a:pt x="1655" y="10310"/>
                    <a:pt x="1685" y="10316"/>
                    <a:pt x="1715" y="10316"/>
                  </a:cubicBezTo>
                  <a:cubicBezTo>
                    <a:pt x="1788" y="10316"/>
                    <a:pt x="1867" y="10280"/>
                    <a:pt x="1933" y="10245"/>
                  </a:cubicBezTo>
                  <a:cubicBezTo>
                    <a:pt x="2165" y="10112"/>
                    <a:pt x="2390" y="9967"/>
                    <a:pt x="2602" y="9809"/>
                  </a:cubicBezTo>
                  <a:lnTo>
                    <a:pt x="2602" y="9809"/>
                  </a:lnTo>
                  <a:cubicBezTo>
                    <a:pt x="2486" y="9956"/>
                    <a:pt x="2390" y="10114"/>
                    <a:pt x="2312" y="10279"/>
                  </a:cubicBezTo>
                  <a:cubicBezTo>
                    <a:pt x="2607" y="10098"/>
                    <a:pt x="2814" y="9809"/>
                    <a:pt x="2884" y="9495"/>
                  </a:cubicBezTo>
                  <a:cubicBezTo>
                    <a:pt x="2907" y="9584"/>
                    <a:pt x="2919" y="9674"/>
                    <a:pt x="2920" y="9767"/>
                  </a:cubicBezTo>
                  <a:cubicBezTo>
                    <a:pt x="2829" y="9880"/>
                    <a:pt x="2732" y="9986"/>
                    <a:pt x="2624" y="10083"/>
                  </a:cubicBezTo>
                  <a:cubicBezTo>
                    <a:pt x="2669" y="10088"/>
                    <a:pt x="2713" y="10105"/>
                    <a:pt x="2752" y="10130"/>
                  </a:cubicBezTo>
                  <a:cubicBezTo>
                    <a:pt x="2427" y="10427"/>
                    <a:pt x="1927" y="10439"/>
                    <a:pt x="1555" y="10676"/>
                  </a:cubicBezTo>
                  <a:cubicBezTo>
                    <a:pt x="1746" y="10647"/>
                    <a:pt x="1939" y="10618"/>
                    <a:pt x="2129" y="10589"/>
                  </a:cubicBezTo>
                  <a:lnTo>
                    <a:pt x="2129" y="10589"/>
                  </a:lnTo>
                  <a:cubicBezTo>
                    <a:pt x="1914" y="10718"/>
                    <a:pt x="1701" y="10849"/>
                    <a:pt x="1484" y="10979"/>
                  </a:cubicBezTo>
                  <a:cubicBezTo>
                    <a:pt x="1308" y="11087"/>
                    <a:pt x="1128" y="11197"/>
                    <a:pt x="1009" y="11364"/>
                  </a:cubicBezTo>
                  <a:cubicBezTo>
                    <a:pt x="1398" y="11219"/>
                    <a:pt x="1772" y="11030"/>
                    <a:pt x="2120" y="10802"/>
                  </a:cubicBezTo>
                  <a:lnTo>
                    <a:pt x="2120" y="10802"/>
                  </a:lnTo>
                  <a:cubicBezTo>
                    <a:pt x="2043" y="10955"/>
                    <a:pt x="1968" y="11109"/>
                    <a:pt x="1891" y="11261"/>
                  </a:cubicBezTo>
                  <a:cubicBezTo>
                    <a:pt x="1870" y="11299"/>
                    <a:pt x="1862" y="11357"/>
                    <a:pt x="1882" y="11386"/>
                  </a:cubicBezTo>
                  <a:cubicBezTo>
                    <a:pt x="1757" y="11472"/>
                    <a:pt x="1634" y="11554"/>
                    <a:pt x="1515" y="11644"/>
                  </a:cubicBezTo>
                  <a:cubicBezTo>
                    <a:pt x="1555" y="11651"/>
                    <a:pt x="1596" y="11655"/>
                    <a:pt x="1636" y="11655"/>
                  </a:cubicBezTo>
                  <a:cubicBezTo>
                    <a:pt x="1746" y="11655"/>
                    <a:pt x="1856" y="11629"/>
                    <a:pt x="1955" y="11581"/>
                  </a:cubicBezTo>
                  <a:lnTo>
                    <a:pt x="1955" y="11581"/>
                  </a:lnTo>
                  <a:cubicBezTo>
                    <a:pt x="1715" y="11801"/>
                    <a:pt x="1461" y="12009"/>
                    <a:pt x="1198" y="12201"/>
                  </a:cubicBezTo>
                  <a:cubicBezTo>
                    <a:pt x="1735" y="11941"/>
                    <a:pt x="2276" y="11541"/>
                    <a:pt x="2682" y="11080"/>
                  </a:cubicBezTo>
                  <a:lnTo>
                    <a:pt x="2682" y="11080"/>
                  </a:lnTo>
                  <a:cubicBezTo>
                    <a:pt x="2297" y="11653"/>
                    <a:pt x="1844" y="12183"/>
                    <a:pt x="1390" y="12703"/>
                  </a:cubicBezTo>
                  <a:cubicBezTo>
                    <a:pt x="1856" y="12514"/>
                    <a:pt x="2267" y="12192"/>
                    <a:pt x="2557" y="11781"/>
                  </a:cubicBezTo>
                  <a:lnTo>
                    <a:pt x="2557" y="11781"/>
                  </a:lnTo>
                  <a:cubicBezTo>
                    <a:pt x="2508" y="11883"/>
                    <a:pt x="2457" y="11984"/>
                    <a:pt x="2408" y="12089"/>
                  </a:cubicBezTo>
                  <a:cubicBezTo>
                    <a:pt x="2069" y="12369"/>
                    <a:pt x="1702" y="12616"/>
                    <a:pt x="1311" y="12822"/>
                  </a:cubicBezTo>
                  <a:cubicBezTo>
                    <a:pt x="1345" y="12831"/>
                    <a:pt x="1378" y="12835"/>
                    <a:pt x="1411" y="12835"/>
                  </a:cubicBezTo>
                  <a:cubicBezTo>
                    <a:pt x="1548" y="12835"/>
                    <a:pt x="1683" y="12768"/>
                    <a:pt x="1808" y="12702"/>
                  </a:cubicBezTo>
                  <a:lnTo>
                    <a:pt x="1808" y="12702"/>
                  </a:lnTo>
                  <a:cubicBezTo>
                    <a:pt x="1471" y="12970"/>
                    <a:pt x="1076" y="13150"/>
                    <a:pt x="685" y="13326"/>
                  </a:cubicBezTo>
                  <a:cubicBezTo>
                    <a:pt x="730" y="13332"/>
                    <a:pt x="774" y="13335"/>
                    <a:pt x="819" y="13335"/>
                  </a:cubicBezTo>
                  <a:cubicBezTo>
                    <a:pt x="1096" y="13335"/>
                    <a:pt x="1365" y="13228"/>
                    <a:pt x="1622" y="13105"/>
                  </a:cubicBezTo>
                  <a:cubicBezTo>
                    <a:pt x="1673" y="13091"/>
                    <a:pt x="1722" y="13072"/>
                    <a:pt x="1772" y="13056"/>
                  </a:cubicBezTo>
                  <a:lnTo>
                    <a:pt x="1772" y="13056"/>
                  </a:lnTo>
                  <a:cubicBezTo>
                    <a:pt x="1685" y="13147"/>
                    <a:pt x="1619" y="13259"/>
                    <a:pt x="1586" y="13381"/>
                  </a:cubicBezTo>
                  <a:cubicBezTo>
                    <a:pt x="1798" y="13294"/>
                    <a:pt x="2007" y="13187"/>
                    <a:pt x="2197" y="13060"/>
                  </a:cubicBezTo>
                  <a:lnTo>
                    <a:pt x="2197" y="13060"/>
                  </a:lnTo>
                  <a:cubicBezTo>
                    <a:pt x="2152" y="13104"/>
                    <a:pt x="2107" y="13144"/>
                    <a:pt x="2059" y="13188"/>
                  </a:cubicBezTo>
                  <a:cubicBezTo>
                    <a:pt x="1854" y="13377"/>
                    <a:pt x="1621" y="13529"/>
                    <a:pt x="1387" y="13685"/>
                  </a:cubicBezTo>
                  <a:cubicBezTo>
                    <a:pt x="1324" y="13725"/>
                    <a:pt x="1261" y="13766"/>
                    <a:pt x="1200" y="13808"/>
                  </a:cubicBezTo>
                  <a:cubicBezTo>
                    <a:pt x="1241" y="13820"/>
                    <a:pt x="1284" y="13825"/>
                    <a:pt x="1327" y="13825"/>
                  </a:cubicBezTo>
                  <a:cubicBezTo>
                    <a:pt x="1409" y="13825"/>
                    <a:pt x="1491" y="13806"/>
                    <a:pt x="1565" y="13775"/>
                  </a:cubicBezTo>
                  <a:cubicBezTo>
                    <a:pt x="1786" y="13685"/>
                    <a:pt x="1955" y="13505"/>
                    <a:pt x="2136" y="13359"/>
                  </a:cubicBezTo>
                  <a:cubicBezTo>
                    <a:pt x="2172" y="13330"/>
                    <a:pt x="2209" y="13300"/>
                    <a:pt x="2244" y="13271"/>
                  </a:cubicBezTo>
                  <a:lnTo>
                    <a:pt x="2244" y="13271"/>
                  </a:lnTo>
                  <a:cubicBezTo>
                    <a:pt x="2204" y="13330"/>
                    <a:pt x="2178" y="13396"/>
                    <a:pt x="2180" y="13464"/>
                  </a:cubicBezTo>
                  <a:cubicBezTo>
                    <a:pt x="2251" y="13442"/>
                    <a:pt x="2313" y="13410"/>
                    <a:pt x="2374" y="13370"/>
                  </a:cubicBezTo>
                  <a:lnTo>
                    <a:pt x="2374" y="13370"/>
                  </a:lnTo>
                  <a:cubicBezTo>
                    <a:pt x="2145" y="13656"/>
                    <a:pt x="1924" y="13897"/>
                    <a:pt x="1769" y="14023"/>
                  </a:cubicBezTo>
                  <a:cubicBezTo>
                    <a:pt x="1619" y="14146"/>
                    <a:pt x="1454" y="14268"/>
                    <a:pt x="1372" y="14443"/>
                  </a:cubicBezTo>
                  <a:cubicBezTo>
                    <a:pt x="1746" y="14297"/>
                    <a:pt x="2084" y="14067"/>
                    <a:pt x="2348" y="13775"/>
                  </a:cubicBezTo>
                  <a:lnTo>
                    <a:pt x="2348" y="13775"/>
                  </a:lnTo>
                  <a:cubicBezTo>
                    <a:pt x="2348" y="13789"/>
                    <a:pt x="2345" y="13805"/>
                    <a:pt x="2345" y="13820"/>
                  </a:cubicBezTo>
                  <a:cubicBezTo>
                    <a:pt x="2059" y="14136"/>
                    <a:pt x="1732" y="14418"/>
                    <a:pt x="1375" y="14650"/>
                  </a:cubicBezTo>
                  <a:cubicBezTo>
                    <a:pt x="1230" y="14742"/>
                    <a:pt x="1078" y="14832"/>
                    <a:pt x="966" y="14960"/>
                  </a:cubicBezTo>
                  <a:cubicBezTo>
                    <a:pt x="945" y="14981"/>
                    <a:pt x="927" y="15015"/>
                    <a:pt x="944" y="15038"/>
                  </a:cubicBezTo>
                  <a:cubicBezTo>
                    <a:pt x="952" y="15051"/>
                    <a:pt x="965" y="15056"/>
                    <a:pt x="980" y="15056"/>
                  </a:cubicBezTo>
                  <a:cubicBezTo>
                    <a:pt x="996" y="15056"/>
                    <a:pt x="1012" y="15051"/>
                    <a:pt x="1027" y="15045"/>
                  </a:cubicBezTo>
                  <a:cubicBezTo>
                    <a:pt x="1484" y="14883"/>
                    <a:pt x="1907" y="14624"/>
                    <a:pt x="2267" y="14297"/>
                  </a:cubicBezTo>
                  <a:cubicBezTo>
                    <a:pt x="2277" y="14303"/>
                    <a:pt x="2289" y="14309"/>
                    <a:pt x="2297" y="14312"/>
                  </a:cubicBezTo>
                  <a:cubicBezTo>
                    <a:pt x="2171" y="14421"/>
                    <a:pt x="2035" y="14521"/>
                    <a:pt x="1891" y="14608"/>
                  </a:cubicBezTo>
                  <a:cubicBezTo>
                    <a:pt x="1914" y="14612"/>
                    <a:pt x="1938" y="14614"/>
                    <a:pt x="1961" y="14614"/>
                  </a:cubicBezTo>
                  <a:cubicBezTo>
                    <a:pt x="2052" y="14614"/>
                    <a:pt x="2143" y="14587"/>
                    <a:pt x="2231" y="14559"/>
                  </a:cubicBezTo>
                  <a:lnTo>
                    <a:pt x="2231" y="14559"/>
                  </a:lnTo>
                  <a:cubicBezTo>
                    <a:pt x="1866" y="14890"/>
                    <a:pt x="1452" y="15163"/>
                    <a:pt x="1006" y="15371"/>
                  </a:cubicBezTo>
                  <a:cubicBezTo>
                    <a:pt x="953" y="15395"/>
                    <a:pt x="886" y="15439"/>
                    <a:pt x="898" y="15500"/>
                  </a:cubicBezTo>
                  <a:cubicBezTo>
                    <a:pt x="1050" y="15485"/>
                    <a:pt x="1202" y="15452"/>
                    <a:pt x="1348" y="15401"/>
                  </a:cubicBezTo>
                  <a:lnTo>
                    <a:pt x="1348" y="15401"/>
                  </a:lnTo>
                  <a:cubicBezTo>
                    <a:pt x="1279" y="15559"/>
                    <a:pt x="1049" y="15609"/>
                    <a:pt x="1004" y="15773"/>
                  </a:cubicBezTo>
                  <a:cubicBezTo>
                    <a:pt x="1026" y="15778"/>
                    <a:pt x="1050" y="15781"/>
                    <a:pt x="1073" y="15781"/>
                  </a:cubicBezTo>
                  <a:cubicBezTo>
                    <a:pt x="1092" y="15781"/>
                    <a:pt x="1111" y="15779"/>
                    <a:pt x="1130" y="15776"/>
                  </a:cubicBezTo>
                  <a:lnTo>
                    <a:pt x="1130" y="15776"/>
                  </a:lnTo>
                  <a:cubicBezTo>
                    <a:pt x="922" y="15925"/>
                    <a:pt x="720" y="16084"/>
                    <a:pt x="546" y="16271"/>
                  </a:cubicBezTo>
                  <a:cubicBezTo>
                    <a:pt x="1054" y="16168"/>
                    <a:pt x="1512" y="15908"/>
                    <a:pt x="1940" y="15609"/>
                  </a:cubicBezTo>
                  <a:lnTo>
                    <a:pt x="1940" y="15609"/>
                  </a:lnTo>
                  <a:cubicBezTo>
                    <a:pt x="1911" y="15663"/>
                    <a:pt x="1884" y="15718"/>
                    <a:pt x="1856" y="15771"/>
                  </a:cubicBezTo>
                  <a:cubicBezTo>
                    <a:pt x="2088" y="15690"/>
                    <a:pt x="2260" y="15490"/>
                    <a:pt x="2385" y="15278"/>
                  </a:cubicBezTo>
                  <a:cubicBezTo>
                    <a:pt x="2512" y="15177"/>
                    <a:pt x="2636" y="15076"/>
                    <a:pt x="2746" y="14958"/>
                  </a:cubicBezTo>
                  <a:lnTo>
                    <a:pt x="2746" y="14958"/>
                  </a:lnTo>
                  <a:cubicBezTo>
                    <a:pt x="2740" y="14989"/>
                    <a:pt x="2734" y="15018"/>
                    <a:pt x="2730" y="15050"/>
                  </a:cubicBezTo>
                  <a:cubicBezTo>
                    <a:pt x="2581" y="15202"/>
                    <a:pt x="2427" y="15337"/>
                    <a:pt x="2283" y="15471"/>
                  </a:cubicBezTo>
                  <a:cubicBezTo>
                    <a:pt x="2096" y="15642"/>
                    <a:pt x="1899" y="15834"/>
                    <a:pt x="1682" y="15972"/>
                  </a:cubicBezTo>
                  <a:cubicBezTo>
                    <a:pt x="1428" y="16133"/>
                    <a:pt x="1136" y="16258"/>
                    <a:pt x="868" y="16400"/>
                  </a:cubicBezTo>
                  <a:cubicBezTo>
                    <a:pt x="952" y="16419"/>
                    <a:pt x="1038" y="16429"/>
                    <a:pt x="1124" y="16429"/>
                  </a:cubicBezTo>
                  <a:cubicBezTo>
                    <a:pt x="1183" y="16429"/>
                    <a:pt x="1242" y="16424"/>
                    <a:pt x="1301" y="16415"/>
                  </a:cubicBezTo>
                  <a:lnTo>
                    <a:pt x="1301" y="16415"/>
                  </a:lnTo>
                  <a:cubicBezTo>
                    <a:pt x="954" y="16625"/>
                    <a:pt x="604" y="16836"/>
                    <a:pt x="293" y="17093"/>
                  </a:cubicBezTo>
                  <a:cubicBezTo>
                    <a:pt x="334" y="17119"/>
                    <a:pt x="378" y="17129"/>
                    <a:pt x="425" y="17129"/>
                  </a:cubicBezTo>
                  <a:cubicBezTo>
                    <a:pt x="522" y="17129"/>
                    <a:pt x="626" y="17084"/>
                    <a:pt x="715" y="17039"/>
                  </a:cubicBezTo>
                  <a:cubicBezTo>
                    <a:pt x="988" y="16898"/>
                    <a:pt x="1258" y="16757"/>
                    <a:pt x="1529" y="16618"/>
                  </a:cubicBezTo>
                  <a:lnTo>
                    <a:pt x="1529" y="16618"/>
                  </a:lnTo>
                  <a:cubicBezTo>
                    <a:pt x="1432" y="16810"/>
                    <a:pt x="1336" y="17003"/>
                    <a:pt x="1237" y="17193"/>
                  </a:cubicBezTo>
                  <a:cubicBezTo>
                    <a:pt x="1089" y="17280"/>
                    <a:pt x="932" y="17353"/>
                    <a:pt x="764" y="17395"/>
                  </a:cubicBezTo>
                  <a:cubicBezTo>
                    <a:pt x="675" y="17418"/>
                    <a:pt x="564" y="17450"/>
                    <a:pt x="549" y="17542"/>
                  </a:cubicBezTo>
                  <a:cubicBezTo>
                    <a:pt x="617" y="17568"/>
                    <a:pt x="685" y="17579"/>
                    <a:pt x="755" y="17579"/>
                  </a:cubicBezTo>
                  <a:cubicBezTo>
                    <a:pt x="998" y="17579"/>
                    <a:pt x="1251" y="17451"/>
                    <a:pt x="1503" y="17427"/>
                  </a:cubicBezTo>
                  <a:lnTo>
                    <a:pt x="1503" y="17427"/>
                  </a:lnTo>
                  <a:cubicBezTo>
                    <a:pt x="1419" y="17504"/>
                    <a:pt x="1333" y="17578"/>
                    <a:pt x="1250" y="17653"/>
                  </a:cubicBezTo>
                  <a:cubicBezTo>
                    <a:pt x="1249" y="17656"/>
                    <a:pt x="1245" y="17656"/>
                    <a:pt x="1243" y="17656"/>
                  </a:cubicBezTo>
                  <a:cubicBezTo>
                    <a:pt x="1245" y="17656"/>
                    <a:pt x="1245" y="17658"/>
                    <a:pt x="1246" y="17658"/>
                  </a:cubicBezTo>
                  <a:lnTo>
                    <a:pt x="1143" y="17751"/>
                  </a:lnTo>
                  <a:cubicBezTo>
                    <a:pt x="1125" y="17767"/>
                    <a:pt x="1105" y="17787"/>
                    <a:pt x="1101" y="17812"/>
                  </a:cubicBezTo>
                  <a:cubicBezTo>
                    <a:pt x="1098" y="17858"/>
                    <a:pt x="1147" y="17878"/>
                    <a:pt x="1196" y="17878"/>
                  </a:cubicBezTo>
                  <a:cubicBezTo>
                    <a:pt x="1215" y="17878"/>
                    <a:pt x="1234" y="17875"/>
                    <a:pt x="1250" y="17870"/>
                  </a:cubicBezTo>
                  <a:cubicBezTo>
                    <a:pt x="1345" y="17841"/>
                    <a:pt x="1433" y="17802"/>
                    <a:pt x="1520" y="17754"/>
                  </a:cubicBezTo>
                  <a:cubicBezTo>
                    <a:pt x="1552" y="17758"/>
                    <a:pt x="1584" y="17760"/>
                    <a:pt x="1616" y="17760"/>
                  </a:cubicBezTo>
                  <a:cubicBezTo>
                    <a:pt x="1685" y="17760"/>
                    <a:pt x="1754" y="17750"/>
                    <a:pt x="1820" y="17729"/>
                  </a:cubicBezTo>
                  <a:lnTo>
                    <a:pt x="1820" y="17729"/>
                  </a:lnTo>
                  <a:cubicBezTo>
                    <a:pt x="1499" y="17951"/>
                    <a:pt x="1150" y="18137"/>
                    <a:pt x="786" y="18278"/>
                  </a:cubicBezTo>
                  <a:cubicBezTo>
                    <a:pt x="683" y="18319"/>
                    <a:pt x="564" y="18369"/>
                    <a:pt x="537" y="18478"/>
                  </a:cubicBezTo>
                  <a:cubicBezTo>
                    <a:pt x="700" y="18467"/>
                    <a:pt x="867" y="18451"/>
                    <a:pt x="1028" y="18443"/>
                  </a:cubicBezTo>
                  <a:lnTo>
                    <a:pt x="1028" y="18443"/>
                  </a:lnTo>
                  <a:cubicBezTo>
                    <a:pt x="890" y="18545"/>
                    <a:pt x="751" y="18641"/>
                    <a:pt x="600" y="18724"/>
                  </a:cubicBezTo>
                  <a:cubicBezTo>
                    <a:pt x="484" y="18786"/>
                    <a:pt x="344" y="18820"/>
                    <a:pt x="237" y="18898"/>
                  </a:cubicBezTo>
                  <a:cubicBezTo>
                    <a:pt x="295" y="18911"/>
                    <a:pt x="355" y="18918"/>
                    <a:pt x="415" y="18918"/>
                  </a:cubicBezTo>
                  <a:cubicBezTo>
                    <a:pt x="535" y="18918"/>
                    <a:pt x="656" y="18892"/>
                    <a:pt x="764" y="18841"/>
                  </a:cubicBezTo>
                  <a:lnTo>
                    <a:pt x="764" y="18841"/>
                  </a:lnTo>
                  <a:cubicBezTo>
                    <a:pt x="648" y="19032"/>
                    <a:pt x="397" y="19119"/>
                    <a:pt x="286" y="19313"/>
                  </a:cubicBezTo>
                  <a:cubicBezTo>
                    <a:pt x="309" y="19339"/>
                    <a:pt x="341" y="19349"/>
                    <a:pt x="375" y="19349"/>
                  </a:cubicBezTo>
                  <a:cubicBezTo>
                    <a:pt x="427" y="19349"/>
                    <a:pt x="484" y="19327"/>
                    <a:pt x="530" y="19302"/>
                  </a:cubicBezTo>
                  <a:cubicBezTo>
                    <a:pt x="909" y="19098"/>
                    <a:pt x="1263" y="18825"/>
                    <a:pt x="1550" y="18503"/>
                  </a:cubicBezTo>
                  <a:lnTo>
                    <a:pt x="1550" y="18503"/>
                  </a:lnTo>
                  <a:cubicBezTo>
                    <a:pt x="1489" y="18763"/>
                    <a:pt x="1246" y="18953"/>
                    <a:pt x="1202" y="19217"/>
                  </a:cubicBezTo>
                  <a:cubicBezTo>
                    <a:pt x="1204" y="19217"/>
                    <a:pt x="1206" y="19217"/>
                    <a:pt x="1208" y="19217"/>
                  </a:cubicBezTo>
                  <a:cubicBezTo>
                    <a:pt x="1290" y="19217"/>
                    <a:pt x="1356" y="19152"/>
                    <a:pt x="1412" y="19090"/>
                  </a:cubicBezTo>
                  <a:cubicBezTo>
                    <a:pt x="1544" y="18941"/>
                    <a:pt x="1679" y="18792"/>
                    <a:pt x="1811" y="18644"/>
                  </a:cubicBezTo>
                  <a:lnTo>
                    <a:pt x="1811" y="18644"/>
                  </a:lnTo>
                  <a:cubicBezTo>
                    <a:pt x="1801" y="18731"/>
                    <a:pt x="1779" y="18818"/>
                    <a:pt x="1750" y="18901"/>
                  </a:cubicBezTo>
                  <a:cubicBezTo>
                    <a:pt x="1744" y="18915"/>
                    <a:pt x="1740" y="18931"/>
                    <a:pt x="1735" y="18946"/>
                  </a:cubicBezTo>
                  <a:cubicBezTo>
                    <a:pt x="1809" y="18946"/>
                    <a:pt x="1868" y="18891"/>
                    <a:pt x="1914" y="18830"/>
                  </a:cubicBezTo>
                  <a:cubicBezTo>
                    <a:pt x="1984" y="18800"/>
                    <a:pt x="2055" y="18770"/>
                    <a:pt x="2126" y="18740"/>
                  </a:cubicBezTo>
                  <a:lnTo>
                    <a:pt x="2126" y="18740"/>
                  </a:lnTo>
                  <a:cubicBezTo>
                    <a:pt x="2124" y="18742"/>
                    <a:pt x="2122" y="18745"/>
                    <a:pt x="2120" y="18747"/>
                  </a:cubicBezTo>
                  <a:cubicBezTo>
                    <a:pt x="2124" y="18744"/>
                    <a:pt x="2129" y="18740"/>
                    <a:pt x="2133" y="18737"/>
                  </a:cubicBezTo>
                  <a:lnTo>
                    <a:pt x="2133" y="18737"/>
                  </a:lnTo>
                  <a:cubicBezTo>
                    <a:pt x="2130" y="18738"/>
                    <a:pt x="2128" y="18739"/>
                    <a:pt x="2126" y="18740"/>
                  </a:cubicBezTo>
                  <a:lnTo>
                    <a:pt x="2126" y="18740"/>
                  </a:lnTo>
                  <a:cubicBezTo>
                    <a:pt x="2338" y="18461"/>
                    <a:pt x="2569" y="18201"/>
                    <a:pt x="2737" y="17889"/>
                  </a:cubicBezTo>
                  <a:lnTo>
                    <a:pt x="2737" y="17889"/>
                  </a:lnTo>
                  <a:cubicBezTo>
                    <a:pt x="2737" y="17951"/>
                    <a:pt x="2734" y="18016"/>
                    <a:pt x="2734" y="18080"/>
                  </a:cubicBezTo>
                  <a:cubicBezTo>
                    <a:pt x="2568" y="18327"/>
                    <a:pt x="2364" y="18550"/>
                    <a:pt x="2133" y="18737"/>
                  </a:cubicBezTo>
                  <a:lnTo>
                    <a:pt x="2133" y="18737"/>
                  </a:lnTo>
                  <a:cubicBezTo>
                    <a:pt x="2224" y="18698"/>
                    <a:pt x="2316" y="18659"/>
                    <a:pt x="2406" y="18619"/>
                  </a:cubicBezTo>
                  <a:lnTo>
                    <a:pt x="2406" y="18619"/>
                  </a:lnTo>
                  <a:cubicBezTo>
                    <a:pt x="2236" y="18822"/>
                    <a:pt x="1972" y="18921"/>
                    <a:pt x="1738" y="19048"/>
                  </a:cubicBezTo>
                  <a:cubicBezTo>
                    <a:pt x="1478" y="19191"/>
                    <a:pt x="1246" y="19384"/>
                    <a:pt x="1054" y="19611"/>
                  </a:cubicBezTo>
                  <a:cubicBezTo>
                    <a:pt x="927" y="19670"/>
                    <a:pt x="803" y="19733"/>
                    <a:pt x="680" y="19798"/>
                  </a:cubicBezTo>
                  <a:cubicBezTo>
                    <a:pt x="639" y="19820"/>
                    <a:pt x="597" y="19845"/>
                    <a:pt x="571" y="19885"/>
                  </a:cubicBezTo>
                  <a:cubicBezTo>
                    <a:pt x="546" y="19925"/>
                    <a:pt x="546" y="19984"/>
                    <a:pt x="584" y="20012"/>
                  </a:cubicBezTo>
                  <a:cubicBezTo>
                    <a:pt x="598" y="20023"/>
                    <a:pt x="619" y="20028"/>
                    <a:pt x="636" y="20032"/>
                  </a:cubicBezTo>
                  <a:cubicBezTo>
                    <a:pt x="697" y="20044"/>
                    <a:pt x="759" y="20050"/>
                    <a:pt x="821" y="20050"/>
                  </a:cubicBezTo>
                  <a:cubicBezTo>
                    <a:pt x="922" y="20050"/>
                    <a:pt x="1024" y="20035"/>
                    <a:pt x="1125" y="20010"/>
                  </a:cubicBezTo>
                  <a:lnTo>
                    <a:pt x="1125" y="20010"/>
                  </a:lnTo>
                  <a:cubicBezTo>
                    <a:pt x="803" y="20180"/>
                    <a:pt x="462" y="20318"/>
                    <a:pt x="123" y="20452"/>
                  </a:cubicBezTo>
                  <a:cubicBezTo>
                    <a:pt x="87" y="20466"/>
                    <a:pt x="47" y="20482"/>
                    <a:pt x="23" y="20513"/>
                  </a:cubicBezTo>
                  <a:cubicBezTo>
                    <a:pt x="0" y="20543"/>
                    <a:pt x="0" y="20597"/>
                    <a:pt x="33" y="20616"/>
                  </a:cubicBezTo>
                  <a:cubicBezTo>
                    <a:pt x="45" y="20622"/>
                    <a:pt x="58" y="20625"/>
                    <a:pt x="71" y="20625"/>
                  </a:cubicBezTo>
                  <a:cubicBezTo>
                    <a:pt x="81" y="20625"/>
                    <a:pt x="91" y="20624"/>
                    <a:pt x="102" y="20622"/>
                  </a:cubicBezTo>
                  <a:cubicBezTo>
                    <a:pt x="341" y="20591"/>
                    <a:pt x="679" y="20561"/>
                    <a:pt x="882" y="20414"/>
                  </a:cubicBezTo>
                  <a:lnTo>
                    <a:pt x="882" y="20414"/>
                  </a:lnTo>
                  <a:cubicBezTo>
                    <a:pt x="666" y="20574"/>
                    <a:pt x="512" y="20776"/>
                    <a:pt x="446" y="20989"/>
                  </a:cubicBezTo>
                  <a:cubicBezTo>
                    <a:pt x="690" y="20773"/>
                    <a:pt x="934" y="20558"/>
                    <a:pt x="1178" y="20343"/>
                  </a:cubicBezTo>
                  <a:lnTo>
                    <a:pt x="1178" y="20343"/>
                  </a:lnTo>
                  <a:cubicBezTo>
                    <a:pt x="1092" y="20475"/>
                    <a:pt x="1038" y="20619"/>
                    <a:pt x="1018" y="20761"/>
                  </a:cubicBezTo>
                  <a:cubicBezTo>
                    <a:pt x="1171" y="20594"/>
                    <a:pt x="1323" y="20427"/>
                    <a:pt x="1477" y="20263"/>
                  </a:cubicBezTo>
                  <a:cubicBezTo>
                    <a:pt x="1484" y="20375"/>
                    <a:pt x="1536" y="20488"/>
                    <a:pt x="1622" y="20584"/>
                  </a:cubicBezTo>
                  <a:cubicBezTo>
                    <a:pt x="1593" y="20629"/>
                    <a:pt x="1570" y="20678"/>
                    <a:pt x="1555" y="20728"/>
                  </a:cubicBezTo>
                  <a:cubicBezTo>
                    <a:pt x="1751" y="20643"/>
                    <a:pt x="1936" y="20550"/>
                    <a:pt x="2110" y="20449"/>
                  </a:cubicBezTo>
                  <a:lnTo>
                    <a:pt x="2110" y="20449"/>
                  </a:lnTo>
                  <a:cubicBezTo>
                    <a:pt x="1914" y="20626"/>
                    <a:pt x="1754" y="20822"/>
                    <a:pt x="1637" y="21027"/>
                  </a:cubicBezTo>
                  <a:cubicBezTo>
                    <a:pt x="1882" y="20902"/>
                    <a:pt x="2098" y="20754"/>
                    <a:pt x="2290" y="20593"/>
                  </a:cubicBezTo>
                  <a:lnTo>
                    <a:pt x="2290" y="20593"/>
                  </a:lnTo>
                  <a:cubicBezTo>
                    <a:pt x="2258" y="20636"/>
                    <a:pt x="2226" y="20680"/>
                    <a:pt x="2196" y="20723"/>
                  </a:cubicBezTo>
                  <a:cubicBezTo>
                    <a:pt x="2000" y="20999"/>
                    <a:pt x="1824" y="21281"/>
                    <a:pt x="1667" y="21564"/>
                  </a:cubicBezTo>
                  <a:cubicBezTo>
                    <a:pt x="1950" y="21323"/>
                    <a:pt x="2175" y="21050"/>
                    <a:pt x="2326" y="20767"/>
                  </a:cubicBezTo>
                  <a:lnTo>
                    <a:pt x="2326" y="20767"/>
                  </a:lnTo>
                  <a:cubicBezTo>
                    <a:pt x="2324" y="20931"/>
                    <a:pt x="2335" y="21094"/>
                    <a:pt x="2364" y="21252"/>
                  </a:cubicBezTo>
                  <a:cubicBezTo>
                    <a:pt x="2636" y="20983"/>
                    <a:pt x="2499" y="20649"/>
                    <a:pt x="2684" y="20354"/>
                  </a:cubicBezTo>
                  <a:lnTo>
                    <a:pt x="2684" y="20354"/>
                  </a:lnTo>
                  <a:cubicBezTo>
                    <a:pt x="2848" y="20580"/>
                    <a:pt x="2623" y="20918"/>
                    <a:pt x="2732" y="21166"/>
                  </a:cubicBezTo>
                  <a:cubicBezTo>
                    <a:pt x="2825" y="21069"/>
                    <a:pt x="2883" y="20957"/>
                    <a:pt x="2900" y="20851"/>
                  </a:cubicBezTo>
                  <a:cubicBezTo>
                    <a:pt x="2935" y="20882"/>
                    <a:pt x="2974" y="20912"/>
                    <a:pt x="3031" y="20919"/>
                  </a:cubicBezTo>
                  <a:cubicBezTo>
                    <a:pt x="3036" y="20920"/>
                    <a:pt x="3042" y="20920"/>
                    <a:pt x="3049" y="20920"/>
                  </a:cubicBezTo>
                  <a:cubicBezTo>
                    <a:pt x="3104" y="20920"/>
                    <a:pt x="3170" y="20892"/>
                    <a:pt x="3177" y="20851"/>
                  </a:cubicBezTo>
                  <a:cubicBezTo>
                    <a:pt x="3185" y="20819"/>
                    <a:pt x="3159" y="20796"/>
                    <a:pt x="3134" y="20774"/>
                  </a:cubicBezTo>
                  <a:cubicBezTo>
                    <a:pt x="2912" y="20577"/>
                    <a:pt x="2875" y="20267"/>
                    <a:pt x="3039" y="19988"/>
                  </a:cubicBezTo>
                  <a:lnTo>
                    <a:pt x="3039" y="19988"/>
                  </a:lnTo>
                  <a:cubicBezTo>
                    <a:pt x="3115" y="20202"/>
                    <a:pt x="3190" y="20417"/>
                    <a:pt x="3265" y="20630"/>
                  </a:cubicBezTo>
                  <a:cubicBezTo>
                    <a:pt x="3260" y="20613"/>
                    <a:pt x="3307" y="20485"/>
                    <a:pt x="3307" y="20447"/>
                  </a:cubicBezTo>
                  <a:cubicBezTo>
                    <a:pt x="3305" y="20375"/>
                    <a:pt x="3272" y="20304"/>
                    <a:pt x="3262" y="20234"/>
                  </a:cubicBezTo>
                  <a:cubicBezTo>
                    <a:pt x="3250" y="20148"/>
                    <a:pt x="3247" y="20057"/>
                    <a:pt x="3265" y="19974"/>
                  </a:cubicBezTo>
                  <a:cubicBezTo>
                    <a:pt x="3285" y="20125"/>
                    <a:pt x="3314" y="20267"/>
                    <a:pt x="3385" y="20404"/>
                  </a:cubicBezTo>
                  <a:cubicBezTo>
                    <a:pt x="3417" y="20346"/>
                    <a:pt x="3450" y="20288"/>
                    <a:pt x="3482" y="20231"/>
                  </a:cubicBezTo>
                  <a:lnTo>
                    <a:pt x="3722" y="21288"/>
                  </a:lnTo>
                  <a:cubicBezTo>
                    <a:pt x="3732" y="21329"/>
                    <a:pt x="3757" y="21380"/>
                    <a:pt x="3794" y="21380"/>
                  </a:cubicBezTo>
                  <a:cubicBezTo>
                    <a:pt x="3798" y="21380"/>
                    <a:pt x="3802" y="21379"/>
                    <a:pt x="3806" y="21378"/>
                  </a:cubicBezTo>
                  <a:cubicBezTo>
                    <a:pt x="3845" y="21368"/>
                    <a:pt x="3850" y="21316"/>
                    <a:pt x="3845" y="21275"/>
                  </a:cubicBezTo>
                  <a:cubicBezTo>
                    <a:pt x="3831" y="21137"/>
                    <a:pt x="3816" y="20999"/>
                    <a:pt x="3802" y="20860"/>
                  </a:cubicBezTo>
                  <a:lnTo>
                    <a:pt x="3802" y="20860"/>
                  </a:lnTo>
                  <a:cubicBezTo>
                    <a:pt x="3909" y="21086"/>
                    <a:pt x="4098" y="21274"/>
                    <a:pt x="4325" y="21381"/>
                  </a:cubicBezTo>
                  <a:cubicBezTo>
                    <a:pt x="4346" y="21189"/>
                    <a:pt x="4226" y="21014"/>
                    <a:pt x="4098" y="20870"/>
                  </a:cubicBezTo>
                  <a:cubicBezTo>
                    <a:pt x="3972" y="20728"/>
                    <a:pt x="3828" y="20582"/>
                    <a:pt x="3790" y="20394"/>
                  </a:cubicBezTo>
                  <a:lnTo>
                    <a:pt x="3790" y="20394"/>
                  </a:lnTo>
                  <a:cubicBezTo>
                    <a:pt x="3986" y="20533"/>
                    <a:pt x="4182" y="20672"/>
                    <a:pt x="4375" y="20813"/>
                  </a:cubicBezTo>
                  <a:cubicBezTo>
                    <a:pt x="4418" y="20697"/>
                    <a:pt x="4301" y="20593"/>
                    <a:pt x="4216" y="20504"/>
                  </a:cubicBezTo>
                  <a:cubicBezTo>
                    <a:pt x="4118" y="20402"/>
                    <a:pt x="4046" y="20279"/>
                    <a:pt x="3982" y="20151"/>
                  </a:cubicBezTo>
                  <a:cubicBezTo>
                    <a:pt x="3914" y="20012"/>
                    <a:pt x="3856" y="19868"/>
                    <a:pt x="3809" y="19720"/>
                  </a:cubicBezTo>
                  <a:lnTo>
                    <a:pt x="3802" y="19502"/>
                  </a:lnTo>
                  <a:lnTo>
                    <a:pt x="3802" y="19502"/>
                  </a:lnTo>
                  <a:cubicBezTo>
                    <a:pt x="3947" y="19778"/>
                    <a:pt x="4114" y="20051"/>
                    <a:pt x="4303" y="20317"/>
                  </a:cubicBezTo>
                  <a:cubicBezTo>
                    <a:pt x="4343" y="20370"/>
                    <a:pt x="4402" y="20434"/>
                    <a:pt x="4486" y="20434"/>
                  </a:cubicBezTo>
                  <a:cubicBezTo>
                    <a:pt x="4487" y="20434"/>
                    <a:pt x="4488" y="20434"/>
                    <a:pt x="4489" y="20434"/>
                  </a:cubicBezTo>
                  <a:cubicBezTo>
                    <a:pt x="4513" y="20391"/>
                    <a:pt x="4557" y="20353"/>
                    <a:pt x="4614" y="20324"/>
                  </a:cubicBezTo>
                  <a:cubicBezTo>
                    <a:pt x="4722" y="20442"/>
                    <a:pt x="4766" y="20578"/>
                    <a:pt x="4844" y="20704"/>
                  </a:cubicBezTo>
                  <a:cubicBezTo>
                    <a:pt x="4923" y="20832"/>
                    <a:pt x="5056" y="20961"/>
                    <a:pt x="5250" y="20998"/>
                  </a:cubicBezTo>
                  <a:lnTo>
                    <a:pt x="5004" y="20562"/>
                  </a:lnTo>
                  <a:lnTo>
                    <a:pt x="5004" y="20562"/>
                  </a:lnTo>
                  <a:cubicBezTo>
                    <a:pt x="5388" y="20813"/>
                    <a:pt x="5839" y="21017"/>
                    <a:pt x="6324" y="21152"/>
                  </a:cubicBezTo>
                  <a:cubicBezTo>
                    <a:pt x="6212" y="20998"/>
                    <a:pt x="6005" y="20884"/>
                    <a:pt x="5812" y="20773"/>
                  </a:cubicBezTo>
                  <a:cubicBezTo>
                    <a:pt x="5544" y="20616"/>
                    <a:pt x="5286" y="20446"/>
                    <a:pt x="5036" y="20260"/>
                  </a:cubicBezTo>
                  <a:cubicBezTo>
                    <a:pt x="4919" y="20173"/>
                    <a:pt x="4786" y="20083"/>
                    <a:pt x="4661" y="19986"/>
                  </a:cubicBezTo>
                  <a:cubicBezTo>
                    <a:pt x="4675" y="19972"/>
                    <a:pt x="4688" y="19958"/>
                    <a:pt x="4701" y="19944"/>
                  </a:cubicBezTo>
                  <a:lnTo>
                    <a:pt x="4701" y="19944"/>
                  </a:lnTo>
                  <a:cubicBezTo>
                    <a:pt x="4702" y="19945"/>
                    <a:pt x="4704" y="19947"/>
                    <a:pt x="4705" y="19948"/>
                  </a:cubicBezTo>
                  <a:lnTo>
                    <a:pt x="4718" y="19926"/>
                  </a:lnTo>
                  <a:lnTo>
                    <a:pt x="4718" y="19926"/>
                  </a:lnTo>
                  <a:cubicBezTo>
                    <a:pt x="4712" y="19932"/>
                    <a:pt x="4706" y="19938"/>
                    <a:pt x="4701" y="19944"/>
                  </a:cubicBezTo>
                  <a:lnTo>
                    <a:pt x="4701" y="19944"/>
                  </a:lnTo>
                  <a:cubicBezTo>
                    <a:pt x="4622" y="19880"/>
                    <a:pt x="4549" y="19813"/>
                    <a:pt x="4487" y="19740"/>
                  </a:cubicBezTo>
                  <a:cubicBezTo>
                    <a:pt x="4409" y="19647"/>
                    <a:pt x="4346" y="19541"/>
                    <a:pt x="4285" y="19437"/>
                  </a:cubicBezTo>
                  <a:cubicBezTo>
                    <a:pt x="4271" y="19411"/>
                    <a:pt x="4256" y="19387"/>
                    <a:pt x="4242" y="19363"/>
                  </a:cubicBezTo>
                  <a:lnTo>
                    <a:pt x="4242" y="19363"/>
                  </a:lnTo>
                  <a:cubicBezTo>
                    <a:pt x="4262" y="19384"/>
                    <a:pt x="4284" y="19403"/>
                    <a:pt x="4306" y="19425"/>
                  </a:cubicBezTo>
                  <a:cubicBezTo>
                    <a:pt x="4351" y="19495"/>
                    <a:pt x="4404" y="19556"/>
                    <a:pt x="4476" y="19604"/>
                  </a:cubicBezTo>
                  <a:lnTo>
                    <a:pt x="4476" y="19592"/>
                  </a:lnTo>
                  <a:lnTo>
                    <a:pt x="4519" y="19631"/>
                  </a:lnTo>
                  <a:cubicBezTo>
                    <a:pt x="4512" y="19643"/>
                    <a:pt x="4503" y="19656"/>
                    <a:pt x="4496" y="19668"/>
                  </a:cubicBezTo>
                  <a:cubicBezTo>
                    <a:pt x="4510" y="19660"/>
                    <a:pt x="4522" y="19653"/>
                    <a:pt x="4535" y="19646"/>
                  </a:cubicBezTo>
                  <a:cubicBezTo>
                    <a:pt x="4609" y="19713"/>
                    <a:pt x="4688" y="19776"/>
                    <a:pt x="4769" y="19839"/>
                  </a:cubicBezTo>
                  <a:lnTo>
                    <a:pt x="4718" y="19926"/>
                  </a:lnTo>
                  <a:lnTo>
                    <a:pt x="4718" y="19926"/>
                  </a:lnTo>
                  <a:cubicBezTo>
                    <a:pt x="4728" y="19915"/>
                    <a:pt x="4738" y="19904"/>
                    <a:pt x="4749" y="19893"/>
                  </a:cubicBezTo>
                  <a:cubicBezTo>
                    <a:pt x="4824" y="19948"/>
                    <a:pt x="4904" y="20003"/>
                    <a:pt x="4985" y="20054"/>
                  </a:cubicBezTo>
                  <a:cubicBezTo>
                    <a:pt x="4978" y="19959"/>
                    <a:pt x="4974" y="19865"/>
                    <a:pt x="4966" y="19771"/>
                  </a:cubicBezTo>
                  <a:lnTo>
                    <a:pt x="4966" y="19771"/>
                  </a:lnTo>
                  <a:cubicBezTo>
                    <a:pt x="5064" y="19875"/>
                    <a:pt x="5202" y="19967"/>
                    <a:pt x="5361" y="20031"/>
                  </a:cubicBezTo>
                  <a:cubicBezTo>
                    <a:pt x="5332" y="19959"/>
                    <a:pt x="5312" y="19888"/>
                    <a:pt x="5298" y="19817"/>
                  </a:cubicBezTo>
                  <a:lnTo>
                    <a:pt x="5298" y="19817"/>
                  </a:lnTo>
                  <a:cubicBezTo>
                    <a:pt x="5341" y="19846"/>
                    <a:pt x="5388" y="19874"/>
                    <a:pt x="5433" y="19901"/>
                  </a:cubicBezTo>
                  <a:cubicBezTo>
                    <a:pt x="5521" y="19999"/>
                    <a:pt x="5620" y="20084"/>
                    <a:pt x="5732" y="20155"/>
                  </a:cubicBezTo>
                  <a:cubicBezTo>
                    <a:pt x="5752" y="20128"/>
                    <a:pt x="5745" y="20092"/>
                    <a:pt x="5730" y="20060"/>
                  </a:cubicBezTo>
                  <a:lnTo>
                    <a:pt x="5730" y="20060"/>
                  </a:lnTo>
                  <a:cubicBezTo>
                    <a:pt x="5874" y="20125"/>
                    <a:pt x="6027" y="20180"/>
                    <a:pt x="6183" y="20227"/>
                  </a:cubicBezTo>
                  <a:cubicBezTo>
                    <a:pt x="6200" y="20231"/>
                    <a:pt x="6219" y="20233"/>
                    <a:pt x="6237" y="20233"/>
                  </a:cubicBezTo>
                  <a:cubicBezTo>
                    <a:pt x="6272" y="20233"/>
                    <a:pt x="6302" y="20224"/>
                    <a:pt x="6292" y="20202"/>
                  </a:cubicBezTo>
                  <a:cubicBezTo>
                    <a:pt x="6073" y="20118"/>
                    <a:pt x="5857" y="20020"/>
                    <a:pt x="5649" y="19916"/>
                  </a:cubicBezTo>
                  <a:cubicBezTo>
                    <a:pt x="5623" y="19872"/>
                    <a:pt x="5598" y="19829"/>
                    <a:pt x="5571" y="19782"/>
                  </a:cubicBezTo>
                  <a:cubicBezTo>
                    <a:pt x="5593" y="19758"/>
                    <a:pt x="5614" y="19733"/>
                    <a:pt x="5632" y="19707"/>
                  </a:cubicBezTo>
                  <a:lnTo>
                    <a:pt x="5632" y="19707"/>
                  </a:lnTo>
                  <a:cubicBezTo>
                    <a:pt x="5643" y="19725"/>
                    <a:pt x="5653" y="19743"/>
                    <a:pt x="5663" y="19762"/>
                  </a:cubicBezTo>
                  <a:cubicBezTo>
                    <a:pt x="5657" y="19735"/>
                    <a:pt x="5653" y="19707"/>
                    <a:pt x="5651" y="19679"/>
                  </a:cubicBezTo>
                  <a:lnTo>
                    <a:pt x="5651" y="19679"/>
                  </a:lnTo>
                  <a:cubicBezTo>
                    <a:pt x="5645" y="19689"/>
                    <a:pt x="5639" y="19698"/>
                    <a:pt x="5632" y="19707"/>
                  </a:cubicBezTo>
                  <a:lnTo>
                    <a:pt x="5632" y="19707"/>
                  </a:lnTo>
                  <a:cubicBezTo>
                    <a:pt x="5596" y="19643"/>
                    <a:pt x="5558" y="19579"/>
                    <a:pt x="5520" y="19515"/>
                  </a:cubicBezTo>
                  <a:lnTo>
                    <a:pt x="5520" y="19515"/>
                  </a:lnTo>
                  <a:cubicBezTo>
                    <a:pt x="5546" y="19517"/>
                    <a:pt x="5573" y="19518"/>
                    <a:pt x="5601" y="19518"/>
                  </a:cubicBezTo>
                  <a:cubicBezTo>
                    <a:pt x="5620" y="19518"/>
                    <a:pt x="5639" y="19517"/>
                    <a:pt x="5658" y="19517"/>
                  </a:cubicBezTo>
                  <a:lnTo>
                    <a:pt x="5658" y="19517"/>
                  </a:lnTo>
                  <a:cubicBezTo>
                    <a:pt x="5650" y="19573"/>
                    <a:pt x="5647" y="19627"/>
                    <a:pt x="5651" y="19679"/>
                  </a:cubicBezTo>
                  <a:lnTo>
                    <a:pt x="5651" y="19679"/>
                  </a:lnTo>
                  <a:cubicBezTo>
                    <a:pt x="5678" y="19637"/>
                    <a:pt x="5701" y="19593"/>
                    <a:pt x="5717" y="19550"/>
                  </a:cubicBezTo>
                  <a:cubicBezTo>
                    <a:pt x="6122" y="19830"/>
                    <a:pt x="6575" y="20039"/>
                    <a:pt x="7053" y="20157"/>
                  </a:cubicBezTo>
                  <a:cubicBezTo>
                    <a:pt x="6960" y="20095"/>
                    <a:pt x="6869" y="20032"/>
                    <a:pt x="6776" y="19970"/>
                  </a:cubicBezTo>
                  <a:cubicBezTo>
                    <a:pt x="6779" y="19949"/>
                    <a:pt x="6779" y="19930"/>
                    <a:pt x="6777" y="19910"/>
                  </a:cubicBezTo>
                  <a:cubicBezTo>
                    <a:pt x="6770" y="19839"/>
                    <a:pt x="6763" y="19771"/>
                    <a:pt x="6756" y="19700"/>
                  </a:cubicBezTo>
                  <a:lnTo>
                    <a:pt x="6756" y="19700"/>
                  </a:lnTo>
                  <a:cubicBezTo>
                    <a:pt x="6818" y="19720"/>
                    <a:pt x="6877" y="19739"/>
                    <a:pt x="6938" y="19759"/>
                  </a:cubicBezTo>
                  <a:cubicBezTo>
                    <a:pt x="6943" y="19763"/>
                    <a:pt x="6944" y="19766"/>
                    <a:pt x="6949" y="19768"/>
                  </a:cubicBezTo>
                  <a:cubicBezTo>
                    <a:pt x="6920" y="19797"/>
                    <a:pt x="6892" y="19824"/>
                    <a:pt x="6863" y="19855"/>
                  </a:cubicBezTo>
                  <a:cubicBezTo>
                    <a:pt x="6909" y="19846"/>
                    <a:pt x="6953" y="19832"/>
                    <a:pt x="7001" y="19822"/>
                  </a:cubicBezTo>
                  <a:cubicBezTo>
                    <a:pt x="7065" y="19880"/>
                    <a:pt x="7132" y="19932"/>
                    <a:pt x="7206" y="19974"/>
                  </a:cubicBezTo>
                  <a:cubicBezTo>
                    <a:pt x="7200" y="19977"/>
                    <a:pt x="7193" y="19978"/>
                    <a:pt x="7188" y="19983"/>
                  </a:cubicBezTo>
                  <a:cubicBezTo>
                    <a:pt x="7204" y="19986"/>
                    <a:pt x="7222" y="19990"/>
                    <a:pt x="7241" y="19991"/>
                  </a:cubicBezTo>
                  <a:cubicBezTo>
                    <a:pt x="7261" y="20003"/>
                    <a:pt x="7278" y="20013"/>
                    <a:pt x="7299" y="20022"/>
                  </a:cubicBezTo>
                  <a:lnTo>
                    <a:pt x="7299" y="20003"/>
                  </a:lnTo>
                  <a:cubicBezTo>
                    <a:pt x="7344" y="20009"/>
                    <a:pt x="7390" y="20012"/>
                    <a:pt x="7436" y="20012"/>
                  </a:cubicBezTo>
                  <a:cubicBezTo>
                    <a:pt x="7497" y="20012"/>
                    <a:pt x="7558" y="20007"/>
                    <a:pt x="7618" y="19997"/>
                  </a:cubicBezTo>
                  <a:lnTo>
                    <a:pt x="7618" y="19997"/>
                  </a:lnTo>
                  <a:cubicBezTo>
                    <a:pt x="7271" y="20208"/>
                    <a:pt x="6921" y="20418"/>
                    <a:pt x="6610" y="20675"/>
                  </a:cubicBezTo>
                  <a:cubicBezTo>
                    <a:pt x="6650" y="20701"/>
                    <a:pt x="6695" y="20712"/>
                    <a:pt x="6742" y="20712"/>
                  </a:cubicBezTo>
                  <a:cubicBezTo>
                    <a:pt x="6838" y="20712"/>
                    <a:pt x="6943" y="20667"/>
                    <a:pt x="7031" y="20622"/>
                  </a:cubicBezTo>
                  <a:cubicBezTo>
                    <a:pt x="7304" y="20482"/>
                    <a:pt x="7575" y="20340"/>
                    <a:pt x="7846" y="20201"/>
                  </a:cubicBezTo>
                  <a:lnTo>
                    <a:pt x="7846" y="20201"/>
                  </a:lnTo>
                  <a:cubicBezTo>
                    <a:pt x="7749" y="20392"/>
                    <a:pt x="7653" y="20585"/>
                    <a:pt x="7554" y="20776"/>
                  </a:cubicBezTo>
                  <a:cubicBezTo>
                    <a:pt x="7406" y="20863"/>
                    <a:pt x="7249" y="20935"/>
                    <a:pt x="7081" y="20977"/>
                  </a:cubicBezTo>
                  <a:cubicBezTo>
                    <a:pt x="6992" y="21001"/>
                    <a:pt x="6880" y="21034"/>
                    <a:pt x="6866" y="21124"/>
                  </a:cubicBezTo>
                  <a:cubicBezTo>
                    <a:pt x="6934" y="21151"/>
                    <a:pt x="7003" y="21162"/>
                    <a:pt x="7074" y="21162"/>
                  </a:cubicBezTo>
                  <a:cubicBezTo>
                    <a:pt x="7316" y="21162"/>
                    <a:pt x="7569" y="21034"/>
                    <a:pt x="7820" y="21009"/>
                  </a:cubicBezTo>
                  <a:lnTo>
                    <a:pt x="7820" y="21009"/>
                  </a:lnTo>
                  <a:cubicBezTo>
                    <a:pt x="7736" y="21086"/>
                    <a:pt x="7650" y="21160"/>
                    <a:pt x="7567" y="21237"/>
                  </a:cubicBezTo>
                  <a:cubicBezTo>
                    <a:pt x="7566" y="21239"/>
                    <a:pt x="7561" y="21239"/>
                    <a:pt x="7560" y="21239"/>
                  </a:cubicBezTo>
                  <a:cubicBezTo>
                    <a:pt x="7561" y="21239"/>
                    <a:pt x="7561" y="21240"/>
                    <a:pt x="7563" y="21240"/>
                  </a:cubicBezTo>
                  <a:lnTo>
                    <a:pt x="7460" y="21333"/>
                  </a:lnTo>
                  <a:cubicBezTo>
                    <a:pt x="7442" y="21349"/>
                    <a:pt x="7422" y="21370"/>
                    <a:pt x="7418" y="21394"/>
                  </a:cubicBezTo>
                  <a:cubicBezTo>
                    <a:pt x="7415" y="21441"/>
                    <a:pt x="7463" y="21460"/>
                    <a:pt x="7513" y="21460"/>
                  </a:cubicBezTo>
                  <a:cubicBezTo>
                    <a:pt x="7532" y="21460"/>
                    <a:pt x="7551" y="21457"/>
                    <a:pt x="7567" y="21452"/>
                  </a:cubicBezTo>
                  <a:cubicBezTo>
                    <a:pt x="7662" y="21423"/>
                    <a:pt x="7750" y="21384"/>
                    <a:pt x="7837" y="21336"/>
                  </a:cubicBezTo>
                  <a:cubicBezTo>
                    <a:pt x="7869" y="21340"/>
                    <a:pt x="7901" y="21342"/>
                    <a:pt x="7932" y="21342"/>
                  </a:cubicBezTo>
                  <a:cubicBezTo>
                    <a:pt x="8002" y="21342"/>
                    <a:pt x="8071" y="21332"/>
                    <a:pt x="8137" y="21311"/>
                  </a:cubicBezTo>
                  <a:lnTo>
                    <a:pt x="8137" y="21311"/>
                  </a:lnTo>
                  <a:cubicBezTo>
                    <a:pt x="7816" y="21535"/>
                    <a:pt x="7467" y="21719"/>
                    <a:pt x="7103" y="21862"/>
                  </a:cubicBezTo>
                  <a:cubicBezTo>
                    <a:pt x="6999" y="21901"/>
                    <a:pt x="6880" y="21952"/>
                    <a:pt x="6854" y="22061"/>
                  </a:cubicBezTo>
                  <a:cubicBezTo>
                    <a:pt x="7017" y="22051"/>
                    <a:pt x="7184" y="22033"/>
                    <a:pt x="7345" y="22026"/>
                  </a:cubicBezTo>
                  <a:lnTo>
                    <a:pt x="7345" y="22026"/>
                  </a:lnTo>
                  <a:cubicBezTo>
                    <a:pt x="7207" y="22128"/>
                    <a:pt x="7068" y="22225"/>
                    <a:pt x="6917" y="22306"/>
                  </a:cubicBezTo>
                  <a:cubicBezTo>
                    <a:pt x="6801" y="22370"/>
                    <a:pt x="6661" y="22402"/>
                    <a:pt x="6554" y="22480"/>
                  </a:cubicBezTo>
                  <a:cubicBezTo>
                    <a:pt x="6612" y="22495"/>
                    <a:pt x="6673" y="22502"/>
                    <a:pt x="6734" y="22502"/>
                  </a:cubicBezTo>
                  <a:cubicBezTo>
                    <a:pt x="6854" y="22502"/>
                    <a:pt x="6974" y="22475"/>
                    <a:pt x="7081" y="22424"/>
                  </a:cubicBezTo>
                  <a:lnTo>
                    <a:pt x="7081" y="22424"/>
                  </a:lnTo>
                  <a:cubicBezTo>
                    <a:pt x="6965" y="22614"/>
                    <a:pt x="6713" y="22701"/>
                    <a:pt x="6603" y="22896"/>
                  </a:cubicBezTo>
                  <a:cubicBezTo>
                    <a:pt x="6626" y="22922"/>
                    <a:pt x="6658" y="22931"/>
                    <a:pt x="6693" y="22931"/>
                  </a:cubicBezTo>
                  <a:cubicBezTo>
                    <a:pt x="6744" y="22931"/>
                    <a:pt x="6801" y="22910"/>
                    <a:pt x="6847" y="22886"/>
                  </a:cubicBezTo>
                  <a:cubicBezTo>
                    <a:pt x="7226" y="22682"/>
                    <a:pt x="7580" y="22408"/>
                    <a:pt x="7866" y="22087"/>
                  </a:cubicBezTo>
                  <a:lnTo>
                    <a:pt x="7866" y="22087"/>
                  </a:lnTo>
                  <a:cubicBezTo>
                    <a:pt x="7805" y="22345"/>
                    <a:pt x="7563" y="22537"/>
                    <a:pt x="7519" y="22800"/>
                  </a:cubicBezTo>
                  <a:cubicBezTo>
                    <a:pt x="7521" y="22800"/>
                    <a:pt x="7523" y="22800"/>
                    <a:pt x="7525" y="22800"/>
                  </a:cubicBezTo>
                  <a:cubicBezTo>
                    <a:pt x="7606" y="22800"/>
                    <a:pt x="7673" y="22735"/>
                    <a:pt x="7728" y="22672"/>
                  </a:cubicBezTo>
                  <a:cubicBezTo>
                    <a:pt x="7861" y="22524"/>
                    <a:pt x="7996" y="22374"/>
                    <a:pt x="8128" y="22226"/>
                  </a:cubicBezTo>
                  <a:lnTo>
                    <a:pt x="8128" y="22226"/>
                  </a:lnTo>
                  <a:cubicBezTo>
                    <a:pt x="8118" y="22313"/>
                    <a:pt x="8096" y="22401"/>
                    <a:pt x="8067" y="22483"/>
                  </a:cubicBezTo>
                  <a:cubicBezTo>
                    <a:pt x="8061" y="22498"/>
                    <a:pt x="8057" y="22515"/>
                    <a:pt x="8052" y="22530"/>
                  </a:cubicBezTo>
                  <a:cubicBezTo>
                    <a:pt x="8126" y="22530"/>
                    <a:pt x="8184" y="22473"/>
                    <a:pt x="8231" y="22414"/>
                  </a:cubicBezTo>
                  <a:cubicBezTo>
                    <a:pt x="8301" y="22383"/>
                    <a:pt x="8371" y="22353"/>
                    <a:pt x="8441" y="22324"/>
                  </a:cubicBezTo>
                  <a:lnTo>
                    <a:pt x="8441" y="22324"/>
                  </a:lnTo>
                  <a:cubicBezTo>
                    <a:pt x="8438" y="22327"/>
                    <a:pt x="8435" y="22330"/>
                    <a:pt x="8433" y="22334"/>
                  </a:cubicBezTo>
                  <a:cubicBezTo>
                    <a:pt x="8439" y="22329"/>
                    <a:pt x="8445" y="22324"/>
                    <a:pt x="8451" y="22319"/>
                  </a:cubicBezTo>
                  <a:lnTo>
                    <a:pt x="8451" y="22319"/>
                  </a:lnTo>
                  <a:cubicBezTo>
                    <a:pt x="8448" y="22321"/>
                    <a:pt x="8444" y="22322"/>
                    <a:pt x="8441" y="22324"/>
                  </a:cubicBezTo>
                  <a:lnTo>
                    <a:pt x="8441" y="22324"/>
                  </a:lnTo>
                  <a:cubicBezTo>
                    <a:pt x="8653" y="22046"/>
                    <a:pt x="8885" y="21787"/>
                    <a:pt x="9050" y="21474"/>
                  </a:cubicBezTo>
                  <a:lnTo>
                    <a:pt x="9050" y="21474"/>
                  </a:lnTo>
                  <a:cubicBezTo>
                    <a:pt x="9050" y="21538"/>
                    <a:pt x="9050" y="21602"/>
                    <a:pt x="9048" y="21667"/>
                  </a:cubicBezTo>
                  <a:cubicBezTo>
                    <a:pt x="8882" y="21912"/>
                    <a:pt x="8682" y="22133"/>
                    <a:pt x="8451" y="22319"/>
                  </a:cubicBezTo>
                  <a:lnTo>
                    <a:pt x="8451" y="22319"/>
                  </a:lnTo>
                  <a:cubicBezTo>
                    <a:pt x="8542" y="22280"/>
                    <a:pt x="8633" y="22242"/>
                    <a:pt x="8723" y="22203"/>
                  </a:cubicBezTo>
                  <a:lnTo>
                    <a:pt x="8723" y="22203"/>
                  </a:lnTo>
                  <a:cubicBezTo>
                    <a:pt x="8553" y="22406"/>
                    <a:pt x="8289" y="22504"/>
                    <a:pt x="8055" y="22631"/>
                  </a:cubicBezTo>
                  <a:cubicBezTo>
                    <a:pt x="7795" y="22774"/>
                    <a:pt x="7563" y="22967"/>
                    <a:pt x="7371" y="23193"/>
                  </a:cubicBezTo>
                  <a:cubicBezTo>
                    <a:pt x="7243" y="23253"/>
                    <a:pt x="7120" y="23315"/>
                    <a:pt x="6997" y="23381"/>
                  </a:cubicBezTo>
                  <a:cubicBezTo>
                    <a:pt x="6956" y="23403"/>
                    <a:pt x="6914" y="23427"/>
                    <a:pt x="6888" y="23468"/>
                  </a:cubicBezTo>
                  <a:cubicBezTo>
                    <a:pt x="6863" y="23507"/>
                    <a:pt x="6863" y="23568"/>
                    <a:pt x="6901" y="23594"/>
                  </a:cubicBezTo>
                  <a:cubicBezTo>
                    <a:pt x="6915" y="23606"/>
                    <a:pt x="6936" y="23612"/>
                    <a:pt x="6953" y="23615"/>
                  </a:cubicBezTo>
                  <a:cubicBezTo>
                    <a:pt x="7015" y="23627"/>
                    <a:pt x="7077" y="23633"/>
                    <a:pt x="7140" y="23633"/>
                  </a:cubicBezTo>
                  <a:cubicBezTo>
                    <a:pt x="7241" y="23633"/>
                    <a:pt x="7342" y="23618"/>
                    <a:pt x="7442" y="23593"/>
                  </a:cubicBezTo>
                  <a:lnTo>
                    <a:pt x="7442" y="23593"/>
                  </a:lnTo>
                  <a:cubicBezTo>
                    <a:pt x="7120" y="23764"/>
                    <a:pt x="6779" y="23902"/>
                    <a:pt x="6440" y="24034"/>
                  </a:cubicBezTo>
                  <a:cubicBezTo>
                    <a:pt x="6404" y="24049"/>
                    <a:pt x="6363" y="24065"/>
                    <a:pt x="6340" y="24095"/>
                  </a:cubicBezTo>
                  <a:cubicBezTo>
                    <a:pt x="6317" y="24127"/>
                    <a:pt x="6317" y="24179"/>
                    <a:pt x="6350" y="24200"/>
                  </a:cubicBezTo>
                  <a:cubicBezTo>
                    <a:pt x="6362" y="24205"/>
                    <a:pt x="6374" y="24207"/>
                    <a:pt x="6386" y="24207"/>
                  </a:cubicBezTo>
                  <a:cubicBezTo>
                    <a:pt x="6397" y="24207"/>
                    <a:pt x="6408" y="24206"/>
                    <a:pt x="6419" y="24204"/>
                  </a:cubicBezTo>
                  <a:cubicBezTo>
                    <a:pt x="6658" y="24174"/>
                    <a:pt x="6996" y="24144"/>
                    <a:pt x="7199" y="23996"/>
                  </a:cubicBezTo>
                  <a:lnTo>
                    <a:pt x="7199" y="23996"/>
                  </a:lnTo>
                  <a:cubicBezTo>
                    <a:pt x="6982" y="24157"/>
                    <a:pt x="6829" y="24358"/>
                    <a:pt x="6763" y="24572"/>
                  </a:cubicBezTo>
                  <a:cubicBezTo>
                    <a:pt x="7007" y="24355"/>
                    <a:pt x="7251" y="24142"/>
                    <a:pt x="7495" y="23925"/>
                  </a:cubicBezTo>
                  <a:lnTo>
                    <a:pt x="7495" y="23925"/>
                  </a:lnTo>
                  <a:cubicBezTo>
                    <a:pt x="7409" y="24057"/>
                    <a:pt x="7355" y="24201"/>
                    <a:pt x="7335" y="24345"/>
                  </a:cubicBezTo>
                  <a:cubicBezTo>
                    <a:pt x="7487" y="24178"/>
                    <a:pt x="7640" y="24011"/>
                    <a:pt x="7794" y="23845"/>
                  </a:cubicBezTo>
                  <a:cubicBezTo>
                    <a:pt x="7801" y="23957"/>
                    <a:pt x="7853" y="24071"/>
                    <a:pt x="7939" y="24166"/>
                  </a:cubicBezTo>
                  <a:cubicBezTo>
                    <a:pt x="7910" y="24211"/>
                    <a:pt x="7887" y="24261"/>
                    <a:pt x="7872" y="24310"/>
                  </a:cubicBezTo>
                  <a:cubicBezTo>
                    <a:pt x="8068" y="24226"/>
                    <a:pt x="8253" y="24134"/>
                    <a:pt x="8427" y="24033"/>
                  </a:cubicBezTo>
                  <a:lnTo>
                    <a:pt x="8427" y="24033"/>
                  </a:lnTo>
                  <a:cubicBezTo>
                    <a:pt x="8231" y="24208"/>
                    <a:pt x="8071" y="24405"/>
                    <a:pt x="7954" y="24609"/>
                  </a:cubicBezTo>
                  <a:cubicBezTo>
                    <a:pt x="8199" y="24484"/>
                    <a:pt x="8415" y="24338"/>
                    <a:pt x="8607" y="24175"/>
                  </a:cubicBezTo>
                  <a:lnTo>
                    <a:pt x="8607" y="24175"/>
                  </a:lnTo>
                  <a:cubicBezTo>
                    <a:pt x="8575" y="24219"/>
                    <a:pt x="8543" y="24262"/>
                    <a:pt x="8513" y="24306"/>
                  </a:cubicBezTo>
                  <a:cubicBezTo>
                    <a:pt x="8317" y="24582"/>
                    <a:pt x="8141" y="24863"/>
                    <a:pt x="7984" y="25147"/>
                  </a:cubicBezTo>
                  <a:cubicBezTo>
                    <a:pt x="8267" y="24906"/>
                    <a:pt x="8492" y="24633"/>
                    <a:pt x="8643" y="24349"/>
                  </a:cubicBezTo>
                  <a:lnTo>
                    <a:pt x="8643" y="24349"/>
                  </a:lnTo>
                  <a:cubicBezTo>
                    <a:pt x="8640" y="24513"/>
                    <a:pt x="8652" y="24676"/>
                    <a:pt x="8681" y="24834"/>
                  </a:cubicBezTo>
                  <a:cubicBezTo>
                    <a:pt x="8953" y="24566"/>
                    <a:pt x="8816" y="24232"/>
                    <a:pt x="9001" y="23938"/>
                  </a:cubicBezTo>
                  <a:lnTo>
                    <a:pt x="9001" y="23938"/>
                  </a:lnTo>
                  <a:cubicBezTo>
                    <a:pt x="9165" y="24163"/>
                    <a:pt x="8940" y="24500"/>
                    <a:pt x="9048" y="24749"/>
                  </a:cubicBezTo>
                  <a:cubicBezTo>
                    <a:pt x="9141" y="24651"/>
                    <a:pt x="9199" y="24541"/>
                    <a:pt x="9217" y="24434"/>
                  </a:cubicBezTo>
                  <a:cubicBezTo>
                    <a:pt x="9252" y="24464"/>
                    <a:pt x="9291" y="24495"/>
                    <a:pt x="9348" y="24502"/>
                  </a:cubicBezTo>
                  <a:cubicBezTo>
                    <a:pt x="9353" y="24503"/>
                    <a:pt x="9359" y="24503"/>
                    <a:pt x="9365" y="24503"/>
                  </a:cubicBezTo>
                  <a:cubicBezTo>
                    <a:pt x="9421" y="24503"/>
                    <a:pt x="9486" y="24474"/>
                    <a:pt x="9494" y="24434"/>
                  </a:cubicBezTo>
                  <a:cubicBezTo>
                    <a:pt x="9502" y="24403"/>
                    <a:pt x="9475" y="24378"/>
                    <a:pt x="9451" y="24357"/>
                  </a:cubicBezTo>
                  <a:cubicBezTo>
                    <a:pt x="9229" y="24159"/>
                    <a:pt x="9192" y="23851"/>
                    <a:pt x="9356" y="23571"/>
                  </a:cubicBezTo>
                  <a:lnTo>
                    <a:pt x="9356" y="23571"/>
                  </a:lnTo>
                  <a:cubicBezTo>
                    <a:pt x="9432" y="23786"/>
                    <a:pt x="9507" y="23999"/>
                    <a:pt x="9581" y="24214"/>
                  </a:cubicBezTo>
                  <a:cubicBezTo>
                    <a:pt x="9577" y="24195"/>
                    <a:pt x="9624" y="24069"/>
                    <a:pt x="9624" y="24030"/>
                  </a:cubicBezTo>
                  <a:cubicBezTo>
                    <a:pt x="9622" y="23957"/>
                    <a:pt x="9589" y="23888"/>
                    <a:pt x="9579" y="23816"/>
                  </a:cubicBezTo>
                  <a:cubicBezTo>
                    <a:pt x="9567" y="23731"/>
                    <a:pt x="9564" y="23641"/>
                    <a:pt x="9581" y="23556"/>
                  </a:cubicBezTo>
                  <a:cubicBezTo>
                    <a:pt x="9602" y="23707"/>
                    <a:pt x="9631" y="23851"/>
                    <a:pt x="9702" y="23986"/>
                  </a:cubicBezTo>
                  <a:cubicBezTo>
                    <a:pt x="9734" y="23928"/>
                    <a:pt x="9767" y="23870"/>
                    <a:pt x="9799" y="23815"/>
                  </a:cubicBezTo>
                  <a:cubicBezTo>
                    <a:pt x="9825" y="23927"/>
                    <a:pt x="9850" y="24041"/>
                    <a:pt x="9876" y="24153"/>
                  </a:cubicBezTo>
                  <a:cubicBezTo>
                    <a:pt x="9857" y="24163"/>
                    <a:pt x="9843" y="24172"/>
                    <a:pt x="9831" y="24187"/>
                  </a:cubicBezTo>
                  <a:cubicBezTo>
                    <a:pt x="9806" y="24214"/>
                    <a:pt x="9806" y="24259"/>
                    <a:pt x="9841" y="24277"/>
                  </a:cubicBezTo>
                  <a:cubicBezTo>
                    <a:pt x="9852" y="24283"/>
                    <a:pt x="9864" y="24284"/>
                    <a:pt x="9877" y="24284"/>
                  </a:cubicBezTo>
                  <a:cubicBezTo>
                    <a:pt x="9886" y="24284"/>
                    <a:pt x="9896" y="24283"/>
                    <a:pt x="9905" y="24283"/>
                  </a:cubicBezTo>
                  <a:cubicBezTo>
                    <a:pt x="9949" y="24479"/>
                    <a:pt x="9994" y="24675"/>
                    <a:pt x="10037" y="24871"/>
                  </a:cubicBezTo>
                  <a:cubicBezTo>
                    <a:pt x="10048" y="24912"/>
                    <a:pt x="10073" y="24964"/>
                    <a:pt x="10110" y="24964"/>
                  </a:cubicBezTo>
                  <a:cubicBezTo>
                    <a:pt x="10114" y="24964"/>
                    <a:pt x="10118" y="24963"/>
                    <a:pt x="10122" y="24962"/>
                  </a:cubicBezTo>
                  <a:cubicBezTo>
                    <a:pt x="10161" y="24951"/>
                    <a:pt x="10165" y="24898"/>
                    <a:pt x="10161" y="24858"/>
                  </a:cubicBezTo>
                  <a:cubicBezTo>
                    <a:pt x="10146" y="24720"/>
                    <a:pt x="10132" y="24582"/>
                    <a:pt x="10117" y="24442"/>
                  </a:cubicBezTo>
                  <a:lnTo>
                    <a:pt x="10117" y="24442"/>
                  </a:lnTo>
                  <a:cubicBezTo>
                    <a:pt x="10225" y="24669"/>
                    <a:pt x="10413" y="24856"/>
                    <a:pt x="10640" y="24964"/>
                  </a:cubicBezTo>
                  <a:cubicBezTo>
                    <a:pt x="10662" y="24781"/>
                    <a:pt x="10550" y="24609"/>
                    <a:pt x="10428" y="24470"/>
                  </a:cubicBezTo>
                  <a:cubicBezTo>
                    <a:pt x="10447" y="24455"/>
                    <a:pt x="10466" y="24440"/>
                    <a:pt x="10485" y="24425"/>
                  </a:cubicBezTo>
                  <a:lnTo>
                    <a:pt x="10485" y="24425"/>
                  </a:lnTo>
                  <a:cubicBezTo>
                    <a:pt x="10486" y="24426"/>
                    <a:pt x="10487" y="24427"/>
                    <a:pt x="10488" y="24428"/>
                  </a:cubicBezTo>
                  <a:cubicBezTo>
                    <a:pt x="10490" y="24424"/>
                    <a:pt x="10493" y="24421"/>
                    <a:pt x="10495" y="24418"/>
                  </a:cubicBezTo>
                  <a:lnTo>
                    <a:pt x="10495" y="24418"/>
                  </a:lnTo>
                  <a:cubicBezTo>
                    <a:pt x="10492" y="24420"/>
                    <a:pt x="10489" y="24423"/>
                    <a:pt x="10485" y="24425"/>
                  </a:cubicBezTo>
                  <a:lnTo>
                    <a:pt x="10485" y="24425"/>
                  </a:lnTo>
                  <a:cubicBezTo>
                    <a:pt x="10441" y="24375"/>
                    <a:pt x="10398" y="24325"/>
                    <a:pt x="10358" y="24274"/>
                  </a:cubicBezTo>
                  <a:cubicBezTo>
                    <a:pt x="10422" y="24264"/>
                    <a:pt x="10488" y="24252"/>
                    <a:pt x="10550" y="24236"/>
                  </a:cubicBezTo>
                  <a:cubicBezTo>
                    <a:pt x="10573" y="24252"/>
                    <a:pt x="10595" y="24268"/>
                    <a:pt x="10618" y="24285"/>
                  </a:cubicBezTo>
                  <a:cubicBezTo>
                    <a:pt x="10571" y="24327"/>
                    <a:pt x="10530" y="24373"/>
                    <a:pt x="10495" y="24418"/>
                  </a:cubicBezTo>
                  <a:lnTo>
                    <a:pt x="10495" y="24418"/>
                  </a:lnTo>
                  <a:cubicBezTo>
                    <a:pt x="10532" y="24389"/>
                    <a:pt x="10568" y="24361"/>
                    <a:pt x="10604" y="24333"/>
                  </a:cubicBezTo>
                  <a:cubicBezTo>
                    <a:pt x="10633" y="24355"/>
                    <a:pt x="10662" y="24375"/>
                    <a:pt x="10691" y="24397"/>
                  </a:cubicBezTo>
                  <a:cubicBezTo>
                    <a:pt x="10705" y="24355"/>
                    <a:pt x="10700" y="24313"/>
                    <a:pt x="10682" y="24274"/>
                  </a:cubicBezTo>
                  <a:cubicBezTo>
                    <a:pt x="10782" y="24195"/>
                    <a:pt x="10884" y="24120"/>
                    <a:pt x="10983" y="24041"/>
                  </a:cubicBezTo>
                  <a:lnTo>
                    <a:pt x="10983" y="24041"/>
                  </a:lnTo>
                  <a:cubicBezTo>
                    <a:pt x="10899" y="24158"/>
                    <a:pt x="10843" y="24281"/>
                    <a:pt x="10823" y="24407"/>
                  </a:cubicBezTo>
                  <a:cubicBezTo>
                    <a:pt x="10910" y="24325"/>
                    <a:pt x="11000" y="24240"/>
                    <a:pt x="11087" y="24158"/>
                  </a:cubicBezTo>
                  <a:cubicBezTo>
                    <a:pt x="11109" y="24203"/>
                    <a:pt x="11132" y="24246"/>
                    <a:pt x="11160" y="24290"/>
                  </a:cubicBezTo>
                  <a:cubicBezTo>
                    <a:pt x="11228" y="24400"/>
                    <a:pt x="11339" y="24513"/>
                    <a:pt x="11495" y="24564"/>
                  </a:cubicBezTo>
                  <a:cubicBezTo>
                    <a:pt x="11476" y="24587"/>
                    <a:pt x="11459" y="24611"/>
                    <a:pt x="11443" y="24637"/>
                  </a:cubicBezTo>
                  <a:cubicBezTo>
                    <a:pt x="11482" y="24618"/>
                    <a:pt x="11520" y="24599"/>
                    <a:pt x="11559" y="24580"/>
                  </a:cubicBezTo>
                  <a:cubicBezTo>
                    <a:pt x="11561" y="24580"/>
                    <a:pt x="11562" y="24582"/>
                    <a:pt x="11564" y="24582"/>
                  </a:cubicBezTo>
                  <a:cubicBezTo>
                    <a:pt x="11564" y="24580"/>
                    <a:pt x="11562" y="24580"/>
                    <a:pt x="11562" y="24579"/>
                  </a:cubicBezTo>
                  <a:cubicBezTo>
                    <a:pt x="11590" y="24565"/>
                    <a:pt x="11617" y="24551"/>
                    <a:pt x="11645" y="24537"/>
                  </a:cubicBezTo>
                  <a:lnTo>
                    <a:pt x="11645" y="24537"/>
                  </a:lnTo>
                  <a:cubicBezTo>
                    <a:pt x="11647" y="24541"/>
                    <a:pt x="11649" y="24545"/>
                    <a:pt x="11651" y="24548"/>
                  </a:cubicBezTo>
                  <a:cubicBezTo>
                    <a:pt x="11658" y="24540"/>
                    <a:pt x="11665" y="24532"/>
                    <a:pt x="11671" y="24523"/>
                  </a:cubicBezTo>
                  <a:lnTo>
                    <a:pt x="11671" y="24523"/>
                  </a:lnTo>
                  <a:cubicBezTo>
                    <a:pt x="11663" y="24528"/>
                    <a:pt x="11654" y="24533"/>
                    <a:pt x="11645" y="24537"/>
                  </a:cubicBezTo>
                  <a:lnTo>
                    <a:pt x="11645" y="24537"/>
                  </a:lnTo>
                  <a:cubicBezTo>
                    <a:pt x="11615" y="24484"/>
                    <a:pt x="11586" y="24430"/>
                    <a:pt x="11555" y="24377"/>
                  </a:cubicBezTo>
                  <a:cubicBezTo>
                    <a:pt x="11600" y="24361"/>
                    <a:pt x="11643" y="24342"/>
                    <a:pt x="11687" y="24325"/>
                  </a:cubicBezTo>
                  <a:lnTo>
                    <a:pt x="11796" y="24384"/>
                  </a:lnTo>
                  <a:cubicBezTo>
                    <a:pt x="11751" y="24430"/>
                    <a:pt x="11711" y="24476"/>
                    <a:pt x="11671" y="24523"/>
                  </a:cubicBezTo>
                  <a:lnTo>
                    <a:pt x="11671" y="24523"/>
                  </a:lnTo>
                  <a:cubicBezTo>
                    <a:pt x="11726" y="24494"/>
                    <a:pt x="11779" y="24464"/>
                    <a:pt x="11831" y="24434"/>
                  </a:cubicBezTo>
                  <a:cubicBezTo>
                    <a:pt x="11860" y="24448"/>
                    <a:pt x="11889" y="24461"/>
                    <a:pt x="11919" y="24476"/>
                  </a:cubicBezTo>
                  <a:cubicBezTo>
                    <a:pt x="11757" y="24682"/>
                    <a:pt x="11606" y="24892"/>
                    <a:pt x="11474" y="25104"/>
                  </a:cubicBezTo>
                  <a:cubicBezTo>
                    <a:pt x="11709" y="24929"/>
                    <a:pt x="11905" y="24734"/>
                    <a:pt x="12050" y="24531"/>
                  </a:cubicBezTo>
                  <a:cubicBezTo>
                    <a:pt x="12079" y="24544"/>
                    <a:pt x="12108" y="24556"/>
                    <a:pt x="12137" y="24567"/>
                  </a:cubicBezTo>
                  <a:cubicBezTo>
                    <a:pt x="12143" y="24657"/>
                    <a:pt x="12152" y="24746"/>
                    <a:pt x="12171" y="24833"/>
                  </a:cubicBezTo>
                  <a:cubicBezTo>
                    <a:pt x="12243" y="24769"/>
                    <a:pt x="12285" y="24702"/>
                    <a:pt x="12314" y="24633"/>
                  </a:cubicBezTo>
                  <a:cubicBezTo>
                    <a:pt x="12381" y="24657"/>
                    <a:pt x="12448" y="24679"/>
                    <a:pt x="12515" y="24698"/>
                  </a:cubicBezTo>
                  <a:cubicBezTo>
                    <a:pt x="12521" y="24718"/>
                    <a:pt x="12526" y="24739"/>
                    <a:pt x="12535" y="24756"/>
                  </a:cubicBezTo>
                  <a:cubicBezTo>
                    <a:pt x="12550" y="24744"/>
                    <a:pt x="12561" y="24730"/>
                    <a:pt x="12573" y="24717"/>
                  </a:cubicBezTo>
                  <a:cubicBezTo>
                    <a:pt x="12595" y="24723"/>
                    <a:pt x="12615" y="24730"/>
                    <a:pt x="12635" y="24734"/>
                  </a:cubicBezTo>
                  <a:cubicBezTo>
                    <a:pt x="12624" y="24718"/>
                    <a:pt x="12612" y="24704"/>
                    <a:pt x="12598" y="24689"/>
                  </a:cubicBezTo>
                  <a:cubicBezTo>
                    <a:pt x="12651" y="24622"/>
                    <a:pt x="12688" y="24551"/>
                    <a:pt x="12701" y="24480"/>
                  </a:cubicBezTo>
                  <a:cubicBezTo>
                    <a:pt x="12735" y="24506"/>
                    <a:pt x="12775" y="24535"/>
                    <a:pt x="12831" y="24541"/>
                  </a:cubicBezTo>
                  <a:cubicBezTo>
                    <a:pt x="12836" y="24541"/>
                    <a:pt x="12840" y="24542"/>
                    <a:pt x="12845" y="24542"/>
                  </a:cubicBezTo>
                  <a:cubicBezTo>
                    <a:pt x="12901" y="24542"/>
                    <a:pt x="12970" y="24518"/>
                    <a:pt x="12978" y="24480"/>
                  </a:cubicBezTo>
                  <a:cubicBezTo>
                    <a:pt x="12985" y="24454"/>
                    <a:pt x="12958" y="24434"/>
                    <a:pt x="12934" y="24415"/>
                  </a:cubicBezTo>
                  <a:cubicBezTo>
                    <a:pt x="12921" y="24406"/>
                    <a:pt x="12913" y="24396"/>
                    <a:pt x="12902" y="24384"/>
                  </a:cubicBezTo>
                  <a:cubicBezTo>
                    <a:pt x="12929" y="24378"/>
                    <a:pt x="12955" y="24372"/>
                    <a:pt x="12981" y="24365"/>
                  </a:cubicBezTo>
                  <a:lnTo>
                    <a:pt x="12981" y="24365"/>
                  </a:lnTo>
                  <a:cubicBezTo>
                    <a:pt x="12991" y="24377"/>
                    <a:pt x="13002" y="24388"/>
                    <a:pt x="13013" y="24399"/>
                  </a:cubicBezTo>
                  <a:cubicBezTo>
                    <a:pt x="13060" y="24373"/>
                    <a:pt x="13106" y="24346"/>
                    <a:pt x="13153" y="24320"/>
                  </a:cubicBezTo>
                  <a:lnTo>
                    <a:pt x="13153" y="24320"/>
                  </a:lnTo>
                  <a:cubicBezTo>
                    <a:pt x="13096" y="24336"/>
                    <a:pt x="13039" y="24351"/>
                    <a:pt x="12981" y="24365"/>
                  </a:cubicBezTo>
                  <a:lnTo>
                    <a:pt x="12981" y="24365"/>
                  </a:lnTo>
                  <a:cubicBezTo>
                    <a:pt x="12924" y="24301"/>
                    <a:pt x="12888" y="24228"/>
                    <a:pt x="12875" y="24149"/>
                  </a:cubicBezTo>
                  <a:cubicBezTo>
                    <a:pt x="12949" y="24127"/>
                    <a:pt x="13026" y="24105"/>
                    <a:pt x="13100" y="24085"/>
                  </a:cubicBezTo>
                  <a:cubicBezTo>
                    <a:pt x="13129" y="24156"/>
                    <a:pt x="13158" y="24229"/>
                    <a:pt x="13187" y="24300"/>
                  </a:cubicBezTo>
                  <a:cubicBezTo>
                    <a:pt x="13176" y="24306"/>
                    <a:pt x="13164" y="24313"/>
                    <a:pt x="13153" y="24320"/>
                  </a:cubicBezTo>
                  <a:lnTo>
                    <a:pt x="13153" y="24320"/>
                  </a:lnTo>
                  <a:cubicBezTo>
                    <a:pt x="13225" y="24299"/>
                    <a:pt x="13297" y="24276"/>
                    <a:pt x="13367" y="24252"/>
                  </a:cubicBezTo>
                  <a:lnTo>
                    <a:pt x="13524" y="24862"/>
                  </a:lnTo>
                  <a:cubicBezTo>
                    <a:pt x="13535" y="24898"/>
                    <a:pt x="13560" y="24943"/>
                    <a:pt x="13598" y="24943"/>
                  </a:cubicBezTo>
                  <a:cubicBezTo>
                    <a:pt x="13601" y="24943"/>
                    <a:pt x="13605" y="24942"/>
                    <a:pt x="13608" y="24942"/>
                  </a:cubicBezTo>
                  <a:cubicBezTo>
                    <a:pt x="13647" y="24933"/>
                    <a:pt x="13652" y="24885"/>
                    <a:pt x="13647" y="24850"/>
                  </a:cubicBezTo>
                  <a:cubicBezTo>
                    <a:pt x="13633" y="24731"/>
                    <a:pt x="13618" y="24609"/>
                    <a:pt x="13604" y="24490"/>
                  </a:cubicBezTo>
                  <a:lnTo>
                    <a:pt x="13604" y="24490"/>
                  </a:lnTo>
                  <a:cubicBezTo>
                    <a:pt x="13704" y="24673"/>
                    <a:pt x="13875" y="24827"/>
                    <a:pt x="14082" y="24923"/>
                  </a:cubicBezTo>
                  <a:cubicBezTo>
                    <a:pt x="14076" y="24927"/>
                    <a:pt x="14071" y="24929"/>
                    <a:pt x="14066" y="24933"/>
                  </a:cubicBezTo>
                  <a:cubicBezTo>
                    <a:pt x="13873" y="25029"/>
                    <a:pt x="13665" y="25125"/>
                    <a:pt x="13553" y="25257"/>
                  </a:cubicBezTo>
                  <a:cubicBezTo>
                    <a:pt x="14038" y="25141"/>
                    <a:pt x="14490" y="24969"/>
                    <a:pt x="14873" y="24753"/>
                  </a:cubicBezTo>
                  <a:lnTo>
                    <a:pt x="14873" y="24753"/>
                  </a:lnTo>
                  <a:cubicBezTo>
                    <a:pt x="14792" y="24876"/>
                    <a:pt x="14710" y="25001"/>
                    <a:pt x="14628" y="25125"/>
                  </a:cubicBezTo>
                  <a:cubicBezTo>
                    <a:pt x="14821" y="25094"/>
                    <a:pt x="14954" y="24984"/>
                    <a:pt x="15033" y="24876"/>
                  </a:cubicBezTo>
                  <a:cubicBezTo>
                    <a:pt x="15111" y="24768"/>
                    <a:pt x="15155" y="24651"/>
                    <a:pt x="15264" y="24551"/>
                  </a:cubicBezTo>
                  <a:cubicBezTo>
                    <a:pt x="15317" y="24574"/>
                    <a:pt x="15361" y="24608"/>
                    <a:pt x="15389" y="24646"/>
                  </a:cubicBezTo>
                  <a:cubicBezTo>
                    <a:pt x="15458" y="24646"/>
                    <a:pt x="15511" y="24611"/>
                    <a:pt x="15548" y="24572"/>
                  </a:cubicBezTo>
                  <a:cubicBezTo>
                    <a:pt x="15608" y="24593"/>
                    <a:pt x="15670" y="24615"/>
                    <a:pt x="15731" y="24633"/>
                  </a:cubicBezTo>
                  <a:cubicBezTo>
                    <a:pt x="15710" y="24657"/>
                    <a:pt x="15686" y="24680"/>
                    <a:pt x="15662" y="24702"/>
                  </a:cubicBezTo>
                  <a:cubicBezTo>
                    <a:pt x="15576" y="24778"/>
                    <a:pt x="15460" y="24868"/>
                    <a:pt x="15502" y="24966"/>
                  </a:cubicBezTo>
                  <a:cubicBezTo>
                    <a:pt x="15649" y="24876"/>
                    <a:pt x="15795" y="24788"/>
                    <a:pt x="15942" y="24696"/>
                  </a:cubicBezTo>
                  <a:cubicBezTo>
                    <a:pt x="15975" y="24705"/>
                    <a:pt x="16007" y="24712"/>
                    <a:pt x="16041" y="24723"/>
                  </a:cubicBezTo>
                  <a:cubicBezTo>
                    <a:pt x="15977" y="24831"/>
                    <a:pt x="15874" y="24923"/>
                    <a:pt x="15779" y="25016"/>
                  </a:cubicBezTo>
                  <a:cubicBezTo>
                    <a:pt x="15651" y="25139"/>
                    <a:pt x="15531" y="25290"/>
                    <a:pt x="15553" y="25453"/>
                  </a:cubicBezTo>
                  <a:cubicBezTo>
                    <a:pt x="15779" y="25363"/>
                    <a:pt x="15967" y="25202"/>
                    <a:pt x="16075" y="25007"/>
                  </a:cubicBezTo>
                  <a:lnTo>
                    <a:pt x="16075" y="25007"/>
                  </a:lnTo>
                  <a:cubicBezTo>
                    <a:pt x="16061" y="25125"/>
                    <a:pt x="16046" y="25245"/>
                    <a:pt x="16032" y="25363"/>
                  </a:cubicBezTo>
                  <a:cubicBezTo>
                    <a:pt x="16028" y="25398"/>
                    <a:pt x="16032" y="25443"/>
                    <a:pt x="16071" y="25452"/>
                  </a:cubicBezTo>
                  <a:cubicBezTo>
                    <a:pt x="16076" y="25453"/>
                    <a:pt x="16080" y="25453"/>
                    <a:pt x="16084" y="25453"/>
                  </a:cubicBezTo>
                  <a:cubicBezTo>
                    <a:pt x="16122" y="25453"/>
                    <a:pt x="16146" y="25410"/>
                    <a:pt x="16155" y="25373"/>
                  </a:cubicBezTo>
                  <a:lnTo>
                    <a:pt x="16395" y="24470"/>
                  </a:lnTo>
                  <a:cubicBezTo>
                    <a:pt x="16427" y="24519"/>
                    <a:pt x="16460" y="24567"/>
                    <a:pt x="16492" y="24618"/>
                  </a:cubicBezTo>
                  <a:cubicBezTo>
                    <a:pt x="16563" y="24502"/>
                    <a:pt x="16592" y="24378"/>
                    <a:pt x="16613" y="24251"/>
                  </a:cubicBezTo>
                  <a:cubicBezTo>
                    <a:pt x="16630" y="24320"/>
                    <a:pt x="16629" y="24399"/>
                    <a:pt x="16616" y="24471"/>
                  </a:cubicBezTo>
                  <a:cubicBezTo>
                    <a:pt x="16607" y="24534"/>
                    <a:pt x="16572" y="24593"/>
                    <a:pt x="16571" y="24654"/>
                  </a:cubicBezTo>
                  <a:cubicBezTo>
                    <a:pt x="16571" y="24688"/>
                    <a:pt x="16617" y="24797"/>
                    <a:pt x="16613" y="24813"/>
                  </a:cubicBezTo>
                  <a:cubicBezTo>
                    <a:pt x="16687" y="24630"/>
                    <a:pt x="16762" y="24447"/>
                    <a:pt x="16838" y="24262"/>
                  </a:cubicBezTo>
                  <a:lnTo>
                    <a:pt x="16838" y="24262"/>
                  </a:lnTo>
                  <a:cubicBezTo>
                    <a:pt x="17002" y="24502"/>
                    <a:pt x="16966" y="24768"/>
                    <a:pt x="16743" y="24936"/>
                  </a:cubicBezTo>
                  <a:cubicBezTo>
                    <a:pt x="16719" y="24955"/>
                    <a:pt x="16693" y="24974"/>
                    <a:pt x="16700" y="25001"/>
                  </a:cubicBezTo>
                  <a:cubicBezTo>
                    <a:pt x="16709" y="25036"/>
                    <a:pt x="16776" y="25060"/>
                    <a:pt x="16830" y="25060"/>
                  </a:cubicBezTo>
                  <a:cubicBezTo>
                    <a:pt x="16836" y="25060"/>
                    <a:pt x="16841" y="25060"/>
                    <a:pt x="16847" y="25059"/>
                  </a:cubicBezTo>
                  <a:cubicBezTo>
                    <a:pt x="16905" y="25054"/>
                    <a:pt x="16942" y="25027"/>
                    <a:pt x="16977" y="25001"/>
                  </a:cubicBezTo>
                  <a:cubicBezTo>
                    <a:pt x="16995" y="25094"/>
                    <a:pt x="17053" y="25189"/>
                    <a:pt x="17146" y="25271"/>
                  </a:cubicBezTo>
                  <a:cubicBezTo>
                    <a:pt x="17256" y="25059"/>
                    <a:pt x="17030" y="24770"/>
                    <a:pt x="17194" y="24577"/>
                  </a:cubicBezTo>
                  <a:lnTo>
                    <a:pt x="17194" y="24577"/>
                  </a:lnTo>
                  <a:cubicBezTo>
                    <a:pt x="17377" y="24829"/>
                    <a:pt x="17242" y="25115"/>
                    <a:pt x="17513" y="25344"/>
                  </a:cubicBezTo>
                  <a:cubicBezTo>
                    <a:pt x="17542" y="25209"/>
                    <a:pt x="17554" y="25071"/>
                    <a:pt x="17551" y="24930"/>
                  </a:cubicBezTo>
                  <a:lnTo>
                    <a:pt x="17551" y="24930"/>
                  </a:lnTo>
                  <a:cubicBezTo>
                    <a:pt x="17647" y="25087"/>
                    <a:pt x="17776" y="25240"/>
                    <a:pt x="17930" y="25383"/>
                  </a:cubicBezTo>
                  <a:cubicBezTo>
                    <a:pt x="17856" y="25415"/>
                    <a:pt x="17779" y="25449"/>
                    <a:pt x="17703" y="25479"/>
                  </a:cubicBezTo>
                  <a:cubicBezTo>
                    <a:pt x="17600" y="25518"/>
                    <a:pt x="17481" y="25569"/>
                    <a:pt x="17455" y="25678"/>
                  </a:cubicBezTo>
                  <a:cubicBezTo>
                    <a:pt x="17618" y="25668"/>
                    <a:pt x="17785" y="25652"/>
                    <a:pt x="17946" y="25645"/>
                  </a:cubicBezTo>
                  <a:lnTo>
                    <a:pt x="17946" y="25645"/>
                  </a:lnTo>
                  <a:cubicBezTo>
                    <a:pt x="17808" y="25746"/>
                    <a:pt x="17668" y="25842"/>
                    <a:pt x="17517" y="25923"/>
                  </a:cubicBezTo>
                  <a:cubicBezTo>
                    <a:pt x="17401" y="25987"/>
                    <a:pt x="17262" y="26019"/>
                    <a:pt x="17154" y="26098"/>
                  </a:cubicBezTo>
                  <a:cubicBezTo>
                    <a:pt x="17213" y="26112"/>
                    <a:pt x="17274" y="26119"/>
                    <a:pt x="17335" y="26119"/>
                  </a:cubicBezTo>
                  <a:cubicBezTo>
                    <a:pt x="17455" y="26119"/>
                    <a:pt x="17575" y="26092"/>
                    <a:pt x="17682" y="26041"/>
                  </a:cubicBezTo>
                  <a:lnTo>
                    <a:pt x="17682" y="26041"/>
                  </a:lnTo>
                  <a:cubicBezTo>
                    <a:pt x="17565" y="26233"/>
                    <a:pt x="17314" y="26320"/>
                    <a:pt x="17204" y="26513"/>
                  </a:cubicBezTo>
                  <a:cubicBezTo>
                    <a:pt x="17227" y="26539"/>
                    <a:pt x="17260" y="26549"/>
                    <a:pt x="17295" y="26549"/>
                  </a:cubicBezTo>
                  <a:cubicBezTo>
                    <a:pt x="17345" y="26549"/>
                    <a:pt x="17402" y="26528"/>
                    <a:pt x="17448" y="26503"/>
                  </a:cubicBezTo>
                  <a:cubicBezTo>
                    <a:pt x="17827" y="26300"/>
                    <a:pt x="18181" y="26025"/>
                    <a:pt x="18467" y="25704"/>
                  </a:cubicBezTo>
                  <a:lnTo>
                    <a:pt x="18467" y="25704"/>
                  </a:lnTo>
                  <a:cubicBezTo>
                    <a:pt x="18406" y="25964"/>
                    <a:pt x="18164" y="26154"/>
                    <a:pt x="18120" y="26417"/>
                  </a:cubicBezTo>
                  <a:cubicBezTo>
                    <a:pt x="18123" y="26417"/>
                    <a:pt x="18125" y="26417"/>
                    <a:pt x="18128" y="26417"/>
                  </a:cubicBezTo>
                  <a:cubicBezTo>
                    <a:pt x="18208" y="26417"/>
                    <a:pt x="18274" y="26351"/>
                    <a:pt x="18329" y="26291"/>
                  </a:cubicBezTo>
                  <a:cubicBezTo>
                    <a:pt x="18461" y="26141"/>
                    <a:pt x="18596" y="25993"/>
                    <a:pt x="18729" y="25844"/>
                  </a:cubicBezTo>
                  <a:lnTo>
                    <a:pt x="18729" y="25844"/>
                  </a:lnTo>
                  <a:cubicBezTo>
                    <a:pt x="18718" y="25931"/>
                    <a:pt x="18697" y="26018"/>
                    <a:pt x="18668" y="26102"/>
                  </a:cubicBezTo>
                  <a:cubicBezTo>
                    <a:pt x="18662" y="26117"/>
                    <a:pt x="18657" y="26133"/>
                    <a:pt x="18653" y="26147"/>
                  </a:cubicBezTo>
                  <a:cubicBezTo>
                    <a:pt x="18727" y="26147"/>
                    <a:pt x="18785" y="26090"/>
                    <a:pt x="18832" y="26031"/>
                  </a:cubicBezTo>
                  <a:cubicBezTo>
                    <a:pt x="18906" y="25999"/>
                    <a:pt x="18980" y="25968"/>
                    <a:pt x="19054" y="25936"/>
                  </a:cubicBezTo>
                  <a:lnTo>
                    <a:pt x="19054" y="25936"/>
                  </a:lnTo>
                  <a:cubicBezTo>
                    <a:pt x="19050" y="25941"/>
                    <a:pt x="19046" y="25946"/>
                    <a:pt x="19042" y="25951"/>
                  </a:cubicBezTo>
                  <a:cubicBezTo>
                    <a:pt x="19051" y="25944"/>
                    <a:pt x="19060" y="25937"/>
                    <a:pt x="19069" y="25929"/>
                  </a:cubicBezTo>
                  <a:lnTo>
                    <a:pt x="19069" y="25929"/>
                  </a:lnTo>
                  <a:cubicBezTo>
                    <a:pt x="19064" y="25932"/>
                    <a:pt x="19059" y="25934"/>
                    <a:pt x="19054" y="25936"/>
                  </a:cubicBezTo>
                  <a:lnTo>
                    <a:pt x="19054" y="25936"/>
                  </a:lnTo>
                  <a:cubicBezTo>
                    <a:pt x="19265" y="25660"/>
                    <a:pt x="19494" y="25402"/>
                    <a:pt x="19659" y="25093"/>
                  </a:cubicBezTo>
                  <a:lnTo>
                    <a:pt x="19659" y="25093"/>
                  </a:lnTo>
                  <a:cubicBezTo>
                    <a:pt x="19662" y="25157"/>
                    <a:pt x="19659" y="25222"/>
                    <a:pt x="19658" y="25285"/>
                  </a:cubicBezTo>
                  <a:cubicBezTo>
                    <a:pt x="19494" y="25526"/>
                    <a:pt x="19296" y="25744"/>
                    <a:pt x="19069" y="25929"/>
                  </a:cubicBezTo>
                  <a:lnTo>
                    <a:pt x="19069" y="25929"/>
                  </a:lnTo>
                  <a:cubicBezTo>
                    <a:pt x="19100" y="25916"/>
                    <a:pt x="19132" y="25902"/>
                    <a:pt x="19163" y="25889"/>
                  </a:cubicBezTo>
                  <a:cubicBezTo>
                    <a:pt x="19186" y="25899"/>
                    <a:pt x="19212" y="25906"/>
                    <a:pt x="19238" y="25907"/>
                  </a:cubicBezTo>
                  <a:cubicBezTo>
                    <a:pt x="19071" y="26054"/>
                    <a:pt x="18853" y="26141"/>
                    <a:pt x="18656" y="26250"/>
                  </a:cubicBezTo>
                  <a:cubicBezTo>
                    <a:pt x="18396" y="26394"/>
                    <a:pt x="18164" y="26586"/>
                    <a:pt x="17972" y="26814"/>
                  </a:cubicBezTo>
                  <a:cubicBezTo>
                    <a:pt x="17844" y="26873"/>
                    <a:pt x="17721" y="26934"/>
                    <a:pt x="17597" y="27000"/>
                  </a:cubicBezTo>
                  <a:cubicBezTo>
                    <a:pt x="17557" y="27021"/>
                    <a:pt x="17515" y="27047"/>
                    <a:pt x="17488" y="27087"/>
                  </a:cubicBezTo>
                  <a:cubicBezTo>
                    <a:pt x="17464" y="27127"/>
                    <a:pt x="17464" y="27187"/>
                    <a:pt x="17501" y="27214"/>
                  </a:cubicBezTo>
                  <a:cubicBezTo>
                    <a:pt x="17516" y="27225"/>
                    <a:pt x="17536" y="27230"/>
                    <a:pt x="17554" y="27235"/>
                  </a:cubicBezTo>
                  <a:cubicBezTo>
                    <a:pt x="17615" y="27247"/>
                    <a:pt x="17677" y="27252"/>
                    <a:pt x="17738" y="27252"/>
                  </a:cubicBezTo>
                  <a:cubicBezTo>
                    <a:pt x="17840" y="27252"/>
                    <a:pt x="17942" y="27237"/>
                    <a:pt x="18043" y="27213"/>
                  </a:cubicBezTo>
                  <a:lnTo>
                    <a:pt x="18043" y="27213"/>
                  </a:lnTo>
                  <a:cubicBezTo>
                    <a:pt x="17721" y="27383"/>
                    <a:pt x="17380" y="27521"/>
                    <a:pt x="17041" y="27653"/>
                  </a:cubicBezTo>
                  <a:cubicBezTo>
                    <a:pt x="17005" y="27668"/>
                    <a:pt x="16964" y="27685"/>
                    <a:pt x="16941" y="27715"/>
                  </a:cubicBezTo>
                  <a:cubicBezTo>
                    <a:pt x="16918" y="27746"/>
                    <a:pt x="16918" y="27798"/>
                    <a:pt x="16951" y="27819"/>
                  </a:cubicBezTo>
                  <a:cubicBezTo>
                    <a:pt x="16962" y="27825"/>
                    <a:pt x="16974" y="27827"/>
                    <a:pt x="16987" y="27827"/>
                  </a:cubicBezTo>
                  <a:cubicBezTo>
                    <a:pt x="16998" y="27827"/>
                    <a:pt x="17008" y="27826"/>
                    <a:pt x="17019" y="27824"/>
                  </a:cubicBezTo>
                  <a:cubicBezTo>
                    <a:pt x="17259" y="27794"/>
                    <a:pt x="17600" y="27762"/>
                    <a:pt x="17803" y="27614"/>
                  </a:cubicBezTo>
                  <a:lnTo>
                    <a:pt x="17803" y="27614"/>
                  </a:lnTo>
                  <a:cubicBezTo>
                    <a:pt x="17585" y="27775"/>
                    <a:pt x="17430" y="27978"/>
                    <a:pt x="17364" y="28190"/>
                  </a:cubicBezTo>
                  <a:cubicBezTo>
                    <a:pt x="17607" y="27975"/>
                    <a:pt x="17851" y="27760"/>
                    <a:pt x="18095" y="27544"/>
                  </a:cubicBezTo>
                  <a:lnTo>
                    <a:pt x="18095" y="27544"/>
                  </a:lnTo>
                  <a:cubicBezTo>
                    <a:pt x="18010" y="27678"/>
                    <a:pt x="17956" y="27820"/>
                    <a:pt x="17936" y="27964"/>
                  </a:cubicBezTo>
                  <a:cubicBezTo>
                    <a:pt x="18088" y="27797"/>
                    <a:pt x="18241" y="27630"/>
                    <a:pt x="18395" y="27464"/>
                  </a:cubicBezTo>
                  <a:cubicBezTo>
                    <a:pt x="18402" y="27577"/>
                    <a:pt x="18454" y="27689"/>
                    <a:pt x="18540" y="27787"/>
                  </a:cubicBezTo>
                  <a:cubicBezTo>
                    <a:pt x="18511" y="27832"/>
                    <a:pt x="18487" y="27881"/>
                    <a:pt x="18473" y="27929"/>
                  </a:cubicBezTo>
                  <a:cubicBezTo>
                    <a:pt x="18669" y="27846"/>
                    <a:pt x="18853" y="27753"/>
                    <a:pt x="19028" y="27652"/>
                  </a:cubicBezTo>
                  <a:lnTo>
                    <a:pt x="19028" y="27652"/>
                  </a:lnTo>
                  <a:cubicBezTo>
                    <a:pt x="18832" y="27827"/>
                    <a:pt x="18672" y="28023"/>
                    <a:pt x="18554" y="28230"/>
                  </a:cubicBezTo>
                  <a:cubicBezTo>
                    <a:pt x="18800" y="28103"/>
                    <a:pt x="19016" y="27956"/>
                    <a:pt x="19208" y="27795"/>
                  </a:cubicBezTo>
                  <a:lnTo>
                    <a:pt x="19208" y="27795"/>
                  </a:lnTo>
                  <a:cubicBezTo>
                    <a:pt x="19176" y="27839"/>
                    <a:pt x="19144" y="27882"/>
                    <a:pt x="19113" y="27926"/>
                  </a:cubicBezTo>
                  <a:cubicBezTo>
                    <a:pt x="18917" y="28202"/>
                    <a:pt x="18742" y="28484"/>
                    <a:pt x="18585" y="28767"/>
                  </a:cubicBezTo>
                  <a:cubicBezTo>
                    <a:pt x="18820" y="28566"/>
                    <a:pt x="19013" y="28347"/>
                    <a:pt x="19158" y="28116"/>
                  </a:cubicBezTo>
                  <a:cubicBezTo>
                    <a:pt x="19175" y="28123"/>
                    <a:pt x="19192" y="28126"/>
                    <a:pt x="19210" y="28126"/>
                  </a:cubicBezTo>
                  <a:cubicBezTo>
                    <a:pt x="19223" y="28126"/>
                    <a:pt x="19236" y="28124"/>
                    <a:pt x="19250" y="28122"/>
                  </a:cubicBezTo>
                  <a:cubicBezTo>
                    <a:pt x="19256" y="28234"/>
                    <a:pt x="19264" y="28346"/>
                    <a:pt x="19282" y="28455"/>
                  </a:cubicBezTo>
                  <a:cubicBezTo>
                    <a:pt x="19417" y="28321"/>
                    <a:pt x="19452" y="28171"/>
                    <a:pt x="19474" y="28019"/>
                  </a:cubicBezTo>
                  <a:cubicBezTo>
                    <a:pt x="19533" y="27984"/>
                    <a:pt x="19593" y="27948"/>
                    <a:pt x="19651" y="27910"/>
                  </a:cubicBezTo>
                  <a:lnTo>
                    <a:pt x="19651" y="27910"/>
                  </a:lnTo>
                  <a:cubicBezTo>
                    <a:pt x="19629" y="28067"/>
                    <a:pt x="19587" y="28232"/>
                    <a:pt x="19648" y="28369"/>
                  </a:cubicBezTo>
                  <a:cubicBezTo>
                    <a:pt x="19739" y="28270"/>
                    <a:pt x="19797" y="28160"/>
                    <a:pt x="19816" y="28052"/>
                  </a:cubicBezTo>
                  <a:cubicBezTo>
                    <a:pt x="19851" y="28084"/>
                    <a:pt x="19890" y="28115"/>
                    <a:pt x="19947" y="28122"/>
                  </a:cubicBezTo>
                  <a:cubicBezTo>
                    <a:pt x="19953" y="28123"/>
                    <a:pt x="19959" y="28123"/>
                    <a:pt x="19965" y="28123"/>
                  </a:cubicBezTo>
                  <a:cubicBezTo>
                    <a:pt x="20020" y="28123"/>
                    <a:pt x="20086" y="28094"/>
                    <a:pt x="20094" y="28052"/>
                  </a:cubicBezTo>
                  <a:cubicBezTo>
                    <a:pt x="20099" y="28029"/>
                    <a:pt x="20085" y="28012"/>
                    <a:pt x="20066" y="27993"/>
                  </a:cubicBezTo>
                  <a:cubicBezTo>
                    <a:pt x="20091" y="27988"/>
                    <a:pt x="20115" y="27977"/>
                    <a:pt x="20137" y="27963"/>
                  </a:cubicBezTo>
                  <a:lnTo>
                    <a:pt x="20137" y="27963"/>
                  </a:lnTo>
                  <a:cubicBezTo>
                    <a:pt x="20147" y="27975"/>
                    <a:pt x="20159" y="27986"/>
                    <a:pt x="20171" y="27997"/>
                  </a:cubicBezTo>
                  <a:cubicBezTo>
                    <a:pt x="20177" y="27970"/>
                    <a:pt x="20185" y="27943"/>
                    <a:pt x="20194" y="27917"/>
                  </a:cubicBezTo>
                  <a:lnTo>
                    <a:pt x="20194" y="27917"/>
                  </a:lnTo>
                  <a:cubicBezTo>
                    <a:pt x="20176" y="27934"/>
                    <a:pt x="20157" y="27950"/>
                    <a:pt x="20137" y="27963"/>
                  </a:cubicBezTo>
                  <a:lnTo>
                    <a:pt x="20137" y="27963"/>
                  </a:lnTo>
                  <a:cubicBezTo>
                    <a:pt x="20083" y="27906"/>
                    <a:pt x="20043" y="27840"/>
                    <a:pt x="20018" y="27771"/>
                  </a:cubicBezTo>
                  <a:cubicBezTo>
                    <a:pt x="20086" y="27717"/>
                    <a:pt x="20153" y="27662"/>
                    <a:pt x="20218" y="27604"/>
                  </a:cubicBezTo>
                  <a:cubicBezTo>
                    <a:pt x="20237" y="27654"/>
                    <a:pt x="20255" y="27707"/>
                    <a:pt x="20274" y="27758"/>
                  </a:cubicBezTo>
                  <a:cubicBezTo>
                    <a:pt x="20243" y="27808"/>
                    <a:pt x="20215" y="27861"/>
                    <a:pt x="20194" y="27917"/>
                  </a:cubicBezTo>
                  <a:lnTo>
                    <a:pt x="20194" y="27917"/>
                  </a:lnTo>
                  <a:cubicBezTo>
                    <a:pt x="20211" y="27901"/>
                    <a:pt x="20226" y="27885"/>
                    <a:pt x="20240" y="27869"/>
                  </a:cubicBezTo>
                  <a:cubicBezTo>
                    <a:pt x="20310" y="27794"/>
                    <a:pt x="20378" y="27715"/>
                    <a:pt x="20448" y="27638"/>
                  </a:cubicBezTo>
                  <a:cubicBezTo>
                    <a:pt x="20465" y="27717"/>
                    <a:pt x="20483" y="27795"/>
                    <a:pt x="20500" y="27874"/>
                  </a:cubicBezTo>
                  <a:cubicBezTo>
                    <a:pt x="20268" y="28012"/>
                    <a:pt x="20059" y="28187"/>
                    <a:pt x="19884" y="28392"/>
                  </a:cubicBezTo>
                  <a:cubicBezTo>
                    <a:pt x="19760" y="28452"/>
                    <a:pt x="19635" y="28514"/>
                    <a:pt x="19511" y="28579"/>
                  </a:cubicBezTo>
                  <a:cubicBezTo>
                    <a:pt x="19469" y="28601"/>
                    <a:pt x="19427" y="28626"/>
                    <a:pt x="19402" y="28667"/>
                  </a:cubicBezTo>
                  <a:cubicBezTo>
                    <a:pt x="19376" y="28706"/>
                    <a:pt x="19376" y="28767"/>
                    <a:pt x="19415" y="28793"/>
                  </a:cubicBezTo>
                  <a:cubicBezTo>
                    <a:pt x="19430" y="28805"/>
                    <a:pt x="19449" y="28810"/>
                    <a:pt x="19468" y="28813"/>
                  </a:cubicBezTo>
                  <a:cubicBezTo>
                    <a:pt x="19529" y="28826"/>
                    <a:pt x="19591" y="28832"/>
                    <a:pt x="19654" y="28832"/>
                  </a:cubicBezTo>
                  <a:cubicBezTo>
                    <a:pt x="19755" y="28832"/>
                    <a:pt x="19856" y="28817"/>
                    <a:pt x="19956" y="28791"/>
                  </a:cubicBezTo>
                  <a:lnTo>
                    <a:pt x="19956" y="28791"/>
                  </a:lnTo>
                  <a:cubicBezTo>
                    <a:pt x="19635" y="28963"/>
                    <a:pt x="19293" y="29101"/>
                    <a:pt x="18954" y="29233"/>
                  </a:cubicBezTo>
                  <a:cubicBezTo>
                    <a:pt x="18917" y="29247"/>
                    <a:pt x="18878" y="29263"/>
                    <a:pt x="18853" y="29294"/>
                  </a:cubicBezTo>
                  <a:cubicBezTo>
                    <a:pt x="18830" y="29326"/>
                    <a:pt x="18830" y="29378"/>
                    <a:pt x="18865" y="29398"/>
                  </a:cubicBezTo>
                  <a:cubicBezTo>
                    <a:pt x="18876" y="29404"/>
                    <a:pt x="18888" y="29406"/>
                    <a:pt x="18901" y="29406"/>
                  </a:cubicBezTo>
                  <a:cubicBezTo>
                    <a:pt x="18911" y="29406"/>
                    <a:pt x="18921" y="29405"/>
                    <a:pt x="18932" y="29403"/>
                  </a:cubicBezTo>
                  <a:cubicBezTo>
                    <a:pt x="19170" y="29373"/>
                    <a:pt x="19509" y="29343"/>
                    <a:pt x="19710" y="29196"/>
                  </a:cubicBezTo>
                  <a:lnTo>
                    <a:pt x="19710" y="29196"/>
                  </a:lnTo>
                  <a:cubicBezTo>
                    <a:pt x="19495" y="29357"/>
                    <a:pt x="19344" y="29558"/>
                    <a:pt x="19277" y="29770"/>
                  </a:cubicBezTo>
                  <a:cubicBezTo>
                    <a:pt x="19520" y="29554"/>
                    <a:pt x="19765" y="29340"/>
                    <a:pt x="20008" y="29124"/>
                  </a:cubicBezTo>
                  <a:lnTo>
                    <a:pt x="20008" y="29124"/>
                  </a:lnTo>
                  <a:cubicBezTo>
                    <a:pt x="19924" y="29256"/>
                    <a:pt x="19869" y="29400"/>
                    <a:pt x="19848" y="29544"/>
                  </a:cubicBezTo>
                  <a:cubicBezTo>
                    <a:pt x="20001" y="29377"/>
                    <a:pt x="20153" y="29210"/>
                    <a:pt x="20309" y="29044"/>
                  </a:cubicBezTo>
                  <a:cubicBezTo>
                    <a:pt x="20316" y="29156"/>
                    <a:pt x="20368" y="29269"/>
                    <a:pt x="20454" y="29365"/>
                  </a:cubicBezTo>
                  <a:cubicBezTo>
                    <a:pt x="20425" y="29410"/>
                    <a:pt x="20400" y="29459"/>
                    <a:pt x="20385" y="29509"/>
                  </a:cubicBezTo>
                  <a:cubicBezTo>
                    <a:pt x="20471" y="29473"/>
                    <a:pt x="20555" y="29432"/>
                    <a:pt x="20637" y="29393"/>
                  </a:cubicBezTo>
                  <a:lnTo>
                    <a:pt x="20637" y="29393"/>
                  </a:lnTo>
                  <a:cubicBezTo>
                    <a:pt x="20635" y="29394"/>
                    <a:pt x="20632" y="29396"/>
                    <a:pt x="20631" y="29400"/>
                  </a:cubicBezTo>
                  <a:cubicBezTo>
                    <a:pt x="20655" y="29426"/>
                    <a:pt x="20688" y="29435"/>
                    <a:pt x="20723" y="29435"/>
                  </a:cubicBezTo>
                  <a:cubicBezTo>
                    <a:pt x="20729" y="29435"/>
                    <a:pt x="20734" y="29435"/>
                    <a:pt x="20740" y="29435"/>
                  </a:cubicBezTo>
                  <a:lnTo>
                    <a:pt x="20740" y="29435"/>
                  </a:lnTo>
                  <a:cubicBezTo>
                    <a:pt x="20635" y="29554"/>
                    <a:pt x="20541" y="29677"/>
                    <a:pt x="20465" y="29808"/>
                  </a:cubicBezTo>
                  <a:cubicBezTo>
                    <a:pt x="20711" y="29683"/>
                    <a:pt x="20927" y="29536"/>
                    <a:pt x="21119" y="29374"/>
                  </a:cubicBezTo>
                  <a:lnTo>
                    <a:pt x="21119" y="29374"/>
                  </a:lnTo>
                  <a:cubicBezTo>
                    <a:pt x="21087" y="29417"/>
                    <a:pt x="21056" y="29461"/>
                    <a:pt x="21024" y="29504"/>
                  </a:cubicBezTo>
                  <a:cubicBezTo>
                    <a:pt x="20828" y="29780"/>
                    <a:pt x="20653" y="30062"/>
                    <a:pt x="20497" y="30345"/>
                  </a:cubicBezTo>
                  <a:cubicBezTo>
                    <a:pt x="20780" y="30104"/>
                    <a:pt x="21006" y="29831"/>
                    <a:pt x="21155" y="29548"/>
                  </a:cubicBezTo>
                  <a:lnTo>
                    <a:pt x="21155" y="29548"/>
                  </a:lnTo>
                  <a:cubicBezTo>
                    <a:pt x="21154" y="29640"/>
                    <a:pt x="21158" y="29728"/>
                    <a:pt x="21167" y="29817"/>
                  </a:cubicBezTo>
                  <a:cubicBezTo>
                    <a:pt x="21119" y="29841"/>
                    <a:pt x="21072" y="29865"/>
                    <a:pt x="21024" y="29889"/>
                  </a:cubicBezTo>
                  <a:cubicBezTo>
                    <a:pt x="20984" y="29911"/>
                    <a:pt x="20942" y="29937"/>
                    <a:pt x="20916" y="29976"/>
                  </a:cubicBezTo>
                  <a:cubicBezTo>
                    <a:pt x="20891" y="30017"/>
                    <a:pt x="20891" y="30077"/>
                    <a:pt x="20929" y="30104"/>
                  </a:cubicBezTo>
                  <a:cubicBezTo>
                    <a:pt x="20943" y="30114"/>
                    <a:pt x="20963" y="30120"/>
                    <a:pt x="20981" y="30125"/>
                  </a:cubicBezTo>
                  <a:cubicBezTo>
                    <a:pt x="21042" y="30137"/>
                    <a:pt x="21104" y="30142"/>
                    <a:pt x="21165" y="30142"/>
                  </a:cubicBezTo>
                  <a:cubicBezTo>
                    <a:pt x="21267" y="30142"/>
                    <a:pt x="21369" y="30127"/>
                    <a:pt x="21470" y="30103"/>
                  </a:cubicBezTo>
                  <a:lnTo>
                    <a:pt x="21470" y="30103"/>
                  </a:lnTo>
                  <a:cubicBezTo>
                    <a:pt x="21148" y="30273"/>
                    <a:pt x="20807" y="30411"/>
                    <a:pt x="20468" y="30543"/>
                  </a:cubicBezTo>
                  <a:cubicBezTo>
                    <a:pt x="20432" y="30557"/>
                    <a:pt x="20391" y="30575"/>
                    <a:pt x="20368" y="30605"/>
                  </a:cubicBezTo>
                  <a:cubicBezTo>
                    <a:pt x="20345" y="30636"/>
                    <a:pt x="20345" y="30688"/>
                    <a:pt x="20378" y="30708"/>
                  </a:cubicBezTo>
                  <a:cubicBezTo>
                    <a:pt x="20390" y="30715"/>
                    <a:pt x="20403" y="30717"/>
                    <a:pt x="20417" y="30717"/>
                  </a:cubicBezTo>
                  <a:cubicBezTo>
                    <a:pt x="20427" y="30717"/>
                    <a:pt x="20436" y="30716"/>
                    <a:pt x="20446" y="30716"/>
                  </a:cubicBezTo>
                  <a:cubicBezTo>
                    <a:pt x="20685" y="30685"/>
                    <a:pt x="21024" y="30655"/>
                    <a:pt x="21227" y="30508"/>
                  </a:cubicBezTo>
                  <a:lnTo>
                    <a:pt x="21227" y="30508"/>
                  </a:lnTo>
                  <a:cubicBezTo>
                    <a:pt x="21010" y="30668"/>
                    <a:pt x="20857" y="30870"/>
                    <a:pt x="20791" y="31083"/>
                  </a:cubicBezTo>
                  <a:cubicBezTo>
                    <a:pt x="21035" y="30867"/>
                    <a:pt x="21279" y="30652"/>
                    <a:pt x="21523" y="30437"/>
                  </a:cubicBezTo>
                  <a:lnTo>
                    <a:pt x="21523" y="30437"/>
                  </a:lnTo>
                  <a:cubicBezTo>
                    <a:pt x="21437" y="30569"/>
                    <a:pt x="21383" y="30713"/>
                    <a:pt x="21363" y="30855"/>
                  </a:cubicBezTo>
                  <a:cubicBezTo>
                    <a:pt x="21515" y="30688"/>
                    <a:pt x="21668" y="30521"/>
                    <a:pt x="21822" y="30357"/>
                  </a:cubicBezTo>
                  <a:cubicBezTo>
                    <a:pt x="21829" y="30469"/>
                    <a:pt x="21881" y="30582"/>
                    <a:pt x="21967" y="30678"/>
                  </a:cubicBezTo>
                  <a:cubicBezTo>
                    <a:pt x="21938" y="30723"/>
                    <a:pt x="21915" y="30772"/>
                    <a:pt x="21900" y="30822"/>
                  </a:cubicBezTo>
                  <a:cubicBezTo>
                    <a:pt x="22096" y="30737"/>
                    <a:pt x="22281" y="30644"/>
                    <a:pt x="22455" y="30543"/>
                  </a:cubicBezTo>
                  <a:lnTo>
                    <a:pt x="22455" y="30543"/>
                  </a:lnTo>
                  <a:cubicBezTo>
                    <a:pt x="22259" y="30720"/>
                    <a:pt x="22099" y="30916"/>
                    <a:pt x="21981" y="31121"/>
                  </a:cubicBezTo>
                  <a:cubicBezTo>
                    <a:pt x="22227" y="30996"/>
                    <a:pt x="22443" y="30848"/>
                    <a:pt x="22635" y="30687"/>
                  </a:cubicBezTo>
                  <a:lnTo>
                    <a:pt x="22635" y="30687"/>
                  </a:lnTo>
                  <a:cubicBezTo>
                    <a:pt x="22603" y="30730"/>
                    <a:pt x="22571" y="30774"/>
                    <a:pt x="22540" y="30817"/>
                  </a:cubicBezTo>
                  <a:cubicBezTo>
                    <a:pt x="22344" y="31093"/>
                    <a:pt x="22169" y="31375"/>
                    <a:pt x="22012" y="31658"/>
                  </a:cubicBezTo>
                  <a:cubicBezTo>
                    <a:pt x="22295" y="31417"/>
                    <a:pt x="22520" y="31144"/>
                    <a:pt x="22671" y="30861"/>
                  </a:cubicBezTo>
                  <a:lnTo>
                    <a:pt x="22671" y="30861"/>
                  </a:lnTo>
                  <a:cubicBezTo>
                    <a:pt x="22668" y="31025"/>
                    <a:pt x="22680" y="31188"/>
                    <a:pt x="22709" y="31346"/>
                  </a:cubicBezTo>
                  <a:cubicBezTo>
                    <a:pt x="22980" y="31077"/>
                    <a:pt x="22844" y="30743"/>
                    <a:pt x="23028" y="30448"/>
                  </a:cubicBezTo>
                  <a:lnTo>
                    <a:pt x="23028" y="30448"/>
                  </a:lnTo>
                  <a:cubicBezTo>
                    <a:pt x="23192" y="30673"/>
                    <a:pt x="22967" y="31012"/>
                    <a:pt x="23076" y="31260"/>
                  </a:cubicBezTo>
                  <a:cubicBezTo>
                    <a:pt x="23169" y="31163"/>
                    <a:pt x="23227" y="31051"/>
                    <a:pt x="23245" y="30945"/>
                  </a:cubicBezTo>
                  <a:cubicBezTo>
                    <a:pt x="23280" y="30976"/>
                    <a:pt x="23319" y="31006"/>
                    <a:pt x="23375" y="31013"/>
                  </a:cubicBezTo>
                  <a:cubicBezTo>
                    <a:pt x="23381" y="31014"/>
                    <a:pt x="23387" y="31014"/>
                    <a:pt x="23393" y="31014"/>
                  </a:cubicBezTo>
                  <a:cubicBezTo>
                    <a:pt x="23449" y="31014"/>
                    <a:pt x="23514" y="30986"/>
                    <a:pt x="23522" y="30945"/>
                  </a:cubicBezTo>
                  <a:cubicBezTo>
                    <a:pt x="23529" y="30913"/>
                    <a:pt x="23503" y="30890"/>
                    <a:pt x="23479" y="30868"/>
                  </a:cubicBezTo>
                  <a:cubicBezTo>
                    <a:pt x="23256" y="30671"/>
                    <a:pt x="23220" y="30361"/>
                    <a:pt x="23384" y="30082"/>
                  </a:cubicBezTo>
                  <a:lnTo>
                    <a:pt x="23384" y="30082"/>
                  </a:lnTo>
                  <a:cubicBezTo>
                    <a:pt x="23460" y="30296"/>
                    <a:pt x="23535" y="30511"/>
                    <a:pt x="23609" y="30724"/>
                  </a:cubicBezTo>
                  <a:cubicBezTo>
                    <a:pt x="23605" y="30707"/>
                    <a:pt x="23651" y="30579"/>
                    <a:pt x="23651" y="30541"/>
                  </a:cubicBezTo>
                  <a:cubicBezTo>
                    <a:pt x="23650" y="30469"/>
                    <a:pt x="23617" y="30398"/>
                    <a:pt x="23606" y="30328"/>
                  </a:cubicBezTo>
                  <a:cubicBezTo>
                    <a:pt x="23595" y="30242"/>
                    <a:pt x="23592" y="30151"/>
                    <a:pt x="23609" y="30068"/>
                  </a:cubicBezTo>
                  <a:cubicBezTo>
                    <a:pt x="23630" y="30219"/>
                    <a:pt x="23659" y="30361"/>
                    <a:pt x="23730" y="30498"/>
                  </a:cubicBezTo>
                  <a:cubicBezTo>
                    <a:pt x="23762" y="30440"/>
                    <a:pt x="23795" y="30382"/>
                    <a:pt x="23827" y="30325"/>
                  </a:cubicBezTo>
                  <a:lnTo>
                    <a:pt x="24067" y="31382"/>
                  </a:lnTo>
                  <a:cubicBezTo>
                    <a:pt x="24077" y="31423"/>
                    <a:pt x="24102" y="31474"/>
                    <a:pt x="24139" y="31474"/>
                  </a:cubicBezTo>
                  <a:cubicBezTo>
                    <a:pt x="24143" y="31474"/>
                    <a:pt x="24147" y="31473"/>
                    <a:pt x="24151" y="31472"/>
                  </a:cubicBezTo>
                  <a:cubicBezTo>
                    <a:pt x="24190" y="31462"/>
                    <a:pt x="24194" y="31410"/>
                    <a:pt x="24190" y="31369"/>
                  </a:cubicBezTo>
                  <a:cubicBezTo>
                    <a:pt x="24176" y="31231"/>
                    <a:pt x="24161" y="31093"/>
                    <a:pt x="24147" y="30954"/>
                  </a:cubicBezTo>
                  <a:lnTo>
                    <a:pt x="24147" y="30954"/>
                  </a:lnTo>
                  <a:cubicBezTo>
                    <a:pt x="24254" y="31180"/>
                    <a:pt x="24443" y="31368"/>
                    <a:pt x="24669" y="31475"/>
                  </a:cubicBezTo>
                  <a:cubicBezTo>
                    <a:pt x="24691" y="31283"/>
                    <a:pt x="24571" y="31108"/>
                    <a:pt x="24443" y="30964"/>
                  </a:cubicBezTo>
                  <a:cubicBezTo>
                    <a:pt x="24316" y="30822"/>
                    <a:pt x="24173" y="30676"/>
                    <a:pt x="24135" y="30488"/>
                  </a:cubicBezTo>
                  <a:lnTo>
                    <a:pt x="24135" y="30488"/>
                  </a:lnTo>
                  <a:cubicBezTo>
                    <a:pt x="24331" y="30627"/>
                    <a:pt x="24527" y="30766"/>
                    <a:pt x="24720" y="30909"/>
                  </a:cubicBezTo>
                  <a:cubicBezTo>
                    <a:pt x="24762" y="30793"/>
                    <a:pt x="24646" y="30687"/>
                    <a:pt x="24560" y="30598"/>
                  </a:cubicBezTo>
                  <a:cubicBezTo>
                    <a:pt x="24463" y="30496"/>
                    <a:pt x="24391" y="30373"/>
                    <a:pt x="24327" y="30245"/>
                  </a:cubicBezTo>
                  <a:cubicBezTo>
                    <a:pt x="24305" y="30202"/>
                    <a:pt x="24285" y="30158"/>
                    <a:pt x="24267" y="30114"/>
                  </a:cubicBezTo>
                  <a:cubicBezTo>
                    <a:pt x="24303" y="30075"/>
                    <a:pt x="24340" y="30033"/>
                    <a:pt x="24372" y="29994"/>
                  </a:cubicBezTo>
                  <a:cubicBezTo>
                    <a:pt x="24459" y="30135"/>
                    <a:pt x="24550" y="30274"/>
                    <a:pt x="24648" y="30412"/>
                  </a:cubicBezTo>
                  <a:cubicBezTo>
                    <a:pt x="24688" y="30467"/>
                    <a:pt x="24746" y="30531"/>
                    <a:pt x="24831" y="30531"/>
                  </a:cubicBezTo>
                  <a:cubicBezTo>
                    <a:pt x="24832" y="30531"/>
                    <a:pt x="24832" y="30531"/>
                    <a:pt x="24833" y="30531"/>
                  </a:cubicBezTo>
                  <a:cubicBezTo>
                    <a:pt x="24858" y="30488"/>
                    <a:pt x="24902" y="30448"/>
                    <a:pt x="24958" y="30419"/>
                  </a:cubicBezTo>
                  <a:cubicBezTo>
                    <a:pt x="25067" y="30538"/>
                    <a:pt x="25111" y="30673"/>
                    <a:pt x="25189" y="30801"/>
                  </a:cubicBezTo>
                  <a:cubicBezTo>
                    <a:pt x="25268" y="30928"/>
                    <a:pt x="25401" y="31057"/>
                    <a:pt x="25594" y="31093"/>
                  </a:cubicBezTo>
                  <a:cubicBezTo>
                    <a:pt x="25570" y="31054"/>
                    <a:pt x="25548" y="31012"/>
                    <a:pt x="25525" y="30971"/>
                  </a:cubicBezTo>
                  <a:lnTo>
                    <a:pt x="25525" y="30971"/>
                  </a:lnTo>
                  <a:cubicBezTo>
                    <a:pt x="25529" y="30977"/>
                    <a:pt x="25532" y="30981"/>
                    <a:pt x="25538" y="30984"/>
                  </a:cubicBezTo>
                  <a:cubicBezTo>
                    <a:pt x="25549" y="30991"/>
                    <a:pt x="25561" y="30993"/>
                    <a:pt x="25574" y="30993"/>
                  </a:cubicBezTo>
                  <a:cubicBezTo>
                    <a:pt x="25584" y="30993"/>
                    <a:pt x="25594" y="30991"/>
                    <a:pt x="25605" y="30990"/>
                  </a:cubicBezTo>
                  <a:cubicBezTo>
                    <a:pt x="25686" y="30978"/>
                    <a:pt x="25783" y="30968"/>
                    <a:pt x="25879" y="30954"/>
                  </a:cubicBezTo>
                  <a:cubicBezTo>
                    <a:pt x="25953" y="30990"/>
                    <a:pt x="26031" y="31022"/>
                    <a:pt x="26110" y="31055"/>
                  </a:cubicBezTo>
                  <a:cubicBezTo>
                    <a:pt x="26037" y="31151"/>
                    <a:pt x="25982" y="31253"/>
                    <a:pt x="25950" y="31359"/>
                  </a:cubicBezTo>
                  <a:cubicBezTo>
                    <a:pt x="26046" y="31275"/>
                    <a:pt x="26140" y="31189"/>
                    <a:pt x="26236" y="31106"/>
                  </a:cubicBezTo>
                  <a:cubicBezTo>
                    <a:pt x="26376" y="31159"/>
                    <a:pt x="26521" y="31208"/>
                    <a:pt x="26669" y="31247"/>
                  </a:cubicBezTo>
                  <a:cubicBezTo>
                    <a:pt x="26634" y="31199"/>
                    <a:pt x="26589" y="31156"/>
                    <a:pt x="26538" y="31113"/>
                  </a:cubicBezTo>
                  <a:cubicBezTo>
                    <a:pt x="26551" y="31099"/>
                    <a:pt x="26565" y="31085"/>
                    <a:pt x="26578" y="31071"/>
                  </a:cubicBezTo>
                  <a:lnTo>
                    <a:pt x="26578" y="31071"/>
                  </a:lnTo>
                  <a:cubicBezTo>
                    <a:pt x="26606" y="31090"/>
                    <a:pt x="26634" y="31111"/>
                    <a:pt x="26659" y="31132"/>
                  </a:cubicBezTo>
                  <a:cubicBezTo>
                    <a:pt x="26671" y="31058"/>
                    <a:pt x="26693" y="30984"/>
                    <a:pt x="26723" y="30911"/>
                  </a:cubicBezTo>
                  <a:lnTo>
                    <a:pt x="26723" y="30911"/>
                  </a:lnTo>
                  <a:cubicBezTo>
                    <a:pt x="26675" y="30964"/>
                    <a:pt x="26626" y="31018"/>
                    <a:pt x="26578" y="31071"/>
                  </a:cubicBezTo>
                  <a:lnTo>
                    <a:pt x="26578" y="31071"/>
                  </a:lnTo>
                  <a:cubicBezTo>
                    <a:pt x="26552" y="31053"/>
                    <a:pt x="26525" y="31036"/>
                    <a:pt x="26498" y="31019"/>
                  </a:cubicBezTo>
                  <a:cubicBezTo>
                    <a:pt x="26604" y="30926"/>
                    <a:pt x="26708" y="30832"/>
                    <a:pt x="26814" y="30740"/>
                  </a:cubicBezTo>
                  <a:lnTo>
                    <a:pt x="26814" y="30740"/>
                  </a:lnTo>
                  <a:cubicBezTo>
                    <a:pt x="26779" y="30796"/>
                    <a:pt x="26748" y="30853"/>
                    <a:pt x="26723" y="30911"/>
                  </a:cubicBezTo>
                  <a:lnTo>
                    <a:pt x="26723" y="30911"/>
                  </a:lnTo>
                  <a:cubicBezTo>
                    <a:pt x="26808" y="30818"/>
                    <a:pt x="26893" y="30725"/>
                    <a:pt x="26978" y="30633"/>
                  </a:cubicBezTo>
                  <a:cubicBezTo>
                    <a:pt x="26986" y="30745"/>
                    <a:pt x="27039" y="30858"/>
                    <a:pt x="27123" y="30954"/>
                  </a:cubicBezTo>
                  <a:cubicBezTo>
                    <a:pt x="27094" y="30999"/>
                    <a:pt x="27071" y="31048"/>
                    <a:pt x="27057" y="31098"/>
                  </a:cubicBezTo>
                  <a:cubicBezTo>
                    <a:pt x="27253" y="31013"/>
                    <a:pt x="27439" y="30920"/>
                    <a:pt x="27613" y="30819"/>
                  </a:cubicBezTo>
                  <a:lnTo>
                    <a:pt x="27613" y="30819"/>
                  </a:lnTo>
                  <a:cubicBezTo>
                    <a:pt x="27417" y="30996"/>
                    <a:pt x="27257" y="31192"/>
                    <a:pt x="27138" y="31397"/>
                  </a:cubicBezTo>
                  <a:cubicBezTo>
                    <a:pt x="27383" y="31272"/>
                    <a:pt x="27600" y="31124"/>
                    <a:pt x="27791" y="30962"/>
                  </a:cubicBezTo>
                  <a:lnTo>
                    <a:pt x="27791" y="30962"/>
                  </a:lnTo>
                  <a:cubicBezTo>
                    <a:pt x="27760" y="31006"/>
                    <a:pt x="27729" y="31050"/>
                    <a:pt x="27697" y="31093"/>
                  </a:cubicBezTo>
                  <a:cubicBezTo>
                    <a:pt x="27501" y="31369"/>
                    <a:pt x="27325" y="31651"/>
                    <a:pt x="27170" y="31934"/>
                  </a:cubicBezTo>
                  <a:cubicBezTo>
                    <a:pt x="27453" y="31693"/>
                    <a:pt x="27678" y="31420"/>
                    <a:pt x="27828" y="31137"/>
                  </a:cubicBezTo>
                  <a:lnTo>
                    <a:pt x="27828" y="31137"/>
                  </a:lnTo>
                  <a:cubicBezTo>
                    <a:pt x="27825" y="31301"/>
                    <a:pt x="27838" y="31463"/>
                    <a:pt x="27867" y="31622"/>
                  </a:cubicBezTo>
                  <a:cubicBezTo>
                    <a:pt x="28137" y="31353"/>
                    <a:pt x="28001" y="31019"/>
                    <a:pt x="28186" y="30724"/>
                  </a:cubicBezTo>
                  <a:lnTo>
                    <a:pt x="28186" y="30724"/>
                  </a:lnTo>
                  <a:cubicBezTo>
                    <a:pt x="28349" y="30949"/>
                    <a:pt x="28124" y="31288"/>
                    <a:pt x="28233" y="31536"/>
                  </a:cubicBezTo>
                  <a:cubicBezTo>
                    <a:pt x="28326" y="31439"/>
                    <a:pt x="28384" y="31327"/>
                    <a:pt x="28401" y="31221"/>
                  </a:cubicBezTo>
                  <a:cubicBezTo>
                    <a:pt x="28436" y="31251"/>
                    <a:pt x="28477" y="31282"/>
                    <a:pt x="28532" y="31289"/>
                  </a:cubicBezTo>
                  <a:cubicBezTo>
                    <a:pt x="28538" y="31290"/>
                    <a:pt x="28544" y="31290"/>
                    <a:pt x="28550" y="31290"/>
                  </a:cubicBezTo>
                  <a:cubicBezTo>
                    <a:pt x="28605" y="31290"/>
                    <a:pt x="28671" y="31261"/>
                    <a:pt x="28680" y="31221"/>
                  </a:cubicBezTo>
                  <a:cubicBezTo>
                    <a:pt x="28687" y="31189"/>
                    <a:pt x="28660" y="31166"/>
                    <a:pt x="28637" y="31144"/>
                  </a:cubicBezTo>
                  <a:cubicBezTo>
                    <a:pt x="28413" y="30946"/>
                    <a:pt x="28377" y="30637"/>
                    <a:pt x="28542" y="30358"/>
                  </a:cubicBezTo>
                  <a:lnTo>
                    <a:pt x="28542" y="30358"/>
                  </a:lnTo>
                  <a:cubicBezTo>
                    <a:pt x="28616" y="30572"/>
                    <a:pt x="28692" y="30787"/>
                    <a:pt x="28767" y="31000"/>
                  </a:cubicBezTo>
                  <a:cubicBezTo>
                    <a:pt x="28762" y="30983"/>
                    <a:pt x="28808" y="30855"/>
                    <a:pt x="28808" y="30817"/>
                  </a:cubicBezTo>
                  <a:cubicBezTo>
                    <a:pt x="28807" y="30745"/>
                    <a:pt x="28775" y="30673"/>
                    <a:pt x="28763" y="30604"/>
                  </a:cubicBezTo>
                  <a:cubicBezTo>
                    <a:pt x="28753" y="30518"/>
                    <a:pt x="28748" y="30427"/>
                    <a:pt x="28767" y="30344"/>
                  </a:cubicBezTo>
                  <a:cubicBezTo>
                    <a:pt x="28786" y="30495"/>
                    <a:pt x="28815" y="30637"/>
                    <a:pt x="28886" y="30774"/>
                  </a:cubicBezTo>
                  <a:cubicBezTo>
                    <a:pt x="28920" y="30716"/>
                    <a:pt x="28952" y="30658"/>
                    <a:pt x="28985" y="30601"/>
                  </a:cubicBezTo>
                  <a:lnTo>
                    <a:pt x="29225" y="31658"/>
                  </a:lnTo>
                  <a:cubicBezTo>
                    <a:pt x="29234" y="31699"/>
                    <a:pt x="29258" y="31750"/>
                    <a:pt x="29295" y="31750"/>
                  </a:cubicBezTo>
                  <a:cubicBezTo>
                    <a:pt x="29299" y="31750"/>
                    <a:pt x="29303" y="31749"/>
                    <a:pt x="29308" y="31748"/>
                  </a:cubicBezTo>
                  <a:cubicBezTo>
                    <a:pt x="29348" y="31738"/>
                    <a:pt x="29351" y="31686"/>
                    <a:pt x="29348" y="31645"/>
                  </a:cubicBezTo>
                  <a:cubicBezTo>
                    <a:pt x="29334" y="31507"/>
                    <a:pt x="29319" y="31369"/>
                    <a:pt x="29305" y="31230"/>
                  </a:cubicBezTo>
                  <a:lnTo>
                    <a:pt x="29305" y="31230"/>
                  </a:lnTo>
                  <a:cubicBezTo>
                    <a:pt x="29411" y="31456"/>
                    <a:pt x="29599" y="31644"/>
                    <a:pt x="29827" y="31751"/>
                  </a:cubicBezTo>
                  <a:cubicBezTo>
                    <a:pt x="29849" y="31559"/>
                    <a:pt x="29727" y="31384"/>
                    <a:pt x="29599" y="31240"/>
                  </a:cubicBezTo>
                  <a:cubicBezTo>
                    <a:pt x="29473" y="31098"/>
                    <a:pt x="29329" y="30952"/>
                    <a:pt x="29292" y="30764"/>
                  </a:cubicBezTo>
                  <a:lnTo>
                    <a:pt x="29292" y="30764"/>
                  </a:lnTo>
                  <a:cubicBezTo>
                    <a:pt x="29488" y="30903"/>
                    <a:pt x="29684" y="31042"/>
                    <a:pt x="29878" y="31182"/>
                  </a:cubicBezTo>
                  <a:cubicBezTo>
                    <a:pt x="29919" y="31066"/>
                    <a:pt x="29803" y="30961"/>
                    <a:pt x="29718" y="30872"/>
                  </a:cubicBezTo>
                  <a:cubicBezTo>
                    <a:pt x="29620" y="30771"/>
                    <a:pt x="29547" y="30647"/>
                    <a:pt x="29483" y="30520"/>
                  </a:cubicBezTo>
                  <a:cubicBezTo>
                    <a:pt x="29438" y="30431"/>
                    <a:pt x="29400" y="30338"/>
                    <a:pt x="29364" y="30244"/>
                  </a:cubicBezTo>
                  <a:cubicBezTo>
                    <a:pt x="29409" y="30238"/>
                    <a:pt x="29457" y="30231"/>
                    <a:pt x="29504" y="30223"/>
                  </a:cubicBezTo>
                  <a:cubicBezTo>
                    <a:pt x="29549" y="30299"/>
                    <a:pt x="29595" y="30371"/>
                    <a:pt x="29643" y="30445"/>
                  </a:cubicBezTo>
                  <a:cubicBezTo>
                    <a:pt x="29610" y="30505"/>
                    <a:pt x="29581" y="30567"/>
                    <a:pt x="29560" y="30630"/>
                  </a:cubicBezTo>
                  <a:cubicBezTo>
                    <a:pt x="29604" y="30592"/>
                    <a:pt x="29647" y="30554"/>
                    <a:pt x="29689" y="30517"/>
                  </a:cubicBezTo>
                  <a:cubicBezTo>
                    <a:pt x="29727" y="30572"/>
                    <a:pt x="29765" y="30628"/>
                    <a:pt x="29806" y="30685"/>
                  </a:cubicBezTo>
                  <a:cubicBezTo>
                    <a:pt x="29844" y="30738"/>
                    <a:pt x="29903" y="30803"/>
                    <a:pt x="29987" y="30803"/>
                  </a:cubicBezTo>
                  <a:cubicBezTo>
                    <a:pt x="29988" y="30803"/>
                    <a:pt x="29989" y="30803"/>
                    <a:pt x="29990" y="30803"/>
                  </a:cubicBezTo>
                  <a:cubicBezTo>
                    <a:pt x="30016" y="30759"/>
                    <a:pt x="30060" y="30721"/>
                    <a:pt x="30115" y="30692"/>
                  </a:cubicBezTo>
                  <a:cubicBezTo>
                    <a:pt x="30224" y="30810"/>
                    <a:pt x="30267" y="30946"/>
                    <a:pt x="30346" y="31073"/>
                  </a:cubicBezTo>
                  <a:cubicBezTo>
                    <a:pt x="30424" y="31201"/>
                    <a:pt x="30558" y="31330"/>
                    <a:pt x="30751" y="31366"/>
                  </a:cubicBezTo>
                  <a:lnTo>
                    <a:pt x="30506" y="30931"/>
                  </a:lnTo>
                  <a:lnTo>
                    <a:pt x="30506" y="30931"/>
                  </a:lnTo>
                  <a:cubicBezTo>
                    <a:pt x="30609" y="30997"/>
                    <a:pt x="30716" y="31063"/>
                    <a:pt x="30829" y="31122"/>
                  </a:cubicBezTo>
                  <a:cubicBezTo>
                    <a:pt x="30812" y="31150"/>
                    <a:pt x="30796" y="31179"/>
                    <a:pt x="30781" y="31206"/>
                  </a:cubicBezTo>
                  <a:cubicBezTo>
                    <a:pt x="30809" y="31185"/>
                    <a:pt x="30832" y="31160"/>
                    <a:pt x="30858" y="31137"/>
                  </a:cubicBezTo>
                  <a:cubicBezTo>
                    <a:pt x="31156" y="31294"/>
                    <a:pt x="31483" y="31424"/>
                    <a:pt x="31826" y="31520"/>
                  </a:cubicBezTo>
                  <a:cubicBezTo>
                    <a:pt x="31715" y="31366"/>
                    <a:pt x="31506" y="31253"/>
                    <a:pt x="31313" y="31141"/>
                  </a:cubicBezTo>
                  <a:cubicBezTo>
                    <a:pt x="31219" y="31086"/>
                    <a:pt x="31127" y="31026"/>
                    <a:pt x="31034" y="30967"/>
                  </a:cubicBezTo>
                  <a:cubicBezTo>
                    <a:pt x="31045" y="30955"/>
                    <a:pt x="31057" y="30943"/>
                    <a:pt x="31068" y="30930"/>
                  </a:cubicBezTo>
                  <a:lnTo>
                    <a:pt x="31068" y="30930"/>
                  </a:lnTo>
                  <a:cubicBezTo>
                    <a:pt x="31073" y="30934"/>
                    <a:pt x="31078" y="30937"/>
                    <a:pt x="31084" y="30941"/>
                  </a:cubicBezTo>
                  <a:cubicBezTo>
                    <a:pt x="31103" y="30909"/>
                    <a:pt x="31122" y="30878"/>
                    <a:pt x="31141" y="30846"/>
                  </a:cubicBezTo>
                  <a:lnTo>
                    <a:pt x="31141" y="30846"/>
                  </a:lnTo>
                  <a:cubicBezTo>
                    <a:pt x="31117" y="30875"/>
                    <a:pt x="31093" y="30903"/>
                    <a:pt x="31068" y="30930"/>
                  </a:cubicBezTo>
                  <a:lnTo>
                    <a:pt x="31068" y="30930"/>
                  </a:lnTo>
                  <a:cubicBezTo>
                    <a:pt x="30932" y="30843"/>
                    <a:pt x="30800" y="30751"/>
                    <a:pt x="30671" y="30655"/>
                  </a:cubicBezTo>
                  <a:cubicBezTo>
                    <a:pt x="30556" y="30569"/>
                    <a:pt x="30427" y="30482"/>
                    <a:pt x="30307" y="30387"/>
                  </a:cubicBezTo>
                  <a:cubicBezTo>
                    <a:pt x="30336" y="30357"/>
                    <a:pt x="30363" y="30324"/>
                    <a:pt x="30394" y="30293"/>
                  </a:cubicBezTo>
                  <a:cubicBezTo>
                    <a:pt x="30468" y="30345"/>
                    <a:pt x="30542" y="30399"/>
                    <a:pt x="30620" y="30447"/>
                  </a:cubicBezTo>
                  <a:cubicBezTo>
                    <a:pt x="30613" y="30353"/>
                    <a:pt x="30607" y="30258"/>
                    <a:pt x="30600" y="30164"/>
                  </a:cubicBezTo>
                  <a:lnTo>
                    <a:pt x="30600" y="30164"/>
                  </a:lnTo>
                  <a:cubicBezTo>
                    <a:pt x="30659" y="30229"/>
                    <a:pt x="30738" y="30287"/>
                    <a:pt x="30824" y="30338"/>
                  </a:cubicBezTo>
                  <a:cubicBezTo>
                    <a:pt x="30816" y="30357"/>
                    <a:pt x="30808" y="30377"/>
                    <a:pt x="30803" y="30395"/>
                  </a:cubicBezTo>
                  <a:cubicBezTo>
                    <a:pt x="30825" y="30386"/>
                    <a:pt x="30847" y="30374"/>
                    <a:pt x="30869" y="30364"/>
                  </a:cubicBezTo>
                  <a:cubicBezTo>
                    <a:pt x="30908" y="30386"/>
                    <a:pt x="30950" y="30406"/>
                    <a:pt x="30993" y="30422"/>
                  </a:cubicBezTo>
                  <a:cubicBezTo>
                    <a:pt x="30980" y="30389"/>
                    <a:pt x="30969" y="30355"/>
                    <a:pt x="30957" y="30321"/>
                  </a:cubicBezTo>
                  <a:cubicBezTo>
                    <a:pt x="30986" y="30308"/>
                    <a:pt x="31015" y="30294"/>
                    <a:pt x="31044" y="30280"/>
                  </a:cubicBezTo>
                  <a:cubicBezTo>
                    <a:pt x="31052" y="30284"/>
                    <a:pt x="31057" y="30287"/>
                    <a:pt x="31065" y="30293"/>
                  </a:cubicBezTo>
                  <a:cubicBezTo>
                    <a:pt x="31085" y="30315"/>
                    <a:pt x="31105" y="30335"/>
                    <a:pt x="31124" y="30355"/>
                  </a:cubicBezTo>
                  <a:cubicBezTo>
                    <a:pt x="31033" y="30464"/>
                    <a:pt x="30950" y="30576"/>
                    <a:pt x="30883" y="30692"/>
                  </a:cubicBezTo>
                  <a:cubicBezTo>
                    <a:pt x="31015" y="30626"/>
                    <a:pt x="31137" y="30552"/>
                    <a:pt x="31255" y="30472"/>
                  </a:cubicBezTo>
                  <a:cubicBezTo>
                    <a:pt x="31284" y="30493"/>
                    <a:pt x="31313" y="30512"/>
                    <a:pt x="31343" y="30533"/>
                  </a:cubicBezTo>
                  <a:cubicBezTo>
                    <a:pt x="31274" y="30638"/>
                    <a:pt x="31206" y="30741"/>
                    <a:pt x="31141" y="30846"/>
                  </a:cubicBezTo>
                  <a:lnTo>
                    <a:pt x="31141" y="30846"/>
                  </a:lnTo>
                  <a:cubicBezTo>
                    <a:pt x="31237" y="30732"/>
                    <a:pt x="31322" y="30615"/>
                    <a:pt x="31393" y="30495"/>
                  </a:cubicBezTo>
                  <a:cubicBezTo>
                    <a:pt x="31412" y="30502"/>
                    <a:pt x="31428" y="30509"/>
                    <a:pt x="31444" y="30517"/>
                  </a:cubicBezTo>
                  <a:cubicBezTo>
                    <a:pt x="31448" y="30643"/>
                    <a:pt x="31457" y="30771"/>
                    <a:pt x="31479" y="30894"/>
                  </a:cubicBezTo>
                  <a:cubicBezTo>
                    <a:pt x="31577" y="30797"/>
                    <a:pt x="31621" y="30692"/>
                    <a:pt x="31646" y="30583"/>
                  </a:cubicBezTo>
                  <a:cubicBezTo>
                    <a:pt x="31659" y="30586"/>
                    <a:pt x="31672" y="30592"/>
                    <a:pt x="31683" y="30597"/>
                  </a:cubicBezTo>
                  <a:cubicBezTo>
                    <a:pt x="31699" y="30600"/>
                    <a:pt x="31718" y="30603"/>
                    <a:pt x="31736" y="30603"/>
                  </a:cubicBezTo>
                  <a:cubicBezTo>
                    <a:pt x="31771" y="30603"/>
                    <a:pt x="31802" y="30594"/>
                    <a:pt x="31792" y="30572"/>
                  </a:cubicBezTo>
                  <a:cubicBezTo>
                    <a:pt x="31747" y="30556"/>
                    <a:pt x="31704" y="30536"/>
                    <a:pt x="31660" y="30518"/>
                  </a:cubicBezTo>
                  <a:cubicBezTo>
                    <a:pt x="31679" y="30416"/>
                    <a:pt x="31688" y="30315"/>
                    <a:pt x="31711" y="30213"/>
                  </a:cubicBezTo>
                  <a:cubicBezTo>
                    <a:pt x="31759" y="30236"/>
                    <a:pt x="31807" y="30260"/>
                    <a:pt x="31856" y="30281"/>
                  </a:cubicBezTo>
                  <a:cubicBezTo>
                    <a:pt x="31840" y="30460"/>
                    <a:pt x="31776" y="30652"/>
                    <a:pt x="31846" y="30809"/>
                  </a:cubicBezTo>
                  <a:cubicBezTo>
                    <a:pt x="31937" y="30710"/>
                    <a:pt x="31995" y="30599"/>
                    <a:pt x="32014" y="30492"/>
                  </a:cubicBezTo>
                  <a:cubicBezTo>
                    <a:pt x="32049" y="30524"/>
                    <a:pt x="32088" y="30554"/>
                    <a:pt x="32145" y="30562"/>
                  </a:cubicBezTo>
                  <a:cubicBezTo>
                    <a:pt x="32151" y="30562"/>
                    <a:pt x="32157" y="30563"/>
                    <a:pt x="32163" y="30563"/>
                  </a:cubicBezTo>
                  <a:cubicBezTo>
                    <a:pt x="32218" y="30563"/>
                    <a:pt x="32284" y="30534"/>
                    <a:pt x="32292" y="30492"/>
                  </a:cubicBezTo>
                  <a:cubicBezTo>
                    <a:pt x="32296" y="30476"/>
                    <a:pt x="32289" y="30460"/>
                    <a:pt x="32277" y="30447"/>
                  </a:cubicBezTo>
                  <a:lnTo>
                    <a:pt x="32277" y="30447"/>
                  </a:lnTo>
                  <a:cubicBezTo>
                    <a:pt x="32369" y="30476"/>
                    <a:pt x="32459" y="30504"/>
                    <a:pt x="32552" y="30527"/>
                  </a:cubicBezTo>
                  <a:cubicBezTo>
                    <a:pt x="32402" y="30427"/>
                    <a:pt x="32254" y="30325"/>
                    <a:pt x="32104" y="30226"/>
                  </a:cubicBezTo>
                  <a:cubicBezTo>
                    <a:pt x="32072" y="30157"/>
                    <a:pt x="32056" y="30081"/>
                    <a:pt x="32052" y="30004"/>
                  </a:cubicBezTo>
                  <a:lnTo>
                    <a:pt x="32052" y="30004"/>
                  </a:lnTo>
                  <a:lnTo>
                    <a:pt x="32314" y="30091"/>
                  </a:lnTo>
                  <a:lnTo>
                    <a:pt x="32379" y="30277"/>
                  </a:lnTo>
                  <a:lnTo>
                    <a:pt x="32379" y="30277"/>
                  </a:lnTo>
                  <a:cubicBezTo>
                    <a:pt x="32374" y="30261"/>
                    <a:pt x="32405" y="30178"/>
                    <a:pt x="32415" y="30126"/>
                  </a:cubicBezTo>
                  <a:cubicBezTo>
                    <a:pt x="32502" y="30155"/>
                    <a:pt x="32588" y="30184"/>
                    <a:pt x="32675" y="30213"/>
                  </a:cubicBezTo>
                  <a:cubicBezTo>
                    <a:pt x="32729" y="30453"/>
                    <a:pt x="32784" y="30692"/>
                    <a:pt x="32838" y="30933"/>
                  </a:cubicBezTo>
                  <a:cubicBezTo>
                    <a:pt x="32848" y="30974"/>
                    <a:pt x="32873" y="31026"/>
                    <a:pt x="32911" y="31026"/>
                  </a:cubicBezTo>
                  <a:cubicBezTo>
                    <a:pt x="32914" y="31026"/>
                    <a:pt x="32918" y="31026"/>
                    <a:pt x="32922" y="31025"/>
                  </a:cubicBezTo>
                  <a:cubicBezTo>
                    <a:pt x="32961" y="31013"/>
                    <a:pt x="32966" y="30961"/>
                    <a:pt x="32961" y="30920"/>
                  </a:cubicBezTo>
                  <a:cubicBezTo>
                    <a:pt x="32947" y="30782"/>
                    <a:pt x="32932" y="30644"/>
                    <a:pt x="32918" y="30505"/>
                  </a:cubicBezTo>
                  <a:lnTo>
                    <a:pt x="32918" y="30505"/>
                  </a:lnTo>
                  <a:cubicBezTo>
                    <a:pt x="33025" y="30732"/>
                    <a:pt x="33214" y="30919"/>
                    <a:pt x="33440" y="31026"/>
                  </a:cubicBezTo>
                  <a:cubicBezTo>
                    <a:pt x="33462" y="30836"/>
                    <a:pt x="33342" y="30659"/>
                    <a:pt x="33214" y="30517"/>
                  </a:cubicBezTo>
                  <a:cubicBezTo>
                    <a:pt x="33088" y="30373"/>
                    <a:pt x="32944" y="30228"/>
                    <a:pt x="32906" y="30039"/>
                  </a:cubicBezTo>
                  <a:lnTo>
                    <a:pt x="32906" y="30039"/>
                  </a:lnTo>
                  <a:cubicBezTo>
                    <a:pt x="33102" y="30178"/>
                    <a:pt x="33298" y="30318"/>
                    <a:pt x="33491" y="30459"/>
                  </a:cubicBezTo>
                  <a:cubicBezTo>
                    <a:pt x="33533" y="30342"/>
                    <a:pt x="33417" y="30236"/>
                    <a:pt x="33331" y="30148"/>
                  </a:cubicBezTo>
                  <a:cubicBezTo>
                    <a:pt x="33234" y="30046"/>
                    <a:pt x="33162" y="29923"/>
                    <a:pt x="33098" y="29795"/>
                  </a:cubicBezTo>
                  <a:cubicBezTo>
                    <a:pt x="33029" y="29656"/>
                    <a:pt x="32971" y="29512"/>
                    <a:pt x="32925" y="29364"/>
                  </a:cubicBezTo>
                  <a:lnTo>
                    <a:pt x="32918" y="29146"/>
                  </a:lnTo>
                  <a:lnTo>
                    <a:pt x="32918" y="29146"/>
                  </a:lnTo>
                  <a:cubicBezTo>
                    <a:pt x="33063" y="29422"/>
                    <a:pt x="33230" y="29696"/>
                    <a:pt x="33419" y="29960"/>
                  </a:cubicBezTo>
                  <a:cubicBezTo>
                    <a:pt x="33458" y="30014"/>
                    <a:pt x="33516" y="30078"/>
                    <a:pt x="33599" y="30078"/>
                  </a:cubicBezTo>
                  <a:cubicBezTo>
                    <a:pt x="33601" y="30078"/>
                    <a:pt x="33603" y="30078"/>
                    <a:pt x="33604" y="30078"/>
                  </a:cubicBezTo>
                  <a:cubicBezTo>
                    <a:pt x="33629" y="30035"/>
                    <a:pt x="33673" y="29997"/>
                    <a:pt x="33729" y="29968"/>
                  </a:cubicBezTo>
                  <a:cubicBezTo>
                    <a:pt x="33838" y="30085"/>
                    <a:pt x="33882" y="30222"/>
                    <a:pt x="33960" y="30350"/>
                  </a:cubicBezTo>
                  <a:cubicBezTo>
                    <a:pt x="34039" y="30476"/>
                    <a:pt x="34172" y="30605"/>
                    <a:pt x="34365" y="30642"/>
                  </a:cubicBezTo>
                  <a:lnTo>
                    <a:pt x="34120" y="30206"/>
                  </a:lnTo>
                  <a:lnTo>
                    <a:pt x="34120" y="30206"/>
                  </a:lnTo>
                  <a:cubicBezTo>
                    <a:pt x="34503" y="30459"/>
                    <a:pt x="34955" y="30662"/>
                    <a:pt x="35440" y="30795"/>
                  </a:cubicBezTo>
                  <a:cubicBezTo>
                    <a:pt x="35328" y="30642"/>
                    <a:pt x="35121" y="30528"/>
                    <a:pt x="34927" y="30416"/>
                  </a:cubicBezTo>
                  <a:cubicBezTo>
                    <a:pt x="34660" y="30260"/>
                    <a:pt x="34402" y="30090"/>
                    <a:pt x="34152" y="29904"/>
                  </a:cubicBezTo>
                  <a:cubicBezTo>
                    <a:pt x="33931" y="29740"/>
                    <a:pt x="33657" y="29568"/>
                    <a:pt x="33480" y="29358"/>
                  </a:cubicBezTo>
                  <a:cubicBezTo>
                    <a:pt x="33401" y="29265"/>
                    <a:pt x="33339" y="29160"/>
                    <a:pt x="33278" y="29054"/>
                  </a:cubicBezTo>
                  <a:cubicBezTo>
                    <a:pt x="33263" y="29030"/>
                    <a:pt x="33249" y="29006"/>
                    <a:pt x="33234" y="28980"/>
                  </a:cubicBezTo>
                  <a:lnTo>
                    <a:pt x="33234" y="28980"/>
                  </a:lnTo>
                  <a:cubicBezTo>
                    <a:pt x="33255" y="29002"/>
                    <a:pt x="33276" y="29022"/>
                    <a:pt x="33298" y="29044"/>
                  </a:cubicBezTo>
                  <a:cubicBezTo>
                    <a:pt x="33343" y="29112"/>
                    <a:pt x="33397" y="29175"/>
                    <a:pt x="33468" y="29221"/>
                  </a:cubicBezTo>
                  <a:lnTo>
                    <a:pt x="33468" y="29211"/>
                  </a:lnTo>
                  <a:cubicBezTo>
                    <a:pt x="33657" y="29385"/>
                    <a:pt x="33869" y="29548"/>
                    <a:pt x="34101" y="29698"/>
                  </a:cubicBezTo>
                  <a:cubicBezTo>
                    <a:pt x="34094" y="29603"/>
                    <a:pt x="34089" y="29509"/>
                    <a:pt x="34082" y="29414"/>
                  </a:cubicBezTo>
                  <a:lnTo>
                    <a:pt x="34082" y="29414"/>
                  </a:lnTo>
                  <a:cubicBezTo>
                    <a:pt x="34180" y="29519"/>
                    <a:pt x="34317" y="29611"/>
                    <a:pt x="34477" y="29674"/>
                  </a:cubicBezTo>
                  <a:cubicBezTo>
                    <a:pt x="34448" y="29603"/>
                    <a:pt x="34428" y="29532"/>
                    <a:pt x="34413" y="29461"/>
                  </a:cubicBezTo>
                  <a:lnTo>
                    <a:pt x="34413" y="29461"/>
                  </a:lnTo>
                  <a:cubicBezTo>
                    <a:pt x="34457" y="29490"/>
                    <a:pt x="34503" y="29518"/>
                    <a:pt x="34548" y="29545"/>
                  </a:cubicBezTo>
                  <a:cubicBezTo>
                    <a:pt x="34637" y="29642"/>
                    <a:pt x="34736" y="29728"/>
                    <a:pt x="34848" y="29799"/>
                  </a:cubicBezTo>
                  <a:cubicBezTo>
                    <a:pt x="34868" y="29772"/>
                    <a:pt x="34861" y="29735"/>
                    <a:pt x="34846" y="29703"/>
                  </a:cubicBezTo>
                  <a:lnTo>
                    <a:pt x="34846" y="29703"/>
                  </a:lnTo>
                  <a:cubicBezTo>
                    <a:pt x="34990" y="29769"/>
                    <a:pt x="35142" y="29824"/>
                    <a:pt x="35299" y="29870"/>
                  </a:cubicBezTo>
                  <a:cubicBezTo>
                    <a:pt x="35315" y="29874"/>
                    <a:pt x="35334" y="29877"/>
                    <a:pt x="35352" y="29877"/>
                  </a:cubicBezTo>
                  <a:cubicBezTo>
                    <a:pt x="35387" y="29877"/>
                    <a:pt x="35418" y="29868"/>
                    <a:pt x="35408" y="29846"/>
                  </a:cubicBezTo>
                  <a:cubicBezTo>
                    <a:pt x="35189" y="29762"/>
                    <a:pt x="34972" y="29664"/>
                    <a:pt x="34765" y="29560"/>
                  </a:cubicBezTo>
                  <a:cubicBezTo>
                    <a:pt x="34681" y="29417"/>
                    <a:pt x="34598" y="29275"/>
                    <a:pt x="34514" y="29133"/>
                  </a:cubicBezTo>
                  <a:lnTo>
                    <a:pt x="34514" y="29133"/>
                  </a:lnTo>
                  <a:cubicBezTo>
                    <a:pt x="34645" y="29149"/>
                    <a:pt x="34724" y="29155"/>
                    <a:pt x="34782" y="29155"/>
                  </a:cubicBezTo>
                  <a:cubicBezTo>
                    <a:pt x="34816" y="29155"/>
                    <a:pt x="34844" y="29153"/>
                    <a:pt x="34871" y="29150"/>
                  </a:cubicBezTo>
                  <a:cubicBezTo>
                    <a:pt x="35298" y="29461"/>
                    <a:pt x="35786" y="29695"/>
                    <a:pt x="36300" y="29821"/>
                  </a:cubicBezTo>
                  <a:cubicBezTo>
                    <a:pt x="35951" y="29586"/>
                    <a:pt x="35603" y="29351"/>
                    <a:pt x="35254" y="29115"/>
                  </a:cubicBezTo>
                  <a:lnTo>
                    <a:pt x="35254" y="29115"/>
                  </a:lnTo>
                  <a:cubicBezTo>
                    <a:pt x="35665" y="29252"/>
                    <a:pt x="36073" y="29387"/>
                    <a:pt x="36483" y="29523"/>
                  </a:cubicBezTo>
                  <a:cubicBezTo>
                    <a:pt x="36067" y="29311"/>
                    <a:pt x="35648" y="29095"/>
                    <a:pt x="35296" y="28789"/>
                  </a:cubicBezTo>
                  <a:lnTo>
                    <a:pt x="35296" y="28789"/>
                  </a:lnTo>
                  <a:cubicBezTo>
                    <a:pt x="35501" y="28834"/>
                    <a:pt x="35709" y="28877"/>
                    <a:pt x="35913" y="28922"/>
                  </a:cubicBezTo>
                  <a:cubicBezTo>
                    <a:pt x="35565" y="28739"/>
                    <a:pt x="35229" y="28536"/>
                    <a:pt x="34906" y="28311"/>
                  </a:cubicBezTo>
                  <a:cubicBezTo>
                    <a:pt x="34842" y="28266"/>
                    <a:pt x="34543" y="28119"/>
                    <a:pt x="34624" y="28010"/>
                  </a:cubicBezTo>
                  <a:cubicBezTo>
                    <a:pt x="34625" y="28009"/>
                    <a:pt x="34676" y="28008"/>
                    <a:pt x="34743" y="28008"/>
                  </a:cubicBezTo>
                  <a:cubicBezTo>
                    <a:pt x="34877" y="28008"/>
                    <a:pt x="35077" y="28011"/>
                    <a:pt x="35098" y="28019"/>
                  </a:cubicBezTo>
                  <a:lnTo>
                    <a:pt x="35098" y="28019"/>
                  </a:lnTo>
                  <a:cubicBezTo>
                    <a:pt x="34918" y="27946"/>
                    <a:pt x="34738" y="27872"/>
                    <a:pt x="34561" y="27800"/>
                  </a:cubicBezTo>
                  <a:cubicBezTo>
                    <a:pt x="34460" y="27758"/>
                    <a:pt x="34355" y="27714"/>
                    <a:pt x="34283" y="27634"/>
                  </a:cubicBezTo>
                  <a:lnTo>
                    <a:pt x="34283" y="27634"/>
                  </a:lnTo>
                  <a:cubicBezTo>
                    <a:pt x="34302" y="27636"/>
                    <a:pt x="34321" y="27637"/>
                    <a:pt x="34340" y="27637"/>
                  </a:cubicBezTo>
                  <a:cubicBezTo>
                    <a:pt x="34412" y="27637"/>
                    <a:pt x="34484" y="27622"/>
                    <a:pt x="34548" y="27593"/>
                  </a:cubicBezTo>
                  <a:cubicBezTo>
                    <a:pt x="34663" y="27691"/>
                    <a:pt x="34781" y="27785"/>
                    <a:pt x="34903" y="27869"/>
                  </a:cubicBezTo>
                  <a:cubicBezTo>
                    <a:pt x="35016" y="27949"/>
                    <a:pt x="35142" y="28028"/>
                    <a:pt x="35283" y="28047"/>
                  </a:cubicBezTo>
                  <a:cubicBezTo>
                    <a:pt x="35304" y="27909"/>
                    <a:pt x="35070" y="27866"/>
                    <a:pt x="35016" y="27736"/>
                  </a:cubicBezTo>
                  <a:lnTo>
                    <a:pt x="35016" y="27736"/>
                  </a:lnTo>
                  <a:cubicBezTo>
                    <a:pt x="35211" y="27841"/>
                    <a:pt x="35424" y="27950"/>
                    <a:pt x="35643" y="27950"/>
                  </a:cubicBezTo>
                  <a:cubicBezTo>
                    <a:pt x="35677" y="27950"/>
                    <a:pt x="35711" y="27948"/>
                    <a:pt x="35745" y="27942"/>
                  </a:cubicBezTo>
                  <a:cubicBezTo>
                    <a:pt x="35585" y="27859"/>
                    <a:pt x="35415" y="27782"/>
                    <a:pt x="35266" y="27685"/>
                  </a:cubicBezTo>
                  <a:cubicBezTo>
                    <a:pt x="35169" y="27622"/>
                    <a:pt x="35060" y="27497"/>
                    <a:pt x="34952" y="27461"/>
                  </a:cubicBezTo>
                  <a:lnTo>
                    <a:pt x="34952" y="27461"/>
                  </a:lnTo>
                  <a:cubicBezTo>
                    <a:pt x="35235" y="27553"/>
                    <a:pt x="35531" y="27605"/>
                    <a:pt x="35829" y="27615"/>
                  </a:cubicBezTo>
                  <a:cubicBezTo>
                    <a:pt x="35807" y="27525"/>
                    <a:pt x="35716" y="27470"/>
                    <a:pt x="35632" y="27426"/>
                  </a:cubicBezTo>
                  <a:cubicBezTo>
                    <a:pt x="35331" y="27273"/>
                    <a:pt x="35028" y="27126"/>
                    <a:pt x="34721" y="26984"/>
                  </a:cubicBezTo>
                  <a:lnTo>
                    <a:pt x="34721" y="26984"/>
                  </a:lnTo>
                  <a:cubicBezTo>
                    <a:pt x="34882" y="27020"/>
                    <a:pt x="35048" y="27039"/>
                    <a:pt x="35214" y="27039"/>
                  </a:cubicBezTo>
                  <a:cubicBezTo>
                    <a:pt x="35342" y="27039"/>
                    <a:pt x="35471" y="27028"/>
                    <a:pt x="35597" y="27005"/>
                  </a:cubicBezTo>
                  <a:cubicBezTo>
                    <a:pt x="35312" y="26918"/>
                    <a:pt x="35028" y="26831"/>
                    <a:pt x="34743" y="26747"/>
                  </a:cubicBezTo>
                  <a:cubicBezTo>
                    <a:pt x="34609" y="26706"/>
                    <a:pt x="34476" y="26664"/>
                    <a:pt x="34361" y="26586"/>
                  </a:cubicBezTo>
                  <a:cubicBezTo>
                    <a:pt x="34435" y="26581"/>
                    <a:pt x="34512" y="26575"/>
                    <a:pt x="34586" y="26570"/>
                  </a:cubicBezTo>
                  <a:cubicBezTo>
                    <a:pt x="34471" y="26532"/>
                    <a:pt x="34358" y="26487"/>
                    <a:pt x="34245" y="26436"/>
                  </a:cubicBezTo>
                  <a:cubicBezTo>
                    <a:pt x="34222" y="26401"/>
                    <a:pt x="34200" y="26365"/>
                    <a:pt x="34177" y="26330"/>
                  </a:cubicBezTo>
                  <a:lnTo>
                    <a:pt x="34177" y="26330"/>
                  </a:lnTo>
                  <a:cubicBezTo>
                    <a:pt x="34181" y="26330"/>
                    <a:pt x="34185" y="26331"/>
                    <a:pt x="34189" y="26331"/>
                  </a:cubicBezTo>
                  <a:cubicBezTo>
                    <a:pt x="34204" y="26331"/>
                    <a:pt x="34219" y="26328"/>
                    <a:pt x="34235" y="26323"/>
                  </a:cubicBezTo>
                  <a:cubicBezTo>
                    <a:pt x="34152" y="26189"/>
                    <a:pt x="34072" y="26056"/>
                    <a:pt x="33991" y="25922"/>
                  </a:cubicBezTo>
                  <a:lnTo>
                    <a:pt x="33991" y="25922"/>
                  </a:lnTo>
                  <a:cubicBezTo>
                    <a:pt x="34162" y="26172"/>
                    <a:pt x="34418" y="26363"/>
                    <a:pt x="34707" y="26458"/>
                  </a:cubicBezTo>
                  <a:cubicBezTo>
                    <a:pt x="34612" y="26346"/>
                    <a:pt x="34450" y="26208"/>
                    <a:pt x="34402" y="26074"/>
                  </a:cubicBezTo>
                  <a:lnTo>
                    <a:pt x="34402" y="26074"/>
                  </a:lnTo>
                  <a:cubicBezTo>
                    <a:pt x="34467" y="26104"/>
                    <a:pt x="34529" y="26150"/>
                    <a:pt x="34593" y="26189"/>
                  </a:cubicBezTo>
                  <a:cubicBezTo>
                    <a:pt x="34638" y="26217"/>
                    <a:pt x="34686" y="26246"/>
                    <a:pt x="34737" y="26246"/>
                  </a:cubicBezTo>
                  <a:cubicBezTo>
                    <a:pt x="34744" y="26246"/>
                    <a:pt x="34752" y="26246"/>
                    <a:pt x="34759" y="26244"/>
                  </a:cubicBezTo>
                  <a:cubicBezTo>
                    <a:pt x="34810" y="26237"/>
                    <a:pt x="34849" y="26178"/>
                    <a:pt x="34833" y="26134"/>
                  </a:cubicBezTo>
                  <a:lnTo>
                    <a:pt x="34833" y="26134"/>
                  </a:lnTo>
                  <a:cubicBezTo>
                    <a:pt x="34962" y="26363"/>
                    <a:pt x="35131" y="26567"/>
                    <a:pt x="35334" y="26734"/>
                  </a:cubicBezTo>
                  <a:cubicBezTo>
                    <a:pt x="35447" y="26825"/>
                    <a:pt x="35578" y="26909"/>
                    <a:pt x="35723" y="26912"/>
                  </a:cubicBezTo>
                  <a:cubicBezTo>
                    <a:pt x="35668" y="26655"/>
                    <a:pt x="35353" y="26535"/>
                    <a:pt x="35244" y="26295"/>
                  </a:cubicBezTo>
                  <a:lnTo>
                    <a:pt x="35244" y="26295"/>
                  </a:lnTo>
                  <a:cubicBezTo>
                    <a:pt x="35491" y="26458"/>
                    <a:pt x="35748" y="26625"/>
                    <a:pt x="36040" y="26657"/>
                  </a:cubicBezTo>
                  <a:cubicBezTo>
                    <a:pt x="36053" y="26593"/>
                    <a:pt x="35987" y="26545"/>
                    <a:pt x="35931" y="26513"/>
                  </a:cubicBezTo>
                  <a:cubicBezTo>
                    <a:pt x="35637" y="26348"/>
                    <a:pt x="35335" y="26191"/>
                    <a:pt x="35030" y="26041"/>
                  </a:cubicBezTo>
                  <a:cubicBezTo>
                    <a:pt x="34971" y="25844"/>
                    <a:pt x="34888" y="25652"/>
                    <a:pt x="34781" y="25473"/>
                  </a:cubicBezTo>
                  <a:lnTo>
                    <a:pt x="34781" y="25473"/>
                  </a:lnTo>
                  <a:cubicBezTo>
                    <a:pt x="34896" y="25581"/>
                    <a:pt x="35211" y="25865"/>
                    <a:pt x="35409" y="25865"/>
                  </a:cubicBezTo>
                  <a:cubicBezTo>
                    <a:pt x="35428" y="25865"/>
                    <a:pt x="35445" y="25862"/>
                    <a:pt x="35462" y="25857"/>
                  </a:cubicBezTo>
                  <a:cubicBezTo>
                    <a:pt x="35447" y="25799"/>
                    <a:pt x="35362" y="25546"/>
                    <a:pt x="35307" y="25518"/>
                  </a:cubicBezTo>
                  <a:lnTo>
                    <a:pt x="35307" y="25518"/>
                  </a:lnTo>
                  <a:cubicBezTo>
                    <a:pt x="35530" y="25631"/>
                    <a:pt x="35772" y="25795"/>
                    <a:pt x="36031" y="25795"/>
                  </a:cubicBezTo>
                  <a:cubicBezTo>
                    <a:pt x="36040" y="25795"/>
                    <a:pt x="36048" y="25795"/>
                    <a:pt x="36057" y="25794"/>
                  </a:cubicBezTo>
                  <a:cubicBezTo>
                    <a:pt x="35806" y="25594"/>
                    <a:pt x="35582" y="25431"/>
                    <a:pt x="35283" y="25315"/>
                  </a:cubicBezTo>
                  <a:cubicBezTo>
                    <a:pt x="35158" y="25267"/>
                    <a:pt x="35029" y="25224"/>
                    <a:pt x="34917" y="25147"/>
                  </a:cubicBezTo>
                  <a:cubicBezTo>
                    <a:pt x="34885" y="25125"/>
                    <a:pt x="34646" y="24865"/>
                    <a:pt x="34651" y="24863"/>
                  </a:cubicBezTo>
                  <a:cubicBezTo>
                    <a:pt x="34707" y="24853"/>
                    <a:pt x="34762" y="24842"/>
                    <a:pt x="34817" y="24829"/>
                  </a:cubicBezTo>
                  <a:cubicBezTo>
                    <a:pt x="34707" y="24630"/>
                    <a:pt x="34373" y="24667"/>
                    <a:pt x="34238" y="24483"/>
                  </a:cubicBezTo>
                  <a:cubicBezTo>
                    <a:pt x="34256" y="24473"/>
                    <a:pt x="34274" y="24464"/>
                    <a:pt x="34290" y="24455"/>
                  </a:cubicBezTo>
                  <a:cubicBezTo>
                    <a:pt x="34317" y="24468"/>
                    <a:pt x="34347" y="24479"/>
                    <a:pt x="34374" y="24492"/>
                  </a:cubicBezTo>
                  <a:cubicBezTo>
                    <a:pt x="34583" y="24638"/>
                    <a:pt x="34816" y="24746"/>
                    <a:pt x="35067" y="24778"/>
                  </a:cubicBezTo>
                  <a:cubicBezTo>
                    <a:pt x="35074" y="24779"/>
                    <a:pt x="35081" y="24780"/>
                    <a:pt x="35088" y="24780"/>
                  </a:cubicBezTo>
                  <a:cubicBezTo>
                    <a:pt x="35099" y="24780"/>
                    <a:pt x="35109" y="24778"/>
                    <a:pt x="35118" y="24770"/>
                  </a:cubicBezTo>
                  <a:cubicBezTo>
                    <a:pt x="35152" y="24746"/>
                    <a:pt x="35116" y="24691"/>
                    <a:pt x="35081" y="24666"/>
                  </a:cubicBezTo>
                  <a:cubicBezTo>
                    <a:pt x="34882" y="24519"/>
                    <a:pt x="34679" y="24377"/>
                    <a:pt x="34484" y="24224"/>
                  </a:cubicBezTo>
                  <a:cubicBezTo>
                    <a:pt x="34239" y="24033"/>
                    <a:pt x="34013" y="23818"/>
                    <a:pt x="33789" y="23601"/>
                  </a:cubicBezTo>
                  <a:lnTo>
                    <a:pt x="33789" y="23601"/>
                  </a:lnTo>
                  <a:cubicBezTo>
                    <a:pt x="33796" y="23604"/>
                    <a:pt x="33803" y="23606"/>
                    <a:pt x="33814" y="23606"/>
                  </a:cubicBezTo>
                  <a:cubicBezTo>
                    <a:pt x="33822" y="23584"/>
                    <a:pt x="33809" y="23561"/>
                    <a:pt x="33796" y="23540"/>
                  </a:cubicBezTo>
                  <a:cubicBezTo>
                    <a:pt x="33731" y="23434"/>
                    <a:pt x="33664" y="23330"/>
                    <a:pt x="33599" y="23224"/>
                  </a:cubicBezTo>
                  <a:lnTo>
                    <a:pt x="33599" y="23224"/>
                  </a:lnTo>
                  <a:cubicBezTo>
                    <a:pt x="33862" y="23558"/>
                    <a:pt x="34203" y="23838"/>
                    <a:pt x="34592" y="24033"/>
                  </a:cubicBezTo>
                  <a:cubicBezTo>
                    <a:pt x="34639" y="24056"/>
                    <a:pt x="34692" y="24080"/>
                    <a:pt x="34745" y="24080"/>
                  </a:cubicBezTo>
                  <a:cubicBezTo>
                    <a:pt x="34757" y="24080"/>
                    <a:pt x="34769" y="24079"/>
                    <a:pt x="34781" y="24076"/>
                  </a:cubicBezTo>
                  <a:cubicBezTo>
                    <a:pt x="34694" y="23960"/>
                    <a:pt x="34602" y="23847"/>
                    <a:pt x="34505" y="23738"/>
                  </a:cubicBezTo>
                  <a:lnTo>
                    <a:pt x="34505" y="23738"/>
                  </a:lnTo>
                  <a:cubicBezTo>
                    <a:pt x="34837" y="23991"/>
                    <a:pt x="35218" y="24226"/>
                    <a:pt x="35643" y="24236"/>
                  </a:cubicBezTo>
                  <a:cubicBezTo>
                    <a:pt x="35411" y="24095"/>
                    <a:pt x="35183" y="23949"/>
                    <a:pt x="34961" y="23798"/>
                  </a:cubicBezTo>
                  <a:cubicBezTo>
                    <a:pt x="34848" y="23722"/>
                    <a:pt x="34737" y="23645"/>
                    <a:pt x="34628" y="23565"/>
                  </a:cubicBezTo>
                  <a:cubicBezTo>
                    <a:pt x="34583" y="23533"/>
                    <a:pt x="34345" y="23404"/>
                    <a:pt x="34344" y="23350"/>
                  </a:cubicBezTo>
                  <a:lnTo>
                    <a:pt x="34344" y="23350"/>
                  </a:lnTo>
                  <a:cubicBezTo>
                    <a:pt x="34490" y="23405"/>
                    <a:pt x="34641" y="23449"/>
                    <a:pt x="34795" y="23482"/>
                  </a:cubicBezTo>
                  <a:cubicBezTo>
                    <a:pt x="34696" y="23440"/>
                    <a:pt x="34617" y="23360"/>
                    <a:pt x="34579" y="23265"/>
                  </a:cubicBezTo>
                  <a:lnTo>
                    <a:pt x="34579" y="23265"/>
                  </a:lnTo>
                  <a:cubicBezTo>
                    <a:pt x="34760" y="23362"/>
                    <a:pt x="34960" y="23462"/>
                    <a:pt x="35165" y="23462"/>
                  </a:cubicBezTo>
                  <a:cubicBezTo>
                    <a:pt x="35196" y="23462"/>
                    <a:pt x="35227" y="23460"/>
                    <a:pt x="35258" y="23455"/>
                  </a:cubicBezTo>
                  <a:lnTo>
                    <a:pt x="35258" y="23455"/>
                  </a:lnTo>
                  <a:cubicBezTo>
                    <a:pt x="35256" y="23455"/>
                    <a:pt x="35254" y="23455"/>
                    <a:pt x="35251" y="23455"/>
                  </a:cubicBezTo>
                  <a:cubicBezTo>
                    <a:pt x="35191" y="23455"/>
                    <a:pt x="35062" y="23367"/>
                    <a:pt x="35013" y="23343"/>
                  </a:cubicBezTo>
                  <a:cubicBezTo>
                    <a:pt x="34914" y="23295"/>
                    <a:pt x="34818" y="23244"/>
                    <a:pt x="34723" y="23192"/>
                  </a:cubicBezTo>
                  <a:cubicBezTo>
                    <a:pt x="34397" y="23010"/>
                    <a:pt x="34040" y="22944"/>
                    <a:pt x="33742" y="22700"/>
                  </a:cubicBezTo>
                  <a:lnTo>
                    <a:pt x="33748" y="22700"/>
                  </a:lnTo>
                  <a:cubicBezTo>
                    <a:pt x="33753" y="22704"/>
                    <a:pt x="33757" y="22707"/>
                    <a:pt x="33763" y="22711"/>
                  </a:cubicBezTo>
                  <a:cubicBezTo>
                    <a:pt x="33760" y="22707"/>
                    <a:pt x="33758" y="22704"/>
                    <a:pt x="33758" y="22700"/>
                  </a:cubicBezTo>
                  <a:lnTo>
                    <a:pt x="33758" y="22700"/>
                  </a:lnTo>
                  <a:cubicBezTo>
                    <a:pt x="33925" y="22727"/>
                    <a:pt x="34097" y="22743"/>
                    <a:pt x="34265" y="22749"/>
                  </a:cubicBezTo>
                  <a:cubicBezTo>
                    <a:pt x="34300" y="22777"/>
                    <a:pt x="34336" y="22801"/>
                    <a:pt x="34370" y="22829"/>
                  </a:cubicBezTo>
                  <a:cubicBezTo>
                    <a:pt x="34551" y="22965"/>
                    <a:pt x="34743" y="23106"/>
                    <a:pt x="34968" y="23144"/>
                  </a:cubicBezTo>
                  <a:lnTo>
                    <a:pt x="34511" y="22752"/>
                  </a:lnTo>
                  <a:lnTo>
                    <a:pt x="34515" y="22752"/>
                  </a:lnTo>
                  <a:lnTo>
                    <a:pt x="34505" y="22748"/>
                  </a:lnTo>
                  <a:cubicBezTo>
                    <a:pt x="34471" y="22720"/>
                    <a:pt x="34441" y="22692"/>
                    <a:pt x="34409" y="22665"/>
                  </a:cubicBezTo>
                  <a:cubicBezTo>
                    <a:pt x="34339" y="22605"/>
                    <a:pt x="34265" y="22540"/>
                    <a:pt x="34238" y="22453"/>
                  </a:cubicBezTo>
                  <a:lnTo>
                    <a:pt x="34238" y="22453"/>
                  </a:lnTo>
                  <a:cubicBezTo>
                    <a:pt x="34412" y="22547"/>
                    <a:pt x="34586" y="22643"/>
                    <a:pt x="34762" y="22737"/>
                  </a:cubicBezTo>
                  <a:cubicBezTo>
                    <a:pt x="34852" y="22786"/>
                    <a:pt x="34960" y="22835"/>
                    <a:pt x="35059" y="22835"/>
                  </a:cubicBezTo>
                  <a:cubicBezTo>
                    <a:pt x="35107" y="22835"/>
                    <a:pt x="35154" y="22823"/>
                    <a:pt x="35195" y="22794"/>
                  </a:cubicBezTo>
                  <a:cubicBezTo>
                    <a:pt x="35026" y="22649"/>
                    <a:pt x="34788" y="22627"/>
                    <a:pt x="34576" y="22560"/>
                  </a:cubicBezTo>
                  <a:cubicBezTo>
                    <a:pt x="34405" y="22505"/>
                    <a:pt x="34251" y="22422"/>
                    <a:pt x="34107" y="22319"/>
                  </a:cubicBezTo>
                  <a:lnTo>
                    <a:pt x="34107" y="22319"/>
                  </a:lnTo>
                  <a:cubicBezTo>
                    <a:pt x="34142" y="22335"/>
                    <a:pt x="34177" y="22350"/>
                    <a:pt x="34213" y="22360"/>
                  </a:cubicBezTo>
                  <a:cubicBezTo>
                    <a:pt x="34213" y="22338"/>
                    <a:pt x="34214" y="22300"/>
                    <a:pt x="34198" y="22283"/>
                  </a:cubicBezTo>
                  <a:cubicBezTo>
                    <a:pt x="34136" y="22206"/>
                    <a:pt x="34075" y="22130"/>
                    <a:pt x="34013" y="22055"/>
                  </a:cubicBezTo>
                  <a:lnTo>
                    <a:pt x="34013" y="22055"/>
                  </a:lnTo>
                  <a:cubicBezTo>
                    <a:pt x="34079" y="22081"/>
                    <a:pt x="34149" y="22103"/>
                    <a:pt x="34217" y="22120"/>
                  </a:cubicBezTo>
                  <a:cubicBezTo>
                    <a:pt x="34434" y="22248"/>
                    <a:pt x="34666" y="22338"/>
                    <a:pt x="34913" y="22358"/>
                  </a:cubicBezTo>
                  <a:cubicBezTo>
                    <a:pt x="34848" y="22297"/>
                    <a:pt x="34765" y="22258"/>
                    <a:pt x="34685" y="22218"/>
                  </a:cubicBezTo>
                  <a:cubicBezTo>
                    <a:pt x="34673" y="22212"/>
                    <a:pt x="34663" y="22204"/>
                    <a:pt x="34651" y="22199"/>
                  </a:cubicBezTo>
                  <a:lnTo>
                    <a:pt x="34651" y="22199"/>
                  </a:lnTo>
                  <a:cubicBezTo>
                    <a:pt x="34717" y="22204"/>
                    <a:pt x="34782" y="22210"/>
                    <a:pt x="34849" y="22210"/>
                  </a:cubicBezTo>
                  <a:cubicBezTo>
                    <a:pt x="34895" y="22210"/>
                    <a:pt x="34958" y="22190"/>
                    <a:pt x="34949" y="22145"/>
                  </a:cubicBezTo>
                  <a:cubicBezTo>
                    <a:pt x="34946" y="22126"/>
                    <a:pt x="34932" y="22113"/>
                    <a:pt x="34917" y="22103"/>
                  </a:cubicBezTo>
                  <a:cubicBezTo>
                    <a:pt x="34837" y="22043"/>
                    <a:pt x="34740" y="22011"/>
                    <a:pt x="34644" y="21981"/>
                  </a:cubicBezTo>
                  <a:cubicBezTo>
                    <a:pt x="34435" y="21914"/>
                    <a:pt x="34227" y="21847"/>
                    <a:pt x="34018" y="21778"/>
                  </a:cubicBezTo>
                  <a:cubicBezTo>
                    <a:pt x="33997" y="21760"/>
                    <a:pt x="33975" y="21740"/>
                    <a:pt x="33953" y="21721"/>
                  </a:cubicBezTo>
                  <a:cubicBezTo>
                    <a:pt x="34084" y="21717"/>
                    <a:pt x="34214" y="21711"/>
                    <a:pt x="34344" y="21703"/>
                  </a:cubicBezTo>
                  <a:cubicBezTo>
                    <a:pt x="34246" y="21579"/>
                    <a:pt x="34087" y="21531"/>
                    <a:pt x="33937" y="21480"/>
                  </a:cubicBezTo>
                  <a:cubicBezTo>
                    <a:pt x="33847" y="21362"/>
                    <a:pt x="33774" y="21227"/>
                    <a:pt x="33729" y="21086"/>
                  </a:cubicBezTo>
                  <a:lnTo>
                    <a:pt x="33729" y="21086"/>
                  </a:lnTo>
                  <a:cubicBezTo>
                    <a:pt x="33963" y="21383"/>
                    <a:pt x="34261" y="21627"/>
                    <a:pt x="34595" y="21801"/>
                  </a:cubicBezTo>
                  <a:cubicBezTo>
                    <a:pt x="34651" y="21830"/>
                    <a:pt x="34718" y="21856"/>
                    <a:pt x="34778" y="21856"/>
                  </a:cubicBezTo>
                  <a:cubicBezTo>
                    <a:pt x="34816" y="21856"/>
                    <a:pt x="34851" y="21846"/>
                    <a:pt x="34881" y="21821"/>
                  </a:cubicBezTo>
                  <a:cubicBezTo>
                    <a:pt x="34602" y="21603"/>
                    <a:pt x="34326" y="21385"/>
                    <a:pt x="34049" y="21169"/>
                  </a:cubicBezTo>
                  <a:lnTo>
                    <a:pt x="34049" y="21169"/>
                  </a:lnTo>
                  <a:cubicBezTo>
                    <a:pt x="34235" y="21278"/>
                    <a:pt x="34442" y="21390"/>
                    <a:pt x="34652" y="21390"/>
                  </a:cubicBezTo>
                  <a:cubicBezTo>
                    <a:pt x="34695" y="21390"/>
                    <a:pt x="34737" y="21385"/>
                    <a:pt x="34779" y="21375"/>
                  </a:cubicBezTo>
                  <a:cubicBezTo>
                    <a:pt x="34383" y="21168"/>
                    <a:pt x="34017" y="20908"/>
                    <a:pt x="33687" y="20609"/>
                  </a:cubicBezTo>
                  <a:cubicBezTo>
                    <a:pt x="33670" y="20533"/>
                    <a:pt x="33644" y="20456"/>
                    <a:pt x="33606" y="20385"/>
                  </a:cubicBezTo>
                  <a:lnTo>
                    <a:pt x="33606" y="20385"/>
                  </a:lnTo>
                  <a:cubicBezTo>
                    <a:pt x="33771" y="20545"/>
                    <a:pt x="33940" y="20707"/>
                    <a:pt x="34137" y="20825"/>
                  </a:cubicBezTo>
                  <a:cubicBezTo>
                    <a:pt x="34297" y="20918"/>
                    <a:pt x="34480" y="20982"/>
                    <a:pt x="34663" y="20982"/>
                  </a:cubicBezTo>
                  <a:cubicBezTo>
                    <a:pt x="34708" y="20982"/>
                    <a:pt x="34753" y="20978"/>
                    <a:pt x="34798" y="20970"/>
                  </a:cubicBezTo>
                  <a:cubicBezTo>
                    <a:pt x="34551" y="20796"/>
                    <a:pt x="34288" y="20643"/>
                    <a:pt x="34014" y="20519"/>
                  </a:cubicBezTo>
                  <a:lnTo>
                    <a:pt x="34014" y="20519"/>
                  </a:lnTo>
                  <a:cubicBezTo>
                    <a:pt x="34049" y="20523"/>
                    <a:pt x="34084" y="20525"/>
                    <a:pt x="34119" y="20525"/>
                  </a:cubicBezTo>
                  <a:cubicBezTo>
                    <a:pt x="34187" y="20525"/>
                    <a:pt x="34255" y="20517"/>
                    <a:pt x="34320" y="20500"/>
                  </a:cubicBezTo>
                  <a:cubicBezTo>
                    <a:pt x="34143" y="20320"/>
                    <a:pt x="33818" y="20369"/>
                    <a:pt x="33638" y="20192"/>
                  </a:cubicBezTo>
                  <a:lnTo>
                    <a:pt x="33638" y="20192"/>
                  </a:lnTo>
                  <a:cubicBezTo>
                    <a:pt x="33653" y="20193"/>
                    <a:pt x="33668" y="20193"/>
                    <a:pt x="33683" y="20193"/>
                  </a:cubicBezTo>
                  <a:cubicBezTo>
                    <a:pt x="33725" y="20193"/>
                    <a:pt x="33768" y="20190"/>
                    <a:pt x="33811" y="20185"/>
                  </a:cubicBezTo>
                  <a:cubicBezTo>
                    <a:pt x="33880" y="20237"/>
                    <a:pt x="33953" y="20282"/>
                    <a:pt x="34033" y="20317"/>
                  </a:cubicBezTo>
                  <a:cubicBezTo>
                    <a:pt x="34018" y="20276"/>
                    <a:pt x="33994" y="20215"/>
                    <a:pt x="33965" y="20150"/>
                  </a:cubicBezTo>
                  <a:cubicBezTo>
                    <a:pt x="33986" y="20142"/>
                    <a:pt x="34011" y="20137"/>
                    <a:pt x="34030" y="20128"/>
                  </a:cubicBezTo>
                  <a:cubicBezTo>
                    <a:pt x="33999" y="20121"/>
                    <a:pt x="33970" y="20109"/>
                    <a:pt x="33941" y="20100"/>
                  </a:cubicBezTo>
                  <a:cubicBezTo>
                    <a:pt x="33889" y="19990"/>
                    <a:pt x="33824" y="19880"/>
                    <a:pt x="33764" y="19843"/>
                  </a:cubicBezTo>
                  <a:lnTo>
                    <a:pt x="33764" y="19843"/>
                  </a:lnTo>
                  <a:cubicBezTo>
                    <a:pt x="33947" y="19948"/>
                    <a:pt x="34152" y="20015"/>
                    <a:pt x="34362" y="20036"/>
                  </a:cubicBezTo>
                  <a:cubicBezTo>
                    <a:pt x="34107" y="19795"/>
                    <a:pt x="33729" y="19707"/>
                    <a:pt x="33497" y="19444"/>
                  </a:cubicBezTo>
                  <a:lnTo>
                    <a:pt x="33497" y="19444"/>
                  </a:lnTo>
                  <a:cubicBezTo>
                    <a:pt x="33510" y="19446"/>
                    <a:pt x="33524" y="19447"/>
                    <a:pt x="33537" y="19447"/>
                  </a:cubicBezTo>
                  <a:cubicBezTo>
                    <a:pt x="33584" y="19447"/>
                    <a:pt x="33631" y="19435"/>
                    <a:pt x="33673" y="19415"/>
                  </a:cubicBezTo>
                  <a:cubicBezTo>
                    <a:pt x="33706" y="19447"/>
                    <a:pt x="33737" y="19482"/>
                    <a:pt x="33773" y="19512"/>
                  </a:cubicBezTo>
                  <a:cubicBezTo>
                    <a:pt x="33802" y="19538"/>
                    <a:pt x="33846" y="19556"/>
                    <a:pt x="33881" y="19556"/>
                  </a:cubicBezTo>
                  <a:cubicBezTo>
                    <a:pt x="33912" y="19556"/>
                    <a:pt x="33937" y="19542"/>
                    <a:pt x="33941" y="19506"/>
                  </a:cubicBezTo>
                  <a:cubicBezTo>
                    <a:pt x="33944" y="19485"/>
                    <a:pt x="33934" y="19463"/>
                    <a:pt x="33924" y="19444"/>
                  </a:cubicBezTo>
                  <a:cubicBezTo>
                    <a:pt x="33888" y="19376"/>
                    <a:pt x="33847" y="19310"/>
                    <a:pt x="33803" y="19249"/>
                  </a:cubicBezTo>
                  <a:lnTo>
                    <a:pt x="33803" y="19249"/>
                  </a:lnTo>
                  <a:cubicBezTo>
                    <a:pt x="33943" y="19367"/>
                    <a:pt x="34098" y="19463"/>
                    <a:pt x="34264" y="19533"/>
                  </a:cubicBezTo>
                  <a:cubicBezTo>
                    <a:pt x="34302" y="19549"/>
                    <a:pt x="34347" y="19561"/>
                    <a:pt x="34389" y="19561"/>
                  </a:cubicBezTo>
                  <a:cubicBezTo>
                    <a:pt x="34437" y="19561"/>
                    <a:pt x="34480" y="19545"/>
                    <a:pt x="34502" y="19502"/>
                  </a:cubicBezTo>
                  <a:cubicBezTo>
                    <a:pt x="34120" y="19306"/>
                    <a:pt x="33728" y="19104"/>
                    <a:pt x="33426" y="18780"/>
                  </a:cubicBezTo>
                  <a:lnTo>
                    <a:pt x="33426" y="18780"/>
                  </a:lnTo>
                  <a:cubicBezTo>
                    <a:pt x="33452" y="18790"/>
                    <a:pt x="33475" y="18798"/>
                    <a:pt x="33503" y="18802"/>
                  </a:cubicBezTo>
                  <a:cubicBezTo>
                    <a:pt x="33462" y="18690"/>
                    <a:pt x="33420" y="18577"/>
                    <a:pt x="33381" y="18464"/>
                  </a:cubicBezTo>
                  <a:lnTo>
                    <a:pt x="33381" y="18464"/>
                  </a:lnTo>
                  <a:cubicBezTo>
                    <a:pt x="33478" y="18594"/>
                    <a:pt x="33623" y="18690"/>
                    <a:pt x="33783" y="18732"/>
                  </a:cubicBezTo>
                  <a:cubicBezTo>
                    <a:pt x="33769" y="18674"/>
                    <a:pt x="33742" y="18618"/>
                    <a:pt x="33708" y="18568"/>
                  </a:cubicBezTo>
                  <a:lnTo>
                    <a:pt x="33708" y="18568"/>
                  </a:lnTo>
                  <a:cubicBezTo>
                    <a:pt x="33796" y="18661"/>
                    <a:pt x="33889" y="18748"/>
                    <a:pt x="33997" y="18821"/>
                  </a:cubicBezTo>
                  <a:cubicBezTo>
                    <a:pt x="34130" y="18912"/>
                    <a:pt x="34285" y="18974"/>
                    <a:pt x="34445" y="18974"/>
                  </a:cubicBezTo>
                  <a:cubicBezTo>
                    <a:pt x="34462" y="18974"/>
                    <a:pt x="34478" y="18973"/>
                    <a:pt x="34495" y="18972"/>
                  </a:cubicBezTo>
                  <a:cubicBezTo>
                    <a:pt x="34531" y="18968"/>
                    <a:pt x="34579" y="18947"/>
                    <a:pt x="34572" y="18911"/>
                  </a:cubicBezTo>
                  <a:cubicBezTo>
                    <a:pt x="34567" y="18895"/>
                    <a:pt x="34551" y="18882"/>
                    <a:pt x="34537" y="18873"/>
                  </a:cubicBezTo>
                  <a:cubicBezTo>
                    <a:pt x="34397" y="18786"/>
                    <a:pt x="34246" y="18721"/>
                    <a:pt x="34101" y="18642"/>
                  </a:cubicBezTo>
                  <a:cubicBezTo>
                    <a:pt x="33867" y="18515"/>
                    <a:pt x="33657" y="18349"/>
                    <a:pt x="33453" y="18173"/>
                  </a:cubicBezTo>
                  <a:cubicBezTo>
                    <a:pt x="33439" y="18083"/>
                    <a:pt x="33424" y="17993"/>
                    <a:pt x="33411" y="17905"/>
                  </a:cubicBezTo>
                  <a:lnTo>
                    <a:pt x="33411" y="17905"/>
                  </a:lnTo>
                  <a:cubicBezTo>
                    <a:pt x="33543" y="18115"/>
                    <a:pt x="33754" y="18272"/>
                    <a:pt x="33992" y="18342"/>
                  </a:cubicBezTo>
                  <a:cubicBezTo>
                    <a:pt x="33936" y="18197"/>
                    <a:pt x="33819" y="18083"/>
                    <a:pt x="33708" y="17974"/>
                  </a:cubicBezTo>
                  <a:cubicBezTo>
                    <a:pt x="33636" y="17906"/>
                    <a:pt x="33565" y="17833"/>
                    <a:pt x="33496" y="17761"/>
                  </a:cubicBezTo>
                  <a:cubicBezTo>
                    <a:pt x="33513" y="17680"/>
                    <a:pt x="33517" y="17595"/>
                    <a:pt x="33506" y="17514"/>
                  </a:cubicBezTo>
                  <a:lnTo>
                    <a:pt x="33506" y="17514"/>
                  </a:lnTo>
                  <a:cubicBezTo>
                    <a:pt x="33571" y="17672"/>
                    <a:pt x="33667" y="17815"/>
                    <a:pt x="33789" y="17935"/>
                  </a:cubicBezTo>
                  <a:cubicBezTo>
                    <a:pt x="33745" y="17774"/>
                    <a:pt x="33676" y="17619"/>
                    <a:pt x="33583" y="17481"/>
                  </a:cubicBezTo>
                  <a:lnTo>
                    <a:pt x="33583" y="17481"/>
                  </a:lnTo>
                  <a:cubicBezTo>
                    <a:pt x="33680" y="17571"/>
                    <a:pt x="33792" y="17646"/>
                    <a:pt x="33909" y="17706"/>
                  </a:cubicBezTo>
                  <a:cubicBezTo>
                    <a:pt x="33931" y="17718"/>
                    <a:pt x="33959" y="17728"/>
                    <a:pt x="33984" y="17728"/>
                  </a:cubicBezTo>
                  <a:cubicBezTo>
                    <a:pt x="34004" y="17728"/>
                    <a:pt x="34022" y="17722"/>
                    <a:pt x="34034" y="17706"/>
                  </a:cubicBezTo>
                  <a:cubicBezTo>
                    <a:pt x="33925" y="17590"/>
                    <a:pt x="33806" y="17485"/>
                    <a:pt x="33677" y="17392"/>
                  </a:cubicBezTo>
                  <a:lnTo>
                    <a:pt x="33677" y="17392"/>
                  </a:lnTo>
                  <a:cubicBezTo>
                    <a:pt x="33752" y="17415"/>
                    <a:pt x="33830" y="17425"/>
                    <a:pt x="33908" y="17425"/>
                  </a:cubicBezTo>
                  <a:cubicBezTo>
                    <a:pt x="33945" y="17425"/>
                    <a:pt x="33983" y="17423"/>
                    <a:pt x="34020" y="17418"/>
                  </a:cubicBezTo>
                  <a:cubicBezTo>
                    <a:pt x="33930" y="17367"/>
                    <a:pt x="33837" y="17318"/>
                    <a:pt x="33745" y="17267"/>
                  </a:cubicBezTo>
                  <a:cubicBezTo>
                    <a:pt x="33634" y="17205"/>
                    <a:pt x="33519" y="17144"/>
                    <a:pt x="33417" y="17065"/>
                  </a:cubicBezTo>
                  <a:cubicBezTo>
                    <a:pt x="33252" y="16940"/>
                    <a:pt x="33134" y="16781"/>
                    <a:pt x="33003" y="16622"/>
                  </a:cubicBezTo>
                  <a:cubicBezTo>
                    <a:pt x="32997" y="16615"/>
                    <a:pt x="32990" y="16608"/>
                    <a:pt x="32984" y="16601"/>
                  </a:cubicBezTo>
                  <a:lnTo>
                    <a:pt x="32984" y="16601"/>
                  </a:lnTo>
                  <a:cubicBezTo>
                    <a:pt x="33018" y="16624"/>
                    <a:pt x="33053" y="16650"/>
                    <a:pt x="33085" y="16672"/>
                  </a:cubicBezTo>
                  <a:cubicBezTo>
                    <a:pt x="33266" y="16798"/>
                    <a:pt x="33461" y="16926"/>
                    <a:pt x="33680" y="16951"/>
                  </a:cubicBezTo>
                  <a:cubicBezTo>
                    <a:pt x="33685" y="16951"/>
                    <a:pt x="33691" y="16952"/>
                    <a:pt x="33697" y="16952"/>
                  </a:cubicBezTo>
                  <a:cubicBezTo>
                    <a:pt x="33721" y="16952"/>
                    <a:pt x="33746" y="16944"/>
                    <a:pt x="33751" y="16922"/>
                  </a:cubicBezTo>
                  <a:cubicBezTo>
                    <a:pt x="33757" y="16900"/>
                    <a:pt x="33735" y="16882"/>
                    <a:pt x="33716" y="16868"/>
                  </a:cubicBezTo>
                  <a:cubicBezTo>
                    <a:pt x="33562" y="16753"/>
                    <a:pt x="33408" y="16638"/>
                    <a:pt x="33253" y="16522"/>
                  </a:cubicBezTo>
                  <a:lnTo>
                    <a:pt x="33253" y="16522"/>
                  </a:lnTo>
                  <a:cubicBezTo>
                    <a:pt x="33369" y="16569"/>
                    <a:pt x="33488" y="16618"/>
                    <a:pt x="33610" y="16618"/>
                  </a:cubicBezTo>
                  <a:cubicBezTo>
                    <a:pt x="33621" y="16618"/>
                    <a:pt x="33633" y="16617"/>
                    <a:pt x="33644" y="16617"/>
                  </a:cubicBezTo>
                  <a:cubicBezTo>
                    <a:pt x="33558" y="16521"/>
                    <a:pt x="33432" y="16474"/>
                    <a:pt x="33317" y="16412"/>
                  </a:cubicBezTo>
                  <a:cubicBezTo>
                    <a:pt x="33244" y="16373"/>
                    <a:pt x="33178" y="16325"/>
                    <a:pt x="33114" y="16272"/>
                  </a:cubicBezTo>
                  <a:cubicBezTo>
                    <a:pt x="33074" y="16220"/>
                    <a:pt x="33034" y="16165"/>
                    <a:pt x="32995" y="16113"/>
                  </a:cubicBezTo>
                  <a:cubicBezTo>
                    <a:pt x="32995" y="16113"/>
                    <a:pt x="32996" y="16113"/>
                    <a:pt x="32997" y="16113"/>
                  </a:cubicBezTo>
                  <a:cubicBezTo>
                    <a:pt x="33079" y="16113"/>
                    <a:pt x="33145" y="16177"/>
                    <a:pt x="33208" y="16230"/>
                  </a:cubicBezTo>
                  <a:cubicBezTo>
                    <a:pt x="33254" y="16270"/>
                    <a:pt x="33315" y="16304"/>
                    <a:pt x="33372" y="16304"/>
                  </a:cubicBezTo>
                  <a:cubicBezTo>
                    <a:pt x="33394" y="16304"/>
                    <a:pt x="33415" y="16299"/>
                    <a:pt x="33435" y="16287"/>
                  </a:cubicBezTo>
                  <a:cubicBezTo>
                    <a:pt x="33358" y="16181"/>
                    <a:pt x="33224" y="16136"/>
                    <a:pt x="33118" y="16062"/>
                  </a:cubicBezTo>
                  <a:cubicBezTo>
                    <a:pt x="32997" y="15978"/>
                    <a:pt x="32910" y="15859"/>
                    <a:pt x="32849" y="15724"/>
                  </a:cubicBezTo>
                  <a:lnTo>
                    <a:pt x="32849" y="15724"/>
                  </a:lnTo>
                  <a:cubicBezTo>
                    <a:pt x="32945" y="15851"/>
                    <a:pt x="33063" y="15963"/>
                    <a:pt x="33195" y="16053"/>
                  </a:cubicBezTo>
                  <a:cubicBezTo>
                    <a:pt x="33227" y="16073"/>
                    <a:pt x="33263" y="16094"/>
                    <a:pt x="33299" y="16094"/>
                  </a:cubicBezTo>
                  <a:cubicBezTo>
                    <a:pt x="33305" y="16094"/>
                    <a:pt x="33310" y="16093"/>
                    <a:pt x="33315" y="16092"/>
                  </a:cubicBezTo>
                  <a:cubicBezTo>
                    <a:pt x="33354" y="16086"/>
                    <a:pt x="33387" y="16045"/>
                    <a:pt x="33377" y="16011"/>
                  </a:cubicBezTo>
                  <a:lnTo>
                    <a:pt x="33377" y="16011"/>
                  </a:lnTo>
                  <a:cubicBezTo>
                    <a:pt x="33430" y="16116"/>
                    <a:pt x="33548" y="16181"/>
                    <a:pt x="33664" y="16181"/>
                  </a:cubicBezTo>
                  <a:cubicBezTo>
                    <a:pt x="33709" y="16181"/>
                    <a:pt x="33754" y="16171"/>
                    <a:pt x="33795" y="16150"/>
                  </a:cubicBezTo>
                  <a:cubicBezTo>
                    <a:pt x="33543" y="15998"/>
                    <a:pt x="33300" y="15831"/>
                    <a:pt x="33093" y="15625"/>
                  </a:cubicBezTo>
                  <a:cubicBezTo>
                    <a:pt x="32912" y="15440"/>
                    <a:pt x="32713" y="15135"/>
                    <a:pt x="32617" y="14871"/>
                  </a:cubicBezTo>
                  <a:lnTo>
                    <a:pt x="32614" y="14793"/>
                  </a:lnTo>
                  <a:lnTo>
                    <a:pt x="32614" y="14793"/>
                  </a:lnTo>
                  <a:cubicBezTo>
                    <a:pt x="32720" y="15031"/>
                    <a:pt x="32875" y="15211"/>
                    <a:pt x="33069" y="15371"/>
                  </a:cubicBezTo>
                  <a:cubicBezTo>
                    <a:pt x="33106" y="15403"/>
                    <a:pt x="33148" y="15433"/>
                    <a:pt x="33198" y="15445"/>
                  </a:cubicBezTo>
                  <a:cubicBezTo>
                    <a:pt x="33202" y="15445"/>
                    <a:pt x="33206" y="15446"/>
                    <a:pt x="33211" y="15446"/>
                  </a:cubicBezTo>
                  <a:cubicBezTo>
                    <a:pt x="33219" y="15446"/>
                    <a:pt x="33227" y="15444"/>
                    <a:pt x="33231" y="15437"/>
                  </a:cubicBezTo>
                  <a:cubicBezTo>
                    <a:pt x="33239" y="15426"/>
                    <a:pt x="33234" y="15411"/>
                    <a:pt x="33227" y="15401"/>
                  </a:cubicBezTo>
                  <a:cubicBezTo>
                    <a:pt x="33199" y="15350"/>
                    <a:pt x="33172" y="15299"/>
                    <a:pt x="33144" y="15247"/>
                  </a:cubicBezTo>
                  <a:lnTo>
                    <a:pt x="33144" y="15247"/>
                  </a:lnTo>
                  <a:cubicBezTo>
                    <a:pt x="33263" y="15289"/>
                    <a:pt x="33357" y="15406"/>
                    <a:pt x="33476" y="15406"/>
                  </a:cubicBezTo>
                  <a:cubicBezTo>
                    <a:pt x="33484" y="15406"/>
                    <a:pt x="33492" y="15405"/>
                    <a:pt x="33500" y="15404"/>
                  </a:cubicBezTo>
                  <a:cubicBezTo>
                    <a:pt x="33300" y="15291"/>
                    <a:pt x="33093" y="15175"/>
                    <a:pt x="32922" y="15018"/>
                  </a:cubicBezTo>
                  <a:cubicBezTo>
                    <a:pt x="32791" y="14899"/>
                    <a:pt x="32678" y="14751"/>
                    <a:pt x="32614" y="14588"/>
                  </a:cubicBezTo>
                  <a:lnTo>
                    <a:pt x="32614" y="14588"/>
                  </a:lnTo>
                  <a:cubicBezTo>
                    <a:pt x="32626" y="14602"/>
                    <a:pt x="32636" y="14616"/>
                    <a:pt x="32648" y="14627"/>
                  </a:cubicBezTo>
                  <a:cubicBezTo>
                    <a:pt x="32706" y="14690"/>
                    <a:pt x="32778" y="14735"/>
                    <a:pt x="32849" y="14780"/>
                  </a:cubicBezTo>
                  <a:cubicBezTo>
                    <a:pt x="32988" y="14868"/>
                    <a:pt x="33142" y="14955"/>
                    <a:pt x="33305" y="14955"/>
                  </a:cubicBezTo>
                  <a:cubicBezTo>
                    <a:pt x="33316" y="14955"/>
                    <a:pt x="33328" y="14955"/>
                    <a:pt x="33339" y="14954"/>
                  </a:cubicBezTo>
                  <a:cubicBezTo>
                    <a:pt x="32997" y="14806"/>
                    <a:pt x="32724" y="14508"/>
                    <a:pt x="32604" y="14155"/>
                  </a:cubicBezTo>
                  <a:lnTo>
                    <a:pt x="32591" y="14205"/>
                  </a:lnTo>
                  <a:lnTo>
                    <a:pt x="32588" y="14088"/>
                  </a:lnTo>
                  <a:lnTo>
                    <a:pt x="32588" y="14088"/>
                  </a:lnTo>
                  <a:cubicBezTo>
                    <a:pt x="32642" y="14276"/>
                    <a:pt x="32751" y="14449"/>
                    <a:pt x="32903" y="14572"/>
                  </a:cubicBezTo>
                  <a:cubicBezTo>
                    <a:pt x="32909" y="14507"/>
                    <a:pt x="32916" y="14443"/>
                    <a:pt x="32922" y="14377"/>
                  </a:cubicBezTo>
                  <a:cubicBezTo>
                    <a:pt x="33008" y="14427"/>
                    <a:pt x="33054" y="14521"/>
                    <a:pt x="33118" y="14594"/>
                  </a:cubicBezTo>
                  <a:cubicBezTo>
                    <a:pt x="33165" y="14647"/>
                    <a:pt x="33236" y="14692"/>
                    <a:pt x="33304" y="14692"/>
                  </a:cubicBezTo>
                  <a:cubicBezTo>
                    <a:pt x="33330" y="14692"/>
                    <a:pt x="33355" y="14685"/>
                    <a:pt x="33378" y="14671"/>
                  </a:cubicBezTo>
                  <a:cubicBezTo>
                    <a:pt x="33150" y="14489"/>
                    <a:pt x="32931" y="14292"/>
                    <a:pt x="32775" y="14049"/>
                  </a:cubicBezTo>
                  <a:cubicBezTo>
                    <a:pt x="32685" y="13908"/>
                    <a:pt x="32610" y="13741"/>
                    <a:pt x="32572" y="13571"/>
                  </a:cubicBezTo>
                  <a:lnTo>
                    <a:pt x="32557" y="13086"/>
                  </a:lnTo>
                  <a:cubicBezTo>
                    <a:pt x="32559" y="13078"/>
                    <a:pt x="32559" y="13069"/>
                    <a:pt x="32560" y="13059"/>
                  </a:cubicBezTo>
                  <a:lnTo>
                    <a:pt x="32553" y="12927"/>
                  </a:lnTo>
                  <a:cubicBezTo>
                    <a:pt x="32553" y="12932"/>
                    <a:pt x="32553" y="12935"/>
                    <a:pt x="32552" y="12941"/>
                  </a:cubicBezTo>
                  <a:lnTo>
                    <a:pt x="32550" y="12854"/>
                  </a:lnTo>
                  <a:lnTo>
                    <a:pt x="32543" y="12623"/>
                  </a:lnTo>
                  <a:lnTo>
                    <a:pt x="32543" y="13057"/>
                  </a:lnTo>
                  <a:cubicBezTo>
                    <a:pt x="32514" y="13275"/>
                    <a:pt x="32422" y="13515"/>
                    <a:pt x="32293" y="13651"/>
                  </a:cubicBezTo>
                  <a:cubicBezTo>
                    <a:pt x="32313" y="13670"/>
                    <a:pt x="32340" y="13678"/>
                    <a:pt x="32367" y="13678"/>
                  </a:cubicBezTo>
                  <a:cubicBezTo>
                    <a:pt x="32417" y="13678"/>
                    <a:pt x="32472" y="13650"/>
                    <a:pt x="32501" y="13606"/>
                  </a:cubicBezTo>
                  <a:cubicBezTo>
                    <a:pt x="32523" y="13574"/>
                    <a:pt x="32533" y="13538"/>
                    <a:pt x="32543" y="13502"/>
                  </a:cubicBezTo>
                  <a:lnTo>
                    <a:pt x="32543" y="13638"/>
                  </a:lnTo>
                  <a:cubicBezTo>
                    <a:pt x="32507" y="13842"/>
                    <a:pt x="32415" y="14093"/>
                    <a:pt x="32350" y="14202"/>
                  </a:cubicBezTo>
                  <a:cubicBezTo>
                    <a:pt x="32241" y="14383"/>
                    <a:pt x="32093" y="14543"/>
                    <a:pt x="31920" y="14663"/>
                  </a:cubicBezTo>
                  <a:cubicBezTo>
                    <a:pt x="31943" y="14678"/>
                    <a:pt x="31969" y="14685"/>
                    <a:pt x="31996" y="14685"/>
                  </a:cubicBezTo>
                  <a:cubicBezTo>
                    <a:pt x="32031" y="14685"/>
                    <a:pt x="32066" y="14674"/>
                    <a:pt x="32096" y="14655"/>
                  </a:cubicBezTo>
                  <a:cubicBezTo>
                    <a:pt x="32148" y="14624"/>
                    <a:pt x="32189" y="14573"/>
                    <a:pt x="32226" y="14524"/>
                  </a:cubicBezTo>
                  <a:cubicBezTo>
                    <a:pt x="32247" y="14560"/>
                    <a:pt x="32261" y="14598"/>
                    <a:pt x="32274" y="14639"/>
                  </a:cubicBezTo>
                  <a:cubicBezTo>
                    <a:pt x="32235" y="14682"/>
                    <a:pt x="32197" y="14724"/>
                    <a:pt x="32160" y="14765"/>
                  </a:cubicBezTo>
                  <a:cubicBezTo>
                    <a:pt x="32090" y="14841"/>
                    <a:pt x="32020" y="14915"/>
                    <a:pt x="31950" y="14990"/>
                  </a:cubicBezTo>
                  <a:cubicBezTo>
                    <a:pt x="31956" y="14994"/>
                    <a:pt x="31962" y="14995"/>
                    <a:pt x="31968" y="14995"/>
                  </a:cubicBezTo>
                  <a:cubicBezTo>
                    <a:pt x="31983" y="14995"/>
                    <a:pt x="31998" y="14987"/>
                    <a:pt x="32010" y="14980"/>
                  </a:cubicBezTo>
                  <a:cubicBezTo>
                    <a:pt x="32109" y="14916"/>
                    <a:pt x="32197" y="14841"/>
                    <a:pt x="32286" y="14762"/>
                  </a:cubicBezTo>
                  <a:cubicBezTo>
                    <a:pt x="32347" y="14710"/>
                    <a:pt x="32406" y="14656"/>
                    <a:pt x="32451" y="14594"/>
                  </a:cubicBezTo>
                  <a:cubicBezTo>
                    <a:pt x="32475" y="14562"/>
                    <a:pt x="32495" y="14525"/>
                    <a:pt x="32508" y="14489"/>
                  </a:cubicBezTo>
                  <a:lnTo>
                    <a:pt x="32508" y="14489"/>
                  </a:lnTo>
                  <a:cubicBezTo>
                    <a:pt x="32488" y="14624"/>
                    <a:pt x="32459" y="14765"/>
                    <a:pt x="32420" y="14830"/>
                  </a:cubicBezTo>
                  <a:cubicBezTo>
                    <a:pt x="32332" y="14976"/>
                    <a:pt x="32206" y="15095"/>
                    <a:pt x="32080" y="15207"/>
                  </a:cubicBezTo>
                  <a:cubicBezTo>
                    <a:pt x="32094" y="15207"/>
                    <a:pt x="32109" y="15201"/>
                    <a:pt x="32122" y="15198"/>
                  </a:cubicBezTo>
                  <a:lnTo>
                    <a:pt x="32122" y="15198"/>
                  </a:lnTo>
                  <a:cubicBezTo>
                    <a:pt x="32054" y="15236"/>
                    <a:pt x="31987" y="15272"/>
                    <a:pt x="31916" y="15302"/>
                  </a:cubicBezTo>
                  <a:cubicBezTo>
                    <a:pt x="31850" y="15331"/>
                    <a:pt x="31781" y="15360"/>
                    <a:pt x="31741" y="15423"/>
                  </a:cubicBezTo>
                  <a:cubicBezTo>
                    <a:pt x="31879" y="15414"/>
                    <a:pt x="32014" y="15366"/>
                    <a:pt x="32129" y="15288"/>
                  </a:cubicBezTo>
                  <a:lnTo>
                    <a:pt x="32129" y="15288"/>
                  </a:lnTo>
                  <a:cubicBezTo>
                    <a:pt x="32139" y="15298"/>
                    <a:pt x="32132" y="15315"/>
                    <a:pt x="32125" y="15329"/>
                  </a:cubicBezTo>
                  <a:cubicBezTo>
                    <a:pt x="32059" y="15424"/>
                    <a:pt x="31995" y="15520"/>
                    <a:pt x="31930" y="15619"/>
                  </a:cubicBezTo>
                  <a:cubicBezTo>
                    <a:pt x="31984" y="15615"/>
                    <a:pt x="32032" y="15588"/>
                    <a:pt x="32074" y="15557"/>
                  </a:cubicBezTo>
                  <a:cubicBezTo>
                    <a:pt x="32202" y="15466"/>
                    <a:pt x="32305" y="15344"/>
                    <a:pt x="32379" y="15207"/>
                  </a:cubicBezTo>
                  <a:lnTo>
                    <a:pt x="32379" y="15212"/>
                  </a:lnTo>
                  <a:cubicBezTo>
                    <a:pt x="32479" y="15141"/>
                    <a:pt x="32517" y="15016"/>
                    <a:pt x="32540" y="14893"/>
                  </a:cubicBezTo>
                  <a:lnTo>
                    <a:pt x="32543" y="14891"/>
                  </a:lnTo>
                  <a:lnTo>
                    <a:pt x="32543" y="15095"/>
                  </a:lnTo>
                  <a:cubicBezTo>
                    <a:pt x="32530" y="15146"/>
                    <a:pt x="32511" y="15192"/>
                    <a:pt x="32485" y="15241"/>
                  </a:cubicBezTo>
                  <a:cubicBezTo>
                    <a:pt x="32399" y="15395"/>
                    <a:pt x="32271" y="15523"/>
                    <a:pt x="32148" y="15648"/>
                  </a:cubicBezTo>
                  <a:cubicBezTo>
                    <a:pt x="31956" y="15843"/>
                    <a:pt x="31766" y="16036"/>
                    <a:pt x="31573" y="16229"/>
                  </a:cubicBezTo>
                  <a:cubicBezTo>
                    <a:pt x="31720" y="16171"/>
                    <a:pt x="31856" y="16082"/>
                    <a:pt x="31971" y="15973"/>
                  </a:cubicBezTo>
                  <a:lnTo>
                    <a:pt x="31971" y="15973"/>
                  </a:lnTo>
                  <a:cubicBezTo>
                    <a:pt x="31978" y="16027"/>
                    <a:pt x="31930" y="16071"/>
                    <a:pt x="31892" y="16108"/>
                  </a:cubicBezTo>
                  <a:cubicBezTo>
                    <a:pt x="31855" y="16148"/>
                    <a:pt x="31818" y="16209"/>
                    <a:pt x="31850" y="16252"/>
                  </a:cubicBezTo>
                  <a:cubicBezTo>
                    <a:pt x="31863" y="16245"/>
                    <a:pt x="31875" y="16238"/>
                    <a:pt x="31887" y="16230"/>
                  </a:cubicBezTo>
                  <a:lnTo>
                    <a:pt x="31887" y="16230"/>
                  </a:lnTo>
                  <a:cubicBezTo>
                    <a:pt x="31885" y="16232"/>
                    <a:pt x="31884" y="16236"/>
                    <a:pt x="31879" y="16238"/>
                  </a:cubicBezTo>
                  <a:cubicBezTo>
                    <a:pt x="31849" y="16271"/>
                    <a:pt x="31817" y="16303"/>
                    <a:pt x="31804" y="16346"/>
                  </a:cubicBezTo>
                  <a:cubicBezTo>
                    <a:pt x="31815" y="16351"/>
                    <a:pt x="31826" y="16352"/>
                    <a:pt x="31838" y="16352"/>
                  </a:cubicBezTo>
                  <a:cubicBezTo>
                    <a:pt x="31887" y="16352"/>
                    <a:pt x="31937" y="16317"/>
                    <a:pt x="31978" y="16285"/>
                  </a:cubicBezTo>
                  <a:cubicBezTo>
                    <a:pt x="32123" y="16164"/>
                    <a:pt x="32263" y="16033"/>
                    <a:pt x="32379" y="15882"/>
                  </a:cubicBezTo>
                  <a:lnTo>
                    <a:pt x="32379" y="15882"/>
                  </a:lnTo>
                  <a:cubicBezTo>
                    <a:pt x="32274" y="16104"/>
                    <a:pt x="32133" y="16315"/>
                    <a:pt x="31998" y="16500"/>
                  </a:cubicBezTo>
                  <a:cubicBezTo>
                    <a:pt x="31855" y="16619"/>
                    <a:pt x="31693" y="16714"/>
                    <a:pt x="31519" y="16776"/>
                  </a:cubicBezTo>
                  <a:cubicBezTo>
                    <a:pt x="31550" y="16791"/>
                    <a:pt x="31583" y="16797"/>
                    <a:pt x="31616" y="16797"/>
                  </a:cubicBezTo>
                  <a:cubicBezTo>
                    <a:pt x="31679" y="16797"/>
                    <a:pt x="31745" y="16776"/>
                    <a:pt x="31807" y="16755"/>
                  </a:cubicBezTo>
                  <a:lnTo>
                    <a:pt x="31807" y="16755"/>
                  </a:lnTo>
                  <a:cubicBezTo>
                    <a:pt x="31730" y="16877"/>
                    <a:pt x="31622" y="16977"/>
                    <a:pt x="31497" y="17048"/>
                  </a:cubicBezTo>
                  <a:cubicBezTo>
                    <a:pt x="31494" y="17064"/>
                    <a:pt x="31507" y="17070"/>
                    <a:pt x="31524" y="17070"/>
                  </a:cubicBezTo>
                  <a:cubicBezTo>
                    <a:pt x="31538" y="17070"/>
                    <a:pt x="31554" y="17065"/>
                    <a:pt x="31566" y="17058"/>
                  </a:cubicBezTo>
                  <a:cubicBezTo>
                    <a:pt x="31704" y="16965"/>
                    <a:pt x="31839" y="16869"/>
                    <a:pt x="31972" y="16772"/>
                  </a:cubicBezTo>
                  <a:cubicBezTo>
                    <a:pt x="32030" y="16730"/>
                    <a:pt x="32088" y="16685"/>
                    <a:pt x="32145" y="16637"/>
                  </a:cubicBezTo>
                  <a:lnTo>
                    <a:pt x="32145" y="16637"/>
                  </a:lnTo>
                  <a:cubicBezTo>
                    <a:pt x="31952" y="16904"/>
                    <a:pt x="31724" y="17145"/>
                    <a:pt x="31464" y="17348"/>
                  </a:cubicBezTo>
                  <a:cubicBezTo>
                    <a:pt x="31672" y="17292"/>
                    <a:pt x="31850" y="17168"/>
                    <a:pt x="32027" y="17045"/>
                  </a:cubicBezTo>
                  <a:lnTo>
                    <a:pt x="32027" y="17045"/>
                  </a:lnTo>
                  <a:cubicBezTo>
                    <a:pt x="31865" y="17237"/>
                    <a:pt x="31702" y="17427"/>
                    <a:pt x="31541" y="17617"/>
                  </a:cubicBezTo>
                  <a:cubicBezTo>
                    <a:pt x="31422" y="17672"/>
                    <a:pt x="31301" y="17720"/>
                    <a:pt x="31181" y="17768"/>
                  </a:cubicBezTo>
                  <a:cubicBezTo>
                    <a:pt x="31231" y="17802"/>
                    <a:pt x="31291" y="17818"/>
                    <a:pt x="31351" y="17818"/>
                  </a:cubicBezTo>
                  <a:cubicBezTo>
                    <a:pt x="31412" y="17818"/>
                    <a:pt x="31472" y="17802"/>
                    <a:pt x="31522" y="17768"/>
                  </a:cubicBezTo>
                  <a:lnTo>
                    <a:pt x="31522" y="17768"/>
                  </a:lnTo>
                  <a:cubicBezTo>
                    <a:pt x="31542" y="17797"/>
                    <a:pt x="31513" y="17833"/>
                    <a:pt x="31487" y="17857"/>
                  </a:cubicBezTo>
                  <a:cubicBezTo>
                    <a:pt x="31316" y="18008"/>
                    <a:pt x="31145" y="18156"/>
                    <a:pt x="30972" y="18307"/>
                  </a:cubicBezTo>
                  <a:cubicBezTo>
                    <a:pt x="30979" y="18307"/>
                    <a:pt x="30987" y="18308"/>
                    <a:pt x="30994" y="18308"/>
                  </a:cubicBezTo>
                  <a:cubicBezTo>
                    <a:pt x="31088" y="18308"/>
                    <a:pt x="31179" y="18267"/>
                    <a:pt x="31262" y="18224"/>
                  </a:cubicBezTo>
                  <a:cubicBezTo>
                    <a:pt x="31303" y="18204"/>
                    <a:pt x="31341" y="18181"/>
                    <a:pt x="31378" y="18159"/>
                  </a:cubicBezTo>
                  <a:cubicBezTo>
                    <a:pt x="31396" y="18180"/>
                    <a:pt x="31424" y="18188"/>
                    <a:pt x="31455" y="18188"/>
                  </a:cubicBezTo>
                  <a:cubicBezTo>
                    <a:pt x="31486" y="18188"/>
                    <a:pt x="31521" y="18179"/>
                    <a:pt x="31551" y="18167"/>
                  </a:cubicBezTo>
                  <a:lnTo>
                    <a:pt x="31551" y="18167"/>
                  </a:lnTo>
                  <a:cubicBezTo>
                    <a:pt x="31512" y="18221"/>
                    <a:pt x="31473" y="18275"/>
                    <a:pt x="31435" y="18329"/>
                  </a:cubicBezTo>
                  <a:cubicBezTo>
                    <a:pt x="31419" y="18352"/>
                    <a:pt x="31403" y="18380"/>
                    <a:pt x="31400" y="18409"/>
                  </a:cubicBezTo>
                  <a:cubicBezTo>
                    <a:pt x="31399" y="18438"/>
                    <a:pt x="31418" y="18471"/>
                    <a:pt x="31447" y="18474"/>
                  </a:cubicBezTo>
                  <a:cubicBezTo>
                    <a:pt x="31448" y="18474"/>
                    <a:pt x="31449" y="18474"/>
                    <a:pt x="31450" y="18474"/>
                  </a:cubicBezTo>
                  <a:cubicBezTo>
                    <a:pt x="31466" y="18474"/>
                    <a:pt x="31484" y="18464"/>
                    <a:pt x="31499" y="18454"/>
                  </a:cubicBezTo>
                  <a:cubicBezTo>
                    <a:pt x="31759" y="18285"/>
                    <a:pt x="31978" y="18054"/>
                    <a:pt x="32141" y="17791"/>
                  </a:cubicBezTo>
                  <a:cubicBezTo>
                    <a:pt x="32161" y="17775"/>
                    <a:pt x="32181" y="17757"/>
                    <a:pt x="32199" y="17739"/>
                  </a:cubicBezTo>
                  <a:lnTo>
                    <a:pt x="32199" y="17739"/>
                  </a:lnTo>
                  <a:cubicBezTo>
                    <a:pt x="32173" y="17825"/>
                    <a:pt x="32139" y="17908"/>
                    <a:pt x="32093" y="17986"/>
                  </a:cubicBezTo>
                  <a:cubicBezTo>
                    <a:pt x="31965" y="18195"/>
                    <a:pt x="31747" y="18336"/>
                    <a:pt x="31609" y="18533"/>
                  </a:cubicBezTo>
                  <a:cubicBezTo>
                    <a:pt x="31555" y="18548"/>
                    <a:pt x="31500" y="18562"/>
                    <a:pt x="31444" y="18574"/>
                  </a:cubicBezTo>
                  <a:cubicBezTo>
                    <a:pt x="31345" y="18592"/>
                    <a:pt x="31226" y="18618"/>
                    <a:pt x="31188" y="18712"/>
                  </a:cubicBezTo>
                  <a:cubicBezTo>
                    <a:pt x="31310" y="18696"/>
                    <a:pt x="31428" y="18670"/>
                    <a:pt x="31545" y="18638"/>
                  </a:cubicBezTo>
                  <a:lnTo>
                    <a:pt x="31545" y="18638"/>
                  </a:lnTo>
                  <a:cubicBezTo>
                    <a:pt x="31544" y="18642"/>
                    <a:pt x="31541" y="18648"/>
                    <a:pt x="31537" y="18654"/>
                  </a:cubicBezTo>
                  <a:cubicBezTo>
                    <a:pt x="31596" y="18648"/>
                    <a:pt x="31651" y="18625"/>
                    <a:pt x="31701" y="18592"/>
                  </a:cubicBezTo>
                  <a:cubicBezTo>
                    <a:pt x="31833" y="18548"/>
                    <a:pt x="31962" y="18496"/>
                    <a:pt x="32086" y="18432"/>
                  </a:cubicBezTo>
                  <a:lnTo>
                    <a:pt x="32086" y="18432"/>
                  </a:lnTo>
                  <a:cubicBezTo>
                    <a:pt x="31908" y="18583"/>
                    <a:pt x="31731" y="18727"/>
                    <a:pt x="31555" y="18879"/>
                  </a:cubicBezTo>
                  <a:cubicBezTo>
                    <a:pt x="31435" y="18981"/>
                    <a:pt x="31303" y="19113"/>
                    <a:pt x="31160" y="19180"/>
                  </a:cubicBezTo>
                  <a:cubicBezTo>
                    <a:pt x="31113" y="19204"/>
                    <a:pt x="31070" y="19212"/>
                    <a:pt x="31036" y="19258"/>
                  </a:cubicBezTo>
                  <a:cubicBezTo>
                    <a:pt x="31050" y="19260"/>
                    <a:pt x="31064" y="19261"/>
                    <a:pt x="31078" y="19261"/>
                  </a:cubicBezTo>
                  <a:cubicBezTo>
                    <a:pt x="31171" y="19261"/>
                    <a:pt x="31263" y="19221"/>
                    <a:pt x="31342" y="19171"/>
                  </a:cubicBezTo>
                  <a:cubicBezTo>
                    <a:pt x="31433" y="19113"/>
                    <a:pt x="31513" y="19039"/>
                    <a:pt x="31603" y="18979"/>
                  </a:cubicBezTo>
                  <a:lnTo>
                    <a:pt x="31603" y="18979"/>
                  </a:lnTo>
                  <a:cubicBezTo>
                    <a:pt x="31560" y="19053"/>
                    <a:pt x="31526" y="19133"/>
                    <a:pt x="31497" y="19216"/>
                  </a:cubicBezTo>
                  <a:cubicBezTo>
                    <a:pt x="31589" y="19194"/>
                    <a:pt x="31650" y="19110"/>
                    <a:pt x="31695" y="19026"/>
                  </a:cubicBezTo>
                  <a:cubicBezTo>
                    <a:pt x="31740" y="18943"/>
                    <a:pt x="31782" y="18851"/>
                    <a:pt x="31860" y="18799"/>
                  </a:cubicBezTo>
                  <a:lnTo>
                    <a:pt x="31860" y="18799"/>
                  </a:lnTo>
                  <a:cubicBezTo>
                    <a:pt x="31856" y="18838"/>
                    <a:pt x="31863" y="18894"/>
                    <a:pt x="31904" y="18899"/>
                  </a:cubicBezTo>
                  <a:cubicBezTo>
                    <a:pt x="31905" y="18900"/>
                    <a:pt x="31906" y="18900"/>
                    <a:pt x="31908" y="18900"/>
                  </a:cubicBezTo>
                  <a:cubicBezTo>
                    <a:pt x="31915" y="18900"/>
                    <a:pt x="31922" y="18896"/>
                    <a:pt x="31929" y="18894"/>
                  </a:cubicBezTo>
                  <a:lnTo>
                    <a:pt x="31929" y="18894"/>
                  </a:lnTo>
                  <a:cubicBezTo>
                    <a:pt x="31752" y="19091"/>
                    <a:pt x="31542" y="19267"/>
                    <a:pt x="31310" y="19412"/>
                  </a:cubicBezTo>
                  <a:cubicBezTo>
                    <a:pt x="31455" y="19397"/>
                    <a:pt x="31593" y="19345"/>
                    <a:pt x="31705" y="19264"/>
                  </a:cubicBezTo>
                  <a:lnTo>
                    <a:pt x="31705" y="19264"/>
                  </a:lnTo>
                  <a:cubicBezTo>
                    <a:pt x="31413" y="19485"/>
                    <a:pt x="31131" y="19717"/>
                    <a:pt x="30861" y="19959"/>
                  </a:cubicBezTo>
                  <a:cubicBezTo>
                    <a:pt x="30889" y="19974"/>
                    <a:pt x="30918" y="19981"/>
                    <a:pt x="30948" y="19981"/>
                  </a:cubicBezTo>
                  <a:cubicBezTo>
                    <a:pt x="31022" y="19981"/>
                    <a:pt x="31101" y="19945"/>
                    <a:pt x="31166" y="19909"/>
                  </a:cubicBezTo>
                  <a:cubicBezTo>
                    <a:pt x="31399" y="19775"/>
                    <a:pt x="31624" y="19630"/>
                    <a:pt x="31836" y="19473"/>
                  </a:cubicBezTo>
                  <a:lnTo>
                    <a:pt x="31836" y="19473"/>
                  </a:lnTo>
                  <a:cubicBezTo>
                    <a:pt x="31720" y="19620"/>
                    <a:pt x="31624" y="19778"/>
                    <a:pt x="31545" y="19942"/>
                  </a:cubicBezTo>
                  <a:cubicBezTo>
                    <a:pt x="31840" y="19761"/>
                    <a:pt x="32049" y="19473"/>
                    <a:pt x="32117" y="19158"/>
                  </a:cubicBezTo>
                  <a:cubicBezTo>
                    <a:pt x="32141" y="19248"/>
                    <a:pt x="32152" y="19338"/>
                    <a:pt x="32154" y="19431"/>
                  </a:cubicBezTo>
                  <a:cubicBezTo>
                    <a:pt x="32064" y="19543"/>
                    <a:pt x="31965" y="19650"/>
                    <a:pt x="31858" y="19746"/>
                  </a:cubicBezTo>
                  <a:cubicBezTo>
                    <a:pt x="31904" y="19752"/>
                    <a:pt x="31946" y="19768"/>
                    <a:pt x="31985" y="19794"/>
                  </a:cubicBezTo>
                  <a:cubicBezTo>
                    <a:pt x="31660" y="20092"/>
                    <a:pt x="31160" y="20102"/>
                    <a:pt x="30789" y="20340"/>
                  </a:cubicBezTo>
                  <a:cubicBezTo>
                    <a:pt x="30979" y="20311"/>
                    <a:pt x="31172" y="20282"/>
                    <a:pt x="31362" y="20253"/>
                  </a:cubicBezTo>
                  <a:lnTo>
                    <a:pt x="31362" y="20253"/>
                  </a:lnTo>
                  <a:cubicBezTo>
                    <a:pt x="31149" y="20383"/>
                    <a:pt x="30934" y="20513"/>
                    <a:pt x="30718" y="20643"/>
                  </a:cubicBezTo>
                  <a:cubicBezTo>
                    <a:pt x="30694" y="20658"/>
                    <a:pt x="30670" y="20674"/>
                    <a:pt x="30645" y="20688"/>
                  </a:cubicBezTo>
                  <a:cubicBezTo>
                    <a:pt x="30397" y="20500"/>
                    <a:pt x="30076" y="20404"/>
                    <a:pt x="29871" y="20170"/>
                  </a:cubicBezTo>
                  <a:lnTo>
                    <a:pt x="29871" y="20170"/>
                  </a:lnTo>
                  <a:cubicBezTo>
                    <a:pt x="29884" y="20172"/>
                    <a:pt x="29897" y="20173"/>
                    <a:pt x="29911" y="20173"/>
                  </a:cubicBezTo>
                  <a:cubicBezTo>
                    <a:pt x="29957" y="20173"/>
                    <a:pt x="30004" y="20161"/>
                    <a:pt x="30047" y="20141"/>
                  </a:cubicBezTo>
                  <a:cubicBezTo>
                    <a:pt x="30079" y="20173"/>
                    <a:pt x="30111" y="20208"/>
                    <a:pt x="30147" y="20238"/>
                  </a:cubicBezTo>
                  <a:cubicBezTo>
                    <a:pt x="30175" y="20264"/>
                    <a:pt x="30219" y="20282"/>
                    <a:pt x="30254" y="20282"/>
                  </a:cubicBezTo>
                  <a:cubicBezTo>
                    <a:pt x="30286" y="20282"/>
                    <a:pt x="30311" y="20268"/>
                    <a:pt x="30315" y="20232"/>
                  </a:cubicBezTo>
                  <a:cubicBezTo>
                    <a:pt x="30317" y="20211"/>
                    <a:pt x="30308" y="20189"/>
                    <a:pt x="30296" y="20170"/>
                  </a:cubicBezTo>
                  <a:cubicBezTo>
                    <a:pt x="30260" y="20102"/>
                    <a:pt x="30221" y="20036"/>
                    <a:pt x="30177" y="19975"/>
                  </a:cubicBezTo>
                  <a:lnTo>
                    <a:pt x="30177" y="19975"/>
                  </a:lnTo>
                  <a:cubicBezTo>
                    <a:pt x="30317" y="20093"/>
                    <a:pt x="30471" y="20189"/>
                    <a:pt x="30636" y="20259"/>
                  </a:cubicBezTo>
                  <a:cubicBezTo>
                    <a:pt x="30674" y="20275"/>
                    <a:pt x="30720" y="20287"/>
                    <a:pt x="30762" y="20287"/>
                  </a:cubicBezTo>
                  <a:cubicBezTo>
                    <a:pt x="30809" y="20287"/>
                    <a:pt x="30853" y="20271"/>
                    <a:pt x="30876" y="20228"/>
                  </a:cubicBezTo>
                  <a:cubicBezTo>
                    <a:pt x="30492" y="20032"/>
                    <a:pt x="30100" y="19830"/>
                    <a:pt x="29800" y="19506"/>
                  </a:cubicBezTo>
                  <a:lnTo>
                    <a:pt x="29800" y="19506"/>
                  </a:lnTo>
                  <a:cubicBezTo>
                    <a:pt x="29825" y="19517"/>
                    <a:pt x="29849" y="19524"/>
                    <a:pt x="29875" y="19528"/>
                  </a:cubicBezTo>
                  <a:cubicBezTo>
                    <a:pt x="29836" y="19416"/>
                    <a:pt x="29794" y="19303"/>
                    <a:pt x="29755" y="19190"/>
                  </a:cubicBezTo>
                  <a:lnTo>
                    <a:pt x="29755" y="19190"/>
                  </a:lnTo>
                  <a:cubicBezTo>
                    <a:pt x="29852" y="19321"/>
                    <a:pt x="29997" y="19416"/>
                    <a:pt x="30157" y="19458"/>
                  </a:cubicBezTo>
                  <a:cubicBezTo>
                    <a:pt x="30143" y="19400"/>
                    <a:pt x="30115" y="19344"/>
                    <a:pt x="30082" y="19294"/>
                  </a:cubicBezTo>
                  <a:lnTo>
                    <a:pt x="30082" y="19294"/>
                  </a:lnTo>
                  <a:cubicBezTo>
                    <a:pt x="30170" y="19387"/>
                    <a:pt x="30263" y="19474"/>
                    <a:pt x="30369" y="19547"/>
                  </a:cubicBezTo>
                  <a:cubicBezTo>
                    <a:pt x="30503" y="19638"/>
                    <a:pt x="30658" y="19700"/>
                    <a:pt x="30819" y="19700"/>
                  </a:cubicBezTo>
                  <a:cubicBezTo>
                    <a:pt x="30835" y="19700"/>
                    <a:pt x="30852" y="19699"/>
                    <a:pt x="30869" y="19698"/>
                  </a:cubicBezTo>
                  <a:cubicBezTo>
                    <a:pt x="30905" y="19694"/>
                    <a:pt x="30953" y="19673"/>
                    <a:pt x="30944" y="19637"/>
                  </a:cubicBezTo>
                  <a:cubicBezTo>
                    <a:pt x="30941" y="19621"/>
                    <a:pt x="30925" y="19608"/>
                    <a:pt x="30911" y="19599"/>
                  </a:cubicBezTo>
                  <a:cubicBezTo>
                    <a:pt x="30771" y="19512"/>
                    <a:pt x="30620" y="19447"/>
                    <a:pt x="30475" y="19368"/>
                  </a:cubicBezTo>
                  <a:cubicBezTo>
                    <a:pt x="30241" y="19241"/>
                    <a:pt x="30031" y="19075"/>
                    <a:pt x="29827" y="18899"/>
                  </a:cubicBezTo>
                  <a:cubicBezTo>
                    <a:pt x="29813" y="18809"/>
                    <a:pt x="29798" y="18719"/>
                    <a:pt x="29785" y="18631"/>
                  </a:cubicBezTo>
                  <a:lnTo>
                    <a:pt x="29785" y="18631"/>
                  </a:lnTo>
                  <a:cubicBezTo>
                    <a:pt x="29917" y="18841"/>
                    <a:pt x="30128" y="18998"/>
                    <a:pt x="30366" y="19068"/>
                  </a:cubicBezTo>
                  <a:cubicBezTo>
                    <a:pt x="30310" y="18923"/>
                    <a:pt x="30193" y="18809"/>
                    <a:pt x="30082" y="18700"/>
                  </a:cubicBezTo>
                  <a:cubicBezTo>
                    <a:pt x="30010" y="18632"/>
                    <a:pt x="29939" y="18560"/>
                    <a:pt x="29868" y="18487"/>
                  </a:cubicBezTo>
                  <a:cubicBezTo>
                    <a:pt x="29887" y="18406"/>
                    <a:pt x="29890" y="18321"/>
                    <a:pt x="29880" y="18240"/>
                  </a:cubicBezTo>
                  <a:lnTo>
                    <a:pt x="29880" y="18240"/>
                  </a:lnTo>
                  <a:cubicBezTo>
                    <a:pt x="29945" y="18398"/>
                    <a:pt x="30041" y="18541"/>
                    <a:pt x="30163" y="18661"/>
                  </a:cubicBezTo>
                  <a:cubicBezTo>
                    <a:pt x="30119" y="18500"/>
                    <a:pt x="30048" y="18345"/>
                    <a:pt x="29955" y="18207"/>
                  </a:cubicBezTo>
                  <a:lnTo>
                    <a:pt x="29955" y="18207"/>
                  </a:lnTo>
                  <a:cubicBezTo>
                    <a:pt x="30054" y="18297"/>
                    <a:pt x="30164" y="18372"/>
                    <a:pt x="30282" y="18432"/>
                  </a:cubicBezTo>
                  <a:cubicBezTo>
                    <a:pt x="30305" y="18444"/>
                    <a:pt x="30333" y="18454"/>
                    <a:pt x="30358" y="18454"/>
                  </a:cubicBezTo>
                  <a:cubicBezTo>
                    <a:pt x="30378" y="18454"/>
                    <a:pt x="30396" y="18448"/>
                    <a:pt x="30408" y="18432"/>
                  </a:cubicBezTo>
                  <a:cubicBezTo>
                    <a:pt x="30299" y="18316"/>
                    <a:pt x="30179" y="18211"/>
                    <a:pt x="30050" y="18118"/>
                  </a:cubicBezTo>
                  <a:lnTo>
                    <a:pt x="30050" y="18118"/>
                  </a:lnTo>
                  <a:cubicBezTo>
                    <a:pt x="30125" y="18141"/>
                    <a:pt x="30204" y="18151"/>
                    <a:pt x="30282" y="18151"/>
                  </a:cubicBezTo>
                  <a:cubicBezTo>
                    <a:pt x="30319" y="18151"/>
                    <a:pt x="30357" y="18149"/>
                    <a:pt x="30394" y="18144"/>
                  </a:cubicBezTo>
                  <a:cubicBezTo>
                    <a:pt x="30302" y="18093"/>
                    <a:pt x="30209" y="18044"/>
                    <a:pt x="30119" y="17993"/>
                  </a:cubicBezTo>
                  <a:cubicBezTo>
                    <a:pt x="30006" y="17931"/>
                    <a:pt x="29893" y="17870"/>
                    <a:pt x="29791" y="17791"/>
                  </a:cubicBezTo>
                  <a:cubicBezTo>
                    <a:pt x="29626" y="17666"/>
                    <a:pt x="29508" y="17507"/>
                    <a:pt x="29377" y="17348"/>
                  </a:cubicBezTo>
                  <a:cubicBezTo>
                    <a:pt x="29371" y="17341"/>
                    <a:pt x="29364" y="17334"/>
                    <a:pt x="29358" y="17327"/>
                  </a:cubicBezTo>
                  <a:lnTo>
                    <a:pt x="29358" y="17327"/>
                  </a:lnTo>
                  <a:cubicBezTo>
                    <a:pt x="29392" y="17350"/>
                    <a:pt x="29425" y="17376"/>
                    <a:pt x="29459" y="17398"/>
                  </a:cubicBezTo>
                  <a:cubicBezTo>
                    <a:pt x="29640" y="17524"/>
                    <a:pt x="29835" y="17652"/>
                    <a:pt x="30054" y="17677"/>
                  </a:cubicBezTo>
                  <a:cubicBezTo>
                    <a:pt x="30059" y="17678"/>
                    <a:pt x="30065" y="17678"/>
                    <a:pt x="30071" y="17678"/>
                  </a:cubicBezTo>
                  <a:cubicBezTo>
                    <a:pt x="30095" y="17678"/>
                    <a:pt x="30120" y="17670"/>
                    <a:pt x="30125" y="17648"/>
                  </a:cubicBezTo>
                  <a:cubicBezTo>
                    <a:pt x="30129" y="17626"/>
                    <a:pt x="30108" y="17608"/>
                    <a:pt x="30090" y="17594"/>
                  </a:cubicBezTo>
                  <a:cubicBezTo>
                    <a:pt x="29936" y="17479"/>
                    <a:pt x="29781" y="17364"/>
                    <a:pt x="29627" y="17248"/>
                  </a:cubicBezTo>
                  <a:lnTo>
                    <a:pt x="29627" y="17248"/>
                  </a:lnTo>
                  <a:cubicBezTo>
                    <a:pt x="29742" y="17295"/>
                    <a:pt x="29861" y="17344"/>
                    <a:pt x="29984" y="17344"/>
                  </a:cubicBezTo>
                  <a:cubicBezTo>
                    <a:pt x="29995" y="17344"/>
                    <a:pt x="30006" y="17344"/>
                    <a:pt x="30018" y="17343"/>
                  </a:cubicBezTo>
                  <a:cubicBezTo>
                    <a:pt x="29932" y="17247"/>
                    <a:pt x="29806" y="17200"/>
                    <a:pt x="29691" y="17138"/>
                  </a:cubicBezTo>
                  <a:cubicBezTo>
                    <a:pt x="29618" y="17099"/>
                    <a:pt x="29551" y="17051"/>
                    <a:pt x="29488" y="16999"/>
                  </a:cubicBezTo>
                  <a:cubicBezTo>
                    <a:pt x="29447" y="16946"/>
                    <a:pt x="29408" y="16891"/>
                    <a:pt x="29367" y="16839"/>
                  </a:cubicBezTo>
                  <a:cubicBezTo>
                    <a:pt x="29368" y="16839"/>
                    <a:pt x="29369" y="16839"/>
                    <a:pt x="29370" y="16839"/>
                  </a:cubicBezTo>
                  <a:cubicBezTo>
                    <a:pt x="29453" y="16839"/>
                    <a:pt x="29519" y="16903"/>
                    <a:pt x="29582" y="16956"/>
                  </a:cubicBezTo>
                  <a:cubicBezTo>
                    <a:pt x="29628" y="16996"/>
                    <a:pt x="29688" y="17031"/>
                    <a:pt x="29745" y="17031"/>
                  </a:cubicBezTo>
                  <a:cubicBezTo>
                    <a:pt x="29767" y="17031"/>
                    <a:pt x="29789" y="17025"/>
                    <a:pt x="29809" y="17013"/>
                  </a:cubicBezTo>
                  <a:cubicBezTo>
                    <a:pt x="29730" y="16907"/>
                    <a:pt x="29598" y="16862"/>
                    <a:pt x="29491" y="16788"/>
                  </a:cubicBezTo>
                  <a:cubicBezTo>
                    <a:pt x="29371" y="16704"/>
                    <a:pt x="29284" y="16585"/>
                    <a:pt x="29222" y="16450"/>
                  </a:cubicBezTo>
                  <a:lnTo>
                    <a:pt x="29222" y="16450"/>
                  </a:lnTo>
                  <a:cubicBezTo>
                    <a:pt x="29319" y="16577"/>
                    <a:pt x="29437" y="16689"/>
                    <a:pt x="29569" y="16779"/>
                  </a:cubicBezTo>
                  <a:cubicBezTo>
                    <a:pt x="29601" y="16800"/>
                    <a:pt x="29637" y="16820"/>
                    <a:pt x="29673" y="16820"/>
                  </a:cubicBezTo>
                  <a:cubicBezTo>
                    <a:pt x="29679" y="16820"/>
                    <a:pt x="29684" y="16819"/>
                    <a:pt x="29689" y="16818"/>
                  </a:cubicBezTo>
                  <a:cubicBezTo>
                    <a:pt x="29727" y="16812"/>
                    <a:pt x="29760" y="16773"/>
                    <a:pt x="29750" y="16739"/>
                  </a:cubicBezTo>
                  <a:lnTo>
                    <a:pt x="29750" y="16739"/>
                  </a:lnTo>
                  <a:cubicBezTo>
                    <a:pt x="29805" y="16842"/>
                    <a:pt x="29922" y="16907"/>
                    <a:pt x="30038" y="16907"/>
                  </a:cubicBezTo>
                  <a:cubicBezTo>
                    <a:pt x="30083" y="16907"/>
                    <a:pt x="30128" y="16897"/>
                    <a:pt x="30169" y="16877"/>
                  </a:cubicBezTo>
                  <a:cubicBezTo>
                    <a:pt x="29917" y="16724"/>
                    <a:pt x="29672" y="16557"/>
                    <a:pt x="29467" y="16351"/>
                  </a:cubicBezTo>
                  <a:cubicBezTo>
                    <a:pt x="29286" y="16166"/>
                    <a:pt x="29087" y="15861"/>
                    <a:pt x="28990" y="15597"/>
                  </a:cubicBezTo>
                  <a:lnTo>
                    <a:pt x="28988" y="15519"/>
                  </a:lnTo>
                  <a:lnTo>
                    <a:pt x="28988" y="15519"/>
                  </a:lnTo>
                  <a:cubicBezTo>
                    <a:pt x="29093" y="15757"/>
                    <a:pt x="29249" y="15937"/>
                    <a:pt x="29441" y="16097"/>
                  </a:cubicBezTo>
                  <a:cubicBezTo>
                    <a:pt x="29480" y="16129"/>
                    <a:pt x="29521" y="16159"/>
                    <a:pt x="29570" y="16171"/>
                  </a:cubicBezTo>
                  <a:cubicBezTo>
                    <a:pt x="29575" y="16172"/>
                    <a:pt x="29580" y="16172"/>
                    <a:pt x="29584" y="16172"/>
                  </a:cubicBezTo>
                  <a:cubicBezTo>
                    <a:pt x="29593" y="16172"/>
                    <a:pt x="29600" y="16170"/>
                    <a:pt x="29605" y="16164"/>
                  </a:cubicBezTo>
                  <a:cubicBezTo>
                    <a:pt x="29612" y="16152"/>
                    <a:pt x="29607" y="16137"/>
                    <a:pt x="29599" y="16127"/>
                  </a:cubicBezTo>
                  <a:cubicBezTo>
                    <a:pt x="29572" y="16076"/>
                    <a:pt x="29546" y="16026"/>
                    <a:pt x="29518" y="15973"/>
                  </a:cubicBezTo>
                  <a:lnTo>
                    <a:pt x="29518" y="15973"/>
                  </a:lnTo>
                  <a:cubicBezTo>
                    <a:pt x="29635" y="16015"/>
                    <a:pt x="29731" y="16132"/>
                    <a:pt x="29850" y="16132"/>
                  </a:cubicBezTo>
                  <a:cubicBezTo>
                    <a:pt x="29858" y="16132"/>
                    <a:pt x="29866" y="16131"/>
                    <a:pt x="29874" y="16130"/>
                  </a:cubicBezTo>
                  <a:cubicBezTo>
                    <a:pt x="29672" y="16017"/>
                    <a:pt x="29467" y="15901"/>
                    <a:pt x="29294" y="15744"/>
                  </a:cubicBezTo>
                  <a:cubicBezTo>
                    <a:pt x="29164" y="15625"/>
                    <a:pt x="29052" y="15477"/>
                    <a:pt x="28988" y="15314"/>
                  </a:cubicBezTo>
                  <a:lnTo>
                    <a:pt x="28988" y="15314"/>
                  </a:lnTo>
                  <a:cubicBezTo>
                    <a:pt x="29000" y="15329"/>
                    <a:pt x="29010" y="15342"/>
                    <a:pt x="29021" y="15353"/>
                  </a:cubicBezTo>
                  <a:cubicBezTo>
                    <a:pt x="29080" y="15416"/>
                    <a:pt x="29152" y="15461"/>
                    <a:pt x="29222" y="15506"/>
                  </a:cubicBezTo>
                  <a:cubicBezTo>
                    <a:pt x="29362" y="15594"/>
                    <a:pt x="29516" y="15681"/>
                    <a:pt x="29679" y="15681"/>
                  </a:cubicBezTo>
                  <a:cubicBezTo>
                    <a:pt x="29690" y="15681"/>
                    <a:pt x="29702" y="15681"/>
                    <a:pt x="29713" y="15680"/>
                  </a:cubicBezTo>
                  <a:cubicBezTo>
                    <a:pt x="29371" y="15532"/>
                    <a:pt x="29097" y="15234"/>
                    <a:pt x="28978" y="14881"/>
                  </a:cubicBezTo>
                  <a:lnTo>
                    <a:pt x="28965" y="14931"/>
                  </a:lnTo>
                  <a:lnTo>
                    <a:pt x="28960" y="14814"/>
                  </a:lnTo>
                  <a:lnTo>
                    <a:pt x="28960" y="14814"/>
                  </a:lnTo>
                  <a:cubicBezTo>
                    <a:pt x="29016" y="15002"/>
                    <a:pt x="29125" y="15175"/>
                    <a:pt x="29277" y="15298"/>
                  </a:cubicBezTo>
                  <a:cubicBezTo>
                    <a:pt x="29283" y="15233"/>
                    <a:pt x="29290" y="15169"/>
                    <a:pt x="29294" y="15103"/>
                  </a:cubicBezTo>
                  <a:cubicBezTo>
                    <a:pt x="29380" y="15154"/>
                    <a:pt x="29428" y="15247"/>
                    <a:pt x="29491" y="15320"/>
                  </a:cubicBezTo>
                  <a:cubicBezTo>
                    <a:pt x="29538" y="15373"/>
                    <a:pt x="29610" y="15418"/>
                    <a:pt x="29677" y="15418"/>
                  </a:cubicBezTo>
                  <a:cubicBezTo>
                    <a:pt x="29703" y="15418"/>
                    <a:pt x="29728" y="15412"/>
                    <a:pt x="29750" y="15397"/>
                  </a:cubicBezTo>
                  <a:cubicBezTo>
                    <a:pt x="29524" y="15215"/>
                    <a:pt x="29305" y="15018"/>
                    <a:pt x="29148" y="14775"/>
                  </a:cubicBezTo>
                  <a:cubicBezTo>
                    <a:pt x="29059" y="14634"/>
                    <a:pt x="28982" y="14467"/>
                    <a:pt x="28944" y="14297"/>
                  </a:cubicBezTo>
                  <a:lnTo>
                    <a:pt x="28930" y="13812"/>
                  </a:lnTo>
                  <a:cubicBezTo>
                    <a:pt x="28931" y="13804"/>
                    <a:pt x="28931" y="13795"/>
                    <a:pt x="28934" y="13785"/>
                  </a:cubicBezTo>
                  <a:lnTo>
                    <a:pt x="28927" y="13653"/>
                  </a:lnTo>
                  <a:cubicBezTo>
                    <a:pt x="28927" y="13659"/>
                    <a:pt x="28927" y="13661"/>
                    <a:pt x="28924" y="13667"/>
                  </a:cubicBezTo>
                  <a:lnTo>
                    <a:pt x="28923" y="13580"/>
                  </a:lnTo>
                  <a:lnTo>
                    <a:pt x="28915" y="13349"/>
                  </a:lnTo>
                  <a:lnTo>
                    <a:pt x="28915" y="13783"/>
                  </a:lnTo>
                  <a:cubicBezTo>
                    <a:pt x="28886" y="14001"/>
                    <a:pt x="28796" y="14241"/>
                    <a:pt x="28667" y="14377"/>
                  </a:cubicBezTo>
                  <a:cubicBezTo>
                    <a:pt x="28687" y="14396"/>
                    <a:pt x="28713" y="14404"/>
                    <a:pt x="28740" y="14404"/>
                  </a:cubicBezTo>
                  <a:cubicBezTo>
                    <a:pt x="28790" y="14404"/>
                    <a:pt x="28844" y="14376"/>
                    <a:pt x="28873" y="14332"/>
                  </a:cubicBezTo>
                  <a:cubicBezTo>
                    <a:pt x="28895" y="14300"/>
                    <a:pt x="28907" y="14264"/>
                    <a:pt x="28915" y="14228"/>
                  </a:cubicBezTo>
                  <a:lnTo>
                    <a:pt x="28915" y="14364"/>
                  </a:lnTo>
                  <a:cubicBezTo>
                    <a:pt x="28879" y="14568"/>
                    <a:pt x="28789" y="14819"/>
                    <a:pt x="28724" y="14928"/>
                  </a:cubicBezTo>
                  <a:cubicBezTo>
                    <a:pt x="28615" y="15109"/>
                    <a:pt x="28465" y="15269"/>
                    <a:pt x="28292" y="15390"/>
                  </a:cubicBezTo>
                  <a:cubicBezTo>
                    <a:pt x="28316" y="15404"/>
                    <a:pt x="28342" y="15411"/>
                    <a:pt x="28369" y="15411"/>
                  </a:cubicBezTo>
                  <a:cubicBezTo>
                    <a:pt x="28404" y="15411"/>
                    <a:pt x="28439" y="15400"/>
                    <a:pt x="28470" y="15381"/>
                  </a:cubicBezTo>
                  <a:cubicBezTo>
                    <a:pt x="28522" y="15350"/>
                    <a:pt x="28561" y="15299"/>
                    <a:pt x="28600" y="15250"/>
                  </a:cubicBezTo>
                  <a:cubicBezTo>
                    <a:pt x="28619" y="15286"/>
                    <a:pt x="28634" y="15324"/>
                    <a:pt x="28647" y="15365"/>
                  </a:cubicBezTo>
                  <a:cubicBezTo>
                    <a:pt x="28609" y="15408"/>
                    <a:pt x="28571" y="15451"/>
                    <a:pt x="28532" y="15491"/>
                  </a:cubicBezTo>
                  <a:cubicBezTo>
                    <a:pt x="28464" y="15567"/>
                    <a:pt x="28393" y="15641"/>
                    <a:pt x="28324" y="15716"/>
                  </a:cubicBezTo>
                  <a:cubicBezTo>
                    <a:pt x="28330" y="15720"/>
                    <a:pt x="28335" y="15721"/>
                    <a:pt x="28341" y="15721"/>
                  </a:cubicBezTo>
                  <a:cubicBezTo>
                    <a:pt x="28355" y="15721"/>
                    <a:pt x="28371" y="15713"/>
                    <a:pt x="28384" y="15706"/>
                  </a:cubicBezTo>
                  <a:cubicBezTo>
                    <a:pt x="28481" y="15642"/>
                    <a:pt x="28571" y="15567"/>
                    <a:pt x="28660" y="15488"/>
                  </a:cubicBezTo>
                  <a:cubicBezTo>
                    <a:pt x="28719" y="15436"/>
                    <a:pt x="28779" y="15382"/>
                    <a:pt x="28825" y="15320"/>
                  </a:cubicBezTo>
                  <a:cubicBezTo>
                    <a:pt x="28849" y="15288"/>
                    <a:pt x="28869" y="15252"/>
                    <a:pt x="28881" y="15215"/>
                  </a:cubicBezTo>
                  <a:lnTo>
                    <a:pt x="28881" y="15215"/>
                  </a:lnTo>
                  <a:cubicBezTo>
                    <a:pt x="28862" y="15350"/>
                    <a:pt x="28833" y="15491"/>
                    <a:pt x="28792" y="15557"/>
                  </a:cubicBezTo>
                  <a:cubicBezTo>
                    <a:pt x="28705" y="15702"/>
                    <a:pt x="28580" y="15821"/>
                    <a:pt x="28452" y="15933"/>
                  </a:cubicBezTo>
                  <a:cubicBezTo>
                    <a:pt x="28467" y="15933"/>
                    <a:pt x="28481" y="15927"/>
                    <a:pt x="28494" y="15924"/>
                  </a:cubicBezTo>
                  <a:lnTo>
                    <a:pt x="28494" y="15924"/>
                  </a:lnTo>
                  <a:cubicBezTo>
                    <a:pt x="28428" y="15962"/>
                    <a:pt x="28361" y="15998"/>
                    <a:pt x="28290" y="16028"/>
                  </a:cubicBezTo>
                  <a:cubicBezTo>
                    <a:pt x="28224" y="16058"/>
                    <a:pt x="28153" y="16087"/>
                    <a:pt x="28115" y="16149"/>
                  </a:cubicBezTo>
                  <a:cubicBezTo>
                    <a:pt x="28253" y="16140"/>
                    <a:pt x="28387" y="16092"/>
                    <a:pt x="28502" y="16014"/>
                  </a:cubicBezTo>
                  <a:lnTo>
                    <a:pt x="28502" y="16014"/>
                  </a:lnTo>
                  <a:cubicBezTo>
                    <a:pt x="28513" y="16024"/>
                    <a:pt x="28506" y="16042"/>
                    <a:pt x="28499" y="16055"/>
                  </a:cubicBezTo>
                  <a:cubicBezTo>
                    <a:pt x="28433" y="16150"/>
                    <a:pt x="28369" y="16246"/>
                    <a:pt x="28304" y="16345"/>
                  </a:cubicBezTo>
                  <a:cubicBezTo>
                    <a:pt x="28356" y="16341"/>
                    <a:pt x="28406" y="16315"/>
                    <a:pt x="28448" y="16283"/>
                  </a:cubicBezTo>
                  <a:cubicBezTo>
                    <a:pt x="28574" y="16193"/>
                    <a:pt x="28677" y="16071"/>
                    <a:pt x="28753" y="15933"/>
                  </a:cubicBezTo>
                  <a:lnTo>
                    <a:pt x="28753" y="15938"/>
                  </a:lnTo>
                  <a:cubicBezTo>
                    <a:pt x="28852" y="15867"/>
                    <a:pt x="28891" y="15742"/>
                    <a:pt x="28914" y="15619"/>
                  </a:cubicBezTo>
                  <a:lnTo>
                    <a:pt x="28915" y="15618"/>
                  </a:lnTo>
                  <a:lnTo>
                    <a:pt x="28915" y="15821"/>
                  </a:lnTo>
                  <a:cubicBezTo>
                    <a:pt x="28902" y="15872"/>
                    <a:pt x="28885" y="15918"/>
                    <a:pt x="28857" y="15967"/>
                  </a:cubicBezTo>
                  <a:cubicBezTo>
                    <a:pt x="28772" y="16121"/>
                    <a:pt x="28645" y="16249"/>
                    <a:pt x="28522" y="16374"/>
                  </a:cubicBezTo>
                  <a:cubicBezTo>
                    <a:pt x="28329" y="16569"/>
                    <a:pt x="28139" y="16762"/>
                    <a:pt x="27947" y="16955"/>
                  </a:cubicBezTo>
                  <a:cubicBezTo>
                    <a:pt x="28094" y="16897"/>
                    <a:pt x="28230" y="16808"/>
                    <a:pt x="28343" y="16699"/>
                  </a:cubicBezTo>
                  <a:lnTo>
                    <a:pt x="28343" y="16699"/>
                  </a:lnTo>
                  <a:cubicBezTo>
                    <a:pt x="28351" y="16753"/>
                    <a:pt x="28304" y="16797"/>
                    <a:pt x="28266" y="16834"/>
                  </a:cubicBezTo>
                  <a:cubicBezTo>
                    <a:pt x="28227" y="16874"/>
                    <a:pt x="28191" y="16935"/>
                    <a:pt x="28224" y="16978"/>
                  </a:cubicBezTo>
                  <a:cubicBezTo>
                    <a:pt x="28237" y="16971"/>
                    <a:pt x="28247" y="16964"/>
                    <a:pt x="28261" y="16956"/>
                  </a:cubicBezTo>
                  <a:lnTo>
                    <a:pt x="28261" y="16956"/>
                  </a:lnTo>
                  <a:cubicBezTo>
                    <a:pt x="28259" y="16958"/>
                    <a:pt x="28256" y="16962"/>
                    <a:pt x="28253" y="16964"/>
                  </a:cubicBezTo>
                  <a:cubicBezTo>
                    <a:pt x="28223" y="16997"/>
                    <a:pt x="28189" y="17029"/>
                    <a:pt x="28176" y="17073"/>
                  </a:cubicBezTo>
                  <a:cubicBezTo>
                    <a:pt x="28188" y="17077"/>
                    <a:pt x="28199" y="17078"/>
                    <a:pt x="28211" y="17078"/>
                  </a:cubicBezTo>
                  <a:cubicBezTo>
                    <a:pt x="28261" y="17078"/>
                    <a:pt x="28309" y="17044"/>
                    <a:pt x="28351" y="17012"/>
                  </a:cubicBezTo>
                  <a:cubicBezTo>
                    <a:pt x="28496" y="16890"/>
                    <a:pt x="28637" y="16759"/>
                    <a:pt x="28753" y="16608"/>
                  </a:cubicBezTo>
                  <a:lnTo>
                    <a:pt x="28753" y="16608"/>
                  </a:lnTo>
                  <a:cubicBezTo>
                    <a:pt x="28647" y="16830"/>
                    <a:pt x="28507" y="17041"/>
                    <a:pt x="28371" y="17226"/>
                  </a:cubicBezTo>
                  <a:cubicBezTo>
                    <a:pt x="28227" y="17346"/>
                    <a:pt x="28066" y="17440"/>
                    <a:pt x="27892" y="17502"/>
                  </a:cubicBezTo>
                  <a:cubicBezTo>
                    <a:pt x="27922" y="17518"/>
                    <a:pt x="27955" y="17524"/>
                    <a:pt x="27989" y="17524"/>
                  </a:cubicBezTo>
                  <a:cubicBezTo>
                    <a:pt x="28053" y="17524"/>
                    <a:pt x="28119" y="17502"/>
                    <a:pt x="28181" y="17481"/>
                  </a:cubicBezTo>
                  <a:lnTo>
                    <a:pt x="28181" y="17481"/>
                  </a:lnTo>
                  <a:cubicBezTo>
                    <a:pt x="28102" y="17603"/>
                    <a:pt x="27995" y="17703"/>
                    <a:pt x="27870" y="17774"/>
                  </a:cubicBezTo>
                  <a:cubicBezTo>
                    <a:pt x="27867" y="17790"/>
                    <a:pt x="27880" y="17796"/>
                    <a:pt x="27897" y="17796"/>
                  </a:cubicBezTo>
                  <a:cubicBezTo>
                    <a:pt x="27911" y="17796"/>
                    <a:pt x="27928" y="17791"/>
                    <a:pt x="27940" y="17784"/>
                  </a:cubicBezTo>
                  <a:cubicBezTo>
                    <a:pt x="28078" y="17691"/>
                    <a:pt x="28211" y="17595"/>
                    <a:pt x="28346" y="17498"/>
                  </a:cubicBezTo>
                  <a:cubicBezTo>
                    <a:pt x="28404" y="17456"/>
                    <a:pt x="28462" y="17411"/>
                    <a:pt x="28518" y="17363"/>
                  </a:cubicBezTo>
                  <a:lnTo>
                    <a:pt x="28518" y="17363"/>
                  </a:lnTo>
                  <a:cubicBezTo>
                    <a:pt x="28326" y="17630"/>
                    <a:pt x="28096" y="17871"/>
                    <a:pt x="27838" y="18075"/>
                  </a:cubicBezTo>
                  <a:cubicBezTo>
                    <a:pt x="28044" y="18018"/>
                    <a:pt x="28224" y="17894"/>
                    <a:pt x="28400" y="17771"/>
                  </a:cubicBezTo>
                  <a:lnTo>
                    <a:pt x="28400" y="17771"/>
                  </a:lnTo>
                  <a:cubicBezTo>
                    <a:pt x="28239" y="17963"/>
                    <a:pt x="28075" y="18153"/>
                    <a:pt x="27913" y="18343"/>
                  </a:cubicBezTo>
                  <a:cubicBezTo>
                    <a:pt x="27796" y="18398"/>
                    <a:pt x="27674" y="18446"/>
                    <a:pt x="27555" y="18494"/>
                  </a:cubicBezTo>
                  <a:cubicBezTo>
                    <a:pt x="27604" y="18528"/>
                    <a:pt x="27664" y="18544"/>
                    <a:pt x="27725" y="18544"/>
                  </a:cubicBezTo>
                  <a:cubicBezTo>
                    <a:pt x="27785" y="18544"/>
                    <a:pt x="27846" y="18528"/>
                    <a:pt x="27896" y="18494"/>
                  </a:cubicBezTo>
                  <a:lnTo>
                    <a:pt x="27896" y="18494"/>
                  </a:lnTo>
                  <a:cubicBezTo>
                    <a:pt x="27915" y="18523"/>
                    <a:pt x="27886" y="18560"/>
                    <a:pt x="27861" y="18583"/>
                  </a:cubicBezTo>
                  <a:cubicBezTo>
                    <a:pt x="27688" y="18734"/>
                    <a:pt x="27518" y="18882"/>
                    <a:pt x="27346" y="19033"/>
                  </a:cubicBezTo>
                  <a:cubicBezTo>
                    <a:pt x="27353" y="19034"/>
                    <a:pt x="27361" y="19034"/>
                    <a:pt x="27368" y="19034"/>
                  </a:cubicBezTo>
                  <a:cubicBezTo>
                    <a:pt x="27462" y="19034"/>
                    <a:pt x="27551" y="18993"/>
                    <a:pt x="27636" y="18950"/>
                  </a:cubicBezTo>
                  <a:cubicBezTo>
                    <a:pt x="27675" y="18930"/>
                    <a:pt x="27715" y="18907"/>
                    <a:pt x="27752" y="18885"/>
                  </a:cubicBezTo>
                  <a:cubicBezTo>
                    <a:pt x="27770" y="18906"/>
                    <a:pt x="27798" y="18914"/>
                    <a:pt x="27828" y="18914"/>
                  </a:cubicBezTo>
                  <a:cubicBezTo>
                    <a:pt x="27860" y="18914"/>
                    <a:pt x="27895" y="18905"/>
                    <a:pt x="27925" y="18894"/>
                  </a:cubicBezTo>
                  <a:lnTo>
                    <a:pt x="27925" y="18894"/>
                  </a:lnTo>
                  <a:cubicBezTo>
                    <a:pt x="27884" y="18947"/>
                    <a:pt x="27847" y="19001"/>
                    <a:pt x="27809" y="19055"/>
                  </a:cubicBezTo>
                  <a:cubicBezTo>
                    <a:pt x="27791" y="19078"/>
                    <a:pt x="27776" y="19106"/>
                    <a:pt x="27774" y="19135"/>
                  </a:cubicBezTo>
                  <a:cubicBezTo>
                    <a:pt x="27773" y="19164"/>
                    <a:pt x="27790" y="19197"/>
                    <a:pt x="27819" y="19200"/>
                  </a:cubicBezTo>
                  <a:cubicBezTo>
                    <a:pt x="27820" y="19200"/>
                    <a:pt x="27821" y="19200"/>
                    <a:pt x="27823" y="19200"/>
                  </a:cubicBezTo>
                  <a:cubicBezTo>
                    <a:pt x="27840" y="19200"/>
                    <a:pt x="27856" y="19191"/>
                    <a:pt x="27871" y="19180"/>
                  </a:cubicBezTo>
                  <a:cubicBezTo>
                    <a:pt x="28131" y="19011"/>
                    <a:pt x="28351" y="18780"/>
                    <a:pt x="28515" y="18517"/>
                  </a:cubicBezTo>
                  <a:cubicBezTo>
                    <a:pt x="28535" y="18501"/>
                    <a:pt x="28554" y="18483"/>
                    <a:pt x="28573" y="18465"/>
                  </a:cubicBezTo>
                  <a:lnTo>
                    <a:pt x="28573" y="18465"/>
                  </a:lnTo>
                  <a:cubicBezTo>
                    <a:pt x="28545" y="18551"/>
                    <a:pt x="28513" y="18634"/>
                    <a:pt x="28465" y="18712"/>
                  </a:cubicBezTo>
                  <a:cubicBezTo>
                    <a:pt x="28339" y="18921"/>
                    <a:pt x="28121" y="19062"/>
                    <a:pt x="27983" y="19260"/>
                  </a:cubicBezTo>
                  <a:cubicBezTo>
                    <a:pt x="27928" y="19274"/>
                    <a:pt x="27874" y="19289"/>
                    <a:pt x="27818" y="19300"/>
                  </a:cubicBezTo>
                  <a:cubicBezTo>
                    <a:pt x="27717" y="19318"/>
                    <a:pt x="27600" y="19344"/>
                    <a:pt x="27562" y="19438"/>
                  </a:cubicBezTo>
                  <a:cubicBezTo>
                    <a:pt x="27683" y="19422"/>
                    <a:pt x="27802" y="19396"/>
                    <a:pt x="27919" y="19364"/>
                  </a:cubicBezTo>
                  <a:lnTo>
                    <a:pt x="27919" y="19364"/>
                  </a:lnTo>
                  <a:cubicBezTo>
                    <a:pt x="27918" y="19368"/>
                    <a:pt x="27913" y="19374"/>
                    <a:pt x="27911" y="19380"/>
                  </a:cubicBezTo>
                  <a:cubicBezTo>
                    <a:pt x="27970" y="19374"/>
                    <a:pt x="28024" y="19351"/>
                    <a:pt x="28073" y="19318"/>
                  </a:cubicBezTo>
                  <a:cubicBezTo>
                    <a:pt x="28205" y="19274"/>
                    <a:pt x="28335" y="19222"/>
                    <a:pt x="28458" y="19158"/>
                  </a:cubicBezTo>
                  <a:lnTo>
                    <a:pt x="28458" y="19158"/>
                  </a:lnTo>
                  <a:cubicBezTo>
                    <a:pt x="28282" y="19309"/>
                    <a:pt x="28104" y="19453"/>
                    <a:pt x="27928" y="19605"/>
                  </a:cubicBezTo>
                  <a:cubicBezTo>
                    <a:pt x="27818" y="19701"/>
                    <a:pt x="27694" y="19819"/>
                    <a:pt x="27562" y="19890"/>
                  </a:cubicBezTo>
                  <a:cubicBezTo>
                    <a:pt x="27439" y="19822"/>
                    <a:pt x="27312" y="19756"/>
                    <a:pt x="27186" y="19695"/>
                  </a:cubicBezTo>
                  <a:lnTo>
                    <a:pt x="27186" y="19695"/>
                  </a:lnTo>
                  <a:cubicBezTo>
                    <a:pt x="27221" y="19700"/>
                    <a:pt x="27257" y="19702"/>
                    <a:pt x="27292" y="19702"/>
                  </a:cubicBezTo>
                  <a:cubicBezTo>
                    <a:pt x="27359" y="19702"/>
                    <a:pt x="27427" y="19694"/>
                    <a:pt x="27492" y="19678"/>
                  </a:cubicBezTo>
                  <a:cubicBezTo>
                    <a:pt x="27315" y="19498"/>
                    <a:pt x="26990" y="19547"/>
                    <a:pt x="26810" y="19368"/>
                  </a:cubicBezTo>
                  <a:lnTo>
                    <a:pt x="26810" y="19368"/>
                  </a:lnTo>
                  <a:cubicBezTo>
                    <a:pt x="26826" y="19370"/>
                    <a:pt x="26842" y="19370"/>
                    <a:pt x="26858" y="19370"/>
                  </a:cubicBezTo>
                  <a:cubicBezTo>
                    <a:pt x="26899" y="19370"/>
                    <a:pt x="26941" y="19366"/>
                    <a:pt x="26983" y="19361"/>
                  </a:cubicBezTo>
                  <a:cubicBezTo>
                    <a:pt x="27051" y="19415"/>
                    <a:pt x="27123" y="19460"/>
                    <a:pt x="27203" y="19495"/>
                  </a:cubicBezTo>
                  <a:cubicBezTo>
                    <a:pt x="27189" y="19454"/>
                    <a:pt x="27166" y="19393"/>
                    <a:pt x="27137" y="19328"/>
                  </a:cubicBezTo>
                  <a:cubicBezTo>
                    <a:pt x="27158" y="19321"/>
                    <a:pt x="27182" y="19315"/>
                    <a:pt x="27202" y="19306"/>
                  </a:cubicBezTo>
                  <a:cubicBezTo>
                    <a:pt x="27171" y="19299"/>
                    <a:pt x="27142" y="19287"/>
                    <a:pt x="27113" y="19278"/>
                  </a:cubicBezTo>
                  <a:cubicBezTo>
                    <a:pt x="27061" y="19168"/>
                    <a:pt x="26996" y="19056"/>
                    <a:pt x="26935" y="19020"/>
                  </a:cubicBezTo>
                  <a:lnTo>
                    <a:pt x="26935" y="19020"/>
                  </a:lnTo>
                  <a:cubicBezTo>
                    <a:pt x="27119" y="19126"/>
                    <a:pt x="27324" y="19193"/>
                    <a:pt x="27534" y="19214"/>
                  </a:cubicBezTo>
                  <a:cubicBezTo>
                    <a:pt x="27279" y="18973"/>
                    <a:pt x="26901" y="18885"/>
                    <a:pt x="26669" y="18621"/>
                  </a:cubicBezTo>
                  <a:lnTo>
                    <a:pt x="26669" y="18621"/>
                  </a:lnTo>
                  <a:cubicBezTo>
                    <a:pt x="26683" y="18623"/>
                    <a:pt x="26698" y="18624"/>
                    <a:pt x="26712" y="18624"/>
                  </a:cubicBezTo>
                  <a:cubicBezTo>
                    <a:pt x="26758" y="18624"/>
                    <a:pt x="26803" y="18612"/>
                    <a:pt x="26845" y="18592"/>
                  </a:cubicBezTo>
                  <a:cubicBezTo>
                    <a:pt x="26877" y="18625"/>
                    <a:pt x="26909" y="18660"/>
                    <a:pt x="26945" y="18690"/>
                  </a:cubicBezTo>
                  <a:cubicBezTo>
                    <a:pt x="26974" y="18715"/>
                    <a:pt x="27017" y="18733"/>
                    <a:pt x="27053" y="18733"/>
                  </a:cubicBezTo>
                  <a:cubicBezTo>
                    <a:pt x="27084" y="18733"/>
                    <a:pt x="27109" y="18720"/>
                    <a:pt x="27113" y="18684"/>
                  </a:cubicBezTo>
                  <a:cubicBezTo>
                    <a:pt x="27115" y="18663"/>
                    <a:pt x="27106" y="18641"/>
                    <a:pt x="27094" y="18621"/>
                  </a:cubicBezTo>
                  <a:cubicBezTo>
                    <a:pt x="27058" y="18554"/>
                    <a:pt x="27019" y="18488"/>
                    <a:pt x="26975" y="18427"/>
                  </a:cubicBezTo>
                  <a:lnTo>
                    <a:pt x="26975" y="18427"/>
                  </a:lnTo>
                  <a:cubicBezTo>
                    <a:pt x="27115" y="18545"/>
                    <a:pt x="27269" y="18641"/>
                    <a:pt x="27434" y="18711"/>
                  </a:cubicBezTo>
                  <a:cubicBezTo>
                    <a:pt x="27472" y="18726"/>
                    <a:pt x="27518" y="18738"/>
                    <a:pt x="27560" y="18738"/>
                  </a:cubicBezTo>
                  <a:cubicBezTo>
                    <a:pt x="27607" y="18738"/>
                    <a:pt x="27651" y="18723"/>
                    <a:pt x="27674" y="18679"/>
                  </a:cubicBezTo>
                  <a:cubicBezTo>
                    <a:pt x="27290" y="18483"/>
                    <a:pt x="26898" y="18282"/>
                    <a:pt x="26598" y="17958"/>
                  </a:cubicBezTo>
                  <a:lnTo>
                    <a:pt x="26598" y="17958"/>
                  </a:lnTo>
                  <a:cubicBezTo>
                    <a:pt x="26622" y="17969"/>
                    <a:pt x="26647" y="17976"/>
                    <a:pt x="26673" y="17980"/>
                  </a:cubicBezTo>
                  <a:cubicBezTo>
                    <a:pt x="26634" y="17868"/>
                    <a:pt x="26592" y="17755"/>
                    <a:pt x="26553" y="17642"/>
                  </a:cubicBezTo>
                  <a:lnTo>
                    <a:pt x="26553" y="17642"/>
                  </a:lnTo>
                  <a:cubicBezTo>
                    <a:pt x="26650" y="17771"/>
                    <a:pt x="26795" y="17868"/>
                    <a:pt x="26955" y="17910"/>
                  </a:cubicBezTo>
                  <a:cubicBezTo>
                    <a:pt x="26941" y="17852"/>
                    <a:pt x="26913" y="17796"/>
                    <a:pt x="26880" y="17746"/>
                  </a:cubicBezTo>
                  <a:lnTo>
                    <a:pt x="26880" y="17746"/>
                  </a:lnTo>
                  <a:cubicBezTo>
                    <a:pt x="26968" y="17839"/>
                    <a:pt x="27061" y="17926"/>
                    <a:pt x="27167" y="17999"/>
                  </a:cubicBezTo>
                  <a:cubicBezTo>
                    <a:pt x="27301" y="18090"/>
                    <a:pt x="27457" y="18152"/>
                    <a:pt x="27617" y="18152"/>
                  </a:cubicBezTo>
                  <a:cubicBezTo>
                    <a:pt x="27634" y="18152"/>
                    <a:pt x="27650" y="18151"/>
                    <a:pt x="27667" y="18150"/>
                  </a:cubicBezTo>
                  <a:cubicBezTo>
                    <a:pt x="27703" y="18146"/>
                    <a:pt x="27751" y="18125"/>
                    <a:pt x="27744" y="18089"/>
                  </a:cubicBezTo>
                  <a:cubicBezTo>
                    <a:pt x="27739" y="18073"/>
                    <a:pt x="27723" y="18060"/>
                    <a:pt x="27709" y="18051"/>
                  </a:cubicBezTo>
                  <a:cubicBezTo>
                    <a:pt x="27569" y="17964"/>
                    <a:pt x="27418" y="17899"/>
                    <a:pt x="27273" y="17820"/>
                  </a:cubicBezTo>
                  <a:cubicBezTo>
                    <a:pt x="27039" y="17693"/>
                    <a:pt x="26829" y="17527"/>
                    <a:pt x="26625" y="17351"/>
                  </a:cubicBezTo>
                  <a:cubicBezTo>
                    <a:pt x="26611" y="17261"/>
                    <a:pt x="26596" y="17171"/>
                    <a:pt x="26583" y="17083"/>
                  </a:cubicBezTo>
                  <a:lnTo>
                    <a:pt x="26583" y="17083"/>
                  </a:lnTo>
                  <a:cubicBezTo>
                    <a:pt x="26715" y="17293"/>
                    <a:pt x="26926" y="17450"/>
                    <a:pt x="27164" y="17520"/>
                  </a:cubicBezTo>
                  <a:cubicBezTo>
                    <a:pt x="27108" y="17375"/>
                    <a:pt x="26991" y="17261"/>
                    <a:pt x="26880" y="17152"/>
                  </a:cubicBezTo>
                  <a:cubicBezTo>
                    <a:pt x="26808" y="17084"/>
                    <a:pt x="26737" y="17012"/>
                    <a:pt x="26666" y="16939"/>
                  </a:cubicBezTo>
                  <a:cubicBezTo>
                    <a:pt x="26685" y="16858"/>
                    <a:pt x="26688" y="16773"/>
                    <a:pt x="26678" y="16692"/>
                  </a:cubicBezTo>
                  <a:lnTo>
                    <a:pt x="26678" y="16692"/>
                  </a:lnTo>
                  <a:cubicBezTo>
                    <a:pt x="26743" y="16850"/>
                    <a:pt x="26839" y="16993"/>
                    <a:pt x="26961" y="17113"/>
                  </a:cubicBezTo>
                  <a:cubicBezTo>
                    <a:pt x="26917" y="16951"/>
                    <a:pt x="26846" y="16797"/>
                    <a:pt x="26753" y="16659"/>
                  </a:cubicBezTo>
                  <a:lnTo>
                    <a:pt x="26753" y="16659"/>
                  </a:lnTo>
                  <a:cubicBezTo>
                    <a:pt x="26853" y="16749"/>
                    <a:pt x="26962" y="16824"/>
                    <a:pt x="27080" y="16884"/>
                  </a:cubicBezTo>
                  <a:cubicBezTo>
                    <a:pt x="27103" y="16896"/>
                    <a:pt x="27131" y="16906"/>
                    <a:pt x="27156" y="16906"/>
                  </a:cubicBezTo>
                  <a:cubicBezTo>
                    <a:pt x="27176" y="16906"/>
                    <a:pt x="27194" y="16900"/>
                    <a:pt x="27206" y="16884"/>
                  </a:cubicBezTo>
                  <a:cubicBezTo>
                    <a:pt x="27097" y="16768"/>
                    <a:pt x="26977" y="16663"/>
                    <a:pt x="26848" y="16570"/>
                  </a:cubicBezTo>
                  <a:lnTo>
                    <a:pt x="26848" y="16570"/>
                  </a:lnTo>
                  <a:cubicBezTo>
                    <a:pt x="26923" y="16593"/>
                    <a:pt x="27002" y="16603"/>
                    <a:pt x="27080" y="16603"/>
                  </a:cubicBezTo>
                  <a:cubicBezTo>
                    <a:pt x="27118" y="16603"/>
                    <a:pt x="27155" y="16600"/>
                    <a:pt x="27192" y="16596"/>
                  </a:cubicBezTo>
                  <a:cubicBezTo>
                    <a:pt x="27100" y="16544"/>
                    <a:pt x="27007" y="16496"/>
                    <a:pt x="26917" y="16445"/>
                  </a:cubicBezTo>
                  <a:cubicBezTo>
                    <a:pt x="26804" y="16383"/>
                    <a:pt x="26691" y="16322"/>
                    <a:pt x="26589" y="16243"/>
                  </a:cubicBezTo>
                  <a:cubicBezTo>
                    <a:pt x="26424" y="16118"/>
                    <a:pt x="26306" y="15959"/>
                    <a:pt x="26175" y="15800"/>
                  </a:cubicBezTo>
                  <a:cubicBezTo>
                    <a:pt x="26169" y="15793"/>
                    <a:pt x="26162" y="15786"/>
                    <a:pt x="26156" y="15779"/>
                  </a:cubicBezTo>
                  <a:lnTo>
                    <a:pt x="26156" y="15779"/>
                  </a:lnTo>
                  <a:cubicBezTo>
                    <a:pt x="26190" y="15802"/>
                    <a:pt x="26223" y="15828"/>
                    <a:pt x="26257" y="15850"/>
                  </a:cubicBezTo>
                  <a:cubicBezTo>
                    <a:pt x="26438" y="15976"/>
                    <a:pt x="26633" y="16104"/>
                    <a:pt x="26852" y="16129"/>
                  </a:cubicBezTo>
                  <a:cubicBezTo>
                    <a:pt x="26857" y="16130"/>
                    <a:pt x="26863" y="16130"/>
                    <a:pt x="26869" y="16130"/>
                  </a:cubicBezTo>
                  <a:cubicBezTo>
                    <a:pt x="26893" y="16130"/>
                    <a:pt x="26918" y="16122"/>
                    <a:pt x="26923" y="16100"/>
                  </a:cubicBezTo>
                  <a:cubicBezTo>
                    <a:pt x="26927" y="16078"/>
                    <a:pt x="26906" y="16060"/>
                    <a:pt x="26888" y="16046"/>
                  </a:cubicBezTo>
                  <a:cubicBezTo>
                    <a:pt x="26734" y="15931"/>
                    <a:pt x="26579" y="15816"/>
                    <a:pt x="26425" y="15700"/>
                  </a:cubicBezTo>
                  <a:lnTo>
                    <a:pt x="26425" y="15700"/>
                  </a:lnTo>
                  <a:cubicBezTo>
                    <a:pt x="26540" y="15747"/>
                    <a:pt x="26659" y="15796"/>
                    <a:pt x="26782" y="15796"/>
                  </a:cubicBezTo>
                  <a:cubicBezTo>
                    <a:pt x="26793" y="15796"/>
                    <a:pt x="26804" y="15796"/>
                    <a:pt x="26816" y="15795"/>
                  </a:cubicBezTo>
                  <a:cubicBezTo>
                    <a:pt x="26730" y="15699"/>
                    <a:pt x="26604" y="15652"/>
                    <a:pt x="26489" y="15590"/>
                  </a:cubicBezTo>
                  <a:cubicBezTo>
                    <a:pt x="26416" y="15551"/>
                    <a:pt x="26349" y="15503"/>
                    <a:pt x="26286" y="15451"/>
                  </a:cubicBezTo>
                  <a:cubicBezTo>
                    <a:pt x="26245" y="15398"/>
                    <a:pt x="26206" y="15343"/>
                    <a:pt x="26165" y="15291"/>
                  </a:cubicBezTo>
                  <a:cubicBezTo>
                    <a:pt x="26166" y="15291"/>
                    <a:pt x="26167" y="15291"/>
                    <a:pt x="26168" y="15291"/>
                  </a:cubicBezTo>
                  <a:cubicBezTo>
                    <a:pt x="26251" y="15291"/>
                    <a:pt x="26317" y="15354"/>
                    <a:pt x="26380" y="15408"/>
                  </a:cubicBezTo>
                  <a:cubicBezTo>
                    <a:pt x="26426" y="15447"/>
                    <a:pt x="26487" y="15482"/>
                    <a:pt x="26544" y="15482"/>
                  </a:cubicBezTo>
                  <a:cubicBezTo>
                    <a:pt x="26565" y="15482"/>
                    <a:pt x="26587" y="15477"/>
                    <a:pt x="26607" y="15465"/>
                  </a:cubicBezTo>
                  <a:cubicBezTo>
                    <a:pt x="26528" y="15359"/>
                    <a:pt x="26396" y="15314"/>
                    <a:pt x="26288" y="15240"/>
                  </a:cubicBezTo>
                  <a:cubicBezTo>
                    <a:pt x="26169" y="15156"/>
                    <a:pt x="26082" y="15037"/>
                    <a:pt x="26020" y="14902"/>
                  </a:cubicBezTo>
                  <a:lnTo>
                    <a:pt x="26020" y="14902"/>
                  </a:lnTo>
                  <a:cubicBezTo>
                    <a:pt x="26117" y="15029"/>
                    <a:pt x="26235" y="15141"/>
                    <a:pt x="26367" y="15230"/>
                  </a:cubicBezTo>
                  <a:cubicBezTo>
                    <a:pt x="26399" y="15251"/>
                    <a:pt x="26435" y="15272"/>
                    <a:pt x="26471" y="15272"/>
                  </a:cubicBezTo>
                  <a:cubicBezTo>
                    <a:pt x="26477" y="15272"/>
                    <a:pt x="26482" y="15271"/>
                    <a:pt x="26487" y="15270"/>
                  </a:cubicBezTo>
                  <a:cubicBezTo>
                    <a:pt x="26525" y="15264"/>
                    <a:pt x="26558" y="15225"/>
                    <a:pt x="26548" y="15191"/>
                  </a:cubicBezTo>
                  <a:lnTo>
                    <a:pt x="26548" y="15191"/>
                  </a:lnTo>
                  <a:cubicBezTo>
                    <a:pt x="26603" y="15294"/>
                    <a:pt x="26720" y="15358"/>
                    <a:pt x="26837" y="15358"/>
                  </a:cubicBezTo>
                  <a:cubicBezTo>
                    <a:pt x="26881" y="15358"/>
                    <a:pt x="26926" y="15349"/>
                    <a:pt x="26967" y="15329"/>
                  </a:cubicBezTo>
                  <a:cubicBezTo>
                    <a:pt x="26715" y="15176"/>
                    <a:pt x="26470" y="15009"/>
                    <a:pt x="26265" y="14801"/>
                  </a:cubicBezTo>
                  <a:cubicBezTo>
                    <a:pt x="26084" y="14618"/>
                    <a:pt x="25885" y="14313"/>
                    <a:pt x="25788" y="14049"/>
                  </a:cubicBezTo>
                  <a:lnTo>
                    <a:pt x="25786" y="13971"/>
                  </a:lnTo>
                  <a:lnTo>
                    <a:pt x="25786" y="13971"/>
                  </a:lnTo>
                  <a:cubicBezTo>
                    <a:pt x="25892" y="14209"/>
                    <a:pt x="26047" y="14388"/>
                    <a:pt x="26241" y="14547"/>
                  </a:cubicBezTo>
                  <a:cubicBezTo>
                    <a:pt x="26278" y="14581"/>
                    <a:pt x="26320" y="14611"/>
                    <a:pt x="26368" y="14623"/>
                  </a:cubicBezTo>
                  <a:cubicBezTo>
                    <a:pt x="26373" y="14624"/>
                    <a:pt x="26378" y="14624"/>
                    <a:pt x="26382" y="14624"/>
                  </a:cubicBezTo>
                  <a:cubicBezTo>
                    <a:pt x="26391" y="14624"/>
                    <a:pt x="26398" y="14622"/>
                    <a:pt x="26403" y="14616"/>
                  </a:cubicBezTo>
                  <a:cubicBezTo>
                    <a:pt x="26410" y="14604"/>
                    <a:pt x="26405" y="14589"/>
                    <a:pt x="26397" y="14579"/>
                  </a:cubicBezTo>
                  <a:cubicBezTo>
                    <a:pt x="26371" y="14528"/>
                    <a:pt x="26344" y="14478"/>
                    <a:pt x="26316" y="14424"/>
                  </a:cubicBezTo>
                  <a:lnTo>
                    <a:pt x="26316" y="14424"/>
                  </a:lnTo>
                  <a:cubicBezTo>
                    <a:pt x="26434" y="14468"/>
                    <a:pt x="26529" y="14583"/>
                    <a:pt x="26649" y="14583"/>
                  </a:cubicBezTo>
                  <a:cubicBezTo>
                    <a:pt x="26657" y="14583"/>
                    <a:pt x="26664" y="14583"/>
                    <a:pt x="26672" y="14582"/>
                  </a:cubicBezTo>
                  <a:cubicBezTo>
                    <a:pt x="26470" y="14467"/>
                    <a:pt x="26265" y="14351"/>
                    <a:pt x="26092" y="14196"/>
                  </a:cubicBezTo>
                  <a:cubicBezTo>
                    <a:pt x="25962" y="14075"/>
                    <a:pt x="25850" y="13929"/>
                    <a:pt x="25786" y="13766"/>
                  </a:cubicBezTo>
                  <a:lnTo>
                    <a:pt x="25786" y="13766"/>
                  </a:lnTo>
                  <a:cubicBezTo>
                    <a:pt x="25798" y="13781"/>
                    <a:pt x="25808" y="13792"/>
                    <a:pt x="25819" y="13805"/>
                  </a:cubicBezTo>
                  <a:cubicBezTo>
                    <a:pt x="25878" y="13868"/>
                    <a:pt x="25947" y="13913"/>
                    <a:pt x="26020" y="13958"/>
                  </a:cubicBezTo>
                  <a:cubicBezTo>
                    <a:pt x="26160" y="14046"/>
                    <a:pt x="26314" y="14133"/>
                    <a:pt x="26477" y="14133"/>
                  </a:cubicBezTo>
                  <a:cubicBezTo>
                    <a:pt x="26488" y="14133"/>
                    <a:pt x="26499" y="14133"/>
                    <a:pt x="26511" y="14132"/>
                  </a:cubicBezTo>
                  <a:cubicBezTo>
                    <a:pt x="26169" y="13984"/>
                    <a:pt x="25895" y="13686"/>
                    <a:pt x="25776" y="13333"/>
                  </a:cubicBezTo>
                  <a:lnTo>
                    <a:pt x="25763" y="13383"/>
                  </a:lnTo>
                  <a:lnTo>
                    <a:pt x="25758" y="13266"/>
                  </a:lnTo>
                  <a:lnTo>
                    <a:pt x="25758" y="13266"/>
                  </a:lnTo>
                  <a:cubicBezTo>
                    <a:pt x="25814" y="13454"/>
                    <a:pt x="25924" y="13625"/>
                    <a:pt x="26075" y="13749"/>
                  </a:cubicBezTo>
                  <a:cubicBezTo>
                    <a:pt x="26081" y="13683"/>
                    <a:pt x="26088" y="13621"/>
                    <a:pt x="26092" y="13555"/>
                  </a:cubicBezTo>
                  <a:cubicBezTo>
                    <a:pt x="26178" y="13603"/>
                    <a:pt x="26226" y="13698"/>
                    <a:pt x="26288" y="13770"/>
                  </a:cubicBezTo>
                  <a:cubicBezTo>
                    <a:pt x="26336" y="13825"/>
                    <a:pt x="26408" y="13869"/>
                    <a:pt x="26476" y="13869"/>
                  </a:cubicBezTo>
                  <a:cubicBezTo>
                    <a:pt x="26501" y="13869"/>
                    <a:pt x="26526" y="13863"/>
                    <a:pt x="26548" y="13849"/>
                  </a:cubicBezTo>
                  <a:cubicBezTo>
                    <a:pt x="26322" y="13667"/>
                    <a:pt x="26103" y="13470"/>
                    <a:pt x="25946" y="13226"/>
                  </a:cubicBezTo>
                  <a:cubicBezTo>
                    <a:pt x="25857" y="13086"/>
                    <a:pt x="25780" y="12919"/>
                    <a:pt x="25742" y="12749"/>
                  </a:cubicBezTo>
                  <a:lnTo>
                    <a:pt x="25728" y="12264"/>
                  </a:lnTo>
                  <a:cubicBezTo>
                    <a:pt x="25729" y="12256"/>
                    <a:pt x="25729" y="12246"/>
                    <a:pt x="25732" y="12237"/>
                  </a:cubicBezTo>
                  <a:lnTo>
                    <a:pt x="25725" y="12105"/>
                  </a:lnTo>
                  <a:cubicBezTo>
                    <a:pt x="25725" y="12111"/>
                    <a:pt x="25725" y="12113"/>
                    <a:pt x="25722" y="12119"/>
                  </a:cubicBezTo>
                  <a:lnTo>
                    <a:pt x="25721" y="12032"/>
                  </a:lnTo>
                  <a:lnTo>
                    <a:pt x="25713" y="11801"/>
                  </a:lnTo>
                  <a:lnTo>
                    <a:pt x="25713" y="12235"/>
                  </a:lnTo>
                  <a:cubicBezTo>
                    <a:pt x="25684" y="12453"/>
                    <a:pt x="25594" y="12693"/>
                    <a:pt x="25465" y="12829"/>
                  </a:cubicBezTo>
                  <a:cubicBezTo>
                    <a:pt x="25485" y="12848"/>
                    <a:pt x="25511" y="12856"/>
                    <a:pt x="25538" y="12856"/>
                  </a:cubicBezTo>
                  <a:cubicBezTo>
                    <a:pt x="25588" y="12856"/>
                    <a:pt x="25642" y="12827"/>
                    <a:pt x="25671" y="12783"/>
                  </a:cubicBezTo>
                  <a:cubicBezTo>
                    <a:pt x="25693" y="12752"/>
                    <a:pt x="25705" y="12716"/>
                    <a:pt x="25713" y="12680"/>
                  </a:cubicBezTo>
                  <a:lnTo>
                    <a:pt x="25713" y="12816"/>
                  </a:lnTo>
                  <a:cubicBezTo>
                    <a:pt x="25677" y="13020"/>
                    <a:pt x="25587" y="13269"/>
                    <a:pt x="25522" y="13378"/>
                  </a:cubicBezTo>
                  <a:cubicBezTo>
                    <a:pt x="25413" y="13560"/>
                    <a:pt x="25263" y="13720"/>
                    <a:pt x="25090" y="13842"/>
                  </a:cubicBezTo>
                  <a:cubicBezTo>
                    <a:pt x="25114" y="13856"/>
                    <a:pt x="25140" y="13862"/>
                    <a:pt x="25166" y="13862"/>
                  </a:cubicBezTo>
                  <a:cubicBezTo>
                    <a:pt x="25201" y="13862"/>
                    <a:pt x="25237" y="13851"/>
                    <a:pt x="25268" y="13833"/>
                  </a:cubicBezTo>
                  <a:cubicBezTo>
                    <a:pt x="25320" y="13802"/>
                    <a:pt x="25359" y="13751"/>
                    <a:pt x="25398" y="13702"/>
                  </a:cubicBezTo>
                  <a:cubicBezTo>
                    <a:pt x="25417" y="13738"/>
                    <a:pt x="25432" y="13776"/>
                    <a:pt x="25445" y="13817"/>
                  </a:cubicBezTo>
                  <a:cubicBezTo>
                    <a:pt x="25407" y="13860"/>
                    <a:pt x="25369" y="13901"/>
                    <a:pt x="25330" y="13943"/>
                  </a:cubicBezTo>
                  <a:cubicBezTo>
                    <a:pt x="25262" y="14017"/>
                    <a:pt x="25191" y="14093"/>
                    <a:pt x="25122" y="14168"/>
                  </a:cubicBezTo>
                  <a:cubicBezTo>
                    <a:pt x="25128" y="14172"/>
                    <a:pt x="25133" y="14173"/>
                    <a:pt x="25139" y="14173"/>
                  </a:cubicBezTo>
                  <a:cubicBezTo>
                    <a:pt x="25153" y="14173"/>
                    <a:pt x="25169" y="14165"/>
                    <a:pt x="25182" y="14158"/>
                  </a:cubicBezTo>
                  <a:cubicBezTo>
                    <a:pt x="25279" y="14094"/>
                    <a:pt x="25369" y="14019"/>
                    <a:pt x="25458" y="13940"/>
                  </a:cubicBezTo>
                  <a:cubicBezTo>
                    <a:pt x="25517" y="13887"/>
                    <a:pt x="25577" y="13834"/>
                    <a:pt x="25623" y="13770"/>
                  </a:cubicBezTo>
                  <a:cubicBezTo>
                    <a:pt x="25647" y="13740"/>
                    <a:pt x="25667" y="13704"/>
                    <a:pt x="25679" y="13667"/>
                  </a:cubicBezTo>
                  <a:lnTo>
                    <a:pt x="25679" y="13667"/>
                  </a:lnTo>
                  <a:cubicBezTo>
                    <a:pt x="25660" y="13802"/>
                    <a:pt x="25631" y="13943"/>
                    <a:pt x="25590" y="14009"/>
                  </a:cubicBezTo>
                  <a:cubicBezTo>
                    <a:pt x="25503" y="14154"/>
                    <a:pt x="25378" y="14273"/>
                    <a:pt x="25250" y="14385"/>
                  </a:cubicBezTo>
                  <a:cubicBezTo>
                    <a:pt x="25265" y="14385"/>
                    <a:pt x="25279" y="14379"/>
                    <a:pt x="25292" y="14376"/>
                  </a:cubicBezTo>
                  <a:lnTo>
                    <a:pt x="25292" y="14376"/>
                  </a:lnTo>
                  <a:cubicBezTo>
                    <a:pt x="25226" y="14414"/>
                    <a:pt x="25159" y="14450"/>
                    <a:pt x="25088" y="14480"/>
                  </a:cubicBezTo>
                  <a:cubicBezTo>
                    <a:pt x="25022" y="14510"/>
                    <a:pt x="24951" y="14539"/>
                    <a:pt x="24913" y="14601"/>
                  </a:cubicBezTo>
                  <a:cubicBezTo>
                    <a:pt x="25051" y="14591"/>
                    <a:pt x="25185" y="14544"/>
                    <a:pt x="25300" y="14466"/>
                  </a:cubicBezTo>
                  <a:lnTo>
                    <a:pt x="25300" y="14466"/>
                  </a:lnTo>
                  <a:cubicBezTo>
                    <a:pt x="25311" y="14475"/>
                    <a:pt x="25304" y="14494"/>
                    <a:pt x="25297" y="14507"/>
                  </a:cubicBezTo>
                  <a:cubicBezTo>
                    <a:pt x="25231" y="14602"/>
                    <a:pt x="25167" y="14698"/>
                    <a:pt x="25102" y="14797"/>
                  </a:cubicBezTo>
                  <a:cubicBezTo>
                    <a:pt x="25154" y="14793"/>
                    <a:pt x="25204" y="14765"/>
                    <a:pt x="25246" y="14735"/>
                  </a:cubicBezTo>
                  <a:cubicBezTo>
                    <a:pt x="25372" y="14645"/>
                    <a:pt x="25475" y="14523"/>
                    <a:pt x="25551" y="14385"/>
                  </a:cubicBezTo>
                  <a:lnTo>
                    <a:pt x="25551" y="14390"/>
                  </a:lnTo>
                  <a:cubicBezTo>
                    <a:pt x="25650" y="14319"/>
                    <a:pt x="25689" y="14194"/>
                    <a:pt x="25712" y="14071"/>
                  </a:cubicBezTo>
                  <a:lnTo>
                    <a:pt x="25713" y="14068"/>
                  </a:lnTo>
                  <a:lnTo>
                    <a:pt x="25713" y="14271"/>
                  </a:lnTo>
                  <a:cubicBezTo>
                    <a:pt x="25700" y="14322"/>
                    <a:pt x="25683" y="14370"/>
                    <a:pt x="25655" y="14419"/>
                  </a:cubicBezTo>
                  <a:cubicBezTo>
                    <a:pt x="25570" y="14573"/>
                    <a:pt x="25443" y="14700"/>
                    <a:pt x="25320" y="14826"/>
                  </a:cubicBezTo>
                  <a:cubicBezTo>
                    <a:pt x="25127" y="15019"/>
                    <a:pt x="24937" y="15214"/>
                    <a:pt x="24745" y="15407"/>
                  </a:cubicBezTo>
                  <a:cubicBezTo>
                    <a:pt x="24892" y="15349"/>
                    <a:pt x="25028" y="15259"/>
                    <a:pt x="25141" y="15150"/>
                  </a:cubicBezTo>
                  <a:lnTo>
                    <a:pt x="25141" y="15150"/>
                  </a:lnTo>
                  <a:cubicBezTo>
                    <a:pt x="25149" y="15205"/>
                    <a:pt x="25102" y="15249"/>
                    <a:pt x="25064" y="15286"/>
                  </a:cubicBezTo>
                  <a:cubicBezTo>
                    <a:pt x="25025" y="15324"/>
                    <a:pt x="24989" y="15387"/>
                    <a:pt x="25022" y="15430"/>
                  </a:cubicBezTo>
                  <a:cubicBezTo>
                    <a:pt x="25035" y="15423"/>
                    <a:pt x="25045" y="15416"/>
                    <a:pt x="25059" y="15408"/>
                  </a:cubicBezTo>
                  <a:lnTo>
                    <a:pt x="25059" y="15408"/>
                  </a:lnTo>
                  <a:cubicBezTo>
                    <a:pt x="25057" y="15410"/>
                    <a:pt x="25054" y="15414"/>
                    <a:pt x="25053" y="15416"/>
                  </a:cubicBezTo>
                  <a:cubicBezTo>
                    <a:pt x="25022" y="15449"/>
                    <a:pt x="24989" y="15481"/>
                    <a:pt x="24977" y="15525"/>
                  </a:cubicBezTo>
                  <a:cubicBezTo>
                    <a:pt x="24988" y="15529"/>
                    <a:pt x="25000" y="15530"/>
                    <a:pt x="25011" y="15530"/>
                  </a:cubicBezTo>
                  <a:cubicBezTo>
                    <a:pt x="25061" y="15530"/>
                    <a:pt x="25110" y="15495"/>
                    <a:pt x="25151" y="15462"/>
                  </a:cubicBezTo>
                  <a:cubicBezTo>
                    <a:pt x="25297" y="15342"/>
                    <a:pt x="25436" y="15211"/>
                    <a:pt x="25552" y="15060"/>
                  </a:cubicBezTo>
                  <a:lnTo>
                    <a:pt x="25552" y="15060"/>
                  </a:lnTo>
                  <a:cubicBezTo>
                    <a:pt x="25446" y="15281"/>
                    <a:pt x="25307" y="15493"/>
                    <a:pt x="25170" y="15678"/>
                  </a:cubicBezTo>
                  <a:cubicBezTo>
                    <a:pt x="25028" y="15798"/>
                    <a:pt x="24865" y="15891"/>
                    <a:pt x="24691" y="15954"/>
                  </a:cubicBezTo>
                  <a:cubicBezTo>
                    <a:pt x="24722" y="15970"/>
                    <a:pt x="24756" y="15976"/>
                    <a:pt x="24789" y="15976"/>
                  </a:cubicBezTo>
                  <a:cubicBezTo>
                    <a:pt x="24853" y="15976"/>
                    <a:pt x="24919" y="15954"/>
                    <a:pt x="24980" y="15933"/>
                  </a:cubicBezTo>
                  <a:lnTo>
                    <a:pt x="24980" y="15933"/>
                  </a:lnTo>
                  <a:cubicBezTo>
                    <a:pt x="24902" y="16055"/>
                    <a:pt x="24796" y="16155"/>
                    <a:pt x="24669" y="16225"/>
                  </a:cubicBezTo>
                  <a:cubicBezTo>
                    <a:pt x="24667" y="16241"/>
                    <a:pt x="24681" y="16247"/>
                    <a:pt x="24698" y="16247"/>
                  </a:cubicBezTo>
                  <a:cubicBezTo>
                    <a:pt x="24712" y="16247"/>
                    <a:pt x="24727" y="16243"/>
                    <a:pt x="24739" y="16236"/>
                  </a:cubicBezTo>
                  <a:cubicBezTo>
                    <a:pt x="24877" y="16143"/>
                    <a:pt x="25011" y="16047"/>
                    <a:pt x="25146" y="15949"/>
                  </a:cubicBezTo>
                  <a:cubicBezTo>
                    <a:pt x="25204" y="15908"/>
                    <a:pt x="25262" y="15861"/>
                    <a:pt x="25318" y="15815"/>
                  </a:cubicBezTo>
                  <a:lnTo>
                    <a:pt x="25318" y="15815"/>
                  </a:lnTo>
                  <a:cubicBezTo>
                    <a:pt x="25151" y="16046"/>
                    <a:pt x="24957" y="16252"/>
                    <a:pt x="24740" y="16438"/>
                  </a:cubicBezTo>
                  <a:cubicBezTo>
                    <a:pt x="24579" y="16329"/>
                    <a:pt x="24425" y="16209"/>
                    <a:pt x="24289" y="16071"/>
                  </a:cubicBezTo>
                  <a:cubicBezTo>
                    <a:pt x="24107" y="15888"/>
                    <a:pt x="23907" y="15583"/>
                    <a:pt x="23811" y="15317"/>
                  </a:cubicBezTo>
                  <a:lnTo>
                    <a:pt x="23810" y="15240"/>
                  </a:lnTo>
                  <a:lnTo>
                    <a:pt x="23810" y="15240"/>
                  </a:lnTo>
                  <a:cubicBezTo>
                    <a:pt x="23914" y="15477"/>
                    <a:pt x="24071" y="15657"/>
                    <a:pt x="24263" y="15816"/>
                  </a:cubicBezTo>
                  <a:cubicBezTo>
                    <a:pt x="24302" y="15850"/>
                    <a:pt x="24343" y="15880"/>
                    <a:pt x="24392" y="15891"/>
                  </a:cubicBezTo>
                  <a:cubicBezTo>
                    <a:pt x="24397" y="15892"/>
                    <a:pt x="24402" y="15893"/>
                    <a:pt x="24407" y="15893"/>
                  </a:cubicBezTo>
                  <a:cubicBezTo>
                    <a:pt x="24415" y="15893"/>
                    <a:pt x="24422" y="15890"/>
                    <a:pt x="24427" y="15883"/>
                  </a:cubicBezTo>
                  <a:cubicBezTo>
                    <a:pt x="24434" y="15873"/>
                    <a:pt x="24428" y="15859"/>
                    <a:pt x="24421" y="15847"/>
                  </a:cubicBezTo>
                  <a:cubicBezTo>
                    <a:pt x="24393" y="15796"/>
                    <a:pt x="24367" y="15745"/>
                    <a:pt x="24340" y="15693"/>
                  </a:cubicBezTo>
                  <a:lnTo>
                    <a:pt x="24340" y="15693"/>
                  </a:lnTo>
                  <a:cubicBezTo>
                    <a:pt x="24457" y="15735"/>
                    <a:pt x="24553" y="15853"/>
                    <a:pt x="24673" y="15853"/>
                  </a:cubicBezTo>
                  <a:cubicBezTo>
                    <a:pt x="24681" y="15853"/>
                    <a:pt x="24688" y="15852"/>
                    <a:pt x="24695" y="15851"/>
                  </a:cubicBezTo>
                  <a:cubicBezTo>
                    <a:pt x="24494" y="15737"/>
                    <a:pt x="24289" y="15620"/>
                    <a:pt x="24116" y="15465"/>
                  </a:cubicBezTo>
                  <a:cubicBezTo>
                    <a:pt x="23985" y="15344"/>
                    <a:pt x="23874" y="15198"/>
                    <a:pt x="23810" y="15034"/>
                  </a:cubicBezTo>
                  <a:lnTo>
                    <a:pt x="23810" y="15034"/>
                  </a:lnTo>
                  <a:cubicBezTo>
                    <a:pt x="23820" y="15048"/>
                    <a:pt x="23831" y="15061"/>
                    <a:pt x="23842" y="15074"/>
                  </a:cubicBezTo>
                  <a:cubicBezTo>
                    <a:pt x="23900" y="15135"/>
                    <a:pt x="23971" y="15182"/>
                    <a:pt x="24043" y="15227"/>
                  </a:cubicBezTo>
                  <a:cubicBezTo>
                    <a:pt x="24184" y="15315"/>
                    <a:pt x="24336" y="15402"/>
                    <a:pt x="24501" y="15402"/>
                  </a:cubicBezTo>
                  <a:cubicBezTo>
                    <a:pt x="24512" y="15402"/>
                    <a:pt x="24523" y="15402"/>
                    <a:pt x="24534" y="15401"/>
                  </a:cubicBezTo>
                  <a:cubicBezTo>
                    <a:pt x="24193" y="15252"/>
                    <a:pt x="23919" y="14954"/>
                    <a:pt x="23798" y="14602"/>
                  </a:cubicBezTo>
                  <a:lnTo>
                    <a:pt x="23786" y="14652"/>
                  </a:lnTo>
                  <a:lnTo>
                    <a:pt x="23782" y="14536"/>
                  </a:lnTo>
                  <a:lnTo>
                    <a:pt x="23782" y="14536"/>
                  </a:lnTo>
                  <a:cubicBezTo>
                    <a:pt x="23837" y="14722"/>
                    <a:pt x="23946" y="14894"/>
                    <a:pt x="24099" y="15018"/>
                  </a:cubicBezTo>
                  <a:cubicBezTo>
                    <a:pt x="24103" y="14952"/>
                    <a:pt x="24110" y="14889"/>
                    <a:pt x="24116" y="14823"/>
                  </a:cubicBezTo>
                  <a:cubicBezTo>
                    <a:pt x="24202" y="14873"/>
                    <a:pt x="24248" y="14967"/>
                    <a:pt x="24312" y="15040"/>
                  </a:cubicBezTo>
                  <a:cubicBezTo>
                    <a:pt x="24360" y="15094"/>
                    <a:pt x="24431" y="15138"/>
                    <a:pt x="24499" y="15138"/>
                  </a:cubicBezTo>
                  <a:cubicBezTo>
                    <a:pt x="24525" y="15138"/>
                    <a:pt x="24549" y="15132"/>
                    <a:pt x="24572" y="15118"/>
                  </a:cubicBezTo>
                  <a:cubicBezTo>
                    <a:pt x="24346" y="14936"/>
                    <a:pt x="24125" y="14739"/>
                    <a:pt x="23969" y="14495"/>
                  </a:cubicBezTo>
                  <a:cubicBezTo>
                    <a:pt x="23881" y="14356"/>
                    <a:pt x="23804" y="14189"/>
                    <a:pt x="23766" y="14017"/>
                  </a:cubicBezTo>
                  <a:lnTo>
                    <a:pt x="23752" y="13534"/>
                  </a:lnTo>
                  <a:cubicBezTo>
                    <a:pt x="23753" y="13523"/>
                    <a:pt x="23753" y="13515"/>
                    <a:pt x="23754" y="13506"/>
                  </a:cubicBezTo>
                  <a:lnTo>
                    <a:pt x="23747" y="13374"/>
                  </a:lnTo>
                  <a:cubicBezTo>
                    <a:pt x="23747" y="13378"/>
                    <a:pt x="23747" y="13383"/>
                    <a:pt x="23746" y="13388"/>
                  </a:cubicBezTo>
                  <a:lnTo>
                    <a:pt x="23744" y="13301"/>
                  </a:lnTo>
                  <a:lnTo>
                    <a:pt x="23737" y="13070"/>
                  </a:lnTo>
                  <a:lnTo>
                    <a:pt x="23737" y="13505"/>
                  </a:lnTo>
                  <a:cubicBezTo>
                    <a:pt x="23708" y="13722"/>
                    <a:pt x="23617" y="13962"/>
                    <a:pt x="23489" y="14097"/>
                  </a:cubicBezTo>
                  <a:cubicBezTo>
                    <a:pt x="23509" y="14116"/>
                    <a:pt x="23535" y="14125"/>
                    <a:pt x="23562" y="14125"/>
                  </a:cubicBezTo>
                  <a:cubicBezTo>
                    <a:pt x="23612" y="14125"/>
                    <a:pt x="23666" y="14096"/>
                    <a:pt x="23695" y="14052"/>
                  </a:cubicBezTo>
                  <a:cubicBezTo>
                    <a:pt x="23717" y="14022"/>
                    <a:pt x="23728" y="13985"/>
                    <a:pt x="23737" y="13949"/>
                  </a:cubicBezTo>
                  <a:lnTo>
                    <a:pt x="23737" y="14085"/>
                  </a:lnTo>
                  <a:cubicBezTo>
                    <a:pt x="23701" y="14289"/>
                    <a:pt x="23609" y="14539"/>
                    <a:pt x="23544" y="14647"/>
                  </a:cubicBezTo>
                  <a:cubicBezTo>
                    <a:pt x="23442" y="14814"/>
                    <a:pt x="23309" y="14961"/>
                    <a:pt x="23155" y="15080"/>
                  </a:cubicBezTo>
                  <a:cubicBezTo>
                    <a:pt x="23018" y="14983"/>
                    <a:pt x="22886" y="14878"/>
                    <a:pt x="22767" y="14758"/>
                  </a:cubicBezTo>
                  <a:cubicBezTo>
                    <a:pt x="22585" y="14575"/>
                    <a:pt x="22387" y="14270"/>
                    <a:pt x="22291" y="14006"/>
                  </a:cubicBezTo>
                  <a:lnTo>
                    <a:pt x="22288" y="13927"/>
                  </a:lnTo>
                  <a:lnTo>
                    <a:pt x="22288" y="13927"/>
                  </a:lnTo>
                  <a:cubicBezTo>
                    <a:pt x="22394" y="14165"/>
                    <a:pt x="22549" y="14344"/>
                    <a:pt x="22742" y="14504"/>
                  </a:cubicBezTo>
                  <a:cubicBezTo>
                    <a:pt x="22780" y="14537"/>
                    <a:pt x="22822" y="14568"/>
                    <a:pt x="22872" y="14579"/>
                  </a:cubicBezTo>
                  <a:cubicBezTo>
                    <a:pt x="22876" y="14580"/>
                    <a:pt x="22880" y="14581"/>
                    <a:pt x="22884" y="14581"/>
                  </a:cubicBezTo>
                  <a:cubicBezTo>
                    <a:pt x="22892" y="14581"/>
                    <a:pt x="22900" y="14579"/>
                    <a:pt x="22905" y="14572"/>
                  </a:cubicBezTo>
                  <a:cubicBezTo>
                    <a:pt x="22912" y="14560"/>
                    <a:pt x="22908" y="14546"/>
                    <a:pt x="22901" y="14536"/>
                  </a:cubicBezTo>
                  <a:cubicBezTo>
                    <a:pt x="22873" y="14485"/>
                    <a:pt x="22845" y="14434"/>
                    <a:pt x="22818" y="14380"/>
                  </a:cubicBezTo>
                  <a:lnTo>
                    <a:pt x="22818" y="14380"/>
                  </a:lnTo>
                  <a:cubicBezTo>
                    <a:pt x="22937" y="14424"/>
                    <a:pt x="23031" y="14540"/>
                    <a:pt x="23151" y="14540"/>
                  </a:cubicBezTo>
                  <a:cubicBezTo>
                    <a:pt x="23159" y="14540"/>
                    <a:pt x="23166" y="14539"/>
                    <a:pt x="23174" y="14539"/>
                  </a:cubicBezTo>
                  <a:cubicBezTo>
                    <a:pt x="22973" y="14424"/>
                    <a:pt x="22767" y="14308"/>
                    <a:pt x="22596" y="14152"/>
                  </a:cubicBezTo>
                  <a:cubicBezTo>
                    <a:pt x="22465" y="14032"/>
                    <a:pt x="22352" y="13885"/>
                    <a:pt x="22288" y="13722"/>
                  </a:cubicBezTo>
                  <a:lnTo>
                    <a:pt x="22288" y="13722"/>
                  </a:lnTo>
                  <a:cubicBezTo>
                    <a:pt x="22299" y="13737"/>
                    <a:pt x="22310" y="13749"/>
                    <a:pt x="22321" y="13762"/>
                  </a:cubicBezTo>
                  <a:cubicBezTo>
                    <a:pt x="22379" y="13824"/>
                    <a:pt x="22450" y="13869"/>
                    <a:pt x="22523" y="13914"/>
                  </a:cubicBezTo>
                  <a:cubicBezTo>
                    <a:pt x="22662" y="14003"/>
                    <a:pt x="22816" y="14090"/>
                    <a:pt x="22979" y="14090"/>
                  </a:cubicBezTo>
                  <a:cubicBezTo>
                    <a:pt x="22990" y="14090"/>
                    <a:pt x="23001" y="14089"/>
                    <a:pt x="23012" y="14088"/>
                  </a:cubicBezTo>
                  <a:cubicBezTo>
                    <a:pt x="22671" y="13940"/>
                    <a:pt x="22397" y="13643"/>
                    <a:pt x="22278" y="13290"/>
                  </a:cubicBezTo>
                  <a:lnTo>
                    <a:pt x="22265" y="13339"/>
                  </a:lnTo>
                  <a:lnTo>
                    <a:pt x="22264" y="13329"/>
                  </a:lnTo>
                  <a:lnTo>
                    <a:pt x="22264" y="13329"/>
                  </a:lnTo>
                  <a:cubicBezTo>
                    <a:pt x="22263" y="13344"/>
                    <a:pt x="22258" y="13402"/>
                    <a:pt x="22250" y="13481"/>
                  </a:cubicBezTo>
                  <a:lnTo>
                    <a:pt x="22250" y="13336"/>
                  </a:lnTo>
                  <a:cubicBezTo>
                    <a:pt x="22212" y="13502"/>
                    <a:pt x="22112" y="13645"/>
                    <a:pt x="22000" y="13779"/>
                  </a:cubicBezTo>
                  <a:cubicBezTo>
                    <a:pt x="22080" y="13587"/>
                    <a:pt x="22227" y="13403"/>
                    <a:pt x="22265" y="13089"/>
                  </a:cubicBezTo>
                  <a:lnTo>
                    <a:pt x="22265" y="13233"/>
                  </a:lnTo>
                  <a:lnTo>
                    <a:pt x="22265" y="13233"/>
                  </a:lnTo>
                  <a:cubicBezTo>
                    <a:pt x="22264" y="13230"/>
                    <a:pt x="22263" y="13226"/>
                    <a:pt x="22262" y="13223"/>
                  </a:cubicBezTo>
                  <a:lnTo>
                    <a:pt x="22262" y="13223"/>
                  </a:lnTo>
                  <a:lnTo>
                    <a:pt x="22264" y="13329"/>
                  </a:lnTo>
                  <a:lnTo>
                    <a:pt x="22264" y="13329"/>
                  </a:lnTo>
                  <a:cubicBezTo>
                    <a:pt x="22264" y="13328"/>
                    <a:pt x="22265" y="13326"/>
                    <a:pt x="22265" y="13326"/>
                  </a:cubicBezTo>
                  <a:lnTo>
                    <a:pt x="22265" y="13233"/>
                  </a:lnTo>
                  <a:lnTo>
                    <a:pt x="22265" y="13233"/>
                  </a:lnTo>
                  <a:cubicBezTo>
                    <a:pt x="22319" y="13416"/>
                    <a:pt x="22427" y="13584"/>
                    <a:pt x="22577" y="13705"/>
                  </a:cubicBezTo>
                  <a:cubicBezTo>
                    <a:pt x="22583" y="13640"/>
                    <a:pt x="22590" y="13577"/>
                    <a:pt x="22596" y="13512"/>
                  </a:cubicBezTo>
                  <a:cubicBezTo>
                    <a:pt x="22680" y="13563"/>
                    <a:pt x="22728" y="13654"/>
                    <a:pt x="22792" y="13727"/>
                  </a:cubicBezTo>
                  <a:cubicBezTo>
                    <a:pt x="22839" y="13782"/>
                    <a:pt x="22910" y="13826"/>
                    <a:pt x="22978" y="13826"/>
                  </a:cubicBezTo>
                  <a:cubicBezTo>
                    <a:pt x="23003" y="13826"/>
                    <a:pt x="23028" y="13820"/>
                    <a:pt x="23050" y="13805"/>
                  </a:cubicBezTo>
                  <a:cubicBezTo>
                    <a:pt x="22824" y="13624"/>
                    <a:pt x="22604" y="13426"/>
                    <a:pt x="22448" y="13182"/>
                  </a:cubicBezTo>
                  <a:cubicBezTo>
                    <a:pt x="22359" y="13043"/>
                    <a:pt x="22283" y="12876"/>
                    <a:pt x="22244" y="12706"/>
                  </a:cubicBezTo>
                  <a:lnTo>
                    <a:pt x="22230" y="12221"/>
                  </a:lnTo>
                  <a:cubicBezTo>
                    <a:pt x="22233" y="12212"/>
                    <a:pt x="22233" y="12202"/>
                    <a:pt x="22234" y="12193"/>
                  </a:cubicBezTo>
                  <a:lnTo>
                    <a:pt x="22227" y="12061"/>
                  </a:lnTo>
                  <a:cubicBezTo>
                    <a:pt x="22227" y="12067"/>
                    <a:pt x="22227" y="12070"/>
                    <a:pt x="22225" y="12076"/>
                  </a:cubicBezTo>
                  <a:lnTo>
                    <a:pt x="22222" y="11987"/>
                  </a:lnTo>
                  <a:lnTo>
                    <a:pt x="22227" y="12060"/>
                  </a:lnTo>
                  <a:cubicBezTo>
                    <a:pt x="22227" y="12034"/>
                    <a:pt x="22225" y="12010"/>
                    <a:pt x="22222" y="11984"/>
                  </a:cubicBezTo>
                  <a:lnTo>
                    <a:pt x="22215" y="11755"/>
                  </a:lnTo>
                  <a:lnTo>
                    <a:pt x="22215" y="12188"/>
                  </a:lnTo>
                  <a:cubicBezTo>
                    <a:pt x="22186" y="12405"/>
                    <a:pt x="22096" y="12645"/>
                    <a:pt x="21967" y="12781"/>
                  </a:cubicBezTo>
                  <a:cubicBezTo>
                    <a:pt x="21987" y="12801"/>
                    <a:pt x="22013" y="12809"/>
                    <a:pt x="22040" y="12809"/>
                  </a:cubicBezTo>
                  <a:cubicBezTo>
                    <a:pt x="22090" y="12809"/>
                    <a:pt x="22144" y="12780"/>
                    <a:pt x="22175" y="12736"/>
                  </a:cubicBezTo>
                  <a:cubicBezTo>
                    <a:pt x="22196" y="12706"/>
                    <a:pt x="22206" y="12670"/>
                    <a:pt x="22215" y="12633"/>
                  </a:cubicBezTo>
                  <a:lnTo>
                    <a:pt x="22215" y="12768"/>
                  </a:lnTo>
                  <a:cubicBezTo>
                    <a:pt x="22179" y="12972"/>
                    <a:pt x="22089" y="13223"/>
                    <a:pt x="22024" y="13332"/>
                  </a:cubicBezTo>
                  <a:cubicBezTo>
                    <a:pt x="21915" y="13513"/>
                    <a:pt x="21765" y="13673"/>
                    <a:pt x="21594" y="13795"/>
                  </a:cubicBezTo>
                  <a:cubicBezTo>
                    <a:pt x="21616" y="13809"/>
                    <a:pt x="21642" y="13815"/>
                    <a:pt x="21668" y="13815"/>
                  </a:cubicBezTo>
                  <a:cubicBezTo>
                    <a:pt x="21704" y="13815"/>
                    <a:pt x="21740" y="13804"/>
                    <a:pt x="21769" y="13785"/>
                  </a:cubicBezTo>
                  <a:cubicBezTo>
                    <a:pt x="21822" y="13754"/>
                    <a:pt x="21862" y="13704"/>
                    <a:pt x="21900" y="13654"/>
                  </a:cubicBezTo>
                  <a:cubicBezTo>
                    <a:pt x="21920" y="13690"/>
                    <a:pt x="21935" y="13730"/>
                    <a:pt x="21947" y="13769"/>
                  </a:cubicBezTo>
                  <a:cubicBezTo>
                    <a:pt x="21909" y="13812"/>
                    <a:pt x="21871" y="13855"/>
                    <a:pt x="21833" y="13897"/>
                  </a:cubicBezTo>
                  <a:cubicBezTo>
                    <a:pt x="21764" y="13971"/>
                    <a:pt x="21692" y="14045"/>
                    <a:pt x="21624" y="14122"/>
                  </a:cubicBezTo>
                  <a:cubicBezTo>
                    <a:pt x="21629" y="14125"/>
                    <a:pt x="21635" y="14126"/>
                    <a:pt x="21641" y="14126"/>
                  </a:cubicBezTo>
                  <a:cubicBezTo>
                    <a:pt x="21655" y="14126"/>
                    <a:pt x="21671" y="14118"/>
                    <a:pt x="21684" y="14110"/>
                  </a:cubicBezTo>
                  <a:cubicBezTo>
                    <a:pt x="21782" y="14046"/>
                    <a:pt x="21871" y="13971"/>
                    <a:pt x="21960" y="13892"/>
                  </a:cubicBezTo>
                  <a:cubicBezTo>
                    <a:pt x="22019" y="13840"/>
                    <a:pt x="22080" y="13788"/>
                    <a:pt x="22125" y="13724"/>
                  </a:cubicBezTo>
                  <a:cubicBezTo>
                    <a:pt x="22148" y="13693"/>
                    <a:pt x="22169" y="13657"/>
                    <a:pt x="22182" y="13621"/>
                  </a:cubicBezTo>
                  <a:lnTo>
                    <a:pt x="22182" y="13621"/>
                  </a:lnTo>
                  <a:cubicBezTo>
                    <a:pt x="22161" y="13754"/>
                    <a:pt x="22132" y="13897"/>
                    <a:pt x="22092" y="13962"/>
                  </a:cubicBezTo>
                  <a:cubicBezTo>
                    <a:pt x="22005" y="14107"/>
                    <a:pt x="21880" y="14225"/>
                    <a:pt x="21753" y="14337"/>
                  </a:cubicBezTo>
                  <a:cubicBezTo>
                    <a:pt x="21768" y="14337"/>
                    <a:pt x="21782" y="14332"/>
                    <a:pt x="21794" y="14328"/>
                  </a:cubicBezTo>
                  <a:lnTo>
                    <a:pt x="21794" y="14328"/>
                  </a:lnTo>
                  <a:cubicBezTo>
                    <a:pt x="21727" y="14366"/>
                    <a:pt x="21660" y="14402"/>
                    <a:pt x="21589" y="14434"/>
                  </a:cubicBezTo>
                  <a:cubicBezTo>
                    <a:pt x="21557" y="14449"/>
                    <a:pt x="21524" y="14463"/>
                    <a:pt x="21493" y="14480"/>
                  </a:cubicBezTo>
                  <a:cubicBezTo>
                    <a:pt x="21496" y="14478"/>
                    <a:pt x="21499" y="14473"/>
                    <a:pt x="21501" y="14469"/>
                  </a:cubicBezTo>
                  <a:cubicBezTo>
                    <a:pt x="21507" y="14447"/>
                    <a:pt x="21485" y="14428"/>
                    <a:pt x="21466" y="14414"/>
                  </a:cubicBezTo>
                  <a:cubicBezTo>
                    <a:pt x="21312" y="14299"/>
                    <a:pt x="21158" y="14186"/>
                    <a:pt x="21003" y="14070"/>
                  </a:cubicBezTo>
                  <a:lnTo>
                    <a:pt x="21003" y="14070"/>
                  </a:lnTo>
                  <a:cubicBezTo>
                    <a:pt x="21120" y="14117"/>
                    <a:pt x="21240" y="14165"/>
                    <a:pt x="21364" y="14165"/>
                  </a:cubicBezTo>
                  <a:cubicBezTo>
                    <a:pt x="21373" y="14165"/>
                    <a:pt x="21383" y="14165"/>
                    <a:pt x="21393" y="14164"/>
                  </a:cubicBezTo>
                  <a:cubicBezTo>
                    <a:pt x="21308" y="14067"/>
                    <a:pt x="21181" y="14020"/>
                    <a:pt x="21067" y="13958"/>
                  </a:cubicBezTo>
                  <a:cubicBezTo>
                    <a:pt x="20994" y="13918"/>
                    <a:pt x="20927" y="13871"/>
                    <a:pt x="20863" y="13818"/>
                  </a:cubicBezTo>
                  <a:cubicBezTo>
                    <a:pt x="20824" y="13766"/>
                    <a:pt x="20783" y="13711"/>
                    <a:pt x="20744" y="13659"/>
                  </a:cubicBezTo>
                  <a:cubicBezTo>
                    <a:pt x="20745" y="13659"/>
                    <a:pt x="20746" y="13659"/>
                    <a:pt x="20747" y="13659"/>
                  </a:cubicBezTo>
                  <a:cubicBezTo>
                    <a:pt x="20828" y="13659"/>
                    <a:pt x="20894" y="13723"/>
                    <a:pt x="20958" y="13776"/>
                  </a:cubicBezTo>
                  <a:cubicBezTo>
                    <a:pt x="21004" y="13816"/>
                    <a:pt x="21065" y="13850"/>
                    <a:pt x="21121" y="13850"/>
                  </a:cubicBezTo>
                  <a:cubicBezTo>
                    <a:pt x="21143" y="13850"/>
                    <a:pt x="21165" y="13845"/>
                    <a:pt x="21184" y="13833"/>
                  </a:cubicBezTo>
                  <a:cubicBezTo>
                    <a:pt x="21107" y="13727"/>
                    <a:pt x="20974" y="13682"/>
                    <a:pt x="20868" y="13608"/>
                  </a:cubicBezTo>
                  <a:cubicBezTo>
                    <a:pt x="20747" y="13523"/>
                    <a:pt x="20660" y="13404"/>
                    <a:pt x="20599" y="13269"/>
                  </a:cubicBezTo>
                  <a:lnTo>
                    <a:pt x="20599" y="13269"/>
                  </a:lnTo>
                  <a:cubicBezTo>
                    <a:pt x="20695" y="13397"/>
                    <a:pt x="20812" y="13509"/>
                    <a:pt x="20945" y="13599"/>
                  </a:cubicBezTo>
                  <a:cubicBezTo>
                    <a:pt x="20976" y="13619"/>
                    <a:pt x="21012" y="13640"/>
                    <a:pt x="21049" y="13640"/>
                  </a:cubicBezTo>
                  <a:cubicBezTo>
                    <a:pt x="21054" y="13640"/>
                    <a:pt x="21060" y="13639"/>
                    <a:pt x="21065" y="13638"/>
                  </a:cubicBezTo>
                  <a:cubicBezTo>
                    <a:pt x="21103" y="13632"/>
                    <a:pt x="21136" y="13592"/>
                    <a:pt x="21126" y="13558"/>
                  </a:cubicBezTo>
                  <a:lnTo>
                    <a:pt x="21126" y="13558"/>
                  </a:lnTo>
                  <a:cubicBezTo>
                    <a:pt x="21180" y="13662"/>
                    <a:pt x="21298" y="13727"/>
                    <a:pt x="21414" y="13727"/>
                  </a:cubicBezTo>
                  <a:cubicBezTo>
                    <a:pt x="21459" y="13727"/>
                    <a:pt x="21504" y="13717"/>
                    <a:pt x="21544" y="13696"/>
                  </a:cubicBezTo>
                  <a:cubicBezTo>
                    <a:pt x="21293" y="13544"/>
                    <a:pt x="21049" y="13377"/>
                    <a:pt x="20843" y="13171"/>
                  </a:cubicBezTo>
                  <a:cubicBezTo>
                    <a:pt x="20661" y="12986"/>
                    <a:pt x="20462" y="12681"/>
                    <a:pt x="20367" y="12417"/>
                  </a:cubicBezTo>
                  <a:lnTo>
                    <a:pt x="20364" y="12339"/>
                  </a:lnTo>
                  <a:lnTo>
                    <a:pt x="20364" y="12339"/>
                  </a:lnTo>
                  <a:cubicBezTo>
                    <a:pt x="20470" y="12577"/>
                    <a:pt x="20625" y="12757"/>
                    <a:pt x="20818" y="12916"/>
                  </a:cubicBezTo>
                  <a:cubicBezTo>
                    <a:pt x="20856" y="12948"/>
                    <a:pt x="20898" y="12979"/>
                    <a:pt x="20947" y="12991"/>
                  </a:cubicBezTo>
                  <a:cubicBezTo>
                    <a:pt x="20952" y="12991"/>
                    <a:pt x="20956" y="12992"/>
                    <a:pt x="20960" y="12992"/>
                  </a:cubicBezTo>
                  <a:cubicBezTo>
                    <a:pt x="20968" y="12992"/>
                    <a:pt x="20976" y="12990"/>
                    <a:pt x="20981" y="12983"/>
                  </a:cubicBezTo>
                  <a:cubicBezTo>
                    <a:pt x="20988" y="12972"/>
                    <a:pt x="20984" y="12957"/>
                    <a:pt x="20977" y="12947"/>
                  </a:cubicBezTo>
                  <a:cubicBezTo>
                    <a:pt x="20949" y="12896"/>
                    <a:pt x="20921" y="12845"/>
                    <a:pt x="20894" y="12793"/>
                  </a:cubicBezTo>
                  <a:lnTo>
                    <a:pt x="20894" y="12793"/>
                  </a:lnTo>
                  <a:cubicBezTo>
                    <a:pt x="21012" y="12835"/>
                    <a:pt x="21106" y="12951"/>
                    <a:pt x="21225" y="12951"/>
                  </a:cubicBezTo>
                  <a:cubicBezTo>
                    <a:pt x="21233" y="12951"/>
                    <a:pt x="21241" y="12951"/>
                    <a:pt x="21250" y="12950"/>
                  </a:cubicBezTo>
                  <a:cubicBezTo>
                    <a:pt x="21049" y="12837"/>
                    <a:pt x="20843" y="12720"/>
                    <a:pt x="20672" y="12564"/>
                  </a:cubicBezTo>
                  <a:cubicBezTo>
                    <a:pt x="20541" y="12445"/>
                    <a:pt x="20428" y="12296"/>
                    <a:pt x="20364" y="12134"/>
                  </a:cubicBezTo>
                  <a:lnTo>
                    <a:pt x="20364" y="12134"/>
                  </a:lnTo>
                  <a:cubicBezTo>
                    <a:pt x="20375" y="12148"/>
                    <a:pt x="20385" y="12161"/>
                    <a:pt x="20397" y="12173"/>
                  </a:cubicBezTo>
                  <a:cubicBezTo>
                    <a:pt x="20455" y="12235"/>
                    <a:pt x="20526" y="12280"/>
                    <a:pt x="20599" y="12325"/>
                  </a:cubicBezTo>
                  <a:cubicBezTo>
                    <a:pt x="20738" y="12414"/>
                    <a:pt x="20892" y="12501"/>
                    <a:pt x="21055" y="12501"/>
                  </a:cubicBezTo>
                  <a:cubicBezTo>
                    <a:pt x="21066" y="12501"/>
                    <a:pt x="21077" y="12501"/>
                    <a:pt x="21088" y="12500"/>
                  </a:cubicBezTo>
                  <a:cubicBezTo>
                    <a:pt x="20747" y="12352"/>
                    <a:pt x="20473" y="12054"/>
                    <a:pt x="20354" y="11701"/>
                  </a:cubicBezTo>
                  <a:lnTo>
                    <a:pt x="20349" y="11717"/>
                  </a:lnTo>
                  <a:lnTo>
                    <a:pt x="20349" y="11746"/>
                  </a:lnTo>
                  <a:cubicBezTo>
                    <a:pt x="20349" y="11747"/>
                    <a:pt x="20345" y="11811"/>
                    <a:pt x="20335" y="11900"/>
                  </a:cubicBezTo>
                  <a:lnTo>
                    <a:pt x="20335" y="11755"/>
                  </a:lnTo>
                  <a:cubicBezTo>
                    <a:pt x="20298" y="11922"/>
                    <a:pt x="20200" y="12066"/>
                    <a:pt x="20085" y="12198"/>
                  </a:cubicBezTo>
                  <a:cubicBezTo>
                    <a:pt x="20165" y="12007"/>
                    <a:pt x="20311" y="11822"/>
                    <a:pt x="20349" y="11508"/>
                  </a:cubicBezTo>
                  <a:lnTo>
                    <a:pt x="20349" y="11672"/>
                  </a:lnTo>
                  <a:lnTo>
                    <a:pt x="20349" y="11672"/>
                  </a:lnTo>
                  <a:cubicBezTo>
                    <a:pt x="20345" y="11659"/>
                    <a:pt x="20341" y="11647"/>
                    <a:pt x="20338" y="11634"/>
                  </a:cubicBezTo>
                  <a:lnTo>
                    <a:pt x="20338" y="11634"/>
                  </a:lnTo>
                  <a:lnTo>
                    <a:pt x="20340" y="11750"/>
                  </a:lnTo>
                  <a:lnTo>
                    <a:pt x="20349" y="11717"/>
                  </a:lnTo>
                  <a:lnTo>
                    <a:pt x="20349" y="11672"/>
                  </a:lnTo>
                  <a:lnTo>
                    <a:pt x="20349" y="11672"/>
                  </a:lnTo>
                  <a:cubicBezTo>
                    <a:pt x="20406" y="11845"/>
                    <a:pt x="20510" y="12003"/>
                    <a:pt x="20653" y="12118"/>
                  </a:cubicBezTo>
                  <a:cubicBezTo>
                    <a:pt x="20658" y="12052"/>
                    <a:pt x="20666" y="11989"/>
                    <a:pt x="20672" y="11923"/>
                  </a:cubicBezTo>
                  <a:cubicBezTo>
                    <a:pt x="20756" y="11973"/>
                    <a:pt x="20804" y="12067"/>
                    <a:pt x="20868" y="12140"/>
                  </a:cubicBezTo>
                  <a:cubicBezTo>
                    <a:pt x="20915" y="12193"/>
                    <a:pt x="20986" y="12238"/>
                    <a:pt x="21053" y="12238"/>
                  </a:cubicBezTo>
                  <a:cubicBezTo>
                    <a:pt x="21078" y="12238"/>
                    <a:pt x="21103" y="12231"/>
                    <a:pt x="21126" y="12217"/>
                  </a:cubicBezTo>
                  <a:cubicBezTo>
                    <a:pt x="20900" y="12035"/>
                    <a:pt x="20680" y="11838"/>
                    <a:pt x="20523" y="11595"/>
                  </a:cubicBezTo>
                  <a:cubicBezTo>
                    <a:pt x="20435" y="11454"/>
                    <a:pt x="20359" y="11287"/>
                    <a:pt x="20320" y="11117"/>
                  </a:cubicBezTo>
                  <a:lnTo>
                    <a:pt x="20306" y="10632"/>
                  </a:lnTo>
                  <a:cubicBezTo>
                    <a:pt x="20309" y="10624"/>
                    <a:pt x="20309" y="10615"/>
                    <a:pt x="20310" y="10605"/>
                  </a:cubicBezTo>
                  <a:lnTo>
                    <a:pt x="20303" y="10473"/>
                  </a:lnTo>
                  <a:cubicBezTo>
                    <a:pt x="20303" y="10478"/>
                    <a:pt x="20303" y="10481"/>
                    <a:pt x="20301" y="10487"/>
                  </a:cubicBezTo>
                  <a:lnTo>
                    <a:pt x="20298" y="10400"/>
                  </a:lnTo>
                  <a:lnTo>
                    <a:pt x="20291" y="10169"/>
                  </a:lnTo>
                  <a:lnTo>
                    <a:pt x="20291" y="10603"/>
                  </a:lnTo>
                  <a:cubicBezTo>
                    <a:pt x="20262" y="10821"/>
                    <a:pt x="20172" y="11061"/>
                    <a:pt x="20043" y="11197"/>
                  </a:cubicBezTo>
                  <a:cubicBezTo>
                    <a:pt x="20063" y="11216"/>
                    <a:pt x="20089" y="11224"/>
                    <a:pt x="20116" y="11224"/>
                  </a:cubicBezTo>
                  <a:cubicBezTo>
                    <a:pt x="20166" y="11224"/>
                    <a:pt x="20220" y="11196"/>
                    <a:pt x="20250" y="11152"/>
                  </a:cubicBezTo>
                  <a:cubicBezTo>
                    <a:pt x="20272" y="11120"/>
                    <a:pt x="20282" y="11084"/>
                    <a:pt x="20291" y="11048"/>
                  </a:cubicBezTo>
                  <a:lnTo>
                    <a:pt x="20291" y="11184"/>
                  </a:lnTo>
                  <a:cubicBezTo>
                    <a:pt x="20255" y="11387"/>
                    <a:pt x="20165" y="11639"/>
                    <a:pt x="20099" y="11747"/>
                  </a:cubicBezTo>
                  <a:cubicBezTo>
                    <a:pt x="19990" y="11929"/>
                    <a:pt x="19841" y="12089"/>
                    <a:pt x="19670" y="12209"/>
                  </a:cubicBezTo>
                  <a:cubicBezTo>
                    <a:pt x="19692" y="12224"/>
                    <a:pt x="19719" y="12230"/>
                    <a:pt x="19746" y="12230"/>
                  </a:cubicBezTo>
                  <a:cubicBezTo>
                    <a:pt x="19780" y="12230"/>
                    <a:pt x="19816" y="12219"/>
                    <a:pt x="19845" y="12201"/>
                  </a:cubicBezTo>
                  <a:cubicBezTo>
                    <a:pt x="19898" y="12170"/>
                    <a:pt x="19938" y="12119"/>
                    <a:pt x="19976" y="12070"/>
                  </a:cubicBezTo>
                  <a:cubicBezTo>
                    <a:pt x="19996" y="12106"/>
                    <a:pt x="20011" y="12144"/>
                    <a:pt x="20022" y="12185"/>
                  </a:cubicBezTo>
                  <a:cubicBezTo>
                    <a:pt x="19985" y="12228"/>
                    <a:pt x="19947" y="12270"/>
                    <a:pt x="19909" y="12311"/>
                  </a:cubicBezTo>
                  <a:cubicBezTo>
                    <a:pt x="19839" y="12386"/>
                    <a:pt x="19768" y="12461"/>
                    <a:pt x="19700" y="12536"/>
                  </a:cubicBezTo>
                  <a:cubicBezTo>
                    <a:pt x="19705" y="12539"/>
                    <a:pt x="19711" y="12541"/>
                    <a:pt x="19717" y="12541"/>
                  </a:cubicBezTo>
                  <a:cubicBezTo>
                    <a:pt x="19731" y="12541"/>
                    <a:pt x="19747" y="12533"/>
                    <a:pt x="19760" y="12526"/>
                  </a:cubicBezTo>
                  <a:cubicBezTo>
                    <a:pt x="19858" y="12462"/>
                    <a:pt x="19947" y="12386"/>
                    <a:pt x="20036" y="12308"/>
                  </a:cubicBezTo>
                  <a:cubicBezTo>
                    <a:pt x="20095" y="12256"/>
                    <a:pt x="20156" y="12202"/>
                    <a:pt x="20201" y="12140"/>
                  </a:cubicBezTo>
                  <a:cubicBezTo>
                    <a:pt x="20224" y="12108"/>
                    <a:pt x="20245" y="12071"/>
                    <a:pt x="20258" y="12035"/>
                  </a:cubicBezTo>
                  <a:lnTo>
                    <a:pt x="20258" y="12035"/>
                  </a:lnTo>
                  <a:cubicBezTo>
                    <a:pt x="20237" y="12170"/>
                    <a:pt x="20208" y="12311"/>
                    <a:pt x="20168" y="12376"/>
                  </a:cubicBezTo>
                  <a:cubicBezTo>
                    <a:pt x="20081" y="12522"/>
                    <a:pt x="19956" y="12641"/>
                    <a:pt x="19829" y="12752"/>
                  </a:cubicBezTo>
                  <a:cubicBezTo>
                    <a:pt x="19844" y="12752"/>
                    <a:pt x="19858" y="12747"/>
                    <a:pt x="19870" y="12744"/>
                  </a:cubicBezTo>
                  <a:lnTo>
                    <a:pt x="19870" y="12744"/>
                  </a:lnTo>
                  <a:cubicBezTo>
                    <a:pt x="19803" y="12781"/>
                    <a:pt x="19736" y="12818"/>
                    <a:pt x="19665" y="12848"/>
                  </a:cubicBezTo>
                  <a:cubicBezTo>
                    <a:pt x="19600" y="12877"/>
                    <a:pt x="19529" y="12906"/>
                    <a:pt x="19491" y="12969"/>
                  </a:cubicBezTo>
                  <a:cubicBezTo>
                    <a:pt x="19629" y="12960"/>
                    <a:pt x="19764" y="12912"/>
                    <a:pt x="19877" y="12834"/>
                  </a:cubicBezTo>
                  <a:lnTo>
                    <a:pt x="19877" y="12834"/>
                  </a:lnTo>
                  <a:cubicBezTo>
                    <a:pt x="19889" y="12844"/>
                    <a:pt x="19882" y="12861"/>
                    <a:pt x="19874" y="12874"/>
                  </a:cubicBezTo>
                  <a:cubicBezTo>
                    <a:pt x="19809" y="12970"/>
                    <a:pt x="19745" y="13066"/>
                    <a:pt x="19680" y="13165"/>
                  </a:cubicBezTo>
                  <a:cubicBezTo>
                    <a:pt x="19732" y="13160"/>
                    <a:pt x="19781" y="13134"/>
                    <a:pt x="19823" y="13102"/>
                  </a:cubicBezTo>
                  <a:cubicBezTo>
                    <a:pt x="19950" y="13012"/>
                    <a:pt x="20054" y="12890"/>
                    <a:pt x="20128" y="12752"/>
                  </a:cubicBezTo>
                  <a:lnTo>
                    <a:pt x="20128" y="12758"/>
                  </a:lnTo>
                  <a:cubicBezTo>
                    <a:pt x="20229" y="12687"/>
                    <a:pt x="20266" y="12562"/>
                    <a:pt x="20290" y="12439"/>
                  </a:cubicBezTo>
                  <a:lnTo>
                    <a:pt x="20291" y="12437"/>
                  </a:lnTo>
                  <a:lnTo>
                    <a:pt x="20291" y="12641"/>
                  </a:lnTo>
                  <a:cubicBezTo>
                    <a:pt x="20279" y="12691"/>
                    <a:pt x="20261" y="12738"/>
                    <a:pt x="20233" y="12787"/>
                  </a:cubicBezTo>
                  <a:cubicBezTo>
                    <a:pt x="20149" y="12941"/>
                    <a:pt x="20021" y="13069"/>
                    <a:pt x="19898" y="13194"/>
                  </a:cubicBezTo>
                  <a:cubicBezTo>
                    <a:pt x="19706" y="13388"/>
                    <a:pt x="19514" y="13582"/>
                    <a:pt x="19322" y="13775"/>
                  </a:cubicBezTo>
                  <a:cubicBezTo>
                    <a:pt x="19469" y="13717"/>
                    <a:pt x="19606" y="13628"/>
                    <a:pt x="19720" y="13519"/>
                  </a:cubicBezTo>
                  <a:lnTo>
                    <a:pt x="19720" y="13519"/>
                  </a:lnTo>
                  <a:cubicBezTo>
                    <a:pt x="19728" y="13573"/>
                    <a:pt x="19680" y="13616"/>
                    <a:pt x="19642" y="13654"/>
                  </a:cubicBezTo>
                  <a:cubicBezTo>
                    <a:pt x="19604" y="13693"/>
                    <a:pt x="19568" y="13754"/>
                    <a:pt x="19600" y="13798"/>
                  </a:cubicBezTo>
                  <a:cubicBezTo>
                    <a:pt x="19613" y="13791"/>
                    <a:pt x="19623" y="13783"/>
                    <a:pt x="19636" y="13776"/>
                  </a:cubicBezTo>
                  <a:lnTo>
                    <a:pt x="19636" y="13776"/>
                  </a:lnTo>
                  <a:cubicBezTo>
                    <a:pt x="19635" y="13778"/>
                    <a:pt x="19633" y="13782"/>
                    <a:pt x="19629" y="13783"/>
                  </a:cubicBezTo>
                  <a:cubicBezTo>
                    <a:pt x="19598" y="13817"/>
                    <a:pt x="19565" y="13849"/>
                    <a:pt x="19553" y="13892"/>
                  </a:cubicBezTo>
                  <a:cubicBezTo>
                    <a:pt x="19565" y="13896"/>
                    <a:pt x="19576" y="13898"/>
                    <a:pt x="19587" y="13898"/>
                  </a:cubicBezTo>
                  <a:cubicBezTo>
                    <a:pt x="19637" y="13898"/>
                    <a:pt x="19686" y="13863"/>
                    <a:pt x="19728" y="13831"/>
                  </a:cubicBezTo>
                  <a:cubicBezTo>
                    <a:pt x="19873" y="13709"/>
                    <a:pt x="20012" y="13579"/>
                    <a:pt x="20128" y="13428"/>
                  </a:cubicBezTo>
                  <a:lnTo>
                    <a:pt x="20128" y="13428"/>
                  </a:lnTo>
                  <a:cubicBezTo>
                    <a:pt x="20022" y="13650"/>
                    <a:pt x="19883" y="13860"/>
                    <a:pt x="19747" y="14046"/>
                  </a:cubicBezTo>
                  <a:cubicBezTo>
                    <a:pt x="19604" y="14165"/>
                    <a:pt x="19442" y="14260"/>
                    <a:pt x="19267" y="14322"/>
                  </a:cubicBezTo>
                  <a:cubicBezTo>
                    <a:pt x="19299" y="14337"/>
                    <a:pt x="19332" y="14343"/>
                    <a:pt x="19365" y="14343"/>
                  </a:cubicBezTo>
                  <a:cubicBezTo>
                    <a:pt x="19429" y="14343"/>
                    <a:pt x="19495" y="14322"/>
                    <a:pt x="19556" y="14300"/>
                  </a:cubicBezTo>
                  <a:lnTo>
                    <a:pt x="19556" y="14300"/>
                  </a:lnTo>
                  <a:cubicBezTo>
                    <a:pt x="19478" y="14422"/>
                    <a:pt x="19372" y="14523"/>
                    <a:pt x="19246" y="14594"/>
                  </a:cubicBezTo>
                  <a:cubicBezTo>
                    <a:pt x="19243" y="14609"/>
                    <a:pt x="19256" y="14616"/>
                    <a:pt x="19273" y="14616"/>
                  </a:cubicBezTo>
                  <a:cubicBezTo>
                    <a:pt x="19287" y="14616"/>
                    <a:pt x="19303" y="14611"/>
                    <a:pt x="19315" y="14604"/>
                  </a:cubicBezTo>
                  <a:cubicBezTo>
                    <a:pt x="19453" y="14511"/>
                    <a:pt x="19587" y="14415"/>
                    <a:pt x="19722" y="14318"/>
                  </a:cubicBezTo>
                  <a:cubicBezTo>
                    <a:pt x="19780" y="14276"/>
                    <a:pt x="19838" y="14231"/>
                    <a:pt x="19895" y="14183"/>
                  </a:cubicBezTo>
                  <a:lnTo>
                    <a:pt x="19895" y="14183"/>
                  </a:lnTo>
                  <a:cubicBezTo>
                    <a:pt x="19702" y="14450"/>
                    <a:pt x="19474" y="14691"/>
                    <a:pt x="19214" y="14894"/>
                  </a:cubicBezTo>
                  <a:cubicBezTo>
                    <a:pt x="19420" y="14838"/>
                    <a:pt x="19600" y="14714"/>
                    <a:pt x="19776" y="14591"/>
                  </a:cubicBezTo>
                  <a:lnTo>
                    <a:pt x="19776" y="14591"/>
                  </a:lnTo>
                  <a:cubicBezTo>
                    <a:pt x="19614" y="14783"/>
                    <a:pt x="19452" y="14973"/>
                    <a:pt x="19289" y="15163"/>
                  </a:cubicBezTo>
                  <a:cubicBezTo>
                    <a:pt x="19171" y="15218"/>
                    <a:pt x="19049" y="15266"/>
                    <a:pt x="18930" y="15314"/>
                  </a:cubicBezTo>
                  <a:cubicBezTo>
                    <a:pt x="18981" y="15347"/>
                    <a:pt x="19041" y="15364"/>
                    <a:pt x="19101" y="15364"/>
                  </a:cubicBezTo>
                  <a:cubicBezTo>
                    <a:pt x="19161" y="15364"/>
                    <a:pt x="19222" y="15347"/>
                    <a:pt x="19272" y="15314"/>
                  </a:cubicBezTo>
                  <a:lnTo>
                    <a:pt x="19272" y="15314"/>
                  </a:lnTo>
                  <a:cubicBezTo>
                    <a:pt x="19292" y="15343"/>
                    <a:pt x="19263" y="15379"/>
                    <a:pt x="19237" y="15403"/>
                  </a:cubicBezTo>
                  <a:cubicBezTo>
                    <a:pt x="19064" y="15554"/>
                    <a:pt x="18894" y="15702"/>
                    <a:pt x="18721" y="15853"/>
                  </a:cubicBezTo>
                  <a:cubicBezTo>
                    <a:pt x="18729" y="15853"/>
                    <a:pt x="18736" y="15854"/>
                    <a:pt x="18744" y="15854"/>
                  </a:cubicBezTo>
                  <a:cubicBezTo>
                    <a:pt x="18838" y="15854"/>
                    <a:pt x="18928" y="15813"/>
                    <a:pt x="19012" y="15770"/>
                  </a:cubicBezTo>
                  <a:cubicBezTo>
                    <a:pt x="19052" y="15750"/>
                    <a:pt x="19090" y="15726"/>
                    <a:pt x="19128" y="15705"/>
                  </a:cubicBezTo>
                  <a:cubicBezTo>
                    <a:pt x="19146" y="15726"/>
                    <a:pt x="19174" y="15734"/>
                    <a:pt x="19204" y="15734"/>
                  </a:cubicBezTo>
                  <a:cubicBezTo>
                    <a:pt x="19236" y="15734"/>
                    <a:pt x="19271" y="15725"/>
                    <a:pt x="19301" y="15713"/>
                  </a:cubicBezTo>
                  <a:lnTo>
                    <a:pt x="19301" y="15713"/>
                  </a:lnTo>
                  <a:cubicBezTo>
                    <a:pt x="19260" y="15769"/>
                    <a:pt x="19222" y="15821"/>
                    <a:pt x="19185" y="15875"/>
                  </a:cubicBezTo>
                  <a:cubicBezTo>
                    <a:pt x="19169" y="15899"/>
                    <a:pt x="19151" y="15925"/>
                    <a:pt x="19150" y="15954"/>
                  </a:cubicBezTo>
                  <a:cubicBezTo>
                    <a:pt x="19148" y="15983"/>
                    <a:pt x="19166" y="16017"/>
                    <a:pt x="19195" y="16020"/>
                  </a:cubicBezTo>
                  <a:cubicBezTo>
                    <a:pt x="19197" y="16020"/>
                    <a:pt x="19199" y="16020"/>
                    <a:pt x="19201" y="16020"/>
                  </a:cubicBezTo>
                  <a:cubicBezTo>
                    <a:pt x="19217" y="16020"/>
                    <a:pt x="19233" y="16010"/>
                    <a:pt x="19248" y="16001"/>
                  </a:cubicBezTo>
                  <a:cubicBezTo>
                    <a:pt x="19507" y="15831"/>
                    <a:pt x="19728" y="15602"/>
                    <a:pt x="19890" y="15337"/>
                  </a:cubicBezTo>
                  <a:cubicBezTo>
                    <a:pt x="19911" y="15321"/>
                    <a:pt x="19931" y="15304"/>
                    <a:pt x="19948" y="15285"/>
                  </a:cubicBezTo>
                  <a:lnTo>
                    <a:pt x="19948" y="15285"/>
                  </a:lnTo>
                  <a:cubicBezTo>
                    <a:pt x="19921" y="15371"/>
                    <a:pt x="19889" y="15453"/>
                    <a:pt x="19841" y="15532"/>
                  </a:cubicBezTo>
                  <a:cubicBezTo>
                    <a:pt x="19715" y="15741"/>
                    <a:pt x="19497" y="15882"/>
                    <a:pt x="19359" y="16079"/>
                  </a:cubicBezTo>
                  <a:cubicBezTo>
                    <a:pt x="19304" y="16095"/>
                    <a:pt x="19250" y="16108"/>
                    <a:pt x="19193" y="16120"/>
                  </a:cubicBezTo>
                  <a:cubicBezTo>
                    <a:pt x="19093" y="16137"/>
                    <a:pt x="18975" y="16164"/>
                    <a:pt x="18938" y="16258"/>
                  </a:cubicBezTo>
                  <a:cubicBezTo>
                    <a:pt x="19060" y="16242"/>
                    <a:pt x="19177" y="16216"/>
                    <a:pt x="19295" y="16184"/>
                  </a:cubicBezTo>
                  <a:lnTo>
                    <a:pt x="19295" y="16184"/>
                  </a:lnTo>
                  <a:cubicBezTo>
                    <a:pt x="19293" y="16188"/>
                    <a:pt x="19289" y="16194"/>
                    <a:pt x="19286" y="16200"/>
                  </a:cubicBezTo>
                  <a:cubicBezTo>
                    <a:pt x="19346" y="16194"/>
                    <a:pt x="19401" y="16171"/>
                    <a:pt x="19449" y="16137"/>
                  </a:cubicBezTo>
                  <a:cubicBezTo>
                    <a:pt x="19582" y="16094"/>
                    <a:pt x="19710" y="16042"/>
                    <a:pt x="19834" y="15978"/>
                  </a:cubicBezTo>
                  <a:lnTo>
                    <a:pt x="19834" y="15978"/>
                  </a:lnTo>
                  <a:cubicBezTo>
                    <a:pt x="19658" y="16129"/>
                    <a:pt x="19481" y="16272"/>
                    <a:pt x="19304" y="16425"/>
                  </a:cubicBezTo>
                  <a:cubicBezTo>
                    <a:pt x="19185" y="16527"/>
                    <a:pt x="19052" y="16659"/>
                    <a:pt x="18910" y="16725"/>
                  </a:cubicBezTo>
                  <a:cubicBezTo>
                    <a:pt x="18875" y="16743"/>
                    <a:pt x="18846" y="16752"/>
                    <a:pt x="18820" y="16769"/>
                  </a:cubicBezTo>
                  <a:cubicBezTo>
                    <a:pt x="18714" y="16686"/>
                    <a:pt x="18589" y="16619"/>
                    <a:pt x="18464" y="16554"/>
                  </a:cubicBezTo>
                  <a:cubicBezTo>
                    <a:pt x="18249" y="16442"/>
                    <a:pt x="18036" y="16332"/>
                    <a:pt x="17820" y="16220"/>
                  </a:cubicBezTo>
                  <a:lnTo>
                    <a:pt x="17820" y="16220"/>
                  </a:lnTo>
                  <a:cubicBezTo>
                    <a:pt x="18010" y="16245"/>
                    <a:pt x="18203" y="16268"/>
                    <a:pt x="18393" y="16294"/>
                  </a:cubicBezTo>
                  <a:cubicBezTo>
                    <a:pt x="18021" y="16091"/>
                    <a:pt x="17522" y="16082"/>
                    <a:pt x="17197" y="15825"/>
                  </a:cubicBezTo>
                  <a:cubicBezTo>
                    <a:pt x="17234" y="15803"/>
                    <a:pt x="17278" y="15789"/>
                    <a:pt x="17324" y="15786"/>
                  </a:cubicBezTo>
                  <a:cubicBezTo>
                    <a:pt x="17217" y="15702"/>
                    <a:pt x="17118" y="15612"/>
                    <a:pt x="17028" y="15516"/>
                  </a:cubicBezTo>
                  <a:cubicBezTo>
                    <a:pt x="17028" y="15437"/>
                    <a:pt x="17041" y="15359"/>
                    <a:pt x="17064" y="15284"/>
                  </a:cubicBezTo>
                  <a:cubicBezTo>
                    <a:pt x="17133" y="15552"/>
                    <a:pt x="17342" y="15799"/>
                    <a:pt x="17637" y="15954"/>
                  </a:cubicBezTo>
                  <a:cubicBezTo>
                    <a:pt x="17558" y="15814"/>
                    <a:pt x="17462" y="15677"/>
                    <a:pt x="17346" y="15552"/>
                  </a:cubicBezTo>
                  <a:lnTo>
                    <a:pt x="17346" y="15552"/>
                  </a:lnTo>
                  <a:cubicBezTo>
                    <a:pt x="17558" y="15686"/>
                    <a:pt x="17782" y="15811"/>
                    <a:pt x="18016" y="15924"/>
                  </a:cubicBezTo>
                  <a:cubicBezTo>
                    <a:pt x="18081" y="15956"/>
                    <a:pt x="18158" y="15986"/>
                    <a:pt x="18232" y="15986"/>
                  </a:cubicBezTo>
                  <a:cubicBezTo>
                    <a:pt x="18262" y="15986"/>
                    <a:pt x="18292" y="15980"/>
                    <a:pt x="18321" y="15967"/>
                  </a:cubicBezTo>
                  <a:cubicBezTo>
                    <a:pt x="18050" y="15760"/>
                    <a:pt x="17767" y="15562"/>
                    <a:pt x="17477" y="15372"/>
                  </a:cubicBezTo>
                  <a:lnTo>
                    <a:pt x="17477" y="15372"/>
                  </a:lnTo>
                  <a:cubicBezTo>
                    <a:pt x="17589" y="15443"/>
                    <a:pt x="17728" y="15488"/>
                    <a:pt x="17872" y="15501"/>
                  </a:cubicBezTo>
                  <a:cubicBezTo>
                    <a:pt x="17639" y="15378"/>
                    <a:pt x="17430" y="15227"/>
                    <a:pt x="17253" y="15056"/>
                  </a:cubicBezTo>
                  <a:lnTo>
                    <a:pt x="17253" y="15056"/>
                  </a:lnTo>
                  <a:cubicBezTo>
                    <a:pt x="17260" y="15060"/>
                    <a:pt x="17269" y="15061"/>
                    <a:pt x="17278" y="15061"/>
                  </a:cubicBezTo>
                  <a:cubicBezTo>
                    <a:pt x="17319" y="15056"/>
                    <a:pt x="17326" y="15011"/>
                    <a:pt x="17321" y="14976"/>
                  </a:cubicBezTo>
                  <a:lnTo>
                    <a:pt x="17321" y="14976"/>
                  </a:lnTo>
                  <a:cubicBezTo>
                    <a:pt x="17401" y="15019"/>
                    <a:pt x="17442" y="15098"/>
                    <a:pt x="17487" y="15170"/>
                  </a:cubicBezTo>
                  <a:cubicBezTo>
                    <a:pt x="17532" y="15241"/>
                    <a:pt x="17593" y="15315"/>
                    <a:pt x="17684" y="15334"/>
                  </a:cubicBezTo>
                  <a:cubicBezTo>
                    <a:pt x="17658" y="15263"/>
                    <a:pt x="17622" y="15196"/>
                    <a:pt x="17578" y="15131"/>
                  </a:cubicBezTo>
                  <a:lnTo>
                    <a:pt x="17578" y="15131"/>
                  </a:lnTo>
                  <a:cubicBezTo>
                    <a:pt x="17668" y="15182"/>
                    <a:pt x="17748" y="15244"/>
                    <a:pt x="17840" y="15294"/>
                  </a:cubicBezTo>
                  <a:cubicBezTo>
                    <a:pt x="17917" y="15337"/>
                    <a:pt x="18008" y="15370"/>
                    <a:pt x="18101" y="15370"/>
                  </a:cubicBezTo>
                  <a:cubicBezTo>
                    <a:pt x="18116" y="15370"/>
                    <a:pt x="18131" y="15370"/>
                    <a:pt x="18146" y="15368"/>
                  </a:cubicBezTo>
                  <a:cubicBezTo>
                    <a:pt x="18111" y="15329"/>
                    <a:pt x="18069" y="15321"/>
                    <a:pt x="18021" y="15301"/>
                  </a:cubicBezTo>
                  <a:cubicBezTo>
                    <a:pt x="17878" y="15243"/>
                    <a:pt x="17745" y="15131"/>
                    <a:pt x="17626" y="15044"/>
                  </a:cubicBezTo>
                  <a:cubicBezTo>
                    <a:pt x="17451" y="14913"/>
                    <a:pt x="17271" y="14791"/>
                    <a:pt x="17096" y="14662"/>
                  </a:cubicBezTo>
                  <a:lnTo>
                    <a:pt x="17096" y="14662"/>
                  </a:lnTo>
                  <a:cubicBezTo>
                    <a:pt x="17220" y="14717"/>
                    <a:pt x="17350" y="14762"/>
                    <a:pt x="17481" y="14800"/>
                  </a:cubicBezTo>
                  <a:cubicBezTo>
                    <a:pt x="17531" y="14829"/>
                    <a:pt x="17586" y="14849"/>
                    <a:pt x="17645" y="14852"/>
                  </a:cubicBezTo>
                  <a:cubicBezTo>
                    <a:pt x="17644" y="14848"/>
                    <a:pt x="17639" y="14844"/>
                    <a:pt x="17637" y="14838"/>
                  </a:cubicBezTo>
                  <a:lnTo>
                    <a:pt x="17637" y="14838"/>
                  </a:lnTo>
                  <a:cubicBezTo>
                    <a:pt x="17754" y="14865"/>
                    <a:pt x="17873" y="14889"/>
                    <a:pt x="17994" y="14902"/>
                  </a:cubicBezTo>
                  <a:cubicBezTo>
                    <a:pt x="17956" y="14822"/>
                    <a:pt x="17837" y="14800"/>
                    <a:pt x="17738" y="14784"/>
                  </a:cubicBezTo>
                  <a:cubicBezTo>
                    <a:pt x="17682" y="14775"/>
                    <a:pt x="17626" y="14762"/>
                    <a:pt x="17573" y="14749"/>
                  </a:cubicBezTo>
                  <a:cubicBezTo>
                    <a:pt x="17435" y="14581"/>
                    <a:pt x="17217" y="14459"/>
                    <a:pt x="17089" y="14282"/>
                  </a:cubicBezTo>
                  <a:cubicBezTo>
                    <a:pt x="17043" y="14216"/>
                    <a:pt x="17012" y="14144"/>
                    <a:pt x="16983" y="14071"/>
                  </a:cubicBezTo>
                  <a:lnTo>
                    <a:pt x="16983" y="14071"/>
                  </a:lnTo>
                  <a:cubicBezTo>
                    <a:pt x="17002" y="14085"/>
                    <a:pt x="17021" y="14101"/>
                    <a:pt x="17041" y="14116"/>
                  </a:cubicBezTo>
                  <a:cubicBezTo>
                    <a:pt x="17205" y="14341"/>
                    <a:pt x="17423" y="14539"/>
                    <a:pt x="17683" y="14684"/>
                  </a:cubicBezTo>
                  <a:cubicBezTo>
                    <a:pt x="17697" y="14691"/>
                    <a:pt x="17713" y="14700"/>
                    <a:pt x="17729" y="14700"/>
                  </a:cubicBezTo>
                  <a:cubicBezTo>
                    <a:pt x="17731" y="14700"/>
                    <a:pt x="17733" y="14700"/>
                    <a:pt x="17735" y="14700"/>
                  </a:cubicBezTo>
                  <a:cubicBezTo>
                    <a:pt x="17764" y="14698"/>
                    <a:pt x="17783" y="14669"/>
                    <a:pt x="17782" y="14645"/>
                  </a:cubicBezTo>
                  <a:cubicBezTo>
                    <a:pt x="17779" y="14618"/>
                    <a:pt x="17763" y="14597"/>
                    <a:pt x="17747" y="14575"/>
                  </a:cubicBezTo>
                  <a:cubicBezTo>
                    <a:pt x="17709" y="14528"/>
                    <a:pt x="17670" y="14482"/>
                    <a:pt x="17631" y="14435"/>
                  </a:cubicBezTo>
                  <a:lnTo>
                    <a:pt x="17631" y="14435"/>
                  </a:lnTo>
                  <a:cubicBezTo>
                    <a:pt x="17660" y="14446"/>
                    <a:pt x="17696" y="14454"/>
                    <a:pt x="17728" y="14454"/>
                  </a:cubicBezTo>
                  <a:cubicBezTo>
                    <a:pt x="17758" y="14454"/>
                    <a:pt x="17786" y="14447"/>
                    <a:pt x="17804" y="14428"/>
                  </a:cubicBezTo>
                  <a:cubicBezTo>
                    <a:pt x="17841" y="14449"/>
                    <a:pt x="17879" y="14466"/>
                    <a:pt x="17920" y="14485"/>
                  </a:cubicBezTo>
                  <a:cubicBezTo>
                    <a:pt x="18002" y="14521"/>
                    <a:pt x="18092" y="14555"/>
                    <a:pt x="18185" y="14555"/>
                  </a:cubicBezTo>
                  <a:cubicBezTo>
                    <a:pt x="18193" y="14555"/>
                    <a:pt x="18202" y="14555"/>
                    <a:pt x="18210" y="14555"/>
                  </a:cubicBezTo>
                  <a:cubicBezTo>
                    <a:pt x="18037" y="14427"/>
                    <a:pt x="17866" y="14297"/>
                    <a:pt x="17695" y="14170"/>
                  </a:cubicBezTo>
                  <a:cubicBezTo>
                    <a:pt x="17667" y="14151"/>
                    <a:pt x="17639" y="14119"/>
                    <a:pt x="17660" y="14094"/>
                  </a:cubicBezTo>
                  <a:lnTo>
                    <a:pt x="17660" y="14094"/>
                  </a:lnTo>
                  <a:cubicBezTo>
                    <a:pt x="17710" y="14123"/>
                    <a:pt x="17770" y="14138"/>
                    <a:pt x="17830" y="14138"/>
                  </a:cubicBezTo>
                  <a:cubicBezTo>
                    <a:pt x="17891" y="14138"/>
                    <a:pt x="17951" y="14123"/>
                    <a:pt x="18001" y="14094"/>
                  </a:cubicBezTo>
                  <a:cubicBezTo>
                    <a:pt x="17880" y="14055"/>
                    <a:pt x="17760" y="14013"/>
                    <a:pt x="17641" y="13965"/>
                  </a:cubicBezTo>
                  <a:cubicBezTo>
                    <a:pt x="17480" y="13802"/>
                    <a:pt x="17317" y="13638"/>
                    <a:pt x="17154" y="13477"/>
                  </a:cubicBezTo>
                  <a:lnTo>
                    <a:pt x="17154" y="13477"/>
                  </a:lnTo>
                  <a:cubicBezTo>
                    <a:pt x="17332" y="13583"/>
                    <a:pt x="17513" y="13688"/>
                    <a:pt x="17718" y="13737"/>
                  </a:cubicBezTo>
                  <a:cubicBezTo>
                    <a:pt x="17458" y="13563"/>
                    <a:pt x="17231" y="13355"/>
                    <a:pt x="17037" y="13129"/>
                  </a:cubicBezTo>
                  <a:lnTo>
                    <a:pt x="17037" y="13129"/>
                  </a:lnTo>
                  <a:cubicBezTo>
                    <a:pt x="17093" y="13168"/>
                    <a:pt x="17152" y="13207"/>
                    <a:pt x="17210" y="13243"/>
                  </a:cubicBezTo>
                  <a:cubicBezTo>
                    <a:pt x="17343" y="13326"/>
                    <a:pt x="17478" y="13410"/>
                    <a:pt x="17616" y="13490"/>
                  </a:cubicBezTo>
                  <a:cubicBezTo>
                    <a:pt x="17627" y="13497"/>
                    <a:pt x="17644" y="13501"/>
                    <a:pt x="17658" y="13501"/>
                  </a:cubicBezTo>
                  <a:cubicBezTo>
                    <a:pt x="17674" y="13501"/>
                    <a:pt x="17688" y="13495"/>
                    <a:pt x="17684" y="13481"/>
                  </a:cubicBezTo>
                  <a:cubicBezTo>
                    <a:pt x="17560" y="13420"/>
                    <a:pt x="17452" y="13333"/>
                    <a:pt x="17375" y="13230"/>
                  </a:cubicBezTo>
                  <a:lnTo>
                    <a:pt x="17375" y="13230"/>
                  </a:lnTo>
                  <a:cubicBezTo>
                    <a:pt x="17435" y="13249"/>
                    <a:pt x="17503" y="13268"/>
                    <a:pt x="17567" y="13268"/>
                  </a:cubicBezTo>
                  <a:cubicBezTo>
                    <a:pt x="17600" y="13268"/>
                    <a:pt x="17632" y="13263"/>
                    <a:pt x="17663" y="13250"/>
                  </a:cubicBezTo>
                  <a:cubicBezTo>
                    <a:pt x="17488" y="13195"/>
                    <a:pt x="17327" y="13114"/>
                    <a:pt x="17183" y="13014"/>
                  </a:cubicBezTo>
                  <a:cubicBezTo>
                    <a:pt x="17048" y="12854"/>
                    <a:pt x="16908" y="12673"/>
                    <a:pt x="16803" y="12484"/>
                  </a:cubicBezTo>
                  <a:lnTo>
                    <a:pt x="16803" y="12484"/>
                  </a:lnTo>
                  <a:cubicBezTo>
                    <a:pt x="16918" y="12613"/>
                    <a:pt x="17057" y="12726"/>
                    <a:pt x="17204" y="12829"/>
                  </a:cubicBezTo>
                  <a:cubicBezTo>
                    <a:pt x="17244" y="12858"/>
                    <a:pt x="17294" y="12888"/>
                    <a:pt x="17344" y="12888"/>
                  </a:cubicBezTo>
                  <a:cubicBezTo>
                    <a:pt x="17355" y="12888"/>
                    <a:pt x="17367" y="12887"/>
                    <a:pt x="17378" y="12883"/>
                  </a:cubicBezTo>
                  <a:cubicBezTo>
                    <a:pt x="17365" y="12847"/>
                    <a:pt x="17333" y="12818"/>
                    <a:pt x="17303" y="12792"/>
                  </a:cubicBezTo>
                  <a:cubicBezTo>
                    <a:pt x="17300" y="12789"/>
                    <a:pt x="17298" y="12787"/>
                    <a:pt x="17295" y="12786"/>
                  </a:cubicBezTo>
                  <a:lnTo>
                    <a:pt x="17295" y="12786"/>
                  </a:lnTo>
                  <a:cubicBezTo>
                    <a:pt x="17307" y="12792"/>
                    <a:pt x="17319" y="12797"/>
                    <a:pt x="17332" y="12803"/>
                  </a:cubicBezTo>
                  <a:cubicBezTo>
                    <a:pt x="17362" y="12765"/>
                    <a:pt x="17327" y="12713"/>
                    <a:pt x="17289" y="12680"/>
                  </a:cubicBezTo>
                  <a:cubicBezTo>
                    <a:pt x="17252" y="12648"/>
                    <a:pt x="17204" y="12609"/>
                    <a:pt x="17211" y="12562"/>
                  </a:cubicBezTo>
                  <a:lnTo>
                    <a:pt x="17211" y="12562"/>
                  </a:lnTo>
                  <a:cubicBezTo>
                    <a:pt x="17326" y="12657"/>
                    <a:pt x="17462" y="12731"/>
                    <a:pt x="17609" y="12781"/>
                  </a:cubicBezTo>
                  <a:cubicBezTo>
                    <a:pt x="17416" y="12616"/>
                    <a:pt x="17226" y="12449"/>
                    <a:pt x="17034" y="12285"/>
                  </a:cubicBezTo>
                  <a:cubicBezTo>
                    <a:pt x="16910" y="12177"/>
                    <a:pt x="16783" y="12068"/>
                    <a:pt x="16697" y="11936"/>
                  </a:cubicBezTo>
                  <a:cubicBezTo>
                    <a:pt x="16671" y="11894"/>
                    <a:pt x="16652" y="11852"/>
                    <a:pt x="16639" y="11808"/>
                  </a:cubicBezTo>
                  <a:lnTo>
                    <a:pt x="16639" y="11634"/>
                  </a:lnTo>
                  <a:lnTo>
                    <a:pt x="16642" y="11634"/>
                  </a:lnTo>
                  <a:cubicBezTo>
                    <a:pt x="16665" y="11740"/>
                    <a:pt x="16703" y="11846"/>
                    <a:pt x="16803" y="11907"/>
                  </a:cubicBezTo>
                  <a:lnTo>
                    <a:pt x="16803" y="11901"/>
                  </a:lnTo>
                  <a:cubicBezTo>
                    <a:pt x="16876" y="12019"/>
                    <a:pt x="16980" y="12122"/>
                    <a:pt x="17108" y="12201"/>
                  </a:cubicBezTo>
                  <a:cubicBezTo>
                    <a:pt x="17152" y="12227"/>
                    <a:pt x="17198" y="12251"/>
                    <a:pt x="17252" y="12253"/>
                  </a:cubicBezTo>
                  <a:cubicBezTo>
                    <a:pt x="17186" y="12170"/>
                    <a:pt x="17122" y="12089"/>
                    <a:pt x="17057" y="12005"/>
                  </a:cubicBezTo>
                  <a:cubicBezTo>
                    <a:pt x="17048" y="11994"/>
                    <a:pt x="17041" y="11977"/>
                    <a:pt x="17053" y="11970"/>
                  </a:cubicBezTo>
                  <a:lnTo>
                    <a:pt x="17053" y="11970"/>
                  </a:lnTo>
                  <a:cubicBezTo>
                    <a:pt x="17167" y="12038"/>
                    <a:pt x="17303" y="12077"/>
                    <a:pt x="17440" y="12084"/>
                  </a:cubicBezTo>
                  <a:cubicBezTo>
                    <a:pt x="17401" y="12032"/>
                    <a:pt x="17332" y="12006"/>
                    <a:pt x="17266" y="11983"/>
                  </a:cubicBezTo>
                  <a:cubicBezTo>
                    <a:pt x="17195" y="11957"/>
                    <a:pt x="17128" y="11925"/>
                    <a:pt x="17060" y="11893"/>
                  </a:cubicBezTo>
                  <a:lnTo>
                    <a:pt x="17060" y="11893"/>
                  </a:lnTo>
                  <a:cubicBezTo>
                    <a:pt x="17075" y="11894"/>
                    <a:pt x="17088" y="11899"/>
                    <a:pt x="17102" y="11900"/>
                  </a:cubicBezTo>
                  <a:cubicBezTo>
                    <a:pt x="16976" y="11804"/>
                    <a:pt x="16849" y="11704"/>
                    <a:pt x="16762" y="11579"/>
                  </a:cubicBezTo>
                  <a:cubicBezTo>
                    <a:pt x="16723" y="11522"/>
                    <a:pt x="16694" y="11400"/>
                    <a:pt x="16674" y="11286"/>
                  </a:cubicBezTo>
                  <a:lnTo>
                    <a:pt x="16674" y="11286"/>
                  </a:lnTo>
                  <a:cubicBezTo>
                    <a:pt x="16688" y="11318"/>
                    <a:pt x="16707" y="11348"/>
                    <a:pt x="16730" y="11376"/>
                  </a:cubicBezTo>
                  <a:cubicBezTo>
                    <a:pt x="16777" y="11429"/>
                    <a:pt x="16838" y="11474"/>
                    <a:pt x="16896" y="11518"/>
                  </a:cubicBezTo>
                  <a:cubicBezTo>
                    <a:pt x="16985" y="11583"/>
                    <a:pt x="17072" y="11652"/>
                    <a:pt x="17172" y="11705"/>
                  </a:cubicBezTo>
                  <a:cubicBezTo>
                    <a:pt x="17183" y="11713"/>
                    <a:pt x="17198" y="11720"/>
                    <a:pt x="17211" y="11720"/>
                  </a:cubicBezTo>
                  <a:cubicBezTo>
                    <a:pt x="17218" y="11720"/>
                    <a:pt x="17225" y="11718"/>
                    <a:pt x="17231" y="11714"/>
                  </a:cubicBezTo>
                  <a:cubicBezTo>
                    <a:pt x="17162" y="11652"/>
                    <a:pt x="17092" y="11586"/>
                    <a:pt x="17022" y="11522"/>
                  </a:cubicBezTo>
                  <a:cubicBezTo>
                    <a:pt x="16985" y="11486"/>
                    <a:pt x="16944" y="11451"/>
                    <a:pt x="16908" y="11414"/>
                  </a:cubicBezTo>
                  <a:cubicBezTo>
                    <a:pt x="16912" y="11401"/>
                    <a:pt x="16916" y="11389"/>
                    <a:pt x="16921" y="11378"/>
                  </a:cubicBezTo>
                  <a:lnTo>
                    <a:pt x="16921" y="11378"/>
                  </a:lnTo>
                  <a:cubicBezTo>
                    <a:pt x="16937" y="11395"/>
                    <a:pt x="16953" y="11411"/>
                    <a:pt x="16970" y="11428"/>
                  </a:cubicBezTo>
                  <a:cubicBezTo>
                    <a:pt x="16958" y="11404"/>
                    <a:pt x="16945" y="11380"/>
                    <a:pt x="16931" y="11357"/>
                  </a:cubicBezTo>
                  <a:lnTo>
                    <a:pt x="16931" y="11357"/>
                  </a:lnTo>
                  <a:cubicBezTo>
                    <a:pt x="16928" y="11364"/>
                    <a:pt x="16925" y="11371"/>
                    <a:pt x="16921" y="11378"/>
                  </a:cubicBezTo>
                  <a:lnTo>
                    <a:pt x="16921" y="11378"/>
                  </a:lnTo>
                  <a:cubicBezTo>
                    <a:pt x="16829" y="11279"/>
                    <a:pt x="16752" y="11173"/>
                    <a:pt x="16719" y="11049"/>
                  </a:cubicBezTo>
                  <a:lnTo>
                    <a:pt x="16719" y="11174"/>
                  </a:lnTo>
                  <a:cubicBezTo>
                    <a:pt x="16709" y="11097"/>
                    <a:pt x="16704" y="11042"/>
                    <a:pt x="16704" y="11042"/>
                  </a:cubicBezTo>
                  <a:lnTo>
                    <a:pt x="16704" y="10838"/>
                  </a:lnTo>
                  <a:cubicBezTo>
                    <a:pt x="16738" y="11068"/>
                    <a:pt x="16850" y="11216"/>
                    <a:pt x="16931" y="11357"/>
                  </a:cubicBezTo>
                  <a:lnTo>
                    <a:pt x="16931" y="11357"/>
                  </a:lnTo>
                  <a:cubicBezTo>
                    <a:pt x="16939" y="11342"/>
                    <a:pt x="16947" y="11329"/>
                    <a:pt x="16955" y="11315"/>
                  </a:cubicBezTo>
                  <a:cubicBezTo>
                    <a:pt x="16993" y="11357"/>
                    <a:pt x="17034" y="11399"/>
                    <a:pt x="17086" y="11427"/>
                  </a:cubicBezTo>
                  <a:cubicBezTo>
                    <a:pt x="17116" y="11442"/>
                    <a:pt x="17153" y="11451"/>
                    <a:pt x="17188" y="11451"/>
                  </a:cubicBezTo>
                  <a:cubicBezTo>
                    <a:pt x="17214" y="11451"/>
                    <a:pt x="17240" y="11446"/>
                    <a:pt x="17262" y="11434"/>
                  </a:cubicBezTo>
                  <a:cubicBezTo>
                    <a:pt x="17089" y="11328"/>
                    <a:pt x="16941" y="11191"/>
                    <a:pt x="16832" y="11037"/>
                  </a:cubicBezTo>
                  <a:cubicBezTo>
                    <a:pt x="16765" y="10943"/>
                    <a:pt x="16674" y="10725"/>
                    <a:pt x="16639" y="10551"/>
                  </a:cubicBezTo>
                  <a:lnTo>
                    <a:pt x="16639" y="10545"/>
                  </a:lnTo>
                  <a:cubicBezTo>
                    <a:pt x="16674" y="10602"/>
                    <a:pt x="16704" y="10658"/>
                    <a:pt x="16739" y="10715"/>
                  </a:cubicBezTo>
                  <a:cubicBezTo>
                    <a:pt x="16794" y="10804"/>
                    <a:pt x="16864" y="10891"/>
                    <a:pt x="16970" y="10936"/>
                  </a:cubicBezTo>
                  <a:cubicBezTo>
                    <a:pt x="16910" y="10782"/>
                    <a:pt x="16825" y="10637"/>
                    <a:pt x="16716" y="10504"/>
                  </a:cubicBezTo>
                  <a:lnTo>
                    <a:pt x="16716" y="10504"/>
                  </a:lnTo>
                  <a:cubicBezTo>
                    <a:pt x="16788" y="10560"/>
                    <a:pt x="16871" y="10606"/>
                    <a:pt x="16963" y="10640"/>
                  </a:cubicBezTo>
                  <a:cubicBezTo>
                    <a:pt x="16925" y="10565"/>
                    <a:pt x="16855" y="10529"/>
                    <a:pt x="16803" y="10470"/>
                  </a:cubicBezTo>
                  <a:cubicBezTo>
                    <a:pt x="16754" y="10414"/>
                    <a:pt x="16725" y="10339"/>
                    <a:pt x="16700" y="10275"/>
                  </a:cubicBezTo>
                  <a:cubicBezTo>
                    <a:pt x="16674" y="10210"/>
                    <a:pt x="16652" y="10141"/>
                    <a:pt x="16642" y="10072"/>
                  </a:cubicBezTo>
                  <a:lnTo>
                    <a:pt x="16642" y="9687"/>
                  </a:lnTo>
                  <a:lnTo>
                    <a:pt x="16636" y="9861"/>
                  </a:lnTo>
                  <a:lnTo>
                    <a:pt x="16613" y="9892"/>
                  </a:lnTo>
                  <a:cubicBezTo>
                    <a:pt x="16558" y="10124"/>
                    <a:pt x="16456" y="10349"/>
                    <a:pt x="16317" y="10555"/>
                  </a:cubicBezTo>
                  <a:cubicBezTo>
                    <a:pt x="16258" y="10638"/>
                    <a:pt x="16193" y="10719"/>
                    <a:pt x="16126" y="10799"/>
                  </a:cubicBezTo>
                  <a:cubicBezTo>
                    <a:pt x="16327" y="10754"/>
                    <a:pt x="16499" y="10621"/>
                    <a:pt x="16574" y="10454"/>
                  </a:cubicBezTo>
                  <a:cubicBezTo>
                    <a:pt x="16588" y="10470"/>
                    <a:pt x="16601" y="10486"/>
                    <a:pt x="16614" y="10504"/>
                  </a:cubicBezTo>
                  <a:cubicBezTo>
                    <a:pt x="16574" y="10650"/>
                    <a:pt x="16501" y="10791"/>
                    <a:pt x="16412" y="10908"/>
                  </a:cubicBezTo>
                  <a:cubicBezTo>
                    <a:pt x="16257" y="11117"/>
                    <a:pt x="16036" y="11286"/>
                    <a:pt x="15810" y="11443"/>
                  </a:cubicBezTo>
                  <a:cubicBezTo>
                    <a:pt x="15832" y="11454"/>
                    <a:pt x="15857" y="11459"/>
                    <a:pt x="15882" y="11459"/>
                  </a:cubicBezTo>
                  <a:cubicBezTo>
                    <a:pt x="15950" y="11459"/>
                    <a:pt x="16022" y="11421"/>
                    <a:pt x="16070" y="11376"/>
                  </a:cubicBezTo>
                  <a:cubicBezTo>
                    <a:pt x="16135" y="11312"/>
                    <a:pt x="16181" y="11232"/>
                    <a:pt x="16266" y="11190"/>
                  </a:cubicBezTo>
                  <a:cubicBezTo>
                    <a:pt x="16272" y="11247"/>
                    <a:pt x="16279" y="11300"/>
                    <a:pt x="16283" y="11357"/>
                  </a:cubicBezTo>
                  <a:cubicBezTo>
                    <a:pt x="16436" y="11252"/>
                    <a:pt x="16545" y="11104"/>
                    <a:pt x="16600" y="10944"/>
                  </a:cubicBezTo>
                  <a:lnTo>
                    <a:pt x="16600" y="10944"/>
                  </a:lnTo>
                  <a:lnTo>
                    <a:pt x="16595" y="11045"/>
                  </a:lnTo>
                  <a:lnTo>
                    <a:pt x="16584" y="11003"/>
                  </a:lnTo>
                  <a:cubicBezTo>
                    <a:pt x="16462" y="11305"/>
                    <a:pt x="16189" y="11559"/>
                    <a:pt x="15847" y="11685"/>
                  </a:cubicBezTo>
                  <a:cubicBezTo>
                    <a:pt x="15859" y="11686"/>
                    <a:pt x="15871" y="11686"/>
                    <a:pt x="15882" y="11686"/>
                  </a:cubicBezTo>
                  <a:cubicBezTo>
                    <a:pt x="16046" y="11686"/>
                    <a:pt x="16199" y="11612"/>
                    <a:pt x="16338" y="11537"/>
                  </a:cubicBezTo>
                  <a:cubicBezTo>
                    <a:pt x="16409" y="11499"/>
                    <a:pt x="16482" y="11459"/>
                    <a:pt x="16540" y="11406"/>
                  </a:cubicBezTo>
                  <a:cubicBezTo>
                    <a:pt x="16552" y="11395"/>
                    <a:pt x="16563" y="11384"/>
                    <a:pt x="16572" y="11371"/>
                  </a:cubicBezTo>
                  <a:lnTo>
                    <a:pt x="16572" y="11371"/>
                  </a:lnTo>
                  <a:cubicBezTo>
                    <a:pt x="16508" y="11514"/>
                    <a:pt x="16398" y="11639"/>
                    <a:pt x="16266" y="11740"/>
                  </a:cubicBezTo>
                  <a:cubicBezTo>
                    <a:pt x="16093" y="11874"/>
                    <a:pt x="15890" y="11974"/>
                    <a:pt x="15686" y="12073"/>
                  </a:cubicBezTo>
                  <a:cubicBezTo>
                    <a:pt x="15694" y="12074"/>
                    <a:pt x="15702" y="12074"/>
                    <a:pt x="15710" y="12074"/>
                  </a:cubicBezTo>
                  <a:cubicBezTo>
                    <a:pt x="15829" y="12074"/>
                    <a:pt x="15926" y="11973"/>
                    <a:pt x="16042" y="11938"/>
                  </a:cubicBezTo>
                  <a:lnTo>
                    <a:pt x="16042" y="11938"/>
                  </a:lnTo>
                  <a:lnTo>
                    <a:pt x="15961" y="12068"/>
                  </a:lnTo>
                  <a:cubicBezTo>
                    <a:pt x="15955" y="12077"/>
                    <a:pt x="15948" y="12090"/>
                    <a:pt x="15955" y="12099"/>
                  </a:cubicBezTo>
                  <a:cubicBezTo>
                    <a:pt x="15960" y="12106"/>
                    <a:pt x="15968" y="12108"/>
                    <a:pt x="15977" y="12108"/>
                  </a:cubicBezTo>
                  <a:cubicBezTo>
                    <a:pt x="15981" y="12108"/>
                    <a:pt x="15986" y="12107"/>
                    <a:pt x="15990" y="12106"/>
                  </a:cubicBezTo>
                  <a:cubicBezTo>
                    <a:pt x="16039" y="12097"/>
                    <a:pt x="16080" y="12070"/>
                    <a:pt x="16119" y="12044"/>
                  </a:cubicBezTo>
                  <a:cubicBezTo>
                    <a:pt x="16311" y="11907"/>
                    <a:pt x="16468" y="11753"/>
                    <a:pt x="16572" y="11550"/>
                  </a:cubicBezTo>
                  <a:lnTo>
                    <a:pt x="16572" y="11550"/>
                  </a:lnTo>
                  <a:lnTo>
                    <a:pt x="16571" y="11617"/>
                  </a:lnTo>
                  <a:cubicBezTo>
                    <a:pt x="16475" y="11842"/>
                    <a:pt x="16276" y="12103"/>
                    <a:pt x="16093" y="12262"/>
                  </a:cubicBezTo>
                  <a:cubicBezTo>
                    <a:pt x="15887" y="12439"/>
                    <a:pt x="15643" y="12582"/>
                    <a:pt x="15393" y="12713"/>
                  </a:cubicBezTo>
                  <a:cubicBezTo>
                    <a:pt x="15433" y="12730"/>
                    <a:pt x="15477" y="12738"/>
                    <a:pt x="15521" y="12738"/>
                  </a:cubicBezTo>
                  <a:cubicBezTo>
                    <a:pt x="15638" y="12738"/>
                    <a:pt x="15758" y="12683"/>
                    <a:pt x="15811" y="12594"/>
                  </a:cubicBezTo>
                  <a:lnTo>
                    <a:pt x="15811" y="12594"/>
                  </a:lnTo>
                  <a:cubicBezTo>
                    <a:pt x="15801" y="12623"/>
                    <a:pt x="15834" y="12657"/>
                    <a:pt x="15872" y="12662"/>
                  </a:cubicBezTo>
                  <a:cubicBezTo>
                    <a:pt x="15877" y="12663"/>
                    <a:pt x="15882" y="12663"/>
                    <a:pt x="15887" y="12663"/>
                  </a:cubicBezTo>
                  <a:cubicBezTo>
                    <a:pt x="15925" y="12663"/>
                    <a:pt x="15959" y="12645"/>
                    <a:pt x="15991" y="12628"/>
                  </a:cubicBezTo>
                  <a:cubicBezTo>
                    <a:pt x="16123" y="12552"/>
                    <a:pt x="16240" y="12458"/>
                    <a:pt x="16337" y="12349"/>
                  </a:cubicBezTo>
                  <a:lnTo>
                    <a:pt x="16337" y="12349"/>
                  </a:lnTo>
                  <a:cubicBezTo>
                    <a:pt x="16276" y="12462"/>
                    <a:pt x="16189" y="12564"/>
                    <a:pt x="16070" y="12635"/>
                  </a:cubicBezTo>
                  <a:cubicBezTo>
                    <a:pt x="15962" y="12699"/>
                    <a:pt x="15830" y="12738"/>
                    <a:pt x="15752" y="12828"/>
                  </a:cubicBezTo>
                  <a:cubicBezTo>
                    <a:pt x="15771" y="12838"/>
                    <a:pt x="15792" y="12842"/>
                    <a:pt x="15813" y="12842"/>
                  </a:cubicBezTo>
                  <a:cubicBezTo>
                    <a:pt x="15871" y="12842"/>
                    <a:pt x="15933" y="12811"/>
                    <a:pt x="15978" y="12779"/>
                  </a:cubicBezTo>
                  <a:cubicBezTo>
                    <a:pt x="16041" y="12734"/>
                    <a:pt x="16107" y="12677"/>
                    <a:pt x="16190" y="12677"/>
                  </a:cubicBezTo>
                  <a:cubicBezTo>
                    <a:pt x="16191" y="12677"/>
                    <a:pt x="16192" y="12677"/>
                    <a:pt x="16193" y="12677"/>
                  </a:cubicBezTo>
                  <a:cubicBezTo>
                    <a:pt x="16155" y="12720"/>
                    <a:pt x="16115" y="12764"/>
                    <a:pt x="16077" y="12808"/>
                  </a:cubicBezTo>
                  <a:cubicBezTo>
                    <a:pt x="16012" y="12854"/>
                    <a:pt x="15945" y="12898"/>
                    <a:pt x="15869" y="12932"/>
                  </a:cubicBezTo>
                  <a:cubicBezTo>
                    <a:pt x="15757" y="12985"/>
                    <a:pt x="15628" y="13025"/>
                    <a:pt x="15543" y="13108"/>
                  </a:cubicBezTo>
                  <a:cubicBezTo>
                    <a:pt x="15555" y="13109"/>
                    <a:pt x="15568" y="13110"/>
                    <a:pt x="15581" y="13110"/>
                  </a:cubicBezTo>
                  <a:cubicBezTo>
                    <a:pt x="15702" y="13110"/>
                    <a:pt x="15820" y="13068"/>
                    <a:pt x="15933" y="13028"/>
                  </a:cubicBezTo>
                  <a:lnTo>
                    <a:pt x="15933" y="13028"/>
                  </a:lnTo>
                  <a:lnTo>
                    <a:pt x="15470" y="13323"/>
                  </a:lnTo>
                  <a:cubicBezTo>
                    <a:pt x="15452" y="13333"/>
                    <a:pt x="15432" y="13351"/>
                    <a:pt x="15437" y="13370"/>
                  </a:cubicBezTo>
                  <a:cubicBezTo>
                    <a:pt x="15440" y="13391"/>
                    <a:pt x="15470" y="13396"/>
                    <a:pt x="15495" y="13396"/>
                  </a:cubicBezTo>
                  <a:cubicBezTo>
                    <a:pt x="15499" y="13396"/>
                    <a:pt x="15503" y="13396"/>
                    <a:pt x="15506" y="13396"/>
                  </a:cubicBezTo>
                  <a:cubicBezTo>
                    <a:pt x="15727" y="13374"/>
                    <a:pt x="15920" y="13265"/>
                    <a:pt x="16102" y="13156"/>
                  </a:cubicBezTo>
                  <a:cubicBezTo>
                    <a:pt x="16135" y="13136"/>
                    <a:pt x="16170" y="13115"/>
                    <a:pt x="16202" y="13094"/>
                  </a:cubicBezTo>
                  <a:lnTo>
                    <a:pt x="16202" y="13094"/>
                  </a:lnTo>
                  <a:lnTo>
                    <a:pt x="16184" y="13113"/>
                  </a:lnTo>
                  <a:cubicBezTo>
                    <a:pt x="16054" y="13246"/>
                    <a:pt x="15935" y="13384"/>
                    <a:pt x="15771" y="13492"/>
                  </a:cubicBezTo>
                  <a:cubicBezTo>
                    <a:pt x="15669" y="13558"/>
                    <a:pt x="15554" y="13612"/>
                    <a:pt x="15441" y="13664"/>
                  </a:cubicBezTo>
                  <a:cubicBezTo>
                    <a:pt x="15351" y="13708"/>
                    <a:pt x="15258" y="13750"/>
                    <a:pt x="15168" y="13794"/>
                  </a:cubicBezTo>
                  <a:cubicBezTo>
                    <a:pt x="15203" y="13797"/>
                    <a:pt x="15238" y="13799"/>
                    <a:pt x="15274" y="13799"/>
                  </a:cubicBezTo>
                  <a:cubicBezTo>
                    <a:pt x="15354" y="13799"/>
                    <a:pt x="15434" y="13790"/>
                    <a:pt x="15511" y="13772"/>
                  </a:cubicBezTo>
                  <a:lnTo>
                    <a:pt x="15511" y="13772"/>
                  </a:lnTo>
                  <a:cubicBezTo>
                    <a:pt x="15381" y="13852"/>
                    <a:pt x="15262" y="13942"/>
                    <a:pt x="15153" y="14040"/>
                  </a:cubicBezTo>
                  <a:cubicBezTo>
                    <a:pt x="15165" y="14054"/>
                    <a:pt x="15182" y="14059"/>
                    <a:pt x="15202" y="14059"/>
                  </a:cubicBezTo>
                  <a:cubicBezTo>
                    <a:pt x="15227" y="14059"/>
                    <a:pt x="15255" y="14050"/>
                    <a:pt x="15278" y="14040"/>
                  </a:cubicBezTo>
                  <a:cubicBezTo>
                    <a:pt x="15396" y="13987"/>
                    <a:pt x="15506" y="13924"/>
                    <a:pt x="15605" y="13847"/>
                  </a:cubicBezTo>
                  <a:lnTo>
                    <a:pt x="15605" y="13847"/>
                  </a:lnTo>
                  <a:cubicBezTo>
                    <a:pt x="15512" y="13965"/>
                    <a:pt x="15441" y="14099"/>
                    <a:pt x="15397" y="14236"/>
                  </a:cubicBezTo>
                  <a:cubicBezTo>
                    <a:pt x="15519" y="14135"/>
                    <a:pt x="15615" y="14011"/>
                    <a:pt x="15680" y="13876"/>
                  </a:cubicBezTo>
                  <a:lnTo>
                    <a:pt x="15680" y="13876"/>
                  </a:lnTo>
                  <a:cubicBezTo>
                    <a:pt x="15670" y="13948"/>
                    <a:pt x="15673" y="14019"/>
                    <a:pt x="15692" y="14088"/>
                  </a:cubicBezTo>
                  <a:cubicBezTo>
                    <a:pt x="15622" y="14151"/>
                    <a:pt x="15553" y="14212"/>
                    <a:pt x="15480" y="14273"/>
                  </a:cubicBezTo>
                  <a:cubicBezTo>
                    <a:pt x="15367" y="14364"/>
                    <a:pt x="15251" y="14462"/>
                    <a:pt x="15194" y="14586"/>
                  </a:cubicBezTo>
                  <a:cubicBezTo>
                    <a:pt x="15432" y="14528"/>
                    <a:pt x="15644" y="14392"/>
                    <a:pt x="15775" y="14212"/>
                  </a:cubicBezTo>
                  <a:lnTo>
                    <a:pt x="15775" y="14212"/>
                  </a:lnTo>
                  <a:cubicBezTo>
                    <a:pt x="15760" y="14289"/>
                    <a:pt x="15746" y="14364"/>
                    <a:pt x="15734" y="14441"/>
                  </a:cubicBezTo>
                  <a:cubicBezTo>
                    <a:pt x="15531" y="14592"/>
                    <a:pt x="15322" y="14735"/>
                    <a:pt x="15085" y="14844"/>
                  </a:cubicBezTo>
                  <a:cubicBezTo>
                    <a:pt x="15071" y="14851"/>
                    <a:pt x="15056" y="14857"/>
                    <a:pt x="15042" y="14864"/>
                  </a:cubicBezTo>
                  <a:cubicBezTo>
                    <a:pt x="14678" y="14703"/>
                    <a:pt x="14315" y="14530"/>
                    <a:pt x="14032" y="14266"/>
                  </a:cubicBezTo>
                  <a:lnTo>
                    <a:pt x="14032" y="14266"/>
                  </a:lnTo>
                  <a:cubicBezTo>
                    <a:pt x="14058" y="14273"/>
                    <a:pt x="14082" y="14280"/>
                    <a:pt x="14109" y="14283"/>
                  </a:cubicBezTo>
                  <a:cubicBezTo>
                    <a:pt x="14069" y="14186"/>
                    <a:pt x="14028" y="14087"/>
                    <a:pt x="13987" y="13987"/>
                  </a:cubicBezTo>
                  <a:lnTo>
                    <a:pt x="13987" y="13987"/>
                  </a:lnTo>
                  <a:cubicBezTo>
                    <a:pt x="14086" y="14101"/>
                    <a:pt x="14231" y="14186"/>
                    <a:pt x="14391" y="14222"/>
                  </a:cubicBezTo>
                  <a:cubicBezTo>
                    <a:pt x="14376" y="14171"/>
                    <a:pt x="14349" y="14122"/>
                    <a:pt x="14314" y="14080"/>
                  </a:cubicBezTo>
                  <a:lnTo>
                    <a:pt x="14314" y="14080"/>
                  </a:lnTo>
                  <a:cubicBezTo>
                    <a:pt x="14403" y="14160"/>
                    <a:pt x="14496" y="14236"/>
                    <a:pt x="14603" y="14299"/>
                  </a:cubicBezTo>
                  <a:cubicBezTo>
                    <a:pt x="14738" y="14378"/>
                    <a:pt x="14898" y="14434"/>
                    <a:pt x="15062" y="14434"/>
                  </a:cubicBezTo>
                  <a:cubicBezTo>
                    <a:pt x="15075" y="14434"/>
                    <a:pt x="15089" y="14433"/>
                    <a:pt x="15103" y="14433"/>
                  </a:cubicBezTo>
                  <a:cubicBezTo>
                    <a:pt x="15139" y="14430"/>
                    <a:pt x="15185" y="14411"/>
                    <a:pt x="15178" y="14379"/>
                  </a:cubicBezTo>
                  <a:cubicBezTo>
                    <a:pt x="15175" y="14364"/>
                    <a:pt x="15158" y="14354"/>
                    <a:pt x="15143" y="14347"/>
                  </a:cubicBezTo>
                  <a:cubicBezTo>
                    <a:pt x="15004" y="14270"/>
                    <a:pt x="14853" y="14215"/>
                    <a:pt x="14708" y="14145"/>
                  </a:cubicBezTo>
                  <a:cubicBezTo>
                    <a:pt x="14474" y="14033"/>
                    <a:pt x="14263" y="13888"/>
                    <a:pt x="14060" y="13736"/>
                  </a:cubicBezTo>
                  <a:cubicBezTo>
                    <a:pt x="14045" y="13657"/>
                    <a:pt x="14031" y="13579"/>
                    <a:pt x="14018" y="13500"/>
                  </a:cubicBezTo>
                  <a:lnTo>
                    <a:pt x="14018" y="13500"/>
                  </a:lnTo>
                  <a:cubicBezTo>
                    <a:pt x="14151" y="13685"/>
                    <a:pt x="14362" y="13823"/>
                    <a:pt x="14599" y="13882"/>
                  </a:cubicBezTo>
                  <a:cubicBezTo>
                    <a:pt x="14543" y="13754"/>
                    <a:pt x="14427" y="13657"/>
                    <a:pt x="14314" y="13563"/>
                  </a:cubicBezTo>
                  <a:cubicBezTo>
                    <a:pt x="14243" y="13503"/>
                    <a:pt x="14173" y="13439"/>
                    <a:pt x="14102" y="13375"/>
                  </a:cubicBezTo>
                  <a:cubicBezTo>
                    <a:pt x="14119" y="13304"/>
                    <a:pt x="14124" y="13232"/>
                    <a:pt x="14112" y="13159"/>
                  </a:cubicBezTo>
                  <a:lnTo>
                    <a:pt x="14112" y="13159"/>
                  </a:lnTo>
                  <a:cubicBezTo>
                    <a:pt x="14177" y="13297"/>
                    <a:pt x="14275" y="13423"/>
                    <a:pt x="14395" y="13526"/>
                  </a:cubicBezTo>
                  <a:cubicBezTo>
                    <a:pt x="14352" y="13387"/>
                    <a:pt x="14282" y="13252"/>
                    <a:pt x="14189" y="13130"/>
                  </a:cubicBezTo>
                  <a:lnTo>
                    <a:pt x="14189" y="13130"/>
                  </a:lnTo>
                  <a:cubicBezTo>
                    <a:pt x="14289" y="13208"/>
                    <a:pt x="14398" y="13274"/>
                    <a:pt x="14516" y="13326"/>
                  </a:cubicBezTo>
                  <a:cubicBezTo>
                    <a:pt x="14538" y="13337"/>
                    <a:pt x="14566" y="13346"/>
                    <a:pt x="14592" y="13346"/>
                  </a:cubicBezTo>
                  <a:cubicBezTo>
                    <a:pt x="14611" y="13346"/>
                    <a:pt x="14629" y="13340"/>
                    <a:pt x="14641" y="13326"/>
                  </a:cubicBezTo>
                  <a:cubicBezTo>
                    <a:pt x="14532" y="13224"/>
                    <a:pt x="14413" y="13134"/>
                    <a:pt x="14284" y="13053"/>
                  </a:cubicBezTo>
                  <a:lnTo>
                    <a:pt x="14284" y="13053"/>
                  </a:lnTo>
                  <a:cubicBezTo>
                    <a:pt x="14360" y="13071"/>
                    <a:pt x="14440" y="13080"/>
                    <a:pt x="14520" y="13080"/>
                  </a:cubicBezTo>
                  <a:cubicBezTo>
                    <a:pt x="14555" y="13080"/>
                    <a:pt x="14591" y="13078"/>
                    <a:pt x="14626" y="13075"/>
                  </a:cubicBezTo>
                  <a:cubicBezTo>
                    <a:pt x="14536" y="13031"/>
                    <a:pt x="14443" y="12988"/>
                    <a:pt x="14352" y="12944"/>
                  </a:cubicBezTo>
                  <a:cubicBezTo>
                    <a:pt x="14240" y="12889"/>
                    <a:pt x="14125" y="12837"/>
                    <a:pt x="14024" y="12767"/>
                  </a:cubicBezTo>
                  <a:cubicBezTo>
                    <a:pt x="13858" y="12658"/>
                    <a:pt x="13740" y="12519"/>
                    <a:pt x="13610" y="12381"/>
                  </a:cubicBezTo>
                  <a:cubicBezTo>
                    <a:pt x="13604" y="12373"/>
                    <a:pt x="13597" y="12368"/>
                    <a:pt x="13592" y="12363"/>
                  </a:cubicBezTo>
                  <a:lnTo>
                    <a:pt x="13592" y="12363"/>
                  </a:lnTo>
                  <a:cubicBezTo>
                    <a:pt x="13624" y="12385"/>
                    <a:pt x="13659" y="12404"/>
                    <a:pt x="13691" y="12424"/>
                  </a:cubicBezTo>
                  <a:cubicBezTo>
                    <a:pt x="13873" y="12535"/>
                    <a:pt x="14067" y="12646"/>
                    <a:pt x="14286" y="12668"/>
                  </a:cubicBezTo>
                  <a:cubicBezTo>
                    <a:pt x="14291" y="12669"/>
                    <a:pt x="14295" y="12669"/>
                    <a:pt x="14300" y="12669"/>
                  </a:cubicBezTo>
                  <a:cubicBezTo>
                    <a:pt x="14325" y="12669"/>
                    <a:pt x="14353" y="12662"/>
                    <a:pt x="14358" y="12642"/>
                  </a:cubicBezTo>
                  <a:cubicBezTo>
                    <a:pt x="14363" y="12622"/>
                    <a:pt x="14342" y="12606"/>
                    <a:pt x="14323" y="12596"/>
                  </a:cubicBezTo>
                  <a:lnTo>
                    <a:pt x="13861" y="12295"/>
                  </a:lnTo>
                  <a:lnTo>
                    <a:pt x="13861" y="12295"/>
                  </a:lnTo>
                  <a:cubicBezTo>
                    <a:pt x="13975" y="12338"/>
                    <a:pt x="14094" y="12379"/>
                    <a:pt x="14216" y="12379"/>
                  </a:cubicBezTo>
                  <a:cubicBezTo>
                    <a:pt x="14228" y="12379"/>
                    <a:pt x="14239" y="12378"/>
                    <a:pt x="14250" y="12378"/>
                  </a:cubicBezTo>
                  <a:cubicBezTo>
                    <a:pt x="14166" y="12292"/>
                    <a:pt x="14038" y="12254"/>
                    <a:pt x="13923" y="12199"/>
                  </a:cubicBezTo>
                  <a:cubicBezTo>
                    <a:pt x="13849" y="12163"/>
                    <a:pt x="13783" y="12119"/>
                    <a:pt x="13717" y="12073"/>
                  </a:cubicBezTo>
                  <a:cubicBezTo>
                    <a:pt x="13679" y="12026"/>
                    <a:pt x="13639" y="11983"/>
                    <a:pt x="13601" y="11938"/>
                  </a:cubicBezTo>
                  <a:cubicBezTo>
                    <a:pt x="13602" y="11938"/>
                    <a:pt x="13603" y="11938"/>
                    <a:pt x="13604" y="11938"/>
                  </a:cubicBezTo>
                  <a:cubicBezTo>
                    <a:pt x="13685" y="11938"/>
                    <a:pt x="13753" y="11995"/>
                    <a:pt x="13814" y="12041"/>
                  </a:cubicBezTo>
                  <a:cubicBezTo>
                    <a:pt x="13860" y="12075"/>
                    <a:pt x="13922" y="12105"/>
                    <a:pt x="13979" y="12105"/>
                  </a:cubicBezTo>
                  <a:cubicBezTo>
                    <a:pt x="14001" y="12105"/>
                    <a:pt x="14023" y="12101"/>
                    <a:pt x="14042" y="12090"/>
                  </a:cubicBezTo>
                  <a:cubicBezTo>
                    <a:pt x="13964" y="12000"/>
                    <a:pt x="13832" y="11960"/>
                    <a:pt x="13724" y="11894"/>
                  </a:cubicBezTo>
                  <a:cubicBezTo>
                    <a:pt x="13604" y="11822"/>
                    <a:pt x="13517" y="11718"/>
                    <a:pt x="13457" y="11602"/>
                  </a:cubicBezTo>
                  <a:lnTo>
                    <a:pt x="13457" y="11602"/>
                  </a:lnTo>
                  <a:cubicBezTo>
                    <a:pt x="13553" y="11713"/>
                    <a:pt x="13669" y="11811"/>
                    <a:pt x="13803" y="11887"/>
                  </a:cubicBezTo>
                  <a:cubicBezTo>
                    <a:pt x="13835" y="11906"/>
                    <a:pt x="13870" y="11924"/>
                    <a:pt x="13907" y="11924"/>
                  </a:cubicBezTo>
                  <a:cubicBezTo>
                    <a:pt x="13912" y="11924"/>
                    <a:pt x="13917" y="11924"/>
                    <a:pt x="13922" y="11923"/>
                  </a:cubicBezTo>
                  <a:cubicBezTo>
                    <a:pt x="13960" y="11918"/>
                    <a:pt x="13993" y="11883"/>
                    <a:pt x="13983" y="11854"/>
                  </a:cubicBezTo>
                  <a:lnTo>
                    <a:pt x="13983" y="11854"/>
                  </a:lnTo>
                  <a:cubicBezTo>
                    <a:pt x="14037" y="11945"/>
                    <a:pt x="14156" y="12000"/>
                    <a:pt x="14273" y="12000"/>
                  </a:cubicBezTo>
                  <a:cubicBezTo>
                    <a:pt x="14317" y="12000"/>
                    <a:pt x="14361" y="11992"/>
                    <a:pt x="14401" y="11975"/>
                  </a:cubicBezTo>
                  <a:cubicBezTo>
                    <a:pt x="14151" y="11843"/>
                    <a:pt x="13906" y="11698"/>
                    <a:pt x="13701" y="11517"/>
                  </a:cubicBezTo>
                  <a:cubicBezTo>
                    <a:pt x="13520" y="11357"/>
                    <a:pt x="13319" y="11090"/>
                    <a:pt x="13223" y="10862"/>
                  </a:cubicBezTo>
                  <a:lnTo>
                    <a:pt x="13222" y="10795"/>
                  </a:lnTo>
                  <a:lnTo>
                    <a:pt x="13222" y="10795"/>
                  </a:lnTo>
                  <a:cubicBezTo>
                    <a:pt x="13327" y="11001"/>
                    <a:pt x="13483" y="11158"/>
                    <a:pt x="13675" y="11297"/>
                  </a:cubicBezTo>
                  <a:cubicBezTo>
                    <a:pt x="13713" y="11323"/>
                    <a:pt x="13755" y="11353"/>
                    <a:pt x="13804" y="11363"/>
                  </a:cubicBezTo>
                  <a:cubicBezTo>
                    <a:pt x="13808" y="11363"/>
                    <a:pt x="13812" y="11363"/>
                    <a:pt x="13816" y="11363"/>
                  </a:cubicBezTo>
                  <a:cubicBezTo>
                    <a:pt x="13825" y="11363"/>
                    <a:pt x="13834" y="11362"/>
                    <a:pt x="13839" y="11355"/>
                  </a:cubicBezTo>
                  <a:cubicBezTo>
                    <a:pt x="13846" y="11345"/>
                    <a:pt x="13841" y="11334"/>
                    <a:pt x="13833" y="11322"/>
                  </a:cubicBezTo>
                  <a:cubicBezTo>
                    <a:pt x="13806" y="11277"/>
                    <a:pt x="13778" y="11233"/>
                    <a:pt x="13752" y="11188"/>
                  </a:cubicBezTo>
                  <a:lnTo>
                    <a:pt x="13752" y="11188"/>
                  </a:lnTo>
                  <a:cubicBezTo>
                    <a:pt x="13871" y="11226"/>
                    <a:pt x="13967" y="11327"/>
                    <a:pt x="14089" y="11327"/>
                  </a:cubicBezTo>
                  <a:cubicBezTo>
                    <a:pt x="14095" y="11327"/>
                    <a:pt x="14101" y="11327"/>
                    <a:pt x="14108" y="11326"/>
                  </a:cubicBezTo>
                  <a:cubicBezTo>
                    <a:pt x="13906" y="11226"/>
                    <a:pt x="13701" y="11125"/>
                    <a:pt x="13528" y="10988"/>
                  </a:cubicBezTo>
                  <a:cubicBezTo>
                    <a:pt x="13398" y="10885"/>
                    <a:pt x="13284" y="10756"/>
                    <a:pt x="13222" y="10612"/>
                  </a:cubicBezTo>
                  <a:lnTo>
                    <a:pt x="13222" y="10612"/>
                  </a:lnTo>
                  <a:cubicBezTo>
                    <a:pt x="13232" y="10625"/>
                    <a:pt x="13244" y="10637"/>
                    <a:pt x="13254" y="10647"/>
                  </a:cubicBezTo>
                  <a:cubicBezTo>
                    <a:pt x="13312" y="10699"/>
                    <a:pt x="13383" y="10741"/>
                    <a:pt x="13456" y="10779"/>
                  </a:cubicBezTo>
                  <a:cubicBezTo>
                    <a:pt x="13595" y="10857"/>
                    <a:pt x="13751" y="10934"/>
                    <a:pt x="13915" y="10934"/>
                  </a:cubicBezTo>
                  <a:cubicBezTo>
                    <a:pt x="13925" y="10934"/>
                    <a:pt x="13935" y="10933"/>
                    <a:pt x="13945" y="10933"/>
                  </a:cubicBezTo>
                  <a:cubicBezTo>
                    <a:pt x="13622" y="10809"/>
                    <a:pt x="13360" y="10570"/>
                    <a:pt x="13230" y="10285"/>
                  </a:cubicBezTo>
                  <a:lnTo>
                    <a:pt x="13230" y="10285"/>
                  </a:lnTo>
                  <a:cubicBezTo>
                    <a:pt x="13229" y="10305"/>
                    <a:pt x="13224" y="10352"/>
                    <a:pt x="13216" y="10410"/>
                  </a:cubicBezTo>
                  <a:lnTo>
                    <a:pt x="13216" y="10282"/>
                  </a:lnTo>
                  <a:cubicBezTo>
                    <a:pt x="13180" y="10427"/>
                    <a:pt x="13080" y="10552"/>
                    <a:pt x="12965" y="10667"/>
                  </a:cubicBezTo>
                  <a:cubicBezTo>
                    <a:pt x="13029" y="10534"/>
                    <a:pt x="13136" y="10405"/>
                    <a:pt x="13196" y="10219"/>
                  </a:cubicBezTo>
                  <a:lnTo>
                    <a:pt x="13196" y="10219"/>
                  </a:lnTo>
                  <a:lnTo>
                    <a:pt x="13197" y="10281"/>
                  </a:lnTo>
                  <a:lnTo>
                    <a:pt x="13210" y="10237"/>
                  </a:lnTo>
                  <a:cubicBezTo>
                    <a:pt x="13217" y="10253"/>
                    <a:pt x="13223" y="10269"/>
                    <a:pt x="13230" y="10285"/>
                  </a:cubicBezTo>
                  <a:lnTo>
                    <a:pt x="13230" y="10285"/>
                  </a:lnTo>
                  <a:cubicBezTo>
                    <a:pt x="13231" y="10278"/>
                    <a:pt x="13231" y="10274"/>
                    <a:pt x="13231" y="10274"/>
                  </a:cubicBezTo>
                  <a:lnTo>
                    <a:pt x="13231" y="10269"/>
                  </a:lnTo>
                  <a:lnTo>
                    <a:pt x="13231" y="10269"/>
                  </a:lnTo>
                  <a:cubicBezTo>
                    <a:pt x="13291" y="10397"/>
                    <a:pt x="13388" y="10513"/>
                    <a:pt x="13509" y="10600"/>
                  </a:cubicBezTo>
                  <a:cubicBezTo>
                    <a:pt x="13515" y="10544"/>
                    <a:pt x="13523" y="10487"/>
                    <a:pt x="13528" y="10430"/>
                  </a:cubicBezTo>
                  <a:cubicBezTo>
                    <a:pt x="13614" y="10474"/>
                    <a:pt x="13661" y="10557"/>
                    <a:pt x="13724" y="10619"/>
                  </a:cubicBezTo>
                  <a:cubicBezTo>
                    <a:pt x="13773" y="10666"/>
                    <a:pt x="13845" y="10705"/>
                    <a:pt x="13914" y="10705"/>
                  </a:cubicBezTo>
                  <a:cubicBezTo>
                    <a:pt x="13938" y="10705"/>
                    <a:pt x="13962" y="10700"/>
                    <a:pt x="13984" y="10689"/>
                  </a:cubicBezTo>
                  <a:cubicBezTo>
                    <a:pt x="13756" y="10531"/>
                    <a:pt x="13537" y="10359"/>
                    <a:pt x="13382" y="10146"/>
                  </a:cubicBezTo>
                  <a:cubicBezTo>
                    <a:pt x="13292" y="10025"/>
                    <a:pt x="13216" y="9877"/>
                    <a:pt x="13178" y="9729"/>
                  </a:cubicBezTo>
                  <a:lnTo>
                    <a:pt x="13164" y="9308"/>
                  </a:lnTo>
                  <a:cubicBezTo>
                    <a:pt x="13165" y="9301"/>
                    <a:pt x="13165" y="9290"/>
                    <a:pt x="13167" y="9283"/>
                  </a:cubicBezTo>
                  <a:lnTo>
                    <a:pt x="13160" y="9170"/>
                  </a:lnTo>
                  <a:cubicBezTo>
                    <a:pt x="13160" y="9173"/>
                    <a:pt x="13160" y="9179"/>
                    <a:pt x="13158" y="9182"/>
                  </a:cubicBezTo>
                  <a:lnTo>
                    <a:pt x="13157" y="9106"/>
                  </a:lnTo>
                  <a:lnTo>
                    <a:pt x="13149" y="8904"/>
                  </a:lnTo>
                  <a:lnTo>
                    <a:pt x="13149" y="9283"/>
                  </a:lnTo>
                  <a:cubicBezTo>
                    <a:pt x="13120" y="9475"/>
                    <a:pt x="13029" y="9681"/>
                    <a:pt x="12900" y="9802"/>
                  </a:cubicBezTo>
                  <a:cubicBezTo>
                    <a:pt x="12920" y="9818"/>
                    <a:pt x="12945" y="9825"/>
                    <a:pt x="12972" y="9825"/>
                  </a:cubicBezTo>
                  <a:cubicBezTo>
                    <a:pt x="13023" y="9825"/>
                    <a:pt x="13078" y="9799"/>
                    <a:pt x="13107" y="9761"/>
                  </a:cubicBezTo>
                  <a:cubicBezTo>
                    <a:pt x="13129" y="9735"/>
                    <a:pt x="13139" y="9703"/>
                    <a:pt x="13149" y="9671"/>
                  </a:cubicBezTo>
                  <a:lnTo>
                    <a:pt x="13149" y="9786"/>
                  </a:lnTo>
                  <a:cubicBezTo>
                    <a:pt x="13113" y="9963"/>
                    <a:pt x="13023" y="10182"/>
                    <a:pt x="12956" y="10281"/>
                  </a:cubicBezTo>
                  <a:cubicBezTo>
                    <a:pt x="12847" y="10439"/>
                    <a:pt x="12699" y="10577"/>
                    <a:pt x="12526" y="10683"/>
                  </a:cubicBezTo>
                  <a:cubicBezTo>
                    <a:pt x="12549" y="10696"/>
                    <a:pt x="12575" y="10701"/>
                    <a:pt x="12601" y="10701"/>
                  </a:cubicBezTo>
                  <a:cubicBezTo>
                    <a:pt x="12637" y="10701"/>
                    <a:pt x="12672" y="10692"/>
                    <a:pt x="12702" y="10676"/>
                  </a:cubicBezTo>
                  <a:cubicBezTo>
                    <a:pt x="12754" y="10650"/>
                    <a:pt x="12795" y="10606"/>
                    <a:pt x="12833" y="10564"/>
                  </a:cubicBezTo>
                  <a:cubicBezTo>
                    <a:pt x="12853" y="10594"/>
                    <a:pt x="12868" y="10629"/>
                    <a:pt x="12881" y="10664"/>
                  </a:cubicBezTo>
                  <a:cubicBezTo>
                    <a:pt x="12842" y="10702"/>
                    <a:pt x="12804" y="10738"/>
                    <a:pt x="12766" y="10775"/>
                  </a:cubicBezTo>
                  <a:cubicBezTo>
                    <a:pt x="12696" y="10840"/>
                    <a:pt x="12627" y="10905"/>
                    <a:pt x="12557" y="10971"/>
                  </a:cubicBezTo>
                  <a:cubicBezTo>
                    <a:pt x="12562" y="10974"/>
                    <a:pt x="12568" y="10975"/>
                    <a:pt x="12575" y="10975"/>
                  </a:cubicBezTo>
                  <a:cubicBezTo>
                    <a:pt x="12589" y="10975"/>
                    <a:pt x="12604" y="10968"/>
                    <a:pt x="12616" y="10962"/>
                  </a:cubicBezTo>
                  <a:cubicBezTo>
                    <a:pt x="12715" y="10907"/>
                    <a:pt x="12804" y="10840"/>
                    <a:pt x="12892" y="10773"/>
                  </a:cubicBezTo>
                  <a:cubicBezTo>
                    <a:pt x="12953" y="10727"/>
                    <a:pt x="13013" y="10682"/>
                    <a:pt x="13058" y="10625"/>
                  </a:cubicBezTo>
                  <a:cubicBezTo>
                    <a:pt x="13081" y="10599"/>
                    <a:pt x="13101" y="10567"/>
                    <a:pt x="13115" y="10535"/>
                  </a:cubicBezTo>
                  <a:lnTo>
                    <a:pt x="13115" y="10535"/>
                  </a:lnTo>
                  <a:cubicBezTo>
                    <a:pt x="13094" y="10651"/>
                    <a:pt x="13065" y="10775"/>
                    <a:pt x="13026" y="10833"/>
                  </a:cubicBezTo>
                  <a:cubicBezTo>
                    <a:pt x="12939" y="10959"/>
                    <a:pt x="12812" y="11061"/>
                    <a:pt x="12686" y="11159"/>
                  </a:cubicBezTo>
                  <a:cubicBezTo>
                    <a:pt x="12701" y="11159"/>
                    <a:pt x="12715" y="11154"/>
                    <a:pt x="12728" y="11152"/>
                  </a:cubicBezTo>
                  <a:lnTo>
                    <a:pt x="12728" y="11152"/>
                  </a:lnTo>
                  <a:cubicBezTo>
                    <a:pt x="12660" y="11184"/>
                    <a:pt x="12593" y="11216"/>
                    <a:pt x="12522" y="11242"/>
                  </a:cubicBezTo>
                  <a:cubicBezTo>
                    <a:pt x="12457" y="11268"/>
                    <a:pt x="12387" y="11293"/>
                    <a:pt x="12348" y="11347"/>
                  </a:cubicBezTo>
                  <a:cubicBezTo>
                    <a:pt x="12486" y="11339"/>
                    <a:pt x="12621" y="11297"/>
                    <a:pt x="12735" y="11231"/>
                  </a:cubicBezTo>
                  <a:lnTo>
                    <a:pt x="12735" y="11231"/>
                  </a:lnTo>
                  <a:cubicBezTo>
                    <a:pt x="12746" y="11238"/>
                    <a:pt x="12738" y="11254"/>
                    <a:pt x="12731" y="11264"/>
                  </a:cubicBezTo>
                  <a:cubicBezTo>
                    <a:pt x="12666" y="11348"/>
                    <a:pt x="12602" y="11434"/>
                    <a:pt x="12537" y="11517"/>
                  </a:cubicBezTo>
                  <a:cubicBezTo>
                    <a:pt x="12590" y="11514"/>
                    <a:pt x="12638" y="11489"/>
                    <a:pt x="12680" y="11463"/>
                  </a:cubicBezTo>
                  <a:cubicBezTo>
                    <a:pt x="12808" y="11384"/>
                    <a:pt x="12911" y="11277"/>
                    <a:pt x="12985" y="11158"/>
                  </a:cubicBezTo>
                  <a:lnTo>
                    <a:pt x="12985" y="11162"/>
                  </a:lnTo>
                  <a:cubicBezTo>
                    <a:pt x="13085" y="11101"/>
                    <a:pt x="13123" y="10992"/>
                    <a:pt x="13146" y="10885"/>
                  </a:cubicBezTo>
                  <a:lnTo>
                    <a:pt x="13149" y="10885"/>
                  </a:lnTo>
                  <a:lnTo>
                    <a:pt x="13149" y="11061"/>
                  </a:lnTo>
                  <a:cubicBezTo>
                    <a:pt x="13136" y="11104"/>
                    <a:pt x="13117" y="11146"/>
                    <a:pt x="13091" y="11190"/>
                  </a:cubicBezTo>
                  <a:cubicBezTo>
                    <a:pt x="13006" y="11323"/>
                    <a:pt x="12878" y="11435"/>
                    <a:pt x="12754" y="11544"/>
                  </a:cubicBezTo>
                  <a:cubicBezTo>
                    <a:pt x="12563" y="11713"/>
                    <a:pt x="12372" y="11881"/>
                    <a:pt x="12179" y="12050"/>
                  </a:cubicBezTo>
                  <a:cubicBezTo>
                    <a:pt x="12326" y="11999"/>
                    <a:pt x="12462" y="11923"/>
                    <a:pt x="12577" y="11827"/>
                  </a:cubicBezTo>
                  <a:lnTo>
                    <a:pt x="12577" y="11827"/>
                  </a:lnTo>
                  <a:cubicBezTo>
                    <a:pt x="12584" y="11874"/>
                    <a:pt x="12537" y="11912"/>
                    <a:pt x="12499" y="11946"/>
                  </a:cubicBezTo>
                  <a:cubicBezTo>
                    <a:pt x="12461" y="11981"/>
                    <a:pt x="12425" y="12034"/>
                    <a:pt x="12457" y="12071"/>
                  </a:cubicBezTo>
                  <a:cubicBezTo>
                    <a:pt x="12470" y="12067"/>
                    <a:pt x="12481" y="12060"/>
                    <a:pt x="12493" y="12052"/>
                  </a:cubicBezTo>
                  <a:lnTo>
                    <a:pt x="12493" y="12052"/>
                  </a:lnTo>
                  <a:cubicBezTo>
                    <a:pt x="12492" y="12054"/>
                    <a:pt x="12490" y="12055"/>
                    <a:pt x="12486" y="12058"/>
                  </a:cubicBezTo>
                  <a:cubicBezTo>
                    <a:pt x="12455" y="12086"/>
                    <a:pt x="12423" y="12115"/>
                    <a:pt x="12410" y="12151"/>
                  </a:cubicBezTo>
                  <a:cubicBezTo>
                    <a:pt x="12422" y="12155"/>
                    <a:pt x="12433" y="12156"/>
                    <a:pt x="12445" y="12156"/>
                  </a:cubicBezTo>
                  <a:cubicBezTo>
                    <a:pt x="12494" y="12156"/>
                    <a:pt x="12543" y="12127"/>
                    <a:pt x="12584" y="12097"/>
                  </a:cubicBezTo>
                  <a:cubicBezTo>
                    <a:pt x="12730" y="11991"/>
                    <a:pt x="12869" y="11878"/>
                    <a:pt x="12985" y="11747"/>
                  </a:cubicBezTo>
                  <a:lnTo>
                    <a:pt x="12985" y="11747"/>
                  </a:lnTo>
                  <a:cubicBezTo>
                    <a:pt x="12881" y="11939"/>
                    <a:pt x="12740" y="12122"/>
                    <a:pt x="12605" y="12286"/>
                  </a:cubicBezTo>
                  <a:cubicBezTo>
                    <a:pt x="12461" y="12389"/>
                    <a:pt x="12300" y="12471"/>
                    <a:pt x="12126" y="12527"/>
                  </a:cubicBezTo>
                  <a:cubicBezTo>
                    <a:pt x="12156" y="12540"/>
                    <a:pt x="12188" y="12545"/>
                    <a:pt x="12221" y="12545"/>
                  </a:cubicBezTo>
                  <a:cubicBezTo>
                    <a:pt x="12284" y="12545"/>
                    <a:pt x="12351" y="12526"/>
                    <a:pt x="12413" y="12507"/>
                  </a:cubicBezTo>
                  <a:lnTo>
                    <a:pt x="12413" y="12507"/>
                  </a:lnTo>
                  <a:cubicBezTo>
                    <a:pt x="12336" y="12613"/>
                    <a:pt x="12229" y="12702"/>
                    <a:pt x="12104" y="12764"/>
                  </a:cubicBezTo>
                  <a:cubicBezTo>
                    <a:pt x="12101" y="12778"/>
                    <a:pt x="12114" y="12783"/>
                    <a:pt x="12131" y="12783"/>
                  </a:cubicBezTo>
                  <a:cubicBezTo>
                    <a:pt x="12145" y="12783"/>
                    <a:pt x="12161" y="12779"/>
                    <a:pt x="12172" y="12773"/>
                  </a:cubicBezTo>
                  <a:cubicBezTo>
                    <a:pt x="12310" y="12691"/>
                    <a:pt x="12445" y="12607"/>
                    <a:pt x="12579" y="12522"/>
                  </a:cubicBezTo>
                  <a:cubicBezTo>
                    <a:pt x="12637" y="12485"/>
                    <a:pt x="12695" y="12446"/>
                    <a:pt x="12751" y="12405"/>
                  </a:cubicBezTo>
                  <a:lnTo>
                    <a:pt x="12751" y="12405"/>
                  </a:lnTo>
                  <a:cubicBezTo>
                    <a:pt x="12558" y="12638"/>
                    <a:pt x="12330" y="12848"/>
                    <a:pt x="12070" y="13025"/>
                  </a:cubicBezTo>
                  <a:cubicBezTo>
                    <a:pt x="12278" y="12976"/>
                    <a:pt x="12457" y="12867"/>
                    <a:pt x="12634" y="12761"/>
                  </a:cubicBezTo>
                  <a:lnTo>
                    <a:pt x="12634" y="12761"/>
                  </a:lnTo>
                  <a:cubicBezTo>
                    <a:pt x="12471" y="12927"/>
                    <a:pt x="12309" y="13094"/>
                    <a:pt x="12147" y="13259"/>
                  </a:cubicBezTo>
                  <a:cubicBezTo>
                    <a:pt x="12028" y="13306"/>
                    <a:pt x="11908" y="13349"/>
                    <a:pt x="11787" y="13390"/>
                  </a:cubicBezTo>
                  <a:cubicBezTo>
                    <a:pt x="11837" y="13419"/>
                    <a:pt x="11898" y="13433"/>
                    <a:pt x="11958" y="13433"/>
                  </a:cubicBezTo>
                  <a:cubicBezTo>
                    <a:pt x="12018" y="13433"/>
                    <a:pt x="12078" y="13419"/>
                    <a:pt x="12128" y="13390"/>
                  </a:cubicBezTo>
                  <a:lnTo>
                    <a:pt x="12128" y="13390"/>
                  </a:lnTo>
                  <a:cubicBezTo>
                    <a:pt x="12149" y="13415"/>
                    <a:pt x="12120" y="13448"/>
                    <a:pt x="12094" y="13468"/>
                  </a:cubicBezTo>
                  <a:cubicBezTo>
                    <a:pt x="11922" y="13599"/>
                    <a:pt x="11751" y="13730"/>
                    <a:pt x="11578" y="13860"/>
                  </a:cubicBezTo>
                  <a:cubicBezTo>
                    <a:pt x="11586" y="13861"/>
                    <a:pt x="11595" y="13861"/>
                    <a:pt x="11603" y="13861"/>
                  </a:cubicBezTo>
                  <a:cubicBezTo>
                    <a:pt x="11696" y="13861"/>
                    <a:pt x="11786" y="13825"/>
                    <a:pt x="11869" y="13788"/>
                  </a:cubicBezTo>
                  <a:cubicBezTo>
                    <a:pt x="11909" y="13769"/>
                    <a:pt x="11947" y="13751"/>
                    <a:pt x="11985" y="13731"/>
                  </a:cubicBezTo>
                  <a:cubicBezTo>
                    <a:pt x="12003" y="13750"/>
                    <a:pt x="12031" y="13757"/>
                    <a:pt x="12062" y="13757"/>
                  </a:cubicBezTo>
                  <a:cubicBezTo>
                    <a:pt x="12094" y="13757"/>
                    <a:pt x="12128" y="13749"/>
                    <a:pt x="12158" y="13738"/>
                  </a:cubicBezTo>
                  <a:lnTo>
                    <a:pt x="12158" y="13738"/>
                  </a:lnTo>
                  <a:cubicBezTo>
                    <a:pt x="12118" y="13785"/>
                    <a:pt x="12079" y="13833"/>
                    <a:pt x="12041" y="13879"/>
                  </a:cubicBezTo>
                  <a:cubicBezTo>
                    <a:pt x="12025" y="13901"/>
                    <a:pt x="12009" y="13923"/>
                    <a:pt x="12007" y="13949"/>
                  </a:cubicBezTo>
                  <a:cubicBezTo>
                    <a:pt x="12005" y="13974"/>
                    <a:pt x="12024" y="14003"/>
                    <a:pt x="12053" y="14006"/>
                  </a:cubicBezTo>
                  <a:cubicBezTo>
                    <a:pt x="12054" y="14006"/>
                    <a:pt x="12056" y="14006"/>
                    <a:pt x="12057" y="14006"/>
                  </a:cubicBezTo>
                  <a:cubicBezTo>
                    <a:pt x="12073" y="14006"/>
                    <a:pt x="12090" y="13998"/>
                    <a:pt x="12105" y="13988"/>
                  </a:cubicBezTo>
                  <a:cubicBezTo>
                    <a:pt x="12365" y="13842"/>
                    <a:pt x="12584" y="13640"/>
                    <a:pt x="12747" y="13412"/>
                  </a:cubicBezTo>
                  <a:cubicBezTo>
                    <a:pt x="12767" y="13397"/>
                    <a:pt x="12788" y="13381"/>
                    <a:pt x="12805" y="13367"/>
                  </a:cubicBezTo>
                  <a:lnTo>
                    <a:pt x="12805" y="13367"/>
                  </a:lnTo>
                  <a:cubicBezTo>
                    <a:pt x="12779" y="13441"/>
                    <a:pt x="12746" y="13513"/>
                    <a:pt x="12699" y="13580"/>
                  </a:cubicBezTo>
                  <a:cubicBezTo>
                    <a:pt x="12571" y="13762"/>
                    <a:pt x="12354" y="13885"/>
                    <a:pt x="12216" y="14058"/>
                  </a:cubicBezTo>
                  <a:cubicBezTo>
                    <a:pt x="12162" y="14071"/>
                    <a:pt x="12107" y="14083"/>
                    <a:pt x="12050" y="14093"/>
                  </a:cubicBezTo>
                  <a:cubicBezTo>
                    <a:pt x="11951" y="14109"/>
                    <a:pt x="11832" y="14130"/>
                    <a:pt x="11795" y="14212"/>
                  </a:cubicBezTo>
                  <a:cubicBezTo>
                    <a:pt x="11916" y="14197"/>
                    <a:pt x="12034" y="14176"/>
                    <a:pt x="12152" y="14146"/>
                  </a:cubicBezTo>
                  <a:lnTo>
                    <a:pt x="12152" y="14146"/>
                  </a:lnTo>
                  <a:cubicBezTo>
                    <a:pt x="12150" y="14152"/>
                    <a:pt x="12147" y="14155"/>
                    <a:pt x="12143" y="14161"/>
                  </a:cubicBezTo>
                  <a:cubicBezTo>
                    <a:pt x="12203" y="14155"/>
                    <a:pt x="12258" y="14136"/>
                    <a:pt x="12307" y="14107"/>
                  </a:cubicBezTo>
                  <a:cubicBezTo>
                    <a:pt x="12439" y="14070"/>
                    <a:pt x="12569" y="14023"/>
                    <a:pt x="12692" y="13968"/>
                  </a:cubicBezTo>
                  <a:lnTo>
                    <a:pt x="12692" y="13968"/>
                  </a:lnTo>
                  <a:cubicBezTo>
                    <a:pt x="12515" y="14099"/>
                    <a:pt x="12338" y="14223"/>
                    <a:pt x="12162" y="14356"/>
                  </a:cubicBezTo>
                  <a:cubicBezTo>
                    <a:pt x="12041" y="14444"/>
                    <a:pt x="11909" y="14559"/>
                    <a:pt x="11767" y="14618"/>
                  </a:cubicBezTo>
                  <a:cubicBezTo>
                    <a:pt x="11719" y="14639"/>
                    <a:pt x="11677" y="14646"/>
                    <a:pt x="11642" y="14687"/>
                  </a:cubicBezTo>
                  <a:cubicBezTo>
                    <a:pt x="11655" y="14688"/>
                    <a:pt x="11669" y="14689"/>
                    <a:pt x="11682" y="14689"/>
                  </a:cubicBezTo>
                  <a:cubicBezTo>
                    <a:pt x="11776" y="14689"/>
                    <a:pt x="11868" y="14654"/>
                    <a:pt x="11948" y="14610"/>
                  </a:cubicBezTo>
                  <a:cubicBezTo>
                    <a:pt x="12040" y="14559"/>
                    <a:pt x="12120" y="14494"/>
                    <a:pt x="12210" y="14443"/>
                  </a:cubicBezTo>
                  <a:lnTo>
                    <a:pt x="12210" y="14443"/>
                  </a:lnTo>
                  <a:cubicBezTo>
                    <a:pt x="12166" y="14508"/>
                    <a:pt x="12133" y="14578"/>
                    <a:pt x="12104" y="14650"/>
                  </a:cubicBezTo>
                  <a:cubicBezTo>
                    <a:pt x="12195" y="14631"/>
                    <a:pt x="12256" y="14556"/>
                    <a:pt x="12301" y="14485"/>
                  </a:cubicBezTo>
                  <a:cubicBezTo>
                    <a:pt x="12346" y="14412"/>
                    <a:pt x="12388" y="14332"/>
                    <a:pt x="12467" y="14289"/>
                  </a:cubicBezTo>
                  <a:lnTo>
                    <a:pt x="12467" y="14289"/>
                  </a:lnTo>
                  <a:cubicBezTo>
                    <a:pt x="12462" y="14324"/>
                    <a:pt x="12470" y="14370"/>
                    <a:pt x="12510" y="14376"/>
                  </a:cubicBezTo>
                  <a:cubicBezTo>
                    <a:pt x="12512" y="14376"/>
                    <a:pt x="12514" y="14376"/>
                    <a:pt x="12515" y="14376"/>
                  </a:cubicBezTo>
                  <a:cubicBezTo>
                    <a:pt x="12522" y="14376"/>
                    <a:pt x="12529" y="14374"/>
                    <a:pt x="12535" y="14370"/>
                  </a:cubicBezTo>
                  <a:lnTo>
                    <a:pt x="12535" y="14370"/>
                  </a:lnTo>
                  <a:cubicBezTo>
                    <a:pt x="12358" y="14543"/>
                    <a:pt x="12149" y="14695"/>
                    <a:pt x="11916" y="14822"/>
                  </a:cubicBezTo>
                  <a:cubicBezTo>
                    <a:pt x="12062" y="14810"/>
                    <a:pt x="12200" y="14764"/>
                    <a:pt x="12311" y="14691"/>
                  </a:cubicBezTo>
                  <a:lnTo>
                    <a:pt x="12311" y="14691"/>
                  </a:lnTo>
                  <a:cubicBezTo>
                    <a:pt x="12079" y="14846"/>
                    <a:pt x="11857" y="15006"/>
                    <a:pt x="11636" y="15170"/>
                  </a:cubicBezTo>
                  <a:cubicBezTo>
                    <a:pt x="11331" y="14989"/>
                    <a:pt x="11045" y="14778"/>
                    <a:pt x="10782" y="14539"/>
                  </a:cubicBezTo>
                  <a:cubicBezTo>
                    <a:pt x="10763" y="14463"/>
                    <a:pt x="10739" y="14386"/>
                    <a:pt x="10700" y="14316"/>
                  </a:cubicBezTo>
                  <a:lnTo>
                    <a:pt x="10700" y="14316"/>
                  </a:lnTo>
                  <a:cubicBezTo>
                    <a:pt x="10865" y="14476"/>
                    <a:pt x="11034" y="14637"/>
                    <a:pt x="11233" y="14755"/>
                  </a:cubicBezTo>
                  <a:cubicBezTo>
                    <a:pt x="11391" y="14848"/>
                    <a:pt x="11574" y="14912"/>
                    <a:pt x="11758" y="14912"/>
                  </a:cubicBezTo>
                  <a:cubicBezTo>
                    <a:pt x="11803" y="14912"/>
                    <a:pt x="11848" y="14908"/>
                    <a:pt x="11893" y="14900"/>
                  </a:cubicBezTo>
                  <a:cubicBezTo>
                    <a:pt x="11646" y="14726"/>
                    <a:pt x="11382" y="14573"/>
                    <a:pt x="11109" y="14449"/>
                  </a:cubicBezTo>
                  <a:lnTo>
                    <a:pt x="11109" y="14449"/>
                  </a:lnTo>
                  <a:cubicBezTo>
                    <a:pt x="11144" y="14453"/>
                    <a:pt x="11179" y="14455"/>
                    <a:pt x="11214" y="14455"/>
                  </a:cubicBezTo>
                  <a:cubicBezTo>
                    <a:pt x="11282" y="14455"/>
                    <a:pt x="11350" y="14447"/>
                    <a:pt x="11415" y="14430"/>
                  </a:cubicBezTo>
                  <a:cubicBezTo>
                    <a:pt x="11237" y="14251"/>
                    <a:pt x="10913" y="14299"/>
                    <a:pt x="10733" y="14122"/>
                  </a:cubicBezTo>
                  <a:lnTo>
                    <a:pt x="10733" y="14122"/>
                  </a:lnTo>
                  <a:cubicBezTo>
                    <a:pt x="10748" y="14123"/>
                    <a:pt x="10763" y="14123"/>
                    <a:pt x="10778" y="14123"/>
                  </a:cubicBezTo>
                  <a:cubicBezTo>
                    <a:pt x="10820" y="14123"/>
                    <a:pt x="10863" y="14120"/>
                    <a:pt x="10906" y="14115"/>
                  </a:cubicBezTo>
                  <a:cubicBezTo>
                    <a:pt x="10974" y="14167"/>
                    <a:pt x="11047" y="14212"/>
                    <a:pt x="11127" y="14247"/>
                  </a:cubicBezTo>
                  <a:cubicBezTo>
                    <a:pt x="11112" y="14207"/>
                    <a:pt x="11089" y="14145"/>
                    <a:pt x="11060" y="14080"/>
                  </a:cubicBezTo>
                  <a:cubicBezTo>
                    <a:pt x="11081" y="14072"/>
                    <a:pt x="11105" y="14067"/>
                    <a:pt x="11125" y="14058"/>
                  </a:cubicBezTo>
                  <a:cubicBezTo>
                    <a:pt x="11095" y="14051"/>
                    <a:pt x="11066" y="14040"/>
                    <a:pt x="11036" y="14030"/>
                  </a:cubicBezTo>
                  <a:cubicBezTo>
                    <a:pt x="10983" y="13920"/>
                    <a:pt x="10917" y="13810"/>
                    <a:pt x="10858" y="13773"/>
                  </a:cubicBezTo>
                  <a:lnTo>
                    <a:pt x="10858" y="13773"/>
                  </a:lnTo>
                  <a:cubicBezTo>
                    <a:pt x="11041" y="13878"/>
                    <a:pt x="11247" y="13946"/>
                    <a:pt x="11458" y="13968"/>
                  </a:cubicBezTo>
                  <a:cubicBezTo>
                    <a:pt x="11201" y="13725"/>
                    <a:pt x="10823" y="13637"/>
                    <a:pt x="10591" y="13374"/>
                  </a:cubicBezTo>
                  <a:lnTo>
                    <a:pt x="10591" y="13374"/>
                  </a:lnTo>
                  <a:cubicBezTo>
                    <a:pt x="10605" y="13376"/>
                    <a:pt x="10619" y="13377"/>
                    <a:pt x="10633" y="13377"/>
                  </a:cubicBezTo>
                  <a:cubicBezTo>
                    <a:pt x="10680" y="13377"/>
                    <a:pt x="10725" y="13366"/>
                    <a:pt x="10768" y="13345"/>
                  </a:cubicBezTo>
                  <a:cubicBezTo>
                    <a:pt x="10800" y="13377"/>
                    <a:pt x="10830" y="13412"/>
                    <a:pt x="10867" y="13442"/>
                  </a:cubicBezTo>
                  <a:cubicBezTo>
                    <a:pt x="10896" y="13468"/>
                    <a:pt x="10940" y="13486"/>
                    <a:pt x="10976" y="13486"/>
                  </a:cubicBezTo>
                  <a:cubicBezTo>
                    <a:pt x="11007" y="13486"/>
                    <a:pt x="11032" y="13472"/>
                    <a:pt x="11036" y="13438"/>
                  </a:cubicBezTo>
                  <a:cubicBezTo>
                    <a:pt x="11038" y="13416"/>
                    <a:pt x="11029" y="13394"/>
                    <a:pt x="11018" y="13374"/>
                  </a:cubicBezTo>
                  <a:cubicBezTo>
                    <a:pt x="10981" y="13307"/>
                    <a:pt x="10942" y="13242"/>
                    <a:pt x="10899" y="13179"/>
                  </a:cubicBezTo>
                  <a:lnTo>
                    <a:pt x="10899" y="13179"/>
                  </a:lnTo>
                  <a:cubicBezTo>
                    <a:pt x="11038" y="13297"/>
                    <a:pt x="11192" y="13394"/>
                    <a:pt x="11357" y="13462"/>
                  </a:cubicBezTo>
                  <a:cubicBezTo>
                    <a:pt x="11395" y="13479"/>
                    <a:pt x="11441" y="13491"/>
                    <a:pt x="11483" y="13491"/>
                  </a:cubicBezTo>
                  <a:cubicBezTo>
                    <a:pt x="11531" y="13491"/>
                    <a:pt x="11574" y="13475"/>
                    <a:pt x="11597" y="13432"/>
                  </a:cubicBezTo>
                  <a:cubicBezTo>
                    <a:pt x="11214" y="13236"/>
                    <a:pt x="10822" y="13034"/>
                    <a:pt x="10521" y="12712"/>
                  </a:cubicBezTo>
                  <a:lnTo>
                    <a:pt x="10521" y="12712"/>
                  </a:lnTo>
                  <a:cubicBezTo>
                    <a:pt x="10546" y="12720"/>
                    <a:pt x="10569" y="12728"/>
                    <a:pt x="10596" y="12734"/>
                  </a:cubicBezTo>
                  <a:cubicBezTo>
                    <a:pt x="10557" y="12620"/>
                    <a:pt x="10515" y="12508"/>
                    <a:pt x="10474" y="12394"/>
                  </a:cubicBezTo>
                  <a:lnTo>
                    <a:pt x="10474" y="12394"/>
                  </a:lnTo>
                  <a:cubicBezTo>
                    <a:pt x="10573" y="12524"/>
                    <a:pt x="10718" y="12620"/>
                    <a:pt x="10878" y="12662"/>
                  </a:cubicBezTo>
                  <a:cubicBezTo>
                    <a:pt x="10864" y="12604"/>
                    <a:pt x="10836" y="12548"/>
                    <a:pt x="10801" y="12498"/>
                  </a:cubicBezTo>
                  <a:lnTo>
                    <a:pt x="10801" y="12498"/>
                  </a:lnTo>
                  <a:cubicBezTo>
                    <a:pt x="10891" y="12591"/>
                    <a:pt x="10983" y="12678"/>
                    <a:pt x="11090" y="12751"/>
                  </a:cubicBezTo>
                  <a:cubicBezTo>
                    <a:pt x="11223" y="12842"/>
                    <a:pt x="11379" y="12904"/>
                    <a:pt x="11540" y="12904"/>
                  </a:cubicBezTo>
                  <a:cubicBezTo>
                    <a:pt x="11556" y="12904"/>
                    <a:pt x="11573" y="12903"/>
                    <a:pt x="11590" y="12902"/>
                  </a:cubicBezTo>
                  <a:cubicBezTo>
                    <a:pt x="11626" y="12898"/>
                    <a:pt x="11673" y="12879"/>
                    <a:pt x="11665" y="12842"/>
                  </a:cubicBezTo>
                  <a:cubicBezTo>
                    <a:pt x="11662" y="12825"/>
                    <a:pt x="11646" y="12813"/>
                    <a:pt x="11632" y="12803"/>
                  </a:cubicBezTo>
                  <a:cubicBezTo>
                    <a:pt x="11491" y="12716"/>
                    <a:pt x="11341" y="12651"/>
                    <a:pt x="11196" y="12574"/>
                  </a:cubicBezTo>
                  <a:cubicBezTo>
                    <a:pt x="10961" y="12445"/>
                    <a:pt x="10750" y="12279"/>
                    <a:pt x="10547" y="12103"/>
                  </a:cubicBezTo>
                  <a:cubicBezTo>
                    <a:pt x="10533" y="12015"/>
                    <a:pt x="10518" y="11923"/>
                    <a:pt x="10506" y="11835"/>
                  </a:cubicBezTo>
                  <a:lnTo>
                    <a:pt x="10506" y="11835"/>
                  </a:lnTo>
                  <a:cubicBezTo>
                    <a:pt x="10639" y="12045"/>
                    <a:pt x="10849" y="12203"/>
                    <a:pt x="11087" y="12272"/>
                  </a:cubicBezTo>
                  <a:cubicBezTo>
                    <a:pt x="11031" y="12127"/>
                    <a:pt x="10914" y="12015"/>
                    <a:pt x="10801" y="11906"/>
                  </a:cubicBezTo>
                  <a:cubicBezTo>
                    <a:pt x="10732" y="11836"/>
                    <a:pt x="10660" y="11763"/>
                    <a:pt x="10589" y="11691"/>
                  </a:cubicBezTo>
                  <a:cubicBezTo>
                    <a:pt x="10608" y="11610"/>
                    <a:pt x="10611" y="11525"/>
                    <a:pt x="10601" y="11444"/>
                  </a:cubicBezTo>
                  <a:lnTo>
                    <a:pt x="10601" y="11444"/>
                  </a:lnTo>
                  <a:cubicBezTo>
                    <a:pt x="10666" y="11602"/>
                    <a:pt x="10762" y="11746"/>
                    <a:pt x="10884" y="11865"/>
                  </a:cubicBezTo>
                  <a:cubicBezTo>
                    <a:pt x="10840" y="11704"/>
                    <a:pt x="10769" y="11550"/>
                    <a:pt x="10676" y="11412"/>
                  </a:cubicBezTo>
                  <a:lnTo>
                    <a:pt x="10676" y="11412"/>
                  </a:lnTo>
                  <a:cubicBezTo>
                    <a:pt x="10775" y="11501"/>
                    <a:pt x="10885" y="11576"/>
                    <a:pt x="11003" y="11637"/>
                  </a:cubicBezTo>
                  <a:cubicBezTo>
                    <a:pt x="11026" y="11649"/>
                    <a:pt x="11054" y="11659"/>
                    <a:pt x="11079" y="11659"/>
                  </a:cubicBezTo>
                  <a:cubicBezTo>
                    <a:pt x="11099" y="11659"/>
                    <a:pt x="11116" y="11653"/>
                    <a:pt x="11128" y="11637"/>
                  </a:cubicBezTo>
                  <a:cubicBezTo>
                    <a:pt x="11019" y="11521"/>
                    <a:pt x="10900" y="11415"/>
                    <a:pt x="10771" y="11322"/>
                  </a:cubicBezTo>
                  <a:lnTo>
                    <a:pt x="10771" y="11322"/>
                  </a:lnTo>
                  <a:cubicBezTo>
                    <a:pt x="10845" y="11345"/>
                    <a:pt x="10924" y="11355"/>
                    <a:pt x="11002" y="11355"/>
                  </a:cubicBezTo>
                  <a:cubicBezTo>
                    <a:pt x="11040" y="11355"/>
                    <a:pt x="11077" y="11353"/>
                    <a:pt x="11113" y="11348"/>
                  </a:cubicBezTo>
                  <a:cubicBezTo>
                    <a:pt x="11023" y="11297"/>
                    <a:pt x="10930" y="11248"/>
                    <a:pt x="10840" y="11197"/>
                  </a:cubicBezTo>
                  <a:cubicBezTo>
                    <a:pt x="10727" y="11136"/>
                    <a:pt x="10612" y="11074"/>
                    <a:pt x="10511" y="10995"/>
                  </a:cubicBezTo>
                  <a:cubicBezTo>
                    <a:pt x="10347" y="10870"/>
                    <a:pt x="10228" y="10711"/>
                    <a:pt x="10097" y="10552"/>
                  </a:cubicBezTo>
                  <a:cubicBezTo>
                    <a:pt x="10093" y="10545"/>
                    <a:pt x="10085" y="10538"/>
                    <a:pt x="10080" y="10531"/>
                  </a:cubicBezTo>
                  <a:lnTo>
                    <a:pt x="10080" y="10531"/>
                  </a:lnTo>
                  <a:cubicBezTo>
                    <a:pt x="10111" y="10555"/>
                    <a:pt x="10146" y="10580"/>
                    <a:pt x="10180" y="10602"/>
                  </a:cubicBezTo>
                  <a:cubicBezTo>
                    <a:pt x="10361" y="10730"/>
                    <a:pt x="10554" y="10856"/>
                    <a:pt x="10775" y="10882"/>
                  </a:cubicBezTo>
                  <a:cubicBezTo>
                    <a:pt x="10779" y="10882"/>
                    <a:pt x="10783" y="10883"/>
                    <a:pt x="10788" y="10883"/>
                  </a:cubicBezTo>
                  <a:cubicBezTo>
                    <a:pt x="10812" y="10883"/>
                    <a:pt x="10841" y="10875"/>
                    <a:pt x="10845" y="10853"/>
                  </a:cubicBezTo>
                  <a:cubicBezTo>
                    <a:pt x="10851" y="10831"/>
                    <a:pt x="10829" y="10812"/>
                    <a:pt x="10811" y="10798"/>
                  </a:cubicBezTo>
                  <a:cubicBezTo>
                    <a:pt x="10656" y="10683"/>
                    <a:pt x="10502" y="10570"/>
                    <a:pt x="10348" y="10454"/>
                  </a:cubicBezTo>
                  <a:lnTo>
                    <a:pt x="10348" y="10454"/>
                  </a:lnTo>
                  <a:cubicBezTo>
                    <a:pt x="10464" y="10501"/>
                    <a:pt x="10584" y="10549"/>
                    <a:pt x="10709" y="10549"/>
                  </a:cubicBezTo>
                  <a:cubicBezTo>
                    <a:pt x="10719" y="10549"/>
                    <a:pt x="10729" y="10549"/>
                    <a:pt x="10739" y="10548"/>
                  </a:cubicBezTo>
                  <a:cubicBezTo>
                    <a:pt x="10653" y="10451"/>
                    <a:pt x="10525" y="10404"/>
                    <a:pt x="10412" y="10342"/>
                  </a:cubicBezTo>
                  <a:cubicBezTo>
                    <a:pt x="10339" y="10303"/>
                    <a:pt x="10271" y="10255"/>
                    <a:pt x="10209" y="10202"/>
                  </a:cubicBezTo>
                  <a:cubicBezTo>
                    <a:pt x="10168" y="10150"/>
                    <a:pt x="10129" y="10095"/>
                    <a:pt x="10088" y="10043"/>
                  </a:cubicBezTo>
                  <a:cubicBezTo>
                    <a:pt x="10089" y="10043"/>
                    <a:pt x="10090" y="10043"/>
                    <a:pt x="10091" y="10043"/>
                  </a:cubicBezTo>
                  <a:cubicBezTo>
                    <a:pt x="10174" y="10043"/>
                    <a:pt x="10240" y="10107"/>
                    <a:pt x="10303" y="10160"/>
                  </a:cubicBezTo>
                  <a:cubicBezTo>
                    <a:pt x="10348" y="10200"/>
                    <a:pt x="10409" y="10234"/>
                    <a:pt x="10466" y="10234"/>
                  </a:cubicBezTo>
                  <a:cubicBezTo>
                    <a:pt x="10488" y="10234"/>
                    <a:pt x="10510" y="10229"/>
                    <a:pt x="10530" y="10217"/>
                  </a:cubicBezTo>
                  <a:cubicBezTo>
                    <a:pt x="10451" y="10112"/>
                    <a:pt x="10319" y="10066"/>
                    <a:pt x="10212" y="9992"/>
                  </a:cubicBezTo>
                  <a:cubicBezTo>
                    <a:pt x="10093" y="9909"/>
                    <a:pt x="10005" y="9789"/>
                    <a:pt x="9943" y="9655"/>
                  </a:cubicBezTo>
                  <a:lnTo>
                    <a:pt x="9943" y="9655"/>
                  </a:lnTo>
                  <a:cubicBezTo>
                    <a:pt x="10039" y="9781"/>
                    <a:pt x="10158" y="9895"/>
                    <a:pt x="10290" y="9983"/>
                  </a:cubicBezTo>
                  <a:cubicBezTo>
                    <a:pt x="10322" y="10003"/>
                    <a:pt x="10358" y="10024"/>
                    <a:pt x="10394" y="10024"/>
                  </a:cubicBezTo>
                  <a:cubicBezTo>
                    <a:pt x="10399" y="10024"/>
                    <a:pt x="10404" y="10023"/>
                    <a:pt x="10409" y="10022"/>
                  </a:cubicBezTo>
                  <a:cubicBezTo>
                    <a:pt x="10448" y="10016"/>
                    <a:pt x="10480" y="9976"/>
                    <a:pt x="10471" y="9941"/>
                  </a:cubicBezTo>
                  <a:lnTo>
                    <a:pt x="10471" y="9941"/>
                  </a:lnTo>
                  <a:cubicBezTo>
                    <a:pt x="10524" y="10047"/>
                    <a:pt x="10642" y="10110"/>
                    <a:pt x="10758" y="10110"/>
                  </a:cubicBezTo>
                  <a:cubicBezTo>
                    <a:pt x="10803" y="10110"/>
                    <a:pt x="10848" y="10101"/>
                    <a:pt x="10888" y="10080"/>
                  </a:cubicBezTo>
                  <a:cubicBezTo>
                    <a:pt x="10639" y="9928"/>
                    <a:pt x="10393" y="9761"/>
                    <a:pt x="10188" y="9555"/>
                  </a:cubicBezTo>
                  <a:cubicBezTo>
                    <a:pt x="10007" y="9372"/>
                    <a:pt x="9806" y="9067"/>
                    <a:pt x="9711" y="8801"/>
                  </a:cubicBezTo>
                  <a:lnTo>
                    <a:pt x="9709" y="8723"/>
                  </a:lnTo>
                  <a:lnTo>
                    <a:pt x="9709" y="8723"/>
                  </a:lnTo>
                  <a:cubicBezTo>
                    <a:pt x="9814" y="8961"/>
                    <a:pt x="9971" y="9141"/>
                    <a:pt x="10162" y="9301"/>
                  </a:cubicBezTo>
                  <a:cubicBezTo>
                    <a:pt x="10201" y="9333"/>
                    <a:pt x="10242" y="9365"/>
                    <a:pt x="10292" y="9375"/>
                  </a:cubicBezTo>
                  <a:cubicBezTo>
                    <a:pt x="10296" y="9376"/>
                    <a:pt x="10302" y="9377"/>
                    <a:pt x="10307" y="9377"/>
                  </a:cubicBezTo>
                  <a:cubicBezTo>
                    <a:pt x="10315" y="9377"/>
                    <a:pt x="10322" y="9375"/>
                    <a:pt x="10326" y="9367"/>
                  </a:cubicBezTo>
                  <a:cubicBezTo>
                    <a:pt x="10334" y="9357"/>
                    <a:pt x="10328" y="9343"/>
                    <a:pt x="10321" y="9331"/>
                  </a:cubicBezTo>
                  <a:cubicBezTo>
                    <a:pt x="10293" y="9280"/>
                    <a:pt x="10267" y="9229"/>
                    <a:pt x="10239" y="9177"/>
                  </a:cubicBezTo>
                  <a:lnTo>
                    <a:pt x="10239" y="9177"/>
                  </a:lnTo>
                  <a:cubicBezTo>
                    <a:pt x="10357" y="9220"/>
                    <a:pt x="10453" y="9337"/>
                    <a:pt x="10573" y="9337"/>
                  </a:cubicBezTo>
                  <a:cubicBezTo>
                    <a:pt x="10580" y="9337"/>
                    <a:pt x="10587" y="9336"/>
                    <a:pt x="10595" y="9335"/>
                  </a:cubicBezTo>
                  <a:cubicBezTo>
                    <a:pt x="10393" y="9221"/>
                    <a:pt x="10188" y="9105"/>
                    <a:pt x="10016" y="8948"/>
                  </a:cubicBezTo>
                  <a:cubicBezTo>
                    <a:pt x="9885" y="8829"/>
                    <a:pt x="9773" y="8682"/>
                    <a:pt x="9709" y="8518"/>
                  </a:cubicBezTo>
                  <a:lnTo>
                    <a:pt x="9709" y="8518"/>
                  </a:lnTo>
                  <a:cubicBezTo>
                    <a:pt x="9719" y="8532"/>
                    <a:pt x="9731" y="8545"/>
                    <a:pt x="9741" y="8559"/>
                  </a:cubicBezTo>
                  <a:cubicBezTo>
                    <a:pt x="9799" y="8620"/>
                    <a:pt x="9870" y="8665"/>
                    <a:pt x="9943" y="8711"/>
                  </a:cubicBezTo>
                  <a:cubicBezTo>
                    <a:pt x="10084" y="8800"/>
                    <a:pt x="10238" y="8886"/>
                    <a:pt x="10403" y="8886"/>
                  </a:cubicBezTo>
                  <a:cubicBezTo>
                    <a:pt x="10413" y="8886"/>
                    <a:pt x="10424" y="8886"/>
                    <a:pt x="10434" y="8885"/>
                  </a:cubicBezTo>
                  <a:cubicBezTo>
                    <a:pt x="10124" y="8749"/>
                    <a:pt x="9869" y="8492"/>
                    <a:pt x="9735" y="8182"/>
                  </a:cubicBezTo>
                  <a:lnTo>
                    <a:pt x="9735" y="8182"/>
                  </a:lnTo>
                  <a:cubicBezTo>
                    <a:pt x="9732" y="8209"/>
                    <a:pt x="9729" y="8243"/>
                    <a:pt x="9725" y="8283"/>
                  </a:cubicBezTo>
                  <a:lnTo>
                    <a:pt x="9725" y="8160"/>
                  </a:lnTo>
                  <a:lnTo>
                    <a:pt x="9725" y="8160"/>
                  </a:lnTo>
                  <a:cubicBezTo>
                    <a:pt x="9728" y="8167"/>
                    <a:pt x="9731" y="8175"/>
                    <a:pt x="9735" y="8182"/>
                  </a:cubicBezTo>
                  <a:lnTo>
                    <a:pt x="9735" y="8182"/>
                  </a:lnTo>
                  <a:cubicBezTo>
                    <a:pt x="9735" y="8175"/>
                    <a:pt x="9736" y="8169"/>
                    <a:pt x="9736" y="8163"/>
                  </a:cubicBezTo>
                  <a:lnTo>
                    <a:pt x="9736" y="8163"/>
                  </a:lnTo>
                  <a:cubicBezTo>
                    <a:pt x="9797" y="8294"/>
                    <a:pt x="9886" y="8411"/>
                    <a:pt x="9998" y="8502"/>
                  </a:cubicBezTo>
                  <a:cubicBezTo>
                    <a:pt x="10003" y="8437"/>
                    <a:pt x="10010" y="8373"/>
                    <a:pt x="10016" y="8307"/>
                  </a:cubicBezTo>
                  <a:cubicBezTo>
                    <a:pt x="10101" y="8358"/>
                    <a:pt x="10148" y="8451"/>
                    <a:pt x="10212" y="8524"/>
                  </a:cubicBezTo>
                  <a:cubicBezTo>
                    <a:pt x="10259" y="8578"/>
                    <a:pt x="10331" y="8622"/>
                    <a:pt x="10399" y="8622"/>
                  </a:cubicBezTo>
                  <a:cubicBezTo>
                    <a:pt x="10424" y="8622"/>
                    <a:pt x="10449" y="8616"/>
                    <a:pt x="10472" y="8602"/>
                  </a:cubicBezTo>
                  <a:cubicBezTo>
                    <a:pt x="10245" y="8421"/>
                    <a:pt x="10024" y="8222"/>
                    <a:pt x="9869" y="7979"/>
                  </a:cubicBezTo>
                  <a:cubicBezTo>
                    <a:pt x="9780" y="7840"/>
                    <a:pt x="9703" y="7673"/>
                    <a:pt x="9666" y="7501"/>
                  </a:cubicBezTo>
                  <a:lnTo>
                    <a:pt x="9651" y="7016"/>
                  </a:lnTo>
                  <a:cubicBezTo>
                    <a:pt x="9653" y="7008"/>
                    <a:pt x="9653" y="6999"/>
                    <a:pt x="9654" y="6990"/>
                  </a:cubicBezTo>
                  <a:lnTo>
                    <a:pt x="9647" y="6857"/>
                  </a:lnTo>
                  <a:cubicBezTo>
                    <a:pt x="9647" y="6862"/>
                    <a:pt x="9647" y="6867"/>
                    <a:pt x="9645" y="6871"/>
                  </a:cubicBezTo>
                  <a:lnTo>
                    <a:pt x="9644" y="6784"/>
                  </a:lnTo>
                  <a:lnTo>
                    <a:pt x="9637" y="6555"/>
                  </a:lnTo>
                  <a:lnTo>
                    <a:pt x="9637" y="6987"/>
                  </a:lnTo>
                  <a:cubicBezTo>
                    <a:pt x="9608" y="7205"/>
                    <a:pt x="9516" y="7445"/>
                    <a:pt x="9388" y="7581"/>
                  </a:cubicBezTo>
                  <a:cubicBezTo>
                    <a:pt x="9409" y="7601"/>
                    <a:pt x="9434" y="7609"/>
                    <a:pt x="9461" y="7609"/>
                  </a:cubicBezTo>
                  <a:cubicBezTo>
                    <a:pt x="9511" y="7609"/>
                    <a:pt x="9565" y="7580"/>
                    <a:pt x="9594" y="7536"/>
                  </a:cubicBezTo>
                  <a:cubicBezTo>
                    <a:pt x="9616" y="7506"/>
                    <a:pt x="9628" y="7469"/>
                    <a:pt x="9637" y="7433"/>
                  </a:cubicBezTo>
                  <a:lnTo>
                    <a:pt x="9637" y="7568"/>
                  </a:lnTo>
                  <a:cubicBezTo>
                    <a:pt x="9600" y="7771"/>
                    <a:pt x="9509" y="8023"/>
                    <a:pt x="9443" y="8132"/>
                  </a:cubicBezTo>
                  <a:cubicBezTo>
                    <a:pt x="9335" y="8313"/>
                    <a:pt x="9186" y="8473"/>
                    <a:pt x="9014" y="8595"/>
                  </a:cubicBezTo>
                  <a:cubicBezTo>
                    <a:pt x="9036" y="8609"/>
                    <a:pt x="9062" y="8615"/>
                    <a:pt x="9088" y="8615"/>
                  </a:cubicBezTo>
                  <a:cubicBezTo>
                    <a:pt x="9123" y="8615"/>
                    <a:pt x="9159" y="8604"/>
                    <a:pt x="9189" y="8585"/>
                  </a:cubicBezTo>
                  <a:cubicBezTo>
                    <a:pt x="9243" y="8554"/>
                    <a:pt x="9282" y="8503"/>
                    <a:pt x="9320" y="8454"/>
                  </a:cubicBezTo>
                  <a:cubicBezTo>
                    <a:pt x="9340" y="8490"/>
                    <a:pt x="9355" y="8530"/>
                    <a:pt x="9368" y="8569"/>
                  </a:cubicBezTo>
                  <a:cubicBezTo>
                    <a:pt x="9330" y="8612"/>
                    <a:pt x="9291" y="8654"/>
                    <a:pt x="9253" y="8697"/>
                  </a:cubicBezTo>
                  <a:cubicBezTo>
                    <a:pt x="9185" y="8771"/>
                    <a:pt x="9114" y="8845"/>
                    <a:pt x="9044" y="8922"/>
                  </a:cubicBezTo>
                  <a:cubicBezTo>
                    <a:pt x="9050" y="8925"/>
                    <a:pt x="9055" y="8926"/>
                    <a:pt x="9061" y="8926"/>
                  </a:cubicBezTo>
                  <a:cubicBezTo>
                    <a:pt x="9076" y="8926"/>
                    <a:pt x="9092" y="8918"/>
                    <a:pt x="9105" y="8910"/>
                  </a:cubicBezTo>
                  <a:cubicBezTo>
                    <a:pt x="9202" y="8846"/>
                    <a:pt x="9291" y="8771"/>
                    <a:pt x="9381" y="8692"/>
                  </a:cubicBezTo>
                  <a:cubicBezTo>
                    <a:pt x="9441" y="8640"/>
                    <a:pt x="9500" y="8588"/>
                    <a:pt x="9545" y="8524"/>
                  </a:cubicBezTo>
                  <a:cubicBezTo>
                    <a:pt x="9570" y="8493"/>
                    <a:pt x="9589" y="8457"/>
                    <a:pt x="9602" y="8421"/>
                  </a:cubicBezTo>
                  <a:lnTo>
                    <a:pt x="9602" y="8421"/>
                  </a:lnTo>
                  <a:cubicBezTo>
                    <a:pt x="9581" y="8554"/>
                    <a:pt x="9552" y="8697"/>
                    <a:pt x="9513" y="8762"/>
                  </a:cubicBezTo>
                  <a:cubicBezTo>
                    <a:pt x="9426" y="8907"/>
                    <a:pt x="9301" y="9025"/>
                    <a:pt x="9173" y="9137"/>
                  </a:cubicBezTo>
                  <a:cubicBezTo>
                    <a:pt x="9188" y="9137"/>
                    <a:pt x="9202" y="9132"/>
                    <a:pt x="9215" y="9128"/>
                  </a:cubicBezTo>
                  <a:lnTo>
                    <a:pt x="9215" y="9128"/>
                  </a:lnTo>
                  <a:cubicBezTo>
                    <a:pt x="9149" y="9166"/>
                    <a:pt x="9080" y="9202"/>
                    <a:pt x="9011" y="9234"/>
                  </a:cubicBezTo>
                  <a:cubicBezTo>
                    <a:pt x="8945" y="9263"/>
                    <a:pt x="8874" y="9292"/>
                    <a:pt x="8836" y="9353"/>
                  </a:cubicBezTo>
                  <a:cubicBezTo>
                    <a:pt x="8974" y="9344"/>
                    <a:pt x="9108" y="9296"/>
                    <a:pt x="9223" y="9219"/>
                  </a:cubicBezTo>
                  <a:lnTo>
                    <a:pt x="9223" y="9219"/>
                  </a:lnTo>
                  <a:cubicBezTo>
                    <a:pt x="9233" y="9228"/>
                    <a:pt x="9226" y="9245"/>
                    <a:pt x="9218" y="9258"/>
                  </a:cubicBezTo>
                  <a:cubicBezTo>
                    <a:pt x="9153" y="9354"/>
                    <a:pt x="9091" y="9452"/>
                    <a:pt x="9025" y="9549"/>
                  </a:cubicBezTo>
                  <a:cubicBezTo>
                    <a:pt x="9078" y="9546"/>
                    <a:pt x="9127" y="9518"/>
                    <a:pt x="9168" y="9488"/>
                  </a:cubicBezTo>
                  <a:cubicBezTo>
                    <a:pt x="9295" y="9396"/>
                    <a:pt x="9398" y="9274"/>
                    <a:pt x="9472" y="9137"/>
                  </a:cubicBezTo>
                  <a:lnTo>
                    <a:pt x="9472" y="9142"/>
                  </a:lnTo>
                  <a:cubicBezTo>
                    <a:pt x="9573" y="9071"/>
                    <a:pt x="9610" y="8946"/>
                    <a:pt x="9635" y="8823"/>
                  </a:cubicBezTo>
                  <a:lnTo>
                    <a:pt x="9637" y="8821"/>
                  </a:lnTo>
                  <a:lnTo>
                    <a:pt x="9637" y="9025"/>
                  </a:lnTo>
                  <a:cubicBezTo>
                    <a:pt x="9624" y="9076"/>
                    <a:pt x="9606" y="9122"/>
                    <a:pt x="9579" y="9171"/>
                  </a:cubicBezTo>
                  <a:cubicBezTo>
                    <a:pt x="9493" y="9325"/>
                    <a:pt x="9366" y="9453"/>
                    <a:pt x="9243" y="9578"/>
                  </a:cubicBezTo>
                  <a:cubicBezTo>
                    <a:pt x="9050" y="9773"/>
                    <a:pt x="8860" y="9967"/>
                    <a:pt x="8667" y="10159"/>
                  </a:cubicBezTo>
                  <a:cubicBezTo>
                    <a:pt x="8815" y="10101"/>
                    <a:pt x="8950" y="10012"/>
                    <a:pt x="9064" y="9903"/>
                  </a:cubicBezTo>
                  <a:lnTo>
                    <a:pt x="9064" y="9903"/>
                  </a:lnTo>
                  <a:cubicBezTo>
                    <a:pt x="9072" y="9957"/>
                    <a:pt x="9025" y="10001"/>
                    <a:pt x="8986" y="10040"/>
                  </a:cubicBezTo>
                  <a:cubicBezTo>
                    <a:pt x="8948" y="10078"/>
                    <a:pt x="8912" y="10139"/>
                    <a:pt x="8945" y="10182"/>
                  </a:cubicBezTo>
                  <a:cubicBezTo>
                    <a:pt x="8957" y="10175"/>
                    <a:pt x="8969" y="10168"/>
                    <a:pt x="8982" y="10160"/>
                  </a:cubicBezTo>
                  <a:lnTo>
                    <a:pt x="8982" y="10160"/>
                  </a:lnTo>
                  <a:cubicBezTo>
                    <a:pt x="8979" y="10163"/>
                    <a:pt x="8977" y="10166"/>
                    <a:pt x="8974" y="10168"/>
                  </a:cubicBezTo>
                  <a:cubicBezTo>
                    <a:pt x="8942" y="10201"/>
                    <a:pt x="8911" y="10233"/>
                    <a:pt x="8897" y="10276"/>
                  </a:cubicBezTo>
                  <a:cubicBezTo>
                    <a:pt x="8909" y="10280"/>
                    <a:pt x="8920" y="10282"/>
                    <a:pt x="8932" y="10282"/>
                  </a:cubicBezTo>
                  <a:cubicBezTo>
                    <a:pt x="8982" y="10282"/>
                    <a:pt x="9030" y="10247"/>
                    <a:pt x="9072" y="10215"/>
                  </a:cubicBezTo>
                  <a:cubicBezTo>
                    <a:pt x="9217" y="10093"/>
                    <a:pt x="9356" y="9963"/>
                    <a:pt x="9472" y="9812"/>
                  </a:cubicBezTo>
                  <a:lnTo>
                    <a:pt x="9472" y="9812"/>
                  </a:lnTo>
                  <a:cubicBezTo>
                    <a:pt x="9368" y="10034"/>
                    <a:pt x="9229" y="10245"/>
                    <a:pt x="9092" y="10432"/>
                  </a:cubicBezTo>
                  <a:cubicBezTo>
                    <a:pt x="8948" y="10549"/>
                    <a:pt x="8787" y="10644"/>
                    <a:pt x="8613" y="10708"/>
                  </a:cubicBezTo>
                  <a:cubicBezTo>
                    <a:pt x="8643" y="10723"/>
                    <a:pt x="8676" y="10729"/>
                    <a:pt x="8709" y="10729"/>
                  </a:cubicBezTo>
                  <a:cubicBezTo>
                    <a:pt x="8773" y="10729"/>
                    <a:pt x="8840" y="10707"/>
                    <a:pt x="8902" y="10686"/>
                  </a:cubicBezTo>
                  <a:lnTo>
                    <a:pt x="8902" y="10686"/>
                  </a:lnTo>
                  <a:cubicBezTo>
                    <a:pt x="8852" y="10761"/>
                    <a:pt x="8790" y="10828"/>
                    <a:pt x="8720" y="10886"/>
                  </a:cubicBezTo>
                  <a:cubicBezTo>
                    <a:pt x="8613" y="10856"/>
                    <a:pt x="8502" y="10833"/>
                    <a:pt x="8396" y="10799"/>
                  </a:cubicBezTo>
                  <a:cubicBezTo>
                    <a:pt x="8212" y="10741"/>
                    <a:pt x="8045" y="10650"/>
                    <a:pt x="7887" y="10538"/>
                  </a:cubicBezTo>
                  <a:lnTo>
                    <a:pt x="7887" y="10538"/>
                  </a:lnTo>
                  <a:cubicBezTo>
                    <a:pt x="7923" y="10557"/>
                    <a:pt x="7961" y="10573"/>
                    <a:pt x="8001" y="10584"/>
                  </a:cubicBezTo>
                  <a:cubicBezTo>
                    <a:pt x="8001" y="10560"/>
                    <a:pt x="8003" y="10520"/>
                    <a:pt x="7987" y="10499"/>
                  </a:cubicBezTo>
                  <a:cubicBezTo>
                    <a:pt x="7919" y="10417"/>
                    <a:pt x="7852" y="10333"/>
                    <a:pt x="7785" y="10252"/>
                  </a:cubicBezTo>
                  <a:lnTo>
                    <a:pt x="7785" y="10252"/>
                  </a:lnTo>
                  <a:cubicBezTo>
                    <a:pt x="7858" y="10279"/>
                    <a:pt x="7932" y="10303"/>
                    <a:pt x="8009" y="10324"/>
                  </a:cubicBezTo>
                  <a:cubicBezTo>
                    <a:pt x="8243" y="10462"/>
                    <a:pt x="8497" y="10560"/>
                    <a:pt x="8765" y="10584"/>
                  </a:cubicBezTo>
                  <a:cubicBezTo>
                    <a:pt x="8694" y="10516"/>
                    <a:pt x="8604" y="10475"/>
                    <a:pt x="8517" y="10429"/>
                  </a:cubicBezTo>
                  <a:cubicBezTo>
                    <a:pt x="8504" y="10425"/>
                    <a:pt x="8492" y="10417"/>
                    <a:pt x="8481" y="10410"/>
                  </a:cubicBezTo>
                  <a:lnTo>
                    <a:pt x="8481" y="10410"/>
                  </a:lnTo>
                  <a:cubicBezTo>
                    <a:pt x="8550" y="10417"/>
                    <a:pt x="8623" y="10420"/>
                    <a:pt x="8694" y="10420"/>
                  </a:cubicBezTo>
                  <a:cubicBezTo>
                    <a:pt x="8744" y="10420"/>
                    <a:pt x="8812" y="10398"/>
                    <a:pt x="8803" y="10349"/>
                  </a:cubicBezTo>
                  <a:cubicBezTo>
                    <a:pt x="8800" y="10330"/>
                    <a:pt x="8783" y="10316"/>
                    <a:pt x="8767" y="10304"/>
                  </a:cubicBezTo>
                  <a:cubicBezTo>
                    <a:pt x="8680" y="10239"/>
                    <a:pt x="8575" y="10204"/>
                    <a:pt x="8471" y="10172"/>
                  </a:cubicBezTo>
                  <a:cubicBezTo>
                    <a:pt x="8244" y="10099"/>
                    <a:pt x="8017" y="10025"/>
                    <a:pt x="7791" y="9953"/>
                  </a:cubicBezTo>
                  <a:cubicBezTo>
                    <a:pt x="7766" y="9932"/>
                    <a:pt x="7743" y="9912"/>
                    <a:pt x="7720" y="9890"/>
                  </a:cubicBezTo>
                  <a:cubicBezTo>
                    <a:pt x="7861" y="9884"/>
                    <a:pt x="8003" y="9877"/>
                    <a:pt x="8144" y="9873"/>
                  </a:cubicBezTo>
                  <a:cubicBezTo>
                    <a:pt x="8041" y="9736"/>
                    <a:pt x="7866" y="9684"/>
                    <a:pt x="7704" y="9629"/>
                  </a:cubicBezTo>
                  <a:cubicBezTo>
                    <a:pt x="7697" y="9620"/>
                    <a:pt x="7691" y="9612"/>
                    <a:pt x="7685" y="9603"/>
                  </a:cubicBezTo>
                  <a:lnTo>
                    <a:pt x="7685" y="9603"/>
                  </a:lnTo>
                  <a:cubicBezTo>
                    <a:pt x="7711" y="9614"/>
                    <a:pt x="7738" y="9624"/>
                    <a:pt x="7765" y="9633"/>
                  </a:cubicBezTo>
                  <a:cubicBezTo>
                    <a:pt x="7769" y="9635"/>
                    <a:pt x="7771" y="9635"/>
                    <a:pt x="7773" y="9636"/>
                  </a:cubicBezTo>
                  <a:cubicBezTo>
                    <a:pt x="7726" y="9601"/>
                    <a:pt x="7679" y="9565"/>
                    <a:pt x="7633" y="9528"/>
                  </a:cubicBezTo>
                  <a:lnTo>
                    <a:pt x="7633" y="9528"/>
                  </a:lnTo>
                  <a:cubicBezTo>
                    <a:pt x="7650" y="9553"/>
                    <a:pt x="7667" y="9579"/>
                    <a:pt x="7685" y="9603"/>
                  </a:cubicBezTo>
                  <a:lnTo>
                    <a:pt x="7685" y="9603"/>
                  </a:lnTo>
                  <a:cubicBezTo>
                    <a:pt x="7581" y="9563"/>
                    <a:pt x="7480" y="9515"/>
                    <a:pt x="7384" y="9462"/>
                  </a:cubicBezTo>
                  <a:cubicBezTo>
                    <a:pt x="7365" y="9440"/>
                    <a:pt x="7348" y="9420"/>
                    <a:pt x="7331" y="9399"/>
                  </a:cubicBezTo>
                  <a:cubicBezTo>
                    <a:pt x="7213" y="9254"/>
                    <a:pt x="7111" y="9090"/>
                    <a:pt x="7021" y="8916"/>
                  </a:cubicBezTo>
                  <a:lnTo>
                    <a:pt x="7021" y="8916"/>
                  </a:lnTo>
                  <a:cubicBezTo>
                    <a:pt x="7194" y="9142"/>
                    <a:pt x="7406" y="9345"/>
                    <a:pt x="7633" y="9528"/>
                  </a:cubicBezTo>
                  <a:lnTo>
                    <a:pt x="7633" y="9528"/>
                  </a:lnTo>
                  <a:cubicBezTo>
                    <a:pt x="7568" y="9425"/>
                    <a:pt x="7517" y="9315"/>
                    <a:pt x="7479" y="9200"/>
                  </a:cubicBezTo>
                  <a:lnTo>
                    <a:pt x="7479" y="9200"/>
                  </a:lnTo>
                  <a:cubicBezTo>
                    <a:pt x="7733" y="9521"/>
                    <a:pt x="8055" y="9789"/>
                    <a:pt x="8420" y="9979"/>
                  </a:cubicBezTo>
                  <a:cubicBezTo>
                    <a:pt x="8481" y="10010"/>
                    <a:pt x="8554" y="10039"/>
                    <a:pt x="8620" y="10039"/>
                  </a:cubicBezTo>
                  <a:cubicBezTo>
                    <a:pt x="8661" y="10039"/>
                    <a:pt x="8699" y="10028"/>
                    <a:pt x="8730" y="10001"/>
                  </a:cubicBezTo>
                  <a:cubicBezTo>
                    <a:pt x="8430" y="9765"/>
                    <a:pt x="8128" y="9527"/>
                    <a:pt x="7827" y="9292"/>
                  </a:cubicBezTo>
                  <a:lnTo>
                    <a:pt x="7827" y="9292"/>
                  </a:lnTo>
                  <a:cubicBezTo>
                    <a:pt x="8029" y="9409"/>
                    <a:pt x="8253" y="9530"/>
                    <a:pt x="8481" y="9530"/>
                  </a:cubicBezTo>
                  <a:cubicBezTo>
                    <a:pt x="8527" y="9530"/>
                    <a:pt x="8574" y="9525"/>
                    <a:pt x="8620" y="9514"/>
                  </a:cubicBezTo>
                  <a:cubicBezTo>
                    <a:pt x="8190" y="9289"/>
                    <a:pt x="7792" y="9009"/>
                    <a:pt x="7432" y="8682"/>
                  </a:cubicBezTo>
                  <a:cubicBezTo>
                    <a:pt x="7413" y="8598"/>
                    <a:pt x="7384" y="8516"/>
                    <a:pt x="7345" y="8439"/>
                  </a:cubicBezTo>
                  <a:lnTo>
                    <a:pt x="7345" y="8439"/>
                  </a:lnTo>
                  <a:cubicBezTo>
                    <a:pt x="7525" y="8614"/>
                    <a:pt x="7708" y="8791"/>
                    <a:pt x="7924" y="8917"/>
                  </a:cubicBezTo>
                  <a:cubicBezTo>
                    <a:pt x="8098" y="9020"/>
                    <a:pt x="8297" y="9089"/>
                    <a:pt x="8496" y="9089"/>
                  </a:cubicBezTo>
                  <a:cubicBezTo>
                    <a:pt x="8545" y="9089"/>
                    <a:pt x="8594" y="9084"/>
                    <a:pt x="8643" y="9076"/>
                  </a:cubicBezTo>
                  <a:cubicBezTo>
                    <a:pt x="8375" y="8885"/>
                    <a:pt x="8090" y="8721"/>
                    <a:pt x="7791" y="8583"/>
                  </a:cubicBezTo>
                  <a:lnTo>
                    <a:pt x="7791" y="8583"/>
                  </a:lnTo>
                  <a:cubicBezTo>
                    <a:pt x="7828" y="8588"/>
                    <a:pt x="7866" y="8591"/>
                    <a:pt x="7904" y="8591"/>
                  </a:cubicBezTo>
                  <a:cubicBezTo>
                    <a:pt x="7978" y="8591"/>
                    <a:pt x="8053" y="8581"/>
                    <a:pt x="8125" y="8563"/>
                  </a:cubicBezTo>
                  <a:cubicBezTo>
                    <a:pt x="7930" y="8370"/>
                    <a:pt x="7577" y="8422"/>
                    <a:pt x="7384" y="8227"/>
                  </a:cubicBezTo>
                  <a:lnTo>
                    <a:pt x="7384" y="8227"/>
                  </a:lnTo>
                  <a:cubicBezTo>
                    <a:pt x="7401" y="8229"/>
                    <a:pt x="7418" y="8229"/>
                    <a:pt x="7435" y="8229"/>
                  </a:cubicBezTo>
                  <a:cubicBezTo>
                    <a:pt x="7480" y="8229"/>
                    <a:pt x="7526" y="8225"/>
                    <a:pt x="7570" y="8220"/>
                  </a:cubicBezTo>
                  <a:cubicBezTo>
                    <a:pt x="7646" y="8278"/>
                    <a:pt x="7726" y="8328"/>
                    <a:pt x="7813" y="8365"/>
                  </a:cubicBezTo>
                  <a:cubicBezTo>
                    <a:pt x="7795" y="8322"/>
                    <a:pt x="7771" y="8255"/>
                    <a:pt x="7740" y="8184"/>
                  </a:cubicBezTo>
                  <a:cubicBezTo>
                    <a:pt x="7763" y="8177"/>
                    <a:pt x="7788" y="8169"/>
                    <a:pt x="7813" y="8161"/>
                  </a:cubicBezTo>
                  <a:cubicBezTo>
                    <a:pt x="7779" y="8152"/>
                    <a:pt x="7749" y="8140"/>
                    <a:pt x="7715" y="8132"/>
                  </a:cubicBezTo>
                  <a:cubicBezTo>
                    <a:pt x="7660" y="8011"/>
                    <a:pt x="7589" y="7891"/>
                    <a:pt x="7522" y="7851"/>
                  </a:cubicBezTo>
                  <a:lnTo>
                    <a:pt x="7522" y="7851"/>
                  </a:lnTo>
                  <a:cubicBezTo>
                    <a:pt x="7721" y="7966"/>
                    <a:pt x="7945" y="8039"/>
                    <a:pt x="8173" y="8062"/>
                  </a:cubicBezTo>
                  <a:cubicBezTo>
                    <a:pt x="7895" y="7801"/>
                    <a:pt x="7486" y="7705"/>
                    <a:pt x="7233" y="7419"/>
                  </a:cubicBezTo>
                  <a:lnTo>
                    <a:pt x="7233" y="7419"/>
                  </a:lnTo>
                  <a:cubicBezTo>
                    <a:pt x="7248" y="7421"/>
                    <a:pt x="7263" y="7422"/>
                    <a:pt x="7278" y="7422"/>
                  </a:cubicBezTo>
                  <a:cubicBezTo>
                    <a:pt x="7328" y="7422"/>
                    <a:pt x="7379" y="7409"/>
                    <a:pt x="7425" y="7385"/>
                  </a:cubicBezTo>
                  <a:cubicBezTo>
                    <a:pt x="7460" y="7422"/>
                    <a:pt x="7495" y="7458"/>
                    <a:pt x="7532" y="7491"/>
                  </a:cubicBezTo>
                  <a:cubicBezTo>
                    <a:pt x="7563" y="7518"/>
                    <a:pt x="7611" y="7538"/>
                    <a:pt x="7650" y="7538"/>
                  </a:cubicBezTo>
                  <a:cubicBezTo>
                    <a:pt x="7684" y="7538"/>
                    <a:pt x="7711" y="7523"/>
                    <a:pt x="7715" y="7485"/>
                  </a:cubicBezTo>
                  <a:cubicBezTo>
                    <a:pt x="7718" y="7462"/>
                    <a:pt x="7707" y="7437"/>
                    <a:pt x="7697" y="7416"/>
                  </a:cubicBezTo>
                  <a:cubicBezTo>
                    <a:pt x="7656" y="7343"/>
                    <a:pt x="7612" y="7273"/>
                    <a:pt x="7566" y="7204"/>
                  </a:cubicBezTo>
                  <a:lnTo>
                    <a:pt x="7566" y="7204"/>
                  </a:lnTo>
                  <a:cubicBezTo>
                    <a:pt x="7715" y="7333"/>
                    <a:pt x="7885" y="7436"/>
                    <a:pt x="8064" y="7510"/>
                  </a:cubicBezTo>
                  <a:cubicBezTo>
                    <a:pt x="8106" y="7529"/>
                    <a:pt x="8156" y="7542"/>
                    <a:pt x="8202" y="7542"/>
                  </a:cubicBezTo>
                  <a:cubicBezTo>
                    <a:pt x="8253" y="7542"/>
                    <a:pt x="8299" y="7525"/>
                    <a:pt x="8324" y="7478"/>
                  </a:cubicBezTo>
                  <a:cubicBezTo>
                    <a:pt x="7907" y="7266"/>
                    <a:pt x="7480" y="7045"/>
                    <a:pt x="7155" y="6694"/>
                  </a:cubicBezTo>
                  <a:lnTo>
                    <a:pt x="7155" y="6694"/>
                  </a:lnTo>
                  <a:cubicBezTo>
                    <a:pt x="7182" y="6704"/>
                    <a:pt x="7210" y="6711"/>
                    <a:pt x="7239" y="6717"/>
                  </a:cubicBezTo>
                  <a:cubicBezTo>
                    <a:pt x="7196" y="6594"/>
                    <a:pt x="7152" y="6472"/>
                    <a:pt x="7105" y="6348"/>
                  </a:cubicBezTo>
                  <a:lnTo>
                    <a:pt x="7105" y="6348"/>
                  </a:lnTo>
                  <a:cubicBezTo>
                    <a:pt x="7213" y="6492"/>
                    <a:pt x="7371" y="6595"/>
                    <a:pt x="7544" y="6642"/>
                  </a:cubicBezTo>
                  <a:cubicBezTo>
                    <a:pt x="7527" y="6578"/>
                    <a:pt x="7498" y="6518"/>
                    <a:pt x="7460" y="6463"/>
                  </a:cubicBezTo>
                  <a:lnTo>
                    <a:pt x="7460" y="6463"/>
                  </a:lnTo>
                  <a:cubicBezTo>
                    <a:pt x="7556" y="6563"/>
                    <a:pt x="7657" y="6659"/>
                    <a:pt x="7773" y="6738"/>
                  </a:cubicBezTo>
                  <a:cubicBezTo>
                    <a:pt x="7920" y="6836"/>
                    <a:pt x="8092" y="6905"/>
                    <a:pt x="8266" y="6905"/>
                  </a:cubicBezTo>
                  <a:cubicBezTo>
                    <a:pt x="8283" y="6905"/>
                    <a:pt x="8299" y="6904"/>
                    <a:pt x="8315" y="6903"/>
                  </a:cubicBezTo>
                  <a:cubicBezTo>
                    <a:pt x="8354" y="6899"/>
                    <a:pt x="8405" y="6877"/>
                    <a:pt x="8396" y="6838"/>
                  </a:cubicBezTo>
                  <a:cubicBezTo>
                    <a:pt x="8394" y="6819"/>
                    <a:pt x="8375" y="6806"/>
                    <a:pt x="8359" y="6797"/>
                  </a:cubicBezTo>
                  <a:cubicBezTo>
                    <a:pt x="8208" y="6703"/>
                    <a:pt x="8042" y="6632"/>
                    <a:pt x="7885" y="6547"/>
                  </a:cubicBezTo>
                  <a:cubicBezTo>
                    <a:pt x="7631" y="6406"/>
                    <a:pt x="7402" y="6228"/>
                    <a:pt x="7181" y="6035"/>
                  </a:cubicBezTo>
                  <a:cubicBezTo>
                    <a:pt x="7164" y="5937"/>
                    <a:pt x="7149" y="5840"/>
                    <a:pt x="7133" y="5743"/>
                  </a:cubicBezTo>
                  <a:lnTo>
                    <a:pt x="7133" y="5743"/>
                  </a:lnTo>
                  <a:cubicBezTo>
                    <a:pt x="7277" y="5971"/>
                    <a:pt x="7508" y="6144"/>
                    <a:pt x="7765" y="6218"/>
                  </a:cubicBezTo>
                  <a:cubicBezTo>
                    <a:pt x="7704" y="6061"/>
                    <a:pt x="7576" y="5937"/>
                    <a:pt x="7454" y="5818"/>
                  </a:cubicBezTo>
                  <a:cubicBezTo>
                    <a:pt x="7377" y="5743"/>
                    <a:pt x="7300" y="5664"/>
                    <a:pt x="7225" y="5586"/>
                  </a:cubicBezTo>
                  <a:cubicBezTo>
                    <a:pt x="7243" y="5497"/>
                    <a:pt x="7248" y="5407"/>
                    <a:pt x="7236" y="5317"/>
                  </a:cubicBezTo>
                  <a:lnTo>
                    <a:pt x="7236" y="5317"/>
                  </a:lnTo>
                  <a:cubicBezTo>
                    <a:pt x="7307" y="5489"/>
                    <a:pt x="7413" y="5644"/>
                    <a:pt x="7545" y="5775"/>
                  </a:cubicBezTo>
                  <a:cubicBezTo>
                    <a:pt x="7498" y="5599"/>
                    <a:pt x="7422" y="5432"/>
                    <a:pt x="7320" y="5281"/>
                  </a:cubicBezTo>
                  <a:lnTo>
                    <a:pt x="7320" y="5281"/>
                  </a:lnTo>
                  <a:cubicBezTo>
                    <a:pt x="7428" y="5378"/>
                    <a:pt x="7547" y="5461"/>
                    <a:pt x="7676" y="5526"/>
                  </a:cubicBezTo>
                  <a:cubicBezTo>
                    <a:pt x="7701" y="5540"/>
                    <a:pt x="7732" y="5551"/>
                    <a:pt x="7760" y="5551"/>
                  </a:cubicBezTo>
                  <a:cubicBezTo>
                    <a:pt x="7781" y="5551"/>
                    <a:pt x="7800" y="5544"/>
                    <a:pt x="7813" y="5526"/>
                  </a:cubicBezTo>
                  <a:cubicBezTo>
                    <a:pt x="7694" y="5400"/>
                    <a:pt x="7563" y="5285"/>
                    <a:pt x="7424" y="5184"/>
                  </a:cubicBezTo>
                  <a:lnTo>
                    <a:pt x="7424" y="5184"/>
                  </a:lnTo>
                  <a:cubicBezTo>
                    <a:pt x="7506" y="5207"/>
                    <a:pt x="7591" y="5219"/>
                    <a:pt x="7677" y="5219"/>
                  </a:cubicBezTo>
                  <a:cubicBezTo>
                    <a:pt x="7717" y="5219"/>
                    <a:pt x="7758" y="5216"/>
                    <a:pt x="7798" y="5211"/>
                  </a:cubicBezTo>
                  <a:cubicBezTo>
                    <a:pt x="7698" y="5156"/>
                    <a:pt x="7599" y="5102"/>
                    <a:pt x="7500" y="5047"/>
                  </a:cubicBezTo>
                  <a:cubicBezTo>
                    <a:pt x="7377" y="4980"/>
                    <a:pt x="7254" y="4914"/>
                    <a:pt x="7142" y="4828"/>
                  </a:cubicBezTo>
                  <a:cubicBezTo>
                    <a:pt x="6963" y="4691"/>
                    <a:pt x="6834" y="4517"/>
                    <a:pt x="6692" y="4347"/>
                  </a:cubicBezTo>
                  <a:cubicBezTo>
                    <a:pt x="6684" y="4340"/>
                    <a:pt x="6677" y="4330"/>
                    <a:pt x="6673" y="4323"/>
                  </a:cubicBezTo>
                  <a:lnTo>
                    <a:pt x="6673" y="4323"/>
                  </a:lnTo>
                  <a:cubicBezTo>
                    <a:pt x="6709" y="4350"/>
                    <a:pt x="6745" y="4376"/>
                    <a:pt x="6782" y="4401"/>
                  </a:cubicBezTo>
                  <a:cubicBezTo>
                    <a:pt x="6979" y="4539"/>
                    <a:pt x="7190" y="4678"/>
                    <a:pt x="7429" y="4706"/>
                  </a:cubicBezTo>
                  <a:cubicBezTo>
                    <a:pt x="7435" y="4707"/>
                    <a:pt x="7441" y="4707"/>
                    <a:pt x="7448" y="4707"/>
                  </a:cubicBezTo>
                  <a:cubicBezTo>
                    <a:pt x="7474" y="4707"/>
                    <a:pt x="7501" y="4699"/>
                    <a:pt x="7505" y="4675"/>
                  </a:cubicBezTo>
                  <a:cubicBezTo>
                    <a:pt x="7511" y="4652"/>
                    <a:pt x="7489" y="4632"/>
                    <a:pt x="7469" y="4616"/>
                  </a:cubicBezTo>
                  <a:cubicBezTo>
                    <a:pt x="7302" y="4490"/>
                    <a:pt x="7133" y="4366"/>
                    <a:pt x="6966" y="4241"/>
                  </a:cubicBezTo>
                  <a:lnTo>
                    <a:pt x="6966" y="4241"/>
                  </a:lnTo>
                  <a:cubicBezTo>
                    <a:pt x="7090" y="4293"/>
                    <a:pt x="7218" y="4344"/>
                    <a:pt x="7352" y="4344"/>
                  </a:cubicBezTo>
                  <a:cubicBezTo>
                    <a:pt x="7365" y="4344"/>
                    <a:pt x="7378" y="4344"/>
                    <a:pt x="7392" y="4343"/>
                  </a:cubicBezTo>
                  <a:cubicBezTo>
                    <a:pt x="7299" y="4238"/>
                    <a:pt x="7159" y="4189"/>
                    <a:pt x="7037" y="4119"/>
                  </a:cubicBezTo>
                  <a:cubicBezTo>
                    <a:pt x="6959" y="4076"/>
                    <a:pt x="6885" y="4023"/>
                    <a:pt x="6815" y="3967"/>
                  </a:cubicBezTo>
                  <a:cubicBezTo>
                    <a:pt x="6771" y="3909"/>
                    <a:pt x="6728" y="3851"/>
                    <a:pt x="6684" y="3795"/>
                  </a:cubicBezTo>
                  <a:cubicBezTo>
                    <a:pt x="6686" y="3795"/>
                    <a:pt x="6688" y="3795"/>
                    <a:pt x="6690" y="3795"/>
                  </a:cubicBezTo>
                  <a:cubicBezTo>
                    <a:pt x="6779" y="3795"/>
                    <a:pt x="6850" y="3866"/>
                    <a:pt x="6917" y="3923"/>
                  </a:cubicBezTo>
                  <a:cubicBezTo>
                    <a:pt x="6967" y="3965"/>
                    <a:pt x="7034" y="4004"/>
                    <a:pt x="7096" y="4004"/>
                  </a:cubicBezTo>
                  <a:cubicBezTo>
                    <a:pt x="7120" y="4004"/>
                    <a:pt x="7143" y="3998"/>
                    <a:pt x="7164" y="3986"/>
                  </a:cubicBezTo>
                  <a:cubicBezTo>
                    <a:pt x="7079" y="3871"/>
                    <a:pt x="6936" y="3822"/>
                    <a:pt x="6819" y="3740"/>
                  </a:cubicBezTo>
                  <a:cubicBezTo>
                    <a:pt x="6689" y="3650"/>
                    <a:pt x="6594" y="3520"/>
                    <a:pt x="6528" y="3374"/>
                  </a:cubicBezTo>
                  <a:lnTo>
                    <a:pt x="6528" y="3374"/>
                  </a:lnTo>
                  <a:cubicBezTo>
                    <a:pt x="6632" y="3512"/>
                    <a:pt x="6760" y="3636"/>
                    <a:pt x="6905" y="3732"/>
                  </a:cubicBezTo>
                  <a:cubicBezTo>
                    <a:pt x="6940" y="3753"/>
                    <a:pt x="6978" y="3776"/>
                    <a:pt x="7019" y="3776"/>
                  </a:cubicBezTo>
                  <a:cubicBezTo>
                    <a:pt x="7025" y="3776"/>
                    <a:pt x="7030" y="3776"/>
                    <a:pt x="7036" y="3775"/>
                  </a:cubicBezTo>
                  <a:cubicBezTo>
                    <a:pt x="7078" y="3769"/>
                    <a:pt x="7112" y="3722"/>
                    <a:pt x="7101" y="3685"/>
                  </a:cubicBezTo>
                  <a:lnTo>
                    <a:pt x="7101" y="3685"/>
                  </a:lnTo>
                  <a:cubicBezTo>
                    <a:pt x="7159" y="3801"/>
                    <a:pt x="7289" y="3872"/>
                    <a:pt x="7418" y="3872"/>
                  </a:cubicBezTo>
                  <a:cubicBezTo>
                    <a:pt x="7466" y="3872"/>
                    <a:pt x="7515" y="3862"/>
                    <a:pt x="7559" y="3840"/>
                  </a:cubicBezTo>
                  <a:cubicBezTo>
                    <a:pt x="7286" y="3675"/>
                    <a:pt x="7021" y="3493"/>
                    <a:pt x="6796" y="3267"/>
                  </a:cubicBezTo>
                  <a:cubicBezTo>
                    <a:pt x="6597" y="3066"/>
                    <a:pt x="6382" y="2735"/>
                    <a:pt x="6276" y="2448"/>
                  </a:cubicBezTo>
                  <a:lnTo>
                    <a:pt x="6275" y="2362"/>
                  </a:lnTo>
                  <a:lnTo>
                    <a:pt x="6275" y="2362"/>
                  </a:lnTo>
                  <a:cubicBezTo>
                    <a:pt x="6390" y="2621"/>
                    <a:pt x="6559" y="2817"/>
                    <a:pt x="6769" y="2990"/>
                  </a:cubicBezTo>
                  <a:cubicBezTo>
                    <a:pt x="6811" y="3023"/>
                    <a:pt x="6856" y="3058"/>
                    <a:pt x="6909" y="3069"/>
                  </a:cubicBezTo>
                  <a:cubicBezTo>
                    <a:pt x="6914" y="3070"/>
                    <a:pt x="6919" y="3071"/>
                    <a:pt x="6924" y="3071"/>
                  </a:cubicBezTo>
                  <a:cubicBezTo>
                    <a:pt x="6934" y="3071"/>
                    <a:pt x="6944" y="3068"/>
                    <a:pt x="6949" y="3059"/>
                  </a:cubicBezTo>
                  <a:cubicBezTo>
                    <a:pt x="6956" y="3049"/>
                    <a:pt x="6950" y="3033"/>
                    <a:pt x="6943" y="3020"/>
                  </a:cubicBezTo>
                  <a:cubicBezTo>
                    <a:pt x="6914" y="2963"/>
                    <a:pt x="6885" y="2910"/>
                    <a:pt x="6854" y="2853"/>
                  </a:cubicBezTo>
                  <a:lnTo>
                    <a:pt x="6854" y="2853"/>
                  </a:lnTo>
                  <a:cubicBezTo>
                    <a:pt x="6981" y="2899"/>
                    <a:pt x="7084" y="3025"/>
                    <a:pt x="7215" y="3025"/>
                  </a:cubicBezTo>
                  <a:cubicBezTo>
                    <a:pt x="7224" y="3025"/>
                    <a:pt x="7233" y="3024"/>
                    <a:pt x="7242" y="3023"/>
                  </a:cubicBezTo>
                  <a:cubicBezTo>
                    <a:pt x="7023" y="2898"/>
                    <a:pt x="6801" y="2773"/>
                    <a:pt x="6612" y="2602"/>
                  </a:cubicBezTo>
                  <a:cubicBezTo>
                    <a:pt x="6469" y="2471"/>
                    <a:pt x="6347" y="2314"/>
                    <a:pt x="6281" y="2134"/>
                  </a:cubicBezTo>
                  <a:lnTo>
                    <a:pt x="6281" y="2134"/>
                  </a:lnTo>
                  <a:cubicBezTo>
                    <a:pt x="6291" y="2149"/>
                    <a:pt x="6304" y="2165"/>
                    <a:pt x="6317" y="2178"/>
                  </a:cubicBezTo>
                  <a:cubicBezTo>
                    <a:pt x="6379" y="2245"/>
                    <a:pt x="6458" y="2295"/>
                    <a:pt x="6536" y="2343"/>
                  </a:cubicBezTo>
                  <a:cubicBezTo>
                    <a:pt x="6688" y="2438"/>
                    <a:pt x="6854" y="2533"/>
                    <a:pt x="7032" y="2533"/>
                  </a:cubicBezTo>
                  <a:cubicBezTo>
                    <a:pt x="7044" y="2533"/>
                    <a:pt x="7057" y="2533"/>
                    <a:pt x="7069" y="2532"/>
                  </a:cubicBezTo>
                  <a:cubicBezTo>
                    <a:pt x="6727" y="2382"/>
                    <a:pt x="6447" y="2095"/>
                    <a:pt x="6302" y="1750"/>
                  </a:cubicBezTo>
                  <a:lnTo>
                    <a:pt x="6302" y="1750"/>
                  </a:lnTo>
                  <a:cubicBezTo>
                    <a:pt x="6299" y="1781"/>
                    <a:pt x="6295" y="1827"/>
                    <a:pt x="6289" y="1882"/>
                  </a:cubicBezTo>
                  <a:lnTo>
                    <a:pt x="6289" y="1723"/>
                  </a:lnTo>
                  <a:cubicBezTo>
                    <a:pt x="6249" y="1908"/>
                    <a:pt x="6140" y="2062"/>
                    <a:pt x="6016" y="2205"/>
                  </a:cubicBezTo>
                  <a:cubicBezTo>
                    <a:pt x="6081" y="2050"/>
                    <a:pt x="6186" y="1901"/>
                    <a:pt x="6254" y="1695"/>
                  </a:cubicBezTo>
                  <a:lnTo>
                    <a:pt x="6254" y="1695"/>
                  </a:lnTo>
                  <a:lnTo>
                    <a:pt x="6255" y="1719"/>
                  </a:lnTo>
                  <a:lnTo>
                    <a:pt x="6269" y="1664"/>
                  </a:lnTo>
                  <a:cubicBezTo>
                    <a:pt x="6279" y="1693"/>
                    <a:pt x="6290" y="1722"/>
                    <a:pt x="6302" y="1750"/>
                  </a:cubicBezTo>
                  <a:lnTo>
                    <a:pt x="6302" y="1750"/>
                  </a:lnTo>
                  <a:cubicBezTo>
                    <a:pt x="6303" y="1744"/>
                    <a:pt x="6303" y="1739"/>
                    <a:pt x="6304" y="1734"/>
                  </a:cubicBezTo>
                  <a:lnTo>
                    <a:pt x="6304" y="1734"/>
                  </a:lnTo>
                  <a:cubicBezTo>
                    <a:pt x="6370" y="1882"/>
                    <a:pt x="6468" y="2015"/>
                    <a:pt x="6596" y="2118"/>
                  </a:cubicBezTo>
                  <a:cubicBezTo>
                    <a:pt x="6603" y="2047"/>
                    <a:pt x="6609" y="1976"/>
                    <a:pt x="6616" y="1905"/>
                  </a:cubicBezTo>
                  <a:cubicBezTo>
                    <a:pt x="6709" y="1960"/>
                    <a:pt x="6760" y="2062"/>
                    <a:pt x="6830" y="2141"/>
                  </a:cubicBezTo>
                  <a:cubicBezTo>
                    <a:pt x="6882" y="2200"/>
                    <a:pt x="6960" y="2248"/>
                    <a:pt x="7034" y="2248"/>
                  </a:cubicBezTo>
                  <a:cubicBezTo>
                    <a:pt x="7061" y="2248"/>
                    <a:pt x="7087" y="2242"/>
                    <a:pt x="7111" y="2227"/>
                  </a:cubicBezTo>
                  <a:cubicBezTo>
                    <a:pt x="6864" y="2028"/>
                    <a:pt x="6626" y="1815"/>
                    <a:pt x="6456" y="1549"/>
                  </a:cubicBezTo>
                  <a:cubicBezTo>
                    <a:pt x="6358" y="1397"/>
                    <a:pt x="6276" y="1215"/>
                    <a:pt x="6234" y="1031"/>
                  </a:cubicBezTo>
                  <a:lnTo>
                    <a:pt x="6218" y="503"/>
                  </a:lnTo>
                  <a:cubicBezTo>
                    <a:pt x="6220" y="495"/>
                    <a:pt x="6220" y="485"/>
                    <a:pt x="6223" y="474"/>
                  </a:cubicBezTo>
                  <a:lnTo>
                    <a:pt x="6215" y="332"/>
                  </a:lnTo>
                  <a:cubicBezTo>
                    <a:pt x="6215" y="336"/>
                    <a:pt x="6212" y="342"/>
                    <a:pt x="6212" y="348"/>
                  </a:cubicBezTo>
                  <a:lnTo>
                    <a:pt x="6209" y="252"/>
                  </a:lnTo>
                  <a:lnTo>
                    <a:pt x="6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5"/>
            <p:cNvSpPr/>
            <p:nvPr/>
          </p:nvSpPr>
          <p:spPr>
            <a:xfrm>
              <a:off x="3982065" y="5657497"/>
              <a:ext cx="610" cy="11126"/>
            </a:xfrm>
            <a:custGeom>
              <a:avLst/>
              <a:gdLst/>
              <a:ahLst/>
              <a:cxnLst/>
              <a:rect l="l" t="t" r="r" b="b"/>
              <a:pathLst>
                <a:path w="4" h="73" extrusionOk="0">
                  <a:moveTo>
                    <a:pt x="1" y="0"/>
                  </a:moveTo>
                  <a:lnTo>
                    <a:pt x="4" y="73"/>
                  </a:lnTo>
                  <a:cubicBezTo>
                    <a:pt x="4" y="47"/>
                    <a:pt x="2" y="23"/>
                    <a:pt x="1" y="0"/>
                  </a:cubicBezTo>
                  <a:close/>
                </a:path>
              </a:pathLst>
            </a:custGeom>
            <a:solidFill>
              <a:srgbClr val="180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5"/>
            <p:cNvSpPr/>
            <p:nvPr/>
          </p:nvSpPr>
          <p:spPr>
            <a:xfrm>
              <a:off x="4628176" y="4837629"/>
              <a:ext cx="2442875" cy="1387457"/>
            </a:xfrm>
            <a:custGeom>
              <a:avLst/>
              <a:gdLst/>
              <a:ahLst/>
              <a:cxnLst/>
              <a:rect l="l" t="t" r="r" b="b"/>
              <a:pathLst>
                <a:path w="16027" h="9103" extrusionOk="0">
                  <a:moveTo>
                    <a:pt x="1" y="0"/>
                  </a:moveTo>
                  <a:cubicBezTo>
                    <a:pt x="1" y="0"/>
                    <a:pt x="285" y="423"/>
                    <a:pt x="612" y="880"/>
                  </a:cubicBezTo>
                  <a:cubicBezTo>
                    <a:pt x="628" y="902"/>
                    <a:pt x="644" y="927"/>
                    <a:pt x="662" y="947"/>
                  </a:cubicBezTo>
                  <a:cubicBezTo>
                    <a:pt x="712" y="1018"/>
                    <a:pt x="765" y="1089"/>
                    <a:pt x="815" y="1161"/>
                  </a:cubicBezTo>
                  <a:cubicBezTo>
                    <a:pt x="853" y="1213"/>
                    <a:pt x="891" y="1265"/>
                    <a:pt x="930" y="1316"/>
                  </a:cubicBezTo>
                  <a:cubicBezTo>
                    <a:pt x="1196" y="1673"/>
                    <a:pt x="1438" y="1971"/>
                    <a:pt x="1523" y="2000"/>
                  </a:cubicBezTo>
                  <a:cubicBezTo>
                    <a:pt x="1605" y="2029"/>
                    <a:pt x="1813" y="2221"/>
                    <a:pt x="2041" y="2449"/>
                  </a:cubicBezTo>
                  <a:cubicBezTo>
                    <a:pt x="2423" y="2835"/>
                    <a:pt x="2864" y="3326"/>
                    <a:pt x="2864" y="3326"/>
                  </a:cubicBezTo>
                  <a:cubicBezTo>
                    <a:pt x="2864" y="3326"/>
                    <a:pt x="3029" y="3668"/>
                    <a:pt x="3148" y="3895"/>
                  </a:cubicBezTo>
                  <a:cubicBezTo>
                    <a:pt x="3197" y="3989"/>
                    <a:pt x="3239" y="4065"/>
                    <a:pt x="3258" y="4084"/>
                  </a:cubicBezTo>
                  <a:cubicBezTo>
                    <a:pt x="3264" y="4090"/>
                    <a:pt x="3275" y="4098"/>
                    <a:pt x="3287" y="4110"/>
                  </a:cubicBezTo>
                  <a:cubicBezTo>
                    <a:pt x="3291" y="4113"/>
                    <a:pt x="3294" y="4117"/>
                    <a:pt x="3300" y="4120"/>
                  </a:cubicBezTo>
                  <a:cubicBezTo>
                    <a:pt x="3402" y="4203"/>
                    <a:pt x="3650" y="4384"/>
                    <a:pt x="3852" y="4531"/>
                  </a:cubicBezTo>
                  <a:cubicBezTo>
                    <a:pt x="3885" y="4554"/>
                    <a:pt x="3917" y="4578"/>
                    <a:pt x="3946" y="4599"/>
                  </a:cubicBezTo>
                  <a:cubicBezTo>
                    <a:pt x="4061" y="4682"/>
                    <a:pt x="4142" y="4742"/>
                    <a:pt x="4142" y="4742"/>
                  </a:cubicBezTo>
                  <a:cubicBezTo>
                    <a:pt x="4142" y="4742"/>
                    <a:pt x="4163" y="4765"/>
                    <a:pt x="4192" y="4801"/>
                  </a:cubicBezTo>
                  <a:cubicBezTo>
                    <a:pt x="4224" y="4836"/>
                    <a:pt x="4264" y="4885"/>
                    <a:pt x="4311" y="4938"/>
                  </a:cubicBezTo>
                  <a:cubicBezTo>
                    <a:pt x="4360" y="4996"/>
                    <a:pt x="4412" y="5058"/>
                    <a:pt x="4463" y="5116"/>
                  </a:cubicBezTo>
                  <a:cubicBezTo>
                    <a:pt x="4529" y="5189"/>
                    <a:pt x="4587" y="5254"/>
                    <a:pt x="4622" y="5291"/>
                  </a:cubicBezTo>
                  <a:cubicBezTo>
                    <a:pt x="4626" y="5293"/>
                    <a:pt x="4630" y="5299"/>
                    <a:pt x="4636" y="5307"/>
                  </a:cubicBezTo>
                  <a:cubicBezTo>
                    <a:pt x="4664" y="5338"/>
                    <a:pt x="4707" y="5389"/>
                    <a:pt x="4757" y="5452"/>
                  </a:cubicBezTo>
                  <a:cubicBezTo>
                    <a:pt x="4764" y="5460"/>
                    <a:pt x="4768" y="5468"/>
                    <a:pt x="4775" y="5476"/>
                  </a:cubicBezTo>
                  <a:cubicBezTo>
                    <a:pt x="4957" y="5704"/>
                    <a:pt x="5217" y="6053"/>
                    <a:pt x="5266" y="6136"/>
                  </a:cubicBezTo>
                  <a:cubicBezTo>
                    <a:pt x="5281" y="6159"/>
                    <a:pt x="5326" y="6214"/>
                    <a:pt x="5388" y="6282"/>
                  </a:cubicBezTo>
                  <a:cubicBezTo>
                    <a:pt x="5571" y="6491"/>
                    <a:pt x="5908" y="6846"/>
                    <a:pt x="6049" y="6992"/>
                  </a:cubicBezTo>
                  <a:cubicBezTo>
                    <a:pt x="6088" y="7035"/>
                    <a:pt x="6111" y="7058"/>
                    <a:pt x="6111" y="7058"/>
                  </a:cubicBezTo>
                  <a:lnTo>
                    <a:pt x="6228" y="7244"/>
                  </a:lnTo>
                  <a:lnTo>
                    <a:pt x="6713" y="8010"/>
                  </a:lnTo>
                  <a:lnTo>
                    <a:pt x="7504" y="9102"/>
                  </a:lnTo>
                  <a:lnTo>
                    <a:pt x="16027" y="9102"/>
                  </a:lnTo>
                  <a:lnTo>
                    <a:pt x="15304" y="5298"/>
                  </a:lnTo>
                  <a:lnTo>
                    <a:pt x="15038" y="3889"/>
                  </a:lnTo>
                  <a:lnTo>
                    <a:pt x="14721" y="2222"/>
                  </a:lnTo>
                  <a:lnTo>
                    <a:pt x="14705" y="2135"/>
                  </a:lnTo>
                  <a:lnTo>
                    <a:pt x="13830" y="1946"/>
                  </a:lnTo>
                  <a:lnTo>
                    <a:pt x="13711" y="1922"/>
                  </a:lnTo>
                  <a:lnTo>
                    <a:pt x="10057" y="1132"/>
                  </a:lnTo>
                  <a:lnTo>
                    <a:pt x="9936" y="1105"/>
                  </a:lnTo>
                  <a:lnTo>
                    <a:pt x="7948" y="676"/>
                  </a:lnTo>
                  <a:lnTo>
                    <a:pt x="5963" y="247"/>
                  </a:lnTo>
                  <a:lnTo>
                    <a:pt x="5824" y="217"/>
                  </a:lnTo>
                  <a:lnTo>
                    <a:pt x="5606" y="169"/>
                  </a:lnTo>
                  <a:lnTo>
                    <a:pt x="5419" y="130"/>
                  </a:lnTo>
                  <a:lnTo>
                    <a:pt x="5371" y="130"/>
                  </a:lnTo>
                  <a:lnTo>
                    <a:pt x="5250" y="131"/>
                  </a:lnTo>
                  <a:lnTo>
                    <a:pt x="5056" y="132"/>
                  </a:lnTo>
                  <a:lnTo>
                    <a:pt x="5014" y="132"/>
                  </a:lnTo>
                  <a:lnTo>
                    <a:pt x="4783" y="135"/>
                  </a:lnTo>
                  <a:lnTo>
                    <a:pt x="4659" y="135"/>
                  </a:lnTo>
                  <a:lnTo>
                    <a:pt x="4389" y="137"/>
                  </a:lnTo>
                  <a:lnTo>
                    <a:pt x="4264" y="137"/>
                  </a:lnTo>
                  <a:lnTo>
                    <a:pt x="4052" y="138"/>
                  </a:lnTo>
                  <a:lnTo>
                    <a:pt x="3983" y="138"/>
                  </a:lnTo>
                  <a:lnTo>
                    <a:pt x="3827" y="140"/>
                  </a:lnTo>
                  <a:lnTo>
                    <a:pt x="3649" y="143"/>
                  </a:lnTo>
                  <a:lnTo>
                    <a:pt x="3604" y="143"/>
                  </a:lnTo>
                  <a:lnTo>
                    <a:pt x="3402" y="144"/>
                  </a:lnTo>
                  <a:lnTo>
                    <a:pt x="3262" y="146"/>
                  </a:lnTo>
                  <a:lnTo>
                    <a:pt x="3053" y="147"/>
                  </a:lnTo>
                  <a:lnTo>
                    <a:pt x="2927" y="150"/>
                  </a:lnTo>
                  <a:lnTo>
                    <a:pt x="2625" y="151"/>
                  </a:lnTo>
                  <a:lnTo>
                    <a:pt x="2559" y="153"/>
                  </a:lnTo>
                  <a:lnTo>
                    <a:pt x="2146" y="154"/>
                  </a:lnTo>
                  <a:lnTo>
                    <a:pt x="567" y="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5"/>
            <p:cNvSpPr/>
            <p:nvPr/>
          </p:nvSpPr>
          <p:spPr>
            <a:xfrm>
              <a:off x="4628176" y="4838544"/>
              <a:ext cx="821557" cy="957182"/>
            </a:xfrm>
            <a:custGeom>
              <a:avLst/>
              <a:gdLst/>
              <a:ahLst/>
              <a:cxnLst/>
              <a:rect l="l" t="t" r="r" b="b"/>
              <a:pathLst>
                <a:path w="5390" h="6280" extrusionOk="0">
                  <a:moveTo>
                    <a:pt x="1" y="0"/>
                  </a:moveTo>
                  <a:lnTo>
                    <a:pt x="1" y="0"/>
                  </a:lnTo>
                  <a:cubicBezTo>
                    <a:pt x="1" y="0"/>
                    <a:pt x="1300" y="1923"/>
                    <a:pt x="1523" y="1998"/>
                  </a:cubicBezTo>
                  <a:cubicBezTo>
                    <a:pt x="1746" y="2075"/>
                    <a:pt x="2864" y="3321"/>
                    <a:pt x="2864" y="3321"/>
                  </a:cubicBezTo>
                  <a:cubicBezTo>
                    <a:pt x="2864" y="3321"/>
                    <a:pt x="3191" y="4011"/>
                    <a:pt x="3258" y="4082"/>
                  </a:cubicBezTo>
                  <a:cubicBezTo>
                    <a:pt x="3326" y="4152"/>
                    <a:pt x="4142" y="4737"/>
                    <a:pt x="4142" y="4737"/>
                  </a:cubicBezTo>
                  <a:cubicBezTo>
                    <a:pt x="4142" y="4737"/>
                    <a:pt x="4511" y="5170"/>
                    <a:pt x="4623" y="5286"/>
                  </a:cubicBezTo>
                  <a:cubicBezTo>
                    <a:pt x="4735" y="5402"/>
                    <a:pt x="5202" y="6015"/>
                    <a:pt x="5269" y="6131"/>
                  </a:cubicBezTo>
                  <a:cubicBezTo>
                    <a:pt x="5284" y="6156"/>
                    <a:pt x="5330" y="6210"/>
                    <a:pt x="5390" y="6279"/>
                  </a:cubicBezTo>
                  <a:lnTo>
                    <a:pt x="4790" y="5001"/>
                  </a:lnTo>
                  <a:lnTo>
                    <a:pt x="3489" y="4091"/>
                  </a:lnTo>
                  <a:lnTo>
                    <a:pt x="2742" y="2724"/>
                  </a:lnTo>
                  <a:lnTo>
                    <a:pt x="2159" y="2251"/>
                  </a:lnTo>
                  <a:lnTo>
                    <a:pt x="1687" y="1233"/>
                  </a:lnTo>
                  <a:lnTo>
                    <a:pt x="1804" y="1927"/>
                  </a:lnTo>
                  <a:lnTo>
                    <a:pt x="1128" y="1066"/>
                  </a:lnTo>
                  <a:lnTo>
                    <a:pt x="567" y="3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5"/>
            <p:cNvSpPr/>
            <p:nvPr/>
          </p:nvSpPr>
          <p:spPr>
            <a:xfrm>
              <a:off x="5369701" y="5015503"/>
              <a:ext cx="456810" cy="935539"/>
            </a:xfrm>
            <a:custGeom>
              <a:avLst/>
              <a:gdLst/>
              <a:ahLst/>
              <a:cxnLst/>
              <a:rect l="l" t="t" r="r" b="b"/>
              <a:pathLst>
                <a:path w="2997" h="6138" extrusionOk="0">
                  <a:moveTo>
                    <a:pt x="1397" y="1"/>
                  </a:moveTo>
                  <a:lnTo>
                    <a:pt x="1" y="220"/>
                  </a:lnTo>
                  <a:lnTo>
                    <a:pt x="381" y="1389"/>
                  </a:lnTo>
                  <a:lnTo>
                    <a:pt x="1079" y="2696"/>
                  </a:lnTo>
                  <a:lnTo>
                    <a:pt x="1602" y="4309"/>
                  </a:lnTo>
                  <a:lnTo>
                    <a:pt x="1602" y="2949"/>
                  </a:lnTo>
                  <a:lnTo>
                    <a:pt x="1289" y="1608"/>
                  </a:lnTo>
                  <a:lnTo>
                    <a:pt x="1978" y="2539"/>
                  </a:lnTo>
                  <a:lnTo>
                    <a:pt x="2160" y="3264"/>
                  </a:lnTo>
                  <a:lnTo>
                    <a:pt x="2288" y="3946"/>
                  </a:lnTo>
                  <a:lnTo>
                    <a:pt x="2667" y="5552"/>
                  </a:lnTo>
                  <a:lnTo>
                    <a:pt x="2996" y="6138"/>
                  </a:lnTo>
                  <a:lnTo>
                    <a:pt x="2282" y="1466"/>
                  </a:lnTo>
                  <a:lnTo>
                    <a:pt x="1855" y="683"/>
                  </a:lnTo>
                  <a:lnTo>
                    <a:pt x="1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5"/>
            <p:cNvSpPr/>
            <p:nvPr/>
          </p:nvSpPr>
          <p:spPr>
            <a:xfrm>
              <a:off x="5343790" y="5216241"/>
              <a:ext cx="638345" cy="788608"/>
            </a:xfrm>
            <a:custGeom>
              <a:avLst/>
              <a:gdLst/>
              <a:ahLst/>
              <a:cxnLst/>
              <a:rect l="l" t="t" r="r" b="b"/>
              <a:pathLst>
                <a:path w="4188" h="5174" extrusionOk="0">
                  <a:moveTo>
                    <a:pt x="1" y="1"/>
                  </a:moveTo>
                  <a:lnTo>
                    <a:pt x="1" y="1"/>
                  </a:lnTo>
                  <a:cubicBezTo>
                    <a:pt x="364" y="673"/>
                    <a:pt x="666" y="2165"/>
                    <a:pt x="666" y="2165"/>
                  </a:cubicBezTo>
                  <a:lnTo>
                    <a:pt x="869" y="3207"/>
                  </a:lnTo>
                  <a:cubicBezTo>
                    <a:pt x="869" y="3207"/>
                    <a:pt x="1088" y="3527"/>
                    <a:pt x="1212" y="3679"/>
                  </a:cubicBezTo>
                  <a:cubicBezTo>
                    <a:pt x="1550" y="4093"/>
                    <a:pt x="1833" y="4546"/>
                    <a:pt x="2054" y="5028"/>
                  </a:cubicBezTo>
                  <a:lnTo>
                    <a:pt x="3266" y="5111"/>
                  </a:lnTo>
                  <a:lnTo>
                    <a:pt x="3266" y="5111"/>
                  </a:lnTo>
                  <a:cubicBezTo>
                    <a:pt x="2777" y="4521"/>
                    <a:pt x="2285" y="3932"/>
                    <a:pt x="1797" y="3344"/>
                  </a:cubicBezTo>
                  <a:cubicBezTo>
                    <a:pt x="1522" y="3013"/>
                    <a:pt x="1238" y="2661"/>
                    <a:pt x="1177" y="2243"/>
                  </a:cubicBezTo>
                  <a:cubicBezTo>
                    <a:pt x="1152" y="2075"/>
                    <a:pt x="1125" y="1736"/>
                    <a:pt x="1125" y="1736"/>
                  </a:cubicBezTo>
                  <a:lnTo>
                    <a:pt x="956" y="1363"/>
                  </a:lnTo>
                  <a:cubicBezTo>
                    <a:pt x="956" y="1363"/>
                    <a:pt x="359" y="428"/>
                    <a:pt x="1" y="1"/>
                  </a:cubicBezTo>
                  <a:close/>
                  <a:moveTo>
                    <a:pt x="3266" y="5111"/>
                  </a:moveTo>
                  <a:cubicBezTo>
                    <a:pt x="3276" y="5123"/>
                    <a:pt x="3286" y="5134"/>
                    <a:pt x="3296" y="5146"/>
                  </a:cubicBezTo>
                  <a:cubicBezTo>
                    <a:pt x="3306" y="5136"/>
                    <a:pt x="3316" y="5126"/>
                    <a:pt x="3325" y="5115"/>
                  </a:cubicBezTo>
                  <a:lnTo>
                    <a:pt x="3325" y="5115"/>
                  </a:lnTo>
                  <a:lnTo>
                    <a:pt x="3266" y="5111"/>
                  </a:lnTo>
                  <a:close/>
                  <a:moveTo>
                    <a:pt x="2256" y="458"/>
                  </a:moveTo>
                  <a:lnTo>
                    <a:pt x="2648" y="2825"/>
                  </a:lnTo>
                  <a:cubicBezTo>
                    <a:pt x="2648" y="2825"/>
                    <a:pt x="3120" y="3755"/>
                    <a:pt x="3323" y="4234"/>
                  </a:cubicBezTo>
                  <a:cubicBezTo>
                    <a:pt x="3444" y="4521"/>
                    <a:pt x="3526" y="4883"/>
                    <a:pt x="3325" y="5115"/>
                  </a:cubicBezTo>
                  <a:lnTo>
                    <a:pt x="3325" y="5115"/>
                  </a:lnTo>
                  <a:lnTo>
                    <a:pt x="4187" y="5174"/>
                  </a:lnTo>
                  <a:cubicBezTo>
                    <a:pt x="4067" y="4858"/>
                    <a:pt x="3191" y="2997"/>
                    <a:pt x="3191" y="2997"/>
                  </a:cubicBezTo>
                  <a:lnTo>
                    <a:pt x="2256" y="458"/>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5"/>
            <p:cNvSpPr/>
            <p:nvPr/>
          </p:nvSpPr>
          <p:spPr>
            <a:xfrm>
              <a:off x="4994747" y="4897378"/>
              <a:ext cx="365357" cy="588027"/>
            </a:xfrm>
            <a:custGeom>
              <a:avLst/>
              <a:gdLst/>
              <a:ahLst/>
              <a:cxnLst/>
              <a:rect l="l" t="t" r="r" b="b"/>
              <a:pathLst>
                <a:path w="2397" h="3858" extrusionOk="0">
                  <a:moveTo>
                    <a:pt x="1" y="0"/>
                  </a:moveTo>
                  <a:lnTo>
                    <a:pt x="356" y="681"/>
                  </a:lnTo>
                  <a:lnTo>
                    <a:pt x="1569" y="2128"/>
                  </a:lnTo>
                  <a:lnTo>
                    <a:pt x="1983" y="3035"/>
                  </a:lnTo>
                  <a:lnTo>
                    <a:pt x="2397" y="3857"/>
                  </a:lnTo>
                  <a:lnTo>
                    <a:pt x="1865" y="1730"/>
                  </a:lnTo>
                  <a:lnTo>
                    <a:pt x="1607" y="1069"/>
                  </a:lnTo>
                  <a:lnTo>
                    <a:pt x="22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5"/>
            <p:cNvSpPr/>
            <p:nvPr/>
          </p:nvSpPr>
          <p:spPr>
            <a:xfrm>
              <a:off x="5844186" y="5557052"/>
              <a:ext cx="822777" cy="668046"/>
            </a:xfrm>
            <a:custGeom>
              <a:avLst/>
              <a:gdLst/>
              <a:ahLst/>
              <a:cxnLst/>
              <a:rect l="l" t="t" r="r" b="b"/>
              <a:pathLst>
                <a:path w="5398" h="4383" extrusionOk="0">
                  <a:moveTo>
                    <a:pt x="75" y="0"/>
                  </a:moveTo>
                  <a:cubicBezTo>
                    <a:pt x="1" y="0"/>
                    <a:pt x="288" y="462"/>
                    <a:pt x="367" y="588"/>
                  </a:cubicBezTo>
                  <a:cubicBezTo>
                    <a:pt x="380" y="607"/>
                    <a:pt x="387" y="618"/>
                    <a:pt x="387" y="618"/>
                  </a:cubicBezTo>
                  <a:cubicBezTo>
                    <a:pt x="387" y="618"/>
                    <a:pt x="483" y="958"/>
                    <a:pt x="602" y="1321"/>
                  </a:cubicBezTo>
                  <a:cubicBezTo>
                    <a:pt x="634" y="1416"/>
                    <a:pt x="667" y="1512"/>
                    <a:pt x="701" y="1604"/>
                  </a:cubicBezTo>
                  <a:cubicBezTo>
                    <a:pt x="797" y="1872"/>
                    <a:pt x="898" y="2104"/>
                    <a:pt x="971" y="2165"/>
                  </a:cubicBezTo>
                  <a:cubicBezTo>
                    <a:pt x="1167" y="2331"/>
                    <a:pt x="1632" y="2911"/>
                    <a:pt x="1632" y="2911"/>
                  </a:cubicBezTo>
                  <a:lnTo>
                    <a:pt x="2040" y="4382"/>
                  </a:lnTo>
                  <a:lnTo>
                    <a:pt x="4867" y="4382"/>
                  </a:lnTo>
                  <a:lnTo>
                    <a:pt x="5397" y="3173"/>
                  </a:lnTo>
                  <a:lnTo>
                    <a:pt x="5203" y="761"/>
                  </a:lnTo>
                  <a:lnTo>
                    <a:pt x="4642" y="588"/>
                  </a:lnTo>
                  <a:lnTo>
                    <a:pt x="3441" y="222"/>
                  </a:lnTo>
                  <a:cubicBezTo>
                    <a:pt x="3441" y="222"/>
                    <a:pt x="2224" y="151"/>
                    <a:pt x="1254" y="88"/>
                  </a:cubicBezTo>
                  <a:cubicBezTo>
                    <a:pt x="688" y="52"/>
                    <a:pt x="207" y="20"/>
                    <a:pt x="101" y="6"/>
                  </a:cubicBezTo>
                  <a:cubicBezTo>
                    <a:pt x="94" y="4"/>
                    <a:pt x="90" y="4"/>
                    <a:pt x="82" y="1"/>
                  </a:cubicBezTo>
                  <a:cubicBezTo>
                    <a:pt x="80" y="1"/>
                    <a:pt x="77" y="0"/>
                    <a:pt x="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5"/>
            <p:cNvSpPr/>
            <p:nvPr/>
          </p:nvSpPr>
          <p:spPr>
            <a:xfrm>
              <a:off x="4305654" y="4490111"/>
              <a:ext cx="5252175" cy="1734968"/>
            </a:xfrm>
            <a:custGeom>
              <a:avLst/>
              <a:gdLst/>
              <a:ahLst/>
              <a:cxnLst/>
              <a:rect l="l" t="t" r="r" b="b"/>
              <a:pathLst>
                <a:path w="34458" h="11383" extrusionOk="0">
                  <a:moveTo>
                    <a:pt x="34286" y="0"/>
                  </a:moveTo>
                  <a:lnTo>
                    <a:pt x="34166" y="8"/>
                  </a:lnTo>
                  <a:lnTo>
                    <a:pt x="28347" y="308"/>
                  </a:lnTo>
                  <a:lnTo>
                    <a:pt x="26378" y="413"/>
                  </a:lnTo>
                  <a:cubicBezTo>
                    <a:pt x="26378" y="413"/>
                    <a:pt x="24446" y="757"/>
                    <a:pt x="23941" y="757"/>
                  </a:cubicBezTo>
                  <a:cubicBezTo>
                    <a:pt x="23920" y="757"/>
                    <a:pt x="23902" y="757"/>
                    <a:pt x="23886" y="756"/>
                  </a:cubicBezTo>
                  <a:cubicBezTo>
                    <a:pt x="22546" y="648"/>
                    <a:pt x="20034" y="413"/>
                    <a:pt x="20034" y="413"/>
                  </a:cubicBezTo>
                  <a:cubicBezTo>
                    <a:pt x="20034" y="413"/>
                    <a:pt x="18857" y="727"/>
                    <a:pt x="18259" y="843"/>
                  </a:cubicBezTo>
                  <a:cubicBezTo>
                    <a:pt x="17505" y="989"/>
                    <a:pt x="16730" y="1010"/>
                    <a:pt x="15959" y="1040"/>
                  </a:cubicBezTo>
                  <a:cubicBezTo>
                    <a:pt x="15563" y="1056"/>
                    <a:pt x="15207" y="1062"/>
                    <a:pt x="14878" y="1062"/>
                  </a:cubicBezTo>
                  <a:cubicBezTo>
                    <a:pt x="13883" y="1062"/>
                    <a:pt x="13131" y="1007"/>
                    <a:pt x="12249" y="1007"/>
                  </a:cubicBezTo>
                  <a:cubicBezTo>
                    <a:pt x="11696" y="1007"/>
                    <a:pt x="11093" y="1029"/>
                    <a:pt x="10346" y="1100"/>
                  </a:cubicBezTo>
                  <a:cubicBezTo>
                    <a:pt x="10089" y="1126"/>
                    <a:pt x="8103" y="1422"/>
                    <a:pt x="7846" y="1445"/>
                  </a:cubicBezTo>
                  <a:cubicBezTo>
                    <a:pt x="7536" y="1474"/>
                    <a:pt x="7320" y="1694"/>
                    <a:pt x="7159" y="1753"/>
                  </a:cubicBezTo>
                  <a:cubicBezTo>
                    <a:pt x="4856" y="1974"/>
                    <a:pt x="4421" y="2064"/>
                    <a:pt x="2120" y="2283"/>
                  </a:cubicBezTo>
                  <a:cubicBezTo>
                    <a:pt x="2352" y="2315"/>
                    <a:pt x="2548" y="2349"/>
                    <a:pt x="2719" y="2383"/>
                  </a:cubicBezTo>
                  <a:cubicBezTo>
                    <a:pt x="3093" y="2462"/>
                    <a:pt x="3345" y="2549"/>
                    <a:pt x="3581" y="2636"/>
                  </a:cubicBezTo>
                  <a:cubicBezTo>
                    <a:pt x="3607" y="2646"/>
                    <a:pt x="3631" y="2656"/>
                    <a:pt x="3658" y="2665"/>
                  </a:cubicBezTo>
                  <a:cubicBezTo>
                    <a:pt x="3762" y="2703"/>
                    <a:pt x="3867" y="2744"/>
                    <a:pt x="3980" y="2781"/>
                  </a:cubicBezTo>
                  <a:cubicBezTo>
                    <a:pt x="4022" y="2796"/>
                    <a:pt x="4066" y="2810"/>
                    <a:pt x="4111" y="2825"/>
                  </a:cubicBezTo>
                  <a:cubicBezTo>
                    <a:pt x="4169" y="2842"/>
                    <a:pt x="4231" y="2861"/>
                    <a:pt x="4296" y="2879"/>
                  </a:cubicBezTo>
                  <a:cubicBezTo>
                    <a:pt x="4324" y="2886"/>
                    <a:pt x="4353" y="2893"/>
                    <a:pt x="4382" y="2900"/>
                  </a:cubicBezTo>
                  <a:cubicBezTo>
                    <a:pt x="4447" y="2918"/>
                    <a:pt x="4516" y="2934"/>
                    <a:pt x="4588" y="2950"/>
                  </a:cubicBezTo>
                  <a:cubicBezTo>
                    <a:pt x="4617" y="2956"/>
                    <a:pt x="4646" y="2963"/>
                    <a:pt x="4677" y="2969"/>
                  </a:cubicBezTo>
                  <a:cubicBezTo>
                    <a:pt x="4735" y="2980"/>
                    <a:pt x="4793" y="2992"/>
                    <a:pt x="4857" y="3002"/>
                  </a:cubicBezTo>
                  <a:cubicBezTo>
                    <a:pt x="4886" y="3008"/>
                    <a:pt x="4915" y="3014"/>
                    <a:pt x="4946" y="3017"/>
                  </a:cubicBezTo>
                  <a:cubicBezTo>
                    <a:pt x="5040" y="3034"/>
                    <a:pt x="5139" y="3049"/>
                    <a:pt x="5248" y="3063"/>
                  </a:cubicBezTo>
                  <a:cubicBezTo>
                    <a:pt x="5378" y="3080"/>
                    <a:pt x="5519" y="3102"/>
                    <a:pt x="5641" y="3146"/>
                  </a:cubicBezTo>
                  <a:cubicBezTo>
                    <a:pt x="5736" y="3181"/>
                    <a:pt x="5820" y="3226"/>
                    <a:pt x="5885" y="3295"/>
                  </a:cubicBezTo>
                  <a:cubicBezTo>
                    <a:pt x="6004" y="3423"/>
                    <a:pt x="6026" y="3603"/>
                    <a:pt x="6129" y="3746"/>
                  </a:cubicBezTo>
                  <a:cubicBezTo>
                    <a:pt x="6273" y="3939"/>
                    <a:pt x="6543" y="4024"/>
                    <a:pt x="6796" y="4098"/>
                  </a:cubicBezTo>
                  <a:cubicBezTo>
                    <a:pt x="6918" y="4135"/>
                    <a:pt x="7037" y="4171"/>
                    <a:pt x="7159" y="4207"/>
                  </a:cubicBezTo>
                  <a:cubicBezTo>
                    <a:pt x="7613" y="4345"/>
                    <a:pt x="8066" y="4491"/>
                    <a:pt x="8528" y="4602"/>
                  </a:cubicBezTo>
                  <a:cubicBezTo>
                    <a:pt x="8604" y="4621"/>
                    <a:pt x="8682" y="4640"/>
                    <a:pt x="8760" y="4656"/>
                  </a:cubicBezTo>
                  <a:cubicBezTo>
                    <a:pt x="8913" y="4689"/>
                    <a:pt x="9061" y="4742"/>
                    <a:pt x="9206" y="4809"/>
                  </a:cubicBezTo>
                  <a:cubicBezTo>
                    <a:pt x="9588" y="4983"/>
                    <a:pt x="9944" y="5249"/>
                    <a:pt x="10260" y="5474"/>
                  </a:cubicBezTo>
                  <a:cubicBezTo>
                    <a:pt x="10351" y="5535"/>
                    <a:pt x="10439" y="5600"/>
                    <a:pt x="10542" y="5642"/>
                  </a:cubicBezTo>
                  <a:cubicBezTo>
                    <a:pt x="10629" y="5678"/>
                    <a:pt x="10725" y="5699"/>
                    <a:pt x="10820" y="5718"/>
                  </a:cubicBezTo>
                  <a:cubicBezTo>
                    <a:pt x="11676" y="5890"/>
                    <a:pt x="12536" y="6066"/>
                    <a:pt x="13403" y="6181"/>
                  </a:cubicBezTo>
                  <a:cubicBezTo>
                    <a:pt x="13509" y="6195"/>
                    <a:pt x="13612" y="6207"/>
                    <a:pt x="13715" y="6219"/>
                  </a:cubicBezTo>
                  <a:cubicBezTo>
                    <a:pt x="13677" y="6229"/>
                    <a:pt x="13641" y="6236"/>
                    <a:pt x="13606" y="6243"/>
                  </a:cubicBezTo>
                  <a:cubicBezTo>
                    <a:pt x="12465" y="6495"/>
                    <a:pt x="11321" y="6749"/>
                    <a:pt x="10178" y="7003"/>
                  </a:cubicBezTo>
                  <a:cubicBezTo>
                    <a:pt x="10185" y="7006"/>
                    <a:pt x="10191" y="7006"/>
                    <a:pt x="10198" y="7007"/>
                  </a:cubicBezTo>
                  <a:cubicBezTo>
                    <a:pt x="10452" y="7058"/>
                    <a:pt x="10709" y="7109"/>
                    <a:pt x="10965" y="7160"/>
                  </a:cubicBezTo>
                  <a:cubicBezTo>
                    <a:pt x="11152" y="7196"/>
                    <a:pt x="11355" y="7241"/>
                    <a:pt x="11469" y="7376"/>
                  </a:cubicBezTo>
                  <a:cubicBezTo>
                    <a:pt x="11508" y="7422"/>
                    <a:pt x="11531" y="7478"/>
                    <a:pt x="11580" y="7517"/>
                  </a:cubicBezTo>
                  <a:cubicBezTo>
                    <a:pt x="11631" y="7559"/>
                    <a:pt x="11701" y="7576"/>
                    <a:pt x="11769" y="7589"/>
                  </a:cubicBezTo>
                  <a:cubicBezTo>
                    <a:pt x="11790" y="7591"/>
                    <a:pt x="11810" y="7595"/>
                    <a:pt x="11829" y="7598"/>
                  </a:cubicBezTo>
                  <a:cubicBezTo>
                    <a:pt x="12185" y="7655"/>
                    <a:pt x="12951" y="7649"/>
                    <a:pt x="13221" y="7857"/>
                  </a:cubicBezTo>
                  <a:cubicBezTo>
                    <a:pt x="13060" y="7939"/>
                    <a:pt x="12797" y="7961"/>
                    <a:pt x="12606" y="8002"/>
                  </a:cubicBezTo>
                  <a:cubicBezTo>
                    <a:pt x="11374" y="8263"/>
                    <a:pt x="11531" y="8167"/>
                    <a:pt x="10699" y="8324"/>
                  </a:cubicBezTo>
                  <a:cubicBezTo>
                    <a:pt x="10587" y="8346"/>
                    <a:pt x="10459" y="8372"/>
                    <a:pt x="10307" y="8403"/>
                  </a:cubicBezTo>
                  <a:cubicBezTo>
                    <a:pt x="10268" y="8410"/>
                    <a:pt x="10229" y="8419"/>
                    <a:pt x="10186" y="8429"/>
                  </a:cubicBezTo>
                  <a:lnTo>
                    <a:pt x="9926" y="8538"/>
                  </a:lnTo>
                  <a:lnTo>
                    <a:pt x="9828" y="8580"/>
                  </a:lnTo>
                  <a:lnTo>
                    <a:pt x="9575" y="8684"/>
                  </a:lnTo>
                  <a:lnTo>
                    <a:pt x="9563" y="8689"/>
                  </a:lnTo>
                  <a:lnTo>
                    <a:pt x="9218" y="8834"/>
                  </a:lnTo>
                  <a:lnTo>
                    <a:pt x="8511" y="9129"/>
                  </a:lnTo>
                  <a:lnTo>
                    <a:pt x="8166" y="9274"/>
                  </a:lnTo>
                  <a:lnTo>
                    <a:pt x="7925" y="9374"/>
                  </a:lnTo>
                  <a:lnTo>
                    <a:pt x="6584" y="9409"/>
                  </a:lnTo>
                  <a:lnTo>
                    <a:pt x="4087" y="10819"/>
                  </a:lnTo>
                  <a:lnTo>
                    <a:pt x="1" y="11382"/>
                  </a:lnTo>
                  <a:lnTo>
                    <a:pt x="34160" y="11382"/>
                  </a:lnTo>
                  <a:lnTo>
                    <a:pt x="34160" y="416"/>
                  </a:lnTo>
                  <a:lnTo>
                    <a:pt x="34458" y="401"/>
                  </a:lnTo>
                  <a:lnTo>
                    <a:pt x="34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5"/>
            <p:cNvSpPr/>
            <p:nvPr/>
          </p:nvSpPr>
          <p:spPr>
            <a:xfrm>
              <a:off x="4305654" y="5441823"/>
              <a:ext cx="2109680" cy="783426"/>
            </a:xfrm>
            <a:custGeom>
              <a:avLst/>
              <a:gdLst/>
              <a:ahLst/>
              <a:cxnLst/>
              <a:rect l="l" t="t" r="r" b="b"/>
              <a:pathLst>
                <a:path w="13841" h="5140" extrusionOk="0">
                  <a:moveTo>
                    <a:pt x="13606" y="1"/>
                  </a:moveTo>
                  <a:cubicBezTo>
                    <a:pt x="12465" y="253"/>
                    <a:pt x="11321" y="508"/>
                    <a:pt x="10178" y="762"/>
                  </a:cubicBezTo>
                  <a:cubicBezTo>
                    <a:pt x="10185" y="763"/>
                    <a:pt x="10191" y="763"/>
                    <a:pt x="10198" y="765"/>
                  </a:cubicBezTo>
                  <a:cubicBezTo>
                    <a:pt x="10452" y="815"/>
                    <a:pt x="10709" y="866"/>
                    <a:pt x="10965" y="917"/>
                  </a:cubicBezTo>
                  <a:cubicBezTo>
                    <a:pt x="11152" y="953"/>
                    <a:pt x="11355" y="998"/>
                    <a:pt x="11469" y="1133"/>
                  </a:cubicBezTo>
                  <a:cubicBezTo>
                    <a:pt x="11508" y="1180"/>
                    <a:pt x="11531" y="1235"/>
                    <a:pt x="11580" y="1274"/>
                  </a:cubicBezTo>
                  <a:cubicBezTo>
                    <a:pt x="11631" y="1316"/>
                    <a:pt x="11701" y="1335"/>
                    <a:pt x="11769" y="1347"/>
                  </a:cubicBezTo>
                  <a:cubicBezTo>
                    <a:pt x="11790" y="1350"/>
                    <a:pt x="11810" y="1353"/>
                    <a:pt x="11829" y="1357"/>
                  </a:cubicBezTo>
                  <a:cubicBezTo>
                    <a:pt x="12185" y="1412"/>
                    <a:pt x="12951" y="1408"/>
                    <a:pt x="13221" y="1614"/>
                  </a:cubicBezTo>
                  <a:cubicBezTo>
                    <a:pt x="13060" y="1698"/>
                    <a:pt x="12797" y="1720"/>
                    <a:pt x="12606" y="1759"/>
                  </a:cubicBezTo>
                  <a:cubicBezTo>
                    <a:pt x="11374" y="2021"/>
                    <a:pt x="11531" y="1925"/>
                    <a:pt x="10699" y="2083"/>
                  </a:cubicBezTo>
                  <a:cubicBezTo>
                    <a:pt x="10587" y="2105"/>
                    <a:pt x="10458" y="2130"/>
                    <a:pt x="10307" y="2160"/>
                  </a:cubicBezTo>
                  <a:cubicBezTo>
                    <a:pt x="10268" y="2167"/>
                    <a:pt x="10229" y="2178"/>
                    <a:pt x="10186" y="2186"/>
                  </a:cubicBezTo>
                  <a:lnTo>
                    <a:pt x="9926" y="2295"/>
                  </a:lnTo>
                  <a:lnTo>
                    <a:pt x="9826" y="2337"/>
                  </a:lnTo>
                  <a:lnTo>
                    <a:pt x="9575" y="2442"/>
                  </a:lnTo>
                  <a:lnTo>
                    <a:pt x="9563" y="2446"/>
                  </a:lnTo>
                  <a:lnTo>
                    <a:pt x="9216" y="2591"/>
                  </a:lnTo>
                  <a:lnTo>
                    <a:pt x="8511" y="2886"/>
                  </a:lnTo>
                  <a:lnTo>
                    <a:pt x="8166" y="3031"/>
                  </a:lnTo>
                  <a:lnTo>
                    <a:pt x="7924" y="3132"/>
                  </a:lnTo>
                  <a:lnTo>
                    <a:pt x="6584" y="3166"/>
                  </a:lnTo>
                  <a:lnTo>
                    <a:pt x="4087" y="4576"/>
                  </a:lnTo>
                  <a:lnTo>
                    <a:pt x="1" y="5140"/>
                  </a:lnTo>
                  <a:lnTo>
                    <a:pt x="1174" y="5140"/>
                  </a:lnTo>
                  <a:cubicBezTo>
                    <a:pt x="2613" y="4925"/>
                    <a:pt x="4050" y="4709"/>
                    <a:pt x="4050" y="4709"/>
                  </a:cubicBezTo>
                  <a:cubicBezTo>
                    <a:pt x="4050" y="4709"/>
                    <a:pt x="4873" y="4665"/>
                    <a:pt x="5815" y="4065"/>
                  </a:cubicBezTo>
                  <a:cubicBezTo>
                    <a:pt x="6112" y="3877"/>
                    <a:pt x="6717" y="3458"/>
                    <a:pt x="6717" y="3458"/>
                  </a:cubicBezTo>
                  <a:cubicBezTo>
                    <a:pt x="6717" y="3458"/>
                    <a:pt x="7433" y="3340"/>
                    <a:pt x="7712" y="3340"/>
                  </a:cubicBezTo>
                  <a:cubicBezTo>
                    <a:pt x="7733" y="3340"/>
                    <a:pt x="7752" y="3341"/>
                    <a:pt x="7767" y="3342"/>
                  </a:cubicBezTo>
                  <a:cubicBezTo>
                    <a:pt x="7811" y="3346"/>
                    <a:pt x="7854" y="3348"/>
                    <a:pt x="7897" y="3348"/>
                  </a:cubicBezTo>
                  <a:cubicBezTo>
                    <a:pt x="8049" y="3348"/>
                    <a:pt x="8197" y="3323"/>
                    <a:pt x="8344" y="3281"/>
                  </a:cubicBezTo>
                  <a:cubicBezTo>
                    <a:pt x="8455" y="3249"/>
                    <a:pt x="8564" y="3209"/>
                    <a:pt x="8670" y="3162"/>
                  </a:cubicBezTo>
                  <a:cubicBezTo>
                    <a:pt x="8913" y="3058"/>
                    <a:pt x="9150" y="2922"/>
                    <a:pt x="9389" y="2799"/>
                  </a:cubicBezTo>
                  <a:cubicBezTo>
                    <a:pt x="9469" y="2758"/>
                    <a:pt x="9549" y="2716"/>
                    <a:pt x="9632" y="2680"/>
                  </a:cubicBezTo>
                  <a:cubicBezTo>
                    <a:pt x="9704" y="2647"/>
                    <a:pt x="9777" y="2616"/>
                    <a:pt x="9850" y="2587"/>
                  </a:cubicBezTo>
                  <a:cubicBezTo>
                    <a:pt x="9850" y="2587"/>
                    <a:pt x="9850" y="2586"/>
                    <a:pt x="9851" y="2586"/>
                  </a:cubicBezTo>
                  <a:cubicBezTo>
                    <a:pt x="9857" y="2586"/>
                    <a:pt x="9860" y="2584"/>
                    <a:pt x="9864" y="2583"/>
                  </a:cubicBezTo>
                  <a:cubicBezTo>
                    <a:pt x="9922" y="2558"/>
                    <a:pt x="9977" y="2541"/>
                    <a:pt x="10035" y="2522"/>
                  </a:cubicBezTo>
                  <a:cubicBezTo>
                    <a:pt x="10165" y="2482"/>
                    <a:pt x="10297" y="2449"/>
                    <a:pt x="10430" y="2421"/>
                  </a:cubicBezTo>
                  <a:cubicBezTo>
                    <a:pt x="10549" y="2397"/>
                    <a:pt x="10671" y="2376"/>
                    <a:pt x="10795" y="2360"/>
                  </a:cubicBezTo>
                  <a:cubicBezTo>
                    <a:pt x="11033" y="2326"/>
                    <a:pt x="11274" y="2301"/>
                    <a:pt x="11514" y="2266"/>
                  </a:cubicBezTo>
                  <a:cubicBezTo>
                    <a:pt x="12307" y="2157"/>
                    <a:pt x="13063" y="1857"/>
                    <a:pt x="13840" y="1666"/>
                  </a:cubicBezTo>
                  <a:cubicBezTo>
                    <a:pt x="13666" y="1560"/>
                    <a:pt x="13526" y="1568"/>
                    <a:pt x="13336" y="1502"/>
                  </a:cubicBezTo>
                  <a:cubicBezTo>
                    <a:pt x="13220" y="1459"/>
                    <a:pt x="13085" y="1402"/>
                    <a:pt x="12946" y="1347"/>
                  </a:cubicBezTo>
                  <a:cubicBezTo>
                    <a:pt x="12763" y="1274"/>
                    <a:pt x="12569" y="1212"/>
                    <a:pt x="12407" y="1199"/>
                  </a:cubicBezTo>
                  <a:cubicBezTo>
                    <a:pt x="12269" y="1190"/>
                    <a:pt x="11920" y="1205"/>
                    <a:pt x="11775" y="1176"/>
                  </a:cubicBezTo>
                  <a:cubicBezTo>
                    <a:pt x="11579" y="1136"/>
                    <a:pt x="11563" y="972"/>
                    <a:pt x="11350" y="849"/>
                  </a:cubicBezTo>
                  <a:cubicBezTo>
                    <a:pt x="11276" y="805"/>
                    <a:pt x="11178" y="766"/>
                    <a:pt x="11037" y="741"/>
                  </a:cubicBezTo>
                  <a:cubicBezTo>
                    <a:pt x="12180" y="487"/>
                    <a:pt x="12516" y="253"/>
                    <a:pt x="13606"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5"/>
            <p:cNvSpPr/>
            <p:nvPr/>
          </p:nvSpPr>
          <p:spPr>
            <a:xfrm>
              <a:off x="4627718" y="4489654"/>
              <a:ext cx="4930106" cy="947884"/>
            </a:xfrm>
            <a:custGeom>
              <a:avLst/>
              <a:gdLst/>
              <a:ahLst/>
              <a:cxnLst/>
              <a:rect l="l" t="t" r="r" b="b"/>
              <a:pathLst>
                <a:path w="32345" h="6219" extrusionOk="0">
                  <a:moveTo>
                    <a:pt x="32169" y="1"/>
                  </a:moveTo>
                  <a:lnTo>
                    <a:pt x="32047" y="8"/>
                  </a:lnTo>
                  <a:lnTo>
                    <a:pt x="26230" y="308"/>
                  </a:lnTo>
                  <a:lnTo>
                    <a:pt x="24259" y="412"/>
                  </a:lnTo>
                  <a:cubicBezTo>
                    <a:pt x="24259" y="412"/>
                    <a:pt x="22327" y="757"/>
                    <a:pt x="21822" y="757"/>
                  </a:cubicBezTo>
                  <a:cubicBezTo>
                    <a:pt x="21801" y="757"/>
                    <a:pt x="21783" y="757"/>
                    <a:pt x="21767" y="756"/>
                  </a:cubicBezTo>
                  <a:cubicBezTo>
                    <a:pt x="20428" y="648"/>
                    <a:pt x="17916" y="412"/>
                    <a:pt x="17916" y="412"/>
                  </a:cubicBezTo>
                  <a:cubicBezTo>
                    <a:pt x="17916" y="412"/>
                    <a:pt x="16740" y="727"/>
                    <a:pt x="16140" y="843"/>
                  </a:cubicBezTo>
                  <a:cubicBezTo>
                    <a:pt x="15386" y="989"/>
                    <a:pt x="14612" y="1010"/>
                    <a:pt x="13840" y="1040"/>
                  </a:cubicBezTo>
                  <a:cubicBezTo>
                    <a:pt x="13446" y="1056"/>
                    <a:pt x="13093" y="1062"/>
                    <a:pt x="12765" y="1062"/>
                  </a:cubicBezTo>
                  <a:cubicBezTo>
                    <a:pt x="11768" y="1062"/>
                    <a:pt x="11015" y="1006"/>
                    <a:pt x="10131" y="1006"/>
                  </a:cubicBezTo>
                  <a:cubicBezTo>
                    <a:pt x="9579" y="1006"/>
                    <a:pt x="8975" y="1028"/>
                    <a:pt x="8227" y="1100"/>
                  </a:cubicBezTo>
                  <a:cubicBezTo>
                    <a:pt x="7970" y="1126"/>
                    <a:pt x="5984" y="1421"/>
                    <a:pt x="5727" y="1445"/>
                  </a:cubicBezTo>
                  <a:cubicBezTo>
                    <a:pt x="5417" y="1474"/>
                    <a:pt x="5203" y="1694"/>
                    <a:pt x="5040" y="1753"/>
                  </a:cubicBezTo>
                  <a:cubicBezTo>
                    <a:pt x="2737" y="1973"/>
                    <a:pt x="2303" y="2064"/>
                    <a:pt x="1" y="2283"/>
                  </a:cubicBezTo>
                  <a:cubicBezTo>
                    <a:pt x="233" y="2314"/>
                    <a:pt x="429" y="2349"/>
                    <a:pt x="601" y="2384"/>
                  </a:cubicBezTo>
                  <a:cubicBezTo>
                    <a:pt x="974" y="2462"/>
                    <a:pt x="1226" y="2549"/>
                    <a:pt x="1463" y="2636"/>
                  </a:cubicBezTo>
                  <a:cubicBezTo>
                    <a:pt x="1488" y="2646"/>
                    <a:pt x="1514" y="2655"/>
                    <a:pt x="1539" y="2665"/>
                  </a:cubicBezTo>
                  <a:cubicBezTo>
                    <a:pt x="1645" y="2703"/>
                    <a:pt x="1748" y="2742"/>
                    <a:pt x="1863" y="2781"/>
                  </a:cubicBezTo>
                  <a:cubicBezTo>
                    <a:pt x="1903" y="2796"/>
                    <a:pt x="1947" y="2810"/>
                    <a:pt x="1993" y="2825"/>
                  </a:cubicBezTo>
                  <a:cubicBezTo>
                    <a:pt x="2051" y="2842"/>
                    <a:pt x="2112" y="2861"/>
                    <a:pt x="2178" y="2879"/>
                  </a:cubicBezTo>
                  <a:cubicBezTo>
                    <a:pt x="2205" y="2886"/>
                    <a:pt x="2234" y="2893"/>
                    <a:pt x="2263" y="2901"/>
                  </a:cubicBezTo>
                  <a:cubicBezTo>
                    <a:pt x="2329" y="2916"/>
                    <a:pt x="2397" y="2932"/>
                    <a:pt x="2470" y="2950"/>
                  </a:cubicBezTo>
                  <a:cubicBezTo>
                    <a:pt x="2499" y="2956"/>
                    <a:pt x="2528" y="2962"/>
                    <a:pt x="2560" y="2967"/>
                  </a:cubicBezTo>
                  <a:cubicBezTo>
                    <a:pt x="2618" y="2980"/>
                    <a:pt x="2676" y="2992"/>
                    <a:pt x="2738" y="3002"/>
                  </a:cubicBezTo>
                  <a:cubicBezTo>
                    <a:pt x="2767" y="3008"/>
                    <a:pt x="2796" y="3014"/>
                    <a:pt x="2828" y="3017"/>
                  </a:cubicBezTo>
                  <a:cubicBezTo>
                    <a:pt x="2923" y="3033"/>
                    <a:pt x="3020" y="3047"/>
                    <a:pt x="3129" y="3062"/>
                  </a:cubicBezTo>
                  <a:cubicBezTo>
                    <a:pt x="3260" y="3081"/>
                    <a:pt x="3402" y="3102"/>
                    <a:pt x="3522" y="3146"/>
                  </a:cubicBezTo>
                  <a:cubicBezTo>
                    <a:pt x="3617" y="3179"/>
                    <a:pt x="3701" y="3226"/>
                    <a:pt x="3766" y="3294"/>
                  </a:cubicBezTo>
                  <a:cubicBezTo>
                    <a:pt x="3885" y="3423"/>
                    <a:pt x="3907" y="3603"/>
                    <a:pt x="4012" y="3744"/>
                  </a:cubicBezTo>
                  <a:cubicBezTo>
                    <a:pt x="4154" y="3939"/>
                    <a:pt x="4426" y="4024"/>
                    <a:pt x="4677" y="4099"/>
                  </a:cubicBezTo>
                  <a:cubicBezTo>
                    <a:pt x="4799" y="4135"/>
                    <a:pt x="4919" y="4171"/>
                    <a:pt x="5040" y="4207"/>
                  </a:cubicBezTo>
                  <a:cubicBezTo>
                    <a:pt x="5494" y="4345"/>
                    <a:pt x="5947" y="4491"/>
                    <a:pt x="6409" y="4601"/>
                  </a:cubicBezTo>
                  <a:cubicBezTo>
                    <a:pt x="6485" y="4621"/>
                    <a:pt x="6563" y="4639"/>
                    <a:pt x="6642" y="4656"/>
                  </a:cubicBezTo>
                  <a:cubicBezTo>
                    <a:pt x="6794" y="4688"/>
                    <a:pt x="6942" y="4742"/>
                    <a:pt x="7087" y="4809"/>
                  </a:cubicBezTo>
                  <a:cubicBezTo>
                    <a:pt x="7469" y="4983"/>
                    <a:pt x="7825" y="5247"/>
                    <a:pt x="8143" y="5472"/>
                  </a:cubicBezTo>
                  <a:cubicBezTo>
                    <a:pt x="8232" y="5535"/>
                    <a:pt x="8320" y="5600"/>
                    <a:pt x="8423" y="5642"/>
                  </a:cubicBezTo>
                  <a:cubicBezTo>
                    <a:pt x="8511" y="5678"/>
                    <a:pt x="8608" y="5697"/>
                    <a:pt x="8702" y="5718"/>
                  </a:cubicBezTo>
                  <a:cubicBezTo>
                    <a:pt x="9559" y="5891"/>
                    <a:pt x="10417" y="6066"/>
                    <a:pt x="11284" y="6181"/>
                  </a:cubicBezTo>
                  <a:cubicBezTo>
                    <a:pt x="11369" y="6193"/>
                    <a:pt x="11452" y="6201"/>
                    <a:pt x="11535" y="6211"/>
                  </a:cubicBezTo>
                  <a:lnTo>
                    <a:pt x="11535" y="6211"/>
                  </a:lnTo>
                  <a:cubicBezTo>
                    <a:pt x="11460" y="6202"/>
                    <a:pt x="11386" y="6192"/>
                    <a:pt x="11313" y="6181"/>
                  </a:cubicBezTo>
                  <a:cubicBezTo>
                    <a:pt x="10462" y="6050"/>
                    <a:pt x="9730" y="5790"/>
                    <a:pt x="8866" y="5615"/>
                  </a:cubicBezTo>
                  <a:cubicBezTo>
                    <a:pt x="8772" y="5594"/>
                    <a:pt x="8676" y="5574"/>
                    <a:pt x="8589" y="5538"/>
                  </a:cubicBezTo>
                  <a:cubicBezTo>
                    <a:pt x="8486" y="5497"/>
                    <a:pt x="8397" y="5432"/>
                    <a:pt x="8307" y="5369"/>
                  </a:cubicBezTo>
                  <a:cubicBezTo>
                    <a:pt x="7869" y="5058"/>
                    <a:pt x="7885" y="4748"/>
                    <a:pt x="7331" y="4629"/>
                  </a:cubicBezTo>
                  <a:cubicBezTo>
                    <a:pt x="7240" y="4608"/>
                    <a:pt x="7157" y="4591"/>
                    <a:pt x="7079" y="4572"/>
                  </a:cubicBezTo>
                  <a:cubicBezTo>
                    <a:pt x="7032" y="4562"/>
                    <a:pt x="6986" y="4550"/>
                    <a:pt x="6942" y="4541"/>
                  </a:cubicBezTo>
                  <a:cubicBezTo>
                    <a:pt x="6521" y="4446"/>
                    <a:pt x="6229" y="4361"/>
                    <a:pt x="5721" y="4213"/>
                  </a:cubicBezTo>
                  <a:cubicBezTo>
                    <a:pt x="5567" y="4168"/>
                    <a:pt x="5242" y="4107"/>
                    <a:pt x="4982" y="4024"/>
                  </a:cubicBezTo>
                  <a:cubicBezTo>
                    <a:pt x="4821" y="3972"/>
                    <a:pt x="4684" y="3910"/>
                    <a:pt x="4629" y="3836"/>
                  </a:cubicBezTo>
                  <a:cubicBezTo>
                    <a:pt x="4524" y="3696"/>
                    <a:pt x="4521" y="3628"/>
                    <a:pt x="4401" y="3500"/>
                  </a:cubicBezTo>
                  <a:cubicBezTo>
                    <a:pt x="4320" y="3413"/>
                    <a:pt x="4331" y="3322"/>
                    <a:pt x="4318" y="3235"/>
                  </a:cubicBezTo>
                  <a:cubicBezTo>
                    <a:pt x="4312" y="3197"/>
                    <a:pt x="4302" y="3156"/>
                    <a:pt x="4276" y="3120"/>
                  </a:cubicBezTo>
                  <a:cubicBezTo>
                    <a:pt x="4256" y="3094"/>
                    <a:pt x="4225" y="3065"/>
                    <a:pt x="4183" y="3037"/>
                  </a:cubicBezTo>
                  <a:cubicBezTo>
                    <a:pt x="4179" y="3036"/>
                    <a:pt x="4173" y="3031"/>
                    <a:pt x="4167" y="3028"/>
                  </a:cubicBezTo>
                  <a:cubicBezTo>
                    <a:pt x="4144" y="3014"/>
                    <a:pt x="4122" y="3001"/>
                    <a:pt x="4099" y="2988"/>
                  </a:cubicBezTo>
                  <a:cubicBezTo>
                    <a:pt x="4022" y="2946"/>
                    <a:pt x="3936" y="2921"/>
                    <a:pt x="3753" y="2890"/>
                  </a:cubicBezTo>
                  <a:cubicBezTo>
                    <a:pt x="3752" y="2890"/>
                    <a:pt x="3747" y="2890"/>
                    <a:pt x="3746" y="2887"/>
                  </a:cubicBezTo>
                  <a:cubicBezTo>
                    <a:pt x="3686" y="2880"/>
                    <a:pt x="3617" y="2870"/>
                    <a:pt x="3535" y="2857"/>
                  </a:cubicBezTo>
                  <a:cubicBezTo>
                    <a:pt x="3521" y="2855"/>
                    <a:pt x="3506" y="2854"/>
                    <a:pt x="3490" y="2851"/>
                  </a:cubicBezTo>
                  <a:cubicBezTo>
                    <a:pt x="3409" y="2840"/>
                    <a:pt x="3315" y="2826"/>
                    <a:pt x="3203" y="2812"/>
                  </a:cubicBezTo>
                  <a:cubicBezTo>
                    <a:pt x="3180" y="2810"/>
                    <a:pt x="3156" y="2806"/>
                    <a:pt x="3130" y="2803"/>
                  </a:cubicBezTo>
                  <a:cubicBezTo>
                    <a:pt x="3050" y="2793"/>
                    <a:pt x="2966" y="2783"/>
                    <a:pt x="2873" y="2770"/>
                  </a:cubicBezTo>
                  <a:cubicBezTo>
                    <a:pt x="2815" y="2763"/>
                    <a:pt x="2756" y="2754"/>
                    <a:pt x="2690" y="2747"/>
                  </a:cubicBezTo>
                  <a:cubicBezTo>
                    <a:pt x="2634" y="2738"/>
                    <a:pt x="2576" y="2731"/>
                    <a:pt x="2513" y="2722"/>
                  </a:cubicBezTo>
                  <a:cubicBezTo>
                    <a:pt x="2487" y="2718"/>
                    <a:pt x="2455" y="2713"/>
                    <a:pt x="2426" y="2710"/>
                  </a:cubicBezTo>
                  <a:cubicBezTo>
                    <a:pt x="2380" y="2703"/>
                    <a:pt x="2332" y="2697"/>
                    <a:pt x="2281" y="2690"/>
                  </a:cubicBezTo>
                  <a:cubicBezTo>
                    <a:pt x="2324" y="2684"/>
                    <a:pt x="2368" y="2681"/>
                    <a:pt x="2410" y="2677"/>
                  </a:cubicBezTo>
                  <a:cubicBezTo>
                    <a:pt x="2417" y="2677"/>
                    <a:pt x="2423" y="2675"/>
                    <a:pt x="2429" y="2675"/>
                  </a:cubicBezTo>
                  <a:cubicBezTo>
                    <a:pt x="2461" y="2674"/>
                    <a:pt x="2494" y="2670"/>
                    <a:pt x="2525" y="2667"/>
                  </a:cubicBezTo>
                  <a:cubicBezTo>
                    <a:pt x="2576" y="2661"/>
                    <a:pt x="2625" y="2655"/>
                    <a:pt x="2671" y="2652"/>
                  </a:cubicBezTo>
                  <a:cubicBezTo>
                    <a:pt x="2751" y="2645"/>
                    <a:pt x="2828" y="2636"/>
                    <a:pt x="2898" y="2626"/>
                  </a:cubicBezTo>
                  <a:cubicBezTo>
                    <a:pt x="2966" y="2619"/>
                    <a:pt x="3032" y="2612"/>
                    <a:pt x="3091" y="2603"/>
                  </a:cubicBezTo>
                  <a:cubicBezTo>
                    <a:pt x="3143" y="2596"/>
                    <a:pt x="3193" y="2590"/>
                    <a:pt x="3242" y="2582"/>
                  </a:cubicBezTo>
                  <a:cubicBezTo>
                    <a:pt x="3309" y="2572"/>
                    <a:pt x="3370" y="2564"/>
                    <a:pt x="3431" y="2553"/>
                  </a:cubicBezTo>
                  <a:cubicBezTo>
                    <a:pt x="3489" y="2546"/>
                    <a:pt x="3541" y="2537"/>
                    <a:pt x="3592" y="2529"/>
                  </a:cubicBezTo>
                  <a:cubicBezTo>
                    <a:pt x="3620" y="2523"/>
                    <a:pt x="3644" y="2517"/>
                    <a:pt x="3670" y="2514"/>
                  </a:cubicBezTo>
                  <a:cubicBezTo>
                    <a:pt x="3724" y="2503"/>
                    <a:pt x="3774" y="2494"/>
                    <a:pt x="3823" y="2484"/>
                  </a:cubicBezTo>
                  <a:cubicBezTo>
                    <a:pt x="3881" y="2472"/>
                    <a:pt x="3936" y="2459"/>
                    <a:pt x="3990" y="2447"/>
                  </a:cubicBezTo>
                  <a:cubicBezTo>
                    <a:pt x="4013" y="2442"/>
                    <a:pt x="4035" y="2436"/>
                    <a:pt x="4057" y="2431"/>
                  </a:cubicBezTo>
                  <a:cubicBezTo>
                    <a:pt x="4131" y="2413"/>
                    <a:pt x="4203" y="2395"/>
                    <a:pt x="4277" y="2378"/>
                  </a:cubicBezTo>
                  <a:cubicBezTo>
                    <a:pt x="4311" y="2369"/>
                    <a:pt x="4343" y="2362"/>
                    <a:pt x="4378" y="2355"/>
                  </a:cubicBezTo>
                  <a:cubicBezTo>
                    <a:pt x="4471" y="2333"/>
                    <a:pt x="4571" y="2311"/>
                    <a:pt x="4687" y="2291"/>
                  </a:cubicBezTo>
                  <a:cubicBezTo>
                    <a:pt x="4710" y="2286"/>
                    <a:pt x="4733" y="2282"/>
                    <a:pt x="4757" y="2278"/>
                  </a:cubicBezTo>
                  <a:cubicBezTo>
                    <a:pt x="4905" y="2253"/>
                    <a:pt x="5079" y="2225"/>
                    <a:pt x="5294" y="2198"/>
                  </a:cubicBezTo>
                  <a:cubicBezTo>
                    <a:pt x="5306" y="2198"/>
                    <a:pt x="5319" y="2196"/>
                    <a:pt x="5330" y="2195"/>
                  </a:cubicBezTo>
                  <a:cubicBezTo>
                    <a:pt x="5432" y="2180"/>
                    <a:pt x="5544" y="2167"/>
                    <a:pt x="5664" y="2154"/>
                  </a:cubicBezTo>
                  <a:cubicBezTo>
                    <a:pt x="5696" y="2153"/>
                    <a:pt x="5727" y="2150"/>
                    <a:pt x="5757" y="2145"/>
                  </a:cubicBezTo>
                  <a:cubicBezTo>
                    <a:pt x="5846" y="2137"/>
                    <a:pt x="5940" y="2125"/>
                    <a:pt x="6042" y="2116"/>
                  </a:cubicBezTo>
                  <a:cubicBezTo>
                    <a:pt x="6053" y="2115"/>
                    <a:pt x="6064" y="2115"/>
                    <a:pt x="6075" y="2113"/>
                  </a:cubicBezTo>
                  <a:cubicBezTo>
                    <a:pt x="6104" y="2102"/>
                    <a:pt x="6133" y="2087"/>
                    <a:pt x="6165" y="2067"/>
                  </a:cubicBezTo>
                  <a:cubicBezTo>
                    <a:pt x="6226" y="2034"/>
                    <a:pt x="6293" y="1987"/>
                    <a:pt x="6369" y="1942"/>
                  </a:cubicBezTo>
                  <a:cubicBezTo>
                    <a:pt x="6374" y="1941"/>
                    <a:pt x="6380" y="1936"/>
                    <a:pt x="6383" y="1935"/>
                  </a:cubicBezTo>
                  <a:cubicBezTo>
                    <a:pt x="6492" y="1874"/>
                    <a:pt x="6615" y="1819"/>
                    <a:pt x="6761" y="1804"/>
                  </a:cubicBezTo>
                  <a:cubicBezTo>
                    <a:pt x="6774" y="1803"/>
                    <a:pt x="6793" y="1801"/>
                    <a:pt x="6811" y="1798"/>
                  </a:cubicBezTo>
                  <a:cubicBezTo>
                    <a:pt x="6819" y="1797"/>
                    <a:pt x="6829" y="1797"/>
                    <a:pt x="6838" y="1795"/>
                  </a:cubicBezTo>
                  <a:cubicBezTo>
                    <a:pt x="6977" y="1779"/>
                    <a:pt x="7247" y="1740"/>
                    <a:pt x="7556" y="1697"/>
                  </a:cubicBezTo>
                  <a:cubicBezTo>
                    <a:pt x="7567" y="1695"/>
                    <a:pt x="7580" y="1694"/>
                    <a:pt x="7593" y="1692"/>
                  </a:cubicBezTo>
                  <a:cubicBezTo>
                    <a:pt x="7767" y="1666"/>
                    <a:pt x="7951" y="1639"/>
                    <a:pt x="8136" y="1614"/>
                  </a:cubicBezTo>
                  <a:cubicBezTo>
                    <a:pt x="8140" y="1614"/>
                    <a:pt x="8146" y="1612"/>
                    <a:pt x="8153" y="1612"/>
                  </a:cubicBezTo>
                  <a:cubicBezTo>
                    <a:pt x="8246" y="1598"/>
                    <a:pt x="8341" y="1585"/>
                    <a:pt x="8429" y="1572"/>
                  </a:cubicBezTo>
                  <a:cubicBezTo>
                    <a:pt x="8445" y="1570"/>
                    <a:pt x="8463" y="1569"/>
                    <a:pt x="8480" y="1565"/>
                  </a:cubicBezTo>
                  <a:cubicBezTo>
                    <a:pt x="8662" y="1540"/>
                    <a:pt x="8829" y="1515"/>
                    <a:pt x="8964" y="1498"/>
                  </a:cubicBezTo>
                  <a:cubicBezTo>
                    <a:pt x="8968" y="1498"/>
                    <a:pt x="8972" y="1498"/>
                    <a:pt x="8975" y="1496"/>
                  </a:cubicBezTo>
                  <a:cubicBezTo>
                    <a:pt x="9113" y="1477"/>
                    <a:pt x="9215" y="1463"/>
                    <a:pt x="9261" y="1460"/>
                  </a:cubicBezTo>
                  <a:cubicBezTo>
                    <a:pt x="10009" y="1388"/>
                    <a:pt x="10613" y="1366"/>
                    <a:pt x="11166" y="1366"/>
                  </a:cubicBezTo>
                  <a:cubicBezTo>
                    <a:pt x="12045" y="1366"/>
                    <a:pt x="12794" y="1422"/>
                    <a:pt x="13785" y="1422"/>
                  </a:cubicBezTo>
                  <a:cubicBezTo>
                    <a:pt x="14116" y="1422"/>
                    <a:pt x="14475" y="1416"/>
                    <a:pt x="14874" y="1399"/>
                  </a:cubicBezTo>
                  <a:cubicBezTo>
                    <a:pt x="15645" y="1368"/>
                    <a:pt x="16422" y="1348"/>
                    <a:pt x="17173" y="1201"/>
                  </a:cubicBezTo>
                  <a:cubicBezTo>
                    <a:pt x="17772" y="1084"/>
                    <a:pt x="18949" y="772"/>
                    <a:pt x="18949" y="772"/>
                  </a:cubicBezTo>
                  <a:cubicBezTo>
                    <a:pt x="18949" y="772"/>
                    <a:pt x="21461" y="1007"/>
                    <a:pt x="22800" y="1113"/>
                  </a:cubicBezTo>
                  <a:lnTo>
                    <a:pt x="22811" y="1113"/>
                  </a:lnTo>
                  <a:cubicBezTo>
                    <a:pt x="22825" y="1114"/>
                    <a:pt x="22841" y="1114"/>
                    <a:pt x="22858" y="1114"/>
                  </a:cubicBezTo>
                  <a:cubicBezTo>
                    <a:pt x="23368" y="1114"/>
                    <a:pt x="25293" y="772"/>
                    <a:pt x="25293" y="772"/>
                  </a:cubicBezTo>
                  <a:lnTo>
                    <a:pt x="32047" y="419"/>
                  </a:lnTo>
                  <a:lnTo>
                    <a:pt x="32345" y="404"/>
                  </a:lnTo>
                  <a:lnTo>
                    <a:pt x="32169" y="1"/>
                  </a:lnTo>
                  <a:close/>
                  <a:moveTo>
                    <a:pt x="11535" y="6211"/>
                  </a:moveTo>
                  <a:cubicBezTo>
                    <a:pt x="11556" y="6214"/>
                    <a:pt x="11576" y="6216"/>
                    <a:pt x="11596" y="6219"/>
                  </a:cubicBezTo>
                  <a:cubicBezTo>
                    <a:pt x="11576" y="6216"/>
                    <a:pt x="11556" y="6214"/>
                    <a:pt x="11535" y="621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5"/>
            <p:cNvSpPr/>
            <p:nvPr/>
          </p:nvSpPr>
          <p:spPr>
            <a:xfrm>
              <a:off x="8964690" y="2818062"/>
              <a:ext cx="873381" cy="2426487"/>
            </a:xfrm>
            <a:custGeom>
              <a:avLst/>
              <a:gdLst/>
              <a:ahLst/>
              <a:cxnLst/>
              <a:rect l="l" t="t" r="r" b="b"/>
              <a:pathLst>
                <a:path w="5730" h="15920" extrusionOk="0">
                  <a:moveTo>
                    <a:pt x="2889" y="200"/>
                  </a:moveTo>
                  <a:lnTo>
                    <a:pt x="2892" y="261"/>
                  </a:lnTo>
                  <a:cubicBezTo>
                    <a:pt x="2892" y="239"/>
                    <a:pt x="2890" y="219"/>
                    <a:pt x="2889" y="200"/>
                  </a:cubicBezTo>
                  <a:close/>
                  <a:moveTo>
                    <a:pt x="2874" y="3342"/>
                  </a:moveTo>
                  <a:lnTo>
                    <a:pt x="2871" y="3375"/>
                  </a:lnTo>
                  <a:lnTo>
                    <a:pt x="2871" y="3375"/>
                  </a:lnTo>
                  <a:cubicBezTo>
                    <a:pt x="2872" y="3365"/>
                    <a:pt x="2874" y="3354"/>
                    <a:pt x="2874" y="3342"/>
                  </a:cubicBezTo>
                  <a:close/>
                  <a:moveTo>
                    <a:pt x="2871" y="3375"/>
                  </a:moveTo>
                  <a:lnTo>
                    <a:pt x="2871" y="3375"/>
                  </a:lnTo>
                  <a:cubicBezTo>
                    <a:pt x="2871" y="3379"/>
                    <a:pt x="2870" y="3382"/>
                    <a:pt x="2870" y="3385"/>
                  </a:cubicBezTo>
                  <a:lnTo>
                    <a:pt x="2870" y="3385"/>
                  </a:lnTo>
                  <a:lnTo>
                    <a:pt x="2871" y="3375"/>
                  </a:lnTo>
                  <a:close/>
                  <a:moveTo>
                    <a:pt x="2874" y="3341"/>
                  </a:moveTo>
                  <a:cubicBezTo>
                    <a:pt x="2874" y="3341"/>
                    <a:pt x="2874" y="3342"/>
                    <a:pt x="2874" y="3342"/>
                  </a:cubicBezTo>
                  <a:lnTo>
                    <a:pt x="2874" y="3342"/>
                  </a:lnTo>
                  <a:lnTo>
                    <a:pt x="2874" y="3342"/>
                  </a:lnTo>
                  <a:lnTo>
                    <a:pt x="2874" y="3368"/>
                  </a:lnTo>
                  <a:cubicBezTo>
                    <a:pt x="2871" y="3374"/>
                    <a:pt x="2871" y="3378"/>
                    <a:pt x="2870" y="3386"/>
                  </a:cubicBezTo>
                  <a:lnTo>
                    <a:pt x="2870" y="3386"/>
                  </a:lnTo>
                  <a:cubicBezTo>
                    <a:pt x="2870" y="3386"/>
                    <a:pt x="2870" y="3385"/>
                    <a:pt x="2870" y="3385"/>
                  </a:cubicBezTo>
                  <a:lnTo>
                    <a:pt x="2870" y="3385"/>
                  </a:lnTo>
                  <a:lnTo>
                    <a:pt x="2870" y="3387"/>
                  </a:lnTo>
                  <a:cubicBezTo>
                    <a:pt x="2870" y="3387"/>
                    <a:pt x="2870" y="3387"/>
                    <a:pt x="2870" y="3386"/>
                  </a:cubicBezTo>
                  <a:lnTo>
                    <a:pt x="2870" y="3386"/>
                  </a:lnTo>
                  <a:cubicBezTo>
                    <a:pt x="2870" y="3388"/>
                    <a:pt x="2870" y="3390"/>
                    <a:pt x="2870" y="3392"/>
                  </a:cubicBezTo>
                  <a:cubicBezTo>
                    <a:pt x="2845" y="3522"/>
                    <a:pt x="2812" y="3644"/>
                    <a:pt x="2777" y="3765"/>
                  </a:cubicBezTo>
                  <a:cubicBezTo>
                    <a:pt x="2739" y="3851"/>
                    <a:pt x="2694" y="3935"/>
                    <a:pt x="2642" y="4010"/>
                  </a:cubicBezTo>
                  <a:cubicBezTo>
                    <a:pt x="2744" y="3794"/>
                    <a:pt x="2826" y="3572"/>
                    <a:pt x="2874" y="3341"/>
                  </a:cubicBezTo>
                  <a:close/>
                  <a:moveTo>
                    <a:pt x="2778" y="4234"/>
                  </a:moveTo>
                  <a:lnTo>
                    <a:pt x="2778" y="4234"/>
                  </a:lnTo>
                  <a:cubicBezTo>
                    <a:pt x="2815" y="4267"/>
                    <a:pt x="2826" y="4318"/>
                    <a:pt x="2853" y="4360"/>
                  </a:cubicBezTo>
                  <a:cubicBezTo>
                    <a:pt x="2860" y="4370"/>
                    <a:pt x="2867" y="4379"/>
                    <a:pt x="2876" y="4389"/>
                  </a:cubicBezTo>
                  <a:lnTo>
                    <a:pt x="2876" y="4484"/>
                  </a:lnTo>
                  <a:lnTo>
                    <a:pt x="2868" y="4523"/>
                  </a:lnTo>
                  <a:cubicBezTo>
                    <a:pt x="2867" y="4524"/>
                    <a:pt x="2867" y="4527"/>
                    <a:pt x="2866" y="4529"/>
                  </a:cubicBezTo>
                  <a:cubicBezTo>
                    <a:pt x="2854" y="4520"/>
                    <a:pt x="2847" y="4513"/>
                    <a:pt x="2839" y="4507"/>
                  </a:cubicBezTo>
                  <a:cubicBezTo>
                    <a:pt x="2767" y="4440"/>
                    <a:pt x="2742" y="4327"/>
                    <a:pt x="2778" y="4234"/>
                  </a:cubicBezTo>
                  <a:close/>
                  <a:moveTo>
                    <a:pt x="2729" y="4484"/>
                  </a:moveTo>
                  <a:lnTo>
                    <a:pt x="2729" y="4484"/>
                  </a:lnTo>
                  <a:cubicBezTo>
                    <a:pt x="2757" y="4520"/>
                    <a:pt x="2793" y="4549"/>
                    <a:pt x="2832" y="4571"/>
                  </a:cubicBezTo>
                  <a:cubicBezTo>
                    <a:pt x="2800" y="4616"/>
                    <a:pt x="2767" y="4661"/>
                    <a:pt x="2732" y="4704"/>
                  </a:cubicBezTo>
                  <a:cubicBezTo>
                    <a:pt x="2732" y="4630"/>
                    <a:pt x="2731" y="4558"/>
                    <a:pt x="2729" y="4484"/>
                  </a:cubicBezTo>
                  <a:close/>
                  <a:moveTo>
                    <a:pt x="2874" y="7196"/>
                  </a:moveTo>
                  <a:lnTo>
                    <a:pt x="2874" y="7206"/>
                  </a:lnTo>
                  <a:cubicBezTo>
                    <a:pt x="2871" y="7208"/>
                    <a:pt x="2871" y="7209"/>
                    <a:pt x="2870" y="7211"/>
                  </a:cubicBezTo>
                  <a:cubicBezTo>
                    <a:pt x="2871" y="7208"/>
                    <a:pt x="2871" y="7202"/>
                    <a:pt x="2874" y="7196"/>
                  </a:cubicBezTo>
                  <a:close/>
                  <a:moveTo>
                    <a:pt x="2871" y="7934"/>
                  </a:moveTo>
                  <a:cubicBezTo>
                    <a:pt x="2871" y="7940"/>
                    <a:pt x="2874" y="7947"/>
                    <a:pt x="2874" y="7951"/>
                  </a:cubicBezTo>
                  <a:lnTo>
                    <a:pt x="2874" y="7953"/>
                  </a:lnTo>
                  <a:lnTo>
                    <a:pt x="2868" y="7951"/>
                  </a:lnTo>
                  <a:cubicBezTo>
                    <a:pt x="2868" y="7944"/>
                    <a:pt x="2870" y="7940"/>
                    <a:pt x="2871" y="7934"/>
                  </a:cubicBezTo>
                  <a:close/>
                  <a:moveTo>
                    <a:pt x="2858" y="7995"/>
                  </a:moveTo>
                  <a:lnTo>
                    <a:pt x="2858" y="7995"/>
                  </a:lnTo>
                  <a:cubicBezTo>
                    <a:pt x="2822" y="8384"/>
                    <a:pt x="2731" y="8853"/>
                    <a:pt x="2508" y="9174"/>
                  </a:cubicBezTo>
                  <a:cubicBezTo>
                    <a:pt x="2478" y="9218"/>
                    <a:pt x="2446" y="9261"/>
                    <a:pt x="2411" y="9305"/>
                  </a:cubicBezTo>
                  <a:cubicBezTo>
                    <a:pt x="2417" y="9293"/>
                    <a:pt x="2424" y="9280"/>
                    <a:pt x="2427" y="9270"/>
                  </a:cubicBezTo>
                  <a:cubicBezTo>
                    <a:pt x="2575" y="8830"/>
                    <a:pt x="2744" y="8458"/>
                    <a:pt x="2858" y="7995"/>
                  </a:cubicBezTo>
                  <a:close/>
                  <a:moveTo>
                    <a:pt x="2874" y="9473"/>
                  </a:moveTo>
                  <a:lnTo>
                    <a:pt x="2874" y="9610"/>
                  </a:lnTo>
                  <a:cubicBezTo>
                    <a:pt x="2853" y="9669"/>
                    <a:pt x="2829" y="9726"/>
                    <a:pt x="2803" y="9781"/>
                  </a:cubicBezTo>
                  <a:cubicBezTo>
                    <a:pt x="2829" y="9679"/>
                    <a:pt x="2854" y="9576"/>
                    <a:pt x="2874" y="9473"/>
                  </a:cubicBezTo>
                  <a:close/>
                  <a:moveTo>
                    <a:pt x="2643" y="9758"/>
                  </a:moveTo>
                  <a:lnTo>
                    <a:pt x="2643" y="9758"/>
                  </a:lnTo>
                  <a:cubicBezTo>
                    <a:pt x="2640" y="9849"/>
                    <a:pt x="2643" y="9941"/>
                    <a:pt x="2655" y="10032"/>
                  </a:cubicBezTo>
                  <a:cubicBezTo>
                    <a:pt x="2609" y="10098"/>
                    <a:pt x="2561" y="10159"/>
                    <a:pt x="2507" y="10217"/>
                  </a:cubicBezTo>
                  <a:cubicBezTo>
                    <a:pt x="2556" y="10067"/>
                    <a:pt x="2601" y="9912"/>
                    <a:pt x="2643" y="9758"/>
                  </a:cubicBezTo>
                  <a:close/>
                  <a:moveTo>
                    <a:pt x="3243" y="10834"/>
                  </a:moveTo>
                  <a:cubicBezTo>
                    <a:pt x="3317" y="10985"/>
                    <a:pt x="3400" y="11130"/>
                    <a:pt x="3497" y="11268"/>
                  </a:cubicBezTo>
                  <a:lnTo>
                    <a:pt x="3461" y="11267"/>
                  </a:lnTo>
                  <a:cubicBezTo>
                    <a:pt x="3397" y="11180"/>
                    <a:pt x="3364" y="11072"/>
                    <a:pt x="3311" y="10975"/>
                  </a:cubicBezTo>
                  <a:cubicBezTo>
                    <a:pt x="3288" y="10928"/>
                    <a:pt x="3265" y="10882"/>
                    <a:pt x="3243" y="10834"/>
                  </a:cubicBezTo>
                  <a:close/>
                  <a:moveTo>
                    <a:pt x="2699" y="10600"/>
                  </a:moveTo>
                  <a:cubicBezTo>
                    <a:pt x="2642" y="10722"/>
                    <a:pt x="2580" y="10840"/>
                    <a:pt x="2511" y="10954"/>
                  </a:cubicBezTo>
                  <a:cubicBezTo>
                    <a:pt x="2420" y="11106"/>
                    <a:pt x="2293" y="11214"/>
                    <a:pt x="2150" y="11303"/>
                  </a:cubicBezTo>
                  <a:cubicBezTo>
                    <a:pt x="2367" y="11101"/>
                    <a:pt x="2553" y="10862"/>
                    <a:pt x="2699" y="10600"/>
                  </a:cubicBezTo>
                  <a:close/>
                  <a:moveTo>
                    <a:pt x="2807" y="11023"/>
                  </a:moveTo>
                  <a:lnTo>
                    <a:pt x="2807" y="11023"/>
                  </a:lnTo>
                  <a:cubicBezTo>
                    <a:pt x="2794" y="11137"/>
                    <a:pt x="2774" y="11252"/>
                    <a:pt x="2749" y="11364"/>
                  </a:cubicBezTo>
                  <a:cubicBezTo>
                    <a:pt x="2703" y="11413"/>
                    <a:pt x="2656" y="11461"/>
                    <a:pt x="2606" y="11506"/>
                  </a:cubicBezTo>
                  <a:cubicBezTo>
                    <a:pt x="2635" y="11374"/>
                    <a:pt x="2672" y="11245"/>
                    <a:pt x="2747" y="11135"/>
                  </a:cubicBezTo>
                  <a:cubicBezTo>
                    <a:pt x="2771" y="11098"/>
                    <a:pt x="2790" y="11062"/>
                    <a:pt x="2807" y="11023"/>
                  </a:cubicBezTo>
                  <a:close/>
                  <a:moveTo>
                    <a:pt x="2275" y="10830"/>
                  </a:moveTo>
                  <a:cubicBezTo>
                    <a:pt x="2337" y="11002"/>
                    <a:pt x="2103" y="11156"/>
                    <a:pt x="2100" y="11338"/>
                  </a:cubicBezTo>
                  <a:cubicBezTo>
                    <a:pt x="1971" y="11413"/>
                    <a:pt x="1832" y="11479"/>
                    <a:pt x="1697" y="11544"/>
                  </a:cubicBezTo>
                  <a:lnTo>
                    <a:pt x="1750" y="11441"/>
                  </a:lnTo>
                  <a:cubicBezTo>
                    <a:pt x="1872" y="11207"/>
                    <a:pt x="2077" y="10999"/>
                    <a:pt x="2275" y="10830"/>
                  </a:cubicBezTo>
                  <a:close/>
                  <a:moveTo>
                    <a:pt x="1749" y="11681"/>
                  </a:moveTo>
                  <a:lnTo>
                    <a:pt x="1749" y="11681"/>
                  </a:lnTo>
                  <a:cubicBezTo>
                    <a:pt x="1663" y="11759"/>
                    <a:pt x="1576" y="11834"/>
                    <a:pt x="1486" y="11909"/>
                  </a:cubicBezTo>
                  <a:cubicBezTo>
                    <a:pt x="1534" y="11836"/>
                    <a:pt x="1578" y="11760"/>
                    <a:pt x="1621" y="11682"/>
                  </a:cubicBezTo>
                  <a:cubicBezTo>
                    <a:pt x="1639" y="11683"/>
                    <a:pt x="1656" y="11683"/>
                    <a:pt x="1674" y="11683"/>
                  </a:cubicBezTo>
                  <a:cubicBezTo>
                    <a:pt x="1699" y="11683"/>
                    <a:pt x="1724" y="11682"/>
                    <a:pt x="1749" y="11681"/>
                  </a:cubicBezTo>
                  <a:close/>
                  <a:moveTo>
                    <a:pt x="3789" y="11383"/>
                  </a:moveTo>
                  <a:cubicBezTo>
                    <a:pt x="3936" y="11595"/>
                    <a:pt x="4154" y="11759"/>
                    <a:pt x="4401" y="11839"/>
                  </a:cubicBezTo>
                  <a:cubicBezTo>
                    <a:pt x="4321" y="11744"/>
                    <a:pt x="4181" y="11625"/>
                    <a:pt x="4139" y="11512"/>
                  </a:cubicBezTo>
                  <a:lnTo>
                    <a:pt x="4139" y="11512"/>
                  </a:lnTo>
                  <a:cubicBezTo>
                    <a:pt x="4196" y="11537"/>
                    <a:pt x="4249" y="11575"/>
                    <a:pt x="4303" y="11609"/>
                  </a:cubicBezTo>
                  <a:cubicBezTo>
                    <a:pt x="4341" y="11634"/>
                    <a:pt x="4382" y="11659"/>
                    <a:pt x="4425" y="11659"/>
                  </a:cubicBezTo>
                  <a:cubicBezTo>
                    <a:pt x="4432" y="11659"/>
                    <a:pt x="4438" y="11658"/>
                    <a:pt x="4444" y="11657"/>
                  </a:cubicBezTo>
                  <a:cubicBezTo>
                    <a:pt x="4488" y="11650"/>
                    <a:pt x="4522" y="11599"/>
                    <a:pt x="4508" y="11563"/>
                  </a:cubicBezTo>
                  <a:lnTo>
                    <a:pt x="4508" y="11563"/>
                  </a:lnTo>
                  <a:cubicBezTo>
                    <a:pt x="4617" y="11756"/>
                    <a:pt x="4764" y="11933"/>
                    <a:pt x="4936" y="12074"/>
                  </a:cubicBezTo>
                  <a:cubicBezTo>
                    <a:pt x="4987" y="12116"/>
                    <a:pt x="5045" y="12155"/>
                    <a:pt x="5105" y="12184"/>
                  </a:cubicBezTo>
                  <a:cubicBezTo>
                    <a:pt x="4931" y="12132"/>
                    <a:pt x="4758" y="12080"/>
                    <a:pt x="4583" y="12028"/>
                  </a:cubicBezTo>
                  <a:cubicBezTo>
                    <a:pt x="4472" y="11993"/>
                    <a:pt x="4355" y="11956"/>
                    <a:pt x="4257" y="11891"/>
                  </a:cubicBezTo>
                  <a:cubicBezTo>
                    <a:pt x="4321" y="11885"/>
                    <a:pt x="4386" y="11882"/>
                    <a:pt x="4450" y="11877"/>
                  </a:cubicBezTo>
                  <a:cubicBezTo>
                    <a:pt x="4284" y="11821"/>
                    <a:pt x="4116" y="11749"/>
                    <a:pt x="3958" y="11660"/>
                  </a:cubicBezTo>
                  <a:lnTo>
                    <a:pt x="3789" y="11383"/>
                  </a:lnTo>
                  <a:close/>
                  <a:moveTo>
                    <a:pt x="1819" y="12373"/>
                  </a:moveTo>
                  <a:lnTo>
                    <a:pt x="1819" y="12373"/>
                  </a:lnTo>
                  <a:cubicBezTo>
                    <a:pt x="1817" y="12379"/>
                    <a:pt x="1816" y="12382"/>
                    <a:pt x="1814" y="12388"/>
                  </a:cubicBezTo>
                  <a:cubicBezTo>
                    <a:pt x="1765" y="12405"/>
                    <a:pt x="1718" y="12423"/>
                    <a:pt x="1670" y="12441"/>
                  </a:cubicBezTo>
                  <a:lnTo>
                    <a:pt x="1742" y="12381"/>
                  </a:lnTo>
                  <a:cubicBezTo>
                    <a:pt x="1766" y="12381"/>
                    <a:pt x="1794" y="12378"/>
                    <a:pt x="1819" y="12373"/>
                  </a:cubicBezTo>
                  <a:close/>
                  <a:moveTo>
                    <a:pt x="3984" y="12322"/>
                  </a:moveTo>
                  <a:lnTo>
                    <a:pt x="3984" y="12322"/>
                  </a:lnTo>
                  <a:cubicBezTo>
                    <a:pt x="4114" y="12472"/>
                    <a:pt x="4255" y="12611"/>
                    <a:pt x="4406" y="12741"/>
                  </a:cubicBezTo>
                  <a:cubicBezTo>
                    <a:pt x="4293" y="12699"/>
                    <a:pt x="4183" y="12654"/>
                    <a:pt x="4078" y="12600"/>
                  </a:cubicBezTo>
                  <a:cubicBezTo>
                    <a:pt x="4046" y="12508"/>
                    <a:pt x="4016" y="12415"/>
                    <a:pt x="3984" y="12322"/>
                  </a:cubicBezTo>
                  <a:close/>
                  <a:moveTo>
                    <a:pt x="2325" y="13162"/>
                  </a:moveTo>
                  <a:cubicBezTo>
                    <a:pt x="2218" y="13394"/>
                    <a:pt x="2036" y="13605"/>
                    <a:pt x="1804" y="13762"/>
                  </a:cubicBezTo>
                  <a:cubicBezTo>
                    <a:pt x="2000" y="13638"/>
                    <a:pt x="2196" y="13518"/>
                    <a:pt x="2392" y="13394"/>
                  </a:cubicBezTo>
                  <a:lnTo>
                    <a:pt x="2392" y="13394"/>
                  </a:lnTo>
                  <a:cubicBezTo>
                    <a:pt x="2334" y="13468"/>
                    <a:pt x="2279" y="13547"/>
                    <a:pt x="2222" y="13622"/>
                  </a:cubicBezTo>
                  <a:cubicBezTo>
                    <a:pt x="1991" y="13776"/>
                    <a:pt x="1743" y="13904"/>
                    <a:pt x="1498" y="14036"/>
                  </a:cubicBezTo>
                  <a:cubicBezTo>
                    <a:pt x="1609" y="13870"/>
                    <a:pt x="1708" y="13702"/>
                    <a:pt x="1813" y="13534"/>
                  </a:cubicBezTo>
                  <a:cubicBezTo>
                    <a:pt x="1866" y="13474"/>
                    <a:pt x="1922" y="13412"/>
                    <a:pt x="1975" y="13352"/>
                  </a:cubicBezTo>
                  <a:lnTo>
                    <a:pt x="1975" y="13352"/>
                  </a:lnTo>
                  <a:cubicBezTo>
                    <a:pt x="1964" y="13441"/>
                    <a:pt x="1943" y="13531"/>
                    <a:pt x="1910" y="13613"/>
                  </a:cubicBezTo>
                  <a:cubicBezTo>
                    <a:pt x="1984" y="13613"/>
                    <a:pt x="2039" y="13548"/>
                    <a:pt x="2083" y="13488"/>
                  </a:cubicBezTo>
                  <a:cubicBezTo>
                    <a:pt x="2163" y="13380"/>
                    <a:pt x="2246" y="13271"/>
                    <a:pt x="2325" y="13162"/>
                  </a:cubicBezTo>
                  <a:close/>
                  <a:moveTo>
                    <a:pt x="4182" y="14115"/>
                  </a:moveTo>
                  <a:lnTo>
                    <a:pt x="4188" y="14122"/>
                  </a:lnTo>
                  <a:cubicBezTo>
                    <a:pt x="4186" y="14120"/>
                    <a:pt x="4184" y="14120"/>
                    <a:pt x="4181" y="14119"/>
                  </a:cubicBezTo>
                  <a:cubicBezTo>
                    <a:pt x="4182" y="14117"/>
                    <a:pt x="4182" y="14116"/>
                    <a:pt x="4182" y="14115"/>
                  </a:cubicBezTo>
                  <a:close/>
                  <a:moveTo>
                    <a:pt x="1663" y="14149"/>
                  </a:moveTo>
                  <a:lnTo>
                    <a:pt x="1663" y="14149"/>
                  </a:lnTo>
                  <a:cubicBezTo>
                    <a:pt x="1442" y="14348"/>
                    <a:pt x="1190" y="14506"/>
                    <a:pt x="924" y="14642"/>
                  </a:cubicBezTo>
                  <a:cubicBezTo>
                    <a:pt x="1072" y="14534"/>
                    <a:pt x="1197" y="14412"/>
                    <a:pt x="1309" y="14280"/>
                  </a:cubicBezTo>
                  <a:cubicBezTo>
                    <a:pt x="1437" y="14265"/>
                    <a:pt x="1559" y="14222"/>
                    <a:pt x="1663" y="14149"/>
                  </a:cubicBezTo>
                  <a:close/>
                  <a:moveTo>
                    <a:pt x="2244" y="14127"/>
                  </a:moveTo>
                  <a:cubicBezTo>
                    <a:pt x="2232" y="14165"/>
                    <a:pt x="2224" y="14206"/>
                    <a:pt x="2222" y="14245"/>
                  </a:cubicBezTo>
                  <a:lnTo>
                    <a:pt x="2232" y="14239"/>
                  </a:lnTo>
                  <a:lnTo>
                    <a:pt x="2232" y="14239"/>
                  </a:lnTo>
                  <a:cubicBezTo>
                    <a:pt x="2089" y="14427"/>
                    <a:pt x="1919" y="14608"/>
                    <a:pt x="1730" y="14778"/>
                  </a:cubicBezTo>
                  <a:lnTo>
                    <a:pt x="1727" y="14782"/>
                  </a:lnTo>
                  <a:cubicBezTo>
                    <a:pt x="1792" y="14646"/>
                    <a:pt x="1930" y="14480"/>
                    <a:pt x="1988" y="14398"/>
                  </a:cubicBezTo>
                  <a:cubicBezTo>
                    <a:pt x="2047" y="14315"/>
                    <a:pt x="2119" y="14238"/>
                    <a:pt x="2193" y="14164"/>
                  </a:cubicBezTo>
                  <a:cubicBezTo>
                    <a:pt x="2209" y="14151"/>
                    <a:pt x="2228" y="14138"/>
                    <a:pt x="2244" y="14127"/>
                  </a:cubicBezTo>
                  <a:close/>
                  <a:moveTo>
                    <a:pt x="1679" y="14636"/>
                  </a:moveTo>
                  <a:cubicBezTo>
                    <a:pt x="1684" y="14697"/>
                    <a:pt x="1685" y="14758"/>
                    <a:pt x="1689" y="14819"/>
                  </a:cubicBezTo>
                  <a:cubicBezTo>
                    <a:pt x="1618" y="14883"/>
                    <a:pt x="1547" y="14948"/>
                    <a:pt x="1489" y="15016"/>
                  </a:cubicBezTo>
                  <a:cubicBezTo>
                    <a:pt x="1498" y="14964"/>
                    <a:pt x="1501" y="14910"/>
                    <a:pt x="1508" y="14855"/>
                  </a:cubicBezTo>
                  <a:cubicBezTo>
                    <a:pt x="1519" y="14769"/>
                    <a:pt x="1566" y="14675"/>
                    <a:pt x="1679" y="14636"/>
                  </a:cubicBezTo>
                  <a:close/>
                  <a:moveTo>
                    <a:pt x="2649" y="14576"/>
                  </a:moveTo>
                  <a:lnTo>
                    <a:pt x="2649" y="14576"/>
                  </a:lnTo>
                  <a:cubicBezTo>
                    <a:pt x="2684" y="14672"/>
                    <a:pt x="2716" y="14769"/>
                    <a:pt x="2751" y="14867"/>
                  </a:cubicBezTo>
                  <a:cubicBezTo>
                    <a:pt x="2751" y="15000"/>
                    <a:pt x="2751" y="15137"/>
                    <a:pt x="2752" y="15270"/>
                  </a:cubicBezTo>
                  <a:cubicBezTo>
                    <a:pt x="2745" y="15263"/>
                    <a:pt x="2738" y="15254"/>
                    <a:pt x="2729" y="15249"/>
                  </a:cubicBezTo>
                  <a:cubicBezTo>
                    <a:pt x="2539" y="15080"/>
                    <a:pt x="2507" y="14816"/>
                    <a:pt x="2649" y="14576"/>
                  </a:cubicBezTo>
                  <a:close/>
                  <a:moveTo>
                    <a:pt x="2883" y="1"/>
                  </a:moveTo>
                  <a:lnTo>
                    <a:pt x="2883" y="374"/>
                  </a:lnTo>
                  <a:cubicBezTo>
                    <a:pt x="2857" y="560"/>
                    <a:pt x="2780" y="763"/>
                    <a:pt x="2671" y="882"/>
                  </a:cubicBezTo>
                  <a:cubicBezTo>
                    <a:pt x="2689" y="898"/>
                    <a:pt x="2710" y="905"/>
                    <a:pt x="2733" y="905"/>
                  </a:cubicBezTo>
                  <a:cubicBezTo>
                    <a:pt x="2776" y="905"/>
                    <a:pt x="2822" y="880"/>
                    <a:pt x="2848" y="843"/>
                  </a:cubicBezTo>
                  <a:cubicBezTo>
                    <a:pt x="2867" y="817"/>
                    <a:pt x="2877" y="785"/>
                    <a:pt x="2883" y="755"/>
                  </a:cubicBezTo>
                  <a:lnTo>
                    <a:pt x="2883" y="868"/>
                  </a:lnTo>
                  <a:cubicBezTo>
                    <a:pt x="2853" y="1042"/>
                    <a:pt x="2776" y="1257"/>
                    <a:pt x="2717" y="1354"/>
                  </a:cubicBezTo>
                  <a:cubicBezTo>
                    <a:pt x="2623" y="1510"/>
                    <a:pt x="2498" y="1645"/>
                    <a:pt x="2349" y="1749"/>
                  </a:cubicBezTo>
                  <a:cubicBezTo>
                    <a:pt x="2369" y="1762"/>
                    <a:pt x="2391" y="1767"/>
                    <a:pt x="2414" y="1767"/>
                  </a:cubicBezTo>
                  <a:cubicBezTo>
                    <a:pt x="2444" y="1767"/>
                    <a:pt x="2474" y="1758"/>
                    <a:pt x="2500" y="1742"/>
                  </a:cubicBezTo>
                  <a:cubicBezTo>
                    <a:pt x="2545" y="1714"/>
                    <a:pt x="2580" y="1672"/>
                    <a:pt x="2613" y="1632"/>
                  </a:cubicBezTo>
                  <a:cubicBezTo>
                    <a:pt x="2630" y="1662"/>
                    <a:pt x="2643" y="1697"/>
                    <a:pt x="2654" y="1732"/>
                  </a:cubicBezTo>
                  <a:cubicBezTo>
                    <a:pt x="2722" y="1563"/>
                    <a:pt x="2850" y="1407"/>
                    <a:pt x="2884" y="1134"/>
                  </a:cubicBezTo>
                  <a:lnTo>
                    <a:pt x="2884" y="1337"/>
                  </a:lnTo>
                  <a:cubicBezTo>
                    <a:pt x="2884" y="1341"/>
                    <a:pt x="2853" y="1770"/>
                    <a:pt x="2780" y="1894"/>
                  </a:cubicBezTo>
                  <a:cubicBezTo>
                    <a:pt x="2704" y="2019"/>
                    <a:pt x="2598" y="2120"/>
                    <a:pt x="2489" y="2215"/>
                  </a:cubicBezTo>
                  <a:cubicBezTo>
                    <a:pt x="2585" y="2211"/>
                    <a:pt x="2678" y="2153"/>
                    <a:pt x="2725" y="2067"/>
                  </a:cubicBezTo>
                  <a:cubicBezTo>
                    <a:pt x="2732" y="2118"/>
                    <a:pt x="2739" y="2170"/>
                    <a:pt x="2747" y="2221"/>
                  </a:cubicBezTo>
                  <a:cubicBezTo>
                    <a:pt x="2834" y="2159"/>
                    <a:pt x="2864" y="2048"/>
                    <a:pt x="2886" y="1944"/>
                  </a:cubicBezTo>
                  <a:lnTo>
                    <a:pt x="2886" y="2121"/>
                  </a:lnTo>
                  <a:cubicBezTo>
                    <a:pt x="2876" y="2165"/>
                    <a:pt x="2861" y="2207"/>
                    <a:pt x="2838" y="2249"/>
                  </a:cubicBezTo>
                  <a:cubicBezTo>
                    <a:pt x="2762" y="2381"/>
                    <a:pt x="2656" y="2490"/>
                    <a:pt x="2550" y="2597"/>
                  </a:cubicBezTo>
                  <a:cubicBezTo>
                    <a:pt x="2388" y="2761"/>
                    <a:pt x="2222" y="2930"/>
                    <a:pt x="2058" y="3094"/>
                  </a:cubicBezTo>
                  <a:cubicBezTo>
                    <a:pt x="2185" y="3043"/>
                    <a:pt x="2301" y="2969"/>
                    <a:pt x="2398" y="2875"/>
                  </a:cubicBezTo>
                  <a:lnTo>
                    <a:pt x="2398" y="2875"/>
                  </a:lnTo>
                  <a:cubicBezTo>
                    <a:pt x="2405" y="2920"/>
                    <a:pt x="2366" y="2959"/>
                    <a:pt x="2331" y="2992"/>
                  </a:cubicBezTo>
                  <a:cubicBezTo>
                    <a:pt x="2298" y="3026"/>
                    <a:pt x="2267" y="3078"/>
                    <a:pt x="2295" y="3116"/>
                  </a:cubicBezTo>
                  <a:cubicBezTo>
                    <a:pt x="2594" y="2955"/>
                    <a:pt x="2802" y="2700"/>
                    <a:pt x="2850" y="2364"/>
                  </a:cubicBezTo>
                  <a:cubicBezTo>
                    <a:pt x="2860" y="2300"/>
                    <a:pt x="2870" y="2285"/>
                    <a:pt x="2886" y="2250"/>
                  </a:cubicBezTo>
                  <a:lnTo>
                    <a:pt x="2886" y="2342"/>
                  </a:lnTo>
                  <a:cubicBezTo>
                    <a:pt x="2841" y="2716"/>
                    <a:pt x="2593" y="3100"/>
                    <a:pt x="2369" y="3397"/>
                  </a:cubicBezTo>
                  <a:cubicBezTo>
                    <a:pt x="2521" y="3345"/>
                    <a:pt x="2646" y="3216"/>
                    <a:pt x="2696" y="3062"/>
                  </a:cubicBezTo>
                  <a:cubicBezTo>
                    <a:pt x="2707" y="3094"/>
                    <a:pt x="2716" y="3127"/>
                    <a:pt x="2726" y="3159"/>
                  </a:cubicBezTo>
                  <a:cubicBezTo>
                    <a:pt x="2709" y="3194"/>
                    <a:pt x="2690" y="3228"/>
                    <a:pt x="2671" y="3258"/>
                  </a:cubicBezTo>
                  <a:cubicBezTo>
                    <a:pt x="2484" y="3562"/>
                    <a:pt x="2243" y="3832"/>
                    <a:pt x="1962" y="4051"/>
                  </a:cubicBezTo>
                  <a:cubicBezTo>
                    <a:pt x="2138" y="4002"/>
                    <a:pt x="2293" y="3897"/>
                    <a:pt x="2443" y="3794"/>
                  </a:cubicBezTo>
                  <a:lnTo>
                    <a:pt x="2443" y="3794"/>
                  </a:lnTo>
                  <a:cubicBezTo>
                    <a:pt x="2301" y="3962"/>
                    <a:pt x="2155" y="4132"/>
                    <a:pt x="2012" y="4302"/>
                  </a:cubicBezTo>
                  <a:cubicBezTo>
                    <a:pt x="2244" y="4231"/>
                    <a:pt x="2456" y="4099"/>
                    <a:pt x="2622" y="3919"/>
                  </a:cubicBezTo>
                  <a:lnTo>
                    <a:pt x="2622" y="3919"/>
                  </a:lnTo>
                  <a:cubicBezTo>
                    <a:pt x="2565" y="4055"/>
                    <a:pt x="2491" y="4183"/>
                    <a:pt x="2404" y="4304"/>
                  </a:cubicBezTo>
                  <a:cubicBezTo>
                    <a:pt x="2206" y="4500"/>
                    <a:pt x="1997" y="4640"/>
                    <a:pt x="1882" y="4732"/>
                  </a:cubicBezTo>
                  <a:cubicBezTo>
                    <a:pt x="1896" y="4761"/>
                    <a:pt x="1923" y="4771"/>
                    <a:pt x="1955" y="4771"/>
                  </a:cubicBezTo>
                  <a:cubicBezTo>
                    <a:pt x="1985" y="4771"/>
                    <a:pt x="2019" y="4762"/>
                    <a:pt x="2047" y="4749"/>
                  </a:cubicBezTo>
                  <a:cubicBezTo>
                    <a:pt x="2247" y="4661"/>
                    <a:pt x="2433" y="4537"/>
                    <a:pt x="2594" y="4386"/>
                  </a:cubicBezTo>
                  <a:lnTo>
                    <a:pt x="2594" y="4386"/>
                  </a:lnTo>
                  <a:cubicBezTo>
                    <a:pt x="2571" y="4459"/>
                    <a:pt x="2543" y="4532"/>
                    <a:pt x="2504" y="4597"/>
                  </a:cubicBezTo>
                  <a:cubicBezTo>
                    <a:pt x="2375" y="4810"/>
                    <a:pt x="2134" y="4943"/>
                    <a:pt x="2029" y="5169"/>
                  </a:cubicBezTo>
                  <a:cubicBezTo>
                    <a:pt x="2151" y="5156"/>
                    <a:pt x="2247" y="5065"/>
                    <a:pt x="2322" y="4967"/>
                  </a:cubicBezTo>
                  <a:cubicBezTo>
                    <a:pt x="2381" y="4892"/>
                    <a:pt x="2428" y="4807"/>
                    <a:pt x="2508" y="4752"/>
                  </a:cubicBezTo>
                  <a:lnTo>
                    <a:pt x="2508" y="4959"/>
                  </a:lnTo>
                  <a:cubicBezTo>
                    <a:pt x="2537" y="4906"/>
                    <a:pt x="2556" y="4847"/>
                    <a:pt x="2559" y="4786"/>
                  </a:cubicBezTo>
                  <a:cubicBezTo>
                    <a:pt x="2571" y="4800"/>
                    <a:pt x="2574" y="4821"/>
                    <a:pt x="2569" y="4839"/>
                  </a:cubicBezTo>
                  <a:cubicBezTo>
                    <a:pt x="2571" y="4842"/>
                    <a:pt x="2573" y="4843"/>
                    <a:pt x="2576" y="4843"/>
                  </a:cubicBezTo>
                  <a:cubicBezTo>
                    <a:pt x="2583" y="4843"/>
                    <a:pt x="2592" y="4834"/>
                    <a:pt x="2595" y="4825"/>
                  </a:cubicBezTo>
                  <a:cubicBezTo>
                    <a:pt x="2639" y="4723"/>
                    <a:pt x="2620" y="4597"/>
                    <a:pt x="2680" y="4503"/>
                  </a:cubicBezTo>
                  <a:cubicBezTo>
                    <a:pt x="2715" y="4581"/>
                    <a:pt x="2683" y="4675"/>
                    <a:pt x="2701" y="4760"/>
                  </a:cubicBezTo>
                  <a:cubicBezTo>
                    <a:pt x="2603" y="4877"/>
                    <a:pt x="2500" y="4992"/>
                    <a:pt x="2392" y="5098"/>
                  </a:cubicBezTo>
                  <a:cubicBezTo>
                    <a:pt x="2282" y="5211"/>
                    <a:pt x="2167" y="5320"/>
                    <a:pt x="2047" y="5423"/>
                  </a:cubicBezTo>
                  <a:cubicBezTo>
                    <a:pt x="1945" y="5510"/>
                    <a:pt x="1830" y="5624"/>
                    <a:pt x="1708" y="5682"/>
                  </a:cubicBezTo>
                  <a:cubicBezTo>
                    <a:pt x="1666" y="5701"/>
                    <a:pt x="1630" y="5706"/>
                    <a:pt x="1601" y="5748"/>
                  </a:cubicBezTo>
                  <a:cubicBezTo>
                    <a:pt x="1614" y="5750"/>
                    <a:pt x="1627" y="5751"/>
                    <a:pt x="1639" y="5751"/>
                  </a:cubicBezTo>
                  <a:cubicBezTo>
                    <a:pt x="1719" y="5751"/>
                    <a:pt x="1796" y="5718"/>
                    <a:pt x="1862" y="5674"/>
                  </a:cubicBezTo>
                  <a:cubicBezTo>
                    <a:pt x="1941" y="5624"/>
                    <a:pt x="2010" y="5560"/>
                    <a:pt x="2087" y="5510"/>
                  </a:cubicBezTo>
                  <a:lnTo>
                    <a:pt x="2087" y="5510"/>
                  </a:lnTo>
                  <a:cubicBezTo>
                    <a:pt x="2051" y="5574"/>
                    <a:pt x="2020" y="5642"/>
                    <a:pt x="1997" y="5714"/>
                  </a:cubicBezTo>
                  <a:cubicBezTo>
                    <a:pt x="2076" y="5696"/>
                    <a:pt x="2128" y="5621"/>
                    <a:pt x="2166" y="5551"/>
                  </a:cubicBezTo>
                  <a:cubicBezTo>
                    <a:pt x="2203" y="5480"/>
                    <a:pt x="2240" y="5401"/>
                    <a:pt x="2308" y="5358"/>
                  </a:cubicBezTo>
                  <a:lnTo>
                    <a:pt x="2308" y="5358"/>
                  </a:lnTo>
                  <a:cubicBezTo>
                    <a:pt x="2304" y="5393"/>
                    <a:pt x="2311" y="5439"/>
                    <a:pt x="2344" y="5444"/>
                  </a:cubicBezTo>
                  <a:cubicBezTo>
                    <a:pt x="2346" y="5444"/>
                    <a:pt x="2348" y="5444"/>
                    <a:pt x="2350" y="5444"/>
                  </a:cubicBezTo>
                  <a:cubicBezTo>
                    <a:pt x="2384" y="5444"/>
                    <a:pt x="2397" y="5397"/>
                    <a:pt x="2407" y="5362"/>
                  </a:cubicBezTo>
                  <a:cubicBezTo>
                    <a:pt x="2443" y="5246"/>
                    <a:pt x="2578" y="5139"/>
                    <a:pt x="2664" y="5057"/>
                  </a:cubicBezTo>
                  <a:cubicBezTo>
                    <a:pt x="2690" y="5030"/>
                    <a:pt x="2717" y="5001"/>
                    <a:pt x="2744" y="4970"/>
                  </a:cubicBezTo>
                  <a:lnTo>
                    <a:pt x="2744" y="4970"/>
                  </a:lnTo>
                  <a:cubicBezTo>
                    <a:pt x="2555" y="5374"/>
                    <a:pt x="2237" y="5730"/>
                    <a:pt x="1836" y="5981"/>
                  </a:cubicBezTo>
                  <a:cubicBezTo>
                    <a:pt x="1959" y="5968"/>
                    <a:pt x="2079" y="5923"/>
                    <a:pt x="2174" y="5852"/>
                  </a:cubicBezTo>
                  <a:lnTo>
                    <a:pt x="2174" y="5852"/>
                  </a:lnTo>
                  <a:cubicBezTo>
                    <a:pt x="1926" y="6040"/>
                    <a:pt x="1685" y="6241"/>
                    <a:pt x="1453" y="6447"/>
                  </a:cubicBezTo>
                  <a:cubicBezTo>
                    <a:pt x="1476" y="6460"/>
                    <a:pt x="1501" y="6465"/>
                    <a:pt x="1527" y="6465"/>
                  </a:cubicBezTo>
                  <a:cubicBezTo>
                    <a:pt x="1590" y="6465"/>
                    <a:pt x="1657" y="6434"/>
                    <a:pt x="1713" y="6403"/>
                  </a:cubicBezTo>
                  <a:cubicBezTo>
                    <a:pt x="1912" y="6292"/>
                    <a:pt x="2102" y="6168"/>
                    <a:pt x="2283" y="6032"/>
                  </a:cubicBezTo>
                  <a:lnTo>
                    <a:pt x="2283" y="6032"/>
                  </a:lnTo>
                  <a:cubicBezTo>
                    <a:pt x="2186" y="6157"/>
                    <a:pt x="2102" y="6292"/>
                    <a:pt x="2035" y="6432"/>
                  </a:cubicBezTo>
                  <a:cubicBezTo>
                    <a:pt x="2286" y="6277"/>
                    <a:pt x="2465" y="6032"/>
                    <a:pt x="2523" y="5763"/>
                  </a:cubicBezTo>
                  <a:cubicBezTo>
                    <a:pt x="2552" y="5870"/>
                    <a:pt x="2562" y="5981"/>
                    <a:pt x="2550" y="6090"/>
                  </a:cubicBezTo>
                  <a:cubicBezTo>
                    <a:pt x="2645" y="5939"/>
                    <a:pt x="2696" y="5766"/>
                    <a:pt x="2701" y="5595"/>
                  </a:cubicBezTo>
                  <a:cubicBezTo>
                    <a:pt x="2710" y="5606"/>
                    <a:pt x="2717" y="5621"/>
                    <a:pt x="2726" y="5634"/>
                  </a:cubicBezTo>
                  <a:cubicBezTo>
                    <a:pt x="2722" y="5718"/>
                    <a:pt x="2710" y="5801"/>
                    <a:pt x="2683" y="5879"/>
                  </a:cubicBezTo>
                  <a:cubicBezTo>
                    <a:pt x="2654" y="5965"/>
                    <a:pt x="2603" y="6046"/>
                    <a:pt x="2603" y="6136"/>
                  </a:cubicBezTo>
                  <a:cubicBezTo>
                    <a:pt x="2672" y="6119"/>
                    <a:pt x="2726" y="6061"/>
                    <a:pt x="2745" y="5994"/>
                  </a:cubicBezTo>
                  <a:lnTo>
                    <a:pt x="2745" y="5994"/>
                  </a:lnTo>
                  <a:cubicBezTo>
                    <a:pt x="2741" y="6049"/>
                    <a:pt x="2736" y="6106"/>
                    <a:pt x="2731" y="6164"/>
                  </a:cubicBezTo>
                  <a:cubicBezTo>
                    <a:pt x="2456" y="6774"/>
                    <a:pt x="1845" y="7076"/>
                    <a:pt x="1357" y="7439"/>
                  </a:cubicBezTo>
                  <a:cubicBezTo>
                    <a:pt x="1391" y="7445"/>
                    <a:pt x="1425" y="7448"/>
                    <a:pt x="1460" y="7448"/>
                  </a:cubicBezTo>
                  <a:cubicBezTo>
                    <a:pt x="1553" y="7448"/>
                    <a:pt x="1647" y="7426"/>
                    <a:pt x="1731" y="7384"/>
                  </a:cubicBezTo>
                  <a:lnTo>
                    <a:pt x="1731" y="7384"/>
                  </a:lnTo>
                  <a:cubicBezTo>
                    <a:pt x="1527" y="7572"/>
                    <a:pt x="1310" y="7751"/>
                    <a:pt x="1084" y="7914"/>
                  </a:cubicBezTo>
                  <a:cubicBezTo>
                    <a:pt x="1543" y="7693"/>
                    <a:pt x="2006" y="7352"/>
                    <a:pt x="2353" y="6954"/>
                  </a:cubicBezTo>
                  <a:lnTo>
                    <a:pt x="2353" y="6954"/>
                  </a:lnTo>
                  <a:cubicBezTo>
                    <a:pt x="2025" y="7443"/>
                    <a:pt x="1636" y="7898"/>
                    <a:pt x="1248" y="8344"/>
                  </a:cubicBezTo>
                  <a:cubicBezTo>
                    <a:pt x="1647" y="8182"/>
                    <a:pt x="1997" y="7906"/>
                    <a:pt x="2246" y="7555"/>
                  </a:cubicBezTo>
                  <a:lnTo>
                    <a:pt x="2246" y="7555"/>
                  </a:lnTo>
                  <a:cubicBezTo>
                    <a:pt x="2160" y="7731"/>
                    <a:pt x="2076" y="7905"/>
                    <a:pt x="1990" y="8081"/>
                  </a:cubicBezTo>
                  <a:cubicBezTo>
                    <a:pt x="2145" y="7933"/>
                    <a:pt x="2264" y="7745"/>
                    <a:pt x="2331" y="7542"/>
                  </a:cubicBezTo>
                  <a:cubicBezTo>
                    <a:pt x="2344" y="7632"/>
                    <a:pt x="2353" y="7725"/>
                    <a:pt x="2360" y="7816"/>
                  </a:cubicBezTo>
                  <a:cubicBezTo>
                    <a:pt x="2492" y="7420"/>
                    <a:pt x="2622" y="7022"/>
                    <a:pt x="2747" y="6626"/>
                  </a:cubicBezTo>
                  <a:cubicBezTo>
                    <a:pt x="2767" y="6586"/>
                    <a:pt x="2787" y="6549"/>
                    <a:pt x="2803" y="6511"/>
                  </a:cubicBezTo>
                  <a:lnTo>
                    <a:pt x="2803" y="6511"/>
                  </a:lnTo>
                  <a:cubicBezTo>
                    <a:pt x="2719" y="6926"/>
                    <a:pt x="2614" y="7346"/>
                    <a:pt x="2511" y="7729"/>
                  </a:cubicBezTo>
                  <a:cubicBezTo>
                    <a:pt x="2537" y="7703"/>
                    <a:pt x="2564" y="7678"/>
                    <a:pt x="2588" y="7652"/>
                  </a:cubicBezTo>
                  <a:lnTo>
                    <a:pt x="2588" y="7652"/>
                  </a:lnTo>
                  <a:cubicBezTo>
                    <a:pt x="2246" y="8065"/>
                    <a:pt x="1800" y="8349"/>
                    <a:pt x="1374" y="8709"/>
                  </a:cubicBezTo>
                  <a:cubicBezTo>
                    <a:pt x="1691" y="8623"/>
                    <a:pt x="1987" y="8473"/>
                    <a:pt x="2239" y="8269"/>
                  </a:cubicBezTo>
                  <a:lnTo>
                    <a:pt x="2239" y="8269"/>
                  </a:lnTo>
                  <a:cubicBezTo>
                    <a:pt x="2164" y="8331"/>
                    <a:pt x="2111" y="8452"/>
                    <a:pt x="2048" y="8528"/>
                  </a:cubicBezTo>
                  <a:cubicBezTo>
                    <a:pt x="1977" y="8612"/>
                    <a:pt x="1898" y="8682"/>
                    <a:pt x="1817" y="8757"/>
                  </a:cubicBezTo>
                  <a:cubicBezTo>
                    <a:pt x="1643" y="8920"/>
                    <a:pt x="1441" y="9051"/>
                    <a:pt x="1242" y="9181"/>
                  </a:cubicBezTo>
                  <a:cubicBezTo>
                    <a:pt x="1190" y="9215"/>
                    <a:pt x="1135" y="9251"/>
                    <a:pt x="1082" y="9286"/>
                  </a:cubicBezTo>
                  <a:cubicBezTo>
                    <a:pt x="1118" y="9297"/>
                    <a:pt x="1155" y="9301"/>
                    <a:pt x="1192" y="9301"/>
                  </a:cubicBezTo>
                  <a:cubicBezTo>
                    <a:pt x="1262" y="9301"/>
                    <a:pt x="1333" y="9284"/>
                    <a:pt x="1396" y="9257"/>
                  </a:cubicBezTo>
                  <a:cubicBezTo>
                    <a:pt x="1583" y="9178"/>
                    <a:pt x="1729" y="9025"/>
                    <a:pt x="1882" y="8901"/>
                  </a:cubicBezTo>
                  <a:cubicBezTo>
                    <a:pt x="2051" y="8768"/>
                    <a:pt x="2208" y="8618"/>
                    <a:pt x="2347" y="8458"/>
                  </a:cubicBezTo>
                  <a:cubicBezTo>
                    <a:pt x="2536" y="8242"/>
                    <a:pt x="2694" y="8002"/>
                    <a:pt x="2819" y="7747"/>
                  </a:cubicBezTo>
                  <a:lnTo>
                    <a:pt x="2819" y="7747"/>
                  </a:lnTo>
                  <a:cubicBezTo>
                    <a:pt x="2609" y="8300"/>
                    <a:pt x="1903" y="9196"/>
                    <a:pt x="1570" y="9469"/>
                  </a:cubicBezTo>
                  <a:cubicBezTo>
                    <a:pt x="1441" y="9576"/>
                    <a:pt x="1300" y="9679"/>
                    <a:pt x="1230" y="9829"/>
                  </a:cubicBezTo>
                  <a:cubicBezTo>
                    <a:pt x="1550" y="9706"/>
                    <a:pt x="1839" y="9508"/>
                    <a:pt x="2065" y="9257"/>
                  </a:cubicBezTo>
                  <a:lnTo>
                    <a:pt x="2065" y="9257"/>
                  </a:lnTo>
                  <a:cubicBezTo>
                    <a:pt x="2058" y="9380"/>
                    <a:pt x="2033" y="9504"/>
                    <a:pt x="1988" y="9620"/>
                  </a:cubicBezTo>
                  <a:cubicBezTo>
                    <a:pt x="2115" y="9527"/>
                    <a:pt x="2211" y="9395"/>
                    <a:pt x="2259" y="9248"/>
                  </a:cubicBezTo>
                  <a:cubicBezTo>
                    <a:pt x="2298" y="9270"/>
                    <a:pt x="2318" y="9321"/>
                    <a:pt x="2304" y="9363"/>
                  </a:cubicBezTo>
                  <a:cubicBezTo>
                    <a:pt x="2313" y="9370"/>
                    <a:pt x="2323" y="9373"/>
                    <a:pt x="2333" y="9373"/>
                  </a:cubicBezTo>
                  <a:cubicBezTo>
                    <a:pt x="2348" y="9373"/>
                    <a:pt x="2364" y="9366"/>
                    <a:pt x="2378" y="9356"/>
                  </a:cubicBezTo>
                  <a:lnTo>
                    <a:pt x="2378" y="9356"/>
                  </a:lnTo>
                  <a:cubicBezTo>
                    <a:pt x="2180" y="9597"/>
                    <a:pt x="1942" y="9807"/>
                    <a:pt x="1676" y="9970"/>
                  </a:cubicBezTo>
                  <a:cubicBezTo>
                    <a:pt x="1696" y="9974"/>
                    <a:pt x="1717" y="9975"/>
                    <a:pt x="1737" y="9975"/>
                  </a:cubicBezTo>
                  <a:cubicBezTo>
                    <a:pt x="1814" y="9975"/>
                    <a:pt x="1892" y="9952"/>
                    <a:pt x="1967" y="9929"/>
                  </a:cubicBezTo>
                  <a:lnTo>
                    <a:pt x="1967" y="9929"/>
                  </a:lnTo>
                  <a:cubicBezTo>
                    <a:pt x="1654" y="10210"/>
                    <a:pt x="1300" y="10446"/>
                    <a:pt x="918" y="10622"/>
                  </a:cubicBezTo>
                  <a:cubicBezTo>
                    <a:pt x="872" y="10644"/>
                    <a:pt x="815" y="10680"/>
                    <a:pt x="827" y="10731"/>
                  </a:cubicBezTo>
                  <a:cubicBezTo>
                    <a:pt x="957" y="10718"/>
                    <a:pt x="1088" y="10689"/>
                    <a:pt x="1212" y="10648"/>
                  </a:cubicBezTo>
                  <a:lnTo>
                    <a:pt x="1212" y="10648"/>
                  </a:lnTo>
                  <a:cubicBezTo>
                    <a:pt x="1151" y="10782"/>
                    <a:pt x="955" y="10824"/>
                    <a:pt x="915" y="10965"/>
                  </a:cubicBezTo>
                  <a:cubicBezTo>
                    <a:pt x="935" y="10969"/>
                    <a:pt x="955" y="10971"/>
                    <a:pt x="974" y="10971"/>
                  </a:cubicBezTo>
                  <a:cubicBezTo>
                    <a:pt x="1060" y="10971"/>
                    <a:pt x="1145" y="10932"/>
                    <a:pt x="1222" y="10892"/>
                  </a:cubicBezTo>
                  <a:cubicBezTo>
                    <a:pt x="1554" y="10716"/>
                    <a:pt x="1866" y="10452"/>
                    <a:pt x="2131" y="10185"/>
                  </a:cubicBezTo>
                  <a:lnTo>
                    <a:pt x="2131" y="10185"/>
                  </a:lnTo>
                  <a:cubicBezTo>
                    <a:pt x="1941" y="10424"/>
                    <a:pt x="1778" y="10687"/>
                    <a:pt x="1647" y="10965"/>
                  </a:cubicBezTo>
                  <a:cubicBezTo>
                    <a:pt x="1853" y="10892"/>
                    <a:pt x="2004" y="10711"/>
                    <a:pt x="2113" y="10520"/>
                  </a:cubicBezTo>
                  <a:cubicBezTo>
                    <a:pt x="2222" y="10330"/>
                    <a:pt x="2302" y="10122"/>
                    <a:pt x="2426" y="9941"/>
                  </a:cubicBezTo>
                  <a:lnTo>
                    <a:pt x="2426" y="9941"/>
                  </a:lnTo>
                  <a:cubicBezTo>
                    <a:pt x="2433" y="10077"/>
                    <a:pt x="2421" y="10215"/>
                    <a:pt x="2392" y="10347"/>
                  </a:cubicBezTo>
                  <a:cubicBezTo>
                    <a:pt x="2266" y="10478"/>
                    <a:pt x="2134" y="10594"/>
                    <a:pt x="2012" y="10708"/>
                  </a:cubicBezTo>
                  <a:cubicBezTo>
                    <a:pt x="1852" y="10854"/>
                    <a:pt x="1684" y="11018"/>
                    <a:pt x="1498" y="11136"/>
                  </a:cubicBezTo>
                  <a:cubicBezTo>
                    <a:pt x="1280" y="11274"/>
                    <a:pt x="1032" y="11381"/>
                    <a:pt x="801" y="11500"/>
                  </a:cubicBezTo>
                  <a:cubicBezTo>
                    <a:pt x="872" y="11518"/>
                    <a:pt x="944" y="11526"/>
                    <a:pt x="1017" y="11526"/>
                  </a:cubicBezTo>
                  <a:cubicBezTo>
                    <a:pt x="1068" y="11526"/>
                    <a:pt x="1119" y="11522"/>
                    <a:pt x="1169" y="11514"/>
                  </a:cubicBezTo>
                  <a:lnTo>
                    <a:pt x="1169" y="11514"/>
                  </a:lnTo>
                  <a:cubicBezTo>
                    <a:pt x="872" y="11694"/>
                    <a:pt x="574" y="11875"/>
                    <a:pt x="307" y="12094"/>
                  </a:cubicBezTo>
                  <a:cubicBezTo>
                    <a:pt x="341" y="12116"/>
                    <a:pt x="379" y="12125"/>
                    <a:pt x="418" y="12125"/>
                  </a:cubicBezTo>
                  <a:cubicBezTo>
                    <a:pt x="501" y="12125"/>
                    <a:pt x="590" y="12086"/>
                    <a:pt x="667" y="12047"/>
                  </a:cubicBezTo>
                  <a:lnTo>
                    <a:pt x="1364" y="11688"/>
                  </a:lnTo>
                  <a:lnTo>
                    <a:pt x="1364" y="11688"/>
                  </a:lnTo>
                  <a:cubicBezTo>
                    <a:pt x="1280" y="11850"/>
                    <a:pt x="1197" y="12016"/>
                    <a:pt x="1113" y="12180"/>
                  </a:cubicBezTo>
                  <a:cubicBezTo>
                    <a:pt x="986" y="12254"/>
                    <a:pt x="851" y="12315"/>
                    <a:pt x="708" y="12351"/>
                  </a:cubicBezTo>
                  <a:cubicBezTo>
                    <a:pt x="632" y="12372"/>
                    <a:pt x="538" y="12399"/>
                    <a:pt x="525" y="12478"/>
                  </a:cubicBezTo>
                  <a:cubicBezTo>
                    <a:pt x="583" y="12501"/>
                    <a:pt x="642" y="12510"/>
                    <a:pt x="702" y="12510"/>
                  </a:cubicBezTo>
                  <a:cubicBezTo>
                    <a:pt x="909" y="12510"/>
                    <a:pt x="1125" y="12400"/>
                    <a:pt x="1339" y="12379"/>
                  </a:cubicBezTo>
                  <a:lnTo>
                    <a:pt x="1339" y="12379"/>
                  </a:lnTo>
                  <a:cubicBezTo>
                    <a:pt x="1236" y="12472"/>
                    <a:pt x="1135" y="12565"/>
                    <a:pt x="1032" y="12655"/>
                  </a:cubicBezTo>
                  <a:cubicBezTo>
                    <a:pt x="1020" y="12664"/>
                    <a:pt x="1011" y="12675"/>
                    <a:pt x="1004" y="12688"/>
                  </a:cubicBezTo>
                  <a:cubicBezTo>
                    <a:pt x="667" y="12819"/>
                    <a:pt x="330" y="12957"/>
                    <a:pt x="0" y="13098"/>
                  </a:cubicBezTo>
                  <a:cubicBezTo>
                    <a:pt x="517" y="13062"/>
                    <a:pt x="1030" y="12974"/>
                    <a:pt x="1521" y="12838"/>
                  </a:cubicBezTo>
                  <a:lnTo>
                    <a:pt x="1521" y="12838"/>
                  </a:lnTo>
                  <a:cubicBezTo>
                    <a:pt x="1518" y="12842"/>
                    <a:pt x="1517" y="12845"/>
                    <a:pt x="1512" y="12850"/>
                  </a:cubicBezTo>
                  <a:cubicBezTo>
                    <a:pt x="1380" y="12918"/>
                    <a:pt x="1244" y="12980"/>
                    <a:pt x="1104" y="13034"/>
                  </a:cubicBezTo>
                  <a:cubicBezTo>
                    <a:pt x="1016" y="13069"/>
                    <a:pt x="915" y="13112"/>
                    <a:pt x="889" y="13205"/>
                  </a:cubicBezTo>
                  <a:cubicBezTo>
                    <a:pt x="997" y="13198"/>
                    <a:pt x="1106" y="13189"/>
                    <a:pt x="1213" y="13182"/>
                  </a:cubicBezTo>
                  <a:lnTo>
                    <a:pt x="1213" y="13182"/>
                  </a:lnTo>
                  <a:cubicBezTo>
                    <a:pt x="1168" y="13233"/>
                    <a:pt x="1120" y="13285"/>
                    <a:pt x="1075" y="13336"/>
                  </a:cubicBezTo>
                  <a:cubicBezTo>
                    <a:pt x="1032" y="13364"/>
                    <a:pt x="989" y="13390"/>
                    <a:pt x="944" y="13414"/>
                  </a:cubicBezTo>
                  <a:cubicBezTo>
                    <a:pt x="844" y="13468"/>
                    <a:pt x="725" y="13497"/>
                    <a:pt x="634" y="13563"/>
                  </a:cubicBezTo>
                  <a:cubicBezTo>
                    <a:pt x="685" y="13574"/>
                    <a:pt x="739" y="13580"/>
                    <a:pt x="793" y="13580"/>
                  </a:cubicBezTo>
                  <a:cubicBezTo>
                    <a:pt x="815" y="13580"/>
                    <a:pt x="836" y="13579"/>
                    <a:pt x="857" y="13577"/>
                  </a:cubicBezTo>
                  <a:lnTo>
                    <a:pt x="857" y="13577"/>
                  </a:lnTo>
                  <a:cubicBezTo>
                    <a:pt x="677" y="13777"/>
                    <a:pt x="497" y="13976"/>
                    <a:pt x="320" y="14177"/>
                  </a:cubicBezTo>
                  <a:cubicBezTo>
                    <a:pt x="478" y="14098"/>
                    <a:pt x="638" y="14021"/>
                    <a:pt x="795" y="13944"/>
                  </a:cubicBezTo>
                  <a:cubicBezTo>
                    <a:pt x="827" y="13937"/>
                    <a:pt x="857" y="13924"/>
                    <a:pt x="885" y="13910"/>
                  </a:cubicBezTo>
                  <a:cubicBezTo>
                    <a:pt x="915" y="13894"/>
                    <a:pt x="946" y="13873"/>
                    <a:pt x="976" y="13854"/>
                  </a:cubicBezTo>
                  <a:lnTo>
                    <a:pt x="1402" y="13648"/>
                  </a:lnTo>
                  <a:lnTo>
                    <a:pt x="1402" y="13648"/>
                  </a:lnTo>
                  <a:cubicBezTo>
                    <a:pt x="1248" y="13969"/>
                    <a:pt x="1055" y="14276"/>
                    <a:pt x="828" y="14565"/>
                  </a:cubicBezTo>
                  <a:cubicBezTo>
                    <a:pt x="793" y="14608"/>
                    <a:pt x="761" y="14665"/>
                    <a:pt x="783" y="14708"/>
                  </a:cubicBezTo>
                  <a:cubicBezTo>
                    <a:pt x="580" y="14803"/>
                    <a:pt x="369" y="14888"/>
                    <a:pt x="160" y="14968"/>
                  </a:cubicBezTo>
                  <a:cubicBezTo>
                    <a:pt x="130" y="14980"/>
                    <a:pt x="95" y="14993"/>
                    <a:pt x="75" y="15021"/>
                  </a:cubicBezTo>
                  <a:cubicBezTo>
                    <a:pt x="54" y="15048"/>
                    <a:pt x="54" y="15093"/>
                    <a:pt x="83" y="15109"/>
                  </a:cubicBezTo>
                  <a:cubicBezTo>
                    <a:pt x="94" y="15115"/>
                    <a:pt x="107" y="15116"/>
                    <a:pt x="119" y="15116"/>
                  </a:cubicBezTo>
                  <a:cubicBezTo>
                    <a:pt x="126" y="15116"/>
                    <a:pt x="133" y="15115"/>
                    <a:pt x="140" y="15115"/>
                  </a:cubicBezTo>
                  <a:cubicBezTo>
                    <a:pt x="342" y="15089"/>
                    <a:pt x="634" y="15063"/>
                    <a:pt x="806" y="14938"/>
                  </a:cubicBezTo>
                  <a:lnTo>
                    <a:pt x="806" y="14938"/>
                  </a:lnTo>
                  <a:cubicBezTo>
                    <a:pt x="622" y="15075"/>
                    <a:pt x="492" y="15248"/>
                    <a:pt x="435" y="15429"/>
                  </a:cubicBezTo>
                  <a:cubicBezTo>
                    <a:pt x="642" y="15244"/>
                    <a:pt x="851" y="15060"/>
                    <a:pt x="1061" y="14875"/>
                  </a:cubicBezTo>
                  <a:lnTo>
                    <a:pt x="1061" y="14875"/>
                  </a:lnTo>
                  <a:cubicBezTo>
                    <a:pt x="988" y="14990"/>
                    <a:pt x="940" y="15111"/>
                    <a:pt x="924" y="15234"/>
                  </a:cubicBezTo>
                  <a:cubicBezTo>
                    <a:pt x="1055" y="15092"/>
                    <a:pt x="1185" y="14949"/>
                    <a:pt x="1316" y="14806"/>
                  </a:cubicBezTo>
                  <a:cubicBezTo>
                    <a:pt x="1323" y="14903"/>
                    <a:pt x="1367" y="14999"/>
                    <a:pt x="1440" y="15080"/>
                  </a:cubicBezTo>
                  <a:cubicBezTo>
                    <a:pt x="1415" y="15121"/>
                    <a:pt x="1395" y="15160"/>
                    <a:pt x="1383" y="15203"/>
                  </a:cubicBezTo>
                  <a:cubicBezTo>
                    <a:pt x="1550" y="15132"/>
                    <a:pt x="1710" y="15052"/>
                    <a:pt x="1858" y="14965"/>
                  </a:cubicBezTo>
                  <a:lnTo>
                    <a:pt x="1858" y="14965"/>
                  </a:lnTo>
                  <a:cubicBezTo>
                    <a:pt x="1691" y="15116"/>
                    <a:pt x="1554" y="15283"/>
                    <a:pt x="1453" y="15459"/>
                  </a:cubicBezTo>
                  <a:cubicBezTo>
                    <a:pt x="1662" y="15353"/>
                    <a:pt x="1846" y="15227"/>
                    <a:pt x="2012" y="15089"/>
                  </a:cubicBezTo>
                  <a:lnTo>
                    <a:pt x="2012" y="15089"/>
                  </a:lnTo>
                  <a:cubicBezTo>
                    <a:pt x="1984" y="15125"/>
                    <a:pt x="1957" y="15164"/>
                    <a:pt x="1930" y="15201"/>
                  </a:cubicBezTo>
                  <a:cubicBezTo>
                    <a:pt x="1760" y="15436"/>
                    <a:pt x="1611" y="15675"/>
                    <a:pt x="1477" y="15919"/>
                  </a:cubicBezTo>
                  <a:cubicBezTo>
                    <a:pt x="1720" y="15712"/>
                    <a:pt x="1913" y="15479"/>
                    <a:pt x="2042" y="15237"/>
                  </a:cubicBezTo>
                  <a:lnTo>
                    <a:pt x="2042" y="15237"/>
                  </a:lnTo>
                  <a:cubicBezTo>
                    <a:pt x="2041" y="15376"/>
                    <a:pt x="2051" y="15516"/>
                    <a:pt x="2076" y="15651"/>
                  </a:cubicBezTo>
                  <a:cubicBezTo>
                    <a:pt x="2305" y="15421"/>
                    <a:pt x="2189" y="15135"/>
                    <a:pt x="2347" y="14884"/>
                  </a:cubicBezTo>
                  <a:lnTo>
                    <a:pt x="2347" y="14884"/>
                  </a:lnTo>
                  <a:cubicBezTo>
                    <a:pt x="2487" y="15077"/>
                    <a:pt x="2295" y="15365"/>
                    <a:pt x="2388" y="15578"/>
                  </a:cubicBezTo>
                  <a:cubicBezTo>
                    <a:pt x="2465" y="15494"/>
                    <a:pt x="2516" y="15400"/>
                    <a:pt x="2530" y="15307"/>
                  </a:cubicBezTo>
                  <a:cubicBezTo>
                    <a:pt x="2562" y="15333"/>
                    <a:pt x="2594" y="15360"/>
                    <a:pt x="2643" y="15365"/>
                  </a:cubicBezTo>
                  <a:cubicBezTo>
                    <a:pt x="2649" y="15365"/>
                    <a:pt x="2654" y="15366"/>
                    <a:pt x="2660" y="15366"/>
                  </a:cubicBezTo>
                  <a:cubicBezTo>
                    <a:pt x="2694" y="15366"/>
                    <a:pt x="2734" y="15351"/>
                    <a:pt x="2755" y="15331"/>
                  </a:cubicBezTo>
                  <a:lnTo>
                    <a:pt x="2755" y="15481"/>
                  </a:lnTo>
                  <a:cubicBezTo>
                    <a:pt x="2784" y="15357"/>
                    <a:pt x="2812" y="15234"/>
                    <a:pt x="2841" y="15109"/>
                  </a:cubicBezTo>
                  <a:cubicBezTo>
                    <a:pt x="2842" y="15113"/>
                    <a:pt x="2842" y="15116"/>
                    <a:pt x="2845" y="15121"/>
                  </a:cubicBezTo>
                  <a:cubicBezTo>
                    <a:pt x="2839" y="15103"/>
                    <a:pt x="2882" y="14994"/>
                    <a:pt x="2882" y="14962"/>
                  </a:cubicBezTo>
                  <a:cubicBezTo>
                    <a:pt x="2882" y="14957"/>
                    <a:pt x="2879" y="14951"/>
                    <a:pt x="2879" y="14946"/>
                  </a:cubicBezTo>
                  <a:cubicBezTo>
                    <a:pt x="2889" y="14906"/>
                    <a:pt x="2898" y="14867"/>
                    <a:pt x="2906" y="14824"/>
                  </a:cubicBezTo>
                  <a:cubicBezTo>
                    <a:pt x="2919" y="14856"/>
                    <a:pt x="2932" y="14891"/>
                    <a:pt x="2948" y="14922"/>
                  </a:cubicBezTo>
                  <a:cubicBezTo>
                    <a:pt x="2976" y="14874"/>
                    <a:pt x="3005" y="14824"/>
                    <a:pt x="3031" y="14774"/>
                  </a:cubicBezTo>
                  <a:cubicBezTo>
                    <a:pt x="3101" y="15074"/>
                    <a:pt x="3168" y="15376"/>
                    <a:pt x="3237" y="15677"/>
                  </a:cubicBezTo>
                  <a:cubicBezTo>
                    <a:pt x="3245" y="15713"/>
                    <a:pt x="3266" y="15756"/>
                    <a:pt x="3300" y="15756"/>
                  </a:cubicBezTo>
                  <a:cubicBezTo>
                    <a:pt x="3303" y="15756"/>
                    <a:pt x="3307" y="15756"/>
                    <a:pt x="3310" y="15755"/>
                  </a:cubicBezTo>
                  <a:cubicBezTo>
                    <a:pt x="3342" y="15747"/>
                    <a:pt x="3346" y="15702"/>
                    <a:pt x="3342" y="15667"/>
                  </a:cubicBezTo>
                  <a:cubicBezTo>
                    <a:pt x="3329" y="15549"/>
                    <a:pt x="3319" y="15430"/>
                    <a:pt x="3306" y="15311"/>
                  </a:cubicBezTo>
                  <a:lnTo>
                    <a:pt x="3306" y="15311"/>
                  </a:lnTo>
                  <a:cubicBezTo>
                    <a:pt x="3399" y="15506"/>
                    <a:pt x="3558" y="15665"/>
                    <a:pt x="3753" y="15755"/>
                  </a:cubicBezTo>
                  <a:cubicBezTo>
                    <a:pt x="3770" y="15593"/>
                    <a:pt x="3667" y="15442"/>
                    <a:pt x="3558" y="15318"/>
                  </a:cubicBezTo>
                  <a:cubicBezTo>
                    <a:pt x="3449" y="15195"/>
                    <a:pt x="3326" y="15071"/>
                    <a:pt x="3293" y="14910"/>
                  </a:cubicBezTo>
                  <a:lnTo>
                    <a:pt x="3293" y="14910"/>
                  </a:lnTo>
                  <a:cubicBezTo>
                    <a:pt x="3460" y="15029"/>
                    <a:pt x="3627" y="15150"/>
                    <a:pt x="3796" y="15269"/>
                  </a:cubicBezTo>
                  <a:cubicBezTo>
                    <a:pt x="3830" y="15169"/>
                    <a:pt x="3733" y="15080"/>
                    <a:pt x="3660" y="15005"/>
                  </a:cubicBezTo>
                  <a:cubicBezTo>
                    <a:pt x="3576" y="14917"/>
                    <a:pt x="3513" y="14811"/>
                    <a:pt x="3460" y="14703"/>
                  </a:cubicBezTo>
                  <a:cubicBezTo>
                    <a:pt x="3400" y="14583"/>
                    <a:pt x="3351" y="14460"/>
                    <a:pt x="3311" y="14332"/>
                  </a:cubicBezTo>
                  <a:lnTo>
                    <a:pt x="3307" y="14191"/>
                  </a:lnTo>
                  <a:lnTo>
                    <a:pt x="3307" y="14191"/>
                  </a:lnTo>
                  <a:cubicBezTo>
                    <a:pt x="3380" y="14331"/>
                    <a:pt x="3467" y="14464"/>
                    <a:pt x="3567" y="14592"/>
                  </a:cubicBezTo>
                  <a:cubicBezTo>
                    <a:pt x="3622" y="14675"/>
                    <a:pt x="3676" y="14761"/>
                    <a:pt x="3735" y="14845"/>
                  </a:cubicBezTo>
                  <a:cubicBezTo>
                    <a:pt x="3769" y="14891"/>
                    <a:pt x="3821" y="14946"/>
                    <a:pt x="3894" y="14946"/>
                  </a:cubicBezTo>
                  <a:cubicBezTo>
                    <a:pt x="3915" y="14907"/>
                    <a:pt x="3953" y="14875"/>
                    <a:pt x="4001" y="14852"/>
                  </a:cubicBezTo>
                  <a:cubicBezTo>
                    <a:pt x="4096" y="14951"/>
                    <a:pt x="4132" y="15067"/>
                    <a:pt x="4199" y="15176"/>
                  </a:cubicBezTo>
                  <a:cubicBezTo>
                    <a:pt x="4265" y="15285"/>
                    <a:pt x="4380" y="15397"/>
                    <a:pt x="4546" y="15426"/>
                  </a:cubicBezTo>
                  <a:cubicBezTo>
                    <a:pt x="4475" y="15302"/>
                    <a:pt x="4406" y="15176"/>
                    <a:pt x="4335" y="15052"/>
                  </a:cubicBezTo>
                  <a:lnTo>
                    <a:pt x="4335" y="15052"/>
                  </a:lnTo>
                  <a:cubicBezTo>
                    <a:pt x="4662" y="15269"/>
                    <a:pt x="5048" y="15442"/>
                    <a:pt x="5463" y="15558"/>
                  </a:cubicBezTo>
                  <a:cubicBezTo>
                    <a:pt x="5369" y="15426"/>
                    <a:pt x="5192" y="15328"/>
                    <a:pt x="5026" y="15233"/>
                  </a:cubicBezTo>
                  <a:cubicBezTo>
                    <a:pt x="4823" y="15113"/>
                    <a:pt x="4626" y="14984"/>
                    <a:pt x="4435" y="14845"/>
                  </a:cubicBezTo>
                  <a:cubicBezTo>
                    <a:pt x="4393" y="14718"/>
                    <a:pt x="4351" y="14592"/>
                    <a:pt x="4309" y="14467"/>
                  </a:cubicBezTo>
                  <a:cubicBezTo>
                    <a:pt x="4308" y="14435"/>
                    <a:pt x="4306" y="14406"/>
                    <a:pt x="4302" y="14376"/>
                  </a:cubicBezTo>
                  <a:lnTo>
                    <a:pt x="4302" y="14376"/>
                  </a:lnTo>
                  <a:cubicBezTo>
                    <a:pt x="4386" y="14467"/>
                    <a:pt x="4504" y="14544"/>
                    <a:pt x="4640" y="14598"/>
                  </a:cubicBezTo>
                  <a:cubicBezTo>
                    <a:pt x="4617" y="14537"/>
                    <a:pt x="4598" y="14477"/>
                    <a:pt x="4585" y="14416"/>
                  </a:cubicBezTo>
                  <a:lnTo>
                    <a:pt x="4585" y="14416"/>
                  </a:lnTo>
                  <a:cubicBezTo>
                    <a:pt x="4803" y="14565"/>
                    <a:pt x="5063" y="14685"/>
                    <a:pt x="5344" y="14765"/>
                  </a:cubicBezTo>
                  <a:cubicBezTo>
                    <a:pt x="5358" y="14768"/>
                    <a:pt x="5374" y="14770"/>
                    <a:pt x="5389" y="14770"/>
                  </a:cubicBezTo>
                  <a:cubicBezTo>
                    <a:pt x="5419" y="14770"/>
                    <a:pt x="5445" y="14763"/>
                    <a:pt x="5437" y="14745"/>
                  </a:cubicBezTo>
                  <a:cubicBezTo>
                    <a:pt x="5170" y="14642"/>
                    <a:pt x="4909" y="14520"/>
                    <a:pt x="4660" y="14377"/>
                  </a:cubicBezTo>
                  <a:cubicBezTo>
                    <a:pt x="4621" y="14355"/>
                    <a:pt x="4585" y="14332"/>
                    <a:pt x="4549" y="14309"/>
                  </a:cubicBezTo>
                  <a:cubicBezTo>
                    <a:pt x="4547" y="14244"/>
                    <a:pt x="4541" y="14178"/>
                    <a:pt x="4534" y="14113"/>
                  </a:cubicBezTo>
                  <a:lnTo>
                    <a:pt x="4534" y="14113"/>
                  </a:lnTo>
                  <a:cubicBezTo>
                    <a:pt x="4608" y="14127"/>
                    <a:pt x="4682" y="14136"/>
                    <a:pt x="4755" y="14136"/>
                  </a:cubicBezTo>
                  <a:cubicBezTo>
                    <a:pt x="4793" y="14136"/>
                    <a:pt x="4830" y="14134"/>
                    <a:pt x="4868" y="14129"/>
                  </a:cubicBezTo>
                  <a:cubicBezTo>
                    <a:pt x="4750" y="14100"/>
                    <a:pt x="4636" y="14064"/>
                    <a:pt x="4522" y="14021"/>
                  </a:cubicBezTo>
                  <a:cubicBezTo>
                    <a:pt x="4515" y="13978"/>
                    <a:pt x="4508" y="13934"/>
                    <a:pt x="4498" y="13891"/>
                  </a:cubicBezTo>
                  <a:lnTo>
                    <a:pt x="4498" y="13891"/>
                  </a:lnTo>
                  <a:cubicBezTo>
                    <a:pt x="4595" y="13960"/>
                    <a:pt x="4707" y="14007"/>
                    <a:pt x="4825" y="14011"/>
                  </a:cubicBezTo>
                  <a:cubicBezTo>
                    <a:pt x="4721" y="13875"/>
                    <a:pt x="4618" y="13741"/>
                    <a:pt x="4517" y="13605"/>
                  </a:cubicBezTo>
                  <a:cubicBezTo>
                    <a:pt x="4464" y="13535"/>
                    <a:pt x="4408" y="13451"/>
                    <a:pt x="4432" y="13368"/>
                  </a:cubicBezTo>
                  <a:lnTo>
                    <a:pt x="4432" y="13368"/>
                  </a:lnTo>
                  <a:cubicBezTo>
                    <a:pt x="4582" y="13433"/>
                    <a:pt x="4719" y="13531"/>
                    <a:pt x="4827" y="13650"/>
                  </a:cubicBezTo>
                  <a:cubicBezTo>
                    <a:pt x="4933" y="13767"/>
                    <a:pt x="5028" y="13917"/>
                    <a:pt x="5183" y="13955"/>
                  </a:cubicBezTo>
                  <a:cubicBezTo>
                    <a:pt x="5143" y="13825"/>
                    <a:pt x="5089" y="13701"/>
                    <a:pt x="5019" y="13584"/>
                  </a:cubicBezTo>
                  <a:lnTo>
                    <a:pt x="5019" y="13584"/>
                  </a:lnTo>
                  <a:cubicBezTo>
                    <a:pt x="5202" y="13727"/>
                    <a:pt x="5424" y="13815"/>
                    <a:pt x="5655" y="13843"/>
                  </a:cubicBezTo>
                  <a:cubicBezTo>
                    <a:pt x="5612" y="13801"/>
                    <a:pt x="5548" y="13772"/>
                    <a:pt x="5490" y="13743"/>
                  </a:cubicBezTo>
                  <a:cubicBezTo>
                    <a:pt x="5157" y="13583"/>
                    <a:pt x="4849" y="13378"/>
                    <a:pt x="4572" y="13136"/>
                  </a:cubicBezTo>
                  <a:lnTo>
                    <a:pt x="4572" y="13136"/>
                  </a:lnTo>
                  <a:cubicBezTo>
                    <a:pt x="4679" y="13170"/>
                    <a:pt x="4791" y="13186"/>
                    <a:pt x="4903" y="13186"/>
                  </a:cubicBezTo>
                  <a:cubicBezTo>
                    <a:pt x="4953" y="13186"/>
                    <a:pt x="5004" y="13183"/>
                    <a:pt x="5054" y="13176"/>
                  </a:cubicBezTo>
                  <a:cubicBezTo>
                    <a:pt x="4902" y="13114"/>
                    <a:pt x="4748" y="13050"/>
                    <a:pt x="4595" y="12989"/>
                  </a:cubicBezTo>
                  <a:cubicBezTo>
                    <a:pt x="4508" y="12954"/>
                    <a:pt x="4419" y="12916"/>
                    <a:pt x="4357" y="12847"/>
                  </a:cubicBezTo>
                  <a:lnTo>
                    <a:pt x="4357" y="12847"/>
                  </a:lnTo>
                  <a:cubicBezTo>
                    <a:pt x="4375" y="12849"/>
                    <a:pt x="4392" y="12850"/>
                    <a:pt x="4409" y="12850"/>
                  </a:cubicBezTo>
                  <a:cubicBezTo>
                    <a:pt x="4446" y="12850"/>
                    <a:pt x="4483" y="12845"/>
                    <a:pt x="4518" y="12835"/>
                  </a:cubicBezTo>
                  <a:cubicBezTo>
                    <a:pt x="4586" y="12889"/>
                    <a:pt x="4655" y="12940"/>
                    <a:pt x="4726" y="12989"/>
                  </a:cubicBezTo>
                  <a:cubicBezTo>
                    <a:pt x="4823" y="13057"/>
                    <a:pt x="4931" y="13125"/>
                    <a:pt x="5053" y="13140"/>
                  </a:cubicBezTo>
                  <a:cubicBezTo>
                    <a:pt x="5070" y="13021"/>
                    <a:pt x="4868" y="12985"/>
                    <a:pt x="4823" y="12874"/>
                  </a:cubicBezTo>
                  <a:lnTo>
                    <a:pt x="4823" y="12874"/>
                  </a:lnTo>
                  <a:cubicBezTo>
                    <a:pt x="4990" y="12963"/>
                    <a:pt x="5172" y="13057"/>
                    <a:pt x="5359" y="13057"/>
                  </a:cubicBezTo>
                  <a:cubicBezTo>
                    <a:pt x="5388" y="13057"/>
                    <a:pt x="5417" y="13055"/>
                    <a:pt x="5446" y="13050"/>
                  </a:cubicBezTo>
                  <a:cubicBezTo>
                    <a:pt x="5310" y="12980"/>
                    <a:pt x="5164" y="12915"/>
                    <a:pt x="5035" y="12831"/>
                  </a:cubicBezTo>
                  <a:cubicBezTo>
                    <a:pt x="4952" y="12777"/>
                    <a:pt x="4858" y="12669"/>
                    <a:pt x="4765" y="12639"/>
                  </a:cubicBezTo>
                  <a:lnTo>
                    <a:pt x="4765" y="12639"/>
                  </a:lnTo>
                  <a:cubicBezTo>
                    <a:pt x="5009" y="12719"/>
                    <a:pt x="5263" y="12764"/>
                    <a:pt x="5519" y="12773"/>
                  </a:cubicBezTo>
                  <a:cubicBezTo>
                    <a:pt x="5498" y="12694"/>
                    <a:pt x="5420" y="12649"/>
                    <a:pt x="5347" y="12611"/>
                  </a:cubicBezTo>
                  <a:cubicBezTo>
                    <a:pt x="5090" y="12479"/>
                    <a:pt x="4830" y="12353"/>
                    <a:pt x="4568" y="12234"/>
                  </a:cubicBezTo>
                  <a:lnTo>
                    <a:pt x="4568" y="12234"/>
                  </a:lnTo>
                  <a:cubicBezTo>
                    <a:pt x="4704" y="12265"/>
                    <a:pt x="4845" y="12281"/>
                    <a:pt x="4985" y="12281"/>
                  </a:cubicBezTo>
                  <a:cubicBezTo>
                    <a:pt x="5096" y="12281"/>
                    <a:pt x="5207" y="12271"/>
                    <a:pt x="5317" y="12251"/>
                  </a:cubicBezTo>
                  <a:cubicBezTo>
                    <a:pt x="5288" y="12243"/>
                    <a:pt x="5260" y="12235"/>
                    <a:pt x="5231" y="12227"/>
                  </a:cubicBezTo>
                  <a:lnTo>
                    <a:pt x="5231" y="12227"/>
                  </a:lnTo>
                  <a:cubicBezTo>
                    <a:pt x="5244" y="12228"/>
                    <a:pt x="5256" y="12229"/>
                    <a:pt x="5267" y="12229"/>
                  </a:cubicBezTo>
                  <a:cubicBezTo>
                    <a:pt x="5222" y="12009"/>
                    <a:pt x="4952" y="11907"/>
                    <a:pt x="4858" y="11702"/>
                  </a:cubicBezTo>
                  <a:lnTo>
                    <a:pt x="4858" y="11702"/>
                  </a:lnTo>
                  <a:cubicBezTo>
                    <a:pt x="5069" y="11840"/>
                    <a:pt x="5289" y="11983"/>
                    <a:pt x="5540" y="12010"/>
                  </a:cubicBezTo>
                  <a:cubicBezTo>
                    <a:pt x="5551" y="11956"/>
                    <a:pt x="5495" y="11914"/>
                    <a:pt x="5448" y="11887"/>
                  </a:cubicBezTo>
                  <a:cubicBezTo>
                    <a:pt x="5154" y="11720"/>
                    <a:pt x="4852" y="11561"/>
                    <a:pt x="4546" y="11416"/>
                  </a:cubicBezTo>
                  <a:cubicBezTo>
                    <a:pt x="4409" y="11352"/>
                    <a:pt x="4273" y="11299"/>
                    <a:pt x="4152" y="11209"/>
                  </a:cubicBezTo>
                  <a:cubicBezTo>
                    <a:pt x="4040" y="11124"/>
                    <a:pt x="3967" y="11012"/>
                    <a:pt x="3867" y="10921"/>
                  </a:cubicBezTo>
                  <a:lnTo>
                    <a:pt x="3867" y="10921"/>
                  </a:lnTo>
                  <a:cubicBezTo>
                    <a:pt x="4015" y="11056"/>
                    <a:pt x="4194" y="11198"/>
                    <a:pt x="4386" y="11198"/>
                  </a:cubicBezTo>
                  <a:cubicBezTo>
                    <a:pt x="4412" y="11198"/>
                    <a:pt x="4439" y="11195"/>
                    <a:pt x="4466" y="11190"/>
                  </a:cubicBezTo>
                  <a:cubicBezTo>
                    <a:pt x="3805" y="10798"/>
                    <a:pt x="3413" y="10211"/>
                    <a:pt x="3160" y="9531"/>
                  </a:cubicBezTo>
                  <a:lnTo>
                    <a:pt x="3159" y="9460"/>
                  </a:lnTo>
                  <a:lnTo>
                    <a:pt x="3159" y="9460"/>
                  </a:lnTo>
                  <a:cubicBezTo>
                    <a:pt x="3247" y="9664"/>
                    <a:pt x="3358" y="9860"/>
                    <a:pt x="3489" y="10043"/>
                  </a:cubicBezTo>
                  <a:cubicBezTo>
                    <a:pt x="3618" y="10224"/>
                    <a:pt x="3778" y="10374"/>
                    <a:pt x="3920" y="10542"/>
                  </a:cubicBezTo>
                  <a:cubicBezTo>
                    <a:pt x="4077" y="10731"/>
                    <a:pt x="4258" y="10899"/>
                    <a:pt x="4460" y="11045"/>
                  </a:cubicBezTo>
                  <a:cubicBezTo>
                    <a:pt x="4480" y="11059"/>
                    <a:pt x="4508" y="11071"/>
                    <a:pt x="4531" y="11071"/>
                  </a:cubicBezTo>
                  <a:cubicBezTo>
                    <a:pt x="4546" y="11071"/>
                    <a:pt x="4559" y="11066"/>
                    <a:pt x="4566" y="11052"/>
                  </a:cubicBezTo>
                  <a:cubicBezTo>
                    <a:pt x="4575" y="11034"/>
                    <a:pt x="4563" y="11010"/>
                    <a:pt x="4553" y="10992"/>
                  </a:cubicBezTo>
                  <a:cubicBezTo>
                    <a:pt x="4488" y="10882"/>
                    <a:pt x="4424" y="10773"/>
                    <a:pt x="4358" y="10661"/>
                  </a:cubicBezTo>
                  <a:lnTo>
                    <a:pt x="4358" y="10661"/>
                  </a:lnTo>
                  <a:lnTo>
                    <a:pt x="4544" y="10835"/>
                  </a:lnTo>
                  <a:cubicBezTo>
                    <a:pt x="4700" y="10984"/>
                    <a:pt x="4858" y="11132"/>
                    <a:pt x="5035" y="11255"/>
                  </a:cubicBezTo>
                  <a:cubicBezTo>
                    <a:pt x="5079" y="11284"/>
                    <a:pt x="5131" y="11314"/>
                    <a:pt x="5183" y="11314"/>
                  </a:cubicBezTo>
                  <a:cubicBezTo>
                    <a:pt x="5198" y="11314"/>
                    <a:pt x="5212" y="11312"/>
                    <a:pt x="5227" y="11306"/>
                  </a:cubicBezTo>
                  <a:cubicBezTo>
                    <a:pt x="5183" y="11216"/>
                    <a:pt x="5141" y="11124"/>
                    <a:pt x="5098" y="11036"/>
                  </a:cubicBezTo>
                  <a:lnTo>
                    <a:pt x="5098" y="11036"/>
                  </a:lnTo>
                  <a:cubicBezTo>
                    <a:pt x="5286" y="11133"/>
                    <a:pt x="5489" y="11272"/>
                    <a:pt x="5707" y="11272"/>
                  </a:cubicBezTo>
                  <a:cubicBezTo>
                    <a:pt x="5714" y="11272"/>
                    <a:pt x="5722" y="11271"/>
                    <a:pt x="5729" y="11271"/>
                  </a:cubicBezTo>
                  <a:cubicBezTo>
                    <a:pt x="5519" y="11100"/>
                    <a:pt x="5330" y="10962"/>
                    <a:pt x="5077" y="10862"/>
                  </a:cubicBezTo>
                  <a:cubicBezTo>
                    <a:pt x="4925" y="10802"/>
                    <a:pt x="4777" y="10729"/>
                    <a:pt x="4634" y="10645"/>
                  </a:cubicBezTo>
                  <a:cubicBezTo>
                    <a:pt x="4511" y="10574"/>
                    <a:pt x="4387" y="10446"/>
                    <a:pt x="4258" y="10391"/>
                  </a:cubicBezTo>
                  <a:lnTo>
                    <a:pt x="4258" y="10391"/>
                  </a:lnTo>
                  <a:cubicBezTo>
                    <a:pt x="4356" y="10432"/>
                    <a:pt x="4462" y="10473"/>
                    <a:pt x="4565" y="10473"/>
                  </a:cubicBezTo>
                  <a:cubicBezTo>
                    <a:pt x="4607" y="10473"/>
                    <a:pt x="4649" y="10466"/>
                    <a:pt x="4689" y="10449"/>
                  </a:cubicBezTo>
                  <a:cubicBezTo>
                    <a:pt x="4149" y="10207"/>
                    <a:pt x="3674" y="9819"/>
                    <a:pt x="3311" y="9347"/>
                  </a:cubicBezTo>
                  <a:lnTo>
                    <a:pt x="3311" y="9347"/>
                  </a:lnTo>
                  <a:cubicBezTo>
                    <a:pt x="3627" y="9707"/>
                    <a:pt x="4030" y="9998"/>
                    <a:pt x="4482" y="10179"/>
                  </a:cubicBezTo>
                  <a:cubicBezTo>
                    <a:pt x="4529" y="10198"/>
                    <a:pt x="4584" y="10214"/>
                    <a:pt x="4634" y="10214"/>
                  </a:cubicBezTo>
                  <a:cubicBezTo>
                    <a:pt x="4678" y="10214"/>
                    <a:pt x="4717" y="10202"/>
                    <a:pt x="4745" y="10170"/>
                  </a:cubicBezTo>
                  <a:cubicBezTo>
                    <a:pt x="4546" y="10063"/>
                    <a:pt x="4355" y="9926"/>
                    <a:pt x="4149" y="9839"/>
                  </a:cubicBezTo>
                  <a:cubicBezTo>
                    <a:pt x="3966" y="9761"/>
                    <a:pt x="3794" y="9650"/>
                    <a:pt x="3640" y="9526"/>
                  </a:cubicBezTo>
                  <a:cubicBezTo>
                    <a:pt x="3448" y="9369"/>
                    <a:pt x="3278" y="9184"/>
                    <a:pt x="3144" y="8977"/>
                  </a:cubicBezTo>
                  <a:lnTo>
                    <a:pt x="3140" y="8866"/>
                  </a:lnTo>
                  <a:lnTo>
                    <a:pt x="3140" y="8866"/>
                  </a:lnTo>
                  <a:cubicBezTo>
                    <a:pt x="3195" y="8961"/>
                    <a:pt x="3261" y="9048"/>
                    <a:pt x="3336" y="9128"/>
                  </a:cubicBezTo>
                  <a:cubicBezTo>
                    <a:pt x="3365" y="9158"/>
                    <a:pt x="3399" y="9187"/>
                    <a:pt x="3441" y="9199"/>
                  </a:cubicBezTo>
                  <a:cubicBezTo>
                    <a:pt x="3438" y="9128"/>
                    <a:pt x="3429" y="9057"/>
                    <a:pt x="3412" y="8988"/>
                  </a:cubicBezTo>
                  <a:lnTo>
                    <a:pt x="3412" y="8988"/>
                  </a:lnTo>
                  <a:cubicBezTo>
                    <a:pt x="3478" y="9081"/>
                    <a:pt x="3545" y="9173"/>
                    <a:pt x="3615" y="9264"/>
                  </a:cubicBezTo>
                  <a:cubicBezTo>
                    <a:pt x="3661" y="9325"/>
                    <a:pt x="3719" y="9393"/>
                    <a:pt x="3799" y="9401"/>
                  </a:cubicBezTo>
                  <a:cubicBezTo>
                    <a:pt x="3807" y="9382"/>
                    <a:pt x="3796" y="9361"/>
                    <a:pt x="3785" y="9344"/>
                  </a:cubicBezTo>
                  <a:cubicBezTo>
                    <a:pt x="3728" y="9255"/>
                    <a:pt x="3673" y="9164"/>
                    <a:pt x="3616" y="9075"/>
                  </a:cubicBezTo>
                  <a:lnTo>
                    <a:pt x="3616" y="9075"/>
                  </a:lnTo>
                  <a:cubicBezTo>
                    <a:pt x="3841" y="9361"/>
                    <a:pt x="4133" y="9600"/>
                    <a:pt x="4466" y="9765"/>
                  </a:cubicBezTo>
                  <a:cubicBezTo>
                    <a:pt x="4506" y="9787"/>
                    <a:pt x="4551" y="9806"/>
                    <a:pt x="4596" y="9806"/>
                  </a:cubicBezTo>
                  <a:cubicBezTo>
                    <a:pt x="4607" y="9806"/>
                    <a:pt x="4617" y="9805"/>
                    <a:pt x="4627" y="9803"/>
                  </a:cubicBezTo>
                  <a:cubicBezTo>
                    <a:pt x="4553" y="9703"/>
                    <a:pt x="4475" y="9607"/>
                    <a:pt x="4392" y="9514"/>
                  </a:cubicBezTo>
                  <a:lnTo>
                    <a:pt x="4392" y="9514"/>
                  </a:lnTo>
                  <a:cubicBezTo>
                    <a:pt x="4675" y="9730"/>
                    <a:pt x="5002" y="9932"/>
                    <a:pt x="5365" y="9939"/>
                  </a:cubicBezTo>
                  <a:cubicBezTo>
                    <a:pt x="5166" y="9819"/>
                    <a:pt x="4973" y="9694"/>
                    <a:pt x="4780" y="9565"/>
                  </a:cubicBezTo>
                  <a:cubicBezTo>
                    <a:pt x="4684" y="9501"/>
                    <a:pt x="4589" y="9434"/>
                    <a:pt x="4496" y="9367"/>
                  </a:cubicBezTo>
                  <a:cubicBezTo>
                    <a:pt x="4459" y="9340"/>
                    <a:pt x="4255" y="9229"/>
                    <a:pt x="4251" y="9183"/>
                  </a:cubicBezTo>
                  <a:lnTo>
                    <a:pt x="4251" y="9183"/>
                  </a:lnTo>
                  <a:cubicBezTo>
                    <a:pt x="4377" y="9229"/>
                    <a:pt x="4505" y="9267"/>
                    <a:pt x="4639" y="9295"/>
                  </a:cubicBezTo>
                  <a:cubicBezTo>
                    <a:pt x="4553" y="9260"/>
                    <a:pt x="4486" y="9192"/>
                    <a:pt x="4453" y="9107"/>
                  </a:cubicBezTo>
                  <a:lnTo>
                    <a:pt x="4453" y="9107"/>
                  </a:lnTo>
                  <a:cubicBezTo>
                    <a:pt x="4608" y="9191"/>
                    <a:pt x="4777" y="9277"/>
                    <a:pt x="4950" y="9277"/>
                  </a:cubicBezTo>
                  <a:cubicBezTo>
                    <a:pt x="4978" y="9277"/>
                    <a:pt x="5005" y="9275"/>
                    <a:pt x="5032" y="9270"/>
                  </a:cubicBezTo>
                  <a:lnTo>
                    <a:pt x="5032" y="9270"/>
                  </a:lnTo>
                  <a:cubicBezTo>
                    <a:pt x="5030" y="9270"/>
                    <a:pt x="5028" y="9270"/>
                    <a:pt x="5026" y="9270"/>
                  </a:cubicBezTo>
                  <a:cubicBezTo>
                    <a:pt x="4974" y="9270"/>
                    <a:pt x="4863" y="9195"/>
                    <a:pt x="4823" y="9174"/>
                  </a:cubicBezTo>
                  <a:cubicBezTo>
                    <a:pt x="4740" y="9133"/>
                    <a:pt x="4656" y="9090"/>
                    <a:pt x="4576" y="9045"/>
                  </a:cubicBezTo>
                  <a:cubicBezTo>
                    <a:pt x="4299" y="8891"/>
                    <a:pt x="3992" y="8833"/>
                    <a:pt x="3738" y="8624"/>
                  </a:cubicBezTo>
                  <a:lnTo>
                    <a:pt x="3738" y="8624"/>
                  </a:lnTo>
                  <a:cubicBezTo>
                    <a:pt x="3933" y="8655"/>
                    <a:pt x="4129" y="8671"/>
                    <a:pt x="4327" y="8671"/>
                  </a:cubicBezTo>
                  <a:cubicBezTo>
                    <a:pt x="4351" y="8671"/>
                    <a:pt x="4375" y="8671"/>
                    <a:pt x="4399" y="8670"/>
                  </a:cubicBezTo>
                  <a:cubicBezTo>
                    <a:pt x="4159" y="8537"/>
                    <a:pt x="3854" y="8557"/>
                    <a:pt x="3618" y="8416"/>
                  </a:cubicBezTo>
                  <a:cubicBezTo>
                    <a:pt x="3375" y="8272"/>
                    <a:pt x="3216" y="7999"/>
                    <a:pt x="3108" y="7719"/>
                  </a:cubicBezTo>
                  <a:lnTo>
                    <a:pt x="3102" y="7564"/>
                  </a:lnTo>
                  <a:lnTo>
                    <a:pt x="3102" y="7564"/>
                  </a:lnTo>
                  <a:cubicBezTo>
                    <a:pt x="3133" y="7660"/>
                    <a:pt x="3166" y="7754"/>
                    <a:pt x="3210" y="7847"/>
                  </a:cubicBezTo>
                  <a:cubicBezTo>
                    <a:pt x="3211" y="7709"/>
                    <a:pt x="3213" y="7568"/>
                    <a:pt x="3217" y="7430"/>
                  </a:cubicBezTo>
                  <a:cubicBezTo>
                    <a:pt x="3262" y="7623"/>
                    <a:pt x="3364" y="7755"/>
                    <a:pt x="3449" y="7927"/>
                  </a:cubicBezTo>
                  <a:cubicBezTo>
                    <a:pt x="3544" y="8118"/>
                    <a:pt x="3647" y="8291"/>
                    <a:pt x="3804" y="8439"/>
                  </a:cubicBezTo>
                  <a:cubicBezTo>
                    <a:pt x="3830" y="8394"/>
                    <a:pt x="3804" y="8336"/>
                    <a:pt x="3779" y="8290"/>
                  </a:cubicBezTo>
                  <a:cubicBezTo>
                    <a:pt x="3704" y="8146"/>
                    <a:pt x="3656" y="7986"/>
                    <a:pt x="3640" y="7825"/>
                  </a:cubicBezTo>
                  <a:lnTo>
                    <a:pt x="3640" y="7825"/>
                  </a:lnTo>
                  <a:cubicBezTo>
                    <a:pt x="3642" y="7845"/>
                    <a:pt x="3728" y="7928"/>
                    <a:pt x="3743" y="7957"/>
                  </a:cubicBezTo>
                  <a:cubicBezTo>
                    <a:pt x="3775" y="8011"/>
                    <a:pt x="3783" y="8069"/>
                    <a:pt x="3823" y="8126"/>
                  </a:cubicBezTo>
                  <a:cubicBezTo>
                    <a:pt x="3907" y="8242"/>
                    <a:pt x="4023" y="8342"/>
                    <a:pt x="4161" y="8380"/>
                  </a:cubicBezTo>
                  <a:cubicBezTo>
                    <a:pt x="4161" y="8359"/>
                    <a:pt x="4162" y="8329"/>
                    <a:pt x="4148" y="8313"/>
                  </a:cubicBezTo>
                  <a:cubicBezTo>
                    <a:pt x="4053" y="8197"/>
                    <a:pt x="3958" y="8079"/>
                    <a:pt x="3863" y="7963"/>
                  </a:cubicBezTo>
                  <a:lnTo>
                    <a:pt x="3863" y="7963"/>
                  </a:lnTo>
                  <a:cubicBezTo>
                    <a:pt x="4123" y="8174"/>
                    <a:pt x="4428" y="8349"/>
                    <a:pt x="4759" y="8378"/>
                  </a:cubicBezTo>
                  <a:cubicBezTo>
                    <a:pt x="4704" y="8326"/>
                    <a:pt x="4633" y="8293"/>
                    <a:pt x="4566" y="8256"/>
                  </a:cubicBezTo>
                  <a:cubicBezTo>
                    <a:pt x="4174" y="8057"/>
                    <a:pt x="3827" y="7774"/>
                    <a:pt x="3551" y="7433"/>
                  </a:cubicBezTo>
                  <a:cubicBezTo>
                    <a:pt x="3397" y="7241"/>
                    <a:pt x="3275" y="7012"/>
                    <a:pt x="3179" y="6769"/>
                  </a:cubicBezTo>
                  <a:lnTo>
                    <a:pt x="3179" y="6769"/>
                  </a:lnTo>
                  <a:cubicBezTo>
                    <a:pt x="3365" y="7095"/>
                    <a:pt x="3656" y="7372"/>
                    <a:pt x="3972" y="7601"/>
                  </a:cubicBezTo>
                  <a:cubicBezTo>
                    <a:pt x="3886" y="7494"/>
                    <a:pt x="3820" y="7371"/>
                    <a:pt x="3778" y="7241"/>
                  </a:cubicBezTo>
                  <a:lnTo>
                    <a:pt x="3778" y="7241"/>
                  </a:lnTo>
                  <a:cubicBezTo>
                    <a:pt x="3978" y="7494"/>
                    <a:pt x="4232" y="7705"/>
                    <a:pt x="4518" y="7854"/>
                  </a:cubicBezTo>
                  <a:cubicBezTo>
                    <a:pt x="4566" y="7878"/>
                    <a:pt x="4623" y="7901"/>
                    <a:pt x="4675" y="7901"/>
                  </a:cubicBezTo>
                  <a:cubicBezTo>
                    <a:pt x="4707" y="7901"/>
                    <a:pt x="4737" y="7892"/>
                    <a:pt x="4762" y="7870"/>
                  </a:cubicBezTo>
                  <a:cubicBezTo>
                    <a:pt x="4524" y="7684"/>
                    <a:pt x="4287" y="7498"/>
                    <a:pt x="4051" y="7312"/>
                  </a:cubicBezTo>
                  <a:lnTo>
                    <a:pt x="4051" y="7312"/>
                  </a:lnTo>
                  <a:cubicBezTo>
                    <a:pt x="4210" y="7404"/>
                    <a:pt x="4387" y="7500"/>
                    <a:pt x="4567" y="7500"/>
                  </a:cubicBezTo>
                  <a:cubicBezTo>
                    <a:pt x="4603" y="7500"/>
                    <a:pt x="4639" y="7497"/>
                    <a:pt x="4675" y="7488"/>
                  </a:cubicBezTo>
                  <a:cubicBezTo>
                    <a:pt x="4026" y="7151"/>
                    <a:pt x="3467" y="6646"/>
                    <a:pt x="3059" y="6040"/>
                  </a:cubicBezTo>
                  <a:lnTo>
                    <a:pt x="3049" y="5705"/>
                  </a:lnTo>
                  <a:lnTo>
                    <a:pt x="3049" y="5705"/>
                  </a:lnTo>
                  <a:cubicBezTo>
                    <a:pt x="3101" y="5846"/>
                    <a:pt x="3165" y="5982"/>
                    <a:pt x="3242" y="6113"/>
                  </a:cubicBezTo>
                  <a:cubicBezTo>
                    <a:pt x="3234" y="5959"/>
                    <a:pt x="3233" y="5804"/>
                    <a:pt x="3237" y="5650"/>
                  </a:cubicBezTo>
                  <a:lnTo>
                    <a:pt x="3237" y="5650"/>
                  </a:lnTo>
                  <a:cubicBezTo>
                    <a:pt x="3291" y="5988"/>
                    <a:pt x="3467" y="6305"/>
                    <a:pt x="3725" y="6530"/>
                  </a:cubicBezTo>
                  <a:cubicBezTo>
                    <a:pt x="3705" y="6389"/>
                    <a:pt x="3685" y="6245"/>
                    <a:pt x="3666" y="6104"/>
                  </a:cubicBezTo>
                  <a:lnTo>
                    <a:pt x="3666" y="6104"/>
                  </a:lnTo>
                  <a:cubicBezTo>
                    <a:pt x="3756" y="6315"/>
                    <a:pt x="3930" y="6489"/>
                    <a:pt x="4141" y="6581"/>
                  </a:cubicBezTo>
                  <a:cubicBezTo>
                    <a:pt x="4091" y="6446"/>
                    <a:pt x="3994" y="6334"/>
                    <a:pt x="3902" y="6220"/>
                  </a:cubicBezTo>
                  <a:cubicBezTo>
                    <a:pt x="3644" y="5897"/>
                    <a:pt x="3399" y="5541"/>
                    <a:pt x="3213" y="5162"/>
                  </a:cubicBezTo>
                  <a:lnTo>
                    <a:pt x="3213" y="5162"/>
                  </a:lnTo>
                  <a:cubicBezTo>
                    <a:pt x="3218" y="5171"/>
                    <a:pt x="3224" y="5178"/>
                    <a:pt x="3232" y="5187"/>
                  </a:cubicBezTo>
                  <a:cubicBezTo>
                    <a:pt x="3242" y="5141"/>
                    <a:pt x="3237" y="5092"/>
                    <a:pt x="3218" y="5051"/>
                  </a:cubicBezTo>
                  <a:lnTo>
                    <a:pt x="3218" y="5051"/>
                  </a:lnTo>
                  <a:cubicBezTo>
                    <a:pt x="3266" y="5095"/>
                    <a:pt x="3281" y="5163"/>
                    <a:pt x="3300" y="5227"/>
                  </a:cubicBezTo>
                  <a:cubicBezTo>
                    <a:pt x="3348" y="5380"/>
                    <a:pt x="3438" y="5518"/>
                    <a:pt x="3564" y="5603"/>
                  </a:cubicBezTo>
                  <a:cubicBezTo>
                    <a:pt x="3574" y="5574"/>
                    <a:pt x="3564" y="5539"/>
                    <a:pt x="3552" y="5509"/>
                  </a:cubicBezTo>
                  <a:cubicBezTo>
                    <a:pt x="3535" y="5458"/>
                    <a:pt x="3515" y="5407"/>
                    <a:pt x="3494" y="5356"/>
                  </a:cubicBezTo>
                  <a:lnTo>
                    <a:pt x="3494" y="5356"/>
                  </a:lnTo>
                  <a:cubicBezTo>
                    <a:pt x="3622" y="5550"/>
                    <a:pt x="3746" y="5741"/>
                    <a:pt x="3920" y="5894"/>
                  </a:cubicBezTo>
                  <a:cubicBezTo>
                    <a:pt x="3944" y="5915"/>
                    <a:pt x="3982" y="5930"/>
                    <a:pt x="4013" y="5930"/>
                  </a:cubicBezTo>
                  <a:cubicBezTo>
                    <a:pt x="4039" y="5930"/>
                    <a:pt x="4060" y="5919"/>
                    <a:pt x="4062" y="5889"/>
                  </a:cubicBezTo>
                  <a:cubicBezTo>
                    <a:pt x="4065" y="5869"/>
                    <a:pt x="4055" y="5852"/>
                    <a:pt x="4046" y="5836"/>
                  </a:cubicBezTo>
                  <a:cubicBezTo>
                    <a:pt x="4016" y="5778"/>
                    <a:pt x="3981" y="5721"/>
                    <a:pt x="3945" y="5669"/>
                  </a:cubicBezTo>
                  <a:lnTo>
                    <a:pt x="3945" y="5669"/>
                  </a:lnTo>
                  <a:cubicBezTo>
                    <a:pt x="4065" y="5770"/>
                    <a:pt x="4197" y="5852"/>
                    <a:pt x="4337" y="5910"/>
                  </a:cubicBezTo>
                  <a:cubicBezTo>
                    <a:pt x="4370" y="5923"/>
                    <a:pt x="4409" y="5934"/>
                    <a:pt x="4445" y="5934"/>
                  </a:cubicBezTo>
                  <a:cubicBezTo>
                    <a:pt x="4485" y="5934"/>
                    <a:pt x="4521" y="5920"/>
                    <a:pt x="4541" y="5884"/>
                  </a:cubicBezTo>
                  <a:cubicBezTo>
                    <a:pt x="4204" y="5714"/>
                    <a:pt x="3862" y="5535"/>
                    <a:pt x="3602" y="5245"/>
                  </a:cubicBezTo>
                  <a:cubicBezTo>
                    <a:pt x="3372" y="4989"/>
                    <a:pt x="3159" y="4757"/>
                    <a:pt x="3006" y="4322"/>
                  </a:cubicBezTo>
                  <a:lnTo>
                    <a:pt x="2992" y="3839"/>
                  </a:lnTo>
                  <a:lnTo>
                    <a:pt x="2992" y="3839"/>
                  </a:lnTo>
                  <a:cubicBezTo>
                    <a:pt x="3028" y="4081"/>
                    <a:pt x="3066" y="4327"/>
                    <a:pt x="3179" y="4545"/>
                  </a:cubicBezTo>
                  <a:cubicBezTo>
                    <a:pt x="3239" y="4662"/>
                    <a:pt x="3320" y="4770"/>
                    <a:pt x="3416" y="4860"/>
                  </a:cubicBezTo>
                  <a:cubicBezTo>
                    <a:pt x="3416" y="4773"/>
                    <a:pt x="3422" y="4684"/>
                    <a:pt x="3433" y="4597"/>
                  </a:cubicBezTo>
                  <a:cubicBezTo>
                    <a:pt x="3513" y="4703"/>
                    <a:pt x="3593" y="4809"/>
                    <a:pt x="3673" y="4915"/>
                  </a:cubicBezTo>
                  <a:cubicBezTo>
                    <a:pt x="3651" y="4783"/>
                    <a:pt x="3631" y="4648"/>
                    <a:pt x="3609" y="4516"/>
                  </a:cubicBezTo>
                  <a:lnTo>
                    <a:pt x="3609" y="4516"/>
                  </a:lnTo>
                  <a:cubicBezTo>
                    <a:pt x="3721" y="4696"/>
                    <a:pt x="3902" y="4831"/>
                    <a:pt x="4106" y="4889"/>
                  </a:cubicBezTo>
                  <a:cubicBezTo>
                    <a:pt x="4059" y="4764"/>
                    <a:pt x="3958" y="4668"/>
                    <a:pt x="3863" y="4575"/>
                  </a:cubicBezTo>
                  <a:cubicBezTo>
                    <a:pt x="3539" y="4260"/>
                    <a:pt x="3226" y="3914"/>
                    <a:pt x="3065" y="3492"/>
                  </a:cubicBezTo>
                  <a:cubicBezTo>
                    <a:pt x="3035" y="3415"/>
                    <a:pt x="3008" y="3335"/>
                    <a:pt x="2977" y="3259"/>
                  </a:cubicBezTo>
                  <a:lnTo>
                    <a:pt x="2977" y="3232"/>
                  </a:lnTo>
                  <a:cubicBezTo>
                    <a:pt x="3063" y="3509"/>
                    <a:pt x="3240" y="3806"/>
                    <a:pt x="3419" y="4007"/>
                  </a:cubicBezTo>
                  <a:cubicBezTo>
                    <a:pt x="3433" y="3949"/>
                    <a:pt x="3445" y="3891"/>
                    <a:pt x="3460" y="3833"/>
                  </a:cubicBezTo>
                  <a:cubicBezTo>
                    <a:pt x="3518" y="4007"/>
                    <a:pt x="3645" y="4155"/>
                    <a:pt x="3807" y="4243"/>
                  </a:cubicBezTo>
                  <a:cubicBezTo>
                    <a:pt x="3807" y="4170"/>
                    <a:pt x="3794" y="4100"/>
                    <a:pt x="3769" y="4032"/>
                  </a:cubicBezTo>
                  <a:lnTo>
                    <a:pt x="3769" y="4032"/>
                  </a:lnTo>
                  <a:cubicBezTo>
                    <a:pt x="3844" y="4144"/>
                    <a:pt x="3975" y="4216"/>
                    <a:pt x="4110" y="4221"/>
                  </a:cubicBezTo>
                  <a:cubicBezTo>
                    <a:pt x="4039" y="4125"/>
                    <a:pt x="3924" y="4074"/>
                    <a:pt x="3823" y="4013"/>
                  </a:cubicBezTo>
                  <a:cubicBezTo>
                    <a:pt x="3535" y="3839"/>
                    <a:pt x="3327" y="3559"/>
                    <a:pt x="3130" y="3289"/>
                  </a:cubicBezTo>
                  <a:cubicBezTo>
                    <a:pt x="3094" y="3239"/>
                    <a:pt x="3057" y="3190"/>
                    <a:pt x="3022" y="3142"/>
                  </a:cubicBezTo>
                  <a:cubicBezTo>
                    <a:pt x="3028" y="3087"/>
                    <a:pt x="3031" y="3034"/>
                    <a:pt x="3037" y="2979"/>
                  </a:cubicBezTo>
                  <a:cubicBezTo>
                    <a:pt x="3088" y="3103"/>
                    <a:pt x="3172" y="3210"/>
                    <a:pt x="3277" y="3290"/>
                  </a:cubicBezTo>
                  <a:cubicBezTo>
                    <a:pt x="3290" y="3300"/>
                    <a:pt x="3308" y="3309"/>
                    <a:pt x="3324" y="3309"/>
                  </a:cubicBezTo>
                  <a:cubicBezTo>
                    <a:pt x="3333" y="3309"/>
                    <a:pt x="3342" y="3305"/>
                    <a:pt x="3348" y="3297"/>
                  </a:cubicBezTo>
                  <a:cubicBezTo>
                    <a:pt x="3361" y="3280"/>
                    <a:pt x="3348" y="3255"/>
                    <a:pt x="3333" y="3238"/>
                  </a:cubicBezTo>
                  <a:cubicBezTo>
                    <a:pt x="3297" y="3190"/>
                    <a:pt x="3261" y="3142"/>
                    <a:pt x="3224" y="3094"/>
                  </a:cubicBezTo>
                  <a:cubicBezTo>
                    <a:pt x="3225" y="3094"/>
                    <a:pt x="3226" y="3094"/>
                    <a:pt x="3227" y="3094"/>
                  </a:cubicBezTo>
                  <a:cubicBezTo>
                    <a:pt x="3297" y="3094"/>
                    <a:pt x="3354" y="3150"/>
                    <a:pt x="3407" y="3196"/>
                  </a:cubicBezTo>
                  <a:cubicBezTo>
                    <a:pt x="3447" y="3228"/>
                    <a:pt x="3499" y="3259"/>
                    <a:pt x="3549" y="3259"/>
                  </a:cubicBezTo>
                  <a:cubicBezTo>
                    <a:pt x="3567" y="3259"/>
                    <a:pt x="3585" y="3255"/>
                    <a:pt x="3602" y="3245"/>
                  </a:cubicBezTo>
                  <a:cubicBezTo>
                    <a:pt x="3535" y="3156"/>
                    <a:pt x="3422" y="3116"/>
                    <a:pt x="3329" y="3052"/>
                  </a:cubicBezTo>
                  <a:cubicBezTo>
                    <a:pt x="3191" y="2956"/>
                    <a:pt x="3102" y="2802"/>
                    <a:pt x="3053" y="2641"/>
                  </a:cubicBezTo>
                  <a:cubicBezTo>
                    <a:pt x="3022" y="2536"/>
                    <a:pt x="2980" y="2427"/>
                    <a:pt x="2950" y="2321"/>
                  </a:cubicBezTo>
                  <a:lnTo>
                    <a:pt x="2950" y="2307"/>
                  </a:lnTo>
                  <a:cubicBezTo>
                    <a:pt x="3038" y="2561"/>
                    <a:pt x="3210" y="2786"/>
                    <a:pt x="3433" y="2934"/>
                  </a:cubicBezTo>
                  <a:cubicBezTo>
                    <a:pt x="3460" y="2952"/>
                    <a:pt x="3491" y="2970"/>
                    <a:pt x="3523" y="2970"/>
                  </a:cubicBezTo>
                  <a:cubicBezTo>
                    <a:pt x="3528" y="2970"/>
                    <a:pt x="3532" y="2970"/>
                    <a:pt x="3536" y="2969"/>
                  </a:cubicBezTo>
                  <a:cubicBezTo>
                    <a:pt x="3569" y="2964"/>
                    <a:pt x="3596" y="2928"/>
                    <a:pt x="3588" y="2900"/>
                  </a:cubicBezTo>
                  <a:lnTo>
                    <a:pt x="3588" y="2900"/>
                  </a:lnTo>
                  <a:cubicBezTo>
                    <a:pt x="3634" y="2989"/>
                    <a:pt x="3736" y="3045"/>
                    <a:pt x="3836" y="3045"/>
                  </a:cubicBezTo>
                  <a:cubicBezTo>
                    <a:pt x="3874" y="3045"/>
                    <a:pt x="3912" y="3037"/>
                    <a:pt x="3946" y="3020"/>
                  </a:cubicBezTo>
                  <a:cubicBezTo>
                    <a:pt x="3733" y="2889"/>
                    <a:pt x="3523" y="2747"/>
                    <a:pt x="3348" y="2570"/>
                  </a:cubicBezTo>
                  <a:cubicBezTo>
                    <a:pt x="3191" y="2413"/>
                    <a:pt x="3022" y="2151"/>
                    <a:pt x="2940" y="1925"/>
                  </a:cubicBezTo>
                  <a:lnTo>
                    <a:pt x="2937" y="1858"/>
                  </a:lnTo>
                  <a:lnTo>
                    <a:pt x="2937" y="1858"/>
                  </a:lnTo>
                  <a:cubicBezTo>
                    <a:pt x="3028" y="2061"/>
                    <a:pt x="3160" y="2214"/>
                    <a:pt x="3326" y="2352"/>
                  </a:cubicBezTo>
                  <a:cubicBezTo>
                    <a:pt x="3358" y="2379"/>
                    <a:pt x="3394" y="2406"/>
                    <a:pt x="3436" y="2416"/>
                  </a:cubicBezTo>
                  <a:cubicBezTo>
                    <a:pt x="3440" y="2416"/>
                    <a:pt x="3443" y="2417"/>
                    <a:pt x="3446" y="2417"/>
                  </a:cubicBezTo>
                  <a:cubicBezTo>
                    <a:pt x="3454" y="2417"/>
                    <a:pt x="3462" y="2415"/>
                    <a:pt x="3467" y="2409"/>
                  </a:cubicBezTo>
                  <a:cubicBezTo>
                    <a:pt x="3473" y="2398"/>
                    <a:pt x="3470" y="2387"/>
                    <a:pt x="3464" y="2377"/>
                  </a:cubicBezTo>
                  <a:cubicBezTo>
                    <a:pt x="3441" y="2333"/>
                    <a:pt x="3419" y="2289"/>
                    <a:pt x="3394" y="2246"/>
                  </a:cubicBezTo>
                  <a:lnTo>
                    <a:pt x="3394" y="2246"/>
                  </a:lnTo>
                  <a:cubicBezTo>
                    <a:pt x="3495" y="2283"/>
                    <a:pt x="3577" y="2382"/>
                    <a:pt x="3679" y="2382"/>
                  </a:cubicBezTo>
                  <a:cubicBezTo>
                    <a:pt x="3686" y="2382"/>
                    <a:pt x="3692" y="2382"/>
                    <a:pt x="3699" y="2381"/>
                  </a:cubicBezTo>
                  <a:cubicBezTo>
                    <a:pt x="3528" y="2282"/>
                    <a:pt x="3351" y="2183"/>
                    <a:pt x="3204" y="2048"/>
                  </a:cubicBezTo>
                  <a:cubicBezTo>
                    <a:pt x="3082" y="1938"/>
                    <a:pt x="2983" y="1802"/>
                    <a:pt x="2932" y="1648"/>
                  </a:cubicBezTo>
                  <a:lnTo>
                    <a:pt x="2919" y="1256"/>
                  </a:lnTo>
                  <a:lnTo>
                    <a:pt x="2919" y="1256"/>
                  </a:lnTo>
                  <a:cubicBezTo>
                    <a:pt x="2966" y="1415"/>
                    <a:pt x="3059" y="1562"/>
                    <a:pt x="3189" y="1668"/>
                  </a:cubicBezTo>
                  <a:cubicBezTo>
                    <a:pt x="3195" y="1611"/>
                    <a:pt x="3201" y="1558"/>
                    <a:pt x="3205" y="1501"/>
                  </a:cubicBezTo>
                  <a:cubicBezTo>
                    <a:pt x="3278" y="1544"/>
                    <a:pt x="3319" y="1623"/>
                    <a:pt x="3375" y="1685"/>
                  </a:cubicBezTo>
                  <a:cubicBezTo>
                    <a:pt x="3416" y="1732"/>
                    <a:pt x="3477" y="1770"/>
                    <a:pt x="3535" y="1770"/>
                  </a:cubicBezTo>
                  <a:cubicBezTo>
                    <a:pt x="3556" y="1770"/>
                    <a:pt x="3577" y="1765"/>
                    <a:pt x="3596" y="1754"/>
                  </a:cubicBezTo>
                  <a:cubicBezTo>
                    <a:pt x="3401" y="1598"/>
                    <a:pt x="3216" y="1428"/>
                    <a:pt x="3080" y="1219"/>
                  </a:cubicBezTo>
                  <a:cubicBezTo>
                    <a:pt x="3005" y="1100"/>
                    <a:pt x="2941" y="956"/>
                    <a:pt x="2906" y="811"/>
                  </a:cubicBezTo>
                  <a:lnTo>
                    <a:pt x="2893" y="397"/>
                  </a:lnTo>
                  <a:cubicBezTo>
                    <a:pt x="2896" y="390"/>
                    <a:pt x="2896" y="380"/>
                    <a:pt x="2896" y="374"/>
                  </a:cubicBezTo>
                  <a:lnTo>
                    <a:pt x="2890" y="261"/>
                  </a:lnTo>
                  <a:lnTo>
                    <a:pt x="2890" y="274"/>
                  </a:lnTo>
                  <a:lnTo>
                    <a:pt x="2889" y="200"/>
                  </a:lnTo>
                  <a:lnTo>
                    <a:pt x="28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5"/>
            <p:cNvSpPr/>
            <p:nvPr/>
          </p:nvSpPr>
          <p:spPr>
            <a:xfrm>
              <a:off x="9223500" y="4915363"/>
              <a:ext cx="16462" cy="10212"/>
            </a:xfrm>
            <a:custGeom>
              <a:avLst/>
              <a:gdLst/>
              <a:ahLst/>
              <a:cxnLst/>
              <a:rect l="l" t="t" r="r" b="b"/>
              <a:pathLst>
                <a:path w="108" h="67" extrusionOk="0">
                  <a:moveTo>
                    <a:pt x="108" y="0"/>
                  </a:moveTo>
                  <a:lnTo>
                    <a:pt x="108" y="0"/>
                  </a:lnTo>
                  <a:cubicBezTo>
                    <a:pt x="71" y="22"/>
                    <a:pt x="35" y="47"/>
                    <a:pt x="0" y="67"/>
                  </a:cubicBezTo>
                  <a:cubicBezTo>
                    <a:pt x="36" y="47"/>
                    <a:pt x="73" y="25"/>
                    <a:pt x="108" y="0"/>
                  </a:cubicBezTo>
                  <a:close/>
                </a:path>
              </a:pathLst>
            </a:custGeom>
            <a:solidFill>
              <a:srgbClr val="6B1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5"/>
            <p:cNvSpPr/>
            <p:nvPr/>
          </p:nvSpPr>
          <p:spPr>
            <a:xfrm>
              <a:off x="7678719" y="2403939"/>
              <a:ext cx="1322722" cy="2413379"/>
            </a:xfrm>
            <a:custGeom>
              <a:avLst/>
              <a:gdLst/>
              <a:ahLst/>
              <a:cxnLst/>
              <a:rect l="l" t="t" r="r" b="b"/>
              <a:pathLst>
                <a:path w="8678" h="15834" extrusionOk="0">
                  <a:moveTo>
                    <a:pt x="5511" y="197"/>
                  </a:moveTo>
                  <a:lnTo>
                    <a:pt x="5514" y="259"/>
                  </a:lnTo>
                  <a:cubicBezTo>
                    <a:pt x="5514" y="237"/>
                    <a:pt x="5513" y="217"/>
                    <a:pt x="5511" y="197"/>
                  </a:cubicBezTo>
                  <a:close/>
                  <a:moveTo>
                    <a:pt x="5510" y="3328"/>
                  </a:moveTo>
                  <a:lnTo>
                    <a:pt x="5507" y="3355"/>
                  </a:lnTo>
                  <a:lnTo>
                    <a:pt x="5507" y="3355"/>
                  </a:lnTo>
                  <a:cubicBezTo>
                    <a:pt x="5509" y="3347"/>
                    <a:pt x="5510" y="3338"/>
                    <a:pt x="5510" y="3328"/>
                  </a:cubicBezTo>
                  <a:close/>
                  <a:moveTo>
                    <a:pt x="5510" y="3326"/>
                  </a:moveTo>
                  <a:lnTo>
                    <a:pt x="5510" y="3326"/>
                  </a:lnTo>
                  <a:cubicBezTo>
                    <a:pt x="5510" y="3327"/>
                    <a:pt x="5510" y="3327"/>
                    <a:pt x="5510" y="3328"/>
                  </a:cubicBezTo>
                  <a:lnTo>
                    <a:pt x="5510" y="3328"/>
                  </a:lnTo>
                  <a:lnTo>
                    <a:pt x="5510" y="3328"/>
                  </a:lnTo>
                  <a:lnTo>
                    <a:pt x="5510" y="3354"/>
                  </a:lnTo>
                  <a:cubicBezTo>
                    <a:pt x="5507" y="3360"/>
                    <a:pt x="5507" y="3364"/>
                    <a:pt x="5506" y="3371"/>
                  </a:cubicBezTo>
                  <a:lnTo>
                    <a:pt x="5507" y="3355"/>
                  </a:lnTo>
                  <a:lnTo>
                    <a:pt x="5507" y="3355"/>
                  </a:lnTo>
                  <a:cubicBezTo>
                    <a:pt x="5506" y="3363"/>
                    <a:pt x="5505" y="3370"/>
                    <a:pt x="5504" y="3377"/>
                  </a:cubicBezTo>
                  <a:cubicBezTo>
                    <a:pt x="5477" y="3506"/>
                    <a:pt x="5440" y="3630"/>
                    <a:pt x="5402" y="3747"/>
                  </a:cubicBezTo>
                  <a:cubicBezTo>
                    <a:pt x="5360" y="3834"/>
                    <a:pt x="5308" y="3916"/>
                    <a:pt x="5250" y="3993"/>
                  </a:cubicBezTo>
                  <a:cubicBezTo>
                    <a:pt x="5363" y="3776"/>
                    <a:pt x="5458" y="3557"/>
                    <a:pt x="5510" y="3326"/>
                  </a:cubicBezTo>
                  <a:close/>
                  <a:moveTo>
                    <a:pt x="5401" y="4213"/>
                  </a:moveTo>
                  <a:cubicBezTo>
                    <a:pt x="5440" y="4247"/>
                    <a:pt x="5455" y="4298"/>
                    <a:pt x="5482" y="4340"/>
                  </a:cubicBezTo>
                  <a:cubicBezTo>
                    <a:pt x="5490" y="4350"/>
                    <a:pt x="5498" y="4359"/>
                    <a:pt x="5508" y="4369"/>
                  </a:cubicBezTo>
                  <a:lnTo>
                    <a:pt x="5508" y="4463"/>
                  </a:lnTo>
                  <a:lnTo>
                    <a:pt x="5498" y="4502"/>
                  </a:lnTo>
                  <a:cubicBezTo>
                    <a:pt x="5497" y="4504"/>
                    <a:pt x="5495" y="4507"/>
                    <a:pt x="5495" y="4508"/>
                  </a:cubicBezTo>
                  <a:cubicBezTo>
                    <a:pt x="5488" y="4499"/>
                    <a:pt x="5479" y="4492"/>
                    <a:pt x="5469" y="4485"/>
                  </a:cubicBezTo>
                  <a:cubicBezTo>
                    <a:pt x="5388" y="4417"/>
                    <a:pt x="5360" y="4305"/>
                    <a:pt x="5401" y="4213"/>
                  </a:cubicBezTo>
                  <a:close/>
                  <a:moveTo>
                    <a:pt x="2208" y="4530"/>
                  </a:moveTo>
                  <a:lnTo>
                    <a:pt x="2208" y="4546"/>
                  </a:lnTo>
                  <a:lnTo>
                    <a:pt x="2208" y="4546"/>
                  </a:lnTo>
                  <a:cubicBezTo>
                    <a:pt x="2208" y="4540"/>
                    <a:pt x="2208" y="4535"/>
                    <a:pt x="2208" y="4530"/>
                  </a:cubicBezTo>
                  <a:close/>
                  <a:moveTo>
                    <a:pt x="2208" y="4551"/>
                  </a:moveTo>
                  <a:lnTo>
                    <a:pt x="2209" y="4575"/>
                  </a:lnTo>
                  <a:cubicBezTo>
                    <a:pt x="2209" y="4567"/>
                    <a:pt x="2209" y="4559"/>
                    <a:pt x="2208" y="4551"/>
                  </a:cubicBezTo>
                  <a:close/>
                  <a:moveTo>
                    <a:pt x="5349" y="4463"/>
                  </a:moveTo>
                  <a:lnTo>
                    <a:pt x="5349" y="4463"/>
                  </a:lnTo>
                  <a:cubicBezTo>
                    <a:pt x="5379" y="4499"/>
                    <a:pt x="5418" y="4529"/>
                    <a:pt x="5462" y="4550"/>
                  </a:cubicBezTo>
                  <a:cubicBezTo>
                    <a:pt x="5426" y="4595"/>
                    <a:pt x="5389" y="4639"/>
                    <a:pt x="5352" y="4682"/>
                  </a:cubicBezTo>
                  <a:cubicBezTo>
                    <a:pt x="5352" y="4610"/>
                    <a:pt x="5350" y="4536"/>
                    <a:pt x="5349" y="4463"/>
                  </a:cubicBezTo>
                  <a:close/>
                  <a:moveTo>
                    <a:pt x="2205" y="6782"/>
                  </a:moveTo>
                  <a:lnTo>
                    <a:pt x="2205" y="6784"/>
                  </a:lnTo>
                  <a:cubicBezTo>
                    <a:pt x="2205" y="6786"/>
                    <a:pt x="2204" y="6788"/>
                    <a:pt x="2203" y="6790"/>
                  </a:cubicBezTo>
                  <a:lnTo>
                    <a:pt x="2203" y="6790"/>
                  </a:lnTo>
                  <a:cubicBezTo>
                    <a:pt x="2204" y="6788"/>
                    <a:pt x="2204" y="6785"/>
                    <a:pt x="2205" y="6782"/>
                  </a:cubicBezTo>
                  <a:close/>
                  <a:moveTo>
                    <a:pt x="5510" y="7161"/>
                  </a:moveTo>
                  <a:lnTo>
                    <a:pt x="5510" y="7171"/>
                  </a:lnTo>
                  <a:cubicBezTo>
                    <a:pt x="5507" y="7173"/>
                    <a:pt x="5507" y="7174"/>
                    <a:pt x="5506" y="7176"/>
                  </a:cubicBezTo>
                  <a:cubicBezTo>
                    <a:pt x="5506" y="7173"/>
                    <a:pt x="5508" y="7167"/>
                    <a:pt x="5510" y="7161"/>
                  </a:cubicBezTo>
                  <a:close/>
                  <a:moveTo>
                    <a:pt x="2202" y="6795"/>
                  </a:moveTo>
                  <a:lnTo>
                    <a:pt x="2202" y="6795"/>
                  </a:lnTo>
                  <a:cubicBezTo>
                    <a:pt x="2202" y="6795"/>
                    <a:pt x="2202" y="6795"/>
                    <a:pt x="2202" y="6795"/>
                  </a:cubicBezTo>
                  <a:cubicBezTo>
                    <a:pt x="2182" y="6897"/>
                    <a:pt x="2157" y="6993"/>
                    <a:pt x="2128" y="7086"/>
                  </a:cubicBezTo>
                  <a:cubicBezTo>
                    <a:pt x="2099" y="7147"/>
                    <a:pt x="2062" y="7206"/>
                    <a:pt x="2020" y="7261"/>
                  </a:cubicBezTo>
                  <a:cubicBezTo>
                    <a:pt x="2101" y="7112"/>
                    <a:pt x="2165" y="6956"/>
                    <a:pt x="2202" y="6795"/>
                  </a:cubicBezTo>
                  <a:close/>
                  <a:moveTo>
                    <a:pt x="2128" y="7421"/>
                  </a:moveTo>
                  <a:lnTo>
                    <a:pt x="2128" y="7421"/>
                  </a:lnTo>
                  <a:cubicBezTo>
                    <a:pt x="2157" y="7444"/>
                    <a:pt x="2166" y="7481"/>
                    <a:pt x="2186" y="7510"/>
                  </a:cubicBezTo>
                  <a:cubicBezTo>
                    <a:pt x="2192" y="7517"/>
                    <a:pt x="2198" y="7524"/>
                    <a:pt x="2205" y="7530"/>
                  </a:cubicBezTo>
                  <a:lnTo>
                    <a:pt x="2205" y="7597"/>
                  </a:lnTo>
                  <a:lnTo>
                    <a:pt x="2199" y="7626"/>
                  </a:lnTo>
                  <a:lnTo>
                    <a:pt x="2195" y="7630"/>
                  </a:lnTo>
                  <a:cubicBezTo>
                    <a:pt x="2190" y="7626"/>
                    <a:pt x="2183" y="7622"/>
                    <a:pt x="2177" y="7616"/>
                  </a:cubicBezTo>
                  <a:cubicBezTo>
                    <a:pt x="2121" y="7568"/>
                    <a:pt x="2100" y="7487"/>
                    <a:pt x="2128" y="7421"/>
                  </a:cubicBezTo>
                  <a:close/>
                  <a:moveTo>
                    <a:pt x="2092" y="7600"/>
                  </a:moveTo>
                  <a:lnTo>
                    <a:pt x="2092" y="7600"/>
                  </a:lnTo>
                  <a:cubicBezTo>
                    <a:pt x="2113" y="7625"/>
                    <a:pt x="2142" y="7645"/>
                    <a:pt x="2173" y="7661"/>
                  </a:cubicBezTo>
                  <a:cubicBezTo>
                    <a:pt x="2148" y="7694"/>
                    <a:pt x="2122" y="7726"/>
                    <a:pt x="2093" y="7760"/>
                  </a:cubicBezTo>
                  <a:cubicBezTo>
                    <a:pt x="2093" y="7706"/>
                    <a:pt x="2092" y="7654"/>
                    <a:pt x="2092" y="7600"/>
                  </a:cubicBezTo>
                  <a:close/>
                  <a:moveTo>
                    <a:pt x="5508" y="7895"/>
                  </a:moveTo>
                  <a:cubicBezTo>
                    <a:pt x="5508" y="7900"/>
                    <a:pt x="5510" y="7908"/>
                    <a:pt x="5510" y="7913"/>
                  </a:cubicBezTo>
                  <a:lnTo>
                    <a:pt x="5510" y="7915"/>
                  </a:lnTo>
                  <a:lnTo>
                    <a:pt x="5503" y="7913"/>
                  </a:lnTo>
                  <a:cubicBezTo>
                    <a:pt x="5504" y="7906"/>
                    <a:pt x="5506" y="7900"/>
                    <a:pt x="5508" y="7895"/>
                  </a:cubicBezTo>
                  <a:close/>
                  <a:moveTo>
                    <a:pt x="7902" y="9219"/>
                  </a:moveTo>
                  <a:lnTo>
                    <a:pt x="7902" y="9219"/>
                  </a:lnTo>
                  <a:cubicBezTo>
                    <a:pt x="7902" y="9219"/>
                    <a:pt x="7902" y="9219"/>
                    <a:pt x="7902" y="9219"/>
                  </a:cubicBezTo>
                  <a:lnTo>
                    <a:pt x="7902" y="9219"/>
                  </a:lnTo>
                  <a:cubicBezTo>
                    <a:pt x="7902" y="9219"/>
                    <a:pt x="7902" y="9219"/>
                    <a:pt x="7902" y="9219"/>
                  </a:cubicBezTo>
                  <a:close/>
                  <a:moveTo>
                    <a:pt x="5490" y="7956"/>
                  </a:moveTo>
                  <a:lnTo>
                    <a:pt x="5490" y="7956"/>
                  </a:lnTo>
                  <a:cubicBezTo>
                    <a:pt x="5447" y="8342"/>
                    <a:pt x="5349" y="8808"/>
                    <a:pt x="5103" y="9126"/>
                  </a:cubicBezTo>
                  <a:cubicBezTo>
                    <a:pt x="5070" y="9170"/>
                    <a:pt x="5034" y="9212"/>
                    <a:pt x="4998" y="9253"/>
                  </a:cubicBezTo>
                  <a:lnTo>
                    <a:pt x="4998" y="9253"/>
                  </a:lnTo>
                  <a:cubicBezTo>
                    <a:pt x="5005" y="9244"/>
                    <a:pt x="5009" y="9233"/>
                    <a:pt x="5012" y="9223"/>
                  </a:cubicBezTo>
                  <a:cubicBezTo>
                    <a:pt x="5176" y="8786"/>
                    <a:pt x="5365" y="8416"/>
                    <a:pt x="5490" y="7956"/>
                  </a:cubicBezTo>
                  <a:close/>
                  <a:moveTo>
                    <a:pt x="2205" y="9533"/>
                  </a:moveTo>
                  <a:lnTo>
                    <a:pt x="2205" y="9547"/>
                  </a:lnTo>
                  <a:cubicBezTo>
                    <a:pt x="2202" y="9549"/>
                    <a:pt x="2200" y="9553"/>
                    <a:pt x="2199" y="9554"/>
                  </a:cubicBezTo>
                  <a:lnTo>
                    <a:pt x="2205" y="9533"/>
                  </a:lnTo>
                  <a:close/>
                  <a:moveTo>
                    <a:pt x="5510" y="9424"/>
                  </a:moveTo>
                  <a:lnTo>
                    <a:pt x="5510" y="9562"/>
                  </a:lnTo>
                  <a:cubicBezTo>
                    <a:pt x="5487" y="9621"/>
                    <a:pt x="5459" y="9678"/>
                    <a:pt x="5430" y="9732"/>
                  </a:cubicBezTo>
                  <a:cubicBezTo>
                    <a:pt x="5459" y="9630"/>
                    <a:pt x="5487" y="9527"/>
                    <a:pt x="5510" y="9424"/>
                  </a:cubicBezTo>
                  <a:close/>
                  <a:moveTo>
                    <a:pt x="2202" y="10066"/>
                  </a:moveTo>
                  <a:cubicBezTo>
                    <a:pt x="2202" y="10070"/>
                    <a:pt x="2202" y="10076"/>
                    <a:pt x="2205" y="10079"/>
                  </a:cubicBezTo>
                  <a:lnTo>
                    <a:pt x="2199" y="10077"/>
                  </a:lnTo>
                  <a:cubicBezTo>
                    <a:pt x="2200" y="10076"/>
                    <a:pt x="2202" y="10070"/>
                    <a:pt x="2202" y="10066"/>
                  </a:cubicBezTo>
                  <a:close/>
                  <a:moveTo>
                    <a:pt x="5251" y="9710"/>
                  </a:moveTo>
                  <a:cubicBezTo>
                    <a:pt x="5246" y="9801"/>
                    <a:pt x="5251" y="9894"/>
                    <a:pt x="5265" y="9983"/>
                  </a:cubicBezTo>
                  <a:cubicBezTo>
                    <a:pt x="5214" y="10048"/>
                    <a:pt x="5160" y="10108"/>
                    <a:pt x="5100" y="10167"/>
                  </a:cubicBezTo>
                  <a:cubicBezTo>
                    <a:pt x="5156" y="10018"/>
                    <a:pt x="5206" y="9865"/>
                    <a:pt x="5251" y="9710"/>
                  </a:cubicBezTo>
                  <a:close/>
                  <a:moveTo>
                    <a:pt x="2882" y="10559"/>
                  </a:moveTo>
                  <a:lnTo>
                    <a:pt x="2882" y="10559"/>
                  </a:lnTo>
                  <a:cubicBezTo>
                    <a:pt x="3014" y="10580"/>
                    <a:pt x="3150" y="10588"/>
                    <a:pt x="3288" y="10591"/>
                  </a:cubicBezTo>
                  <a:cubicBezTo>
                    <a:pt x="3247" y="10613"/>
                    <a:pt x="3216" y="10644"/>
                    <a:pt x="3224" y="10681"/>
                  </a:cubicBezTo>
                  <a:cubicBezTo>
                    <a:pt x="3369" y="10668"/>
                    <a:pt x="3515" y="10639"/>
                    <a:pt x="3653" y="10599"/>
                  </a:cubicBezTo>
                  <a:lnTo>
                    <a:pt x="3653" y="10599"/>
                  </a:lnTo>
                  <a:cubicBezTo>
                    <a:pt x="3608" y="10689"/>
                    <a:pt x="3493" y="10738"/>
                    <a:pt x="3410" y="10805"/>
                  </a:cubicBezTo>
                  <a:cubicBezTo>
                    <a:pt x="3229" y="10732"/>
                    <a:pt x="3041" y="10681"/>
                    <a:pt x="2882" y="10559"/>
                  </a:cubicBezTo>
                  <a:close/>
                  <a:moveTo>
                    <a:pt x="3892" y="11024"/>
                  </a:moveTo>
                  <a:cubicBezTo>
                    <a:pt x="3892" y="11024"/>
                    <a:pt x="3892" y="11024"/>
                    <a:pt x="3891" y="11024"/>
                  </a:cubicBezTo>
                  <a:lnTo>
                    <a:pt x="3891" y="11024"/>
                  </a:lnTo>
                  <a:cubicBezTo>
                    <a:pt x="3892" y="11024"/>
                    <a:pt x="3892" y="11024"/>
                    <a:pt x="3892" y="11024"/>
                  </a:cubicBezTo>
                  <a:close/>
                  <a:moveTo>
                    <a:pt x="2192" y="10109"/>
                  </a:moveTo>
                  <a:lnTo>
                    <a:pt x="2192" y="10109"/>
                  </a:lnTo>
                  <a:cubicBezTo>
                    <a:pt x="2163" y="10388"/>
                    <a:pt x="2092" y="10723"/>
                    <a:pt x="1919" y="10951"/>
                  </a:cubicBezTo>
                  <a:cubicBezTo>
                    <a:pt x="1897" y="10980"/>
                    <a:pt x="1874" y="11007"/>
                    <a:pt x="1850" y="11034"/>
                  </a:cubicBezTo>
                  <a:cubicBezTo>
                    <a:pt x="1852" y="11030"/>
                    <a:pt x="1853" y="11027"/>
                    <a:pt x="1856" y="11021"/>
                  </a:cubicBezTo>
                  <a:cubicBezTo>
                    <a:pt x="1972" y="10707"/>
                    <a:pt x="2103" y="10440"/>
                    <a:pt x="2192" y="10109"/>
                  </a:cubicBezTo>
                  <a:close/>
                  <a:moveTo>
                    <a:pt x="5000" y="9896"/>
                  </a:moveTo>
                  <a:cubicBezTo>
                    <a:pt x="5009" y="10031"/>
                    <a:pt x="4996" y="10167"/>
                    <a:pt x="4965" y="10299"/>
                  </a:cubicBezTo>
                  <a:cubicBezTo>
                    <a:pt x="4823" y="10429"/>
                    <a:pt x="4676" y="10545"/>
                    <a:pt x="4543" y="10658"/>
                  </a:cubicBezTo>
                  <a:cubicBezTo>
                    <a:pt x="4364" y="10805"/>
                    <a:pt x="4177" y="10966"/>
                    <a:pt x="3972" y="11084"/>
                  </a:cubicBezTo>
                  <a:cubicBezTo>
                    <a:pt x="3882" y="11134"/>
                    <a:pt x="3785" y="11182"/>
                    <a:pt x="3687" y="11227"/>
                  </a:cubicBezTo>
                  <a:cubicBezTo>
                    <a:pt x="3615" y="11182"/>
                    <a:pt x="3544" y="11137"/>
                    <a:pt x="3473" y="11091"/>
                  </a:cubicBezTo>
                  <a:cubicBezTo>
                    <a:pt x="3442" y="11072"/>
                    <a:pt x="3284" y="10994"/>
                    <a:pt x="3282" y="10959"/>
                  </a:cubicBezTo>
                  <a:lnTo>
                    <a:pt x="3282" y="10959"/>
                  </a:lnTo>
                  <a:cubicBezTo>
                    <a:pt x="3381" y="10994"/>
                    <a:pt x="3483" y="11021"/>
                    <a:pt x="3584" y="11041"/>
                  </a:cubicBezTo>
                  <a:cubicBezTo>
                    <a:pt x="3522" y="11017"/>
                    <a:pt x="3473" y="10972"/>
                    <a:pt x="3446" y="10919"/>
                  </a:cubicBezTo>
                  <a:cubicBezTo>
                    <a:pt x="3449" y="10919"/>
                    <a:pt x="3455" y="10918"/>
                    <a:pt x="3458" y="10918"/>
                  </a:cubicBezTo>
                  <a:cubicBezTo>
                    <a:pt x="3575" y="10973"/>
                    <a:pt x="3701" y="11028"/>
                    <a:pt x="3831" y="11028"/>
                  </a:cubicBezTo>
                  <a:cubicBezTo>
                    <a:pt x="3851" y="11028"/>
                    <a:pt x="3871" y="11027"/>
                    <a:pt x="3891" y="11024"/>
                  </a:cubicBezTo>
                  <a:lnTo>
                    <a:pt x="3891" y="11024"/>
                  </a:lnTo>
                  <a:cubicBezTo>
                    <a:pt x="3890" y="11024"/>
                    <a:pt x="3888" y="11024"/>
                    <a:pt x="3887" y="11024"/>
                  </a:cubicBezTo>
                  <a:cubicBezTo>
                    <a:pt x="3847" y="11024"/>
                    <a:pt x="3760" y="10971"/>
                    <a:pt x="3730" y="10956"/>
                  </a:cubicBezTo>
                  <a:cubicBezTo>
                    <a:pt x="3679" y="10933"/>
                    <a:pt x="3628" y="10908"/>
                    <a:pt x="3577" y="10883"/>
                  </a:cubicBezTo>
                  <a:cubicBezTo>
                    <a:pt x="3608" y="10872"/>
                    <a:pt x="3637" y="10857"/>
                    <a:pt x="3666" y="10845"/>
                  </a:cubicBezTo>
                  <a:cubicBezTo>
                    <a:pt x="4035" y="10667"/>
                    <a:pt x="4380" y="10402"/>
                    <a:pt x="4675" y="10137"/>
                  </a:cubicBezTo>
                  <a:lnTo>
                    <a:pt x="4675" y="10137"/>
                  </a:lnTo>
                  <a:cubicBezTo>
                    <a:pt x="4463" y="10376"/>
                    <a:pt x="4281" y="10636"/>
                    <a:pt x="4136" y="10914"/>
                  </a:cubicBezTo>
                  <a:cubicBezTo>
                    <a:pt x="4366" y="10841"/>
                    <a:pt x="4531" y="10660"/>
                    <a:pt x="4653" y="10471"/>
                  </a:cubicBezTo>
                  <a:cubicBezTo>
                    <a:pt x="4775" y="10282"/>
                    <a:pt x="4862" y="10074"/>
                    <a:pt x="5000" y="9896"/>
                  </a:cubicBezTo>
                  <a:close/>
                  <a:moveTo>
                    <a:pt x="5308" y="10559"/>
                  </a:moveTo>
                  <a:cubicBezTo>
                    <a:pt x="5249" y="10675"/>
                    <a:pt x="5179" y="10790"/>
                    <a:pt x="5105" y="10901"/>
                  </a:cubicBezTo>
                  <a:cubicBezTo>
                    <a:pt x="5007" y="11049"/>
                    <a:pt x="4867" y="11155"/>
                    <a:pt x="4713" y="11245"/>
                  </a:cubicBezTo>
                  <a:cubicBezTo>
                    <a:pt x="4949" y="11044"/>
                    <a:pt x="5150" y="10812"/>
                    <a:pt x="5308" y="10559"/>
                  </a:cubicBezTo>
                  <a:close/>
                  <a:moveTo>
                    <a:pt x="3391" y="11195"/>
                  </a:moveTo>
                  <a:lnTo>
                    <a:pt x="3391" y="11195"/>
                  </a:lnTo>
                  <a:cubicBezTo>
                    <a:pt x="3441" y="11230"/>
                    <a:pt x="3491" y="11262"/>
                    <a:pt x="3542" y="11293"/>
                  </a:cubicBezTo>
                  <a:cubicBezTo>
                    <a:pt x="3526" y="11300"/>
                    <a:pt x="3512" y="11306"/>
                    <a:pt x="3497" y="11313"/>
                  </a:cubicBezTo>
                  <a:cubicBezTo>
                    <a:pt x="3462" y="11274"/>
                    <a:pt x="3428" y="11233"/>
                    <a:pt x="3391" y="11195"/>
                  </a:cubicBezTo>
                  <a:close/>
                  <a:moveTo>
                    <a:pt x="5980" y="10890"/>
                  </a:moveTo>
                  <a:cubicBezTo>
                    <a:pt x="6076" y="11051"/>
                    <a:pt x="6187" y="11207"/>
                    <a:pt x="6312" y="11351"/>
                  </a:cubicBezTo>
                  <a:cubicBezTo>
                    <a:pt x="6274" y="11320"/>
                    <a:pt x="6237" y="11290"/>
                    <a:pt x="6203" y="11259"/>
                  </a:cubicBezTo>
                  <a:cubicBezTo>
                    <a:pt x="6099" y="11165"/>
                    <a:pt x="6065" y="11037"/>
                    <a:pt x="5996" y="10921"/>
                  </a:cubicBezTo>
                  <a:cubicBezTo>
                    <a:pt x="5991" y="10911"/>
                    <a:pt x="5985" y="10900"/>
                    <a:pt x="5980" y="10890"/>
                  </a:cubicBezTo>
                  <a:close/>
                  <a:moveTo>
                    <a:pt x="2205" y="11166"/>
                  </a:moveTo>
                  <a:lnTo>
                    <a:pt x="2205" y="11259"/>
                  </a:lnTo>
                  <a:cubicBezTo>
                    <a:pt x="2187" y="11298"/>
                    <a:pt x="2171" y="11339"/>
                    <a:pt x="2151" y="11377"/>
                  </a:cubicBezTo>
                  <a:cubicBezTo>
                    <a:pt x="2171" y="11307"/>
                    <a:pt x="2187" y="11237"/>
                    <a:pt x="2205" y="11166"/>
                  </a:cubicBezTo>
                  <a:close/>
                  <a:moveTo>
                    <a:pt x="2411" y="10731"/>
                  </a:moveTo>
                  <a:lnTo>
                    <a:pt x="2411" y="10731"/>
                  </a:lnTo>
                  <a:cubicBezTo>
                    <a:pt x="2459" y="10796"/>
                    <a:pt x="2507" y="10861"/>
                    <a:pt x="2568" y="10919"/>
                  </a:cubicBezTo>
                  <a:cubicBezTo>
                    <a:pt x="2590" y="10941"/>
                    <a:pt x="2614" y="10963"/>
                    <a:pt x="2648" y="10970"/>
                  </a:cubicBezTo>
                  <a:cubicBezTo>
                    <a:pt x="2645" y="10919"/>
                    <a:pt x="2638" y="10869"/>
                    <a:pt x="2623" y="10819"/>
                  </a:cubicBezTo>
                  <a:lnTo>
                    <a:pt x="2623" y="10819"/>
                  </a:lnTo>
                  <a:cubicBezTo>
                    <a:pt x="2675" y="10885"/>
                    <a:pt x="2729" y="10951"/>
                    <a:pt x="2781" y="11017"/>
                  </a:cubicBezTo>
                  <a:cubicBezTo>
                    <a:pt x="2818" y="11060"/>
                    <a:pt x="2863" y="11110"/>
                    <a:pt x="2927" y="11115"/>
                  </a:cubicBezTo>
                  <a:cubicBezTo>
                    <a:pt x="2932" y="11102"/>
                    <a:pt x="2925" y="11088"/>
                    <a:pt x="2915" y="11075"/>
                  </a:cubicBezTo>
                  <a:cubicBezTo>
                    <a:pt x="2871" y="11012"/>
                    <a:pt x="2828" y="10947"/>
                    <a:pt x="2783" y="10883"/>
                  </a:cubicBezTo>
                  <a:lnTo>
                    <a:pt x="2783" y="10883"/>
                  </a:lnTo>
                  <a:cubicBezTo>
                    <a:pt x="2950" y="11075"/>
                    <a:pt x="3162" y="11237"/>
                    <a:pt x="3406" y="11355"/>
                  </a:cubicBezTo>
                  <a:cubicBezTo>
                    <a:pt x="3343" y="11383"/>
                    <a:pt x="3282" y="11412"/>
                    <a:pt x="3220" y="11438"/>
                  </a:cubicBezTo>
                  <a:cubicBezTo>
                    <a:pt x="3213" y="11436"/>
                    <a:pt x="3208" y="11434"/>
                    <a:pt x="3202" y="11429"/>
                  </a:cubicBezTo>
                  <a:cubicBezTo>
                    <a:pt x="3059" y="11373"/>
                    <a:pt x="2925" y="11296"/>
                    <a:pt x="2803" y="11206"/>
                  </a:cubicBezTo>
                  <a:cubicBezTo>
                    <a:pt x="2652" y="11095"/>
                    <a:pt x="2521" y="10962"/>
                    <a:pt x="2414" y="10813"/>
                  </a:cubicBezTo>
                  <a:lnTo>
                    <a:pt x="2411" y="10731"/>
                  </a:lnTo>
                  <a:close/>
                  <a:moveTo>
                    <a:pt x="4843" y="10776"/>
                  </a:moveTo>
                  <a:lnTo>
                    <a:pt x="4843" y="10776"/>
                  </a:lnTo>
                  <a:cubicBezTo>
                    <a:pt x="4913" y="10949"/>
                    <a:pt x="4652" y="11100"/>
                    <a:pt x="4652" y="11281"/>
                  </a:cubicBezTo>
                  <a:cubicBezTo>
                    <a:pt x="4508" y="11357"/>
                    <a:pt x="4351" y="11420"/>
                    <a:pt x="4202" y="11487"/>
                  </a:cubicBezTo>
                  <a:lnTo>
                    <a:pt x="4261" y="11384"/>
                  </a:lnTo>
                  <a:cubicBezTo>
                    <a:pt x="4398" y="11152"/>
                    <a:pt x="4624" y="10944"/>
                    <a:pt x="4843" y="10776"/>
                  </a:cubicBezTo>
                  <a:close/>
                  <a:moveTo>
                    <a:pt x="5898" y="11518"/>
                  </a:moveTo>
                  <a:cubicBezTo>
                    <a:pt x="5901" y="11524"/>
                    <a:pt x="5902" y="11531"/>
                    <a:pt x="5903" y="11537"/>
                  </a:cubicBezTo>
                  <a:cubicBezTo>
                    <a:pt x="5902" y="11532"/>
                    <a:pt x="5899" y="11531"/>
                    <a:pt x="5898" y="11528"/>
                  </a:cubicBezTo>
                  <a:lnTo>
                    <a:pt x="5898" y="11518"/>
                  </a:lnTo>
                  <a:close/>
                  <a:moveTo>
                    <a:pt x="3275" y="11458"/>
                  </a:moveTo>
                  <a:lnTo>
                    <a:pt x="3275" y="11458"/>
                  </a:lnTo>
                  <a:cubicBezTo>
                    <a:pt x="3333" y="11467"/>
                    <a:pt x="3391" y="11471"/>
                    <a:pt x="3449" y="11471"/>
                  </a:cubicBezTo>
                  <a:cubicBezTo>
                    <a:pt x="3503" y="11471"/>
                    <a:pt x="3556" y="11467"/>
                    <a:pt x="3609" y="11458"/>
                  </a:cubicBezTo>
                  <a:lnTo>
                    <a:pt x="3609" y="11458"/>
                  </a:lnTo>
                  <a:cubicBezTo>
                    <a:pt x="3557" y="11487"/>
                    <a:pt x="3502" y="11516"/>
                    <a:pt x="3449" y="11545"/>
                  </a:cubicBezTo>
                  <a:cubicBezTo>
                    <a:pt x="3393" y="11515"/>
                    <a:pt x="3335" y="11486"/>
                    <a:pt x="3275" y="11458"/>
                  </a:cubicBezTo>
                  <a:close/>
                  <a:moveTo>
                    <a:pt x="2569" y="11100"/>
                  </a:moveTo>
                  <a:lnTo>
                    <a:pt x="2569" y="11100"/>
                  </a:lnTo>
                  <a:cubicBezTo>
                    <a:pt x="2780" y="11313"/>
                    <a:pt x="3037" y="11489"/>
                    <a:pt x="3326" y="11615"/>
                  </a:cubicBezTo>
                  <a:cubicBezTo>
                    <a:pt x="3295" y="11631"/>
                    <a:pt x="3266" y="11648"/>
                    <a:pt x="3236" y="11666"/>
                  </a:cubicBezTo>
                  <a:cubicBezTo>
                    <a:pt x="2983" y="11510"/>
                    <a:pt x="2757" y="11319"/>
                    <a:pt x="2569" y="11100"/>
                  </a:cubicBezTo>
                  <a:close/>
                  <a:moveTo>
                    <a:pt x="2025" y="11371"/>
                  </a:moveTo>
                  <a:lnTo>
                    <a:pt x="2025" y="11371"/>
                  </a:lnTo>
                  <a:cubicBezTo>
                    <a:pt x="2020" y="11436"/>
                    <a:pt x="2023" y="11502"/>
                    <a:pt x="2032" y="11567"/>
                  </a:cubicBezTo>
                  <a:cubicBezTo>
                    <a:pt x="1996" y="11615"/>
                    <a:pt x="1958" y="11659"/>
                    <a:pt x="1917" y="11699"/>
                  </a:cubicBezTo>
                  <a:cubicBezTo>
                    <a:pt x="1955" y="11590"/>
                    <a:pt x="1991" y="11481"/>
                    <a:pt x="2025" y="11371"/>
                  </a:cubicBezTo>
                  <a:close/>
                  <a:moveTo>
                    <a:pt x="4260" y="11624"/>
                  </a:moveTo>
                  <a:lnTo>
                    <a:pt x="4260" y="11624"/>
                  </a:lnTo>
                  <a:cubicBezTo>
                    <a:pt x="4162" y="11699"/>
                    <a:pt x="4066" y="11778"/>
                    <a:pt x="3966" y="11852"/>
                  </a:cubicBezTo>
                  <a:cubicBezTo>
                    <a:pt x="4020" y="11778"/>
                    <a:pt x="4071" y="11702"/>
                    <a:pt x="4117" y="11625"/>
                  </a:cubicBezTo>
                  <a:cubicBezTo>
                    <a:pt x="4137" y="11626"/>
                    <a:pt x="4157" y="11626"/>
                    <a:pt x="4176" y="11626"/>
                  </a:cubicBezTo>
                  <a:cubicBezTo>
                    <a:pt x="4204" y="11626"/>
                    <a:pt x="4232" y="11625"/>
                    <a:pt x="4260" y="11624"/>
                  </a:cubicBezTo>
                  <a:close/>
                  <a:moveTo>
                    <a:pt x="2430" y="11158"/>
                  </a:moveTo>
                  <a:lnTo>
                    <a:pt x="2430" y="11158"/>
                  </a:lnTo>
                  <a:cubicBezTo>
                    <a:pt x="2498" y="11303"/>
                    <a:pt x="2585" y="11442"/>
                    <a:pt x="2687" y="11573"/>
                  </a:cubicBezTo>
                  <a:cubicBezTo>
                    <a:pt x="2762" y="11670"/>
                    <a:pt x="2852" y="11754"/>
                    <a:pt x="2940" y="11842"/>
                  </a:cubicBezTo>
                  <a:cubicBezTo>
                    <a:pt x="2906" y="11863"/>
                    <a:pt x="2874" y="11884"/>
                    <a:pt x="2844" y="11905"/>
                  </a:cubicBezTo>
                  <a:cubicBezTo>
                    <a:pt x="2665" y="11698"/>
                    <a:pt x="2533" y="11463"/>
                    <a:pt x="2431" y="11208"/>
                  </a:cubicBezTo>
                  <a:lnTo>
                    <a:pt x="2430" y="11158"/>
                  </a:lnTo>
                  <a:close/>
                  <a:moveTo>
                    <a:pt x="3827" y="11630"/>
                  </a:moveTo>
                  <a:lnTo>
                    <a:pt x="3827" y="11630"/>
                  </a:lnTo>
                  <a:cubicBezTo>
                    <a:pt x="3754" y="11757"/>
                    <a:pt x="3682" y="11885"/>
                    <a:pt x="3609" y="12014"/>
                  </a:cubicBezTo>
                  <a:cubicBezTo>
                    <a:pt x="3600" y="12010"/>
                    <a:pt x="3593" y="12007"/>
                    <a:pt x="3584" y="12001"/>
                  </a:cubicBezTo>
                  <a:cubicBezTo>
                    <a:pt x="3507" y="11959"/>
                    <a:pt x="3429" y="11894"/>
                    <a:pt x="3349" y="11850"/>
                  </a:cubicBezTo>
                  <a:cubicBezTo>
                    <a:pt x="3352" y="11850"/>
                    <a:pt x="3355" y="11849"/>
                    <a:pt x="3359" y="11847"/>
                  </a:cubicBezTo>
                  <a:cubicBezTo>
                    <a:pt x="3415" y="11866"/>
                    <a:pt x="3473" y="11880"/>
                    <a:pt x="3529" y="11880"/>
                  </a:cubicBezTo>
                  <a:cubicBezTo>
                    <a:pt x="3562" y="11880"/>
                    <a:pt x="3594" y="11875"/>
                    <a:pt x="3625" y="11863"/>
                  </a:cubicBezTo>
                  <a:cubicBezTo>
                    <a:pt x="3574" y="11842"/>
                    <a:pt x="3523" y="11818"/>
                    <a:pt x="3475" y="11792"/>
                  </a:cubicBezTo>
                  <a:cubicBezTo>
                    <a:pt x="3593" y="11738"/>
                    <a:pt x="3709" y="11683"/>
                    <a:pt x="3827" y="11630"/>
                  </a:cubicBezTo>
                  <a:close/>
                  <a:moveTo>
                    <a:pt x="6522" y="11323"/>
                  </a:moveTo>
                  <a:cubicBezTo>
                    <a:pt x="6689" y="11538"/>
                    <a:pt x="6933" y="11699"/>
                    <a:pt x="7205" y="11779"/>
                  </a:cubicBezTo>
                  <a:cubicBezTo>
                    <a:pt x="7116" y="11685"/>
                    <a:pt x="6962" y="11567"/>
                    <a:pt x="6914" y="11454"/>
                  </a:cubicBezTo>
                  <a:lnTo>
                    <a:pt x="6914" y="11454"/>
                  </a:lnTo>
                  <a:cubicBezTo>
                    <a:pt x="6978" y="11480"/>
                    <a:pt x="7038" y="11518"/>
                    <a:pt x="7096" y="11553"/>
                  </a:cubicBezTo>
                  <a:cubicBezTo>
                    <a:pt x="7137" y="11576"/>
                    <a:pt x="7182" y="11601"/>
                    <a:pt x="7229" y="11601"/>
                  </a:cubicBezTo>
                  <a:cubicBezTo>
                    <a:pt x="7237" y="11601"/>
                    <a:pt x="7245" y="11600"/>
                    <a:pt x="7253" y="11599"/>
                  </a:cubicBezTo>
                  <a:cubicBezTo>
                    <a:pt x="7299" y="11592"/>
                    <a:pt x="7340" y="11544"/>
                    <a:pt x="7324" y="11505"/>
                  </a:cubicBezTo>
                  <a:lnTo>
                    <a:pt x="7324" y="11505"/>
                  </a:lnTo>
                  <a:cubicBezTo>
                    <a:pt x="7444" y="11699"/>
                    <a:pt x="7607" y="11874"/>
                    <a:pt x="7799" y="12013"/>
                  </a:cubicBezTo>
                  <a:cubicBezTo>
                    <a:pt x="7857" y="12055"/>
                    <a:pt x="7919" y="12096"/>
                    <a:pt x="7986" y="12125"/>
                  </a:cubicBezTo>
                  <a:lnTo>
                    <a:pt x="7408" y="11966"/>
                  </a:lnTo>
                  <a:cubicBezTo>
                    <a:pt x="7283" y="11932"/>
                    <a:pt x="7154" y="11897"/>
                    <a:pt x="7045" y="11830"/>
                  </a:cubicBezTo>
                  <a:cubicBezTo>
                    <a:pt x="7116" y="11824"/>
                    <a:pt x="7189" y="11821"/>
                    <a:pt x="7260" y="11815"/>
                  </a:cubicBezTo>
                  <a:cubicBezTo>
                    <a:pt x="7077" y="11762"/>
                    <a:pt x="6889" y="11689"/>
                    <a:pt x="6711" y="11599"/>
                  </a:cubicBezTo>
                  <a:cubicBezTo>
                    <a:pt x="6648" y="11508"/>
                    <a:pt x="6586" y="11415"/>
                    <a:pt x="6522" y="11323"/>
                  </a:cubicBezTo>
                  <a:close/>
                  <a:moveTo>
                    <a:pt x="3367" y="12016"/>
                  </a:moveTo>
                  <a:lnTo>
                    <a:pt x="3367" y="12016"/>
                  </a:lnTo>
                  <a:cubicBezTo>
                    <a:pt x="3414" y="12058"/>
                    <a:pt x="3462" y="12099"/>
                    <a:pt x="3512" y="12141"/>
                  </a:cubicBezTo>
                  <a:cubicBezTo>
                    <a:pt x="3494" y="12148"/>
                    <a:pt x="3478" y="12157"/>
                    <a:pt x="3462" y="12164"/>
                  </a:cubicBezTo>
                  <a:cubicBezTo>
                    <a:pt x="3429" y="12113"/>
                    <a:pt x="3397" y="12065"/>
                    <a:pt x="3367" y="12016"/>
                  </a:cubicBezTo>
                  <a:close/>
                  <a:moveTo>
                    <a:pt x="5436" y="10969"/>
                  </a:moveTo>
                  <a:lnTo>
                    <a:pt x="5436" y="10969"/>
                  </a:lnTo>
                  <a:cubicBezTo>
                    <a:pt x="5418" y="11100"/>
                    <a:pt x="5395" y="11230"/>
                    <a:pt x="5359" y="11358"/>
                  </a:cubicBezTo>
                  <a:cubicBezTo>
                    <a:pt x="5323" y="11492"/>
                    <a:pt x="5276" y="11624"/>
                    <a:pt x="5256" y="11760"/>
                  </a:cubicBezTo>
                  <a:cubicBezTo>
                    <a:pt x="5151" y="11914"/>
                    <a:pt x="5026" y="12055"/>
                    <a:pt x="4880" y="12164"/>
                  </a:cubicBezTo>
                  <a:cubicBezTo>
                    <a:pt x="4883" y="12152"/>
                    <a:pt x="4885" y="12139"/>
                    <a:pt x="4887" y="12126"/>
                  </a:cubicBezTo>
                  <a:cubicBezTo>
                    <a:pt x="4909" y="11974"/>
                    <a:pt x="4885" y="11813"/>
                    <a:pt x="4944" y="11667"/>
                  </a:cubicBezTo>
                  <a:cubicBezTo>
                    <a:pt x="4991" y="11747"/>
                    <a:pt x="5044" y="11827"/>
                    <a:pt x="5096" y="11907"/>
                  </a:cubicBezTo>
                  <a:cubicBezTo>
                    <a:pt x="5121" y="11876"/>
                    <a:pt x="5129" y="11836"/>
                    <a:pt x="5140" y="11797"/>
                  </a:cubicBezTo>
                  <a:cubicBezTo>
                    <a:pt x="5193" y="11553"/>
                    <a:pt x="5212" y="11288"/>
                    <a:pt x="5368" y="11078"/>
                  </a:cubicBezTo>
                  <a:cubicBezTo>
                    <a:pt x="5394" y="11043"/>
                    <a:pt x="5416" y="11007"/>
                    <a:pt x="5436" y="10969"/>
                  </a:cubicBezTo>
                  <a:close/>
                  <a:moveTo>
                    <a:pt x="3070" y="11981"/>
                  </a:moveTo>
                  <a:cubicBezTo>
                    <a:pt x="3153" y="12065"/>
                    <a:pt x="3245" y="12142"/>
                    <a:pt x="3340" y="12215"/>
                  </a:cubicBezTo>
                  <a:cubicBezTo>
                    <a:pt x="3304" y="12229"/>
                    <a:pt x="3266" y="12244"/>
                    <a:pt x="3229" y="12255"/>
                  </a:cubicBezTo>
                  <a:cubicBezTo>
                    <a:pt x="3128" y="12184"/>
                    <a:pt x="3040" y="12109"/>
                    <a:pt x="2957" y="12029"/>
                  </a:cubicBezTo>
                  <a:cubicBezTo>
                    <a:pt x="2990" y="12016"/>
                    <a:pt x="3021" y="12003"/>
                    <a:pt x="3050" y="11990"/>
                  </a:cubicBezTo>
                  <a:cubicBezTo>
                    <a:pt x="3057" y="11987"/>
                    <a:pt x="3064" y="11985"/>
                    <a:pt x="3070" y="11981"/>
                  </a:cubicBezTo>
                  <a:close/>
                  <a:moveTo>
                    <a:pt x="6134" y="11717"/>
                  </a:moveTo>
                  <a:lnTo>
                    <a:pt x="6134" y="11717"/>
                  </a:lnTo>
                  <a:cubicBezTo>
                    <a:pt x="6249" y="11889"/>
                    <a:pt x="6316" y="12083"/>
                    <a:pt x="6425" y="12261"/>
                  </a:cubicBezTo>
                  <a:cubicBezTo>
                    <a:pt x="6431" y="12271"/>
                    <a:pt x="6438" y="12280"/>
                    <a:pt x="6445" y="12292"/>
                  </a:cubicBezTo>
                  <a:cubicBezTo>
                    <a:pt x="6339" y="12196"/>
                    <a:pt x="6287" y="12091"/>
                    <a:pt x="6206" y="11978"/>
                  </a:cubicBezTo>
                  <a:cubicBezTo>
                    <a:pt x="6188" y="11958"/>
                    <a:pt x="6174" y="11936"/>
                    <a:pt x="6158" y="11916"/>
                  </a:cubicBezTo>
                  <a:cubicBezTo>
                    <a:pt x="6150" y="11849"/>
                    <a:pt x="6142" y="11783"/>
                    <a:pt x="6134" y="11717"/>
                  </a:cubicBezTo>
                  <a:close/>
                  <a:moveTo>
                    <a:pt x="2983" y="12203"/>
                  </a:moveTo>
                  <a:cubicBezTo>
                    <a:pt x="3021" y="12235"/>
                    <a:pt x="3060" y="12264"/>
                    <a:pt x="3102" y="12292"/>
                  </a:cubicBezTo>
                  <a:cubicBezTo>
                    <a:pt x="3101" y="12292"/>
                    <a:pt x="3099" y="12293"/>
                    <a:pt x="3098" y="12293"/>
                  </a:cubicBezTo>
                  <a:cubicBezTo>
                    <a:pt x="3092" y="12295"/>
                    <a:pt x="3086" y="12295"/>
                    <a:pt x="3080" y="12298"/>
                  </a:cubicBezTo>
                  <a:cubicBezTo>
                    <a:pt x="3050" y="12266"/>
                    <a:pt x="3018" y="12232"/>
                    <a:pt x="2983" y="12203"/>
                  </a:cubicBezTo>
                  <a:close/>
                  <a:moveTo>
                    <a:pt x="4717" y="12149"/>
                  </a:moveTo>
                  <a:lnTo>
                    <a:pt x="4662" y="12292"/>
                  </a:lnTo>
                  <a:cubicBezTo>
                    <a:pt x="4630" y="12306"/>
                    <a:pt x="4598" y="12319"/>
                    <a:pt x="4565" y="12330"/>
                  </a:cubicBezTo>
                  <a:cubicBezTo>
                    <a:pt x="4618" y="12271"/>
                    <a:pt x="4668" y="12210"/>
                    <a:pt x="4717" y="12149"/>
                  </a:cubicBezTo>
                  <a:close/>
                  <a:moveTo>
                    <a:pt x="4373" y="12226"/>
                  </a:moveTo>
                  <a:lnTo>
                    <a:pt x="4373" y="12226"/>
                  </a:lnTo>
                  <a:cubicBezTo>
                    <a:pt x="4354" y="12271"/>
                    <a:pt x="4335" y="12319"/>
                    <a:pt x="4318" y="12364"/>
                  </a:cubicBezTo>
                  <a:cubicBezTo>
                    <a:pt x="4296" y="12350"/>
                    <a:pt x="4271" y="12335"/>
                    <a:pt x="4249" y="12321"/>
                  </a:cubicBezTo>
                  <a:cubicBezTo>
                    <a:pt x="4292" y="12289"/>
                    <a:pt x="4332" y="12257"/>
                    <a:pt x="4373" y="12226"/>
                  </a:cubicBezTo>
                  <a:close/>
                  <a:moveTo>
                    <a:pt x="4161" y="12386"/>
                  </a:moveTo>
                  <a:cubicBezTo>
                    <a:pt x="4170" y="12389"/>
                    <a:pt x="4181" y="12395"/>
                    <a:pt x="4190" y="12399"/>
                  </a:cubicBezTo>
                  <a:cubicBezTo>
                    <a:pt x="4170" y="12401"/>
                    <a:pt x="4152" y="12404"/>
                    <a:pt x="4132" y="12406"/>
                  </a:cubicBezTo>
                  <a:cubicBezTo>
                    <a:pt x="4143" y="12401"/>
                    <a:pt x="4152" y="12393"/>
                    <a:pt x="4161" y="12386"/>
                  </a:cubicBezTo>
                  <a:close/>
                  <a:moveTo>
                    <a:pt x="2068" y="11974"/>
                  </a:moveTo>
                  <a:lnTo>
                    <a:pt x="2068" y="11974"/>
                  </a:lnTo>
                  <a:cubicBezTo>
                    <a:pt x="2025" y="12061"/>
                    <a:pt x="1975" y="12145"/>
                    <a:pt x="1922" y="12226"/>
                  </a:cubicBezTo>
                  <a:cubicBezTo>
                    <a:pt x="1850" y="12334"/>
                    <a:pt x="1750" y="12411"/>
                    <a:pt x="1640" y="12476"/>
                  </a:cubicBezTo>
                  <a:cubicBezTo>
                    <a:pt x="1808" y="12330"/>
                    <a:pt x="1954" y="12160"/>
                    <a:pt x="2068" y="11974"/>
                  </a:cubicBezTo>
                  <a:close/>
                  <a:moveTo>
                    <a:pt x="2495" y="12139"/>
                  </a:moveTo>
                  <a:cubicBezTo>
                    <a:pt x="2571" y="12284"/>
                    <a:pt x="2664" y="12422"/>
                    <a:pt x="2771" y="12549"/>
                  </a:cubicBezTo>
                  <a:cubicBezTo>
                    <a:pt x="2744" y="12527"/>
                    <a:pt x="2717" y="12505"/>
                    <a:pt x="2693" y="12482"/>
                  </a:cubicBezTo>
                  <a:cubicBezTo>
                    <a:pt x="2620" y="12415"/>
                    <a:pt x="2594" y="12322"/>
                    <a:pt x="2548" y="12239"/>
                  </a:cubicBezTo>
                  <a:cubicBezTo>
                    <a:pt x="2529" y="12206"/>
                    <a:pt x="2511" y="12171"/>
                    <a:pt x="2495" y="12139"/>
                  </a:cubicBezTo>
                  <a:close/>
                  <a:moveTo>
                    <a:pt x="3738" y="12328"/>
                  </a:moveTo>
                  <a:cubicBezTo>
                    <a:pt x="3747" y="12335"/>
                    <a:pt x="3756" y="12343"/>
                    <a:pt x="3766" y="12348"/>
                  </a:cubicBezTo>
                  <a:cubicBezTo>
                    <a:pt x="3680" y="12417"/>
                    <a:pt x="3595" y="12485"/>
                    <a:pt x="3509" y="12553"/>
                  </a:cubicBezTo>
                  <a:cubicBezTo>
                    <a:pt x="3420" y="12515"/>
                    <a:pt x="3333" y="12481"/>
                    <a:pt x="3252" y="12433"/>
                  </a:cubicBezTo>
                  <a:cubicBezTo>
                    <a:pt x="3311" y="12422"/>
                    <a:pt x="3374" y="12408"/>
                    <a:pt x="3435" y="12393"/>
                  </a:cubicBezTo>
                  <a:cubicBezTo>
                    <a:pt x="3441" y="12393"/>
                    <a:pt x="3446" y="12393"/>
                    <a:pt x="3449" y="12392"/>
                  </a:cubicBezTo>
                  <a:cubicBezTo>
                    <a:pt x="3448" y="12392"/>
                    <a:pt x="3448" y="12389"/>
                    <a:pt x="3446" y="12389"/>
                  </a:cubicBezTo>
                  <a:cubicBezTo>
                    <a:pt x="3544" y="12367"/>
                    <a:pt x="3640" y="12343"/>
                    <a:pt x="3738" y="12328"/>
                  </a:cubicBezTo>
                  <a:close/>
                  <a:moveTo>
                    <a:pt x="1736" y="12135"/>
                  </a:moveTo>
                  <a:lnTo>
                    <a:pt x="1736" y="12135"/>
                  </a:lnTo>
                  <a:cubicBezTo>
                    <a:pt x="1784" y="12258"/>
                    <a:pt x="1604" y="12367"/>
                    <a:pt x="1602" y="12498"/>
                  </a:cubicBezTo>
                  <a:cubicBezTo>
                    <a:pt x="1501" y="12553"/>
                    <a:pt x="1389" y="12600"/>
                    <a:pt x="1284" y="12648"/>
                  </a:cubicBezTo>
                  <a:cubicBezTo>
                    <a:pt x="1299" y="12621"/>
                    <a:pt x="1313" y="12598"/>
                    <a:pt x="1328" y="12573"/>
                  </a:cubicBezTo>
                  <a:cubicBezTo>
                    <a:pt x="1422" y="12406"/>
                    <a:pt x="1582" y="12258"/>
                    <a:pt x="1736" y="12135"/>
                  </a:cubicBezTo>
                  <a:close/>
                  <a:moveTo>
                    <a:pt x="6702" y="12222"/>
                  </a:moveTo>
                  <a:lnTo>
                    <a:pt x="6702" y="12222"/>
                  </a:lnTo>
                  <a:cubicBezTo>
                    <a:pt x="6856" y="12386"/>
                    <a:pt x="7029" y="12537"/>
                    <a:pt x="7210" y="12677"/>
                  </a:cubicBezTo>
                  <a:cubicBezTo>
                    <a:pt x="7086" y="12634"/>
                    <a:pt x="6958" y="12589"/>
                    <a:pt x="6839" y="12534"/>
                  </a:cubicBezTo>
                  <a:cubicBezTo>
                    <a:pt x="6783" y="12433"/>
                    <a:pt x="6738" y="12330"/>
                    <a:pt x="6702" y="12222"/>
                  </a:cubicBezTo>
                  <a:close/>
                  <a:moveTo>
                    <a:pt x="2478" y="12669"/>
                  </a:moveTo>
                  <a:cubicBezTo>
                    <a:pt x="2481" y="12672"/>
                    <a:pt x="2481" y="12678"/>
                    <a:pt x="2482" y="12684"/>
                  </a:cubicBezTo>
                  <a:cubicBezTo>
                    <a:pt x="2481" y="12682"/>
                    <a:pt x="2481" y="12678"/>
                    <a:pt x="2478" y="12677"/>
                  </a:cubicBezTo>
                  <a:lnTo>
                    <a:pt x="2478" y="12669"/>
                  </a:lnTo>
                  <a:close/>
                  <a:moveTo>
                    <a:pt x="4042" y="12475"/>
                  </a:moveTo>
                  <a:cubicBezTo>
                    <a:pt x="4109" y="12502"/>
                    <a:pt x="4180" y="12520"/>
                    <a:pt x="4252" y="12526"/>
                  </a:cubicBezTo>
                  <a:cubicBezTo>
                    <a:pt x="4248" y="12534"/>
                    <a:pt x="4245" y="12546"/>
                    <a:pt x="4239" y="12555"/>
                  </a:cubicBezTo>
                  <a:cubicBezTo>
                    <a:pt x="4261" y="12547"/>
                    <a:pt x="4281" y="12539"/>
                    <a:pt x="4300" y="12530"/>
                  </a:cubicBezTo>
                  <a:cubicBezTo>
                    <a:pt x="4306" y="12530"/>
                    <a:pt x="4313" y="12530"/>
                    <a:pt x="4319" y="12530"/>
                  </a:cubicBezTo>
                  <a:cubicBezTo>
                    <a:pt x="4388" y="12530"/>
                    <a:pt x="4456" y="12522"/>
                    <a:pt x="4522" y="12504"/>
                  </a:cubicBezTo>
                  <a:lnTo>
                    <a:pt x="4522" y="12504"/>
                  </a:lnTo>
                  <a:cubicBezTo>
                    <a:pt x="4355" y="12607"/>
                    <a:pt x="4181" y="12700"/>
                    <a:pt x="4001" y="12784"/>
                  </a:cubicBezTo>
                  <a:cubicBezTo>
                    <a:pt x="3905" y="12736"/>
                    <a:pt x="3807" y="12691"/>
                    <a:pt x="3711" y="12646"/>
                  </a:cubicBezTo>
                  <a:cubicBezTo>
                    <a:pt x="3824" y="12600"/>
                    <a:pt x="3929" y="12542"/>
                    <a:pt x="4029" y="12476"/>
                  </a:cubicBezTo>
                  <a:cubicBezTo>
                    <a:pt x="4032" y="12476"/>
                    <a:pt x="4037" y="12476"/>
                    <a:pt x="4042" y="12475"/>
                  </a:cubicBezTo>
                  <a:close/>
                  <a:moveTo>
                    <a:pt x="3759" y="12758"/>
                  </a:moveTo>
                  <a:lnTo>
                    <a:pt x="3759" y="12758"/>
                  </a:lnTo>
                  <a:cubicBezTo>
                    <a:pt x="3802" y="12784"/>
                    <a:pt x="3843" y="12809"/>
                    <a:pt x="3889" y="12835"/>
                  </a:cubicBezTo>
                  <a:cubicBezTo>
                    <a:pt x="3869" y="12844"/>
                    <a:pt x="3853" y="12851"/>
                    <a:pt x="3834" y="12858"/>
                  </a:cubicBezTo>
                  <a:cubicBezTo>
                    <a:pt x="3804" y="12828"/>
                    <a:pt x="3776" y="12794"/>
                    <a:pt x="3759" y="12758"/>
                  </a:cubicBezTo>
                  <a:close/>
                  <a:moveTo>
                    <a:pt x="1326" y="12743"/>
                  </a:moveTo>
                  <a:cubicBezTo>
                    <a:pt x="1258" y="12800"/>
                    <a:pt x="1190" y="12854"/>
                    <a:pt x="1119" y="12909"/>
                  </a:cubicBezTo>
                  <a:cubicBezTo>
                    <a:pt x="1155" y="12857"/>
                    <a:pt x="1191" y="12801"/>
                    <a:pt x="1226" y="12745"/>
                  </a:cubicBezTo>
                  <a:cubicBezTo>
                    <a:pt x="1240" y="12746"/>
                    <a:pt x="1255" y="12747"/>
                    <a:pt x="1270" y="12747"/>
                  </a:cubicBezTo>
                  <a:cubicBezTo>
                    <a:pt x="1289" y="12747"/>
                    <a:pt x="1308" y="12746"/>
                    <a:pt x="1326" y="12743"/>
                  </a:cubicBezTo>
                  <a:close/>
                  <a:moveTo>
                    <a:pt x="5510" y="12431"/>
                  </a:moveTo>
                  <a:lnTo>
                    <a:pt x="5510" y="12900"/>
                  </a:lnTo>
                  <a:cubicBezTo>
                    <a:pt x="5500" y="12912"/>
                    <a:pt x="5494" y="12926"/>
                    <a:pt x="5484" y="12939"/>
                  </a:cubicBezTo>
                  <a:cubicBezTo>
                    <a:pt x="5495" y="12772"/>
                    <a:pt x="5495" y="12600"/>
                    <a:pt x="5510" y="12431"/>
                  </a:cubicBezTo>
                  <a:close/>
                  <a:moveTo>
                    <a:pt x="2921" y="12530"/>
                  </a:moveTo>
                  <a:cubicBezTo>
                    <a:pt x="3035" y="12682"/>
                    <a:pt x="3207" y="12800"/>
                    <a:pt x="3398" y="12857"/>
                  </a:cubicBezTo>
                  <a:cubicBezTo>
                    <a:pt x="3337" y="12788"/>
                    <a:pt x="3226" y="12703"/>
                    <a:pt x="3195" y="12621"/>
                  </a:cubicBezTo>
                  <a:lnTo>
                    <a:pt x="3195" y="12621"/>
                  </a:lnTo>
                  <a:cubicBezTo>
                    <a:pt x="3239" y="12640"/>
                    <a:pt x="3282" y="12666"/>
                    <a:pt x="3324" y="12693"/>
                  </a:cubicBezTo>
                  <a:cubicBezTo>
                    <a:pt x="3353" y="12710"/>
                    <a:pt x="3386" y="12728"/>
                    <a:pt x="3421" y="12728"/>
                  </a:cubicBezTo>
                  <a:cubicBezTo>
                    <a:pt x="3426" y="12728"/>
                    <a:pt x="3430" y="12728"/>
                    <a:pt x="3435" y="12727"/>
                  </a:cubicBezTo>
                  <a:cubicBezTo>
                    <a:pt x="3454" y="12726"/>
                    <a:pt x="3468" y="12713"/>
                    <a:pt x="3477" y="12698"/>
                  </a:cubicBezTo>
                  <a:cubicBezTo>
                    <a:pt x="3487" y="12700"/>
                    <a:pt x="3500" y="12701"/>
                    <a:pt x="3513" y="12701"/>
                  </a:cubicBezTo>
                  <a:cubicBezTo>
                    <a:pt x="3564" y="12778"/>
                    <a:pt x="3624" y="12849"/>
                    <a:pt x="3690" y="12915"/>
                  </a:cubicBezTo>
                  <a:cubicBezTo>
                    <a:pt x="3638" y="12937"/>
                    <a:pt x="3589" y="12955"/>
                    <a:pt x="3538" y="12973"/>
                  </a:cubicBezTo>
                  <a:cubicBezTo>
                    <a:pt x="3529" y="12976"/>
                    <a:pt x="3519" y="12980"/>
                    <a:pt x="3509" y="12983"/>
                  </a:cubicBezTo>
                  <a:cubicBezTo>
                    <a:pt x="3430" y="12961"/>
                    <a:pt x="3353" y="12937"/>
                    <a:pt x="3288" y="12894"/>
                  </a:cubicBezTo>
                  <a:cubicBezTo>
                    <a:pt x="3339" y="12890"/>
                    <a:pt x="3388" y="12887"/>
                    <a:pt x="3439" y="12883"/>
                  </a:cubicBezTo>
                  <a:cubicBezTo>
                    <a:pt x="3310" y="12845"/>
                    <a:pt x="3178" y="12793"/>
                    <a:pt x="3054" y="12729"/>
                  </a:cubicBezTo>
                  <a:cubicBezTo>
                    <a:pt x="3011" y="12662"/>
                    <a:pt x="2964" y="12597"/>
                    <a:pt x="2921" y="12530"/>
                  </a:cubicBezTo>
                  <a:close/>
                  <a:moveTo>
                    <a:pt x="2154" y="12273"/>
                  </a:moveTo>
                  <a:lnTo>
                    <a:pt x="2154" y="12273"/>
                  </a:lnTo>
                  <a:cubicBezTo>
                    <a:pt x="2141" y="12367"/>
                    <a:pt x="2123" y="12462"/>
                    <a:pt x="2099" y="12555"/>
                  </a:cubicBezTo>
                  <a:cubicBezTo>
                    <a:pt x="2074" y="12649"/>
                    <a:pt x="2041" y="12745"/>
                    <a:pt x="2026" y="12841"/>
                  </a:cubicBezTo>
                  <a:cubicBezTo>
                    <a:pt x="1954" y="12952"/>
                    <a:pt x="1865" y="13056"/>
                    <a:pt x="1762" y="13134"/>
                  </a:cubicBezTo>
                  <a:lnTo>
                    <a:pt x="1766" y="13106"/>
                  </a:lnTo>
                  <a:cubicBezTo>
                    <a:pt x="1784" y="12996"/>
                    <a:pt x="1765" y="12881"/>
                    <a:pt x="1807" y="12777"/>
                  </a:cubicBezTo>
                  <a:cubicBezTo>
                    <a:pt x="1842" y="12835"/>
                    <a:pt x="1878" y="12890"/>
                    <a:pt x="1914" y="12948"/>
                  </a:cubicBezTo>
                  <a:cubicBezTo>
                    <a:pt x="1932" y="12925"/>
                    <a:pt x="1939" y="12897"/>
                    <a:pt x="1945" y="12868"/>
                  </a:cubicBezTo>
                  <a:cubicBezTo>
                    <a:pt x="1983" y="12693"/>
                    <a:pt x="1996" y="12504"/>
                    <a:pt x="2106" y="12353"/>
                  </a:cubicBezTo>
                  <a:cubicBezTo>
                    <a:pt x="2123" y="12328"/>
                    <a:pt x="2139" y="12300"/>
                    <a:pt x="2154" y="12273"/>
                  </a:cubicBezTo>
                  <a:close/>
                  <a:moveTo>
                    <a:pt x="6088" y="12825"/>
                  </a:moveTo>
                  <a:lnTo>
                    <a:pt x="6088" y="12825"/>
                  </a:lnTo>
                  <a:cubicBezTo>
                    <a:pt x="6123" y="12941"/>
                    <a:pt x="6066" y="13061"/>
                    <a:pt x="6039" y="13185"/>
                  </a:cubicBezTo>
                  <a:lnTo>
                    <a:pt x="5983" y="13125"/>
                  </a:lnTo>
                  <a:cubicBezTo>
                    <a:pt x="5970" y="13108"/>
                    <a:pt x="5962" y="13092"/>
                    <a:pt x="5948" y="13076"/>
                  </a:cubicBezTo>
                  <a:lnTo>
                    <a:pt x="5951" y="13043"/>
                  </a:lnTo>
                  <a:cubicBezTo>
                    <a:pt x="5956" y="13034"/>
                    <a:pt x="5962" y="13025"/>
                    <a:pt x="5966" y="13018"/>
                  </a:cubicBezTo>
                  <a:cubicBezTo>
                    <a:pt x="5996" y="12948"/>
                    <a:pt x="6007" y="12858"/>
                    <a:pt x="6088" y="12825"/>
                  </a:cubicBezTo>
                  <a:close/>
                  <a:moveTo>
                    <a:pt x="3528" y="13140"/>
                  </a:moveTo>
                  <a:cubicBezTo>
                    <a:pt x="3580" y="13150"/>
                    <a:pt x="3635" y="13157"/>
                    <a:pt x="3687" y="13164"/>
                  </a:cubicBezTo>
                  <a:lnTo>
                    <a:pt x="3644" y="13192"/>
                  </a:lnTo>
                  <a:cubicBezTo>
                    <a:pt x="3606" y="13173"/>
                    <a:pt x="3567" y="13156"/>
                    <a:pt x="3528" y="13140"/>
                  </a:cubicBezTo>
                  <a:close/>
                  <a:moveTo>
                    <a:pt x="2645" y="12813"/>
                  </a:moveTo>
                  <a:lnTo>
                    <a:pt x="2645" y="12813"/>
                  </a:lnTo>
                  <a:cubicBezTo>
                    <a:pt x="2725" y="12938"/>
                    <a:pt x="2774" y="13076"/>
                    <a:pt x="2848" y="13202"/>
                  </a:cubicBezTo>
                  <a:lnTo>
                    <a:pt x="2860" y="13220"/>
                  </a:lnTo>
                  <a:cubicBezTo>
                    <a:pt x="2789" y="13151"/>
                    <a:pt x="2751" y="13077"/>
                    <a:pt x="2694" y="12997"/>
                  </a:cubicBezTo>
                  <a:cubicBezTo>
                    <a:pt x="2684" y="12984"/>
                    <a:pt x="2672" y="12970"/>
                    <a:pt x="2662" y="12955"/>
                  </a:cubicBezTo>
                  <a:cubicBezTo>
                    <a:pt x="2656" y="12909"/>
                    <a:pt x="2651" y="12860"/>
                    <a:pt x="2645" y="12813"/>
                  </a:cubicBezTo>
                  <a:close/>
                  <a:moveTo>
                    <a:pt x="5234" y="13180"/>
                  </a:moveTo>
                  <a:cubicBezTo>
                    <a:pt x="5237" y="13192"/>
                    <a:pt x="5240" y="13202"/>
                    <a:pt x="5243" y="13214"/>
                  </a:cubicBezTo>
                  <a:cubicBezTo>
                    <a:pt x="5240" y="13217"/>
                    <a:pt x="5234" y="13221"/>
                    <a:pt x="5230" y="13224"/>
                  </a:cubicBezTo>
                  <a:cubicBezTo>
                    <a:pt x="5230" y="13210"/>
                    <a:pt x="5234" y="13195"/>
                    <a:pt x="5234" y="13180"/>
                  </a:cubicBezTo>
                  <a:close/>
                  <a:moveTo>
                    <a:pt x="1647" y="13122"/>
                  </a:moveTo>
                  <a:lnTo>
                    <a:pt x="1647" y="13122"/>
                  </a:lnTo>
                  <a:cubicBezTo>
                    <a:pt x="1634" y="13157"/>
                    <a:pt x="1621" y="13191"/>
                    <a:pt x="1609" y="13224"/>
                  </a:cubicBezTo>
                  <a:cubicBezTo>
                    <a:pt x="1588" y="13236"/>
                    <a:pt x="1563" y="13244"/>
                    <a:pt x="1540" y="13252"/>
                  </a:cubicBezTo>
                  <a:cubicBezTo>
                    <a:pt x="1577" y="13210"/>
                    <a:pt x="1612" y="13166"/>
                    <a:pt x="1647" y="13122"/>
                  </a:cubicBezTo>
                  <a:close/>
                  <a:moveTo>
                    <a:pt x="1406" y="13179"/>
                  </a:moveTo>
                  <a:lnTo>
                    <a:pt x="1406" y="13179"/>
                  </a:lnTo>
                  <a:cubicBezTo>
                    <a:pt x="1392" y="13217"/>
                    <a:pt x="1377" y="13253"/>
                    <a:pt x="1360" y="13292"/>
                  </a:cubicBezTo>
                  <a:cubicBezTo>
                    <a:pt x="1319" y="13297"/>
                    <a:pt x="1277" y="13301"/>
                    <a:pt x="1236" y="13308"/>
                  </a:cubicBezTo>
                  <a:cubicBezTo>
                    <a:pt x="1294" y="13266"/>
                    <a:pt x="1351" y="13223"/>
                    <a:pt x="1406" y="13179"/>
                  </a:cubicBezTo>
                  <a:close/>
                  <a:moveTo>
                    <a:pt x="6179" y="13159"/>
                  </a:moveTo>
                  <a:cubicBezTo>
                    <a:pt x="6214" y="13230"/>
                    <a:pt x="6230" y="13305"/>
                    <a:pt x="6245" y="13382"/>
                  </a:cubicBezTo>
                  <a:cubicBezTo>
                    <a:pt x="6208" y="13353"/>
                    <a:pt x="6176" y="13320"/>
                    <a:pt x="6142" y="13289"/>
                  </a:cubicBezTo>
                  <a:cubicBezTo>
                    <a:pt x="6156" y="13249"/>
                    <a:pt x="6171" y="13205"/>
                    <a:pt x="6179" y="13159"/>
                  </a:cubicBezTo>
                  <a:close/>
                  <a:moveTo>
                    <a:pt x="4263" y="13164"/>
                  </a:moveTo>
                  <a:cubicBezTo>
                    <a:pt x="4239" y="13252"/>
                    <a:pt x="4188" y="13330"/>
                    <a:pt x="4133" y="13408"/>
                  </a:cubicBezTo>
                  <a:cubicBezTo>
                    <a:pt x="4103" y="13394"/>
                    <a:pt x="4072" y="13381"/>
                    <a:pt x="4042" y="13366"/>
                  </a:cubicBezTo>
                  <a:cubicBezTo>
                    <a:pt x="4119" y="13302"/>
                    <a:pt x="4191" y="13234"/>
                    <a:pt x="4263" y="13164"/>
                  </a:cubicBezTo>
                  <a:close/>
                  <a:moveTo>
                    <a:pt x="3043" y="13176"/>
                  </a:moveTo>
                  <a:cubicBezTo>
                    <a:pt x="3114" y="13250"/>
                    <a:pt x="3188" y="13321"/>
                    <a:pt x="3266" y="13390"/>
                  </a:cubicBezTo>
                  <a:cubicBezTo>
                    <a:pt x="3240" y="13401"/>
                    <a:pt x="3214" y="13410"/>
                    <a:pt x="3186" y="13420"/>
                  </a:cubicBezTo>
                  <a:cubicBezTo>
                    <a:pt x="3172" y="13416"/>
                    <a:pt x="3157" y="13408"/>
                    <a:pt x="3143" y="13401"/>
                  </a:cubicBezTo>
                  <a:cubicBezTo>
                    <a:pt x="3105" y="13329"/>
                    <a:pt x="3070" y="13252"/>
                    <a:pt x="3043" y="13176"/>
                  </a:cubicBezTo>
                  <a:close/>
                  <a:moveTo>
                    <a:pt x="3391" y="13491"/>
                  </a:moveTo>
                  <a:cubicBezTo>
                    <a:pt x="3396" y="13496"/>
                    <a:pt x="3398" y="13498"/>
                    <a:pt x="3403" y="13500"/>
                  </a:cubicBezTo>
                  <a:cubicBezTo>
                    <a:pt x="3396" y="13498"/>
                    <a:pt x="3388" y="13496"/>
                    <a:pt x="3381" y="13493"/>
                  </a:cubicBezTo>
                  <a:cubicBezTo>
                    <a:pt x="3384" y="13493"/>
                    <a:pt x="3388" y="13491"/>
                    <a:pt x="3391" y="13491"/>
                  </a:cubicBezTo>
                  <a:close/>
                  <a:moveTo>
                    <a:pt x="3362" y="13577"/>
                  </a:moveTo>
                  <a:lnTo>
                    <a:pt x="3362" y="13577"/>
                  </a:lnTo>
                  <a:cubicBezTo>
                    <a:pt x="3367" y="13578"/>
                    <a:pt x="3371" y="13578"/>
                    <a:pt x="3375" y="13578"/>
                  </a:cubicBezTo>
                  <a:cubicBezTo>
                    <a:pt x="3379" y="13578"/>
                    <a:pt x="3383" y="13578"/>
                    <a:pt x="3388" y="13578"/>
                  </a:cubicBezTo>
                  <a:cubicBezTo>
                    <a:pt x="3384" y="13583"/>
                    <a:pt x="3381" y="13586"/>
                    <a:pt x="3375" y="13587"/>
                  </a:cubicBezTo>
                  <a:cubicBezTo>
                    <a:pt x="3371" y="13584"/>
                    <a:pt x="3367" y="13580"/>
                    <a:pt x="3362" y="13577"/>
                  </a:cubicBezTo>
                  <a:close/>
                  <a:moveTo>
                    <a:pt x="3892" y="13481"/>
                  </a:moveTo>
                  <a:cubicBezTo>
                    <a:pt x="3949" y="13491"/>
                    <a:pt x="4005" y="13500"/>
                    <a:pt x="4061" y="13507"/>
                  </a:cubicBezTo>
                  <a:cubicBezTo>
                    <a:pt x="4036" y="13544"/>
                    <a:pt x="4010" y="13580"/>
                    <a:pt x="3991" y="13619"/>
                  </a:cubicBezTo>
                  <a:cubicBezTo>
                    <a:pt x="3958" y="13602"/>
                    <a:pt x="3923" y="13586"/>
                    <a:pt x="3892" y="13568"/>
                  </a:cubicBezTo>
                  <a:cubicBezTo>
                    <a:pt x="3875" y="13557"/>
                    <a:pt x="3854" y="13542"/>
                    <a:pt x="3833" y="13526"/>
                  </a:cubicBezTo>
                  <a:cubicBezTo>
                    <a:pt x="3854" y="13510"/>
                    <a:pt x="3872" y="13496"/>
                    <a:pt x="3892" y="13481"/>
                  </a:cubicBezTo>
                  <a:close/>
                  <a:moveTo>
                    <a:pt x="2205" y="13326"/>
                  </a:moveTo>
                  <a:lnTo>
                    <a:pt x="2205" y="13663"/>
                  </a:lnTo>
                  <a:cubicBezTo>
                    <a:pt x="2199" y="13671"/>
                    <a:pt x="2192" y="13681"/>
                    <a:pt x="2186" y="13692"/>
                  </a:cubicBezTo>
                  <a:cubicBezTo>
                    <a:pt x="2195" y="13571"/>
                    <a:pt x="2195" y="13448"/>
                    <a:pt x="2205" y="13326"/>
                  </a:cubicBezTo>
                  <a:close/>
                  <a:moveTo>
                    <a:pt x="6374" y="12897"/>
                  </a:moveTo>
                  <a:cubicBezTo>
                    <a:pt x="6686" y="13082"/>
                    <a:pt x="6622" y="13554"/>
                    <a:pt x="6875" y="13780"/>
                  </a:cubicBezTo>
                  <a:cubicBezTo>
                    <a:pt x="6746" y="13718"/>
                    <a:pt x="6622" y="13650"/>
                    <a:pt x="6505" y="13573"/>
                  </a:cubicBezTo>
                  <a:cubicBezTo>
                    <a:pt x="6479" y="13557"/>
                    <a:pt x="6455" y="13538"/>
                    <a:pt x="6431" y="13522"/>
                  </a:cubicBezTo>
                  <a:cubicBezTo>
                    <a:pt x="6406" y="13471"/>
                    <a:pt x="6383" y="13420"/>
                    <a:pt x="6362" y="13368"/>
                  </a:cubicBezTo>
                  <a:cubicBezTo>
                    <a:pt x="6303" y="13215"/>
                    <a:pt x="6274" y="13034"/>
                    <a:pt x="6374" y="12897"/>
                  </a:cubicBezTo>
                  <a:close/>
                  <a:moveTo>
                    <a:pt x="2613" y="13606"/>
                  </a:moveTo>
                  <a:lnTo>
                    <a:pt x="2613" y="13606"/>
                  </a:lnTo>
                  <a:cubicBezTo>
                    <a:pt x="2636" y="13689"/>
                    <a:pt x="2598" y="13776"/>
                    <a:pt x="2578" y="13863"/>
                  </a:cubicBezTo>
                  <a:lnTo>
                    <a:pt x="2540" y="13819"/>
                  </a:lnTo>
                  <a:cubicBezTo>
                    <a:pt x="2532" y="13809"/>
                    <a:pt x="2524" y="13796"/>
                    <a:pt x="2517" y="13786"/>
                  </a:cubicBezTo>
                  <a:lnTo>
                    <a:pt x="2514" y="13764"/>
                  </a:lnTo>
                  <a:cubicBezTo>
                    <a:pt x="2518" y="13758"/>
                    <a:pt x="2521" y="13753"/>
                    <a:pt x="2526" y="13745"/>
                  </a:cubicBezTo>
                  <a:cubicBezTo>
                    <a:pt x="2548" y="13696"/>
                    <a:pt x="2555" y="13631"/>
                    <a:pt x="2613" y="13606"/>
                  </a:cubicBezTo>
                  <a:close/>
                  <a:moveTo>
                    <a:pt x="2010" y="13866"/>
                  </a:moveTo>
                  <a:cubicBezTo>
                    <a:pt x="2012" y="13873"/>
                    <a:pt x="2013" y="13880"/>
                    <a:pt x="2017" y="13889"/>
                  </a:cubicBezTo>
                  <a:cubicBezTo>
                    <a:pt x="2013" y="13892"/>
                    <a:pt x="2012" y="13895"/>
                    <a:pt x="2009" y="13896"/>
                  </a:cubicBezTo>
                  <a:cubicBezTo>
                    <a:pt x="2009" y="13885"/>
                    <a:pt x="2010" y="13875"/>
                    <a:pt x="2010" y="13866"/>
                  </a:cubicBezTo>
                  <a:close/>
                  <a:moveTo>
                    <a:pt x="2677" y="13848"/>
                  </a:moveTo>
                  <a:cubicBezTo>
                    <a:pt x="2700" y="13899"/>
                    <a:pt x="2710" y="13954"/>
                    <a:pt x="2722" y="14008"/>
                  </a:cubicBezTo>
                  <a:cubicBezTo>
                    <a:pt x="2696" y="13986"/>
                    <a:pt x="2672" y="13965"/>
                    <a:pt x="2649" y="13941"/>
                  </a:cubicBezTo>
                  <a:cubicBezTo>
                    <a:pt x="2659" y="13912"/>
                    <a:pt x="2669" y="13882"/>
                    <a:pt x="2677" y="13848"/>
                  </a:cubicBezTo>
                  <a:close/>
                  <a:moveTo>
                    <a:pt x="5237" y="12611"/>
                  </a:moveTo>
                  <a:cubicBezTo>
                    <a:pt x="5193" y="12716"/>
                    <a:pt x="5141" y="12816"/>
                    <a:pt x="5076" y="12912"/>
                  </a:cubicBezTo>
                  <a:cubicBezTo>
                    <a:pt x="5022" y="12992"/>
                    <a:pt x="4960" y="13070"/>
                    <a:pt x="4936" y="13162"/>
                  </a:cubicBezTo>
                  <a:cubicBezTo>
                    <a:pt x="4929" y="13188"/>
                    <a:pt x="4932" y="13227"/>
                    <a:pt x="4964" y="13234"/>
                  </a:cubicBezTo>
                  <a:cubicBezTo>
                    <a:pt x="4967" y="13235"/>
                    <a:pt x="4969" y="13235"/>
                    <a:pt x="4972" y="13235"/>
                  </a:cubicBezTo>
                  <a:cubicBezTo>
                    <a:pt x="4989" y="13235"/>
                    <a:pt x="5005" y="13225"/>
                    <a:pt x="5019" y="13214"/>
                  </a:cubicBezTo>
                  <a:cubicBezTo>
                    <a:pt x="5067" y="13178"/>
                    <a:pt x="5109" y="13134"/>
                    <a:pt x="5145" y="13089"/>
                  </a:cubicBezTo>
                  <a:lnTo>
                    <a:pt x="5145" y="13089"/>
                  </a:lnTo>
                  <a:cubicBezTo>
                    <a:pt x="5135" y="13172"/>
                    <a:pt x="5118" y="13256"/>
                    <a:pt x="5098" y="13339"/>
                  </a:cubicBezTo>
                  <a:cubicBezTo>
                    <a:pt x="5022" y="13398"/>
                    <a:pt x="4942" y="13455"/>
                    <a:pt x="4859" y="13507"/>
                  </a:cubicBezTo>
                  <a:cubicBezTo>
                    <a:pt x="4547" y="13703"/>
                    <a:pt x="4202" y="13853"/>
                    <a:pt x="3865" y="14018"/>
                  </a:cubicBezTo>
                  <a:cubicBezTo>
                    <a:pt x="3748" y="13947"/>
                    <a:pt x="3637" y="13869"/>
                    <a:pt x="3531" y="13786"/>
                  </a:cubicBezTo>
                  <a:lnTo>
                    <a:pt x="3531" y="13786"/>
                  </a:lnTo>
                  <a:cubicBezTo>
                    <a:pt x="3616" y="13810"/>
                    <a:pt x="3707" y="13822"/>
                    <a:pt x="3796" y="13822"/>
                  </a:cubicBezTo>
                  <a:cubicBezTo>
                    <a:pt x="3834" y="13822"/>
                    <a:pt x="3871" y="13819"/>
                    <a:pt x="3908" y="13815"/>
                  </a:cubicBezTo>
                  <a:cubicBezTo>
                    <a:pt x="3799" y="13773"/>
                    <a:pt x="3689" y="13732"/>
                    <a:pt x="3580" y="13692"/>
                  </a:cubicBezTo>
                  <a:cubicBezTo>
                    <a:pt x="3595" y="13681"/>
                    <a:pt x="3609" y="13671"/>
                    <a:pt x="3625" y="13663"/>
                  </a:cubicBezTo>
                  <a:cubicBezTo>
                    <a:pt x="3635" y="13667"/>
                    <a:pt x="3644" y="13674"/>
                    <a:pt x="3653" y="13680"/>
                  </a:cubicBezTo>
                  <a:cubicBezTo>
                    <a:pt x="3730" y="13729"/>
                    <a:pt x="3812" y="13776"/>
                    <a:pt x="3907" y="13787"/>
                  </a:cubicBezTo>
                  <a:cubicBezTo>
                    <a:pt x="3921" y="13703"/>
                    <a:pt x="3763" y="13677"/>
                    <a:pt x="3727" y="13599"/>
                  </a:cubicBezTo>
                  <a:lnTo>
                    <a:pt x="3727" y="13599"/>
                  </a:lnTo>
                  <a:cubicBezTo>
                    <a:pt x="3799" y="13635"/>
                    <a:pt x="3876" y="13671"/>
                    <a:pt x="3955" y="13696"/>
                  </a:cubicBezTo>
                  <a:cubicBezTo>
                    <a:pt x="3944" y="13722"/>
                    <a:pt x="3936" y="13745"/>
                    <a:pt x="3933" y="13773"/>
                  </a:cubicBezTo>
                  <a:cubicBezTo>
                    <a:pt x="3934" y="13773"/>
                    <a:pt x="3936" y="13773"/>
                    <a:pt x="3937" y="13773"/>
                  </a:cubicBezTo>
                  <a:cubicBezTo>
                    <a:pt x="3984" y="13773"/>
                    <a:pt x="4026" y="13752"/>
                    <a:pt x="4065" y="13724"/>
                  </a:cubicBezTo>
                  <a:cubicBezTo>
                    <a:pt x="4092" y="13728"/>
                    <a:pt x="4120" y="13730"/>
                    <a:pt x="4147" y="13730"/>
                  </a:cubicBezTo>
                  <a:cubicBezTo>
                    <a:pt x="4169" y="13730"/>
                    <a:pt x="4192" y="13728"/>
                    <a:pt x="4213" y="13725"/>
                  </a:cubicBezTo>
                  <a:cubicBezTo>
                    <a:pt x="4181" y="13709"/>
                    <a:pt x="4148" y="13695"/>
                    <a:pt x="4116" y="13680"/>
                  </a:cubicBezTo>
                  <a:cubicBezTo>
                    <a:pt x="4122" y="13674"/>
                    <a:pt x="4126" y="13671"/>
                    <a:pt x="4130" y="13665"/>
                  </a:cubicBezTo>
                  <a:lnTo>
                    <a:pt x="4270" y="13526"/>
                  </a:lnTo>
                  <a:lnTo>
                    <a:pt x="4509" y="13286"/>
                  </a:lnTo>
                  <a:lnTo>
                    <a:pt x="4509" y="13286"/>
                  </a:lnTo>
                  <a:cubicBezTo>
                    <a:pt x="4496" y="13375"/>
                    <a:pt x="4473" y="13462"/>
                    <a:pt x="4437" y="13546"/>
                  </a:cubicBezTo>
                  <a:cubicBezTo>
                    <a:pt x="4518" y="13546"/>
                    <a:pt x="4581" y="13481"/>
                    <a:pt x="4630" y="13423"/>
                  </a:cubicBezTo>
                  <a:cubicBezTo>
                    <a:pt x="4843" y="13162"/>
                    <a:pt x="5077" y="12903"/>
                    <a:pt x="5237" y="12611"/>
                  </a:cubicBezTo>
                  <a:close/>
                  <a:moveTo>
                    <a:pt x="4161" y="14076"/>
                  </a:moveTo>
                  <a:lnTo>
                    <a:pt x="4161" y="14076"/>
                  </a:lnTo>
                  <a:cubicBezTo>
                    <a:pt x="4136" y="14098"/>
                    <a:pt x="4109" y="14117"/>
                    <a:pt x="4081" y="14137"/>
                  </a:cubicBezTo>
                  <a:cubicBezTo>
                    <a:pt x="4075" y="14135"/>
                    <a:pt x="4068" y="14132"/>
                    <a:pt x="4064" y="14129"/>
                  </a:cubicBezTo>
                  <a:cubicBezTo>
                    <a:pt x="4097" y="14113"/>
                    <a:pt x="4130" y="14095"/>
                    <a:pt x="4161" y="14076"/>
                  </a:cubicBezTo>
                  <a:close/>
                  <a:moveTo>
                    <a:pt x="3962" y="14166"/>
                  </a:moveTo>
                  <a:cubicBezTo>
                    <a:pt x="3978" y="14175"/>
                    <a:pt x="3992" y="14185"/>
                    <a:pt x="4008" y="14193"/>
                  </a:cubicBezTo>
                  <a:cubicBezTo>
                    <a:pt x="3987" y="14209"/>
                    <a:pt x="3965" y="14223"/>
                    <a:pt x="3943" y="14238"/>
                  </a:cubicBezTo>
                  <a:cubicBezTo>
                    <a:pt x="3934" y="14219"/>
                    <a:pt x="3923" y="14201"/>
                    <a:pt x="3913" y="14181"/>
                  </a:cubicBezTo>
                  <a:cubicBezTo>
                    <a:pt x="3929" y="14178"/>
                    <a:pt x="3944" y="14172"/>
                    <a:pt x="3962" y="14166"/>
                  </a:cubicBezTo>
                  <a:close/>
                  <a:moveTo>
                    <a:pt x="2812" y="13660"/>
                  </a:moveTo>
                  <a:cubicBezTo>
                    <a:pt x="3033" y="13790"/>
                    <a:pt x="2989" y="14127"/>
                    <a:pt x="3160" y="14290"/>
                  </a:cubicBezTo>
                  <a:cubicBezTo>
                    <a:pt x="3072" y="14246"/>
                    <a:pt x="2986" y="14200"/>
                    <a:pt x="2905" y="14145"/>
                  </a:cubicBezTo>
                  <a:cubicBezTo>
                    <a:pt x="2887" y="14135"/>
                    <a:pt x="2870" y="14121"/>
                    <a:pt x="2852" y="14108"/>
                  </a:cubicBezTo>
                  <a:cubicBezTo>
                    <a:pt x="2836" y="14072"/>
                    <a:pt x="2819" y="14036"/>
                    <a:pt x="2805" y="13998"/>
                  </a:cubicBezTo>
                  <a:cubicBezTo>
                    <a:pt x="2761" y="13888"/>
                    <a:pt x="2744" y="13758"/>
                    <a:pt x="2812" y="13660"/>
                  </a:cubicBezTo>
                  <a:close/>
                  <a:moveTo>
                    <a:pt x="3416" y="13962"/>
                  </a:moveTo>
                  <a:lnTo>
                    <a:pt x="3416" y="13962"/>
                  </a:lnTo>
                  <a:cubicBezTo>
                    <a:pt x="3510" y="13999"/>
                    <a:pt x="3597" y="14052"/>
                    <a:pt x="3673" y="14116"/>
                  </a:cubicBezTo>
                  <a:cubicBezTo>
                    <a:pt x="3638" y="14136"/>
                    <a:pt x="3602" y="14178"/>
                    <a:pt x="3631" y="14203"/>
                  </a:cubicBezTo>
                  <a:cubicBezTo>
                    <a:pt x="3644" y="14214"/>
                    <a:pt x="3661" y="14214"/>
                    <a:pt x="3679" y="14214"/>
                  </a:cubicBezTo>
                  <a:cubicBezTo>
                    <a:pt x="3708" y="14214"/>
                    <a:pt x="3737" y="14210"/>
                    <a:pt x="3766" y="14209"/>
                  </a:cubicBezTo>
                  <a:cubicBezTo>
                    <a:pt x="3792" y="14239"/>
                    <a:pt x="3821" y="14270"/>
                    <a:pt x="3853" y="14297"/>
                  </a:cubicBezTo>
                  <a:cubicBezTo>
                    <a:pt x="3802" y="14328"/>
                    <a:pt x="3751" y="14358"/>
                    <a:pt x="3696" y="14389"/>
                  </a:cubicBezTo>
                  <a:cubicBezTo>
                    <a:pt x="3625" y="14303"/>
                    <a:pt x="3552" y="14216"/>
                    <a:pt x="3483" y="14130"/>
                  </a:cubicBezTo>
                  <a:cubicBezTo>
                    <a:pt x="3441" y="14081"/>
                    <a:pt x="3397" y="14021"/>
                    <a:pt x="3416" y="13962"/>
                  </a:cubicBezTo>
                  <a:close/>
                  <a:moveTo>
                    <a:pt x="3157" y="13954"/>
                  </a:moveTo>
                  <a:lnTo>
                    <a:pt x="3157" y="13954"/>
                  </a:lnTo>
                  <a:cubicBezTo>
                    <a:pt x="3221" y="14062"/>
                    <a:pt x="3284" y="14172"/>
                    <a:pt x="3375" y="14261"/>
                  </a:cubicBezTo>
                  <a:cubicBezTo>
                    <a:pt x="3451" y="14335"/>
                    <a:pt x="3550" y="14392"/>
                    <a:pt x="3657" y="14412"/>
                  </a:cubicBezTo>
                  <a:lnTo>
                    <a:pt x="3574" y="14455"/>
                  </a:lnTo>
                  <a:cubicBezTo>
                    <a:pt x="3451" y="14419"/>
                    <a:pt x="3333" y="14371"/>
                    <a:pt x="3217" y="14318"/>
                  </a:cubicBezTo>
                  <a:cubicBezTo>
                    <a:pt x="3181" y="14200"/>
                    <a:pt x="3144" y="14076"/>
                    <a:pt x="3157" y="13954"/>
                  </a:cubicBezTo>
                  <a:close/>
                  <a:moveTo>
                    <a:pt x="3139" y="14393"/>
                  </a:moveTo>
                  <a:lnTo>
                    <a:pt x="3139" y="14393"/>
                  </a:lnTo>
                  <a:cubicBezTo>
                    <a:pt x="3255" y="14434"/>
                    <a:pt x="3375" y="14471"/>
                    <a:pt x="3497" y="14493"/>
                  </a:cubicBezTo>
                  <a:cubicBezTo>
                    <a:pt x="3455" y="14514"/>
                    <a:pt x="3413" y="14535"/>
                    <a:pt x="3369" y="14556"/>
                  </a:cubicBezTo>
                  <a:cubicBezTo>
                    <a:pt x="3356" y="14548"/>
                    <a:pt x="3345" y="14540"/>
                    <a:pt x="3330" y="14534"/>
                  </a:cubicBezTo>
                  <a:cubicBezTo>
                    <a:pt x="3255" y="14498"/>
                    <a:pt x="3165" y="14479"/>
                    <a:pt x="3139" y="14393"/>
                  </a:cubicBezTo>
                  <a:close/>
                  <a:moveTo>
                    <a:pt x="4816" y="14037"/>
                  </a:moveTo>
                  <a:lnTo>
                    <a:pt x="4816" y="14037"/>
                  </a:lnTo>
                  <a:cubicBezTo>
                    <a:pt x="4800" y="14081"/>
                    <a:pt x="4790" y="14127"/>
                    <a:pt x="4787" y="14174"/>
                  </a:cubicBezTo>
                  <a:cubicBezTo>
                    <a:pt x="4791" y="14172"/>
                    <a:pt x="4797" y="14171"/>
                    <a:pt x="4800" y="14168"/>
                  </a:cubicBezTo>
                  <a:lnTo>
                    <a:pt x="4800" y="14168"/>
                  </a:lnTo>
                  <a:cubicBezTo>
                    <a:pt x="4634" y="14355"/>
                    <a:pt x="4445" y="14537"/>
                    <a:pt x="4238" y="14708"/>
                  </a:cubicBezTo>
                  <a:lnTo>
                    <a:pt x="4233" y="14711"/>
                  </a:lnTo>
                  <a:cubicBezTo>
                    <a:pt x="4308" y="14573"/>
                    <a:pt x="4463" y="14408"/>
                    <a:pt x="4525" y="14326"/>
                  </a:cubicBezTo>
                  <a:cubicBezTo>
                    <a:pt x="4608" y="14223"/>
                    <a:pt x="4711" y="14130"/>
                    <a:pt x="4816" y="14037"/>
                  </a:cubicBezTo>
                  <a:close/>
                  <a:moveTo>
                    <a:pt x="2751" y="14415"/>
                  </a:moveTo>
                  <a:lnTo>
                    <a:pt x="2751" y="14415"/>
                  </a:lnTo>
                  <a:cubicBezTo>
                    <a:pt x="2845" y="14509"/>
                    <a:pt x="2953" y="14599"/>
                    <a:pt x="3070" y="14683"/>
                  </a:cubicBezTo>
                  <a:cubicBezTo>
                    <a:pt x="3043" y="14695"/>
                    <a:pt x="3015" y="14705"/>
                    <a:pt x="2990" y="14717"/>
                  </a:cubicBezTo>
                  <a:cubicBezTo>
                    <a:pt x="2963" y="14691"/>
                    <a:pt x="2935" y="14669"/>
                    <a:pt x="2913" y="14646"/>
                  </a:cubicBezTo>
                  <a:cubicBezTo>
                    <a:pt x="2861" y="14589"/>
                    <a:pt x="2819" y="14524"/>
                    <a:pt x="2780" y="14461"/>
                  </a:cubicBezTo>
                  <a:cubicBezTo>
                    <a:pt x="2771" y="14447"/>
                    <a:pt x="2761" y="14429"/>
                    <a:pt x="2751" y="14415"/>
                  </a:cubicBezTo>
                  <a:close/>
                  <a:moveTo>
                    <a:pt x="3775" y="14739"/>
                  </a:moveTo>
                  <a:cubicBezTo>
                    <a:pt x="3775" y="14749"/>
                    <a:pt x="3777" y="14758"/>
                    <a:pt x="3780" y="14769"/>
                  </a:cubicBezTo>
                  <a:cubicBezTo>
                    <a:pt x="3770" y="14766"/>
                    <a:pt x="3763" y="14762"/>
                    <a:pt x="3754" y="14756"/>
                  </a:cubicBezTo>
                  <a:cubicBezTo>
                    <a:pt x="3760" y="14752"/>
                    <a:pt x="3767" y="14744"/>
                    <a:pt x="3775" y="14739"/>
                  </a:cubicBezTo>
                  <a:close/>
                  <a:moveTo>
                    <a:pt x="3216" y="14864"/>
                  </a:moveTo>
                  <a:lnTo>
                    <a:pt x="3216" y="14864"/>
                  </a:lnTo>
                  <a:cubicBezTo>
                    <a:pt x="3211" y="14866"/>
                    <a:pt x="3207" y="14869"/>
                    <a:pt x="3202" y="14872"/>
                  </a:cubicBezTo>
                  <a:cubicBezTo>
                    <a:pt x="3202" y="14872"/>
                    <a:pt x="3201" y="14872"/>
                    <a:pt x="3201" y="14871"/>
                  </a:cubicBezTo>
                  <a:cubicBezTo>
                    <a:pt x="3204" y="14869"/>
                    <a:pt x="3210" y="14865"/>
                    <a:pt x="3216" y="14864"/>
                  </a:cubicBezTo>
                  <a:close/>
                  <a:moveTo>
                    <a:pt x="2539" y="14514"/>
                  </a:moveTo>
                  <a:lnTo>
                    <a:pt x="2539" y="14514"/>
                  </a:lnTo>
                  <a:cubicBezTo>
                    <a:pt x="2597" y="14612"/>
                    <a:pt x="2658" y="14714"/>
                    <a:pt x="2725" y="14813"/>
                  </a:cubicBezTo>
                  <a:cubicBezTo>
                    <a:pt x="2669" y="14833"/>
                    <a:pt x="2609" y="14855"/>
                    <a:pt x="2550" y="14875"/>
                  </a:cubicBezTo>
                  <a:lnTo>
                    <a:pt x="2539" y="14514"/>
                  </a:lnTo>
                  <a:close/>
                  <a:moveTo>
                    <a:pt x="4183" y="14563"/>
                  </a:moveTo>
                  <a:cubicBezTo>
                    <a:pt x="4187" y="14622"/>
                    <a:pt x="4190" y="14683"/>
                    <a:pt x="4191" y="14744"/>
                  </a:cubicBezTo>
                  <a:cubicBezTo>
                    <a:pt x="4138" y="14788"/>
                    <a:pt x="4085" y="14833"/>
                    <a:pt x="4035" y="14878"/>
                  </a:cubicBezTo>
                  <a:cubicBezTo>
                    <a:pt x="4016" y="14871"/>
                    <a:pt x="4000" y="14865"/>
                    <a:pt x="3981" y="14858"/>
                  </a:cubicBezTo>
                  <a:cubicBezTo>
                    <a:pt x="3984" y="14833"/>
                    <a:pt x="3987" y="14805"/>
                    <a:pt x="3991" y="14781"/>
                  </a:cubicBezTo>
                  <a:cubicBezTo>
                    <a:pt x="4003" y="14695"/>
                    <a:pt x="4056" y="14601"/>
                    <a:pt x="4183" y="14563"/>
                  </a:cubicBezTo>
                  <a:close/>
                  <a:moveTo>
                    <a:pt x="3976" y="14913"/>
                  </a:moveTo>
                  <a:lnTo>
                    <a:pt x="3992" y="14919"/>
                  </a:lnTo>
                  <a:cubicBezTo>
                    <a:pt x="3985" y="14926"/>
                    <a:pt x="3978" y="14935"/>
                    <a:pt x="3971" y="14942"/>
                  </a:cubicBezTo>
                  <a:cubicBezTo>
                    <a:pt x="3972" y="14933"/>
                    <a:pt x="3976" y="14923"/>
                    <a:pt x="3976" y="14913"/>
                  </a:cubicBezTo>
                  <a:close/>
                  <a:moveTo>
                    <a:pt x="1721" y="14477"/>
                  </a:moveTo>
                  <a:lnTo>
                    <a:pt x="1721" y="14477"/>
                  </a:lnTo>
                  <a:cubicBezTo>
                    <a:pt x="1710" y="14509"/>
                    <a:pt x="1701" y="14543"/>
                    <a:pt x="1699" y="14577"/>
                  </a:cubicBezTo>
                  <a:lnTo>
                    <a:pt x="1711" y="14572"/>
                  </a:lnTo>
                  <a:lnTo>
                    <a:pt x="1711" y="14572"/>
                  </a:lnTo>
                  <a:cubicBezTo>
                    <a:pt x="1591" y="14705"/>
                    <a:pt x="1458" y="14836"/>
                    <a:pt x="1312" y="14959"/>
                  </a:cubicBezTo>
                  <a:lnTo>
                    <a:pt x="1309" y="14962"/>
                  </a:lnTo>
                  <a:cubicBezTo>
                    <a:pt x="1360" y="14865"/>
                    <a:pt x="1469" y="14746"/>
                    <a:pt x="1515" y="14686"/>
                  </a:cubicBezTo>
                  <a:cubicBezTo>
                    <a:pt x="1573" y="14611"/>
                    <a:pt x="1647" y="14544"/>
                    <a:pt x="1721" y="14477"/>
                  </a:cubicBezTo>
                  <a:close/>
                  <a:moveTo>
                    <a:pt x="3490" y="14805"/>
                  </a:moveTo>
                  <a:lnTo>
                    <a:pt x="3490" y="14805"/>
                  </a:lnTo>
                  <a:cubicBezTo>
                    <a:pt x="3446" y="14865"/>
                    <a:pt x="3412" y="14929"/>
                    <a:pt x="3385" y="14993"/>
                  </a:cubicBezTo>
                  <a:cubicBezTo>
                    <a:pt x="3378" y="14987"/>
                    <a:pt x="3371" y="14984"/>
                    <a:pt x="3362" y="14978"/>
                  </a:cubicBezTo>
                  <a:cubicBezTo>
                    <a:pt x="3346" y="14967"/>
                    <a:pt x="3330" y="14956"/>
                    <a:pt x="3311" y="14945"/>
                  </a:cubicBezTo>
                  <a:cubicBezTo>
                    <a:pt x="3371" y="14900"/>
                    <a:pt x="3432" y="14853"/>
                    <a:pt x="3490" y="14805"/>
                  </a:cubicBezTo>
                  <a:close/>
                  <a:moveTo>
                    <a:pt x="5481" y="15038"/>
                  </a:moveTo>
                  <a:lnTo>
                    <a:pt x="5481" y="15038"/>
                  </a:lnTo>
                  <a:cubicBezTo>
                    <a:pt x="5481" y="15038"/>
                    <a:pt x="5481" y="15038"/>
                    <a:pt x="5481" y="15038"/>
                  </a:cubicBezTo>
                  <a:cubicBezTo>
                    <a:pt x="5481" y="15038"/>
                    <a:pt x="5481" y="15038"/>
                    <a:pt x="5481" y="15038"/>
                  </a:cubicBezTo>
                  <a:close/>
                  <a:moveTo>
                    <a:pt x="1271" y="14856"/>
                  </a:moveTo>
                  <a:cubicBezTo>
                    <a:pt x="1273" y="14900"/>
                    <a:pt x="1275" y="14943"/>
                    <a:pt x="1278" y="14987"/>
                  </a:cubicBezTo>
                  <a:cubicBezTo>
                    <a:pt x="1222" y="15032"/>
                    <a:pt x="1168" y="15080"/>
                    <a:pt x="1123" y="15129"/>
                  </a:cubicBezTo>
                  <a:cubicBezTo>
                    <a:pt x="1130" y="15090"/>
                    <a:pt x="1130" y="15051"/>
                    <a:pt x="1137" y="15012"/>
                  </a:cubicBezTo>
                  <a:cubicBezTo>
                    <a:pt x="1146" y="14951"/>
                    <a:pt x="1182" y="14884"/>
                    <a:pt x="1271" y="14856"/>
                  </a:cubicBezTo>
                  <a:close/>
                  <a:moveTo>
                    <a:pt x="3709" y="14804"/>
                  </a:moveTo>
                  <a:cubicBezTo>
                    <a:pt x="3740" y="14819"/>
                    <a:pt x="3769" y="14833"/>
                    <a:pt x="3802" y="14848"/>
                  </a:cubicBezTo>
                  <a:cubicBezTo>
                    <a:pt x="3825" y="14906"/>
                    <a:pt x="3862" y="14962"/>
                    <a:pt x="3913" y="15015"/>
                  </a:cubicBezTo>
                  <a:cubicBezTo>
                    <a:pt x="3885" y="15054"/>
                    <a:pt x="3862" y="15094"/>
                    <a:pt x="3849" y="15137"/>
                  </a:cubicBezTo>
                  <a:cubicBezTo>
                    <a:pt x="4035" y="15065"/>
                    <a:pt x="4210" y="14986"/>
                    <a:pt x="4376" y="14898"/>
                  </a:cubicBezTo>
                  <a:lnTo>
                    <a:pt x="4376" y="14898"/>
                  </a:lnTo>
                  <a:cubicBezTo>
                    <a:pt x="4209" y="15035"/>
                    <a:pt x="4071" y="15182"/>
                    <a:pt x="3962" y="15337"/>
                  </a:cubicBezTo>
                  <a:lnTo>
                    <a:pt x="3879" y="15293"/>
                  </a:lnTo>
                  <a:cubicBezTo>
                    <a:pt x="3738" y="15216"/>
                    <a:pt x="3599" y="15131"/>
                    <a:pt x="3462" y="15044"/>
                  </a:cubicBezTo>
                  <a:cubicBezTo>
                    <a:pt x="3544" y="14964"/>
                    <a:pt x="3625" y="14884"/>
                    <a:pt x="3709" y="14804"/>
                  </a:cubicBezTo>
                  <a:close/>
                  <a:moveTo>
                    <a:pt x="4546" y="15017"/>
                  </a:moveTo>
                  <a:cubicBezTo>
                    <a:pt x="4515" y="15054"/>
                    <a:pt x="4486" y="15093"/>
                    <a:pt x="4456" y="15129"/>
                  </a:cubicBezTo>
                  <a:cubicBezTo>
                    <a:pt x="4363" y="15248"/>
                    <a:pt x="4271" y="15369"/>
                    <a:pt x="4188" y="15488"/>
                  </a:cubicBezTo>
                  <a:cubicBezTo>
                    <a:pt x="4136" y="15437"/>
                    <a:pt x="4068" y="15394"/>
                    <a:pt x="3994" y="15351"/>
                  </a:cubicBezTo>
                  <a:cubicBezTo>
                    <a:pt x="4197" y="15253"/>
                    <a:pt x="4380" y="15139"/>
                    <a:pt x="4546" y="15017"/>
                  </a:cubicBezTo>
                  <a:close/>
                  <a:moveTo>
                    <a:pt x="5504" y="1"/>
                  </a:moveTo>
                  <a:lnTo>
                    <a:pt x="5504" y="371"/>
                  </a:lnTo>
                  <a:cubicBezTo>
                    <a:pt x="5477" y="557"/>
                    <a:pt x="5389" y="760"/>
                    <a:pt x="5267" y="876"/>
                  </a:cubicBezTo>
                  <a:cubicBezTo>
                    <a:pt x="5287" y="892"/>
                    <a:pt x="5312" y="899"/>
                    <a:pt x="5337" y="899"/>
                  </a:cubicBezTo>
                  <a:cubicBezTo>
                    <a:pt x="5386" y="899"/>
                    <a:pt x="5438" y="874"/>
                    <a:pt x="5466" y="837"/>
                  </a:cubicBezTo>
                  <a:cubicBezTo>
                    <a:pt x="5485" y="811"/>
                    <a:pt x="5498" y="782"/>
                    <a:pt x="5506" y="749"/>
                  </a:cubicBezTo>
                  <a:lnTo>
                    <a:pt x="5506" y="862"/>
                  </a:lnTo>
                  <a:cubicBezTo>
                    <a:pt x="5471" y="1033"/>
                    <a:pt x="5386" y="1250"/>
                    <a:pt x="5323" y="1344"/>
                  </a:cubicBezTo>
                  <a:cubicBezTo>
                    <a:pt x="5219" y="1498"/>
                    <a:pt x="5077" y="1634"/>
                    <a:pt x="4915" y="1737"/>
                  </a:cubicBezTo>
                  <a:cubicBezTo>
                    <a:pt x="4935" y="1749"/>
                    <a:pt x="4960" y="1755"/>
                    <a:pt x="4986" y="1755"/>
                  </a:cubicBezTo>
                  <a:cubicBezTo>
                    <a:pt x="5019" y="1755"/>
                    <a:pt x="5053" y="1746"/>
                    <a:pt x="5082" y="1730"/>
                  </a:cubicBezTo>
                  <a:cubicBezTo>
                    <a:pt x="5132" y="1704"/>
                    <a:pt x="5169" y="1662"/>
                    <a:pt x="5205" y="1620"/>
                  </a:cubicBezTo>
                  <a:cubicBezTo>
                    <a:pt x="5224" y="1650"/>
                    <a:pt x="5238" y="1685"/>
                    <a:pt x="5250" y="1720"/>
                  </a:cubicBezTo>
                  <a:cubicBezTo>
                    <a:pt x="5324" y="1554"/>
                    <a:pt x="5468" y="1396"/>
                    <a:pt x="5506" y="1125"/>
                  </a:cubicBezTo>
                  <a:lnTo>
                    <a:pt x="5506" y="1328"/>
                  </a:lnTo>
                  <a:cubicBezTo>
                    <a:pt x="5506" y="1329"/>
                    <a:pt x="5469" y="1758"/>
                    <a:pt x="5388" y="1881"/>
                  </a:cubicBezTo>
                  <a:cubicBezTo>
                    <a:pt x="5307" y="2005"/>
                    <a:pt x="5186" y="2105"/>
                    <a:pt x="5064" y="2201"/>
                  </a:cubicBezTo>
                  <a:cubicBezTo>
                    <a:pt x="5172" y="2195"/>
                    <a:pt x="5275" y="2137"/>
                    <a:pt x="5325" y="2053"/>
                  </a:cubicBezTo>
                  <a:cubicBezTo>
                    <a:pt x="5333" y="2103"/>
                    <a:pt x="5343" y="2154"/>
                    <a:pt x="5350" y="2207"/>
                  </a:cubicBezTo>
                  <a:cubicBezTo>
                    <a:pt x="5446" y="2144"/>
                    <a:pt x="5481" y="2035"/>
                    <a:pt x="5504" y="1931"/>
                  </a:cubicBezTo>
                  <a:lnTo>
                    <a:pt x="5504" y="2108"/>
                  </a:lnTo>
                  <a:cubicBezTo>
                    <a:pt x="5492" y="2150"/>
                    <a:pt x="5475" y="2192"/>
                    <a:pt x="5449" y="2234"/>
                  </a:cubicBezTo>
                  <a:cubicBezTo>
                    <a:pt x="5368" y="2365"/>
                    <a:pt x="5249" y="2474"/>
                    <a:pt x="5129" y="2580"/>
                  </a:cubicBezTo>
                  <a:cubicBezTo>
                    <a:pt x="4948" y="2745"/>
                    <a:pt x="4765" y="2911"/>
                    <a:pt x="4583" y="3076"/>
                  </a:cubicBezTo>
                  <a:cubicBezTo>
                    <a:pt x="4723" y="3026"/>
                    <a:pt x="4852" y="2950"/>
                    <a:pt x="4961" y="2859"/>
                  </a:cubicBezTo>
                  <a:lnTo>
                    <a:pt x="4961" y="2859"/>
                  </a:lnTo>
                  <a:cubicBezTo>
                    <a:pt x="4968" y="2904"/>
                    <a:pt x="4925" y="2941"/>
                    <a:pt x="4887" y="2975"/>
                  </a:cubicBezTo>
                  <a:cubicBezTo>
                    <a:pt x="4851" y="3007"/>
                    <a:pt x="4817" y="3059"/>
                    <a:pt x="4846" y="3098"/>
                  </a:cubicBezTo>
                  <a:cubicBezTo>
                    <a:pt x="5180" y="2938"/>
                    <a:pt x="5410" y="2684"/>
                    <a:pt x="5463" y="2347"/>
                  </a:cubicBezTo>
                  <a:cubicBezTo>
                    <a:pt x="5475" y="2285"/>
                    <a:pt x="5485" y="2270"/>
                    <a:pt x="5506" y="2237"/>
                  </a:cubicBezTo>
                  <a:lnTo>
                    <a:pt x="5506" y="2344"/>
                  </a:lnTo>
                  <a:cubicBezTo>
                    <a:pt x="5449" y="2713"/>
                    <a:pt x="5176" y="3087"/>
                    <a:pt x="4931" y="3378"/>
                  </a:cubicBezTo>
                  <a:cubicBezTo>
                    <a:pt x="5100" y="3326"/>
                    <a:pt x="5238" y="3200"/>
                    <a:pt x="5294" y="3044"/>
                  </a:cubicBezTo>
                  <a:cubicBezTo>
                    <a:pt x="5304" y="3078"/>
                    <a:pt x="5315" y="3110"/>
                    <a:pt x="5328" y="3143"/>
                  </a:cubicBezTo>
                  <a:cubicBezTo>
                    <a:pt x="5308" y="3175"/>
                    <a:pt x="5288" y="3210"/>
                    <a:pt x="5266" y="3240"/>
                  </a:cubicBezTo>
                  <a:cubicBezTo>
                    <a:pt x="5057" y="3542"/>
                    <a:pt x="4791" y="3811"/>
                    <a:pt x="4480" y="4030"/>
                  </a:cubicBezTo>
                  <a:cubicBezTo>
                    <a:pt x="4676" y="3984"/>
                    <a:pt x="4849" y="3876"/>
                    <a:pt x="5016" y="3773"/>
                  </a:cubicBezTo>
                  <a:lnTo>
                    <a:pt x="5016" y="3773"/>
                  </a:lnTo>
                  <a:cubicBezTo>
                    <a:pt x="4856" y="3942"/>
                    <a:pt x="4694" y="4110"/>
                    <a:pt x="4534" y="4279"/>
                  </a:cubicBezTo>
                  <a:cubicBezTo>
                    <a:pt x="4793" y="4209"/>
                    <a:pt x="5028" y="4075"/>
                    <a:pt x="5212" y="3898"/>
                  </a:cubicBezTo>
                  <a:lnTo>
                    <a:pt x="5212" y="3898"/>
                  </a:lnTo>
                  <a:cubicBezTo>
                    <a:pt x="5148" y="4035"/>
                    <a:pt x="5067" y="4161"/>
                    <a:pt x="4970" y="4282"/>
                  </a:cubicBezTo>
                  <a:cubicBezTo>
                    <a:pt x="4750" y="4475"/>
                    <a:pt x="4520" y="4617"/>
                    <a:pt x="4392" y="4707"/>
                  </a:cubicBezTo>
                  <a:cubicBezTo>
                    <a:pt x="4407" y="4736"/>
                    <a:pt x="4438" y="4746"/>
                    <a:pt x="4474" y="4746"/>
                  </a:cubicBezTo>
                  <a:cubicBezTo>
                    <a:pt x="4507" y="4746"/>
                    <a:pt x="4543" y="4737"/>
                    <a:pt x="4573" y="4726"/>
                  </a:cubicBezTo>
                  <a:cubicBezTo>
                    <a:pt x="4795" y="4637"/>
                    <a:pt x="5003" y="4514"/>
                    <a:pt x="5183" y="4364"/>
                  </a:cubicBezTo>
                  <a:lnTo>
                    <a:pt x="5183" y="4364"/>
                  </a:lnTo>
                  <a:cubicBezTo>
                    <a:pt x="5156" y="4437"/>
                    <a:pt x="5125" y="4508"/>
                    <a:pt x="5082" y="4574"/>
                  </a:cubicBezTo>
                  <a:cubicBezTo>
                    <a:pt x="4938" y="4784"/>
                    <a:pt x="4669" y="4916"/>
                    <a:pt x="4554" y="5141"/>
                  </a:cubicBezTo>
                  <a:cubicBezTo>
                    <a:pt x="4689" y="5128"/>
                    <a:pt x="4795" y="5038"/>
                    <a:pt x="4878" y="4942"/>
                  </a:cubicBezTo>
                  <a:cubicBezTo>
                    <a:pt x="4941" y="4867"/>
                    <a:pt x="4997" y="4783"/>
                    <a:pt x="5084" y="4726"/>
                  </a:cubicBezTo>
                  <a:lnTo>
                    <a:pt x="5084" y="4931"/>
                  </a:lnTo>
                  <a:cubicBezTo>
                    <a:pt x="5118" y="4878"/>
                    <a:pt x="5137" y="4819"/>
                    <a:pt x="5141" y="4758"/>
                  </a:cubicBezTo>
                  <a:cubicBezTo>
                    <a:pt x="5154" y="4772"/>
                    <a:pt x="5157" y="4793"/>
                    <a:pt x="5151" y="4812"/>
                  </a:cubicBezTo>
                  <a:cubicBezTo>
                    <a:pt x="5154" y="4814"/>
                    <a:pt x="5157" y="4815"/>
                    <a:pt x="5160" y="4815"/>
                  </a:cubicBezTo>
                  <a:cubicBezTo>
                    <a:pt x="5169" y="4815"/>
                    <a:pt x="5179" y="4806"/>
                    <a:pt x="5183" y="4797"/>
                  </a:cubicBezTo>
                  <a:cubicBezTo>
                    <a:pt x="5231" y="4696"/>
                    <a:pt x="5208" y="4572"/>
                    <a:pt x="5275" y="4478"/>
                  </a:cubicBezTo>
                  <a:cubicBezTo>
                    <a:pt x="5315" y="4555"/>
                    <a:pt x="5279" y="4649"/>
                    <a:pt x="5299" y="4733"/>
                  </a:cubicBezTo>
                  <a:cubicBezTo>
                    <a:pt x="5190" y="4851"/>
                    <a:pt x="5074" y="4964"/>
                    <a:pt x="4955" y="5073"/>
                  </a:cubicBezTo>
                  <a:cubicBezTo>
                    <a:pt x="4832" y="5185"/>
                    <a:pt x="4705" y="5292"/>
                    <a:pt x="4570" y="5395"/>
                  </a:cubicBezTo>
                  <a:cubicBezTo>
                    <a:pt x="4459" y="5483"/>
                    <a:pt x="4331" y="5596"/>
                    <a:pt x="4196" y="5651"/>
                  </a:cubicBezTo>
                  <a:cubicBezTo>
                    <a:pt x="4148" y="5671"/>
                    <a:pt x="4109" y="5677"/>
                    <a:pt x="4075" y="5719"/>
                  </a:cubicBezTo>
                  <a:cubicBezTo>
                    <a:pt x="4088" y="5721"/>
                    <a:pt x="4101" y="5721"/>
                    <a:pt x="4114" y="5721"/>
                  </a:cubicBezTo>
                  <a:cubicBezTo>
                    <a:pt x="4203" y="5721"/>
                    <a:pt x="4291" y="5688"/>
                    <a:pt x="4366" y="5644"/>
                  </a:cubicBezTo>
                  <a:cubicBezTo>
                    <a:pt x="4453" y="5596"/>
                    <a:pt x="4530" y="5532"/>
                    <a:pt x="4614" y="5481"/>
                  </a:cubicBezTo>
                  <a:lnTo>
                    <a:pt x="4614" y="5481"/>
                  </a:lnTo>
                  <a:cubicBezTo>
                    <a:pt x="4573" y="5545"/>
                    <a:pt x="4540" y="5613"/>
                    <a:pt x="4512" y="5683"/>
                  </a:cubicBezTo>
                  <a:cubicBezTo>
                    <a:pt x="4599" y="5664"/>
                    <a:pt x="4658" y="5591"/>
                    <a:pt x="4701" y="5520"/>
                  </a:cubicBezTo>
                  <a:cubicBezTo>
                    <a:pt x="4745" y="5451"/>
                    <a:pt x="4784" y="5372"/>
                    <a:pt x="4859" y="5329"/>
                  </a:cubicBezTo>
                  <a:lnTo>
                    <a:pt x="4859" y="5329"/>
                  </a:lnTo>
                  <a:cubicBezTo>
                    <a:pt x="4856" y="5363"/>
                    <a:pt x="4864" y="5409"/>
                    <a:pt x="4901" y="5414"/>
                  </a:cubicBezTo>
                  <a:cubicBezTo>
                    <a:pt x="4903" y="5415"/>
                    <a:pt x="4905" y="5415"/>
                    <a:pt x="4906" y="5415"/>
                  </a:cubicBezTo>
                  <a:cubicBezTo>
                    <a:pt x="4945" y="5415"/>
                    <a:pt x="4960" y="5366"/>
                    <a:pt x="4973" y="5332"/>
                  </a:cubicBezTo>
                  <a:cubicBezTo>
                    <a:pt x="5013" y="5218"/>
                    <a:pt x="5163" y="5111"/>
                    <a:pt x="5257" y="5030"/>
                  </a:cubicBezTo>
                  <a:cubicBezTo>
                    <a:pt x="5288" y="5002"/>
                    <a:pt x="5317" y="4973"/>
                    <a:pt x="5346" y="4939"/>
                  </a:cubicBezTo>
                  <a:lnTo>
                    <a:pt x="5346" y="4939"/>
                  </a:lnTo>
                  <a:cubicBezTo>
                    <a:pt x="5135" y="5343"/>
                    <a:pt x="4784" y="5697"/>
                    <a:pt x="4337" y="5947"/>
                  </a:cubicBezTo>
                  <a:cubicBezTo>
                    <a:pt x="4475" y="5934"/>
                    <a:pt x="4607" y="5891"/>
                    <a:pt x="4714" y="5821"/>
                  </a:cubicBezTo>
                  <a:lnTo>
                    <a:pt x="4714" y="5821"/>
                  </a:lnTo>
                  <a:cubicBezTo>
                    <a:pt x="4437" y="6010"/>
                    <a:pt x="4170" y="6207"/>
                    <a:pt x="3913" y="6412"/>
                  </a:cubicBezTo>
                  <a:cubicBezTo>
                    <a:pt x="3938" y="6425"/>
                    <a:pt x="3966" y="6430"/>
                    <a:pt x="3995" y="6430"/>
                  </a:cubicBezTo>
                  <a:cubicBezTo>
                    <a:pt x="4065" y="6430"/>
                    <a:pt x="4138" y="6399"/>
                    <a:pt x="4200" y="6368"/>
                  </a:cubicBezTo>
                  <a:cubicBezTo>
                    <a:pt x="4422" y="6257"/>
                    <a:pt x="4634" y="6133"/>
                    <a:pt x="4836" y="5998"/>
                  </a:cubicBezTo>
                  <a:lnTo>
                    <a:pt x="4836" y="5998"/>
                  </a:lnTo>
                  <a:cubicBezTo>
                    <a:pt x="4727" y="6123"/>
                    <a:pt x="4634" y="6258"/>
                    <a:pt x="4560" y="6397"/>
                  </a:cubicBezTo>
                  <a:cubicBezTo>
                    <a:pt x="4839" y="6244"/>
                    <a:pt x="5038" y="5998"/>
                    <a:pt x="5103" y="5731"/>
                  </a:cubicBezTo>
                  <a:cubicBezTo>
                    <a:pt x="5134" y="5838"/>
                    <a:pt x="5144" y="5947"/>
                    <a:pt x="5134" y="6056"/>
                  </a:cubicBezTo>
                  <a:cubicBezTo>
                    <a:pt x="5237" y="5905"/>
                    <a:pt x="5295" y="5735"/>
                    <a:pt x="5301" y="5564"/>
                  </a:cubicBezTo>
                  <a:cubicBezTo>
                    <a:pt x="5310" y="5577"/>
                    <a:pt x="5318" y="5591"/>
                    <a:pt x="5330" y="5605"/>
                  </a:cubicBezTo>
                  <a:cubicBezTo>
                    <a:pt x="5324" y="5687"/>
                    <a:pt x="5311" y="5770"/>
                    <a:pt x="5282" y="5847"/>
                  </a:cubicBezTo>
                  <a:cubicBezTo>
                    <a:pt x="5250" y="5933"/>
                    <a:pt x="5193" y="6013"/>
                    <a:pt x="5193" y="6104"/>
                  </a:cubicBezTo>
                  <a:cubicBezTo>
                    <a:pt x="5270" y="6085"/>
                    <a:pt x="5330" y="6027"/>
                    <a:pt x="5350" y="5960"/>
                  </a:cubicBezTo>
                  <a:lnTo>
                    <a:pt x="5350" y="5960"/>
                  </a:lnTo>
                  <a:cubicBezTo>
                    <a:pt x="5346" y="6017"/>
                    <a:pt x="5340" y="6072"/>
                    <a:pt x="5333" y="6129"/>
                  </a:cubicBezTo>
                  <a:cubicBezTo>
                    <a:pt x="5028" y="6736"/>
                    <a:pt x="4350" y="7035"/>
                    <a:pt x="3807" y="7397"/>
                  </a:cubicBezTo>
                  <a:cubicBezTo>
                    <a:pt x="3845" y="7402"/>
                    <a:pt x="3883" y="7405"/>
                    <a:pt x="3922" y="7405"/>
                  </a:cubicBezTo>
                  <a:cubicBezTo>
                    <a:pt x="4027" y="7405"/>
                    <a:pt x="4130" y="7384"/>
                    <a:pt x="4225" y="7341"/>
                  </a:cubicBezTo>
                  <a:lnTo>
                    <a:pt x="4225" y="7341"/>
                  </a:lnTo>
                  <a:cubicBezTo>
                    <a:pt x="3995" y="7530"/>
                    <a:pt x="3756" y="7706"/>
                    <a:pt x="3506" y="7870"/>
                  </a:cubicBezTo>
                  <a:cubicBezTo>
                    <a:pt x="4016" y="7651"/>
                    <a:pt x="4530" y="7309"/>
                    <a:pt x="4916" y="6914"/>
                  </a:cubicBezTo>
                  <a:lnTo>
                    <a:pt x="4916" y="6914"/>
                  </a:lnTo>
                  <a:cubicBezTo>
                    <a:pt x="4551" y="7404"/>
                    <a:pt x="4119" y="7854"/>
                    <a:pt x="3689" y="8298"/>
                  </a:cubicBezTo>
                  <a:cubicBezTo>
                    <a:pt x="4132" y="8139"/>
                    <a:pt x="4522" y="7863"/>
                    <a:pt x="4798" y="7514"/>
                  </a:cubicBezTo>
                  <a:lnTo>
                    <a:pt x="4798" y="7514"/>
                  </a:lnTo>
                  <a:cubicBezTo>
                    <a:pt x="4704" y="7688"/>
                    <a:pt x="4607" y="7863"/>
                    <a:pt x="4512" y="8037"/>
                  </a:cubicBezTo>
                  <a:cubicBezTo>
                    <a:pt x="4685" y="7890"/>
                    <a:pt x="4817" y="7703"/>
                    <a:pt x="4893" y="7500"/>
                  </a:cubicBezTo>
                  <a:cubicBezTo>
                    <a:pt x="4904" y="7590"/>
                    <a:pt x="4916" y="7681"/>
                    <a:pt x="4925" y="7771"/>
                  </a:cubicBezTo>
                  <a:cubicBezTo>
                    <a:pt x="5071" y="7378"/>
                    <a:pt x="5215" y="6983"/>
                    <a:pt x="5355" y="6586"/>
                  </a:cubicBezTo>
                  <a:cubicBezTo>
                    <a:pt x="5376" y="6548"/>
                    <a:pt x="5398" y="6512"/>
                    <a:pt x="5417" y="6471"/>
                  </a:cubicBezTo>
                  <a:lnTo>
                    <a:pt x="5417" y="6471"/>
                  </a:lnTo>
                  <a:cubicBezTo>
                    <a:pt x="5324" y="6885"/>
                    <a:pt x="5206" y="7304"/>
                    <a:pt x="5092" y="7684"/>
                  </a:cubicBezTo>
                  <a:cubicBezTo>
                    <a:pt x="5122" y="7659"/>
                    <a:pt x="5151" y="7636"/>
                    <a:pt x="5179" y="7609"/>
                  </a:cubicBezTo>
                  <a:lnTo>
                    <a:pt x="5179" y="7609"/>
                  </a:lnTo>
                  <a:cubicBezTo>
                    <a:pt x="4798" y="8018"/>
                    <a:pt x="4302" y="8301"/>
                    <a:pt x="3830" y="8660"/>
                  </a:cubicBezTo>
                  <a:cubicBezTo>
                    <a:pt x="4182" y="8574"/>
                    <a:pt x="4514" y="8422"/>
                    <a:pt x="4793" y="8221"/>
                  </a:cubicBezTo>
                  <a:lnTo>
                    <a:pt x="4793" y="8221"/>
                  </a:lnTo>
                  <a:cubicBezTo>
                    <a:pt x="4711" y="8281"/>
                    <a:pt x="4647" y="8406"/>
                    <a:pt x="4578" y="8480"/>
                  </a:cubicBezTo>
                  <a:cubicBezTo>
                    <a:pt x="4501" y="8566"/>
                    <a:pt x="4414" y="8634"/>
                    <a:pt x="4322" y="8708"/>
                  </a:cubicBezTo>
                  <a:cubicBezTo>
                    <a:pt x="4127" y="8868"/>
                    <a:pt x="3905" y="8998"/>
                    <a:pt x="3683" y="9129"/>
                  </a:cubicBezTo>
                  <a:cubicBezTo>
                    <a:pt x="3624" y="9164"/>
                    <a:pt x="3565" y="9199"/>
                    <a:pt x="3506" y="9235"/>
                  </a:cubicBezTo>
                  <a:cubicBezTo>
                    <a:pt x="3545" y="9245"/>
                    <a:pt x="3586" y="9250"/>
                    <a:pt x="3628" y="9250"/>
                  </a:cubicBezTo>
                  <a:cubicBezTo>
                    <a:pt x="3705" y="9250"/>
                    <a:pt x="3783" y="9233"/>
                    <a:pt x="3854" y="9206"/>
                  </a:cubicBezTo>
                  <a:cubicBezTo>
                    <a:pt x="4062" y="9129"/>
                    <a:pt x="4222" y="8975"/>
                    <a:pt x="4395" y="8852"/>
                  </a:cubicBezTo>
                  <a:cubicBezTo>
                    <a:pt x="4582" y="8719"/>
                    <a:pt x="4756" y="8570"/>
                    <a:pt x="4910" y="8410"/>
                  </a:cubicBezTo>
                  <a:cubicBezTo>
                    <a:pt x="5119" y="8195"/>
                    <a:pt x="5295" y="7957"/>
                    <a:pt x="5434" y="7703"/>
                  </a:cubicBezTo>
                  <a:lnTo>
                    <a:pt x="5434" y="7703"/>
                  </a:lnTo>
                  <a:cubicBezTo>
                    <a:pt x="5201" y="8255"/>
                    <a:pt x="4416" y="9143"/>
                    <a:pt x="4048" y="9418"/>
                  </a:cubicBezTo>
                  <a:cubicBezTo>
                    <a:pt x="3905" y="9524"/>
                    <a:pt x="3748" y="9627"/>
                    <a:pt x="3670" y="9775"/>
                  </a:cubicBezTo>
                  <a:cubicBezTo>
                    <a:pt x="4026" y="9652"/>
                    <a:pt x="4348" y="9456"/>
                    <a:pt x="4598" y="9207"/>
                  </a:cubicBezTo>
                  <a:lnTo>
                    <a:pt x="4598" y="9207"/>
                  </a:lnTo>
                  <a:cubicBezTo>
                    <a:pt x="4591" y="9331"/>
                    <a:pt x="4562" y="9453"/>
                    <a:pt x="4512" y="9569"/>
                  </a:cubicBezTo>
                  <a:cubicBezTo>
                    <a:pt x="4655" y="9476"/>
                    <a:pt x="4759" y="9345"/>
                    <a:pt x="4813" y="9199"/>
                  </a:cubicBezTo>
                  <a:cubicBezTo>
                    <a:pt x="4858" y="9220"/>
                    <a:pt x="4880" y="9271"/>
                    <a:pt x="4864" y="9313"/>
                  </a:cubicBezTo>
                  <a:cubicBezTo>
                    <a:pt x="4874" y="9320"/>
                    <a:pt x="4885" y="9323"/>
                    <a:pt x="4896" y="9323"/>
                  </a:cubicBezTo>
                  <a:cubicBezTo>
                    <a:pt x="4913" y="9323"/>
                    <a:pt x="4930" y="9317"/>
                    <a:pt x="4946" y="9306"/>
                  </a:cubicBezTo>
                  <a:lnTo>
                    <a:pt x="4946" y="9306"/>
                  </a:lnTo>
                  <a:cubicBezTo>
                    <a:pt x="4726" y="9547"/>
                    <a:pt x="4461" y="9756"/>
                    <a:pt x="4167" y="9919"/>
                  </a:cubicBezTo>
                  <a:cubicBezTo>
                    <a:pt x="4188" y="9922"/>
                    <a:pt x="4209" y="9923"/>
                    <a:pt x="4230" y="9923"/>
                  </a:cubicBezTo>
                  <a:cubicBezTo>
                    <a:pt x="4316" y="9923"/>
                    <a:pt x="4405" y="9900"/>
                    <a:pt x="4488" y="9877"/>
                  </a:cubicBezTo>
                  <a:lnTo>
                    <a:pt x="4488" y="9877"/>
                  </a:lnTo>
                  <a:cubicBezTo>
                    <a:pt x="4145" y="10156"/>
                    <a:pt x="3754" y="10388"/>
                    <a:pt x="3335" y="10562"/>
                  </a:cubicBezTo>
                  <a:cubicBezTo>
                    <a:pt x="3159" y="10494"/>
                    <a:pt x="2950" y="10494"/>
                    <a:pt x="2784" y="10405"/>
                  </a:cubicBezTo>
                  <a:cubicBezTo>
                    <a:pt x="2594" y="10302"/>
                    <a:pt x="2469" y="10105"/>
                    <a:pt x="2385" y="9904"/>
                  </a:cubicBezTo>
                  <a:lnTo>
                    <a:pt x="2382" y="9795"/>
                  </a:lnTo>
                  <a:lnTo>
                    <a:pt x="2382" y="9795"/>
                  </a:lnTo>
                  <a:cubicBezTo>
                    <a:pt x="2405" y="9865"/>
                    <a:pt x="2433" y="9932"/>
                    <a:pt x="2465" y="9999"/>
                  </a:cubicBezTo>
                  <a:cubicBezTo>
                    <a:pt x="2468" y="9899"/>
                    <a:pt x="2469" y="9801"/>
                    <a:pt x="2471" y="9701"/>
                  </a:cubicBezTo>
                  <a:cubicBezTo>
                    <a:pt x="2507" y="9839"/>
                    <a:pt x="2585" y="9933"/>
                    <a:pt x="2652" y="10055"/>
                  </a:cubicBezTo>
                  <a:cubicBezTo>
                    <a:pt x="2726" y="10193"/>
                    <a:pt x="2806" y="10317"/>
                    <a:pt x="2928" y="10424"/>
                  </a:cubicBezTo>
                  <a:cubicBezTo>
                    <a:pt x="2950" y="10391"/>
                    <a:pt x="2928" y="10349"/>
                    <a:pt x="2908" y="10317"/>
                  </a:cubicBezTo>
                  <a:cubicBezTo>
                    <a:pt x="2850" y="10214"/>
                    <a:pt x="2812" y="10100"/>
                    <a:pt x="2799" y="9984"/>
                  </a:cubicBezTo>
                  <a:lnTo>
                    <a:pt x="2799" y="9984"/>
                  </a:lnTo>
                  <a:cubicBezTo>
                    <a:pt x="2802" y="9999"/>
                    <a:pt x="2868" y="10058"/>
                    <a:pt x="2882" y="10079"/>
                  </a:cubicBezTo>
                  <a:cubicBezTo>
                    <a:pt x="2905" y="10119"/>
                    <a:pt x="2912" y="10159"/>
                    <a:pt x="2944" y="10199"/>
                  </a:cubicBezTo>
                  <a:cubicBezTo>
                    <a:pt x="3009" y="10281"/>
                    <a:pt x="3101" y="10353"/>
                    <a:pt x="3210" y="10381"/>
                  </a:cubicBezTo>
                  <a:cubicBezTo>
                    <a:pt x="3210" y="10366"/>
                    <a:pt x="3211" y="10344"/>
                    <a:pt x="3201" y="10333"/>
                  </a:cubicBezTo>
                  <a:lnTo>
                    <a:pt x="2977" y="10083"/>
                  </a:lnTo>
                  <a:lnTo>
                    <a:pt x="2977" y="10083"/>
                  </a:lnTo>
                  <a:cubicBezTo>
                    <a:pt x="3181" y="10233"/>
                    <a:pt x="3419" y="10359"/>
                    <a:pt x="3677" y="10381"/>
                  </a:cubicBezTo>
                  <a:cubicBezTo>
                    <a:pt x="3634" y="10341"/>
                    <a:pt x="3580" y="10318"/>
                    <a:pt x="3525" y="10294"/>
                  </a:cubicBezTo>
                  <a:cubicBezTo>
                    <a:pt x="3220" y="10150"/>
                    <a:pt x="2948" y="9948"/>
                    <a:pt x="2732" y="9703"/>
                  </a:cubicBezTo>
                  <a:cubicBezTo>
                    <a:pt x="2613" y="9567"/>
                    <a:pt x="2516" y="9402"/>
                    <a:pt x="2440" y="9229"/>
                  </a:cubicBezTo>
                  <a:lnTo>
                    <a:pt x="2440" y="9229"/>
                  </a:lnTo>
                  <a:cubicBezTo>
                    <a:pt x="2587" y="9461"/>
                    <a:pt x="2813" y="9662"/>
                    <a:pt x="3059" y="9823"/>
                  </a:cubicBezTo>
                  <a:cubicBezTo>
                    <a:pt x="2992" y="9746"/>
                    <a:pt x="2941" y="9659"/>
                    <a:pt x="2906" y="9565"/>
                  </a:cubicBezTo>
                  <a:lnTo>
                    <a:pt x="2906" y="9565"/>
                  </a:lnTo>
                  <a:cubicBezTo>
                    <a:pt x="3063" y="9745"/>
                    <a:pt x="3262" y="9896"/>
                    <a:pt x="3486" y="10003"/>
                  </a:cubicBezTo>
                  <a:cubicBezTo>
                    <a:pt x="3522" y="10021"/>
                    <a:pt x="3566" y="10037"/>
                    <a:pt x="3607" y="10037"/>
                  </a:cubicBezTo>
                  <a:cubicBezTo>
                    <a:pt x="3632" y="10037"/>
                    <a:pt x="3656" y="10030"/>
                    <a:pt x="3676" y="10015"/>
                  </a:cubicBezTo>
                  <a:cubicBezTo>
                    <a:pt x="3491" y="9883"/>
                    <a:pt x="3306" y="9750"/>
                    <a:pt x="3121" y="9615"/>
                  </a:cubicBezTo>
                  <a:lnTo>
                    <a:pt x="3121" y="9615"/>
                  </a:lnTo>
                  <a:cubicBezTo>
                    <a:pt x="3245" y="9682"/>
                    <a:pt x="3384" y="9751"/>
                    <a:pt x="3523" y="9751"/>
                  </a:cubicBezTo>
                  <a:cubicBezTo>
                    <a:pt x="3552" y="9751"/>
                    <a:pt x="3580" y="9748"/>
                    <a:pt x="3609" y="9742"/>
                  </a:cubicBezTo>
                  <a:cubicBezTo>
                    <a:pt x="3102" y="9499"/>
                    <a:pt x="2665" y="9139"/>
                    <a:pt x="2346" y="8706"/>
                  </a:cubicBezTo>
                  <a:lnTo>
                    <a:pt x="2338" y="8467"/>
                  </a:lnTo>
                  <a:lnTo>
                    <a:pt x="2338" y="8467"/>
                  </a:lnTo>
                  <a:cubicBezTo>
                    <a:pt x="2378" y="8568"/>
                    <a:pt x="2428" y="8667"/>
                    <a:pt x="2491" y="8759"/>
                  </a:cubicBezTo>
                  <a:cubicBezTo>
                    <a:pt x="2485" y="8648"/>
                    <a:pt x="2484" y="8538"/>
                    <a:pt x="2485" y="8429"/>
                  </a:cubicBezTo>
                  <a:lnTo>
                    <a:pt x="2485" y="8429"/>
                  </a:lnTo>
                  <a:cubicBezTo>
                    <a:pt x="2527" y="8670"/>
                    <a:pt x="2665" y="8897"/>
                    <a:pt x="2867" y="9059"/>
                  </a:cubicBezTo>
                  <a:cubicBezTo>
                    <a:pt x="2850" y="8958"/>
                    <a:pt x="2835" y="8856"/>
                    <a:pt x="2819" y="8754"/>
                  </a:cubicBezTo>
                  <a:lnTo>
                    <a:pt x="2819" y="8754"/>
                  </a:lnTo>
                  <a:cubicBezTo>
                    <a:pt x="2890" y="8904"/>
                    <a:pt x="3027" y="9030"/>
                    <a:pt x="3191" y="9096"/>
                  </a:cubicBezTo>
                  <a:cubicBezTo>
                    <a:pt x="3153" y="8997"/>
                    <a:pt x="3075" y="8918"/>
                    <a:pt x="3005" y="8837"/>
                  </a:cubicBezTo>
                  <a:cubicBezTo>
                    <a:pt x="2803" y="8606"/>
                    <a:pt x="2614" y="8355"/>
                    <a:pt x="2469" y="8086"/>
                  </a:cubicBezTo>
                  <a:lnTo>
                    <a:pt x="2469" y="8086"/>
                  </a:lnTo>
                  <a:cubicBezTo>
                    <a:pt x="2472" y="8089"/>
                    <a:pt x="2476" y="8095"/>
                    <a:pt x="2479" y="8101"/>
                  </a:cubicBezTo>
                  <a:cubicBezTo>
                    <a:pt x="2487" y="8067"/>
                    <a:pt x="2484" y="8033"/>
                    <a:pt x="2471" y="8002"/>
                  </a:cubicBezTo>
                  <a:lnTo>
                    <a:pt x="2471" y="8002"/>
                  </a:lnTo>
                  <a:cubicBezTo>
                    <a:pt x="2507" y="8033"/>
                    <a:pt x="2520" y="8083"/>
                    <a:pt x="2534" y="8127"/>
                  </a:cubicBezTo>
                  <a:cubicBezTo>
                    <a:pt x="2572" y="8236"/>
                    <a:pt x="2642" y="8336"/>
                    <a:pt x="2739" y="8396"/>
                  </a:cubicBezTo>
                  <a:cubicBezTo>
                    <a:pt x="2748" y="8374"/>
                    <a:pt x="2739" y="8351"/>
                    <a:pt x="2730" y="8329"/>
                  </a:cubicBezTo>
                  <a:cubicBezTo>
                    <a:pt x="2716" y="8293"/>
                    <a:pt x="2701" y="8256"/>
                    <a:pt x="2685" y="8220"/>
                  </a:cubicBezTo>
                  <a:lnTo>
                    <a:pt x="2685" y="8220"/>
                  </a:lnTo>
                  <a:cubicBezTo>
                    <a:pt x="2784" y="8358"/>
                    <a:pt x="2882" y="8496"/>
                    <a:pt x="3017" y="8603"/>
                  </a:cubicBezTo>
                  <a:cubicBezTo>
                    <a:pt x="3036" y="8619"/>
                    <a:pt x="3065" y="8629"/>
                    <a:pt x="3089" y="8629"/>
                  </a:cubicBezTo>
                  <a:cubicBezTo>
                    <a:pt x="3110" y="8629"/>
                    <a:pt x="3127" y="8621"/>
                    <a:pt x="3130" y="8599"/>
                  </a:cubicBezTo>
                  <a:cubicBezTo>
                    <a:pt x="3131" y="8584"/>
                    <a:pt x="3124" y="8573"/>
                    <a:pt x="3117" y="8561"/>
                  </a:cubicBezTo>
                  <a:cubicBezTo>
                    <a:pt x="3094" y="8519"/>
                    <a:pt x="3066" y="8480"/>
                    <a:pt x="3037" y="8442"/>
                  </a:cubicBezTo>
                  <a:lnTo>
                    <a:pt x="3037" y="8442"/>
                  </a:lnTo>
                  <a:cubicBezTo>
                    <a:pt x="3130" y="8515"/>
                    <a:pt x="3233" y="8573"/>
                    <a:pt x="3343" y="8613"/>
                  </a:cubicBezTo>
                  <a:cubicBezTo>
                    <a:pt x="3369" y="8624"/>
                    <a:pt x="3400" y="8631"/>
                    <a:pt x="3428" y="8631"/>
                  </a:cubicBezTo>
                  <a:cubicBezTo>
                    <a:pt x="3460" y="8631"/>
                    <a:pt x="3488" y="8622"/>
                    <a:pt x="3503" y="8596"/>
                  </a:cubicBezTo>
                  <a:cubicBezTo>
                    <a:pt x="3240" y="8474"/>
                    <a:pt x="2972" y="8348"/>
                    <a:pt x="2768" y="8140"/>
                  </a:cubicBezTo>
                  <a:cubicBezTo>
                    <a:pt x="2591" y="7957"/>
                    <a:pt x="2421" y="7792"/>
                    <a:pt x="2304" y="7481"/>
                  </a:cubicBezTo>
                  <a:lnTo>
                    <a:pt x="2293" y="7135"/>
                  </a:lnTo>
                  <a:lnTo>
                    <a:pt x="2293" y="7135"/>
                  </a:lnTo>
                  <a:cubicBezTo>
                    <a:pt x="2320" y="7309"/>
                    <a:pt x="2351" y="7485"/>
                    <a:pt x="2439" y="7640"/>
                  </a:cubicBezTo>
                  <a:cubicBezTo>
                    <a:pt x="2485" y="7725"/>
                    <a:pt x="2549" y="7803"/>
                    <a:pt x="2623" y="7868"/>
                  </a:cubicBezTo>
                  <a:cubicBezTo>
                    <a:pt x="2623" y="7805"/>
                    <a:pt x="2629" y="7742"/>
                    <a:pt x="2636" y="7680"/>
                  </a:cubicBezTo>
                  <a:cubicBezTo>
                    <a:pt x="2697" y="7755"/>
                    <a:pt x="2761" y="7832"/>
                    <a:pt x="2823" y="7906"/>
                  </a:cubicBezTo>
                  <a:cubicBezTo>
                    <a:pt x="2806" y="7812"/>
                    <a:pt x="2790" y="7716"/>
                    <a:pt x="2774" y="7622"/>
                  </a:cubicBezTo>
                  <a:lnTo>
                    <a:pt x="2774" y="7622"/>
                  </a:lnTo>
                  <a:cubicBezTo>
                    <a:pt x="2863" y="7749"/>
                    <a:pt x="3002" y="7847"/>
                    <a:pt x="3162" y="7887"/>
                  </a:cubicBezTo>
                  <a:cubicBezTo>
                    <a:pt x="3124" y="7799"/>
                    <a:pt x="3046" y="7731"/>
                    <a:pt x="2972" y="7662"/>
                  </a:cubicBezTo>
                  <a:cubicBezTo>
                    <a:pt x="2719" y="7437"/>
                    <a:pt x="2475" y="7190"/>
                    <a:pt x="2347" y="6888"/>
                  </a:cubicBezTo>
                  <a:cubicBezTo>
                    <a:pt x="2324" y="6833"/>
                    <a:pt x="2304" y="6775"/>
                    <a:pt x="2279" y="6721"/>
                  </a:cubicBezTo>
                  <a:lnTo>
                    <a:pt x="2279" y="6701"/>
                  </a:lnTo>
                  <a:cubicBezTo>
                    <a:pt x="2344" y="6898"/>
                    <a:pt x="2485" y="7110"/>
                    <a:pt x="2623" y="7254"/>
                  </a:cubicBezTo>
                  <a:cubicBezTo>
                    <a:pt x="2635" y="7212"/>
                    <a:pt x="2645" y="7171"/>
                    <a:pt x="2656" y="7131"/>
                  </a:cubicBezTo>
                  <a:cubicBezTo>
                    <a:pt x="2701" y="7254"/>
                    <a:pt x="2802" y="7363"/>
                    <a:pt x="2927" y="7423"/>
                  </a:cubicBezTo>
                  <a:cubicBezTo>
                    <a:pt x="2927" y="7372"/>
                    <a:pt x="2918" y="7320"/>
                    <a:pt x="2897" y="7273"/>
                  </a:cubicBezTo>
                  <a:lnTo>
                    <a:pt x="2897" y="7273"/>
                  </a:lnTo>
                  <a:cubicBezTo>
                    <a:pt x="2957" y="7353"/>
                    <a:pt x="3059" y="7404"/>
                    <a:pt x="3165" y="7408"/>
                  </a:cubicBezTo>
                  <a:cubicBezTo>
                    <a:pt x="3108" y="7340"/>
                    <a:pt x="3019" y="7304"/>
                    <a:pt x="2940" y="7260"/>
                  </a:cubicBezTo>
                  <a:cubicBezTo>
                    <a:pt x="2715" y="7135"/>
                    <a:pt x="2552" y="6936"/>
                    <a:pt x="2396" y="6743"/>
                  </a:cubicBezTo>
                  <a:cubicBezTo>
                    <a:pt x="2369" y="6708"/>
                    <a:pt x="2340" y="6672"/>
                    <a:pt x="2312" y="6637"/>
                  </a:cubicBezTo>
                  <a:cubicBezTo>
                    <a:pt x="2317" y="6599"/>
                    <a:pt x="2320" y="6562"/>
                    <a:pt x="2324" y="6521"/>
                  </a:cubicBezTo>
                  <a:cubicBezTo>
                    <a:pt x="2363" y="6608"/>
                    <a:pt x="2428" y="6686"/>
                    <a:pt x="2511" y="6745"/>
                  </a:cubicBezTo>
                  <a:cubicBezTo>
                    <a:pt x="2521" y="6751"/>
                    <a:pt x="2537" y="6758"/>
                    <a:pt x="2549" y="6758"/>
                  </a:cubicBezTo>
                  <a:cubicBezTo>
                    <a:pt x="2555" y="6758"/>
                    <a:pt x="2561" y="6756"/>
                    <a:pt x="2565" y="6750"/>
                  </a:cubicBezTo>
                  <a:cubicBezTo>
                    <a:pt x="2577" y="6737"/>
                    <a:pt x="2565" y="6718"/>
                    <a:pt x="2555" y="6707"/>
                  </a:cubicBezTo>
                  <a:cubicBezTo>
                    <a:pt x="2526" y="6672"/>
                    <a:pt x="2498" y="6637"/>
                    <a:pt x="2469" y="6602"/>
                  </a:cubicBezTo>
                  <a:cubicBezTo>
                    <a:pt x="2470" y="6602"/>
                    <a:pt x="2471" y="6602"/>
                    <a:pt x="2472" y="6602"/>
                  </a:cubicBezTo>
                  <a:cubicBezTo>
                    <a:pt x="2527" y="6602"/>
                    <a:pt x="2570" y="6643"/>
                    <a:pt x="2613" y="6675"/>
                  </a:cubicBezTo>
                  <a:cubicBezTo>
                    <a:pt x="2644" y="6699"/>
                    <a:pt x="2684" y="6721"/>
                    <a:pt x="2722" y="6721"/>
                  </a:cubicBezTo>
                  <a:cubicBezTo>
                    <a:pt x="2737" y="6721"/>
                    <a:pt x="2752" y="6717"/>
                    <a:pt x="2765" y="6710"/>
                  </a:cubicBezTo>
                  <a:cubicBezTo>
                    <a:pt x="2712" y="6646"/>
                    <a:pt x="2623" y="6617"/>
                    <a:pt x="2552" y="6572"/>
                  </a:cubicBezTo>
                  <a:cubicBezTo>
                    <a:pt x="2446" y="6503"/>
                    <a:pt x="2375" y="6392"/>
                    <a:pt x="2337" y="6278"/>
                  </a:cubicBezTo>
                  <a:cubicBezTo>
                    <a:pt x="2312" y="6203"/>
                    <a:pt x="2279" y="6127"/>
                    <a:pt x="2257" y="6049"/>
                  </a:cubicBezTo>
                  <a:lnTo>
                    <a:pt x="2257" y="6039"/>
                  </a:lnTo>
                  <a:cubicBezTo>
                    <a:pt x="2325" y="6220"/>
                    <a:pt x="2457" y="6381"/>
                    <a:pt x="2635" y="6486"/>
                  </a:cubicBezTo>
                  <a:cubicBezTo>
                    <a:pt x="2656" y="6499"/>
                    <a:pt x="2681" y="6513"/>
                    <a:pt x="2707" y="6513"/>
                  </a:cubicBezTo>
                  <a:cubicBezTo>
                    <a:pt x="2709" y="6513"/>
                    <a:pt x="2712" y="6512"/>
                    <a:pt x="2715" y="6512"/>
                  </a:cubicBezTo>
                  <a:cubicBezTo>
                    <a:pt x="2740" y="6508"/>
                    <a:pt x="2761" y="6483"/>
                    <a:pt x="2755" y="6462"/>
                  </a:cubicBezTo>
                  <a:lnTo>
                    <a:pt x="2755" y="6462"/>
                  </a:lnTo>
                  <a:cubicBezTo>
                    <a:pt x="2790" y="6527"/>
                    <a:pt x="2870" y="6566"/>
                    <a:pt x="2949" y="6566"/>
                  </a:cubicBezTo>
                  <a:cubicBezTo>
                    <a:pt x="2979" y="6566"/>
                    <a:pt x="3008" y="6560"/>
                    <a:pt x="3035" y="6548"/>
                  </a:cubicBezTo>
                  <a:cubicBezTo>
                    <a:pt x="2868" y="6456"/>
                    <a:pt x="2704" y="6354"/>
                    <a:pt x="2566" y="6225"/>
                  </a:cubicBezTo>
                  <a:cubicBezTo>
                    <a:pt x="2446" y="6113"/>
                    <a:pt x="2312" y="5925"/>
                    <a:pt x="2247" y="5766"/>
                  </a:cubicBezTo>
                  <a:lnTo>
                    <a:pt x="2245" y="5715"/>
                  </a:lnTo>
                  <a:lnTo>
                    <a:pt x="2245" y="5715"/>
                  </a:lnTo>
                  <a:cubicBezTo>
                    <a:pt x="2317" y="5862"/>
                    <a:pt x="2420" y="5973"/>
                    <a:pt x="2550" y="6071"/>
                  </a:cubicBezTo>
                  <a:cubicBezTo>
                    <a:pt x="2577" y="6091"/>
                    <a:pt x="2606" y="6108"/>
                    <a:pt x="2638" y="6116"/>
                  </a:cubicBezTo>
                  <a:cubicBezTo>
                    <a:pt x="2641" y="6117"/>
                    <a:pt x="2645" y="6118"/>
                    <a:pt x="2648" y="6118"/>
                  </a:cubicBezTo>
                  <a:cubicBezTo>
                    <a:pt x="2653" y="6118"/>
                    <a:pt x="2658" y="6116"/>
                    <a:pt x="2661" y="6111"/>
                  </a:cubicBezTo>
                  <a:cubicBezTo>
                    <a:pt x="2667" y="6104"/>
                    <a:pt x="2664" y="6094"/>
                    <a:pt x="2658" y="6090"/>
                  </a:cubicBezTo>
                  <a:cubicBezTo>
                    <a:pt x="2639" y="6058"/>
                    <a:pt x="2622" y="6026"/>
                    <a:pt x="2603" y="5995"/>
                  </a:cubicBezTo>
                  <a:lnTo>
                    <a:pt x="2603" y="5995"/>
                  </a:lnTo>
                  <a:cubicBezTo>
                    <a:pt x="2683" y="6020"/>
                    <a:pt x="2747" y="6092"/>
                    <a:pt x="2827" y="6092"/>
                  </a:cubicBezTo>
                  <a:cubicBezTo>
                    <a:pt x="2832" y="6092"/>
                    <a:pt x="2836" y="6091"/>
                    <a:pt x="2841" y="6091"/>
                  </a:cubicBezTo>
                  <a:cubicBezTo>
                    <a:pt x="2704" y="6020"/>
                    <a:pt x="2569" y="5949"/>
                    <a:pt x="2455" y="5854"/>
                  </a:cubicBezTo>
                  <a:cubicBezTo>
                    <a:pt x="2360" y="5777"/>
                    <a:pt x="2280" y="5679"/>
                    <a:pt x="2240" y="5568"/>
                  </a:cubicBezTo>
                  <a:lnTo>
                    <a:pt x="2231" y="5287"/>
                  </a:lnTo>
                  <a:lnTo>
                    <a:pt x="2231" y="5287"/>
                  </a:lnTo>
                  <a:cubicBezTo>
                    <a:pt x="2267" y="5401"/>
                    <a:pt x="2340" y="5506"/>
                    <a:pt x="2443" y="5581"/>
                  </a:cubicBezTo>
                  <a:cubicBezTo>
                    <a:pt x="2447" y="5541"/>
                    <a:pt x="2450" y="5501"/>
                    <a:pt x="2456" y="5461"/>
                  </a:cubicBezTo>
                  <a:cubicBezTo>
                    <a:pt x="2513" y="5491"/>
                    <a:pt x="2545" y="5548"/>
                    <a:pt x="2587" y="5593"/>
                  </a:cubicBezTo>
                  <a:cubicBezTo>
                    <a:pt x="2618" y="5627"/>
                    <a:pt x="2666" y="5653"/>
                    <a:pt x="2711" y="5653"/>
                  </a:cubicBezTo>
                  <a:cubicBezTo>
                    <a:pt x="2728" y="5653"/>
                    <a:pt x="2744" y="5650"/>
                    <a:pt x="2760" y="5641"/>
                  </a:cubicBezTo>
                  <a:cubicBezTo>
                    <a:pt x="2609" y="5530"/>
                    <a:pt x="2462" y="5409"/>
                    <a:pt x="2356" y="5259"/>
                  </a:cubicBezTo>
                  <a:cubicBezTo>
                    <a:pt x="2296" y="5175"/>
                    <a:pt x="2245" y="5073"/>
                    <a:pt x="2221" y="4967"/>
                  </a:cubicBezTo>
                  <a:lnTo>
                    <a:pt x="2211" y="4671"/>
                  </a:lnTo>
                  <a:cubicBezTo>
                    <a:pt x="2211" y="4666"/>
                    <a:pt x="2211" y="4661"/>
                    <a:pt x="2214" y="4655"/>
                  </a:cubicBezTo>
                  <a:lnTo>
                    <a:pt x="2209" y="4575"/>
                  </a:lnTo>
                  <a:lnTo>
                    <a:pt x="2209" y="4584"/>
                  </a:lnTo>
                  <a:lnTo>
                    <a:pt x="2208" y="4546"/>
                  </a:lnTo>
                  <a:lnTo>
                    <a:pt x="2208" y="4546"/>
                  </a:lnTo>
                  <a:cubicBezTo>
                    <a:pt x="2208" y="4547"/>
                    <a:pt x="2208" y="4549"/>
                    <a:pt x="2208" y="4551"/>
                  </a:cubicBezTo>
                  <a:lnTo>
                    <a:pt x="2208" y="4551"/>
                  </a:lnTo>
                  <a:lnTo>
                    <a:pt x="2208" y="4530"/>
                  </a:lnTo>
                  <a:lnTo>
                    <a:pt x="2208" y="4530"/>
                  </a:lnTo>
                  <a:lnTo>
                    <a:pt x="2208" y="4530"/>
                  </a:lnTo>
                  <a:lnTo>
                    <a:pt x="2202" y="4388"/>
                  </a:lnTo>
                  <a:lnTo>
                    <a:pt x="2202" y="4653"/>
                  </a:lnTo>
                  <a:cubicBezTo>
                    <a:pt x="2182" y="4787"/>
                    <a:pt x="2122" y="4932"/>
                    <a:pt x="2036" y="5016"/>
                  </a:cubicBezTo>
                  <a:cubicBezTo>
                    <a:pt x="2051" y="5028"/>
                    <a:pt x="2068" y="5033"/>
                    <a:pt x="2086" y="5033"/>
                  </a:cubicBezTo>
                  <a:cubicBezTo>
                    <a:pt x="2120" y="5033"/>
                    <a:pt x="2155" y="5015"/>
                    <a:pt x="2174" y="4989"/>
                  </a:cubicBezTo>
                  <a:cubicBezTo>
                    <a:pt x="2189" y="4969"/>
                    <a:pt x="2196" y="4947"/>
                    <a:pt x="2202" y="4925"/>
                  </a:cubicBezTo>
                  <a:lnTo>
                    <a:pt x="2202" y="5005"/>
                  </a:lnTo>
                  <a:cubicBezTo>
                    <a:pt x="2179" y="5131"/>
                    <a:pt x="2119" y="5285"/>
                    <a:pt x="2073" y="5352"/>
                  </a:cubicBezTo>
                  <a:cubicBezTo>
                    <a:pt x="2000" y="5462"/>
                    <a:pt x="1901" y="5561"/>
                    <a:pt x="1787" y="5635"/>
                  </a:cubicBezTo>
                  <a:cubicBezTo>
                    <a:pt x="1802" y="5644"/>
                    <a:pt x="1819" y="5648"/>
                    <a:pt x="1836" y="5648"/>
                  </a:cubicBezTo>
                  <a:cubicBezTo>
                    <a:pt x="1860" y="5648"/>
                    <a:pt x="1884" y="5641"/>
                    <a:pt x="1904" y="5629"/>
                  </a:cubicBezTo>
                  <a:cubicBezTo>
                    <a:pt x="1941" y="5610"/>
                    <a:pt x="1967" y="5581"/>
                    <a:pt x="1991" y="5549"/>
                  </a:cubicBezTo>
                  <a:cubicBezTo>
                    <a:pt x="2004" y="5571"/>
                    <a:pt x="2015" y="5597"/>
                    <a:pt x="2025" y="5621"/>
                  </a:cubicBezTo>
                  <a:cubicBezTo>
                    <a:pt x="2077" y="5503"/>
                    <a:pt x="2179" y="5388"/>
                    <a:pt x="2203" y="5194"/>
                  </a:cubicBezTo>
                  <a:lnTo>
                    <a:pt x="2203" y="5339"/>
                  </a:lnTo>
                  <a:cubicBezTo>
                    <a:pt x="2203" y="5343"/>
                    <a:pt x="2179" y="5648"/>
                    <a:pt x="2121" y="5737"/>
                  </a:cubicBezTo>
                  <a:cubicBezTo>
                    <a:pt x="2062" y="5825"/>
                    <a:pt x="1978" y="5898"/>
                    <a:pt x="1894" y="5966"/>
                  </a:cubicBezTo>
                  <a:cubicBezTo>
                    <a:pt x="1970" y="5962"/>
                    <a:pt x="2041" y="5920"/>
                    <a:pt x="2078" y="5859"/>
                  </a:cubicBezTo>
                  <a:cubicBezTo>
                    <a:pt x="2084" y="5895"/>
                    <a:pt x="2090" y="5933"/>
                    <a:pt x="2094" y="5969"/>
                  </a:cubicBezTo>
                  <a:cubicBezTo>
                    <a:pt x="2164" y="5925"/>
                    <a:pt x="2187" y="5846"/>
                    <a:pt x="2203" y="5770"/>
                  </a:cubicBezTo>
                  <a:lnTo>
                    <a:pt x="2203" y="5894"/>
                  </a:lnTo>
                  <a:cubicBezTo>
                    <a:pt x="2196" y="5925"/>
                    <a:pt x="2184" y="5956"/>
                    <a:pt x="2166" y="5988"/>
                  </a:cubicBezTo>
                  <a:cubicBezTo>
                    <a:pt x="2108" y="6082"/>
                    <a:pt x="2025" y="6159"/>
                    <a:pt x="1941" y="6236"/>
                  </a:cubicBezTo>
                  <a:cubicBezTo>
                    <a:pt x="1811" y="6354"/>
                    <a:pt x="1685" y="6474"/>
                    <a:pt x="1556" y="6592"/>
                  </a:cubicBezTo>
                  <a:cubicBezTo>
                    <a:pt x="1654" y="6556"/>
                    <a:pt x="1744" y="6503"/>
                    <a:pt x="1821" y="6435"/>
                  </a:cubicBezTo>
                  <a:lnTo>
                    <a:pt x="1821" y="6435"/>
                  </a:lnTo>
                  <a:cubicBezTo>
                    <a:pt x="1826" y="6469"/>
                    <a:pt x="1795" y="6496"/>
                    <a:pt x="1768" y="6519"/>
                  </a:cubicBezTo>
                  <a:cubicBezTo>
                    <a:pt x="1743" y="6543"/>
                    <a:pt x="1720" y="6579"/>
                    <a:pt x="1739" y="6608"/>
                  </a:cubicBezTo>
                  <a:cubicBezTo>
                    <a:pt x="1974" y="6492"/>
                    <a:pt x="2135" y="6310"/>
                    <a:pt x="2173" y="6069"/>
                  </a:cubicBezTo>
                  <a:cubicBezTo>
                    <a:pt x="2180" y="6024"/>
                    <a:pt x="2189" y="6013"/>
                    <a:pt x="2202" y="5989"/>
                  </a:cubicBezTo>
                  <a:lnTo>
                    <a:pt x="2202" y="6055"/>
                  </a:lnTo>
                  <a:cubicBezTo>
                    <a:pt x="2167" y="6323"/>
                    <a:pt x="1974" y="6595"/>
                    <a:pt x="1797" y="6810"/>
                  </a:cubicBezTo>
                  <a:cubicBezTo>
                    <a:pt x="1917" y="6772"/>
                    <a:pt x="2015" y="6681"/>
                    <a:pt x="2054" y="6570"/>
                  </a:cubicBezTo>
                  <a:cubicBezTo>
                    <a:pt x="2061" y="6593"/>
                    <a:pt x="2070" y="6617"/>
                    <a:pt x="2077" y="6641"/>
                  </a:cubicBezTo>
                  <a:lnTo>
                    <a:pt x="2033" y="6711"/>
                  </a:lnTo>
                  <a:cubicBezTo>
                    <a:pt x="1887" y="6927"/>
                    <a:pt x="1699" y="7122"/>
                    <a:pt x="1480" y="7280"/>
                  </a:cubicBezTo>
                  <a:cubicBezTo>
                    <a:pt x="1618" y="7245"/>
                    <a:pt x="1739" y="7169"/>
                    <a:pt x="1858" y="7094"/>
                  </a:cubicBezTo>
                  <a:lnTo>
                    <a:pt x="1858" y="7094"/>
                  </a:lnTo>
                  <a:cubicBezTo>
                    <a:pt x="1744" y="7216"/>
                    <a:pt x="1633" y="7336"/>
                    <a:pt x="1519" y="7458"/>
                  </a:cubicBezTo>
                  <a:cubicBezTo>
                    <a:pt x="1701" y="7407"/>
                    <a:pt x="1868" y="7312"/>
                    <a:pt x="1996" y="7183"/>
                  </a:cubicBezTo>
                  <a:lnTo>
                    <a:pt x="1996" y="7183"/>
                  </a:lnTo>
                  <a:cubicBezTo>
                    <a:pt x="1949" y="7282"/>
                    <a:pt x="1894" y="7372"/>
                    <a:pt x="1824" y="7458"/>
                  </a:cubicBezTo>
                  <a:cubicBezTo>
                    <a:pt x="1670" y="7597"/>
                    <a:pt x="1506" y="7699"/>
                    <a:pt x="1416" y="7764"/>
                  </a:cubicBezTo>
                  <a:cubicBezTo>
                    <a:pt x="1427" y="7785"/>
                    <a:pt x="1449" y="7793"/>
                    <a:pt x="1473" y="7793"/>
                  </a:cubicBezTo>
                  <a:cubicBezTo>
                    <a:pt x="1496" y="7793"/>
                    <a:pt x="1522" y="7786"/>
                    <a:pt x="1543" y="7777"/>
                  </a:cubicBezTo>
                  <a:cubicBezTo>
                    <a:pt x="1701" y="7713"/>
                    <a:pt x="1846" y="7623"/>
                    <a:pt x="1974" y="7514"/>
                  </a:cubicBezTo>
                  <a:lnTo>
                    <a:pt x="1974" y="7514"/>
                  </a:lnTo>
                  <a:cubicBezTo>
                    <a:pt x="1954" y="7568"/>
                    <a:pt x="1932" y="7622"/>
                    <a:pt x="1901" y="7668"/>
                  </a:cubicBezTo>
                  <a:cubicBezTo>
                    <a:pt x="1801" y="7821"/>
                    <a:pt x="1611" y="7915"/>
                    <a:pt x="1531" y="8076"/>
                  </a:cubicBezTo>
                  <a:cubicBezTo>
                    <a:pt x="1625" y="8067"/>
                    <a:pt x="1701" y="8002"/>
                    <a:pt x="1759" y="7934"/>
                  </a:cubicBezTo>
                  <a:cubicBezTo>
                    <a:pt x="1804" y="7879"/>
                    <a:pt x="1843" y="7819"/>
                    <a:pt x="1904" y="7778"/>
                  </a:cubicBezTo>
                  <a:lnTo>
                    <a:pt x="1904" y="7927"/>
                  </a:lnTo>
                  <a:cubicBezTo>
                    <a:pt x="1927" y="7887"/>
                    <a:pt x="1941" y="7847"/>
                    <a:pt x="1945" y="7803"/>
                  </a:cubicBezTo>
                  <a:cubicBezTo>
                    <a:pt x="1954" y="7813"/>
                    <a:pt x="1955" y="7828"/>
                    <a:pt x="1952" y="7841"/>
                  </a:cubicBezTo>
                  <a:cubicBezTo>
                    <a:pt x="1953" y="7843"/>
                    <a:pt x="1955" y="7844"/>
                    <a:pt x="1957" y="7844"/>
                  </a:cubicBezTo>
                  <a:cubicBezTo>
                    <a:pt x="1963" y="7844"/>
                    <a:pt x="1971" y="7837"/>
                    <a:pt x="1974" y="7829"/>
                  </a:cubicBezTo>
                  <a:cubicBezTo>
                    <a:pt x="2007" y="7757"/>
                    <a:pt x="1991" y="7668"/>
                    <a:pt x="2039" y="7601"/>
                  </a:cubicBezTo>
                  <a:cubicBezTo>
                    <a:pt x="2065" y="7658"/>
                    <a:pt x="2042" y="7725"/>
                    <a:pt x="2057" y="7783"/>
                  </a:cubicBezTo>
                  <a:cubicBezTo>
                    <a:pt x="1981" y="7868"/>
                    <a:pt x="1898" y="7950"/>
                    <a:pt x="1816" y="8028"/>
                  </a:cubicBezTo>
                  <a:cubicBezTo>
                    <a:pt x="1728" y="8108"/>
                    <a:pt x="1640" y="8185"/>
                    <a:pt x="1546" y="8261"/>
                  </a:cubicBezTo>
                  <a:cubicBezTo>
                    <a:pt x="1466" y="8322"/>
                    <a:pt x="1376" y="8403"/>
                    <a:pt x="1281" y="8445"/>
                  </a:cubicBezTo>
                  <a:cubicBezTo>
                    <a:pt x="1249" y="8460"/>
                    <a:pt x="1222" y="8464"/>
                    <a:pt x="1198" y="8493"/>
                  </a:cubicBezTo>
                  <a:cubicBezTo>
                    <a:pt x="1208" y="8494"/>
                    <a:pt x="1217" y="8495"/>
                    <a:pt x="1226" y="8495"/>
                  </a:cubicBezTo>
                  <a:cubicBezTo>
                    <a:pt x="1289" y="8495"/>
                    <a:pt x="1350" y="8470"/>
                    <a:pt x="1403" y="8439"/>
                  </a:cubicBezTo>
                  <a:cubicBezTo>
                    <a:pt x="1466" y="8403"/>
                    <a:pt x="1518" y="8358"/>
                    <a:pt x="1579" y="8322"/>
                  </a:cubicBezTo>
                  <a:lnTo>
                    <a:pt x="1579" y="8322"/>
                  </a:lnTo>
                  <a:cubicBezTo>
                    <a:pt x="1550" y="8367"/>
                    <a:pt x="1527" y="8416"/>
                    <a:pt x="1509" y="8467"/>
                  </a:cubicBezTo>
                  <a:cubicBezTo>
                    <a:pt x="1570" y="8454"/>
                    <a:pt x="1611" y="8401"/>
                    <a:pt x="1641" y="8351"/>
                  </a:cubicBezTo>
                  <a:cubicBezTo>
                    <a:pt x="1672" y="8300"/>
                    <a:pt x="1699" y="8243"/>
                    <a:pt x="1752" y="8213"/>
                  </a:cubicBezTo>
                  <a:lnTo>
                    <a:pt x="1752" y="8213"/>
                  </a:lnTo>
                  <a:cubicBezTo>
                    <a:pt x="1750" y="8239"/>
                    <a:pt x="1753" y="8271"/>
                    <a:pt x="1781" y="8275"/>
                  </a:cubicBezTo>
                  <a:cubicBezTo>
                    <a:pt x="1782" y="8275"/>
                    <a:pt x="1783" y="8275"/>
                    <a:pt x="1784" y="8275"/>
                  </a:cubicBezTo>
                  <a:cubicBezTo>
                    <a:pt x="1811" y="8275"/>
                    <a:pt x="1823" y="8241"/>
                    <a:pt x="1832" y="8217"/>
                  </a:cubicBezTo>
                  <a:cubicBezTo>
                    <a:pt x="1861" y="8133"/>
                    <a:pt x="1967" y="8057"/>
                    <a:pt x="2033" y="7999"/>
                  </a:cubicBezTo>
                  <a:cubicBezTo>
                    <a:pt x="2055" y="7980"/>
                    <a:pt x="2076" y="7959"/>
                    <a:pt x="2094" y="7935"/>
                  </a:cubicBezTo>
                  <a:lnTo>
                    <a:pt x="2094" y="7935"/>
                  </a:lnTo>
                  <a:cubicBezTo>
                    <a:pt x="1946" y="8224"/>
                    <a:pt x="1699" y="8480"/>
                    <a:pt x="1386" y="8657"/>
                  </a:cubicBezTo>
                  <a:cubicBezTo>
                    <a:pt x="1482" y="8648"/>
                    <a:pt x="1576" y="8616"/>
                    <a:pt x="1650" y="8567"/>
                  </a:cubicBezTo>
                  <a:lnTo>
                    <a:pt x="1650" y="8567"/>
                  </a:lnTo>
                  <a:cubicBezTo>
                    <a:pt x="1455" y="8703"/>
                    <a:pt x="1267" y="8844"/>
                    <a:pt x="1085" y="8991"/>
                  </a:cubicBezTo>
                  <a:cubicBezTo>
                    <a:pt x="1104" y="9000"/>
                    <a:pt x="1123" y="9004"/>
                    <a:pt x="1144" y="9004"/>
                  </a:cubicBezTo>
                  <a:cubicBezTo>
                    <a:pt x="1193" y="9004"/>
                    <a:pt x="1245" y="8982"/>
                    <a:pt x="1288" y="8960"/>
                  </a:cubicBezTo>
                  <a:cubicBezTo>
                    <a:pt x="1445" y="8881"/>
                    <a:pt x="1593" y="8792"/>
                    <a:pt x="1736" y="8696"/>
                  </a:cubicBezTo>
                  <a:lnTo>
                    <a:pt x="1736" y="8696"/>
                  </a:lnTo>
                  <a:cubicBezTo>
                    <a:pt x="1657" y="8785"/>
                    <a:pt x="1593" y="8882"/>
                    <a:pt x="1541" y="8982"/>
                  </a:cubicBezTo>
                  <a:cubicBezTo>
                    <a:pt x="1737" y="8872"/>
                    <a:pt x="1877" y="8696"/>
                    <a:pt x="1923" y="8503"/>
                  </a:cubicBezTo>
                  <a:cubicBezTo>
                    <a:pt x="1945" y="8580"/>
                    <a:pt x="1952" y="8658"/>
                    <a:pt x="1945" y="8737"/>
                  </a:cubicBezTo>
                  <a:cubicBezTo>
                    <a:pt x="2017" y="8631"/>
                    <a:pt x="2058" y="8507"/>
                    <a:pt x="2062" y="8384"/>
                  </a:cubicBezTo>
                  <a:cubicBezTo>
                    <a:pt x="2070" y="8393"/>
                    <a:pt x="2076" y="8401"/>
                    <a:pt x="2083" y="8413"/>
                  </a:cubicBezTo>
                  <a:cubicBezTo>
                    <a:pt x="2078" y="8473"/>
                    <a:pt x="2070" y="8532"/>
                    <a:pt x="2048" y="8589"/>
                  </a:cubicBezTo>
                  <a:cubicBezTo>
                    <a:pt x="2025" y="8650"/>
                    <a:pt x="1986" y="8708"/>
                    <a:pt x="1984" y="8772"/>
                  </a:cubicBezTo>
                  <a:cubicBezTo>
                    <a:pt x="2039" y="8759"/>
                    <a:pt x="2080" y="8718"/>
                    <a:pt x="2094" y="8669"/>
                  </a:cubicBezTo>
                  <a:lnTo>
                    <a:pt x="2094" y="8669"/>
                  </a:lnTo>
                  <a:cubicBezTo>
                    <a:pt x="2093" y="8708"/>
                    <a:pt x="2087" y="8750"/>
                    <a:pt x="2084" y="8791"/>
                  </a:cubicBezTo>
                  <a:cubicBezTo>
                    <a:pt x="1869" y="9226"/>
                    <a:pt x="1393" y="9441"/>
                    <a:pt x="1010" y="9701"/>
                  </a:cubicBezTo>
                  <a:cubicBezTo>
                    <a:pt x="1036" y="9705"/>
                    <a:pt x="1063" y="9707"/>
                    <a:pt x="1090" y="9707"/>
                  </a:cubicBezTo>
                  <a:cubicBezTo>
                    <a:pt x="1164" y="9707"/>
                    <a:pt x="1237" y="9692"/>
                    <a:pt x="1303" y="9662"/>
                  </a:cubicBezTo>
                  <a:lnTo>
                    <a:pt x="1303" y="9662"/>
                  </a:lnTo>
                  <a:cubicBezTo>
                    <a:pt x="1143" y="9797"/>
                    <a:pt x="973" y="9923"/>
                    <a:pt x="798" y="10041"/>
                  </a:cubicBezTo>
                  <a:cubicBezTo>
                    <a:pt x="1156" y="9883"/>
                    <a:pt x="1518" y="9637"/>
                    <a:pt x="1789" y="9354"/>
                  </a:cubicBezTo>
                  <a:lnTo>
                    <a:pt x="1789" y="9354"/>
                  </a:lnTo>
                  <a:cubicBezTo>
                    <a:pt x="1534" y="9705"/>
                    <a:pt x="1229" y="10028"/>
                    <a:pt x="925" y="10347"/>
                  </a:cubicBezTo>
                  <a:cubicBezTo>
                    <a:pt x="1238" y="10233"/>
                    <a:pt x="1512" y="10035"/>
                    <a:pt x="1707" y="9782"/>
                  </a:cubicBezTo>
                  <a:lnTo>
                    <a:pt x="1707" y="9782"/>
                  </a:lnTo>
                  <a:cubicBezTo>
                    <a:pt x="1640" y="9909"/>
                    <a:pt x="1572" y="10034"/>
                    <a:pt x="1506" y="10159"/>
                  </a:cubicBezTo>
                  <a:cubicBezTo>
                    <a:pt x="1628" y="10054"/>
                    <a:pt x="1721" y="9919"/>
                    <a:pt x="1774" y="9774"/>
                  </a:cubicBezTo>
                  <a:cubicBezTo>
                    <a:pt x="1782" y="9839"/>
                    <a:pt x="1789" y="9904"/>
                    <a:pt x="1795" y="9970"/>
                  </a:cubicBezTo>
                  <a:cubicBezTo>
                    <a:pt x="1898" y="9687"/>
                    <a:pt x="2000" y="9403"/>
                    <a:pt x="2099" y="9119"/>
                  </a:cubicBezTo>
                  <a:cubicBezTo>
                    <a:pt x="2115" y="9091"/>
                    <a:pt x="2129" y="9064"/>
                    <a:pt x="2142" y="9037"/>
                  </a:cubicBezTo>
                  <a:lnTo>
                    <a:pt x="2142" y="9037"/>
                  </a:lnTo>
                  <a:cubicBezTo>
                    <a:pt x="2077" y="9335"/>
                    <a:pt x="1996" y="9634"/>
                    <a:pt x="1913" y="9909"/>
                  </a:cubicBezTo>
                  <a:cubicBezTo>
                    <a:pt x="1935" y="9890"/>
                    <a:pt x="1955" y="9872"/>
                    <a:pt x="1975" y="9854"/>
                  </a:cubicBezTo>
                  <a:lnTo>
                    <a:pt x="1975" y="9854"/>
                  </a:lnTo>
                  <a:cubicBezTo>
                    <a:pt x="1707" y="10150"/>
                    <a:pt x="1358" y="10352"/>
                    <a:pt x="1026" y="10609"/>
                  </a:cubicBezTo>
                  <a:cubicBezTo>
                    <a:pt x="1274" y="10546"/>
                    <a:pt x="1506" y="10437"/>
                    <a:pt x="1705" y="10292"/>
                  </a:cubicBezTo>
                  <a:lnTo>
                    <a:pt x="1705" y="10292"/>
                  </a:lnTo>
                  <a:cubicBezTo>
                    <a:pt x="1647" y="10337"/>
                    <a:pt x="1601" y="10426"/>
                    <a:pt x="1554" y="10479"/>
                  </a:cubicBezTo>
                  <a:cubicBezTo>
                    <a:pt x="1499" y="10542"/>
                    <a:pt x="1438" y="10590"/>
                    <a:pt x="1374" y="10645"/>
                  </a:cubicBezTo>
                  <a:cubicBezTo>
                    <a:pt x="1238" y="10760"/>
                    <a:pt x="1081" y="10854"/>
                    <a:pt x="924" y="10949"/>
                  </a:cubicBezTo>
                  <a:cubicBezTo>
                    <a:pt x="882" y="10973"/>
                    <a:pt x="841" y="10999"/>
                    <a:pt x="799" y="11023"/>
                  </a:cubicBezTo>
                  <a:cubicBezTo>
                    <a:pt x="827" y="11030"/>
                    <a:pt x="855" y="11033"/>
                    <a:pt x="884" y="11033"/>
                  </a:cubicBezTo>
                  <a:cubicBezTo>
                    <a:pt x="939" y="11033"/>
                    <a:pt x="994" y="11021"/>
                    <a:pt x="1045" y="11002"/>
                  </a:cubicBezTo>
                  <a:cubicBezTo>
                    <a:pt x="1191" y="10949"/>
                    <a:pt x="1303" y="10837"/>
                    <a:pt x="1425" y="10748"/>
                  </a:cubicBezTo>
                  <a:cubicBezTo>
                    <a:pt x="1557" y="10652"/>
                    <a:pt x="1679" y="10546"/>
                    <a:pt x="1788" y="10430"/>
                  </a:cubicBezTo>
                  <a:cubicBezTo>
                    <a:pt x="1939" y="10273"/>
                    <a:pt x="2064" y="10096"/>
                    <a:pt x="2163" y="9910"/>
                  </a:cubicBezTo>
                  <a:lnTo>
                    <a:pt x="2163" y="9910"/>
                  </a:lnTo>
                  <a:cubicBezTo>
                    <a:pt x="2004" y="10305"/>
                    <a:pt x="1444" y="10957"/>
                    <a:pt x="1182" y="11155"/>
                  </a:cubicBezTo>
                  <a:cubicBezTo>
                    <a:pt x="1082" y="11232"/>
                    <a:pt x="972" y="11306"/>
                    <a:pt x="917" y="11410"/>
                  </a:cubicBezTo>
                  <a:cubicBezTo>
                    <a:pt x="1168" y="11322"/>
                    <a:pt x="1393" y="11181"/>
                    <a:pt x="1570" y="11002"/>
                  </a:cubicBezTo>
                  <a:lnTo>
                    <a:pt x="1570" y="11002"/>
                  </a:lnTo>
                  <a:cubicBezTo>
                    <a:pt x="1564" y="11091"/>
                    <a:pt x="1546" y="11178"/>
                    <a:pt x="1511" y="11262"/>
                  </a:cubicBezTo>
                  <a:cubicBezTo>
                    <a:pt x="1611" y="11195"/>
                    <a:pt x="1685" y="11101"/>
                    <a:pt x="1721" y="10996"/>
                  </a:cubicBezTo>
                  <a:cubicBezTo>
                    <a:pt x="1752" y="11014"/>
                    <a:pt x="1768" y="11050"/>
                    <a:pt x="1758" y="11079"/>
                  </a:cubicBezTo>
                  <a:cubicBezTo>
                    <a:pt x="1765" y="11084"/>
                    <a:pt x="1773" y="11086"/>
                    <a:pt x="1781" y="11086"/>
                  </a:cubicBezTo>
                  <a:cubicBezTo>
                    <a:pt x="1792" y="11086"/>
                    <a:pt x="1802" y="11082"/>
                    <a:pt x="1811" y="11075"/>
                  </a:cubicBezTo>
                  <a:lnTo>
                    <a:pt x="1811" y="11075"/>
                  </a:lnTo>
                  <a:cubicBezTo>
                    <a:pt x="1657" y="11248"/>
                    <a:pt x="1473" y="11396"/>
                    <a:pt x="1265" y="11512"/>
                  </a:cubicBezTo>
                  <a:cubicBezTo>
                    <a:pt x="1281" y="11515"/>
                    <a:pt x="1298" y="11516"/>
                    <a:pt x="1314" y="11516"/>
                  </a:cubicBezTo>
                  <a:cubicBezTo>
                    <a:pt x="1374" y="11516"/>
                    <a:pt x="1433" y="11499"/>
                    <a:pt x="1492" y="11483"/>
                  </a:cubicBezTo>
                  <a:lnTo>
                    <a:pt x="1492" y="11483"/>
                  </a:lnTo>
                  <a:cubicBezTo>
                    <a:pt x="1249" y="11685"/>
                    <a:pt x="972" y="11852"/>
                    <a:pt x="674" y="11980"/>
                  </a:cubicBezTo>
                  <a:cubicBezTo>
                    <a:pt x="638" y="11996"/>
                    <a:pt x="591" y="12020"/>
                    <a:pt x="602" y="12056"/>
                  </a:cubicBezTo>
                  <a:cubicBezTo>
                    <a:pt x="703" y="12048"/>
                    <a:pt x="805" y="12027"/>
                    <a:pt x="902" y="11997"/>
                  </a:cubicBezTo>
                  <a:lnTo>
                    <a:pt x="902" y="11997"/>
                  </a:lnTo>
                  <a:cubicBezTo>
                    <a:pt x="856" y="12093"/>
                    <a:pt x="703" y="12122"/>
                    <a:pt x="671" y="12223"/>
                  </a:cubicBezTo>
                  <a:cubicBezTo>
                    <a:pt x="687" y="12227"/>
                    <a:pt x="702" y="12228"/>
                    <a:pt x="718" y="12228"/>
                  </a:cubicBezTo>
                  <a:cubicBezTo>
                    <a:pt x="785" y="12228"/>
                    <a:pt x="851" y="12201"/>
                    <a:pt x="911" y="12171"/>
                  </a:cubicBezTo>
                  <a:cubicBezTo>
                    <a:pt x="1171" y="12046"/>
                    <a:pt x="1415" y="11856"/>
                    <a:pt x="1622" y="11664"/>
                  </a:cubicBezTo>
                  <a:lnTo>
                    <a:pt x="1622" y="11664"/>
                  </a:lnTo>
                  <a:cubicBezTo>
                    <a:pt x="1474" y="11837"/>
                    <a:pt x="1347" y="12025"/>
                    <a:pt x="1243" y="12222"/>
                  </a:cubicBezTo>
                  <a:cubicBezTo>
                    <a:pt x="1405" y="12170"/>
                    <a:pt x="1524" y="12041"/>
                    <a:pt x="1608" y="11904"/>
                  </a:cubicBezTo>
                  <a:cubicBezTo>
                    <a:pt x="1694" y="11769"/>
                    <a:pt x="1756" y="11619"/>
                    <a:pt x="1853" y="11490"/>
                  </a:cubicBezTo>
                  <a:lnTo>
                    <a:pt x="1853" y="11490"/>
                  </a:lnTo>
                  <a:cubicBezTo>
                    <a:pt x="1859" y="11589"/>
                    <a:pt x="1852" y="11685"/>
                    <a:pt x="1829" y="11781"/>
                  </a:cubicBezTo>
                  <a:cubicBezTo>
                    <a:pt x="1728" y="11874"/>
                    <a:pt x="1625" y="11959"/>
                    <a:pt x="1531" y="12039"/>
                  </a:cubicBezTo>
                  <a:cubicBezTo>
                    <a:pt x="1405" y="12144"/>
                    <a:pt x="1274" y="12260"/>
                    <a:pt x="1129" y="12345"/>
                  </a:cubicBezTo>
                  <a:cubicBezTo>
                    <a:pt x="959" y="12444"/>
                    <a:pt x="764" y="12520"/>
                    <a:pt x="584" y="12607"/>
                  </a:cubicBezTo>
                  <a:cubicBezTo>
                    <a:pt x="639" y="12619"/>
                    <a:pt x="696" y="12625"/>
                    <a:pt x="752" y="12625"/>
                  </a:cubicBezTo>
                  <a:cubicBezTo>
                    <a:pt x="793" y="12625"/>
                    <a:pt x="833" y="12622"/>
                    <a:pt x="873" y="12616"/>
                  </a:cubicBezTo>
                  <a:lnTo>
                    <a:pt x="873" y="12616"/>
                  </a:lnTo>
                  <a:cubicBezTo>
                    <a:pt x="641" y="12745"/>
                    <a:pt x="407" y="12874"/>
                    <a:pt x="199" y="13029"/>
                  </a:cubicBezTo>
                  <a:cubicBezTo>
                    <a:pt x="227" y="13045"/>
                    <a:pt x="256" y="13052"/>
                    <a:pt x="287" y="13052"/>
                  </a:cubicBezTo>
                  <a:cubicBezTo>
                    <a:pt x="352" y="13052"/>
                    <a:pt x="422" y="13024"/>
                    <a:pt x="481" y="12996"/>
                  </a:cubicBezTo>
                  <a:cubicBezTo>
                    <a:pt x="663" y="12910"/>
                    <a:pt x="844" y="12823"/>
                    <a:pt x="1026" y="12738"/>
                  </a:cubicBezTo>
                  <a:lnTo>
                    <a:pt x="1026" y="12738"/>
                  </a:lnTo>
                  <a:cubicBezTo>
                    <a:pt x="960" y="12855"/>
                    <a:pt x="895" y="12971"/>
                    <a:pt x="830" y="13090"/>
                  </a:cubicBezTo>
                  <a:cubicBezTo>
                    <a:pt x="729" y="13143"/>
                    <a:pt x="626" y="13188"/>
                    <a:pt x="514" y="13214"/>
                  </a:cubicBezTo>
                  <a:cubicBezTo>
                    <a:pt x="454" y="13228"/>
                    <a:pt x="381" y="13247"/>
                    <a:pt x="371" y="13302"/>
                  </a:cubicBezTo>
                  <a:cubicBezTo>
                    <a:pt x="416" y="13319"/>
                    <a:pt x="462" y="13326"/>
                    <a:pt x="509" y="13326"/>
                  </a:cubicBezTo>
                  <a:cubicBezTo>
                    <a:pt x="671" y="13326"/>
                    <a:pt x="840" y="13247"/>
                    <a:pt x="1008" y="13231"/>
                  </a:cubicBezTo>
                  <a:lnTo>
                    <a:pt x="1008" y="13231"/>
                  </a:lnTo>
                  <a:cubicBezTo>
                    <a:pt x="928" y="13297"/>
                    <a:pt x="848" y="13363"/>
                    <a:pt x="766" y="13429"/>
                  </a:cubicBezTo>
                  <a:cubicBezTo>
                    <a:pt x="754" y="13440"/>
                    <a:pt x="741" y="13451"/>
                    <a:pt x="740" y="13468"/>
                  </a:cubicBezTo>
                  <a:cubicBezTo>
                    <a:pt x="736" y="13495"/>
                    <a:pt x="768" y="13506"/>
                    <a:pt x="801" y="13506"/>
                  </a:cubicBezTo>
                  <a:cubicBezTo>
                    <a:pt x="814" y="13506"/>
                    <a:pt x="827" y="13505"/>
                    <a:pt x="838" y="13501"/>
                  </a:cubicBezTo>
                  <a:cubicBezTo>
                    <a:pt x="962" y="13469"/>
                    <a:pt x="1071" y="13410"/>
                    <a:pt x="1175" y="13340"/>
                  </a:cubicBezTo>
                  <a:cubicBezTo>
                    <a:pt x="1222" y="13361"/>
                    <a:pt x="1273" y="13375"/>
                    <a:pt x="1325" y="13381"/>
                  </a:cubicBezTo>
                  <a:cubicBezTo>
                    <a:pt x="1322" y="13388"/>
                    <a:pt x="1320" y="13395"/>
                    <a:pt x="1316" y="13403"/>
                  </a:cubicBezTo>
                  <a:cubicBezTo>
                    <a:pt x="1332" y="13397"/>
                    <a:pt x="1349" y="13390"/>
                    <a:pt x="1364" y="13382"/>
                  </a:cubicBezTo>
                  <a:cubicBezTo>
                    <a:pt x="1369" y="13382"/>
                    <a:pt x="1374" y="13383"/>
                    <a:pt x="1379" y="13383"/>
                  </a:cubicBezTo>
                  <a:cubicBezTo>
                    <a:pt x="1425" y="13383"/>
                    <a:pt x="1470" y="13377"/>
                    <a:pt x="1514" y="13366"/>
                  </a:cubicBezTo>
                  <a:lnTo>
                    <a:pt x="1514" y="13366"/>
                  </a:lnTo>
                  <a:cubicBezTo>
                    <a:pt x="1300" y="13501"/>
                    <a:pt x="1066" y="13616"/>
                    <a:pt x="822" y="13702"/>
                  </a:cubicBezTo>
                  <a:cubicBezTo>
                    <a:pt x="754" y="13726"/>
                    <a:pt x="674" y="13758"/>
                    <a:pt x="655" y="13824"/>
                  </a:cubicBezTo>
                  <a:cubicBezTo>
                    <a:pt x="764" y="13817"/>
                    <a:pt x="878" y="13806"/>
                    <a:pt x="984" y="13803"/>
                  </a:cubicBezTo>
                  <a:lnTo>
                    <a:pt x="984" y="13803"/>
                  </a:lnTo>
                  <a:cubicBezTo>
                    <a:pt x="892" y="13864"/>
                    <a:pt x="799" y="13925"/>
                    <a:pt x="697" y="13973"/>
                  </a:cubicBezTo>
                  <a:cubicBezTo>
                    <a:pt x="619" y="14013"/>
                    <a:pt x="525" y="14034"/>
                    <a:pt x="454" y="14081"/>
                  </a:cubicBezTo>
                  <a:cubicBezTo>
                    <a:pt x="493" y="14090"/>
                    <a:pt x="534" y="14094"/>
                    <a:pt x="575" y="14094"/>
                  </a:cubicBezTo>
                  <a:cubicBezTo>
                    <a:pt x="654" y="14094"/>
                    <a:pt x="734" y="14078"/>
                    <a:pt x="806" y="14046"/>
                  </a:cubicBezTo>
                  <a:lnTo>
                    <a:pt x="806" y="14046"/>
                  </a:lnTo>
                  <a:cubicBezTo>
                    <a:pt x="728" y="14164"/>
                    <a:pt x="561" y="14217"/>
                    <a:pt x="487" y="14335"/>
                  </a:cubicBezTo>
                  <a:cubicBezTo>
                    <a:pt x="502" y="14351"/>
                    <a:pt x="523" y="14357"/>
                    <a:pt x="546" y="14357"/>
                  </a:cubicBezTo>
                  <a:cubicBezTo>
                    <a:pt x="580" y="14357"/>
                    <a:pt x="618" y="14343"/>
                    <a:pt x="648" y="14328"/>
                  </a:cubicBezTo>
                  <a:cubicBezTo>
                    <a:pt x="902" y="14204"/>
                    <a:pt x="1139" y="14036"/>
                    <a:pt x="1329" y="13840"/>
                  </a:cubicBezTo>
                  <a:lnTo>
                    <a:pt x="1329" y="13840"/>
                  </a:lnTo>
                  <a:cubicBezTo>
                    <a:pt x="1287" y="13998"/>
                    <a:pt x="1126" y="14116"/>
                    <a:pt x="1097" y="14275"/>
                  </a:cubicBezTo>
                  <a:cubicBezTo>
                    <a:pt x="1098" y="14275"/>
                    <a:pt x="1099" y="14275"/>
                    <a:pt x="1100" y="14275"/>
                  </a:cubicBezTo>
                  <a:cubicBezTo>
                    <a:pt x="1155" y="14275"/>
                    <a:pt x="1199" y="14237"/>
                    <a:pt x="1236" y="14197"/>
                  </a:cubicBezTo>
                  <a:lnTo>
                    <a:pt x="1503" y="13925"/>
                  </a:lnTo>
                  <a:lnTo>
                    <a:pt x="1503" y="13925"/>
                  </a:lnTo>
                  <a:cubicBezTo>
                    <a:pt x="1495" y="13988"/>
                    <a:pt x="1477" y="14052"/>
                    <a:pt x="1453" y="14111"/>
                  </a:cubicBezTo>
                  <a:cubicBezTo>
                    <a:pt x="1511" y="14111"/>
                    <a:pt x="1554" y="14065"/>
                    <a:pt x="1589" y="14023"/>
                  </a:cubicBezTo>
                  <a:cubicBezTo>
                    <a:pt x="1737" y="13838"/>
                    <a:pt x="1897" y="13654"/>
                    <a:pt x="2010" y="13449"/>
                  </a:cubicBezTo>
                  <a:lnTo>
                    <a:pt x="2010" y="13449"/>
                  </a:lnTo>
                  <a:cubicBezTo>
                    <a:pt x="1981" y="13520"/>
                    <a:pt x="1946" y="13591"/>
                    <a:pt x="1903" y="13657"/>
                  </a:cubicBezTo>
                  <a:cubicBezTo>
                    <a:pt x="1865" y="13715"/>
                    <a:pt x="1821" y="13770"/>
                    <a:pt x="1804" y="13837"/>
                  </a:cubicBezTo>
                  <a:cubicBezTo>
                    <a:pt x="1800" y="13856"/>
                    <a:pt x="1801" y="13883"/>
                    <a:pt x="1823" y="13889"/>
                  </a:cubicBezTo>
                  <a:cubicBezTo>
                    <a:pt x="1825" y="13890"/>
                    <a:pt x="1827" y="13890"/>
                    <a:pt x="1829" y="13890"/>
                  </a:cubicBezTo>
                  <a:cubicBezTo>
                    <a:pt x="1841" y="13890"/>
                    <a:pt x="1853" y="13882"/>
                    <a:pt x="1862" y="13875"/>
                  </a:cubicBezTo>
                  <a:cubicBezTo>
                    <a:pt x="1895" y="13848"/>
                    <a:pt x="1926" y="13818"/>
                    <a:pt x="1949" y="13783"/>
                  </a:cubicBezTo>
                  <a:lnTo>
                    <a:pt x="1949" y="13783"/>
                  </a:lnTo>
                  <a:cubicBezTo>
                    <a:pt x="1942" y="13844"/>
                    <a:pt x="1932" y="13904"/>
                    <a:pt x="1917" y="13963"/>
                  </a:cubicBezTo>
                  <a:cubicBezTo>
                    <a:pt x="1862" y="14007"/>
                    <a:pt x="1808" y="14047"/>
                    <a:pt x="1750" y="14085"/>
                  </a:cubicBezTo>
                  <a:cubicBezTo>
                    <a:pt x="1489" y="14254"/>
                    <a:pt x="1194" y="14371"/>
                    <a:pt x="918" y="14521"/>
                  </a:cubicBezTo>
                  <a:cubicBezTo>
                    <a:pt x="894" y="14535"/>
                    <a:pt x="864" y="14566"/>
                    <a:pt x="886" y="14585"/>
                  </a:cubicBezTo>
                  <a:cubicBezTo>
                    <a:pt x="895" y="14592"/>
                    <a:pt x="908" y="14593"/>
                    <a:pt x="921" y="14593"/>
                  </a:cubicBezTo>
                  <a:cubicBezTo>
                    <a:pt x="1040" y="14593"/>
                    <a:pt x="1162" y="14559"/>
                    <a:pt x="1259" y="14495"/>
                  </a:cubicBezTo>
                  <a:lnTo>
                    <a:pt x="1259" y="14495"/>
                  </a:lnTo>
                  <a:cubicBezTo>
                    <a:pt x="928" y="14773"/>
                    <a:pt x="501" y="14935"/>
                    <a:pt x="82" y="15083"/>
                  </a:cubicBezTo>
                  <a:cubicBezTo>
                    <a:pt x="57" y="15093"/>
                    <a:pt x="31" y="15102"/>
                    <a:pt x="16" y="15122"/>
                  </a:cubicBezTo>
                  <a:cubicBezTo>
                    <a:pt x="0" y="15141"/>
                    <a:pt x="0" y="15173"/>
                    <a:pt x="24" y="15184"/>
                  </a:cubicBezTo>
                  <a:cubicBezTo>
                    <a:pt x="31" y="15189"/>
                    <a:pt x="40" y="15190"/>
                    <a:pt x="49" y="15190"/>
                  </a:cubicBezTo>
                  <a:cubicBezTo>
                    <a:pt x="56" y="15190"/>
                    <a:pt x="62" y="15189"/>
                    <a:pt x="69" y="15189"/>
                  </a:cubicBezTo>
                  <a:cubicBezTo>
                    <a:pt x="231" y="15170"/>
                    <a:pt x="459" y="15151"/>
                    <a:pt x="596" y="15060"/>
                  </a:cubicBezTo>
                  <a:lnTo>
                    <a:pt x="596" y="15060"/>
                  </a:lnTo>
                  <a:cubicBezTo>
                    <a:pt x="449" y="15160"/>
                    <a:pt x="345" y="15283"/>
                    <a:pt x="300" y="15414"/>
                  </a:cubicBezTo>
                  <a:cubicBezTo>
                    <a:pt x="464" y="15282"/>
                    <a:pt x="626" y="15151"/>
                    <a:pt x="790" y="15017"/>
                  </a:cubicBezTo>
                  <a:lnTo>
                    <a:pt x="790" y="15017"/>
                  </a:lnTo>
                  <a:cubicBezTo>
                    <a:pt x="732" y="15100"/>
                    <a:pt x="696" y="15187"/>
                    <a:pt x="683" y="15274"/>
                  </a:cubicBezTo>
                  <a:cubicBezTo>
                    <a:pt x="785" y="15173"/>
                    <a:pt x="888" y="15071"/>
                    <a:pt x="989" y="14968"/>
                  </a:cubicBezTo>
                  <a:cubicBezTo>
                    <a:pt x="995" y="15038"/>
                    <a:pt x="1030" y="15106"/>
                    <a:pt x="1085" y="15166"/>
                  </a:cubicBezTo>
                  <a:cubicBezTo>
                    <a:pt x="1066" y="15192"/>
                    <a:pt x="1052" y="15221"/>
                    <a:pt x="1042" y="15253"/>
                  </a:cubicBezTo>
                  <a:cubicBezTo>
                    <a:pt x="1172" y="15202"/>
                    <a:pt x="1296" y="15145"/>
                    <a:pt x="1412" y="15081"/>
                  </a:cubicBezTo>
                  <a:lnTo>
                    <a:pt x="1412" y="15081"/>
                  </a:lnTo>
                  <a:cubicBezTo>
                    <a:pt x="1281" y="15190"/>
                    <a:pt x="1175" y="15308"/>
                    <a:pt x="1095" y="15434"/>
                  </a:cubicBezTo>
                  <a:cubicBezTo>
                    <a:pt x="1487" y="15250"/>
                    <a:pt x="1775" y="14993"/>
                    <a:pt x="1986" y="14718"/>
                  </a:cubicBezTo>
                  <a:cubicBezTo>
                    <a:pt x="2071" y="14608"/>
                    <a:pt x="2144" y="14493"/>
                    <a:pt x="2209" y="14378"/>
                  </a:cubicBezTo>
                  <a:lnTo>
                    <a:pt x="2209" y="14872"/>
                  </a:lnTo>
                  <a:lnTo>
                    <a:pt x="2521" y="14872"/>
                  </a:lnTo>
                  <a:cubicBezTo>
                    <a:pt x="2513" y="14877"/>
                    <a:pt x="2504" y="14879"/>
                    <a:pt x="2494" y="14882"/>
                  </a:cubicBezTo>
                  <a:cubicBezTo>
                    <a:pt x="2460" y="14894"/>
                    <a:pt x="2421" y="14907"/>
                    <a:pt x="2399" y="14935"/>
                  </a:cubicBezTo>
                  <a:cubicBezTo>
                    <a:pt x="2378" y="14962"/>
                    <a:pt x="2378" y="15007"/>
                    <a:pt x="2411" y="15023"/>
                  </a:cubicBezTo>
                  <a:cubicBezTo>
                    <a:pt x="2422" y="15029"/>
                    <a:pt x="2435" y="15030"/>
                    <a:pt x="2450" y="15030"/>
                  </a:cubicBezTo>
                  <a:cubicBezTo>
                    <a:pt x="2458" y="15030"/>
                    <a:pt x="2467" y="15030"/>
                    <a:pt x="2475" y="15029"/>
                  </a:cubicBezTo>
                  <a:cubicBezTo>
                    <a:pt x="2588" y="15016"/>
                    <a:pt x="2729" y="15001"/>
                    <a:pt x="2864" y="14977"/>
                  </a:cubicBezTo>
                  <a:cubicBezTo>
                    <a:pt x="2870" y="14984"/>
                    <a:pt x="2876" y="14993"/>
                    <a:pt x="2883" y="15000"/>
                  </a:cubicBezTo>
                  <a:cubicBezTo>
                    <a:pt x="2903" y="15025"/>
                    <a:pt x="2932" y="15054"/>
                    <a:pt x="2970" y="15067"/>
                  </a:cubicBezTo>
                  <a:cubicBezTo>
                    <a:pt x="2893" y="15154"/>
                    <a:pt x="2838" y="15247"/>
                    <a:pt x="2803" y="15343"/>
                  </a:cubicBezTo>
                  <a:cubicBezTo>
                    <a:pt x="2918" y="15253"/>
                    <a:pt x="3031" y="15163"/>
                    <a:pt x="3144" y="15073"/>
                  </a:cubicBezTo>
                  <a:cubicBezTo>
                    <a:pt x="3181" y="15126"/>
                    <a:pt x="3208" y="15183"/>
                    <a:pt x="3245" y="15240"/>
                  </a:cubicBezTo>
                  <a:cubicBezTo>
                    <a:pt x="3297" y="15318"/>
                    <a:pt x="3385" y="15395"/>
                    <a:pt x="3515" y="15417"/>
                  </a:cubicBezTo>
                  <a:cubicBezTo>
                    <a:pt x="3459" y="15328"/>
                    <a:pt x="3406" y="15240"/>
                    <a:pt x="3349" y="15151"/>
                  </a:cubicBezTo>
                  <a:lnTo>
                    <a:pt x="3349" y="15151"/>
                  </a:lnTo>
                  <a:cubicBezTo>
                    <a:pt x="3590" y="15298"/>
                    <a:pt x="3876" y="15414"/>
                    <a:pt x="4181" y="15497"/>
                  </a:cubicBezTo>
                  <a:cubicBezTo>
                    <a:pt x="4103" y="15608"/>
                    <a:pt x="4030" y="15720"/>
                    <a:pt x="3960" y="15834"/>
                  </a:cubicBezTo>
                  <a:cubicBezTo>
                    <a:pt x="4229" y="15627"/>
                    <a:pt x="4444" y="15395"/>
                    <a:pt x="4588" y="15154"/>
                  </a:cubicBezTo>
                  <a:lnTo>
                    <a:pt x="4588" y="15154"/>
                  </a:lnTo>
                  <a:cubicBezTo>
                    <a:pt x="4585" y="15293"/>
                    <a:pt x="4597" y="15431"/>
                    <a:pt x="4624" y="15566"/>
                  </a:cubicBezTo>
                  <a:cubicBezTo>
                    <a:pt x="4880" y="15337"/>
                    <a:pt x="4752" y="15054"/>
                    <a:pt x="4926" y="14804"/>
                  </a:cubicBezTo>
                  <a:lnTo>
                    <a:pt x="4926" y="14804"/>
                  </a:lnTo>
                  <a:cubicBezTo>
                    <a:pt x="5083" y="14996"/>
                    <a:pt x="4867" y="15283"/>
                    <a:pt x="4973" y="15494"/>
                  </a:cubicBezTo>
                  <a:cubicBezTo>
                    <a:pt x="5060" y="15410"/>
                    <a:pt x="5115" y="15315"/>
                    <a:pt x="5132" y="15225"/>
                  </a:cubicBezTo>
                  <a:cubicBezTo>
                    <a:pt x="5164" y="15250"/>
                    <a:pt x="5202" y="15277"/>
                    <a:pt x="5257" y="15283"/>
                  </a:cubicBezTo>
                  <a:cubicBezTo>
                    <a:pt x="5261" y="15284"/>
                    <a:pt x="5266" y="15284"/>
                    <a:pt x="5270" y="15284"/>
                  </a:cubicBezTo>
                  <a:cubicBezTo>
                    <a:pt x="5322" y="15284"/>
                    <a:pt x="5389" y="15260"/>
                    <a:pt x="5397" y="15225"/>
                  </a:cubicBezTo>
                  <a:cubicBezTo>
                    <a:pt x="5404" y="15199"/>
                    <a:pt x="5376" y="15177"/>
                    <a:pt x="5355" y="15160"/>
                  </a:cubicBezTo>
                  <a:cubicBezTo>
                    <a:pt x="5143" y="14990"/>
                    <a:pt x="5108" y="14727"/>
                    <a:pt x="5266" y="14489"/>
                  </a:cubicBezTo>
                  <a:lnTo>
                    <a:pt x="5266" y="14489"/>
                  </a:lnTo>
                  <a:cubicBezTo>
                    <a:pt x="5337" y="14673"/>
                    <a:pt x="5410" y="14855"/>
                    <a:pt x="5481" y="15038"/>
                  </a:cubicBezTo>
                  <a:lnTo>
                    <a:pt x="5481" y="15038"/>
                  </a:lnTo>
                  <a:cubicBezTo>
                    <a:pt x="5475" y="15023"/>
                    <a:pt x="5520" y="14914"/>
                    <a:pt x="5520" y="14881"/>
                  </a:cubicBezTo>
                  <a:cubicBezTo>
                    <a:pt x="5519" y="14820"/>
                    <a:pt x="5488" y="14760"/>
                    <a:pt x="5478" y="14698"/>
                  </a:cubicBezTo>
                  <a:cubicBezTo>
                    <a:pt x="5468" y="14625"/>
                    <a:pt x="5466" y="14547"/>
                    <a:pt x="5482" y="14477"/>
                  </a:cubicBezTo>
                  <a:cubicBezTo>
                    <a:pt x="5500" y="14604"/>
                    <a:pt x="5529" y="14727"/>
                    <a:pt x="5597" y="14843"/>
                  </a:cubicBezTo>
                  <a:cubicBezTo>
                    <a:pt x="5628" y="14794"/>
                    <a:pt x="5658" y="14746"/>
                    <a:pt x="5691" y="14697"/>
                  </a:cubicBezTo>
                  <a:cubicBezTo>
                    <a:pt x="5767" y="14996"/>
                    <a:pt x="5841" y="15295"/>
                    <a:pt x="5918" y="15595"/>
                  </a:cubicBezTo>
                  <a:cubicBezTo>
                    <a:pt x="5926" y="15629"/>
                    <a:pt x="5950" y="15673"/>
                    <a:pt x="5985" y="15673"/>
                  </a:cubicBezTo>
                  <a:cubicBezTo>
                    <a:pt x="5989" y="15673"/>
                    <a:pt x="5994" y="15672"/>
                    <a:pt x="5998" y="15671"/>
                  </a:cubicBezTo>
                  <a:cubicBezTo>
                    <a:pt x="6034" y="15662"/>
                    <a:pt x="6040" y="15617"/>
                    <a:pt x="6034" y="15582"/>
                  </a:cubicBezTo>
                  <a:cubicBezTo>
                    <a:pt x="6020" y="15465"/>
                    <a:pt x="6007" y="15346"/>
                    <a:pt x="5993" y="15228"/>
                  </a:cubicBezTo>
                  <a:lnTo>
                    <a:pt x="5993" y="15228"/>
                  </a:lnTo>
                  <a:cubicBezTo>
                    <a:pt x="6095" y="15421"/>
                    <a:pt x="6275" y="15581"/>
                    <a:pt x="6490" y="15671"/>
                  </a:cubicBezTo>
                  <a:cubicBezTo>
                    <a:pt x="6509" y="15510"/>
                    <a:pt x="6396" y="15359"/>
                    <a:pt x="6274" y="15237"/>
                  </a:cubicBezTo>
                  <a:cubicBezTo>
                    <a:pt x="6153" y="15113"/>
                    <a:pt x="6015" y="14990"/>
                    <a:pt x="5979" y="14830"/>
                  </a:cubicBezTo>
                  <a:lnTo>
                    <a:pt x="5979" y="14830"/>
                  </a:lnTo>
                  <a:cubicBezTo>
                    <a:pt x="6165" y="14951"/>
                    <a:pt x="6352" y="15068"/>
                    <a:pt x="6537" y="15189"/>
                  </a:cubicBezTo>
                  <a:cubicBezTo>
                    <a:pt x="6574" y="15090"/>
                    <a:pt x="6465" y="15000"/>
                    <a:pt x="6384" y="14925"/>
                  </a:cubicBezTo>
                  <a:cubicBezTo>
                    <a:pt x="6290" y="14840"/>
                    <a:pt x="6221" y="14734"/>
                    <a:pt x="6163" y="14625"/>
                  </a:cubicBezTo>
                  <a:cubicBezTo>
                    <a:pt x="6098" y="14508"/>
                    <a:pt x="6043" y="14384"/>
                    <a:pt x="5998" y="14257"/>
                  </a:cubicBezTo>
                  <a:lnTo>
                    <a:pt x="5992" y="14072"/>
                  </a:lnTo>
                  <a:lnTo>
                    <a:pt x="5992" y="14072"/>
                  </a:lnTo>
                  <a:cubicBezTo>
                    <a:pt x="6130" y="14307"/>
                    <a:pt x="6288" y="14540"/>
                    <a:pt x="6468" y="14765"/>
                  </a:cubicBezTo>
                  <a:cubicBezTo>
                    <a:pt x="6504" y="14812"/>
                    <a:pt x="6561" y="14865"/>
                    <a:pt x="6641" y="14865"/>
                  </a:cubicBezTo>
                  <a:cubicBezTo>
                    <a:pt x="6642" y="14865"/>
                    <a:pt x="6643" y="14865"/>
                    <a:pt x="6644" y="14865"/>
                  </a:cubicBezTo>
                  <a:cubicBezTo>
                    <a:pt x="6669" y="14827"/>
                    <a:pt x="6709" y="14797"/>
                    <a:pt x="6762" y="14772"/>
                  </a:cubicBezTo>
                  <a:cubicBezTo>
                    <a:pt x="6865" y="14872"/>
                    <a:pt x="6907" y="14988"/>
                    <a:pt x="6981" y="15096"/>
                  </a:cubicBezTo>
                  <a:cubicBezTo>
                    <a:pt x="7056" y="15203"/>
                    <a:pt x="7183" y="15314"/>
                    <a:pt x="7366" y="15344"/>
                  </a:cubicBezTo>
                  <a:lnTo>
                    <a:pt x="7132" y="14974"/>
                  </a:lnTo>
                  <a:lnTo>
                    <a:pt x="7132" y="14974"/>
                  </a:lnTo>
                  <a:cubicBezTo>
                    <a:pt x="7495" y="15189"/>
                    <a:pt x="7925" y="15360"/>
                    <a:pt x="8387" y="15475"/>
                  </a:cubicBezTo>
                  <a:cubicBezTo>
                    <a:pt x="8275" y="15362"/>
                    <a:pt x="8076" y="15264"/>
                    <a:pt x="7893" y="15168"/>
                  </a:cubicBezTo>
                  <a:cubicBezTo>
                    <a:pt x="7639" y="15036"/>
                    <a:pt x="7392" y="14891"/>
                    <a:pt x="7157" y="14733"/>
                  </a:cubicBezTo>
                  <a:cubicBezTo>
                    <a:pt x="6946" y="14593"/>
                    <a:pt x="6686" y="14447"/>
                    <a:pt x="6516" y="14268"/>
                  </a:cubicBezTo>
                  <a:cubicBezTo>
                    <a:pt x="6442" y="14188"/>
                    <a:pt x="6384" y="14100"/>
                    <a:pt x="6325" y="14011"/>
                  </a:cubicBezTo>
                  <a:cubicBezTo>
                    <a:pt x="6310" y="13989"/>
                    <a:pt x="6297" y="13969"/>
                    <a:pt x="6282" y="13947"/>
                  </a:cubicBezTo>
                  <a:lnTo>
                    <a:pt x="6282" y="13947"/>
                  </a:lnTo>
                  <a:cubicBezTo>
                    <a:pt x="6512" y="14171"/>
                    <a:pt x="6789" y="14377"/>
                    <a:pt x="7107" y="14559"/>
                  </a:cubicBezTo>
                  <a:cubicBezTo>
                    <a:pt x="7100" y="14479"/>
                    <a:pt x="7094" y="14399"/>
                    <a:pt x="7087" y="14318"/>
                  </a:cubicBezTo>
                  <a:lnTo>
                    <a:pt x="7087" y="14318"/>
                  </a:lnTo>
                  <a:cubicBezTo>
                    <a:pt x="7181" y="14408"/>
                    <a:pt x="7312" y="14485"/>
                    <a:pt x="7463" y="14538"/>
                  </a:cubicBezTo>
                  <a:cubicBezTo>
                    <a:pt x="7435" y="14479"/>
                    <a:pt x="7415" y="14419"/>
                    <a:pt x="7401" y="14357"/>
                  </a:cubicBezTo>
                  <a:lnTo>
                    <a:pt x="7401" y="14357"/>
                  </a:lnTo>
                  <a:cubicBezTo>
                    <a:pt x="7642" y="14505"/>
                    <a:pt x="7931" y="14624"/>
                    <a:pt x="8243" y="14704"/>
                  </a:cubicBezTo>
                  <a:cubicBezTo>
                    <a:pt x="8258" y="14708"/>
                    <a:pt x="8276" y="14710"/>
                    <a:pt x="8293" y="14710"/>
                  </a:cubicBezTo>
                  <a:cubicBezTo>
                    <a:pt x="8327" y="14710"/>
                    <a:pt x="8357" y="14702"/>
                    <a:pt x="8347" y="14683"/>
                  </a:cubicBezTo>
                  <a:cubicBezTo>
                    <a:pt x="8050" y="14582"/>
                    <a:pt x="7761" y="14461"/>
                    <a:pt x="7485" y="14319"/>
                  </a:cubicBezTo>
                  <a:cubicBezTo>
                    <a:pt x="7356" y="14254"/>
                    <a:pt x="7237" y="14174"/>
                    <a:pt x="7107" y="14110"/>
                  </a:cubicBezTo>
                  <a:cubicBezTo>
                    <a:pt x="7001" y="14058"/>
                    <a:pt x="6873" y="14034"/>
                    <a:pt x="6834" y="13917"/>
                  </a:cubicBezTo>
                  <a:lnTo>
                    <a:pt x="6834" y="13917"/>
                  </a:lnTo>
                  <a:cubicBezTo>
                    <a:pt x="7077" y="13998"/>
                    <a:pt x="7330" y="14079"/>
                    <a:pt x="7586" y="14079"/>
                  </a:cubicBezTo>
                  <a:cubicBezTo>
                    <a:pt x="7629" y="14079"/>
                    <a:pt x="7673" y="14077"/>
                    <a:pt x="7716" y="14072"/>
                  </a:cubicBezTo>
                  <a:cubicBezTo>
                    <a:pt x="7450" y="14014"/>
                    <a:pt x="7190" y="13927"/>
                    <a:pt x="6948" y="13815"/>
                  </a:cubicBezTo>
                  <a:cubicBezTo>
                    <a:pt x="6895" y="13648"/>
                    <a:pt x="6844" y="13477"/>
                    <a:pt x="6860" y="13304"/>
                  </a:cubicBezTo>
                  <a:lnTo>
                    <a:pt x="6860" y="13304"/>
                  </a:lnTo>
                  <a:cubicBezTo>
                    <a:pt x="6949" y="13455"/>
                    <a:pt x="7040" y="13606"/>
                    <a:pt x="7171" y="13731"/>
                  </a:cubicBezTo>
                  <a:cubicBezTo>
                    <a:pt x="7302" y="13854"/>
                    <a:pt x="7476" y="13950"/>
                    <a:pt x="7666" y="13954"/>
                  </a:cubicBezTo>
                  <a:cubicBezTo>
                    <a:pt x="7552" y="13819"/>
                    <a:pt x="7437" y="13684"/>
                    <a:pt x="7324" y="13549"/>
                  </a:cubicBezTo>
                  <a:cubicBezTo>
                    <a:pt x="7266" y="13481"/>
                    <a:pt x="7203" y="13397"/>
                    <a:pt x="7231" y="13314"/>
                  </a:cubicBezTo>
                  <a:lnTo>
                    <a:pt x="7231" y="13314"/>
                  </a:lnTo>
                  <a:cubicBezTo>
                    <a:pt x="7396" y="13377"/>
                    <a:pt x="7546" y="13474"/>
                    <a:pt x="7668" y="13593"/>
                  </a:cubicBezTo>
                  <a:cubicBezTo>
                    <a:pt x="7785" y="13711"/>
                    <a:pt x="7891" y="13859"/>
                    <a:pt x="8064" y="13898"/>
                  </a:cubicBezTo>
                  <a:cubicBezTo>
                    <a:pt x="8018" y="13769"/>
                    <a:pt x="7958" y="13645"/>
                    <a:pt x="7883" y="13529"/>
                  </a:cubicBezTo>
                  <a:lnTo>
                    <a:pt x="7883" y="13529"/>
                  </a:lnTo>
                  <a:cubicBezTo>
                    <a:pt x="8086" y="13670"/>
                    <a:pt x="8333" y="13760"/>
                    <a:pt x="8588" y="13786"/>
                  </a:cubicBezTo>
                  <a:cubicBezTo>
                    <a:pt x="8551" y="13729"/>
                    <a:pt x="8480" y="13700"/>
                    <a:pt x="8414" y="13671"/>
                  </a:cubicBezTo>
                  <a:cubicBezTo>
                    <a:pt x="8045" y="13512"/>
                    <a:pt x="7701" y="13308"/>
                    <a:pt x="7392" y="13069"/>
                  </a:cubicBezTo>
                  <a:lnTo>
                    <a:pt x="7392" y="13069"/>
                  </a:lnTo>
                  <a:cubicBezTo>
                    <a:pt x="7512" y="13101"/>
                    <a:pt x="7638" y="13118"/>
                    <a:pt x="7763" y="13118"/>
                  </a:cubicBezTo>
                  <a:cubicBezTo>
                    <a:pt x="7819" y="13118"/>
                    <a:pt x="7874" y="13115"/>
                    <a:pt x="7929" y="13108"/>
                  </a:cubicBezTo>
                  <a:cubicBezTo>
                    <a:pt x="7759" y="13047"/>
                    <a:pt x="7588" y="12983"/>
                    <a:pt x="7418" y="12922"/>
                  </a:cubicBezTo>
                  <a:cubicBezTo>
                    <a:pt x="7321" y="12887"/>
                    <a:pt x="7222" y="12849"/>
                    <a:pt x="7152" y="12780"/>
                  </a:cubicBezTo>
                  <a:lnTo>
                    <a:pt x="7152" y="12780"/>
                  </a:lnTo>
                  <a:cubicBezTo>
                    <a:pt x="7170" y="12782"/>
                    <a:pt x="7187" y="12783"/>
                    <a:pt x="7205" y="12783"/>
                  </a:cubicBezTo>
                  <a:cubicBezTo>
                    <a:pt x="7248" y="12783"/>
                    <a:pt x="7291" y="12777"/>
                    <a:pt x="7332" y="12767"/>
                  </a:cubicBezTo>
                  <a:cubicBezTo>
                    <a:pt x="7406" y="12820"/>
                    <a:pt x="7483" y="12873"/>
                    <a:pt x="7563" y="12922"/>
                  </a:cubicBezTo>
                  <a:cubicBezTo>
                    <a:pt x="7672" y="12990"/>
                    <a:pt x="7791" y="13056"/>
                    <a:pt x="7926" y="13070"/>
                  </a:cubicBezTo>
                  <a:cubicBezTo>
                    <a:pt x="7945" y="12952"/>
                    <a:pt x="7723" y="12918"/>
                    <a:pt x="7672" y="12807"/>
                  </a:cubicBezTo>
                  <a:lnTo>
                    <a:pt x="7672" y="12807"/>
                  </a:lnTo>
                  <a:cubicBezTo>
                    <a:pt x="7858" y="12897"/>
                    <a:pt x="8061" y="12990"/>
                    <a:pt x="8269" y="12990"/>
                  </a:cubicBezTo>
                  <a:cubicBezTo>
                    <a:pt x="8300" y="12990"/>
                    <a:pt x="8332" y="12988"/>
                    <a:pt x="8363" y="12983"/>
                  </a:cubicBezTo>
                  <a:cubicBezTo>
                    <a:pt x="8212" y="12912"/>
                    <a:pt x="8051" y="12846"/>
                    <a:pt x="7907" y="12764"/>
                  </a:cubicBezTo>
                  <a:cubicBezTo>
                    <a:pt x="7814" y="12709"/>
                    <a:pt x="7710" y="12603"/>
                    <a:pt x="7608" y="12571"/>
                  </a:cubicBezTo>
                  <a:lnTo>
                    <a:pt x="7608" y="12571"/>
                  </a:lnTo>
                  <a:cubicBezTo>
                    <a:pt x="7878" y="12649"/>
                    <a:pt x="8160" y="12694"/>
                    <a:pt x="8445" y="12704"/>
                  </a:cubicBezTo>
                  <a:cubicBezTo>
                    <a:pt x="8423" y="12626"/>
                    <a:pt x="8336" y="12581"/>
                    <a:pt x="8256" y="12544"/>
                  </a:cubicBezTo>
                  <a:cubicBezTo>
                    <a:pt x="7971" y="12414"/>
                    <a:pt x="7681" y="12287"/>
                    <a:pt x="7390" y="12168"/>
                  </a:cubicBezTo>
                  <a:lnTo>
                    <a:pt x="7390" y="12168"/>
                  </a:lnTo>
                  <a:cubicBezTo>
                    <a:pt x="7541" y="12200"/>
                    <a:pt x="7696" y="12215"/>
                    <a:pt x="7851" y="12215"/>
                  </a:cubicBezTo>
                  <a:cubicBezTo>
                    <a:pt x="7976" y="12215"/>
                    <a:pt x="8101" y="12205"/>
                    <a:pt x="8224" y="12186"/>
                  </a:cubicBezTo>
                  <a:cubicBezTo>
                    <a:pt x="8192" y="12177"/>
                    <a:pt x="8162" y="12170"/>
                    <a:pt x="8130" y="12161"/>
                  </a:cubicBezTo>
                  <a:lnTo>
                    <a:pt x="8130" y="12161"/>
                  </a:lnTo>
                  <a:cubicBezTo>
                    <a:pt x="8141" y="12163"/>
                    <a:pt x="8156" y="12164"/>
                    <a:pt x="8170" y="12164"/>
                  </a:cubicBezTo>
                  <a:cubicBezTo>
                    <a:pt x="8119" y="11945"/>
                    <a:pt x="7819" y="11843"/>
                    <a:pt x="7714" y="11640"/>
                  </a:cubicBezTo>
                  <a:lnTo>
                    <a:pt x="7714" y="11640"/>
                  </a:lnTo>
                  <a:cubicBezTo>
                    <a:pt x="7950" y="11778"/>
                    <a:pt x="8194" y="11920"/>
                    <a:pt x="8472" y="11946"/>
                  </a:cubicBezTo>
                  <a:cubicBezTo>
                    <a:pt x="8482" y="11892"/>
                    <a:pt x="8423" y="11850"/>
                    <a:pt x="8368" y="11826"/>
                  </a:cubicBezTo>
                  <a:cubicBezTo>
                    <a:pt x="8041" y="11659"/>
                    <a:pt x="7706" y="11502"/>
                    <a:pt x="7366" y="11358"/>
                  </a:cubicBezTo>
                  <a:cubicBezTo>
                    <a:pt x="7216" y="11296"/>
                    <a:pt x="7064" y="11240"/>
                    <a:pt x="6929" y="11150"/>
                  </a:cubicBezTo>
                  <a:cubicBezTo>
                    <a:pt x="6804" y="11065"/>
                    <a:pt x="6720" y="10954"/>
                    <a:pt x="6608" y="10861"/>
                  </a:cubicBezTo>
                  <a:lnTo>
                    <a:pt x="6608" y="10861"/>
                  </a:lnTo>
                  <a:cubicBezTo>
                    <a:pt x="6774" y="10996"/>
                    <a:pt x="6974" y="11140"/>
                    <a:pt x="7189" y="11140"/>
                  </a:cubicBezTo>
                  <a:cubicBezTo>
                    <a:pt x="7218" y="11140"/>
                    <a:pt x="7247" y="11137"/>
                    <a:pt x="7277" y="11131"/>
                  </a:cubicBezTo>
                  <a:cubicBezTo>
                    <a:pt x="6542" y="10741"/>
                    <a:pt x="6107" y="10157"/>
                    <a:pt x="5826" y="9482"/>
                  </a:cubicBezTo>
                  <a:lnTo>
                    <a:pt x="5825" y="9411"/>
                  </a:lnTo>
                  <a:lnTo>
                    <a:pt x="5825" y="9411"/>
                  </a:lnTo>
                  <a:cubicBezTo>
                    <a:pt x="5925" y="9614"/>
                    <a:pt x="6049" y="9809"/>
                    <a:pt x="6192" y="9990"/>
                  </a:cubicBezTo>
                  <a:cubicBezTo>
                    <a:pt x="6335" y="10170"/>
                    <a:pt x="6513" y="10318"/>
                    <a:pt x="6669" y="10485"/>
                  </a:cubicBezTo>
                  <a:cubicBezTo>
                    <a:pt x="6843" y="10673"/>
                    <a:pt x="7046" y="10841"/>
                    <a:pt x="7270" y="10985"/>
                  </a:cubicBezTo>
                  <a:cubicBezTo>
                    <a:pt x="7292" y="10999"/>
                    <a:pt x="7322" y="11011"/>
                    <a:pt x="7347" y="11011"/>
                  </a:cubicBezTo>
                  <a:cubicBezTo>
                    <a:pt x="7364" y="11011"/>
                    <a:pt x="7378" y="11006"/>
                    <a:pt x="7386" y="10992"/>
                  </a:cubicBezTo>
                  <a:cubicBezTo>
                    <a:pt x="7398" y="10973"/>
                    <a:pt x="7385" y="10950"/>
                    <a:pt x="7372" y="10933"/>
                  </a:cubicBezTo>
                  <a:cubicBezTo>
                    <a:pt x="7299" y="10824"/>
                    <a:pt x="7228" y="10712"/>
                    <a:pt x="7155" y="10603"/>
                  </a:cubicBezTo>
                  <a:lnTo>
                    <a:pt x="7155" y="10603"/>
                  </a:lnTo>
                  <a:cubicBezTo>
                    <a:pt x="7225" y="10661"/>
                    <a:pt x="7293" y="10719"/>
                    <a:pt x="7361" y="10777"/>
                  </a:cubicBezTo>
                  <a:cubicBezTo>
                    <a:pt x="7536" y="10925"/>
                    <a:pt x="7710" y="11072"/>
                    <a:pt x="7907" y="11195"/>
                  </a:cubicBezTo>
                  <a:cubicBezTo>
                    <a:pt x="7955" y="11225"/>
                    <a:pt x="8014" y="11254"/>
                    <a:pt x="8071" y="11254"/>
                  </a:cubicBezTo>
                  <a:cubicBezTo>
                    <a:pt x="8087" y="11254"/>
                    <a:pt x="8104" y="11252"/>
                    <a:pt x="8119" y="11246"/>
                  </a:cubicBezTo>
                  <a:cubicBezTo>
                    <a:pt x="8073" y="11155"/>
                    <a:pt x="8025" y="11066"/>
                    <a:pt x="7976" y="10976"/>
                  </a:cubicBezTo>
                  <a:lnTo>
                    <a:pt x="7976" y="10976"/>
                  </a:lnTo>
                  <a:cubicBezTo>
                    <a:pt x="8184" y="11071"/>
                    <a:pt x="8412" y="11210"/>
                    <a:pt x="8655" y="11210"/>
                  </a:cubicBezTo>
                  <a:cubicBezTo>
                    <a:pt x="8663" y="11210"/>
                    <a:pt x="8670" y="11210"/>
                    <a:pt x="8677" y="11210"/>
                  </a:cubicBezTo>
                  <a:cubicBezTo>
                    <a:pt x="8443" y="11039"/>
                    <a:pt x="8234" y="10901"/>
                    <a:pt x="7955" y="10802"/>
                  </a:cubicBezTo>
                  <a:cubicBezTo>
                    <a:pt x="7785" y="10741"/>
                    <a:pt x="7621" y="10668"/>
                    <a:pt x="7463" y="10587"/>
                  </a:cubicBezTo>
                  <a:cubicBezTo>
                    <a:pt x="7327" y="10516"/>
                    <a:pt x="7189" y="10388"/>
                    <a:pt x="7045" y="10334"/>
                  </a:cubicBezTo>
                  <a:lnTo>
                    <a:pt x="7045" y="10334"/>
                  </a:lnTo>
                  <a:cubicBezTo>
                    <a:pt x="7153" y="10374"/>
                    <a:pt x="7272" y="10415"/>
                    <a:pt x="7386" y="10415"/>
                  </a:cubicBezTo>
                  <a:cubicBezTo>
                    <a:pt x="7433" y="10415"/>
                    <a:pt x="7479" y="10409"/>
                    <a:pt x="7523" y="10392"/>
                  </a:cubicBezTo>
                  <a:cubicBezTo>
                    <a:pt x="6934" y="10156"/>
                    <a:pt x="6413" y="9780"/>
                    <a:pt x="6014" y="9322"/>
                  </a:cubicBezTo>
                  <a:lnTo>
                    <a:pt x="6014" y="9322"/>
                  </a:lnTo>
                  <a:cubicBezTo>
                    <a:pt x="6361" y="9669"/>
                    <a:pt x="6802" y="9947"/>
                    <a:pt x="7293" y="10122"/>
                  </a:cubicBezTo>
                  <a:cubicBezTo>
                    <a:pt x="7345" y="10141"/>
                    <a:pt x="7407" y="10157"/>
                    <a:pt x="7463" y="10157"/>
                  </a:cubicBezTo>
                  <a:cubicBezTo>
                    <a:pt x="7511" y="10157"/>
                    <a:pt x="7555" y="10145"/>
                    <a:pt x="7587" y="10114"/>
                  </a:cubicBezTo>
                  <a:cubicBezTo>
                    <a:pt x="7364" y="10006"/>
                    <a:pt x="7152" y="9872"/>
                    <a:pt x="6923" y="9785"/>
                  </a:cubicBezTo>
                  <a:cubicBezTo>
                    <a:pt x="6720" y="9707"/>
                    <a:pt x="6528" y="9598"/>
                    <a:pt x="6357" y="9473"/>
                  </a:cubicBezTo>
                  <a:cubicBezTo>
                    <a:pt x="6143" y="9318"/>
                    <a:pt x="5956" y="9133"/>
                    <a:pt x="5805" y="8926"/>
                  </a:cubicBezTo>
                  <a:lnTo>
                    <a:pt x="5802" y="8815"/>
                  </a:lnTo>
                  <a:lnTo>
                    <a:pt x="5802" y="8815"/>
                  </a:lnTo>
                  <a:cubicBezTo>
                    <a:pt x="5863" y="8908"/>
                    <a:pt x="5934" y="8997"/>
                    <a:pt x="6020" y="9075"/>
                  </a:cubicBezTo>
                  <a:cubicBezTo>
                    <a:pt x="6052" y="9106"/>
                    <a:pt x="6086" y="9135"/>
                    <a:pt x="6134" y="9143"/>
                  </a:cubicBezTo>
                  <a:cubicBezTo>
                    <a:pt x="6131" y="9074"/>
                    <a:pt x="6121" y="9003"/>
                    <a:pt x="6101" y="8936"/>
                  </a:cubicBezTo>
                  <a:lnTo>
                    <a:pt x="6101" y="8936"/>
                  </a:lnTo>
                  <a:cubicBezTo>
                    <a:pt x="6175" y="9027"/>
                    <a:pt x="6251" y="9119"/>
                    <a:pt x="6326" y="9209"/>
                  </a:cubicBezTo>
                  <a:cubicBezTo>
                    <a:pt x="6378" y="9271"/>
                    <a:pt x="6444" y="9338"/>
                    <a:pt x="6534" y="9345"/>
                  </a:cubicBezTo>
                  <a:cubicBezTo>
                    <a:pt x="6542" y="9328"/>
                    <a:pt x="6529" y="9308"/>
                    <a:pt x="6516" y="9292"/>
                  </a:cubicBezTo>
                  <a:cubicBezTo>
                    <a:pt x="6455" y="9202"/>
                    <a:pt x="6391" y="9113"/>
                    <a:pt x="6330" y="9023"/>
                  </a:cubicBezTo>
                  <a:lnTo>
                    <a:pt x="6330" y="9023"/>
                  </a:lnTo>
                  <a:cubicBezTo>
                    <a:pt x="6580" y="9308"/>
                    <a:pt x="6905" y="9543"/>
                    <a:pt x="7274" y="9708"/>
                  </a:cubicBezTo>
                  <a:cubicBezTo>
                    <a:pt x="7319" y="9730"/>
                    <a:pt x="7369" y="9749"/>
                    <a:pt x="7419" y="9749"/>
                  </a:cubicBezTo>
                  <a:cubicBezTo>
                    <a:pt x="7430" y="9749"/>
                    <a:pt x="7441" y="9748"/>
                    <a:pt x="7451" y="9746"/>
                  </a:cubicBezTo>
                  <a:cubicBezTo>
                    <a:pt x="7370" y="9647"/>
                    <a:pt x="7282" y="9550"/>
                    <a:pt x="7189" y="9460"/>
                  </a:cubicBezTo>
                  <a:lnTo>
                    <a:pt x="7189" y="9460"/>
                  </a:lnTo>
                  <a:cubicBezTo>
                    <a:pt x="7504" y="9674"/>
                    <a:pt x="7865" y="9875"/>
                    <a:pt x="8270" y="9883"/>
                  </a:cubicBezTo>
                  <a:cubicBezTo>
                    <a:pt x="8051" y="9764"/>
                    <a:pt x="7835" y="9640"/>
                    <a:pt x="7623" y="9511"/>
                  </a:cubicBezTo>
                  <a:cubicBezTo>
                    <a:pt x="7515" y="9446"/>
                    <a:pt x="7412" y="9380"/>
                    <a:pt x="7306" y="9313"/>
                  </a:cubicBezTo>
                  <a:cubicBezTo>
                    <a:pt x="7263" y="9286"/>
                    <a:pt x="7038" y="9175"/>
                    <a:pt x="7035" y="9129"/>
                  </a:cubicBezTo>
                  <a:lnTo>
                    <a:pt x="7035" y="9129"/>
                  </a:lnTo>
                  <a:cubicBezTo>
                    <a:pt x="7174" y="9177"/>
                    <a:pt x="7318" y="9215"/>
                    <a:pt x="7463" y="9242"/>
                  </a:cubicBezTo>
                  <a:cubicBezTo>
                    <a:pt x="7369" y="9207"/>
                    <a:pt x="7293" y="9139"/>
                    <a:pt x="7257" y="9056"/>
                  </a:cubicBezTo>
                  <a:lnTo>
                    <a:pt x="7257" y="9056"/>
                  </a:lnTo>
                  <a:cubicBezTo>
                    <a:pt x="7431" y="9141"/>
                    <a:pt x="7619" y="9225"/>
                    <a:pt x="7813" y="9225"/>
                  </a:cubicBezTo>
                  <a:cubicBezTo>
                    <a:pt x="7842" y="9225"/>
                    <a:pt x="7872" y="9223"/>
                    <a:pt x="7902" y="9219"/>
                  </a:cubicBezTo>
                  <a:lnTo>
                    <a:pt x="7902" y="9219"/>
                  </a:lnTo>
                  <a:cubicBezTo>
                    <a:pt x="7899" y="9219"/>
                    <a:pt x="7897" y="9219"/>
                    <a:pt x="7895" y="9219"/>
                  </a:cubicBezTo>
                  <a:cubicBezTo>
                    <a:pt x="7840" y="9219"/>
                    <a:pt x="7715" y="9143"/>
                    <a:pt x="7669" y="9122"/>
                  </a:cubicBezTo>
                  <a:cubicBezTo>
                    <a:pt x="7576" y="9082"/>
                    <a:pt x="7485" y="9039"/>
                    <a:pt x="7393" y="8994"/>
                  </a:cubicBezTo>
                  <a:cubicBezTo>
                    <a:pt x="7086" y="8839"/>
                    <a:pt x="6746" y="8783"/>
                    <a:pt x="6463" y="8574"/>
                  </a:cubicBezTo>
                  <a:lnTo>
                    <a:pt x="6463" y="8574"/>
                  </a:lnTo>
                  <a:cubicBezTo>
                    <a:pt x="6679" y="8605"/>
                    <a:pt x="6898" y="8621"/>
                    <a:pt x="7117" y="8621"/>
                  </a:cubicBezTo>
                  <a:cubicBezTo>
                    <a:pt x="7143" y="8621"/>
                    <a:pt x="7169" y="8621"/>
                    <a:pt x="7196" y="8621"/>
                  </a:cubicBezTo>
                  <a:cubicBezTo>
                    <a:pt x="6929" y="8487"/>
                    <a:pt x="6592" y="8507"/>
                    <a:pt x="6329" y="8369"/>
                  </a:cubicBezTo>
                  <a:cubicBezTo>
                    <a:pt x="6060" y="8227"/>
                    <a:pt x="5880" y="7953"/>
                    <a:pt x="5761" y="7675"/>
                  </a:cubicBezTo>
                  <a:lnTo>
                    <a:pt x="5757" y="7521"/>
                  </a:lnTo>
                  <a:lnTo>
                    <a:pt x="5757" y="7521"/>
                  </a:lnTo>
                  <a:cubicBezTo>
                    <a:pt x="5789" y="7616"/>
                    <a:pt x="5826" y="7712"/>
                    <a:pt x="5874" y="7805"/>
                  </a:cubicBezTo>
                  <a:cubicBezTo>
                    <a:pt x="5876" y="7667"/>
                    <a:pt x="5880" y="7529"/>
                    <a:pt x="5882" y="7391"/>
                  </a:cubicBezTo>
                  <a:cubicBezTo>
                    <a:pt x="5932" y="7582"/>
                    <a:pt x="6044" y="7713"/>
                    <a:pt x="6140" y="7884"/>
                  </a:cubicBezTo>
                  <a:cubicBezTo>
                    <a:pt x="6245" y="8075"/>
                    <a:pt x="6359" y="8247"/>
                    <a:pt x="6534" y="8396"/>
                  </a:cubicBezTo>
                  <a:cubicBezTo>
                    <a:pt x="6564" y="8351"/>
                    <a:pt x="6534" y="8294"/>
                    <a:pt x="6506" y="8247"/>
                  </a:cubicBezTo>
                  <a:cubicBezTo>
                    <a:pt x="6423" y="8104"/>
                    <a:pt x="6370" y="7946"/>
                    <a:pt x="6352" y="7786"/>
                  </a:cubicBezTo>
                  <a:lnTo>
                    <a:pt x="6352" y="7786"/>
                  </a:lnTo>
                  <a:cubicBezTo>
                    <a:pt x="6355" y="7808"/>
                    <a:pt x="6450" y="7890"/>
                    <a:pt x="6467" y="7916"/>
                  </a:cubicBezTo>
                  <a:cubicBezTo>
                    <a:pt x="6500" y="7972"/>
                    <a:pt x="6512" y="8030"/>
                    <a:pt x="6555" y="8086"/>
                  </a:cubicBezTo>
                  <a:cubicBezTo>
                    <a:pt x="6648" y="8200"/>
                    <a:pt x="6776" y="8300"/>
                    <a:pt x="6932" y="8338"/>
                  </a:cubicBezTo>
                  <a:cubicBezTo>
                    <a:pt x="6932" y="8320"/>
                    <a:pt x="6933" y="8287"/>
                    <a:pt x="6919" y="8271"/>
                  </a:cubicBezTo>
                  <a:cubicBezTo>
                    <a:pt x="6813" y="8155"/>
                    <a:pt x="6705" y="8038"/>
                    <a:pt x="6600" y="7922"/>
                  </a:cubicBezTo>
                  <a:lnTo>
                    <a:pt x="6600" y="7922"/>
                  </a:lnTo>
                  <a:cubicBezTo>
                    <a:pt x="6889" y="8133"/>
                    <a:pt x="7226" y="8307"/>
                    <a:pt x="7597" y="8336"/>
                  </a:cubicBezTo>
                  <a:cubicBezTo>
                    <a:pt x="7536" y="8284"/>
                    <a:pt x="7457" y="8250"/>
                    <a:pt x="7382" y="8217"/>
                  </a:cubicBezTo>
                  <a:cubicBezTo>
                    <a:pt x="6948" y="8018"/>
                    <a:pt x="6560" y="7735"/>
                    <a:pt x="6253" y="7397"/>
                  </a:cubicBezTo>
                  <a:cubicBezTo>
                    <a:pt x="6084" y="7205"/>
                    <a:pt x="5947" y="6977"/>
                    <a:pt x="5840" y="6737"/>
                  </a:cubicBezTo>
                  <a:lnTo>
                    <a:pt x="5840" y="6737"/>
                  </a:lnTo>
                  <a:cubicBezTo>
                    <a:pt x="6049" y="7060"/>
                    <a:pt x="6371" y="7338"/>
                    <a:pt x="6721" y="7564"/>
                  </a:cubicBezTo>
                  <a:cubicBezTo>
                    <a:pt x="6625" y="7456"/>
                    <a:pt x="6551" y="7334"/>
                    <a:pt x="6505" y="7205"/>
                  </a:cubicBezTo>
                  <a:lnTo>
                    <a:pt x="6505" y="7205"/>
                  </a:lnTo>
                  <a:cubicBezTo>
                    <a:pt x="6728" y="7456"/>
                    <a:pt x="7009" y="7667"/>
                    <a:pt x="7327" y="7813"/>
                  </a:cubicBezTo>
                  <a:cubicBezTo>
                    <a:pt x="7379" y="7838"/>
                    <a:pt x="7441" y="7860"/>
                    <a:pt x="7498" y="7860"/>
                  </a:cubicBezTo>
                  <a:cubicBezTo>
                    <a:pt x="7535" y="7860"/>
                    <a:pt x="7569" y="7851"/>
                    <a:pt x="7597" y="7829"/>
                  </a:cubicBezTo>
                  <a:lnTo>
                    <a:pt x="6807" y="7275"/>
                  </a:lnTo>
                  <a:lnTo>
                    <a:pt x="6807" y="7275"/>
                  </a:lnTo>
                  <a:cubicBezTo>
                    <a:pt x="6984" y="7366"/>
                    <a:pt x="7180" y="7462"/>
                    <a:pt x="7379" y="7462"/>
                  </a:cubicBezTo>
                  <a:cubicBezTo>
                    <a:pt x="7419" y="7462"/>
                    <a:pt x="7460" y="7458"/>
                    <a:pt x="7501" y="7449"/>
                  </a:cubicBezTo>
                  <a:cubicBezTo>
                    <a:pt x="6781" y="7113"/>
                    <a:pt x="6159" y="6609"/>
                    <a:pt x="5706" y="6007"/>
                  </a:cubicBezTo>
                  <a:lnTo>
                    <a:pt x="5694" y="5673"/>
                  </a:lnTo>
                  <a:lnTo>
                    <a:pt x="5694" y="5673"/>
                  </a:lnTo>
                  <a:cubicBezTo>
                    <a:pt x="5752" y="5815"/>
                    <a:pt x="5825" y="5952"/>
                    <a:pt x="5911" y="6079"/>
                  </a:cubicBezTo>
                  <a:cubicBezTo>
                    <a:pt x="5902" y="5927"/>
                    <a:pt x="5899" y="5773"/>
                    <a:pt x="5903" y="5619"/>
                  </a:cubicBezTo>
                  <a:lnTo>
                    <a:pt x="5903" y="5619"/>
                  </a:lnTo>
                  <a:cubicBezTo>
                    <a:pt x="5963" y="5955"/>
                    <a:pt x="6159" y="6271"/>
                    <a:pt x="6447" y="6496"/>
                  </a:cubicBezTo>
                  <a:cubicBezTo>
                    <a:pt x="6425" y="6354"/>
                    <a:pt x="6402" y="6213"/>
                    <a:pt x="6378" y="6071"/>
                  </a:cubicBezTo>
                  <a:lnTo>
                    <a:pt x="6378" y="6071"/>
                  </a:lnTo>
                  <a:cubicBezTo>
                    <a:pt x="6480" y="6281"/>
                    <a:pt x="6673" y="6454"/>
                    <a:pt x="6907" y="6547"/>
                  </a:cubicBezTo>
                  <a:cubicBezTo>
                    <a:pt x="6853" y="6411"/>
                    <a:pt x="6741" y="6300"/>
                    <a:pt x="6643" y="6187"/>
                  </a:cubicBezTo>
                  <a:cubicBezTo>
                    <a:pt x="6354" y="5866"/>
                    <a:pt x="6081" y="5512"/>
                    <a:pt x="5876" y="5134"/>
                  </a:cubicBezTo>
                  <a:lnTo>
                    <a:pt x="5876" y="5134"/>
                  </a:lnTo>
                  <a:cubicBezTo>
                    <a:pt x="5883" y="5141"/>
                    <a:pt x="5889" y="5150"/>
                    <a:pt x="5896" y="5160"/>
                  </a:cubicBezTo>
                  <a:cubicBezTo>
                    <a:pt x="5906" y="5114"/>
                    <a:pt x="5903" y="5066"/>
                    <a:pt x="5883" y="5024"/>
                  </a:cubicBezTo>
                  <a:lnTo>
                    <a:pt x="5883" y="5024"/>
                  </a:lnTo>
                  <a:cubicBezTo>
                    <a:pt x="5934" y="5067"/>
                    <a:pt x="5953" y="5136"/>
                    <a:pt x="5975" y="5199"/>
                  </a:cubicBezTo>
                  <a:cubicBezTo>
                    <a:pt x="6027" y="5350"/>
                    <a:pt x="6127" y="5490"/>
                    <a:pt x="6266" y="5574"/>
                  </a:cubicBezTo>
                  <a:cubicBezTo>
                    <a:pt x="6280" y="5545"/>
                    <a:pt x="6266" y="5510"/>
                    <a:pt x="6253" y="5480"/>
                  </a:cubicBezTo>
                  <a:cubicBezTo>
                    <a:pt x="6232" y="5429"/>
                    <a:pt x="6211" y="5378"/>
                    <a:pt x="6190" y="5327"/>
                  </a:cubicBezTo>
                  <a:lnTo>
                    <a:pt x="6190" y="5327"/>
                  </a:lnTo>
                  <a:cubicBezTo>
                    <a:pt x="6332" y="5519"/>
                    <a:pt x="6468" y="5709"/>
                    <a:pt x="6661" y="5860"/>
                  </a:cubicBezTo>
                  <a:cubicBezTo>
                    <a:pt x="6689" y="5882"/>
                    <a:pt x="6730" y="5897"/>
                    <a:pt x="6764" y="5897"/>
                  </a:cubicBezTo>
                  <a:cubicBezTo>
                    <a:pt x="6794" y="5897"/>
                    <a:pt x="6818" y="5886"/>
                    <a:pt x="6821" y="5857"/>
                  </a:cubicBezTo>
                  <a:cubicBezTo>
                    <a:pt x="6824" y="5838"/>
                    <a:pt x="6814" y="5821"/>
                    <a:pt x="6804" y="5802"/>
                  </a:cubicBezTo>
                  <a:cubicBezTo>
                    <a:pt x="6769" y="5744"/>
                    <a:pt x="6731" y="5690"/>
                    <a:pt x="6689" y="5637"/>
                  </a:cubicBezTo>
                  <a:lnTo>
                    <a:pt x="6689" y="5637"/>
                  </a:lnTo>
                  <a:cubicBezTo>
                    <a:pt x="6821" y="5737"/>
                    <a:pt x="6969" y="5818"/>
                    <a:pt x="7125" y="5879"/>
                  </a:cubicBezTo>
                  <a:cubicBezTo>
                    <a:pt x="7162" y="5893"/>
                    <a:pt x="7205" y="5903"/>
                    <a:pt x="7245" y="5903"/>
                  </a:cubicBezTo>
                  <a:cubicBezTo>
                    <a:pt x="7289" y="5903"/>
                    <a:pt x="7330" y="5890"/>
                    <a:pt x="7351" y="5853"/>
                  </a:cubicBezTo>
                  <a:cubicBezTo>
                    <a:pt x="6978" y="5683"/>
                    <a:pt x="6595" y="5506"/>
                    <a:pt x="6306" y="5218"/>
                  </a:cubicBezTo>
                  <a:cubicBezTo>
                    <a:pt x="6052" y="4964"/>
                    <a:pt x="5812" y="4732"/>
                    <a:pt x="5645" y="4299"/>
                  </a:cubicBezTo>
                  <a:lnTo>
                    <a:pt x="5629" y="3817"/>
                  </a:lnTo>
                  <a:lnTo>
                    <a:pt x="5629" y="3817"/>
                  </a:lnTo>
                  <a:cubicBezTo>
                    <a:pt x="5670" y="4058"/>
                    <a:pt x="5713" y="4303"/>
                    <a:pt x="5837" y="4518"/>
                  </a:cubicBezTo>
                  <a:cubicBezTo>
                    <a:pt x="5903" y="4637"/>
                    <a:pt x="5992" y="4743"/>
                    <a:pt x="6099" y="4833"/>
                  </a:cubicBezTo>
                  <a:cubicBezTo>
                    <a:pt x="6099" y="4746"/>
                    <a:pt x="6107" y="4659"/>
                    <a:pt x="6117" y="4572"/>
                  </a:cubicBezTo>
                  <a:cubicBezTo>
                    <a:pt x="6207" y="4677"/>
                    <a:pt x="6296" y="4783"/>
                    <a:pt x="6383" y="4889"/>
                  </a:cubicBezTo>
                  <a:lnTo>
                    <a:pt x="6312" y="4492"/>
                  </a:lnTo>
                  <a:lnTo>
                    <a:pt x="6312" y="4492"/>
                  </a:lnTo>
                  <a:cubicBezTo>
                    <a:pt x="6436" y="4669"/>
                    <a:pt x="6638" y="4806"/>
                    <a:pt x="6863" y="4864"/>
                  </a:cubicBezTo>
                  <a:cubicBezTo>
                    <a:pt x="6811" y="4741"/>
                    <a:pt x="6698" y="4645"/>
                    <a:pt x="6593" y="4552"/>
                  </a:cubicBezTo>
                  <a:cubicBezTo>
                    <a:pt x="6233" y="4238"/>
                    <a:pt x="5885" y="3894"/>
                    <a:pt x="5706" y="3473"/>
                  </a:cubicBezTo>
                  <a:cubicBezTo>
                    <a:pt x="5673" y="3397"/>
                    <a:pt x="5644" y="3316"/>
                    <a:pt x="5607" y="3240"/>
                  </a:cubicBezTo>
                  <a:lnTo>
                    <a:pt x="5607" y="3216"/>
                  </a:lnTo>
                  <a:cubicBezTo>
                    <a:pt x="5702" y="3492"/>
                    <a:pt x="5899" y="3785"/>
                    <a:pt x="6098" y="3985"/>
                  </a:cubicBezTo>
                  <a:cubicBezTo>
                    <a:pt x="6113" y="3927"/>
                    <a:pt x="6129" y="3871"/>
                    <a:pt x="6143" y="3813"/>
                  </a:cubicBezTo>
                  <a:cubicBezTo>
                    <a:pt x="6207" y="3985"/>
                    <a:pt x="6348" y="4134"/>
                    <a:pt x="6528" y="4221"/>
                  </a:cubicBezTo>
                  <a:cubicBezTo>
                    <a:pt x="6528" y="4151"/>
                    <a:pt x="6513" y="4078"/>
                    <a:pt x="6486" y="4013"/>
                  </a:cubicBezTo>
                  <a:lnTo>
                    <a:pt x="6486" y="4013"/>
                  </a:lnTo>
                  <a:cubicBezTo>
                    <a:pt x="6571" y="4123"/>
                    <a:pt x="6715" y="4195"/>
                    <a:pt x="6866" y="4202"/>
                  </a:cubicBezTo>
                  <a:cubicBezTo>
                    <a:pt x="6788" y="4104"/>
                    <a:pt x="6659" y="4057"/>
                    <a:pt x="6547" y="3994"/>
                  </a:cubicBezTo>
                  <a:cubicBezTo>
                    <a:pt x="6226" y="3821"/>
                    <a:pt x="5996" y="3544"/>
                    <a:pt x="5774" y="3274"/>
                  </a:cubicBezTo>
                  <a:lnTo>
                    <a:pt x="5655" y="3127"/>
                  </a:lnTo>
                  <a:cubicBezTo>
                    <a:pt x="5659" y="3073"/>
                    <a:pt x="5665" y="3020"/>
                    <a:pt x="5671" y="2967"/>
                  </a:cubicBezTo>
                  <a:cubicBezTo>
                    <a:pt x="5728" y="3088"/>
                    <a:pt x="5821" y="3197"/>
                    <a:pt x="5938" y="3277"/>
                  </a:cubicBezTo>
                  <a:cubicBezTo>
                    <a:pt x="5953" y="3287"/>
                    <a:pt x="5972" y="3296"/>
                    <a:pt x="5988" y="3296"/>
                  </a:cubicBezTo>
                  <a:cubicBezTo>
                    <a:pt x="5999" y="3296"/>
                    <a:pt x="6009" y="3292"/>
                    <a:pt x="6015" y="3284"/>
                  </a:cubicBezTo>
                  <a:cubicBezTo>
                    <a:pt x="6030" y="3267"/>
                    <a:pt x="6015" y="3243"/>
                    <a:pt x="6002" y="3224"/>
                  </a:cubicBezTo>
                  <a:cubicBezTo>
                    <a:pt x="5962" y="3178"/>
                    <a:pt x="5922" y="3129"/>
                    <a:pt x="5880" y="3081"/>
                  </a:cubicBezTo>
                  <a:cubicBezTo>
                    <a:pt x="5881" y="3081"/>
                    <a:pt x="5882" y="3081"/>
                    <a:pt x="5883" y="3081"/>
                  </a:cubicBezTo>
                  <a:cubicBezTo>
                    <a:pt x="5962" y="3081"/>
                    <a:pt x="6023" y="3136"/>
                    <a:pt x="6084" y="3181"/>
                  </a:cubicBezTo>
                  <a:cubicBezTo>
                    <a:pt x="6127" y="3214"/>
                    <a:pt x="6185" y="3244"/>
                    <a:pt x="6240" y="3244"/>
                  </a:cubicBezTo>
                  <a:cubicBezTo>
                    <a:pt x="6260" y="3244"/>
                    <a:pt x="6280" y="3240"/>
                    <a:pt x="6298" y="3230"/>
                  </a:cubicBezTo>
                  <a:cubicBezTo>
                    <a:pt x="6224" y="3142"/>
                    <a:pt x="6099" y="3101"/>
                    <a:pt x="5998" y="3037"/>
                  </a:cubicBezTo>
                  <a:cubicBezTo>
                    <a:pt x="5844" y="2941"/>
                    <a:pt x="5745" y="2789"/>
                    <a:pt x="5691" y="2628"/>
                  </a:cubicBezTo>
                  <a:cubicBezTo>
                    <a:pt x="5657" y="2526"/>
                    <a:pt x="5609" y="2420"/>
                    <a:pt x="5577" y="2314"/>
                  </a:cubicBezTo>
                  <a:lnTo>
                    <a:pt x="5577" y="2294"/>
                  </a:lnTo>
                  <a:cubicBezTo>
                    <a:pt x="5675" y="2546"/>
                    <a:pt x="5863" y="2771"/>
                    <a:pt x="6114" y="2918"/>
                  </a:cubicBezTo>
                  <a:cubicBezTo>
                    <a:pt x="6145" y="2936"/>
                    <a:pt x="6179" y="2954"/>
                    <a:pt x="6216" y="2954"/>
                  </a:cubicBezTo>
                  <a:cubicBezTo>
                    <a:pt x="6221" y="2954"/>
                    <a:pt x="6225" y="2953"/>
                    <a:pt x="6229" y="2953"/>
                  </a:cubicBezTo>
                  <a:cubicBezTo>
                    <a:pt x="6264" y="2948"/>
                    <a:pt x="6295" y="2913"/>
                    <a:pt x="6285" y="2884"/>
                  </a:cubicBezTo>
                  <a:lnTo>
                    <a:pt x="6285" y="2884"/>
                  </a:lnTo>
                  <a:cubicBezTo>
                    <a:pt x="6336" y="2973"/>
                    <a:pt x="6450" y="3028"/>
                    <a:pt x="6562" y="3028"/>
                  </a:cubicBezTo>
                  <a:cubicBezTo>
                    <a:pt x="6604" y="3028"/>
                    <a:pt x="6645" y="3020"/>
                    <a:pt x="6683" y="3004"/>
                  </a:cubicBezTo>
                  <a:cubicBezTo>
                    <a:pt x="6447" y="2874"/>
                    <a:pt x="6214" y="2731"/>
                    <a:pt x="6018" y="2555"/>
                  </a:cubicBezTo>
                  <a:cubicBezTo>
                    <a:pt x="5845" y="2398"/>
                    <a:pt x="5657" y="2140"/>
                    <a:pt x="5564" y="1915"/>
                  </a:cubicBezTo>
                  <a:lnTo>
                    <a:pt x="5562" y="1846"/>
                  </a:lnTo>
                  <a:lnTo>
                    <a:pt x="5562" y="1846"/>
                  </a:lnTo>
                  <a:cubicBezTo>
                    <a:pt x="5662" y="2048"/>
                    <a:pt x="5811" y="2201"/>
                    <a:pt x="5993" y="2337"/>
                  </a:cubicBezTo>
                  <a:cubicBezTo>
                    <a:pt x="6030" y="2365"/>
                    <a:pt x="6070" y="2391"/>
                    <a:pt x="6117" y="2401"/>
                  </a:cubicBezTo>
                  <a:cubicBezTo>
                    <a:pt x="6121" y="2402"/>
                    <a:pt x="6125" y="2402"/>
                    <a:pt x="6128" y="2402"/>
                  </a:cubicBezTo>
                  <a:cubicBezTo>
                    <a:pt x="6138" y="2402"/>
                    <a:pt x="6147" y="2400"/>
                    <a:pt x="6152" y="2394"/>
                  </a:cubicBezTo>
                  <a:cubicBezTo>
                    <a:pt x="6159" y="2384"/>
                    <a:pt x="6153" y="2372"/>
                    <a:pt x="6149" y="2362"/>
                  </a:cubicBezTo>
                  <a:cubicBezTo>
                    <a:pt x="6123" y="2318"/>
                    <a:pt x="6098" y="2275"/>
                    <a:pt x="6070" y="2231"/>
                  </a:cubicBezTo>
                  <a:lnTo>
                    <a:pt x="6070" y="2231"/>
                  </a:lnTo>
                  <a:cubicBezTo>
                    <a:pt x="6181" y="2268"/>
                    <a:pt x="6273" y="2367"/>
                    <a:pt x="6389" y="2367"/>
                  </a:cubicBezTo>
                  <a:cubicBezTo>
                    <a:pt x="6396" y="2367"/>
                    <a:pt x="6403" y="2367"/>
                    <a:pt x="6410" y="2366"/>
                  </a:cubicBezTo>
                  <a:cubicBezTo>
                    <a:pt x="6217" y="2267"/>
                    <a:pt x="6023" y="2170"/>
                    <a:pt x="5860" y="2035"/>
                  </a:cubicBezTo>
                  <a:cubicBezTo>
                    <a:pt x="5725" y="1926"/>
                    <a:pt x="5613" y="1791"/>
                    <a:pt x="5556" y="1636"/>
                  </a:cubicBezTo>
                  <a:lnTo>
                    <a:pt x="5543" y="1247"/>
                  </a:lnTo>
                  <a:lnTo>
                    <a:pt x="5543" y="1247"/>
                  </a:lnTo>
                  <a:cubicBezTo>
                    <a:pt x="5594" y="1406"/>
                    <a:pt x="5700" y="1553"/>
                    <a:pt x="5845" y="1656"/>
                  </a:cubicBezTo>
                  <a:cubicBezTo>
                    <a:pt x="5851" y="1602"/>
                    <a:pt x="5856" y="1546"/>
                    <a:pt x="5861" y="1491"/>
                  </a:cubicBezTo>
                  <a:cubicBezTo>
                    <a:pt x="5941" y="1533"/>
                    <a:pt x="5986" y="1613"/>
                    <a:pt x="6049" y="1676"/>
                  </a:cubicBezTo>
                  <a:cubicBezTo>
                    <a:pt x="6093" y="1721"/>
                    <a:pt x="6163" y="1760"/>
                    <a:pt x="6227" y="1760"/>
                  </a:cubicBezTo>
                  <a:cubicBezTo>
                    <a:pt x="6251" y="1760"/>
                    <a:pt x="6273" y="1755"/>
                    <a:pt x="6294" y="1743"/>
                  </a:cubicBezTo>
                  <a:cubicBezTo>
                    <a:pt x="6078" y="1589"/>
                    <a:pt x="5869" y="1421"/>
                    <a:pt x="5722" y="1213"/>
                  </a:cubicBezTo>
                  <a:cubicBezTo>
                    <a:pt x="5636" y="1094"/>
                    <a:pt x="5565" y="952"/>
                    <a:pt x="5529" y="807"/>
                  </a:cubicBezTo>
                  <a:lnTo>
                    <a:pt x="5514" y="394"/>
                  </a:lnTo>
                  <a:cubicBezTo>
                    <a:pt x="5517" y="387"/>
                    <a:pt x="5517" y="378"/>
                    <a:pt x="5519" y="371"/>
                  </a:cubicBezTo>
                  <a:lnTo>
                    <a:pt x="5513" y="259"/>
                  </a:lnTo>
                  <a:lnTo>
                    <a:pt x="5513" y="271"/>
                  </a:lnTo>
                  <a:lnTo>
                    <a:pt x="5511" y="197"/>
                  </a:lnTo>
                  <a:lnTo>
                    <a:pt x="55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5"/>
            <p:cNvSpPr/>
            <p:nvPr/>
          </p:nvSpPr>
          <p:spPr>
            <a:xfrm>
              <a:off x="7074524" y="4681856"/>
              <a:ext cx="2866305" cy="1502227"/>
            </a:xfrm>
            <a:custGeom>
              <a:avLst/>
              <a:gdLst/>
              <a:ahLst/>
              <a:cxnLst/>
              <a:rect l="l" t="t" r="r" b="b"/>
              <a:pathLst>
                <a:path w="18805" h="9856" extrusionOk="0">
                  <a:moveTo>
                    <a:pt x="9658" y="0"/>
                  </a:moveTo>
                  <a:cubicBezTo>
                    <a:pt x="7951" y="443"/>
                    <a:pt x="6257" y="465"/>
                    <a:pt x="4525" y="1043"/>
                  </a:cubicBezTo>
                  <a:cubicBezTo>
                    <a:pt x="3580" y="1358"/>
                    <a:pt x="909" y="1660"/>
                    <a:pt x="0" y="2257"/>
                  </a:cubicBezTo>
                  <a:cubicBezTo>
                    <a:pt x="1041" y="3157"/>
                    <a:pt x="2583" y="3511"/>
                    <a:pt x="3034" y="3593"/>
                  </a:cubicBezTo>
                  <a:cubicBezTo>
                    <a:pt x="3341" y="3649"/>
                    <a:pt x="3686" y="3652"/>
                    <a:pt x="3985" y="3722"/>
                  </a:cubicBezTo>
                  <a:cubicBezTo>
                    <a:pt x="4262" y="3787"/>
                    <a:pt x="4647" y="4027"/>
                    <a:pt x="4879" y="4147"/>
                  </a:cubicBezTo>
                  <a:cubicBezTo>
                    <a:pt x="5592" y="4521"/>
                    <a:pt x="5859" y="4532"/>
                    <a:pt x="6573" y="4905"/>
                  </a:cubicBezTo>
                  <a:cubicBezTo>
                    <a:pt x="7021" y="5139"/>
                    <a:pt x="7429" y="5415"/>
                    <a:pt x="7817" y="5711"/>
                  </a:cubicBezTo>
                  <a:cubicBezTo>
                    <a:pt x="8054" y="5894"/>
                    <a:pt x="8844" y="6220"/>
                    <a:pt x="8648" y="6655"/>
                  </a:cubicBezTo>
                  <a:cubicBezTo>
                    <a:pt x="8468" y="6500"/>
                    <a:pt x="8232" y="6395"/>
                    <a:pt x="7956" y="6347"/>
                  </a:cubicBezTo>
                  <a:lnTo>
                    <a:pt x="7956" y="6347"/>
                  </a:lnTo>
                  <a:cubicBezTo>
                    <a:pt x="8009" y="6629"/>
                    <a:pt x="8161" y="6861"/>
                    <a:pt x="8394" y="7012"/>
                  </a:cubicBezTo>
                  <a:cubicBezTo>
                    <a:pt x="7840" y="6975"/>
                    <a:pt x="7287" y="6938"/>
                    <a:pt x="6735" y="6899"/>
                  </a:cubicBezTo>
                  <a:lnTo>
                    <a:pt x="6735" y="6899"/>
                  </a:lnTo>
                  <a:cubicBezTo>
                    <a:pt x="7100" y="7063"/>
                    <a:pt x="7466" y="7226"/>
                    <a:pt x="7832" y="7390"/>
                  </a:cubicBezTo>
                  <a:cubicBezTo>
                    <a:pt x="7649" y="7368"/>
                    <a:pt x="7459" y="7356"/>
                    <a:pt x="7263" y="7356"/>
                  </a:cubicBezTo>
                  <a:cubicBezTo>
                    <a:pt x="6828" y="7356"/>
                    <a:pt x="6362" y="7412"/>
                    <a:pt x="5883" y="7521"/>
                  </a:cubicBezTo>
                  <a:cubicBezTo>
                    <a:pt x="6166" y="7647"/>
                    <a:pt x="6509" y="7693"/>
                    <a:pt x="6881" y="7693"/>
                  </a:cubicBezTo>
                  <a:cubicBezTo>
                    <a:pt x="7375" y="7693"/>
                    <a:pt x="7920" y="7612"/>
                    <a:pt x="8452" y="7529"/>
                  </a:cubicBezTo>
                  <a:lnTo>
                    <a:pt x="8452" y="7529"/>
                  </a:lnTo>
                  <a:cubicBezTo>
                    <a:pt x="8224" y="7702"/>
                    <a:pt x="7993" y="7877"/>
                    <a:pt x="7763" y="8049"/>
                  </a:cubicBezTo>
                  <a:cubicBezTo>
                    <a:pt x="8013" y="7928"/>
                    <a:pt x="9133" y="7427"/>
                    <a:pt x="9745" y="7427"/>
                  </a:cubicBezTo>
                  <a:cubicBezTo>
                    <a:pt x="9941" y="7427"/>
                    <a:pt x="10084" y="7479"/>
                    <a:pt x="10130" y="7611"/>
                  </a:cubicBezTo>
                  <a:cubicBezTo>
                    <a:pt x="9600" y="7762"/>
                    <a:pt x="9070" y="7911"/>
                    <a:pt x="8539" y="8061"/>
                  </a:cubicBezTo>
                  <a:cubicBezTo>
                    <a:pt x="8592" y="8197"/>
                    <a:pt x="8765" y="8228"/>
                    <a:pt x="8914" y="8228"/>
                  </a:cubicBezTo>
                  <a:cubicBezTo>
                    <a:pt x="8925" y="8228"/>
                    <a:pt x="8935" y="8228"/>
                    <a:pt x="8945" y="8228"/>
                  </a:cubicBezTo>
                  <a:cubicBezTo>
                    <a:pt x="9451" y="8219"/>
                    <a:pt x="9953" y="8166"/>
                    <a:pt x="10447" y="8068"/>
                  </a:cubicBezTo>
                  <a:lnTo>
                    <a:pt x="10447" y="8068"/>
                  </a:lnTo>
                  <a:cubicBezTo>
                    <a:pt x="10224" y="8268"/>
                    <a:pt x="9927" y="8377"/>
                    <a:pt x="9629" y="8377"/>
                  </a:cubicBezTo>
                  <a:cubicBezTo>
                    <a:pt x="9582" y="8377"/>
                    <a:pt x="9535" y="8374"/>
                    <a:pt x="9488" y="8369"/>
                  </a:cubicBezTo>
                  <a:lnTo>
                    <a:pt x="9488" y="8369"/>
                  </a:lnTo>
                  <a:cubicBezTo>
                    <a:pt x="9620" y="8444"/>
                    <a:pt x="9762" y="8472"/>
                    <a:pt x="9909" y="8472"/>
                  </a:cubicBezTo>
                  <a:cubicBezTo>
                    <a:pt x="10195" y="8472"/>
                    <a:pt x="10500" y="8364"/>
                    <a:pt x="10782" y="8277"/>
                  </a:cubicBezTo>
                  <a:cubicBezTo>
                    <a:pt x="11183" y="8154"/>
                    <a:pt x="11600" y="8080"/>
                    <a:pt x="12018" y="8054"/>
                  </a:cubicBezTo>
                  <a:cubicBezTo>
                    <a:pt x="12029" y="8053"/>
                    <a:pt x="12040" y="8053"/>
                    <a:pt x="12051" y="8053"/>
                  </a:cubicBezTo>
                  <a:cubicBezTo>
                    <a:pt x="12085" y="8053"/>
                    <a:pt x="12119" y="8056"/>
                    <a:pt x="12147" y="8073"/>
                  </a:cubicBezTo>
                  <a:cubicBezTo>
                    <a:pt x="12262" y="8139"/>
                    <a:pt x="12181" y="8322"/>
                    <a:pt x="12067" y="8395"/>
                  </a:cubicBezTo>
                  <a:cubicBezTo>
                    <a:pt x="11921" y="8489"/>
                    <a:pt x="11745" y="8523"/>
                    <a:pt x="11572" y="8553"/>
                  </a:cubicBezTo>
                  <a:cubicBezTo>
                    <a:pt x="11124" y="8633"/>
                    <a:pt x="10675" y="8712"/>
                    <a:pt x="10228" y="8787"/>
                  </a:cubicBezTo>
                  <a:cubicBezTo>
                    <a:pt x="10399" y="8851"/>
                    <a:pt x="10578" y="8899"/>
                    <a:pt x="10759" y="8929"/>
                  </a:cubicBezTo>
                  <a:cubicBezTo>
                    <a:pt x="10244" y="8964"/>
                    <a:pt x="9737" y="9112"/>
                    <a:pt x="9284" y="9361"/>
                  </a:cubicBezTo>
                  <a:cubicBezTo>
                    <a:pt x="9375" y="9416"/>
                    <a:pt x="9477" y="9435"/>
                    <a:pt x="9583" y="9435"/>
                  </a:cubicBezTo>
                  <a:cubicBezTo>
                    <a:pt x="9701" y="9435"/>
                    <a:pt x="9823" y="9411"/>
                    <a:pt x="9939" y="9387"/>
                  </a:cubicBezTo>
                  <a:cubicBezTo>
                    <a:pt x="10591" y="9244"/>
                    <a:pt x="11244" y="9102"/>
                    <a:pt x="11895" y="8960"/>
                  </a:cubicBezTo>
                  <a:lnTo>
                    <a:pt x="11895" y="8960"/>
                  </a:lnTo>
                  <a:cubicBezTo>
                    <a:pt x="11924" y="9030"/>
                    <a:pt x="11842" y="9089"/>
                    <a:pt x="11776" y="9120"/>
                  </a:cubicBezTo>
                  <a:cubicBezTo>
                    <a:pt x="11478" y="9255"/>
                    <a:pt x="11182" y="9391"/>
                    <a:pt x="10884" y="9525"/>
                  </a:cubicBezTo>
                  <a:cubicBezTo>
                    <a:pt x="11606" y="9468"/>
                    <a:pt x="12307" y="9253"/>
                    <a:pt x="12998" y="9038"/>
                  </a:cubicBezTo>
                  <a:lnTo>
                    <a:pt x="12998" y="9038"/>
                  </a:lnTo>
                  <a:cubicBezTo>
                    <a:pt x="12772" y="9205"/>
                    <a:pt x="12554" y="9385"/>
                    <a:pt x="12345" y="9577"/>
                  </a:cubicBezTo>
                  <a:cubicBezTo>
                    <a:pt x="12380" y="9586"/>
                    <a:pt x="12415" y="9590"/>
                    <a:pt x="12450" y="9590"/>
                  </a:cubicBezTo>
                  <a:cubicBezTo>
                    <a:pt x="12650" y="9590"/>
                    <a:pt x="12842" y="9456"/>
                    <a:pt x="13030" y="9359"/>
                  </a:cubicBezTo>
                  <a:cubicBezTo>
                    <a:pt x="13273" y="9234"/>
                    <a:pt x="13548" y="9170"/>
                    <a:pt x="13822" y="9170"/>
                  </a:cubicBezTo>
                  <a:cubicBezTo>
                    <a:pt x="14006" y="9170"/>
                    <a:pt x="14189" y="9199"/>
                    <a:pt x="14363" y="9258"/>
                  </a:cubicBezTo>
                  <a:cubicBezTo>
                    <a:pt x="14086" y="9342"/>
                    <a:pt x="13810" y="9425"/>
                    <a:pt x="13533" y="9509"/>
                  </a:cubicBezTo>
                  <a:cubicBezTo>
                    <a:pt x="13617" y="9538"/>
                    <a:pt x="13705" y="9550"/>
                    <a:pt x="13794" y="9550"/>
                  </a:cubicBezTo>
                  <a:cubicBezTo>
                    <a:pt x="13945" y="9550"/>
                    <a:pt x="14098" y="9516"/>
                    <a:pt x="14243" y="9474"/>
                  </a:cubicBezTo>
                  <a:cubicBezTo>
                    <a:pt x="14472" y="9407"/>
                    <a:pt x="14703" y="9319"/>
                    <a:pt x="14943" y="9308"/>
                  </a:cubicBezTo>
                  <a:cubicBezTo>
                    <a:pt x="14955" y="9308"/>
                    <a:pt x="14967" y="9308"/>
                    <a:pt x="14980" y="9308"/>
                  </a:cubicBezTo>
                  <a:cubicBezTo>
                    <a:pt x="15209" y="9308"/>
                    <a:pt x="15451" y="9397"/>
                    <a:pt x="15567" y="9593"/>
                  </a:cubicBezTo>
                  <a:cubicBezTo>
                    <a:pt x="15435" y="9612"/>
                    <a:pt x="15307" y="9663"/>
                    <a:pt x="15198" y="9737"/>
                  </a:cubicBezTo>
                  <a:cubicBezTo>
                    <a:pt x="15261" y="9759"/>
                    <a:pt x="15324" y="9768"/>
                    <a:pt x="15388" y="9768"/>
                  </a:cubicBezTo>
                  <a:cubicBezTo>
                    <a:pt x="15615" y="9768"/>
                    <a:pt x="15847" y="9651"/>
                    <a:pt x="16073" y="9584"/>
                  </a:cubicBezTo>
                  <a:cubicBezTo>
                    <a:pt x="16257" y="9529"/>
                    <a:pt x="16443" y="9507"/>
                    <a:pt x="16631" y="9507"/>
                  </a:cubicBezTo>
                  <a:cubicBezTo>
                    <a:pt x="17343" y="9507"/>
                    <a:pt x="18074" y="9825"/>
                    <a:pt x="18804" y="9856"/>
                  </a:cubicBezTo>
                  <a:cubicBezTo>
                    <a:pt x="18753" y="9853"/>
                    <a:pt x="18544" y="9592"/>
                    <a:pt x="18492" y="9548"/>
                  </a:cubicBezTo>
                  <a:cubicBezTo>
                    <a:pt x="18368" y="9446"/>
                    <a:pt x="18236" y="9355"/>
                    <a:pt x="18106" y="9263"/>
                  </a:cubicBezTo>
                  <a:cubicBezTo>
                    <a:pt x="17838" y="9076"/>
                    <a:pt x="17558" y="8897"/>
                    <a:pt x="17348" y="8645"/>
                  </a:cubicBezTo>
                  <a:cubicBezTo>
                    <a:pt x="17136" y="8391"/>
                    <a:pt x="16998" y="8196"/>
                    <a:pt x="17089" y="7856"/>
                  </a:cubicBezTo>
                  <a:cubicBezTo>
                    <a:pt x="17188" y="7483"/>
                    <a:pt x="17435" y="7143"/>
                    <a:pt x="17652" y="6830"/>
                  </a:cubicBezTo>
                  <a:lnTo>
                    <a:pt x="17652" y="6830"/>
                  </a:lnTo>
                  <a:cubicBezTo>
                    <a:pt x="17340" y="6949"/>
                    <a:pt x="17028" y="7071"/>
                    <a:pt x="16719" y="7191"/>
                  </a:cubicBezTo>
                  <a:cubicBezTo>
                    <a:pt x="17069" y="6635"/>
                    <a:pt x="17227" y="6061"/>
                    <a:pt x="17157" y="5602"/>
                  </a:cubicBezTo>
                  <a:lnTo>
                    <a:pt x="17157" y="5602"/>
                  </a:lnTo>
                  <a:cubicBezTo>
                    <a:pt x="16939" y="5777"/>
                    <a:pt x="16722" y="5952"/>
                    <a:pt x="16504" y="6127"/>
                  </a:cubicBezTo>
                  <a:cubicBezTo>
                    <a:pt x="16569" y="5836"/>
                    <a:pt x="16636" y="5546"/>
                    <a:pt x="16701" y="5257"/>
                  </a:cubicBezTo>
                  <a:lnTo>
                    <a:pt x="16701" y="5257"/>
                  </a:lnTo>
                  <a:cubicBezTo>
                    <a:pt x="16657" y="5263"/>
                    <a:pt x="16615" y="5266"/>
                    <a:pt x="16574" y="5266"/>
                  </a:cubicBezTo>
                  <a:cubicBezTo>
                    <a:pt x="16155" y="5266"/>
                    <a:pt x="15919" y="4945"/>
                    <a:pt x="16062" y="4528"/>
                  </a:cubicBezTo>
                  <a:cubicBezTo>
                    <a:pt x="16263" y="3956"/>
                    <a:pt x="16607" y="3731"/>
                    <a:pt x="16222" y="3122"/>
                  </a:cubicBezTo>
                  <a:cubicBezTo>
                    <a:pt x="15895" y="2610"/>
                    <a:pt x="15463" y="2177"/>
                    <a:pt x="15111" y="1682"/>
                  </a:cubicBezTo>
                  <a:cubicBezTo>
                    <a:pt x="14962" y="1470"/>
                    <a:pt x="14776" y="1223"/>
                    <a:pt x="14725" y="964"/>
                  </a:cubicBezTo>
                  <a:cubicBezTo>
                    <a:pt x="14693" y="796"/>
                    <a:pt x="14811" y="584"/>
                    <a:pt x="14645" y="441"/>
                  </a:cubicBezTo>
                  <a:cubicBezTo>
                    <a:pt x="14587" y="392"/>
                    <a:pt x="14500" y="376"/>
                    <a:pt x="14413" y="362"/>
                  </a:cubicBezTo>
                  <a:cubicBezTo>
                    <a:pt x="13552" y="213"/>
                    <a:pt x="12640" y="138"/>
                    <a:pt x="11689" y="138"/>
                  </a:cubicBezTo>
                  <a:cubicBezTo>
                    <a:pt x="11237" y="138"/>
                    <a:pt x="10777" y="155"/>
                    <a:pt x="10309" y="189"/>
                  </a:cubicBezTo>
                  <a:lnTo>
                    <a:pt x="9658" y="0"/>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5"/>
            <p:cNvSpPr/>
            <p:nvPr/>
          </p:nvSpPr>
          <p:spPr>
            <a:xfrm>
              <a:off x="7242186" y="4011969"/>
              <a:ext cx="1359304" cy="993762"/>
            </a:xfrm>
            <a:custGeom>
              <a:avLst/>
              <a:gdLst/>
              <a:ahLst/>
              <a:cxnLst/>
              <a:rect l="l" t="t" r="r" b="b"/>
              <a:pathLst>
                <a:path w="8918" h="6520" extrusionOk="0">
                  <a:moveTo>
                    <a:pt x="3692" y="1"/>
                  </a:moveTo>
                  <a:lnTo>
                    <a:pt x="1" y="6520"/>
                  </a:lnTo>
                  <a:cubicBezTo>
                    <a:pt x="1" y="6520"/>
                    <a:pt x="8333" y="4614"/>
                    <a:pt x="8892" y="4614"/>
                  </a:cubicBezTo>
                  <a:cubicBezTo>
                    <a:pt x="8904" y="4614"/>
                    <a:pt x="8912" y="4615"/>
                    <a:pt x="8917" y="4617"/>
                  </a:cubicBez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5"/>
            <p:cNvSpPr/>
            <p:nvPr/>
          </p:nvSpPr>
          <p:spPr>
            <a:xfrm>
              <a:off x="7805075" y="3810317"/>
              <a:ext cx="1593120" cy="1455892"/>
            </a:xfrm>
            <a:custGeom>
              <a:avLst/>
              <a:gdLst/>
              <a:ahLst/>
              <a:cxnLst/>
              <a:rect l="l" t="t" r="r" b="b"/>
              <a:pathLst>
                <a:path w="10452" h="9552" extrusionOk="0">
                  <a:moveTo>
                    <a:pt x="5785" y="1"/>
                  </a:moveTo>
                  <a:cubicBezTo>
                    <a:pt x="3772" y="1324"/>
                    <a:pt x="1" y="1324"/>
                    <a:pt x="1" y="1324"/>
                  </a:cubicBezTo>
                  <a:cubicBezTo>
                    <a:pt x="1" y="1324"/>
                    <a:pt x="1329" y="8133"/>
                    <a:pt x="3773" y="9552"/>
                  </a:cubicBezTo>
                  <a:cubicBezTo>
                    <a:pt x="6053" y="9122"/>
                    <a:pt x="10452" y="7449"/>
                    <a:pt x="10452" y="7449"/>
                  </a:cubicBezTo>
                  <a:cubicBezTo>
                    <a:pt x="7790" y="4773"/>
                    <a:pt x="6495" y="1807"/>
                    <a:pt x="5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5"/>
            <p:cNvSpPr/>
            <p:nvPr/>
          </p:nvSpPr>
          <p:spPr>
            <a:xfrm>
              <a:off x="8376957" y="5263948"/>
              <a:ext cx="357736" cy="394609"/>
            </a:xfrm>
            <a:custGeom>
              <a:avLst/>
              <a:gdLst/>
              <a:ahLst/>
              <a:cxnLst/>
              <a:rect l="l" t="t" r="r" b="b"/>
              <a:pathLst>
                <a:path w="2347" h="2589" extrusionOk="0">
                  <a:moveTo>
                    <a:pt x="20" y="1"/>
                  </a:moveTo>
                  <a:cubicBezTo>
                    <a:pt x="10" y="1"/>
                    <a:pt x="1" y="12"/>
                    <a:pt x="7" y="25"/>
                  </a:cubicBezTo>
                  <a:cubicBezTo>
                    <a:pt x="554" y="1031"/>
                    <a:pt x="1446" y="1850"/>
                    <a:pt x="2310" y="2584"/>
                  </a:cubicBezTo>
                  <a:cubicBezTo>
                    <a:pt x="2313" y="2587"/>
                    <a:pt x="2317" y="2588"/>
                    <a:pt x="2321" y="2588"/>
                  </a:cubicBezTo>
                  <a:cubicBezTo>
                    <a:pt x="2335" y="2588"/>
                    <a:pt x="2347" y="2572"/>
                    <a:pt x="2333" y="2560"/>
                  </a:cubicBezTo>
                  <a:cubicBezTo>
                    <a:pt x="2030" y="2302"/>
                    <a:pt x="1739" y="2004"/>
                    <a:pt x="1455" y="1725"/>
                  </a:cubicBezTo>
                  <a:cubicBezTo>
                    <a:pt x="930" y="1205"/>
                    <a:pt x="409" y="648"/>
                    <a:pt x="33" y="10"/>
                  </a:cubicBezTo>
                  <a:cubicBezTo>
                    <a:pt x="30" y="4"/>
                    <a:pt x="25" y="1"/>
                    <a:pt x="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5"/>
            <p:cNvSpPr/>
            <p:nvPr/>
          </p:nvSpPr>
          <p:spPr>
            <a:xfrm>
              <a:off x="6867689" y="5018857"/>
              <a:ext cx="235645" cy="33532"/>
            </a:xfrm>
            <a:custGeom>
              <a:avLst/>
              <a:gdLst/>
              <a:ahLst/>
              <a:cxnLst/>
              <a:rect l="l" t="t" r="r" b="b"/>
              <a:pathLst>
                <a:path w="1546" h="220" extrusionOk="0">
                  <a:moveTo>
                    <a:pt x="1513" y="0"/>
                  </a:moveTo>
                  <a:cubicBezTo>
                    <a:pt x="1512" y="0"/>
                    <a:pt x="1510" y="0"/>
                    <a:pt x="1508" y="1"/>
                  </a:cubicBezTo>
                  <a:cubicBezTo>
                    <a:pt x="1013" y="124"/>
                    <a:pt x="534" y="112"/>
                    <a:pt x="30" y="169"/>
                  </a:cubicBezTo>
                  <a:cubicBezTo>
                    <a:pt x="4" y="173"/>
                    <a:pt x="1" y="211"/>
                    <a:pt x="30" y="213"/>
                  </a:cubicBezTo>
                  <a:cubicBezTo>
                    <a:pt x="115" y="217"/>
                    <a:pt x="201" y="220"/>
                    <a:pt x="288" y="220"/>
                  </a:cubicBezTo>
                  <a:cubicBezTo>
                    <a:pt x="702" y="220"/>
                    <a:pt x="1132" y="167"/>
                    <a:pt x="1518" y="44"/>
                  </a:cubicBezTo>
                  <a:cubicBezTo>
                    <a:pt x="1545" y="37"/>
                    <a:pt x="1538" y="0"/>
                    <a:pt x="1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5"/>
            <p:cNvSpPr/>
            <p:nvPr/>
          </p:nvSpPr>
          <p:spPr>
            <a:xfrm>
              <a:off x="8722799" y="5604303"/>
              <a:ext cx="41916" cy="72398"/>
            </a:xfrm>
            <a:custGeom>
              <a:avLst/>
              <a:gdLst/>
              <a:ahLst/>
              <a:cxnLst/>
              <a:rect l="l" t="t" r="r" b="b"/>
              <a:pathLst>
                <a:path w="275" h="475" extrusionOk="0">
                  <a:moveTo>
                    <a:pt x="34" y="1"/>
                  </a:moveTo>
                  <a:cubicBezTo>
                    <a:pt x="25" y="153"/>
                    <a:pt x="13" y="306"/>
                    <a:pt x="0" y="458"/>
                  </a:cubicBezTo>
                  <a:lnTo>
                    <a:pt x="98" y="474"/>
                  </a:lnTo>
                  <a:cubicBezTo>
                    <a:pt x="115" y="335"/>
                    <a:pt x="179" y="213"/>
                    <a:pt x="275" y="110"/>
                  </a:cubicBezTo>
                  <a:lnTo>
                    <a:pt x="201" y="110"/>
                  </a:lnTo>
                  <a:cubicBezTo>
                    <a:pt x="199" y="79"/>
                    <a:pt x="185" y="49"/>
                    <a:pt x="160" y="31"/>
                  </a:cubicBezTo>
                  <a:cubicBezTo>
                    <a:pt x="153" y="46"/>
                    <a:pt x="145" y="62"/>
                    <a:pt x="137" y="76"/>
                  </a:cubicBez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5"/>
            <p:cNvSpPr/>
            <p:nvPr/>
          </p:nvSpPr>
          <p:spPr>
            <a:xfrm>
              <a:off x="6844217" y="5008035"/>
              <a:ext cx="40087" cy="69502"/>
            </a:xfrm>
            <a:custGeom>
              <a:avLst/>
              <a:gdLst/>
              <a:ahLst/>
              <a:cxnLst/>
              <a:rect l="l" t="t" r="r" b="b"/>
              <a:pathLst>
                <a:path w="263" h="456" extrusionOk="0">
                  <a:moveTo>
                    <a:pt x="130" y="1"/>
                  </a:moveTo>
                  <a:cubicBezTo>
                    <a:pt x="129" y="16"/>
                    <a:pt x="124" y="34"/>
                    <a:pt x="123" y="51"/>
                  </a:cubicBezTo>
                  <a:cubicBezTo>
                    <a:pt x="82" y="37"/>
                    <a:pt x="41" y="24"/>
                    <a:pt x="1" y="9"/>
                  </a:cubicBezTo>
                  <a:lnTo>
                    <a:pt x="1" y="9"/>
                  </a:lnTo>
                  <a:cubicBezTo>
                    <a:pt x="39" y="156"/>
                    <a:pt x="78" y="305"/>
                    <a:pt x="111" y="455"/>
                  </a:cubicBezTo>
                  <a:lnTo>
                    <a:pt x="204" y="443"/>
                  </a:lnTo>
                  <a:cubicBezTo>
                    <a:pt x="179" y="305"/>
                    <a:pt x="201" y="169"/>
                    <a:pt x="262" y="43"/>
                  </a:cubicBezTo>
                  <a:lnTo>
                    <a:pt x="262" y="43"/>
                  </a:lnTo>
                  <a:lnTo>
                    <a:pt x="191" y="64"/>
                  </a:lnTo>
                  <a:cubicBezTo>
                    <a:pt x="181" y="37"/>
                    <a:pt x="158" y="14"/>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5"/>
            <p:cNvSpPr/>
            <p:nvPr/>
          </p:nvSpPr>
          <p:spPr>
            <a:xfrm>
              <a:off x="7074524" y="4011969"/>
              <a:ext cx="730713" cy="1068752"/>
            </a:xfrm>
            <a:custGeom>
              <a:avLst/>
              <a:gdLst/>
              <a:ahLst/>
              <a:cxnLst/>
              <a:rect l="l" t="t" r="r" b="b"/>
              <a:pathLst>
                <a:path w="4794" h="7012" extrusionOk="0">
                  <a:moveTo>
                    <a:pt x="4794" y="1"/>
                  </a:moveTo>
                  <a:lnTo>
                    <a:pt x="4794" y="1"/>
                  </a:lnTo>
                  <a:cubicBezTo>
                    <a:pt x="4793" y="2"/>
                    <a:pt x="1792" y="5233"/>
                    <a:pt x="0" y="6653"/>
                  </a:cubicBezTo>
                  <a:cubicBezTo>
                    <a:pt x="449" y="6938"/>
                    <a:pt x="1001" y="7011"/>
                    <a:pt x="1473" y="7011"/>
                  </a:cubicBezTo>
                  <a:cubicBezTo>
                    <a:pt x="1633" y="7011"/>
                    <a:pt x="1784" y="7003"/>
                    <a:pt x="1918" y="6991"/>
                  </a:cubicBezTo>
                  <a:cubicBezTo>
                    <a:pt x="3534" y="2457"/>
                    <a:pt x="4793" y="2"/>
                    <a:pt x="4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5"/>
            <p:cNvSpPr/>
            <p:nvPr/>
          </p:nvSpPr>
          <p:spPr>
            <a:xfrm>
              <a:off x="7805075" y="4011969"/>
              <a:ext cx="575243" cy="1257597"/>
            </a:xfrm>
            <a:custGeom>
              <a:avLst/>
              <a:gdLst/>
              <a:ahLst/>
              <a:cxnLst/>
              <a:rect l="l" t="t" r="r" b="b"/>
              <a:pathLst>
                <a:path w="3774" h="8251" extrusionOk="0">
                  <a:moveTo>
                    <a:pt x="1" y="1"/>
                  </a:moveTo>
                  <a:cubicBezTo>
                    <a:pt x="1" y="2"/>
                    <a:pt x="693" y="5280"/>
                    <a:pt x="1209" y="7776"/>
                  </a:cubicBezTo>
                  <a:cubicBezTo>
                    <a:pt x="1921" y="8179"/>
                    <a:pt x="2777" y="8251"/>
                    <a:pt x="3298" y="8251"/>
                  </a:cubicBezTo>
                  <a:cubicBezTo>
                    <a:pt x="3588" y="8251"/>
                    <a:pt x="3773" y="8229"/>
                    <a:pt x="3773" y="8229"/>
                  </a:cubicBezTo>
                  <a:cubicBezTo>
                    <a:pt x="2211" y="5512"/>
                    <a:pt x="943" y="29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5"/>
            <p:cNvSpPr/>
            <p:nvPr/>
          </p:nvSpPr>
          <p:spPr>
            <a:xfrm>
              <a:off x="8444479" y="2366288"/>
              <a:ext cx="1183103" cy="3212656"/>
            </a:xfrm>
            <a:custGeom>
              <a:avLst/>
              <a:gdLst/>
              <a:ahLst/>
              <a:cxnLst/>
              <a:rect l="l" t="t" r="r" b="b"/>
              <a:pathLst>
                <a:path w="7762" h="21078" extrusionOk="0">
                  <a:moveTo>
                    <a:pt x="3871" y="262"/>
                  </a:moveTo>
                  <a:lnTo>
                    <a:pt x="3874" y="345"/>
                  </a:lnTo>
                  <a:cubicBezTo>
                    <a:pt x="3874" y="316"/>
                    <a:pt x="3872" y="290"/>
                    <a:pt x="3871" y="262"/>
                  </a:cubicBezTo>
                  <a:close/>
                  <a:moveTo>
                    <a:pt x="3861" y="4423"/>
                  </a:moveTo>
                  <a:lnTo>
                    <a:pt x="3861" y="4424"/>
                  </a:lnTo>
                  <a:lnTo>
                    <a:pt x="3861" y="4459"/>
                  </a:lnTo>
                  <a:cubicBezTo>
                    <a:pt x="3859" y="4464"/>
                    <a:pt x="3857" y="4471"/>
                    <a:pt x="3856" y="4476"/>
                  </a:cubicBezTo>
                  <a:lnTo>
                    <a:pt x="3856" y="4476"/>
                  </a:lnTo>
                  <a:cubicBezTo>
                    <a:pt x="3858" y="4459"/>
                    <a:pt x="3861" y="4442"/>
                    <a:pt x="3861" y="4424"/>
                  </a:cubicBezTo>
                  <a:lnTo>
                    <a:pt x="3861" y="4424"/>
                  </a:lnTo>
                  <a:lnTo>
                    <a:pt x="3855" y="4482"/>
                  </a:lnTo>
                  <a:cubicBezTo>
                    <a:pt x="3855" y="4480"/>
                    <a:pt x="3856" y="4478"/>
                    <a:pt x="3856" y="4476"/>
                  </a:cubicBezTo>
                  <a:lnTo>
                    <a:pt x="3856" y="4476"/>
                  </a:lnTo>
                  <a:cubicBezTo>
                    <a:pt x="3856" y="4481"/>
                    <a:pt x="3855" y="4485"/>
                    <a:pt x="3855" y="4490"/>
                  </a:cubicBezTo>
                  <a:cubicBezTo>
                    <a:pt x="3820" y="4662"/>
                    <a:pt x="3777" y="4824"/>
                    <a:pt x="3730" y="4982"/>
                  </a:cubicBezTo>
                  <a:cubicBezTo>
                    <a:pt x="3679" y="5098"/>
                    <a:pt x="3615" y="5207"/>
                    <a:pt x="3543" y="5309"/>
                  </a:cubicBezTo>
                  <a:cubicBezTo>
                    <a:pt x="3681" y="5023"/>
                    <a:pt x="3795" y="4729"/>
                    <a:pt x="3861" y="4423"/>
                  </a:cubicBezTo>
                  <a:close/>
                  <a:moveTo>
                    <a:pt x="3726" y="5605"/>
                  </a:moveTo>
                  <a:cubicBezTo>
                    <a:pt x="3775" y="5648"/>
                    <a:pt x="3792" y="5715"/>
                    <a:pt x="3827" y="5770"/>
                  </a:cubicBezTo>
                  <a:cubicBezTo>
                    <a:pt x="3836" y="5785"/>
                    <a:pt x="3848" y="5797"/>
                    <a:pt x="3858" y="5808"/>
                  </a:cubicBezTo>
                  <a:lnTo>
                    <a:pt x="3858" y="5933"/>
                  </a:lnTo>
                  <a:lnTo>
                    <a:pt x="3848" y="5985"/>
                  </a:lnTo>
                  <a:cubicBezTo>
                    <a:pt x="3846" y="5988"/>
                    <a:pt x="3843" y="5991"/>
                    <a:pt x="3842" y="5993"/>
                  </a:cubicBezTo>
                  <a:cubicBezTo>
                    <a:pt x="3833" y="5984"/>
                    <a:pt x="3822" y="5975"/>
                    <a:pt x="3811" y="5966"/>
                  </a:cubicBezTo>
                  <a:cubicBezTo>
                    <a:pt x="3711" y="5876"/>
                    <a:pt x="3676" y="5727"/>
                    <a:pt x="3726" y="5605"/>
                  </a:cubicBezTo>
                  <a:close/>
                  <a:moveTo>
                    <a:pt x="3662" y="5935"/>
                  </a:moveTo>
                  <a:lnTo>
                    <a:pt x="3662" y="5935"/>
                  </a:lnTo>
                  <a:cubicBezTo>
                    <a:pt x="3701" y="5982"/>
                    <a:pt x="3749" y="6022"/>
                    <a:pt x="3804" y="6051"/>
                  </a:cubicBezTo>
                  <a:cubicBezTo>
                    <a:pt x="3761" y="6112"/>
                    <a:pt x="3714" y="6171"/>
                    <a:pt x="3668" y="6229"/>
                  </a:cubicBezTo>
                  <a:lnTo>
                    <a:pt x="3662" y="5935"/>
                  </a:lnTo>
                  <a:close/>
                  <a:moveTo>
                    <a:pt x="3861" y="9529"/>
                  </a:moveTo>
                  <a:lnTo>
                    <a:pt x="3861" y="9542"/>
                  </a:lnTo>
                  <a:cubicBezTo>
                    <a:pt x="3858" y="9546"/>
                    <a:pt x="3856" y="9547"/>
                    <a:pt x="3855" y="9550"/>
                  </a:cubicBezTo>
                  <a:cubicBezTo>
                    <a:pt x="3856" y="9542"/>
                    <a:pt x="3858" y="9536"/>
                    <a:pt x="3861" y="9529"/>
                  </a:cubicBezTo>
                  <a:close/>
                  <a:moveTo>
                    <a:pt x="3856" y="10507"/>
                  </a:moveTo>
                  <a:cubicBezTo>
                    <a:pt x="3856" y="10515"/>
                    <a:pt x="3858" y="10522"/>
                    <a:pt x="3858" y="10529"/>
                  </a:cubicBezTo>
                  <a:lnTo>
                    <a:pt x="3851" y="10528"/>
                  </a:lnTo>
                  <a:cubicBezTo>
                    <a:pt x="3852" y="10520"/>
                    <a:pt x="3855" y="10515"/>
                    <a:pt x="3856" y="10507"/>
                  </a:cubicBezTo>
                  <a:close/>
                  <a:moveTo>
                    <a:pt x="6812" y="12272"/>
                  </a:moveTo>
                  <a:lnTo>
                    <a:pt x="6812" y="12272"/>
                  </a:lnTo>
                  <a:cubicBezTo>
                    <a:pt x="6811" y="12272"/>
                    <a:pt x="6810" y="12272"/>
                    <a:pt x="6810" y="12272"/>
                  </a:cubicBezTo>
                  <a:lnTo>
                    <a:pt x="6810" y="12272"/>
                  </a:lnTo>
                  <a:cubicBezTo>
                    <a:pt x="6810" y="12272"/>
                    <a:pt x="6811" y="12272"/>
                    <a:pt x="6812" y="12272"/>
                  </a:cubicBezTo>
                  <a:close/>
                  <a:moveTo>
                    <a:pt x="3836" y="10586"/>
                  </a:moveTo>
                  <a:cubicBezTo>
                    <a:pt x="3785" y="11100"/>
                    <a:pt x="3662" y="11721"/>
                    <a:pt x="3361" y="12145"/>
                  </a:cubicBezTo>
                  <a:cubicBezTo>
                    <a:pt x="3319" y="12203"/>
                    <a:pt x="3274" y="12262"/>
                    <a:pt x="3229" y="12320"/>
                  </a:cubicBezTo>
                  <a:cubicBezTo>
                    <a:pt x="3238" y="12305"/>
                    <a:pt x="3245" y="12288"/>
                    <a:pt x="3251" y="12273"/>
                  </a:cubicBezTo>
                  <a:cubicBezTo>
                    <a:pt x="3451" y="11692"/>
                    <a:pt x="3682" y="11199"/>
                    <a:pt x="3836" y="10586"/>
                  </a:cubicBezTo>
                  <a:close/>
                  <a:moveTo>
                    <a:pt x="3861" y="12540"/>
                  </a:moveTo>
                  <a:lnTo>
                    <a:pt x="3861" y="12723"/>
                  </a:lnTo>
                  <a:cubicBezTo>
                    <a:pt x="3832" y="12803"/>
                    <a:pt x="3798" y="12879"/>
                    <a:pt x="3762" y="12951"/>
                  </a:cubicBezTo>
                  <a:cubicBezTo>
                    <a:pt x="3798" y="12815"/>
                    <a:pt x="3832" y="12678"/>
                    <a:pt x="3861" y="12540"/>
                  </a:cubicBezTo>
                  <a:close/>
                  <a:moveTo>
                    <a:pt x="3544" y="12919"/>
                  </a:moveTo>
                  <a:lnTo>
                    <a:pt x="3544" y="12919"/>
                  </a:lnTo>
                  <a:cubicBezTo>
                    <a:pt x="3538" y="13041"/>
                    <a:pt x="3544" y="13163"/>
                    <a:pt x="3559" y="13282"/>
                  </a:cubicBezTo>
                  <a:cubicBezTo>
                    <a:pt x="3495" y="13370"/>
                    <a:pt x="3428" y="13449"/>
                    <a:pt x="3360" y="13528"/>
                  </a:cubicBezTo>
                  <a:cubicBezTo>
                    <a:pt x="3427" y="13326"/>
                    <a:pt x="3488" y="13123"/>
                    <a:pt x="3544" y="12919"/>
                  </a:cubicBezTo>
                  <a:close/>
                  <a:moveTo>
                    <a:pt x="3614" y="14051"/>
                  </a:moveTo>
                  <a:cubicBezTo>
                    <a:pt x="3538" y="14205"/>
                    <a:pt x="3456" y="14357"/>
                    <a:pt x="3364" y="14505"/>
                  </a:cubicBezTo>
                  <a:cubicBezTo>
                    <a:pt x="3242" y="14704"/>
                    <a:pt x="3069" y="14848"/>
                    <a:pt x="2875" y="14967"/>
                  </a:cubicBezTo>
                  <a:cubicBezTo>
                    <a:pt x="3168" y="14701"/>
                    <a:pt x="3416" y="14390"/>
                    <a:pt x="3614" y="14051"/>
                  </a:cubicBezTo>
                  <a:close/>
                  <a:moveTo>
                    <a:pt x="4446" y="14503"/>
                  </a:moveTo>
                  <a:lnTo>
                    <a:pt x="4446" y="14503"/>
                  </a:lnTo>
                  <a:cubicBezTo>
                    <a:pt x="4563" y="14713"/>
                    <a:pt x="4698" y="14915"/>
                    <a:pt x="4848" y="15103"/>
                  </a:cubicBezTo>
                  <a:cubicBezTo>
                    <a:pt x="4800" y="15064"/>
                    <a:pt x="4755" y="15022"/>
                    <a:pt x="4712" y="14980"/>
                  </a:cubicBezTo>
                  <a:cubicBezTo>
                    <a:pt x="4584" y="14855"/>
                    <a:pt x="4540" y="14684"/>
                    <a:pt x="4458" y="14530"/>
                  </a:cubicBezTo>
                  <a:cubicBezTo>
                    <a:pt x="4454" y="14522"/>
                    <a:pt x="4450" y="14513"/>
                    <a:pt x="4446" y="14503"/>
                  </a:cubicBezTo>
                  <a:close/>
                  <a:moveTo>
                    <a:pt x="3042" y="14338"/>
                  </a:moveTo>
                  <a:lnTo>
                    <a:pt x="3042" y="14338"/>
                  </a:lnTo>
                  <a:cubicBezTo>
                    <a:pt x="3124" y="14568"/>
                    <a:pt x="2805" y="14769"/>
                    <a:pt x="2804" y="15011"/>
                  </a:cubicBezTo>
                  <a:cubicBezTo>
                    <a:pt x="2628" y="15112"/>
                    <a:pt x="2435" y="15196"/>
                    <a:pt x="2250" y="15285"/>
                  </a:cubicBezTo>
                  <a:cubicBezTo>
                    <a:pt x="2275" y="15240"/>
                    <a:pt x="2300" y="15193"/>
                    <a:pt x="2324" y="15148"/>
                  </a:cubicBezTo>
                  <a:cubicBezTo>
                    <a:pt x="2491" y="14839"/>
                    <a:pt x="2772" y="14565"/>
                    <a:pt x="3042" y="14338"/>
                  </a:cubicBezTo>
                  <a:close/>
                  <a:moveTo>
                    <a:pt x="4340" y="15327"/>
                  </a:moveTo>
                  <a:cubicBezTo>
                    <a:pt x="4341" y="15334"/>
                    <a:pt x="4343" y="15343"/>
                    <a:pt x="4347" y="15350"/>
                  </a:cubicBezTo>
                  <a:cubicBezTo>
                    <a:pt x="4344" y="15346"/>
                    <a:pt x="4343" y="15342"/>
                    <a:pt x="4341" y="15337"/>
                  </a:cubicBezTo>
                  <a:lnTo>
                    <a:pt x="4340" y="15327"/>
                  </a:lnTo>
                  <a:close/>
                  <a:moveTo>
                    <a:pt x="2323" y="15466"/>
                  </a:moveTo>
                  <a:cubicBezTo>
                    <a:pt x="2205" y="15568"/>
                    <a:pt x="2086" y="15671"/>
                    <a:pt x="1963" y="15770"/>
                  </a:cubicBezTo>
                  <a:cubicBezTo>
                    <a:pt x="2028" y="15671"/>
                    <a:pt x="2091" y="15570"/>
                    <a:pt x="2149" y="15468"/>
                  </a:cubicBezTo>
                  <a:cubicBezTo>
                    <a:pt x="2175" y="15469"/>
                    <a:pt x="2201" y="15470"/>
                    <a:pt x="2227" y="15470"/>
                  </a:cubicBezTo>
                  <a:cubicBezTo>
                    <a:pt x="2259" y="15470"/>
                    <a:pt x="2291" y="15469"/>
                    <a:pt x="2323" y="15466"/>
                  </a:cubicBezTo>
                  <a:close/>
                  <a:moveTo>
                    <a:pt x="5107" y="15071"/>
                  </a:moveTo>
                  <a:cubicBezTo>
                    <a:pt x="5313" y="15352"/>
                    <a:pt x="5611" y="15568"/>
                    <a:pt x="5946" y="15676"/>
                  </a:cubicBezTo>
                  <a:cubicBezTo>
                    <a:pt x="5837" y="15551"/>
                    <a:pt x="5647" y="15392"/>
                    <a:pt x="5590" y="15243"/>
                  </a:cubicBezTo>
                  <a:lnTo>
                    <a:pt x="5590" y="15243"/>
                  </a:lnTo>
                  <a:cubicBezTo>
                    <a:pt x="5667" y="15276"/>
                    <a:pt x="5740" y="15329"/>
                    <a:pt x="5812" y="15374"/>
                  </a:cubicBezTo>
                  <a:cubicBezTo>
                    <a:pt x="5865" y="15405"/>
                    <a:pt x="5920" y="15440"/>
                    <a:pt x="5980" y="15440"/>
                  </a:cubicBezTo>
                  <a:cubicBezTo>
                    <a:pt x="5989" y="15440"/>
                    <a:pt x="5997" y="15439"/>
                    <a:pt x="6006" y="15437"/>
                  </a:cubicBezTo>
                  <a:cubicBezTo>
                    <a:pt x="6064" y="15429"/>
                    <a:pt x="6113" y="15362"/>
                    <a:pt x="6093" y="15313"/>
                  </a:cubicBezTo>
                  <a:lnTo>
                    <a:pt x="6093" y="15313"/>
                  </a:lnTo>
                  <a:cubicBezTo>
                    <a:pt x="6244" y="15570"/>
                    <a:pt x="6441" y="15802"/>
                    <a:pt x="6678" y="15989"/>
                  </a:cubicBezTo>
                  <a:cubicBezTo>
                    <a:pt x="6748" y="16046"/>
                    <a:pt x="6825" y="16098"/>
                    <a:pt x="6907" y="16136"/>
                  </a:cubicBezTo>
                  <a:cubicBezTo>
                    <a:pt x="6671" y="16068"/>
                    <a:pt x="6434" y="15997"/>
                    <a:pt x="6196" y="15928"/>
                  </a:cubicBezTo>
                  <a:cubicBezTo>
                    <a:pt x="6042" y="15882"/>
                    <a:pt x="5884" y="15835"/>
                    <a:pt x="5750" y="15747"/>
                  </a:cubicBezTo>
                  <a:cubicBezTo>
                    <a:pt x="5837" y="15739"/>
                    <a:pt x="5926" y="15734"/>
                    <a:pt x="6013" y="15726"/>
                  </a:cubicBezTo>
                  <a:cubicBezTo>
                    <a:pt x="5788" y="15654"/>
                    <a:pt x="5557" y="15558"/>
                    <a:pt x="5339" y="15439"/>
                  </a:cubicBezTo>
                  <a:cubicBezTo>
                    <a:pt x="5264" y="15315"/>
                    <a:pt x="5185" y="15195"/>
                    <a:pt x="5107" y="15071"/>
                  </a:cubicBezTo>
                  <a:close/>
                  <a:moveTo>
                    <a:pt x="3771" y="14585"/>
                  </a:moveTo>
                  <a:lnTo>
                    <a:pt x="3771" y="14585"/>
                  </a:lnTo>
                  <a:cubicBezTo>
                    <a:pt x="3750" y="14762"/>
                    <a:pt x="3718" y="14938"/>
                    <a:pt x="3673" y="15111"/>
                  </a:cubicBezTo>
                  <a:cubicBezTo>
                    <a:pt x="3628" y="15286"/>
                    <a:pt x="3569" y="15465"/>
                    <a:pt x="3546" y="15645"/>
                  </a:cubicBezTo>
                  <a:cubicBezTo>
                    <a:pt x="3421" y="15853"/>
                    <a:pt x="3267" y="16040"/>
                    <a:pt x="3085" y="16185"/>
                  </a:cubicBezTo>
                  <a:cubicBezTo>
                    <a:pt x="3088" y="16169"/>
                    <a:pt x="3093" y="16150"/>
                    <a:pt x="3094" y="16134"/>
                  </a:cubicBezTo>
                  <a:cubicBezTo>
                    <a:pt x="3122" y="15931"/>
                    <a:pt x="3090" y="15718"/>
                    <a:pt x="3162" y="15523"/>
                  </a:cubicBezTo>
                  <a:cubicBezTo>
                    <a:pt x="3223" y="15631"/>
                    <a:pt x="3286" y="15737"/>
                    <a:pt x="3350" y="15841"/>
                  </a:cubicBezTo>
                  <a:cubicBezTo>
                    <a:pt x="3380" y="15799"/>
                    <a:pt x="3393" y="15747"/>
                    <a:pt x="3405" y="15693"/>
                  </a:cubicBezTo>
                  <a:cubicBezTo>
                    <a:pt x="3472" y="15369"/>
                    <a:pt x="3495" y="15016"/>
                    <a:pt x="3685" y="14739"/>
                  </a:cubicBezTo>
                  <a:cubicBezTo>
                    <a:pt x="3720" y="14690"/>
                    <a:pt x="3747" y="14637"/>
                    <a:pt x="3771" y="14585"/>
                  </a:cubicBezTo>
                  <a:close/>
                  <a:moveTo>
                    <a:pt x="4630" y="15591"/>
                  </a:moveTo>
                  <a:lnTo>
                    <a:pt x="4630" y="15591"/>
                  </a:lnTo>
                  <a:cubicBezTo>
                    <a:pt x="4771" y="15822"/>
                    <a:pt x="4853" y="16081"/>
                    <a:pt x="4986" y="16316"/>
                  </a:cubicBezTo>
                  <a:cubicBezTo>
                    <a:pt x="4993" y="16331"/>
                    <a:pt x="5002" y="16344"/>
                    <a:pt x="5011" y="16358"/>
                  </a:cubicBezTo>
                  <a:cubicBezTo>
                    <a:pt x="4882" y="16230"/>
                    <a:pt x="4816" y="16091"/>
                    <a:pt x="4718" y="15940"/>
                  </a:cubicBezTo>
                  <a:cubicBezTo>
                    <a:pt x="4697" y="15911"/>
                    <a:pt x="4677" y="15885"/>
                    <a:pt x="4659" y="15857"/>
                  </a:cubicBezTo>
                  <a:cubicBezTo>
                    <a:pt x="4649" y="15769"/>
                    <a:pt x="4639" y="15681"/>
                    <a:pt x="4630" y="15591"/>
                  </a:cubicBezTo>
                  <a:close/>
                  <a:moveTo>
                    <a:pt x="2885" y="16168"/>
                  </a:moveTo>
                  <a:lnTo>
                    <a:pt x="2885" y="16168"/>
                  </a:lnTo>
                  <a:cubicBezTo>
                    <a:pt x="2863" y="16230"/>
                    <a:pt x="2840" y="16293"/>
                    <a:pt x="2818" y="16357"/>
                  </a:cubicBezTo>
                  <a:cubicBezTo>
                    <a:pt x="2780" y="16374"/>
                    <a:pt x="2740" y="16390"/>
                    <a:pt x="2699" y="16407"/>
                  </a:cubicBezTo>
                  <a:cubicBezTo>
                    <a:pt x="2766" y="16331"/>
                    <a:pt x="2827" y="16246"/>
                    <a:pt x="2885" y="16168"/>
                  </a:cubicBezTo>
                  <a:close/>
                  <a:moveTo>
                    <a:pt x="2462" y="16270"/>
                  </a:moveTo>
                  <a:cubicBezTo>
                    <a:pt x="2438" y="16338"/>
                    <a:pt x="2410" y="16409"/>
                    <a:pt x="2384" y="16477"/>
                  </a:cubicBezTo>
                  <a:cubicBezTo>
                    <a:pt x="2311" y="16489"/>
                    <a:pt x="2242" y="16496"/>
                    <a:pt x="2169" y="16508"/>
                  </a:cubicBezTo>
                  <a:cubicBezTo>
                    <a:pt x="2268" y="16431"/>
                    <a:pt x="2366" y="16351"/>
                    <a:pt x="2462" y="16270"/>
                  </a:cubicBezTo>
                  <a:close/>
                  <a:moveTo>
                    <a:pt x="5327" y="16264"/>
                  </a:moveTo>
                  <a:lnTo>
                    <a:pt x="5327" y="16264"/>
                  </a:lnTo>
                  <a:cubicBezTo>
                    <a:pt x="5518" y="16480"/>
                    <a:pt x="5728" y="16680"/>
                    <a:pt x="5953" y="16868"/>
                  </a:cubicBezTo>
                  <a:cubicBezTo>
                    <a:pt x="5796" y="16814"/>
                    <a:pt x="5643" y="16752"/>
                    <a:pt x="5496" y="16679"/>
                  </a:cubicBezTo>
                  <a:cubicBezTo>
                    <a:pt x="5428" y="16544"/>
                    <a:pt x="5372" y="16405"/>
                    <a:pt x="5327" y="16264"/>
                  </a:cubicBezTo>
                  <a:close/>
                  <a:moveTo>
                    <a:pt x="3861" y="16543"/>
                  </a:moveTo>
                  <a:lnTo>
                    <a:pt x="3861" y="17171"/>
                  </a:lnTo>
                  <a:cubicBezTo>
                    <a:pt x="3849" y="17187"/>
                    <a:pt x="3839" y="17203"/>
                    <a:pt x="3827" y="17222"/>
                  </a:cubicBezTo>
                  <a:cubicBezTo>
                    <a:pt x="3843" y="16999"/>
                    <a:pt x="3843" y="16771"/>
                    <a:pt x="3861" y="16543"/>
                  </a:cubicBezTo>
                  <a:close/>
                  <a:moveTo>
                    <a:pt x="4574" y="17065"/>
                  </a:moveTo>
                  <a:cubicBezTo>
                    <a:pt x="4614" y="17221"/>
                    <a:pt x="4546" y="17382"/>
                    <a:pt x="4511" y="17543"/>
                  </a:cubicBezTo>
                  <a:cubicBezTo>
                    <a:pt x="4490" y="17515"/>
                    <a:pt x="4466" y="17491"/>
                    <a:pt x="4446" y="17463"/>
                  </a:cubicBezTo>
                  <a:cubicBezTo>
                    <a:pt x="4431" y="17443"/>
                    <a:pt x="4420" y="17424"/>
                    <a:pt x="4405" y="17402"/>
                  </a:cubicBezTo>
                  <a:lnTo>
                    <a:pt x="4402" y="17359"/>
                  </a:lnTo>
                  <a:cubicBezTo>
                    <a:pt x="4410" y="17347"/>
                    <a:pt x="4417" y="17334"/>
                    <a:pt x="4421" y="17324"/>
                  </a:cubicBezTo>
                  <a:cubicBezTo>
                    <a:pt x="4459" y="17232"/>
                    <a:pt x="4474" y="17112"/>
                    <a:pt x="4574" y="17065"/>
                  </a:cubicBezTo>
                  <a:close/>
                  <a:moveTo>
                    <a:pt x="3521" y="17542"/>
                  </a:moveTo>
                  <a:cubicBezTo>
                    <a:pt x="3525" y="17556"/>
                    <a:pt x="3528" y="17571"/>
                    <a:pt x="3531" y="17584"/>
                  </a:cubicBezTo>
                  <a:lnTo>
                    <a:pt x="3515" y="17600"/>
                  </a:lnTo>
                  <a:cubicBezTo>
                    <a:pt x="3517" y="17579"/>
                    <a:pt x="3521" y="17559"/>
                    <a:pt x="3521" y="17542"/>
                  </a:cubicBezTo>
                  <a:close/>
                  <a:moveTo>
                    <a:pt x="4684" y="17513"/>
                  </a:moveTo>
                  <a:cubicBezTo>
                    <a:pt x="4726" y="17607"/>
                    <a:pt x="4747" y="17706"/>
                    <a:pt x="4764" y="17809"/>
                  </a:cubicBezTo>
                  <a:cubicBezTo>
                    <a:pt x="4720" y="17768"/>
                    <a:pt x="4678" y="17729"/>
                    <a:pt x="4639" y="17687"/>
                  </a:cubicBezTo>
                  <a:cubicBezTo>
                    <a:pt x="4657" y="17629"/>
                    <a:pt x="4674" y="17571"/>
                    <a:pt x="4684" y="17513"/>
                  </a:cubicBezTo>
                  <a:close/>
                  <a:moveTo>
                    <a:pt x="4922" y="17163"/>
                  </a:moveTo>
                  <a:cubicBezTo>
                    <a:pt x="5309" y="17405"/>
                    <a:pt x="5229" y="18035"/>
                    <a:pt x="5539" y="18336"/>
                  </a:cubicBezTo>
                  <a:cubicBezTo>
                    <a:pt x="5381" y="18253"/>
                    <a:pt x="5229" y="18162"/>
                    <a:pt x="5083" y="18060"/>
                  </a:cubicBezTo>
                  <a:cubicBezTo>
                    <a:pt x="5053" y="18038"/>
                    <a:pt x="5024" y="18015"/>
                    <a:pt x="4993" y="17993"/>
                  </a:cubicBezTo>
                  <a:cubicBezTo>
                    <a:pt x="4964" y="17925"/>
                    <a:pt x="4935" y="17857"/>
                    <a:pt x="4909" y="17788"/>
                  </a:cubicBezTo>
                  <a:cubicBezTo>
                    <a:pt x="4835" y="17585"/>
                    <a:pt x="4800" y="17344"/>
                    <a:pt x="4922" y="17163"/>
                  </a:cubicBezTo>
                  <a:close/>
                  <a:moveTo>
                    <a:pt x="3007" y="18680"/>
                  </a:moveTo>
                  <a:lnTo>
                    <a:pt x="3007" y="18680"/>
                  </a:lnTo>
                  <a:cubicBezTo>
                    <a:pt x="2987" y="18738"/>
                    <a:pt x="2975" y="18798"/>
                    <a:pt x="2972" y="18859"/>
                  </a:cubicBezTo>
                  <a:cubicBezTo>
                    <a:pt x="2978" y="18857"/>
                    <a:pt x="2984" y="18854"/>
                    <a:pt x="2989" y="18851"/>
                  </a:cubicBezTo>
                  <a:lnTo>
                    <a:pt x="2989" y="18851"/>
                  </a:lnTo>
                  <a:cubicBezTo>
                    <a:pt x="2786" y="19103"/>
                    <a:pt x="2555" y="19342"/>
                    <a:pt x="2297" y="19569"/>
                  </a:cubicBezTo>
                  <a:cubicBezTo>
                    <a:pt x="2295" y="19570"/>
                    <a:pt x="2294" y="19573"/>
                    <a:pt x="2292" y="19573"/>
                  </a:cubicBezTo>
                  <a:cubicBezTo>
                    <a:pt x="2381" y="19393"/>
                    <a:pt x="2571" y="19174"/>
                    <a:pt x="2650" y="19062"/>
                  </a:cubicBezTo>
                  <a:cubicBezTo>
                    <a:pt x="2750" y="18924"/>
                    <a:pt x="2878" y="18801"/>
                    <a:pt x="3007" y="18680"/>
                  </a:cubicBezTo>
                  <a:close/>
                  <a:moveTo>
                    <a:pt x="2229" y="19380"/>
                  </a:moveTo>
                  <a:cubicBezTo>
                    <a:pt x="2231" y="19460"/>
                    <a:pt x="2236" y="19541"/>
                    <a:pt x="2242" y="19621"/>
                  </a:cubicBezTo>
                  <a:cubicBezTo>
                    <a:pt x="2144" y="19705"/>
                    <a:pt x="2048" y="19791"/>
                    <a:pt x="1970" y="19881"/>
                  </a:cubicBezTo>
                  <a:cubicBezTo>
                    <a:pt x="1983" y="19811"/>
                    <a:pt x="1982" y="19739"/>
                    <a:pt x="1992" y="19670"/>
                  </a:cubicBezTo>
                  <a:cubicBezTo>
                    <a:pt x="2009" y="19556"/>
                    <a:pt x="2072" y="19431"/>
                    <a:pt x="2229" y="19380"/>
                  </a:cubicBezTo>
                  <a:close/>
                  <a:moveTo>
                    <a:pt x="3864" y="1"/>
                  </a:moveTo>
                  <a:lnTo>
                    <a:pt x="3864" y="493"/>
                  </a:lnTo>
                  <a:cubicBezTo>
                    <a:pt x="3829" y="740"/>
                    <a:pt x="3721" y="1010"/>
                    <a:pt x="3573" y="1166"/>
                  </a:cubicBezTo>
                  <a:cubicBezTo>
                    <a:pt x="3597" y="1187"/>
                    <a:pt x="3627" y="1197"/>
                    <a:pt x="3659" y="1197"/>
                  </a:cubicBezTo>
                  <a:cubicBezTo>
                    <a:pt x="3717" y="1197"/>
                    <a:pt x="3780" y="1164"/>
                    <a:pt x="3814" y="1115"/>
                  </a:cubicBezTo>
                  <a:cubicBezTo>
                    <a:pt x="3840" y="1078"/>
                    <a:pt x="3855" y="1039"/>
                    <a:pt x="3862" y="997"/>
                  </a:cubicBezTo>
                  <a:lnTo>
                    <a:pt x="3862" y="1151"/>
                  </a:lnTo>
                  <a:cubicBezTo>
                    <a:pt x="3820" y="1381"/>
                    <a:pt x="3714" y="1665"/>
                    <a:pt x="3637" y="1790"/>
                  </a:cubicBezTo>
                  <a:cubicBezTo>
                    <a:pt x="3508" y="1996"/>
                    <a:pt x="3337" y="2175"/>
                    <a:pt x="3133" y="2316"/>
                  </a:cubicBezTo>
                  <a:cubicBezTo>
                    <a:pt x="3159" y="2332"/>
                    <a:pt x="3189" y="2338"/>
                    <a:pt x="3219" y="2338"/>
                  </a:cubicBezTo>
                  <a:cubicBezTo>
                    <a:pt x="3260" y="2338"/>
                    <a:pt x="3303" y="2325"/>
                    <a:pt x="3339" y="2304"/>
                  </a:cubicBezTo>
                  <a:cubicBezTo>
                    <a:pt x="3400" y="2268"/>
                    <a:pt x="3448" y="2211"/>
                    <a:pt x="3492" y="2157"/>
                  </a:cubicBezTo>
                  <a:cubicBezTo>
                    <a:pt x="3515" y="2200"/>
                    <a:pt x="3533" y="2245"/>
                    <a:pt x="3547" y="2290"/>
                  </a:cubicBezTo>
                  <a:cubicBezTo>
                    <a:pt x="3639" y="2073"/>
                    <a:pt x="3813" y="1867"/>
                    <a:pt x="3862" y="1517"/>
                  </a:cubicBezTo>
                  <a:lnTo>
                    <a:pt x="3862" y="1768"/>
                  </a:lnTo>
                  <a:cubicBezTo>
                    <a:pt x="3862" y="1774"/>
                    <a:pt x="3816" y="2340"/>
                    <a:pt x="3717" y="2506"/>
                  </a:cubicBezTo>
                  <a:cubicBezTo>
                    <a:pt x="3615" y="2672"/>
                    <a:pt x="3467" y="2804"/>
                    <a:pt x="3319" y="2930"/>
                  </a:cubicBezTo>
                  <a:cubicBezTo>
                    <a:pt x="3451" y="2923"/>
                    <a:pt x="3576" y="2846"/>
                    <a:pt x="3641" y="2733"/>
                  </a:cubicBezTo>
                  <a:cubicBezTo>
                    <a:pt x="3652" y="2802"/>
                    <a:pt x="3662" y="2869"/>
                    <a:pt x="3671" y="2937"/>
                  </a:cubicBezTo>
                  <a:cubicBezTo>
                    <a:pt x="3791" y="2856"/>
                    <a:pt x="3833" y="2711"/>
                    <a:pt x="3862" y="2570"/>
                  </a:cubicBezTo>
                  <a:lnTo>
                    <a:pt x="3862" y="2805"/>
                  </a:lnTo>
                  <a:cubicBezTo>
                    <a:pt x="3848" y="2862"/>
                    <a:pt x="3827" y="2918"/>
                    <a:pt x="3794" y="2972"/>
                  </a:cubicBezTo>
                  <a:cubicBezTo>
                    <a:pt x="3695" y="3146"/>
                    <a:pt x="3547" y="3292"/>
                    <a:pt x="3402" y="3434"/>
                  </a:cubicBezTo>
                  <a:cubicBezTo>
                    <a:pt x="3177" y="3653"/>
                    <a:pt x="2955" y="3872"/>
                    <a:pt x="2730" y="4092"/>
                  </a:cubicBezTo>
                  <a:cubicBezTo>
                    <a:pt x="2901" y="4025"/>
                    <a:pt x="3059" y="3928"/>
                    <a:pt x="3194" y="3801"/>
                  </a:cubicBezTo>
                  <a:lnTo>
                    <a:pt x="3194" y="3801"/>
                  </a:lnTo>
                  <a:cubicBezTo>
                    <a:pt x="3203" y="3864"/>
                    <a:pt x="3148" y="3913"/>
                    <a:pt x="3103" y="3957"/>
                  </a:cubicBezTo>
                  <a:cubicBezTo>
                    <a:pt x="3058" y="4000"/>
                    <a:pt x="3017" y="4068"/>
                    <a:pt x="3053" y="4119"/>
                  </a:cubicBezTo>
                  <a:cubicBezTo>
                    <a:pt x="3464" y="3906"/>
                    <a:pt x="3746" y="3567"/>
                    <a:pt x="3813" y="3123"/>
                  </a:cubicBezTo>
                  <a:cubicBezTo>
                    <a:pt x="3826" y="3039"/>
                    <a:pt x="3840" y="3020"/>
                    <a:pt x="3864" y="2974"/>
                  </a:cubicBezTo>
                  <a:lnTo>
                    <a:pt x="3864" y="3116"/>
                  </a:lnTo>
                  <a:cubicBezTo>
                    <a:pt x="3794" y="3605"/>
                    <a:pt x="3458" y="4103"/>
                    <a:pt x="3155" y="4494"/>
                  </a:cubicBezTo>
                  <a:cubicBezTo>
                    <a:pt x="3364" y="4423"/>
                    <a:pt x="3537" y="4254"/>
                    <a:pt x="3602" y="4048"/>
                  </a:cubicBezTo>
                  <a:cubicBezTo>
                    <a:pt x="3617" y="4092"/>
                    <a:pt x="3630" y="4135"/>
                    <a:pt x="3644" y="4179"/>
                  </a:cubicBezTo>
                  <a:cubicBezTo>
                    <a:pt x="3620" y="4222"/>
                    <a:pt x="3595" y="4266"/>
                    <a:pt x="3567" y="4308"/>
                  </a:cubicBezTo>
                  <a:cubicBezTo>
                    <a:pt x="3312" y="4709"/>
                    <a:pt x="2984" y="5068"/>
                    <a:pt x="2600" y="5359"/>
                  </a:cubicBezTo>
                  <a:cubicBezTo>
                    <a:pt x="2841" y="5296"/>
                    <a:pt x="3052" y="5155"/>
                    <a:pt x="3260" y="5017"/>
                  </a:cubicBezTo>
                  <a:lnTo>
                    <a:pt x="3260" y="5017"/>
                  </a:lnTo>
                  <a:cubicBezTo>
                    <a:pt x="3061" y="5242"/>
                    <a:pt x="2865" y="5464"/>
                    <a:pt x="2667" y="5689"/>
                  </a:cubicBezTo>
                  <a:cubicBezTo>
                    <a:pt x="2985" y="5598"/>
                    <a:pt x="3276" y="5419"/>
                    <a:pt x="3501" y="5184"/>
                  </a:cubicBezTo>
                  <a:lnTo>
                    <a:pt x="3501" y="5184"/>
                  </a:lnTo>
                  <a:cubicBezTo>
                    <a:pt x="3422" y="5362"/>
                    <a:pt x="3321" y="5534"/>
                    <a:pt x="3203" y="5693"/>
                  </a:cubicBezTo>
                  <a:cubicBezTo>
                    <a:pt x="2933" y="5950"/>
                    <a:pt x="2650" y="6142"/>
                    <a:pt x="2490" y="6260"/>
                  </a:cubicBezTo>
                  <a:cubicBezTo>
                    <a:pt x="2507" y="6298"/>
                    <a:pt x="2545" y="6312"/>
                    <a:pt x="2589" y="6312"/>
                  </a:cubicBezTo>
                  <a:cubicBezTo>
                    <a:pt x="2630" y="6312"/>
                    <a:pt x="2675" y="6299"/>
                    <a:pt x="2712" y="6283"/>
                  </a:cubicBezTo>
                  <a:cubicBezTo>
                    <a:pt x="2988" y="6165"/>
                    <a:pt x="3241" y="6001"/>
                    <a:pt x="3463" y="5804"/>
                  </a:cubicBezTo>
                  <a:lnTo>
                    <a:pt x="3463" y="5804"/>
                  </a:lnTo>
                  <a:cubicBezTo>
                    <a:pt x="3429" y="5900"/>
                    <a:pt x="3392" y="5997"/>
                    <a:pt x="3337" y="6081"/>
                  </a:cubicBezTo>
                  <a:cubicBezTo>
                    <a:pt x="3161" y="6363"/>
                    <a:pt x="2831" y="6537"/>
                    <a:pt x="2690" y="6836"/>
                  </a:cubicBezTo>
                  <a:cubicBezTo>
                    <a:pt x="2856" y="6820"/>
                    <a:pt x="2988" y="6698"/>
                    <a:pt x="3088" y="6571"/>
                  </a:cubicBezTo>
                  <a:cubicBezTo>
                    <a:pt x="3167" y="6470"/>
                    <a:pt x="3235" y="6357"/>
                    <a:pt x="3342" y="6283"/>
                  </a:cubicBezTo>
                  <a:lnTo>
                    <a:pt x="3342" y="6557"/>
                  </a:lnTo>
                  <a:cubicBezTo>
                    <a:pt x="3383" y="6486"/>
                    <a:pt x="3406" y="6408"/>
                    <a:pt x="3412" y="6328"/>
                  </a:cubicBezTo>
                  <a:cubicBezTo>
                    <a:pt x="3427" y="6348"/>
                    <a:pt x="3431" y="6376"/>
                    <a:pt x="3424" y="6399"/>
                  </a:cubicBezTo>
                  <a:cubicBezTo>
                    <a:pt x="3427" y="6403"/>
                    <a:pt x="3430" y="6404"/>
                    <a:pt x="3434" y="6404"/>
                  </a:cubicBezTo>
                  <a:cubicBezTo>
                    <a:pt x="3445" y="6404"/>
                    <a:pt x="3457" y="6393"/>
                    <a:pt x="3463" y="6382"/>
                  </a:cubicBezTo>
                  <a:cubicBezTo>
                    <a:pt x="3522" y="6245"/>
                    <a:pt x="3495" y="6081"/>
                    <a:pt x="3575" y="5956"/>
                  </a:cubicBezTo>
                  <a:cubicBezTo>
                    <a:pt x="3623" y="6062"/>
                    <a:pt x="3580" y="6186"/>
                    <a:pt x="3605" y="6296"/>
                  </a:cubicBezTo>
                  <a:cubicBezTo>
                    <a:pt x="3472" y="6454"/>
                    <a:pt x="3329" y="6603"/>
                    <a:pt x="3183" y="6746"/>
                  </a:cubicBezTo>
                  <a:cubicBezTo>
                    <a:pt x="3032" y="6894"/>
                    <a:pt x="2875" y="7038"/>
                    <a:pt x="2711" y="7176"/>
                  </a:cubicBezTo>
                  <a:cubicBezTo>
                    <a:pt x="2571" y="7292"/>
                    <a:pt x="2417" y="7442"/>
                    <a:pt x="2250" y="7517"/>
                  </a:cubicBezTo>
                  <a:cubicBezTo>
                    <a:pt x="2192" y="7545"/>
                    <a:pt x="2143" y="7552"/>
                    <a:pt x="2102" y="7606"/>
                  </a:cubicBezTo>
                  <a:cubicBezTo>
                    <a:pt x="2120" y="7608"/>
                    <a:pt x="2137" y="7609"/>
                    <a:pt x="2154" y="7609"/>
                  </a:cubicBezTo>
                  <a:cubicBezTo>
                    <a:pt x="2263" y="7609"/>
                    <a:pt x="2368" y="7565"/>
                    <a:pt x="2461" y="7509"/>
                  </a:cubicBezTo>
                  <a:cubicBezTo>
                    <a:pt x="2567" y="7442"/>
                    <a:pt x="2660" y="7358"/>
                    <a:pt x="2767" y="7291"/>
                  </a:cubicBezTo>
                  <a:lnTo>
                    <a:pt x="2767" y="7291"/>
                  </a:lnTo>
                  <a:cubicBezTo>
                    <a:pt x="2716" y="7377"/>
                    <a:pt x="2674" y="7467"/>
                    <a:pt x="2644" y="7559"/>
                  </a:cubicBezTo>
                  <a:cubicBezTo>
                    <a:pt x="2751" y="7536"/>
                    <a:pt x="2824" y="7437"/>
                    <a:pt x="2875" y="7343"/>
                  </a:cubicBezTo>
                  <a:cubicBezTo>
                    <a:pt x="2927" y="7249"/>
                    <a:pt x="2976" y="7146"/>
                    <a:pt x="3068" y="7088"/>
                  </a:cubicBezTo>
                  <a:lnTo>
                    <a:pt x="3068" y="7088"/>
                  </a:lnTo>
                  <a:cubicBezTo>
                    <a:pt x="3065" y="7133"/>
                    <a:pt x="3072" y="7195"/>
                    <a:pt x="3119" y="7199"/>
                  </a:cubicBezTo>
                  <a:cubicBezTo>
                    <a:pt x="3121" y="7200"/>
                    <a:pt x="3124" y="7200"/>
                    <a:pt x="3126" y="7200"/>
                  </a:cubicBezTo>
                  <a:cubicBezTo>
                    <a:pt x="3174" y="7200"/>
                    <a:pt x="3192" y="7136"/>
                    <a:pt x="3206" y="7090"/>
                  </a:cubicBezTo>
                  <a:cubicBezTo>
                    <a:pt x="3257" y="6937"/>
                    <a:pt x="3441" y="6796"/>
                    <a:pt x="3557" y="6687"/>
                  </a:cubicBezTo>
                  <a:cubicBezTo>
                    <a:pt x="3595" y="6650"/>
                    <a:pt x="3631" y="6611"/>
                    <a:pt x="3666" y="6571"/>
                  </a:cubicBezTo>
                  <a:lnTo>
                    <a:pt x="3666" y="6571"/>
                  </a:lnTo>
                  <a:cubicBezTo>
                    <a:pt x="3406" y="7105"/>
                    <a:pt x="2973" y="7577"/>
                    <a:pt x="2426" y="7909"/>
                  </a:cubicBezTo>
                  <a:cubicBezTo>
                    <a:pt x="2594" y="7893"/>
                    <a:pt x="2759" y="7834"/>
                    <a:pt x="2889" y="7741"/>
                  </a:cubicBezTo>
                  <a:lnTo>
                    <a:pt x="2889" y="7741"/>
                  </a:lnTo>
                  <a:cubicBezTo>
                    <a:pt x="2548" y="7991"/>
                    <a:pt x="2218" y="8255"/>
                    <a:pt x="1902" y="8528"/>
                  </a:cubicBezTo>
                  <a:cubicBezTo>
                    <a:pt x="1934" y="8545"/>
                    <a:pt x="1968" y="8552"/>
                    <a:pt x="2003" y="8552"/>
                  </a:cubicBezTo>
                  <a:cubicBezTo>
                    <a:pt x="2089" y="8552"/>
                    <a:pt x="2181" y="8511"/>
                    <a:pt x="2258" y="8470"/>
                  </a:cubicBezTo>
                  <a:cubicBezTo>
                    <a:pt x="2529" y="8322"/>
                    <a:pt x="2790" y="8156"/>
                    <a:pt x="3039" y="7979"/>
                  </a:cubicBezTo>
                  <a:lnTo>
                    <a:pt x="3039" y="7979"/>
                  </a:lnTo>
                  <a:cubicBezTo>
                    <a:pt x="2905" y="8143"/>
                    <a:pt x="2790" y="8323"/>
                    <a:pt x="2700" y="8511"/>
                  </a:cubicBezTo>
                  <a:cubicBezTo>
                    <a:pt x="3043" y="8306"/>
                    <a:pt x="3289" y="7979"/>
                    <a:pt x="3368" y="7623"/>
                  </a:cubicBezTo>
                  <a:cubicBezTo>
                    <a:pt x="3406" y="7764"/>
                    <a:pt x="3419" y="7911"/>
                    <a:pt x="3405" y="8056"/>
                  </a:cubicBezTo>
                  <a:cubicBezTo>
                    <a:pt x="3533" y="7857"/>
                    <a:pt x="3604" y="7631"/>
                    <a:pt x="3610" y="7401"/>
                  </a:cubicBezTo>
                  <a:cubicBezTo>
                    <a:pt x="3620" y="7420"/>
                    <a:pt x="3633" y="7436"/>
                    <a:pt x="3644" y="7453"/>
                  </a:cubicBezTo>
                  <a:cubicBezTo>
                    <a:pt x="3637" y="7565"/>
                    <a:pt x="3623" y="7674"/>
                    <a:pt x="3586" y="7779"/>
                  </a:cubicBezTo>
                  <a:cubicBezTo>
                    <a:pt x="3546" y="7892"/>
                    <a:pt x="3477" y="8001"/>
                    <a:pt x="3474" y="8120"/>
                  </a:cubicBezTo>
                  <a:cubicBezTo>
                    <a:pt x="3569" y="8095"/>
                    <a:pt x="3641" y="8020"/>
                    <a:pt x="3668" y="7930"/>
                  </a:cubicBezTo>
                  <a:lnTo>
                    <a:pt x="3668" y="7930"/>
                  </a:lnTo>
                  <a:cubicBezTo>
                    <a:pt x="3663" y="8004"/>
                    <a:pt x="3656" y="8081"/>
                    <a:pt x="3647" y="8155"/>
                  </a:cubicBezTo>
                  <a:cubicBezTo>
                    <a:pt x="3271" y="8962"/>
                    <a:pt x="2436" y="9362"/>
                    <a:pt x="1771" y="9842"/>
                  </a:cubicBezTo>
                  <a:cubicBezTo>
                    <a:pt x="1818" y="9851"/>
                    <a:pt x="1866" y="9855"/>
                    <a:pt x="1914" y="9855"/>
                  </a:cubicBezTo>
                  <a:cubicBezTo>
                    <a:pt x="2042" y="9855"/>
                    <a:pt x="2170" y="9825"/>
                    <a:pt x="2282" y="9770"/>
                  </a:cubicBezTo>
                  <a:lnTo>
                    <a:pt x="2282" y="9770"/>
                  </a:lnTo>
                  <a:cubicBezTo>
                    <a:pt x="2003" y="10021"/>
                    <a:pt x="1707" y="10255"/>
                    <a:pt x="1398" y="10473"/>
                  </a:cubicBezTo>
                  <a:cubicBezTo>
                    <a:pt x="2030" y="10176"/>
                    <a:pt x="2669" y="9719"/>
                    <a:pt x="3145" y="9189"/>
                  </a:cubicBezTo>
                  <a:lnTo>
                    <a:pt x="3145" y="9189"/>
                  </a:lnTo>
                  <a:cubicBezTo>
                    <a:pt x="2695" y="9845"/>
                    <a:pt x="2157" y="10448"/>
                    <a:pt x="1623" y="11043"/>
                  </a:cubicBezTo>
                  <a:cubicBezTo>
                    <a:pt x="2168" y="10830"/>
                    <a:pt x="2647" y="10462"/>
                    <a:pt x="2987" y="9998"/>
                  </a:cubicBezTo>
                  <a:lnTo>
                    <a:pt x="2987" y="9998"/>
                  </a:lnTo>
                  <a:cubicBezTo>
                    <a:pt x="2870" y="10230"/>
                    <a:pt x="2753" y="10462"/>
                    <a:pt x="2637" y="10695"/>
                  </a:cubicBezTo>
                  <a:cubicBezTo>
                    <a:pt x="2849" y="10499"/>
                    <a:pt x="3010" y="10249"/>
                    <a:pt x="3103" y="9979"/>
                  </a:cubicBezTo>
                  <a:cubicBezTo>
                    <a:pt x="3119" y="10099"/>
                    <a:pt x="3132" y="10220"/>
                    <a:pt x="3143" y="10342"/>
                  </a:cubicBezTo>
                  <a:cubicBezTo>
                    <a:pt x="3325" y="9818"/>
                    <a:pt x="3501" y="9290"/>
                    <a:pt x="3673" y="8765"/>
                  </a:cubicBezTo>
                  <a:cubicBezTo>
                    <a:pt x="3700" y="8714"/>
                    <a:pt x="3727" y="8663"/>
                    <a:pt x="3750" y="8611"/>
                  </a:cubicBezTo>
                  <a:lnTo>
                    <a:pt x="3750" y="8611"/>
                  </a:lnTo>
                  <a:cubicBezTo>
                    <a:pt x="3637" y="9160"/>
                    <a:pt x="3492" y="9719"/>
                    <a:pt x="3351" y="10227"/>
                  </a:cubicBezTo>
                  <a:cubicBezTo>
                    <a:pt x="3390" y="10195"/>
                    <a:pt x="3424" y="10160"/>
                    <a:pt x="3458" y="10125"/>
                  </a:cubicBezTo>
                  <a:lnTo>
                    <a:pt x="3458" y="10125"/>
                  </a:lnTo>
                  <a:cubicBezTo>
                    <a:pt x="2988" y="10673"/>
                    <a:pt x="2381" y="11048"/>
                    <a:pt x="1800" y="11524"/>
                  </a:cubicBezTo>
                  <a:cubicBezTo>
                    <a:pt x="2232" y="11409"/>
                    <a:pt x="2638" y="11208"/>
                    <a:pt x="2983" y="10939"/>
                  </a:cubicBezTo>
                  <a:lnTo>
                    <a:pt x="2983" y="10939"/>
                  </a:lnTo>
                  <a:cubicBezTo>
                    <a:pt x="2881" y="11019"/>
                    <a:pt x="2804" y="11185"/>
                    <a:pt x="2719" y="11284"/>
                  </a:cubicBezTo>
                  <a:cubicBezTo>
                    <a:pt x="2623" y="11399"/>
                    <a:pt x="2519" y="11489"/>
                    <a:pt x="2406" y="11589"/>
                  </a:cubicBezTo>
                  <a:cubicBezTo>
                    <a:pt x="2166" y="11801"/>
                    <a:pt x="1892" y="11975"/>
                    <a:pt x="1620" y="12150"/>
                  </a:cubicBezTo>
                  <a:cubicBezTo>
                    <a:pt x="1547" y="12198"/>
                    <a:pt x="1475" y="12243"/>
                    <a:pt x="1401" y="12289"/>
                  </a:cubicBezTo>
                  <a:cubicBezTo>
                    <a:pt x="1449" y="12303"/>
                    <a:pt x="1500" y="12310"/>
                    <a:pt x="1550" y="12310"/>
                  </a:cubicBezTo>
                  <a:cubicBezTo>
                    <a:pt x="1645" y="12310"/>
                    <a:pt x="1741" y="12287"/>
                    <a:pt x="1829" y="12251"/>
                  </a:cubicBezTo>
                  <a:cubicBezTo>
                    <a:pt x="2085" y="12150"/>
                    <a:pt x="2282" y="11945"/>
                    <a:pt x="2494" y="11781"/>
                  </a:cubicBezTo>
                  <a:cubicBezTo>
                    <a:pt x="2725" y="11604"/>
                    <a:pt x="2937" y="11408"/>
                    <a:pt x="3130" y="11193"/>
                  </a:cubicBezTo>
                  <a:cubicBezTo>
                    <a:pt x="3387" y="10907"/>
                    <a:pt x="3604" y="10589"/>
                    <a:pt x="3775" y="10252"/>
                  </a:cubicBezTo>
                  <a:lnTo>
                    <a:pt x="3775" y="10252"/>
                  </a:lnTo>
                  <a:cubicBezTo>
                    <a:pt x="3486" y="10985"/>
                    <a:pt x="2523" y="12170"/>
                    <a:pt x="2069" y="12533"/>
                  </a:cubicBezTo>
                  <a:cubicBezTo>
                    <a:pt x="1892" y="12674"/>
                    <a:pt x="1700" y="12810"/>
                    <a:pt x="1604" y="13008"/>
                  </a:cubicBezTo>
                  <a:cubicBezTo>
                    <a:pt x="2041" y="12844"/>
                    <a:pt x="2435" y="12582"/>
                    <a:pt x="2745" y="12251"/>
                  </a:cubicBezTo>
                  <a:lnTo>
                    <a:pt x="2745" y="12251"/>
                  </a:lnTo>
                  <a:cubicBezTo>
                    <a:pt x="2737" y="12415"/>
                    <a:pt x="2702" y="12578"/>
                    <a:pt x="2639" y="12732"/>
                  </a:cubicBezTo>
                  <a:cubicBezTo>
                    <a:pt x="2814" y="12609"/>
                    <a:pt x="2944" y="12434"/>
                    <a:pt x="3008" y="12241"/>
                  </a:cubicBezTo>
                  <a:cubicBezTo>
                    <a:pt x="3063" y="12270"/>
                    <a:pt x="3090" y="12337"/>
                    <a:pt x="3071" y="12394"/>
                  </a:cubicBezTo>
                  <a:cubicBezTo>
                    <a:pt x="3084" y="12404"/>
                    <a:pt x="3097" y="12408"/>
                    <a:pt x="3111" y="12408"/>
                  </a:cubicBezTo>
                  <a:cubicBezTo>
                    <a:pt x="3132" y="12408"/>
                    <a:pt x="3153" y="12398"/>
                    <a:pt x="3172" y="12384"/>
                  </a:cubicBezTo>
                  <a:lnTo>
                    <a:pt x="3172" y="12384"/>
                  </a:lnTo>
                  <a:cubicBezTo>
                    <a:pt x="2901" y="12706"/>
                    <a:pt x="2577" y="12983"/>
                    <a:pt x="2211" y="13200"/>
                  </a:cubicBezTo>
                  <a:cubicBezTo>
                    <a:pt x="2238" y="13204"/>
                    <a:pt x="2264" y="13206"/>
                    <a:pt x="2291" y="13206"/>
                  </a:cubicBezTo>
                  <a:cubicBezTo>
                    <a:pt x="2398" y="13206"/>
                    <a:pt x="2504" y="13175"/>
                    <a:pt x="2608" y="13144"/>
                  </a:cubicBezTo>
                  <a:lnTo>
                    <a:pt x="2608" y="13144"/>
                  </a:lnTo>
                  <a:cubicBezTo>
                    <a:pt x="2182" y="13519"/>
                    <a:pt x="1698" y="13828"/>
                    <a:pt x="1177" y="14064"/>
                  </a:cubicBezTo>
                  <a:cubicBezTo>
                    <a:pt x="1113" y="14093"/>
                    <a:pt x="1035" y="14141"/>
                    <a:pt x="1049" y="14209"/>
                  </a:cubicBezTo>
                  <a:cubicBezTo>
                    <a:pt x="1229" y="14191"/>
                    <a:pt x="1405" y="14154"/>
                    <a:pt x="1576" y="14097"/>
                  </a:cubicBezTo>
                  <a:lnTo>
                    <a:pt x="1576" y="14097"/>
                  </a:lnTo>
                  <a:cubicBezTo>
                    <a:pt x="1495" y="14276"/>
                    <a:pt x="1227" y="14332"/>
                    <a:pt x="1173" y="14518"/>
                  </a:cubicBezTo>
                  <a:cubicBezTo>
                    <a:pt x="1199" y="14524"/>
                    <a:pt x="1226" y="14527"/>
                    <a:pt x="1253" y="14527"/>
                  </a:cubicBezTo>
                  <a:cubicBezTo>
                    <a:pt x="1370" y="14527"/>
                    <a:pt x="1486" y="14475"/>
                    <a:pt x="1592" y="14421"/>
                  </a:cubicBezTo>
                  <a:cubicBezTo>
                    <a:pt x="2047" y="14189"/>
                    <a:pt x="2472" y="13836"/>
                    <a:pt x="2836" y="13484"/>
                  </a:cubicBezTo>
                  <a:lnTo>
                    <a:pt x="2836" y="13484"/>
                  </a:lnTo>
                  <a:cubicBezTo>
                    <a:pt x="2574" y="13802"/>
                    <a:pt x="2353" y="14151"/>
                    <a:pt x="2173" y="14517"/>
                  </a:cubicBezTo>
                  <a:cubicBezTo>
                    <a:pt x="2456" y="14421"/>
                    <a:pt x="2661" y="14180"/>
                    <a:pt x="2811" y="13927"/>
                  </a:cubicBezTo>
                  <a:cubicBezTo>
                    <a:pt x="2959" y="13675"/>
                    <a:pt x="3066" y="13399"/>
                    <a:pt x="3238" y="13160"/>
                  </a:cubicBezTo>
                  <a:lnTo>
                    <a:pt x="3238" y="13160"/>
                  </a:lnTo>
                  <a:cubicBezTo>
                    <a:pt x="3248" y="13341"/>
                    <a:pt x="3232" y="13522"/>
                    <a:pt x="3194" y="13701"/>
                  </a:cubicBezTo>
                  <a:cubicBezTo>
                    <a:pt x="3020" y="13872"/>
                    <a:pt x="2840" y="14027"/>
                    <a:pt x="2673" y="14176"/>
                  </a:cubicBezTo>
                  <a:cubicBezTo>
                    <a:pt x="2455" y="14372"/>
                    <a:pt x="2224" y="14586"/>
                    <a:pt x="1971" y="14743"/>
                  </a:cubicBezTo>
                  <a:cubicBezTo>
                    <a:pt x="1674" y="14928"/>
                    <a:pt x="1333" y="15069"/>
                    <a:pt x="1020" y="15228"/>
                  </a:cubicBezTo>
                  <a:cubicBezTo>
                    <a:pt x="1117" y="15250"/>
                    <a:pt x="1216" y="15262"/>
                    <a:pt x="1315" y="15262"/>
                  </a:cubicBezTo>
                  <a:cubicBezTo>
                    <a:pt x="1385" y="15262"/>
                    <a:pt x="1456" y="15256"/>
                    <a:pt x="1526" y="15244"/>
                  </a:cubicBezTo>
                  <a:lnTo>
                    <a:pt x="1526" y="15244"/>
                  </a:lnTo>
                  <a:cubicBezTo>
                    <a:pt x="1119" y="15482"/>
                    <a:pt x="712" y="15722"/>
                    <a:pt x="348" y="16012"/>
                  </a:cubicBezTo>
                  <a:cubicBezTo>
                    <a:pt x="395" y="16042"/>
                    <a:pt x="447" y="16054"/>
                    <a:pt x="502" y="16054"/>
                  </a:cubicBezTo>
                  <a:cubicBezTo>
                    <a:pt x="614" y="16054"/>
                    <a:pt x="736" y="16002"/>
                    <a:pt x="839" y="15952"/>
                  </a:cubicBezTo>
                  <a:cubicBezTo>
                    <a:pt x="1157" y="15792"/>
                    <a:pt x="1473" y="15633"/>
                    <a:pt x="1790" y="15474"/>
                  </a:cubicBezTo>
                  <a:lnTo>
                    <a:pt x="1790" y="15474"/>
                  </a:lnTo>
                  <a:cubicBezTo>
                    <a:pt x="1677" y="15692"/>
                    <a:pt x="1562" y="15909"/>
                    <a:pt x="1449" y="16126"/>
                  </a:cubicBezTo>
                  <a:cubicBezTo>
                    <a:pt x="1274" y="16225"/>
                    <a:pt x="1091" y="16304"/>
                    <a:pt x="895" y="16354"/>
                  </a:cubicBezTo>
                  <a:cubicBezTo>
                    <a:pt x="792" y="16380"/>
                    <a:pt x="663" y="16418"/>
                    <a:pt x="646" y="16519"/>
                  </a:cubicBezTo>
                  <a:cubicBezTo>
                    <a:pt x="725" y="16550"/>
                    <a:pt x="805" y="16562"/>
                    <a:pt x="887" y="16562"/>
                  </a:cubicBezTo>
                  <a:cubicBezTo>
                    <a:pt x="1170" y="16562"/>
                    <a:pt x="1465" y="16417"/>
                    <a:pt x="1759" y="16390"/>
                  </a:cubicBezTo>
                  <a:lnTo>
                    <a:pt x="1759" y="16390"/>
                  </a:lnTo>
                  <a:cubicBezTo>
                    <a:pt x="1620" y="16512"/>
                    <a:pt x="1481" y="16634"/>
                    <a:pt x="1338" y="16757"/>
                  </a:cubicBezTo>
                  <a:cubicBezTo>
                    <a:pt x="1317" y="16776"/>
                    <a:pt x="1293" y="16798"/>
                    <a:pt x="1289" y="16826"/>
                  </a:cubicBezTo>
                  <a:cubicBezTo>
                    <a:pt x="1284" y="16878"/>
                    <a:pt x="1342" y="16899"/>
                    <a:pt x="1401" y="16899"/>
                  </a:cubicBezTo>
                  <a:cubicBezTo>
                    <a:pt x="1423" y="16899"/>
                    <a:pt x="1444" y="16897"/>
                    <a:pt x="1463" y="16891"/>
                  </a:cubicBezTo>
                  <a:cubicBezTo>
                    <a:pt x="1677" y="16830"/>
                    <a:pt x="1867" y="16721"/>
                    <a:pt x="2047" y="16593"/>
                  </a:cubicBezTo>
                  <a:cubicBezTo>
                    <a:pt x="2130" y="16631"/>
                    <a:pt x="2221" y="16656"/>
                    <a:pt x="2313" y="16665"/>
                  </a:cubicBezTo>
                  <a:cubicBezTo>
                    <a:pt x="2308" y="16678"/>
                    <a:pt x="2304" y="16689"/>
                    <a:pt x="2298" y="16702"/>
                  </a:cubicBezTo>
                  <a:cubicBezTo>
                    <a:pt x="2324" y="16692"/>
                    <a:pt x="2349" y="16680"/>
                    <a:pt x="2375" y="16667"/>
                  </a:cubicBezTo>
                  <a:cubicBezTo>
                    <a:pt x="2388" y="16668"/>
                    <a:pt x="2401" y="16668"/>
                    <a:pt x="2413" y="16668"/>
                  </a:cubicBezTo>
                  <a:cubicBezTo>
                    <a:pt x="2493" y="16668"/>
                    <a:pt x="2570" y="16657"/>
                    <a:pt x="2647" y="16634"/>
                  </a:cubicBezTo>
                  <a:lnTo>
                    <a:pt x="2647" y="16634"/>
                  </a:lnTo>
                  <a:cubicBezTo>
                    <a:pt x="2272" y="16885"/>
                    <a:pt x="1865" y="17096"/>
                    <a:pt x="1439" y="17256"/>
                  </a:cubicBezTo>
                  <a:cubicBezTo>
                    <a:pt x="1318" y="17302"/>
                    <a:pt x="1179" y="17360"/>
                    <a:pt x="1147" y="17481"/>
                  </a:cubicBezTo>
                  <a:cubicBezTo>
                    <a:pt x="1337" y="17469"/>
                    <a:pt x="1533" y="17450"/>
                    <a:pt x="1720" y="17443"/>
                  </a:cubicBezTo>
                  <a:lnTo>
                    <a:pt x="1720" y="17443"/>
                  </a:lnTo>
                  <a:cubicBezTo>
                    <a:pt x="1558" y="17558"/>
                    <a:pt x="1395" y="17668"/>
                    <a:pt x="1219" y="17759"/>
                  </a:cubicBezTo>
                  <a:cubicBezTo>
                    <a:pt x="1083" y="17829"/>
                    <a:pt x="919" y="17868"/>
                    <a:pt x="794" y="17957"/>
                  </a:cubicBezTo>
                  <a:cubicBezTo>
                    <a:pt x="863" y="17973"/>
                    <a:pt x="934" y="17980"/>
                    <a:pt x="1005" y="17980"/>
                  </a:cubicBezTo>
                  <a:cubicBezTo>
                    <a:pt x="1145" y="17980"/>
                    <a:pt x="1285" y="17951"/>
                    <a:pt x="1409" y="17893"/>
                  </a:cubicBezTo>
                  <a:lnTo>
                    <a:pt x="1409" y="17893"/>
                  </a:lnTo>
                  <a:cubicBezTo>
                    <a:pt x="1273" y="18109"/>
                    <a:pt x="980" y="18210"/>
                    <a:pt x="852" y="18427"/>
                  </a:cubicBezTo>
                  <a:cubicBezTo>
                    <a:pt x="879" y="18456"/>
                    <a:pt x="916" y="18466"/>
                    <a:pt x="956" y="18466"/>
                  </a:cubicBezTo>
                  <a:cubicBezTo>
                    <a:pt x="1015" y="18466"/>
                    <a:pt x="1082" y="18443"/>
                    <a:pt x="1135" y="18416"/>
                  </a:cubicBezTo>
                  <a:cubicBezTo>
                    <a:pt x="1578" y="18188"/>
                    <a:pt x="1992" y="17877"/>
                    <a:pt x="2326" y="17513"/>
                  </a:cubicBezTo>
                  <a:lnTo>
                    <a:pt x="2326" y="17513"/>
                  </a:lnTo>
                  <a:cubicBezTo>
                    <a:pt x="2253" y="17804"/>
                    <a:pt x="1971" y="18022"/>
                    <a:pt x="1921" y="18320"/>
                  </a:cubicBezTo>
                  <a:cubicBezTo>
                    <a:pt x="1924" y="18320"/>
                    <a:pt x="1928" y="18320"/>
                    <a:pt x="1931" y="18320"/>
                  </a:cubicBezTo>
                  <a:cubicBezTo>
                    <a:pt x="2025" y="18320"/>
                    <a:pt x="2102" y="18245"/>
                    <a:pt x="2166" y="18176"/>
                  </a:cubicBezTo>
                  <a:cubicBezTo>
                    <a:pt x="2323" y="18008"/>
                    <a:pt x="2477" y="17841"/>
                    <a:pt x="2632" y="17672"/>
                  </a:cubicBezTo>
                  <a:lnTo>
                    <a:pt x="2632" y="17672"/>
                  </a:lnTo>
                  <a:cubicBezTo>
                    <a:pt x="2618" y="17790"/>
                    <a:pt x="2587" y="17906"/>
                    <a:pt x="2544" y="18016"/>
                  </a:cubicBezTo>
                  <a:cubicBezTo>
                    <a:pt x="2645" y="18016"/>
                    <a:pt x="2721" y="17931"/>
                    <a:pt x="2780" y="17851"/>
                  </a:cubicBezTo>
                  <a:cubicBezTo>
                    <a:pt x="3043" y="17502"/>
                    <a:pt x="3329" y="17160"/>
                    <a:pt x="3528" y="16773"/>
                  </a:cubicBezTo>
                  <a:lnTo>
                    <a:pt x="3528" y="16773"/>
                  </a:lnTo>
                  <a:cubicBezTo>
                    <a:pt x="3476" y="16913"/>
                    <a:pt x="3408" y="17048"/>
                    <a:pt x="3331" y="17173"/>
                  </a:cubicBezTo>
                  <a:cubicBezTo>
                    <a:pt x="3262" y="17280"/>
                    <a:pt x="3187" y="17383"/>
                    <a:pt x="3158" y="17505"/>
                  </a:cubicBezTo>
                  <a:cubicBezTo>
                    <a:pt x="3149" y="17542"/>
                    <a:pt x="3152" y="17592"/>
                    <a:pt x="3190" y="17601"/>
                  </a:cubicBezTo>
                  <a:cubicBezTo>
                    <a:pt x="3194" y="17602"/>
                    <a:pt x="3199" y="17603"/>
                    <a:pt x="3203" y="17603"/>
                  </a:cubicBezTo>
                  <a:cubicBezTo>
                    <a:pt x="3224" y="17603"/>
                    <a:pt x="3243" y="17589"/>
                    <a:pt x="3260" y="17575"/>
                  </a:cubicBezTo>
                  <a:cubicBezTo>
                    <a:pt x="3318" y="17527"/>
                    <a:pt x="3370" y="17470"/>
                    <a:pt x="3412" y="17408"/>
                  </a:cubicBezTo>
                  <a:lnTo>
                    <a:pt x="3412" y="17408"/>
                  </a:lnTo>
                  <a:cubicBezTo>
                    <a:pt x="3399" y="17521"/>
                    <a:pt x="3379" y="17632"/>
                    <a:pt x="3354" y="17742"/>
                  </a:cubicBezTo>
                  <a:cubicBezTo>
                    <a:pt x="3260" y="17822"/>
                    <a:pt x="3161" y="17897"/>
                    <a:pt x="3061" y="17966"/>
                  </a:cubicBezTo>
                  <a:cubicBezTo>
                    <a:pt x="2606" y="18278"/>
                    <a:pt x="2091" y="18497"/>
                    <a:pt x="1608" y="18772"/>
                  </a:cubicBezTo>
                  <a:cubicBezTo>
                    <a:pt x="1563" y="18798"/>
                    <a:pt x="1513" y="18856"/>
                    <a:pt x="1550" y="18892"/>
                  </a:cubicBezTo>
                  <a:cubicBezTo>
                    <a:pt x="1565" y="18907"/>
                    <a:pt x="1590" y="18907"/>
                    <a:pt x="1608" y="18907"/>
                  </a:cubicBezTo>
                  <a:cubicBezTo>
                    <a:pt x="1819" y="18907"/>
                    <a:pt x="2030" y="18843"/>
                    <a:pt x="2202" y="18725"/>
                  </a:cubicBezTo>
                  <a:lnTo>
                    <a:pt x="2202" y="18725"/>
                  </a:lnTo>
                  <a:cubicBezTo>
                    <a:pt x="1623" y="19241"/>
                    <a:pt x="878" y="19540"/>
                    <a:pt x="145" y="19816"/>
                  </a:cubicBezTo>
                  <a:cubicBezTo>
                    <a:pt x="101" y="19832"/>
                    <a:pt x="55" y="19851"/>
                    <a:pt x="28" y="19884"/>
                  </a:cubicBezTo>
                  <a:cubicBezTo>
                    <a:pt x="1" y="19920"/>
                    <a:pt x="1" y="19981"/>
                    <a:pt x="40" y="20003"/>
                  </a:cubicBezTo>
                  <a:cubicBezTo>
                    <a:pt x="55" y="20010"/>
                    <a:pt x="71" y="20012"/>
                    <a:pt x="87" y="20012"/>
                  </a:cubicBezTo>
                  <a:cubicBezTo>
                    <a:pt x="97" y="20012"/>
                    <a:pt x="108" y="20011"/>
                    <a:pt x="119" y="20010"/>
                  </a:cubicBezTo>
                  <a:cubicBezTo>
                    <a:pt x="400" y="19975"/>
                    <a:pt x="801" y="19939"/>
                    <a:pt x="1038" y="19771"/>
                  </a:cubicBezTo>
                  <a:lnTo>
                    <a:pt x="1038" y="19771"/>
                  </a:lnTo>
                  <a:cubicBezTo>
                    <a:pt x="781" y="19954"/>
                    <a:pt x="599" y="20183"/>
                    <a:pt x="519" y="20426"/>
                  </a:cubicBezTo>
                  <a:cubicBezTo>
                    <a:pt x="805" y="20183"/>
                    <a:pt x="1090" y="19938"/>
                    <a:pt x="1375" y="19694"/>
                  </a:cubicBezTo>
                  <a:lnTo>
                    <a:pt x="1375" y="19694"/>
                  </a:lnTo>
                  <a:cubicBezTo>
                    <a:pt x="1274" y="19845"/>
                    <a:pt x="1212" y="20006"/>
                    <a:pt x="1189" y="20170"/>
                  </a:cubicBezTo>
                  <a:cubicBezTo>
                    <a:pt x="1366" y="19981"/>
                    <a:pt x="1546" y="19792"/>
                    <a:pt x="1723" y="19604"/>
                  </a:cubicBezTo>
                  <a:cubicBezTo>
                    <a:pt x="1733" y="19731"/>
                    <a:pt x="1793" y="19858"/>
                    <a:pt x="1895" y="19968"/>
                  </a:cubicBezTo>
                  <a:cubicBezTo>
                    <a:pt x="1860" y="20020"/>
                    <a:pt x="1832" y="20074"/>
                    <a:pt x="1816" y="20129"/>
                  </a:cubicBezTo>
                  <a:cubicBezTo>
                    <a:pt x="2046" y="20035"/>
                    <a:pt x="2260" y="19930"/>
                    <a:pt x="2464" y="19814"/>
                  </a:cubicBezTo>
                  <a:lnTo>
                    <a:pt x="2464" y="19814"/>
                  </a:lnTo>
                  <a:cubicBezTo>
                    <a:pt x="2236" y="20013"/>
                    <a:pt x="2048" y="20235"/>
                    <a:pt x="1910" y="20468"/>
                  </a:cubicBezTo>
                  <a:cubicBezTo>
                    <a:pt x="2195" y="20325"/>
                    <a:pt x="2448" y="20160"/>
                    <a:pt x="2673" y="19978"/>
                  </a:cubicBezTo>
                  <a:lnTo>
                    <a:pt x="2673" y="19978"/>
                  </a:lnTo>
                  <a:lnTo>
                    <a:pt x="2564" y="20126"/>
                  </a:lnTo>
                  <a:cubicBezTo>
                    <a:pt x="2333" y="20439"/>
                    <a:pt x="2128" y="20755"/>
                    <a:pt x="1947" y="21078"/>
                  </a:cubicBezTo>
                  <a:cubicBezTo>
                    <a:pt x="2278" y="20805"/>
                    <a:pt x="2541" y="20494"/>
                    <a:pt x="2716" y="20174"/>
                  </a:cubicBezTo>
                  <a:lnTo>
                    <a:pt x="2716" y="20174"/>
                  </a:lnTo>
                  <a:cubicBezTo>
                    <a:pt x="2714" y="20360"/>
                    <a:pt x="2728" y="20543"/>
                    <a:pt x="2760" y="20723"/>
                  </a:cubicBezTo>
                  <a:cubicBezTo>
                    <a:pt x="3077" y="20420"/>
                    <a:pt x="2918" y="20041"/>
                    <a:pt x="3132" y="19708"/>
                  </a:cubicBezTo>
                  <a:lnTo>
                    <a:pt x="3132" y="19708"/>
                  </a:lnTo>
                  <a:cubicBezTo>
                    <a:pt x="3323" y="19964"/>
                    <a:pt x="3059" y="20346"/>
                    <a:pt x="3188" y="20627"/>
                  </a:cubicBezTo>
                  <a:cubicBezTo>
                    <a:pt x="3296" y="20516"/>
                    <a:pt x="3364" y="20391"/>
                    <a:pt x="3384" y="20269"/>
                  </a:cubicBezTo>
                  <a:cubicBezTo>
                    <a:pt x="3427" y="20304"/>
                    <a:pt x="3472" y="20338"/>
                    <a:pt x="3538" y="20347"/>
                  </a:cubicBezTo>
                  <a:cubicBezTo>
                    <a:pt x="3544" y="20348"/>
                    <a:pt x="3551" y="20348"/>
                    <a:pt x="3557" y="20348"/>
                  </a:cubicBezTo>
                  <a:cubicBezTo>
                    <a:pt x="3622" y="20348"/>
                    <a:pt x="3699" y="20315"/>
                    <a:pt x="3711" y="20272"/>
                  </a:cubicBezTo>
                  <a:cubicBezTo>
                    <a:pt x="3720" y="20237"/>
                    <a:pt x="3688" y="20209"/>
                    <a:pt x="3660" y="20186"/>
                  </a:cubicBezTo>
                  <a:cubicBezTo>
                    <a:pt x="3400" y="19962"/>
                    <a:pt x="3357" y="19612"/>
                    <a:pt x="3550" y="19294"/>
                  </a:cubicBezTo>
                  <a:lnTo>
                    <a:pt x="3550" y="19294"/>
                  </a:lnTo>
                  <a:cubicBezTo>
                    <a:pt x="3637" y="19538"/>
                    <a:pt x="3726" y="19781"/>
                    <a:pt x="3813" y="20023"/>
                  </a:cubicBezTo>
                  <a:cubicBezTo>
                    <a:pt x="3806" y="20003"/>
                    <a:pt x="3862" y="19858"/>
                    <a:pt x="3862" y="19814"/>
                  </a:cubicBezTo>
                  <a:cubicBezTo>
                    <a:pt x="3861" y="19733"/>
                    <a:pt x="3822" y="19653"/>
                    <a:pt x="3810" y="19570"/>
                  </a:cubicBezTo>
                  <a:cubicBezTo>
                    <a:pt x="3795" y="19474"/>
                    <a:pt x="3792" y="19371"/>
                    <a:pt x="3814" y="19277"/>
                  </a:cubicBezTo>
                  <a:cubicBezTo>
                    <a:pt x="3839" y="19447"/>
                    <a:pt x="3872" y="19609"/>
                    <a:pt x="3955" y="19763"/>
                  </a:cubicBezTo>
                  <a:lnTo>
                    <a:pt x="4068" y="19567"/>
                  </a:lnTo>
                  <a:cubicBezTo>
                    <a:pt x="4161" y="19967"/>
                    <a:pt x="4256" y="20366"/>
                    <a:pt x="4349" y="20764"/>
                  </a:cubicBezTo>
                  <a:cubicBezTo>
                    <a:pt x="4361" y="20810"/>
                    <a:pt x="4388" y="20869"/>
                    <a:pt x="4433" y="20869"/>
                  </a:cubicBezTo>
                  <a:cubicBezTo>
                    <a:pt x="4437" y="20869"/>
                    <a:pt x="4441" y="20868"/>
                    <a:pt x="4446" y="20867"/>
                  </a:cubicBezTo>
                  <a:cubicBezTo>
                    <a:pt x="4492" y="20854"/>
                    <a:pt x="4497" y="20794"/>
                    <a:pt x="4492" y="20749"/>
                  </a:cubicBezTo>
                  <a:cubicBezTo>
                    <a:pt x="4475" y="20593"/>
                    <a:pt x="4459" y="20434"/>
                    <a:pt x="4442" y="20279"/>
                  </a:cubicBezTo>
                  <a:lnTo>
                    <a:pt x="4442" y="20279"/>
                  </a:lnTo>
                  <a:cubicBezTo>
                    <a:pt x="4566" y="20535"/>
                    <a:pt x="4786" y="20747"/>
                    <a:pt x="5052" y="20869"/>
                  </a:cubicBezTo>
                  <a:cubicBezTo>
                    <a:pt x="5076" y="20652"/>
                    <a:pt x="4935" y="20453"/>
                    <a:pt x="4786" y="20289"/>
                  </a:cubicBezTo>
                  <a:cubicBezTo>
                    <a:pt x="4638" y="20126"/>
                    <a:pt x="4471" y="19961"/>
                    <a:pt x="4424" y="19749"/>
                  </a:cubicBezTo>
                  <a:lnTo>
                    <a:pt x="4424" y="19749"/>
                  </a:lnTo>
                  <a:cubicBezTo>
                    <a:pt x="4654" y="19906"/>
                    <a:pt x="4882" y="20065"/>
                    <a:pt x="5111" y="20224"/>
                  </a:cubicBezTo>
                  <a:cubicBezTo>
                    <a:pt x="5158" y="20093"/>
                    <a:pt x="5024" y="19974"/>
                    <a:pt x="4924" y="19874"/>
                  </a:cubicBezTo>
                  <a:cubicBezTo>
                    <a:pt x="4809" y="19759"/>
                    <a:pt x="4725" y="19620"/>
                    <a:pt x="4649" y="19476"/>
                  </a:cubicBezTo>
                  <a:cubicBezTo>
                    <a:pt x="4569" y="19318"/>
                    <a:pt x="4501" y="19155"/>
                    <a:pt x="4446" y="18987"/>
                  </a:cubicBezTo>
                  <a:lnTo>
                    <a:pt x="4439" y="18740"/>
                  </a:lnTo>
                  <a:lnTo>
                    <a:pt x="4439" y="18740"/>
                  </a:lnTo>
                  <a:cubicBezTo>
                    <a:pt x="4609" y="19053"/>
                    <a:pt x="4805" y="19361"/>
                    <a:pt x="5025" y="19663"/>
                  </a:cubicBezTo>
                  <a:cubicBezTo>
                    <a:pt x="5070" y="19724"/>
                    <a:pt x="5142" y="19797"/>
                    <a:pt x="5242" y="19797"/>
                  </a:cubicBezTo>
                  <a:cubicBezTo>
                    <a:pt x="5272" y="19749"/>
                    <a:pt x="5323" y="19705"/>
                    <a:pt x="5387" y="19672"/>
                  </a:cubicBezTo>
                  <a:cubicBezTo>
                    <a:pt x="5513" y="19804"/>
                    <a:pt x="5564" y="19959"/>
                    <a:pt x="5656" y="20102"/>
                  </a:cubicBezTo>
                  <a:cubicBezTo>
                    <a:pt x="5746" y="20246"/>
                    <a:pt x="5904" y="20392"/>
                    <a:pt x="6128" y="20433"/>
                  </a:cubicBezTo>
                  <a:cubicBezTo>
                    <a:pt x="6030" y="20267"/>
                    <a:pt x="5934" y="20105"/>
                    <a:pt x="5840" y="19939"/>
                  </a:cubicBezTo>
                  <a:lnTo>
                    <a:pt x="5840" y="19939"/>
                  </a:lnTo>
                  <a:cubicBezTo>
                    <a:pt x="6287" y="20225"/>
                    <a:pt x="6816" y="20455"/>
                    <a:pt x="7381" y="20607"/>
                  </a:cubicBezTo>
                  <a:cubicBezTo>
                    <a:pt x="7250" y="20433"/>
                    <a:pt x="7009" y="20304"/>
                    <a:pt x="6782" y="20177"/>
                  </a:cubicBezTo>
                  <a:cubicBezTo>
                    <a:pt x="6470" y="20002"/>
                    <a:pt x="6167" y="19807"/>
                    <a:pt x="5876" y="19596"/>
                  </a:cubicBezTo>
                  <a:cubicBezTo>
                    <a:pt x="5619" y="19409"/>
                    <a:pt x="5298" y="19215"/>
                    <a:pt x="5091" y="18976"/>
                  </a:cubicBezTo>
                  <a:cubicBezTo>
                    <a:pt x="4998" y="18872"/>
                    <a:pt x="4928" y="18751"/>
                    <a:pt x="4855" y="18634"/>
                  </a:cubicBezTo>
                  <a:cubicBezTo>
                    <a:pt x="4838" y="18606"/>
                    <a:pt x="4821" y="18577"/>
                    <a:pt x="4805" y="18551"/>
                  </a:cubicBezTo>
                  <a:lnTo>
                    <a:pt x="4805" y="18551"/>
                  </a:lnTo>
                  <a:cubicBezTo>
                    <a:pt x="5088" y="18849"/>
                    <a:pt x="5429" y="19122"/>
                    <a:pt x="5817" y="19364"/>
                  </a:cubicBezTo>
                  <a:cubicBezTo>
                    <a:pt x="5810" y="19257"/>
                    <a:pt x="5801" y="19149"/>
                    <a:pt x="5794" y="19043"/>
                  </a:cubicBezTo>
                  <a:lnTo>
                    <a:pt x="5794" y="19043"/>
                  </a:lnTo>
                  <a:cubicBezTo>
                    <a:pt x="5908" y="19162"/>
                    <a:pt x="6069" y="19265"/>
                    <a:pt x="6254" y="19336"/>
                  </a:cubicBezTo>
                  <a:cubicBezTo>
                    <a:pt x="6222" y="19257"/>
                    <a:pt x="6196" y="19177"/>
                    <a:pt x="6180" y="19095"/>
                  </a:cubicBezTo>
                  <a:lnTo>
                    <a:pt x="6180" y="19095"/>
                  </a:lnTo>
                  <a:cubicBezTo>
                    <a:pt x="6478" y="19291"/>
                    <a:pt x="6833" y="19451"/>
                    <a:pt x="7217" y="19557"/>
                  </a:cubicBezTo>
                  <a:cubicBezTo>
                    <a:pt x="7235" y="19563"/>
                    <a:pt x="7258" y="19566"/>
                    <a:pt x="7279" y="19566"/>
                  </a:cubicBezTo>
                  <a:cubicBezTo>
                    <a:pt x="7320" y="19566"/>
                    <a:pt x="7355" y="19555"/>
                    <a:pt x="7343" y="19531"/>
                  </a:cubicBezTo>
                  <a:cubicBezTo>
                    <a:pt x="6979" y="19395"/>
                    <a:pt x="6623" y="19233"/>
                    <a:pt x="6281" y="19046"/>
                  </a:cubicBezTo>
                  <a:cubicBezTo>
                    <a:pt x="6123" y="18959"/>
                    <a:pt x="5977" y="18854"/>
                    <a:pt x="5817" y="18769"/>
                  </a:cubicBezTo>
                  <a:cubicBezTo>
                    <a:pt x="5688" y="18699"/>
                    <a:pt x="5528" y="18667"/>
                    <a:pt x="5483" y="18509"/>
                  </a:cubicBezTo>
                  <a:lnTo>
                    <a:pt x="5483" y="18509"/>
                  </a:lnTo>
                  <a:cubicBezTo>
                    <a:pt x="5784" y="18617"/>
                    <a:pt x="6097" y="18727"/>
                    <a:pt x="6415" y="18727"/>
                  </a:cubicBezTo>
                  <a:cubicBezTo>
                    <a:pt x="6465" y="18727"/>
                    <a:pt x="6516" y="18724"/>
                    <a:pt x="6566" y="18718"/>
                  </a:cubicBezTo>
                  <a:cubicBezTo>
                    <a:pt x="6239" y="18639"/>
                    <a:pt x="5923" y="18525"/>
                    <a:pt x="5622" y="18374"/>
                  </a:cubicBezTo>
                  <a:cubicBezTo>
                    <a:pt x="5557" y="18153"/>
                    <a:pt x="5494" y="17924"/>
                    <a:pt x="5516" y="17696"/>
                  </a:cubicBezTo>
                  <a:lnTo>
                    <a:pt x="5516" y="17696"/>
                  </a:lnTo>
                  <a:cubicBezTo>
                    <a:pt x="5625" y="17894"/>
                    <a:pt x="5737" y="18096"/>
                    <a:pt x="5897" y="18262"/>
                  </a:cubicBezTo>
                  <a:cubicBezTo>
                    <a:pt x="6056" y="18427"/>
                    <a:pt x="6273" y="18552"/>
                    <a:pt x="6507" y="18560"/>
                  </a:cubicBezTo>
                  <a:cubicBezTo>
                    <a:pt x="6366" y="18380"/>
                    <a:pt x="6225" y="18199"/>
                    <a:pt x="6084" y="18021"/>
                  </a:cubicBezTo>
                  <a:cubicBezTo>
                    <a:pt x="6011" y="17928"/>
                    <a:pt x="5934" y="17818"/>
                    <a:pt x="5969" y="17706"/>
                  </a:cubicBezTo>
                  <a:lnTo>
                    <a:pt x="5969" y="17706"/>
                  </a:lnTo>
                  <a:cubicBezTo>
                    <a:pt x="6173" y="17791"/>
                    <a:pt x="6358" y="17921"/>
                    <a:pt x="6507" y="18079"/>
                  </a:cubicBezTo>
                  <a:cubicBezTo>
                    <a:pt x="6652" y="18234"/>
                    <a:pt x="6782" y="18430"/>
                    <a:pt x="6993" y="18483"/>
                  </a:cubicBezTo>
                  <a:cubicBezTo>
                    <a:pt x="6936" y="18313"/>
                    <a:pt x="6862" y="18147"/>
                    <a:pt x="6772" y="17992"/>
                  </a:cubicBezTo>
                  <a:lnTo>
                    <a:pt x="6772" y="17992"/>
                  </a:lnTo>
                  <a:cubicBezTo>
                    <a:pt x="7022" y="18178"/>
                    <a:pt x="7326" y="18298"/>
                    <a:pt x="7639" y="18333"/>
                  </a:cubicBezTo>
                  <a:cubicBezTo>
                    <a:pt x="7601" y="18274"/>
                    <a:pt x="7516" y="18233"/>
                    <a:pt x="7434" y="18195"/>
                  </a:cubicBezTo>
                  <a:cubicBezTo>
                    <a:pt x="6983" y="17983"/>
                    <a:pt x="6557" y="17712"/>
                    <a:pt x="6178" y="17392"/>
                  </a:cubicBezTo>
                  <a:lnTo>
                    <a:pt x="6178" y="17392"/>
                  </a:lnTo>
                  <a:cubicBezTo>
                    <a:pt x="6326" y="17436"/>
                    <a:pt x="6480" y="17459"/>
                    <a:pt x="6635" y="17459"/>
                  </a:cubicBezTo>
                  <a:cubicBezTo>
                    <a:pt x="6703" y="17459"/>
                    <a:pt x="6771" y="17455"/>
                    <a:pt x="6839" y="17446"/>
                  </a:cubicBezTo>
                  <a:cubicBezTo>
                    <a:pt x="6630" y="17362"/>
                    <a:pt x="6419" y="17280"/>
                    <a:pt x="6210" y="17196"/>
                  </a:cubicBezTo>
                  <a:cubicBezTo>
                    <a:pt x="6093" y="17150"/>
                    <a:pt x="5971" y="17100"/>
                    <a:pt x="5885" y="17010"/>
                  </a:cubicBezTo>
                  <a:lnTo>
                    <a:pt x="5885" y="17010"/>
                  </a:lnTo>
                  <a:cubicBezTo>
                    <a:pt x="5906" y="17013"/>
                    <a:pt x="5928" y="17014"/>
                    <a:pt x="5949" y="17014"/>
                  </a:cubicBezTo>
                  <a:cubicBezTo>
                    <a:pt x="6002" y="17014"/>
                    <a:pt x="6055" y="17006"/>
                    <a:pt x="6107" y="16993"/>
                  </a:cubicBezTo>
                  <a:cubicBezTo>
                    <a:pt x="6200" y="17064"/>
                    <a:pt x="6295" y="17134"/>
                    <a:pt x="6390" y="17199"/>
                  </a:cubicBezTo>
                  <a:cubicBezTo>
                    <a:pt x="6525" y="17289"/>
                    <a:pt x="6671" y="17378"/>
                    <a:pt x="6835" y="17398"/>
                  </a:cubicBezTo>
                  <a:cubicBezTo>
                    <a:pt x="6859" y="17242"/>
                    <a:pt x="6585" y="17195"/>
                    <a:pt x="6523" y="17048"/>
                  </a:cubicBezTo>
                  <a:lnTo>
                    <a:pt x="6523" y="17048"/>
                  </a:lnTo>
                  <a:cubicBezTo>
                    <a:pt x="6751" y="17167"/>
                    <a:pt x="7000" y="17291"/>
                    <a:pt x="7255" y="17291"/>
                  </a:cubicBezTo>
                  <a:cubicBezTo>
                    <a:pt x="7294" y="17291"/>
                    <a:pt x="7334" y="17288"/>
                    <a:pt x="7374" y="17282"/>
                  </a:cubicBezTo>
                  <a:cubicBezTo>
                    <a:pt x="7188" y="17187"/>
                    <a:pt x="6989" y="17100"/>
                    <a:pt x="6813" y="16990"/>
                  </a:cubicBezTo>
                  <a:cubicBezTo>
                    <a:pt x="6701" y="16919"/>
                    <a:pt x="6571" y="16775"/>
                    <a:pt x="6446" y="16736"/>
                  </a:cubicBezTo>
                  <a:lnTo>
                    <a:pt x="6446" y="16736"/>
                  </a:lnTo>
                  <a:cubicBezTo>
                    <a:pt x="6777" y="16840"/>
                    <a:pt x="7124" y="16901"/>
                    <a:pt x="7472" y="16913"/>
                  </a:cubicBezTo>
                  <a:cubicBezTo>
                    <a:pt x="7445" y="16810"/>
                    <a:pt x="7339" y="16749"/>
                    <a:pt x="7240" y="16701"/>
                  </a:cubicBezTo>
                  <a:cubicBezTo>
                    <a:pt x="6888" y="16527"/>
                    <a:pt x="6534" y="16360"/>
                    <a:pt x="6174" y="16200"/>
                  </a:cubicBezTo>
                  <a:lnTo>
                    <a:pt x="6174" y="16200"/>
                  </a:lnTo>
                  <a:cubicBezTo>
                    <a:pt x="6363" y="16241"/>
                    <a:pt x="6557" y="16263"/>
                    <a:pt x="6750" y="16263"/>
                  </a:cubicBezTo>
                  <a:cubicBezTo>
                    <a:pt x="6901" y="16263"/>
                    <a:pt x="7052" y="16250"/>
                    <a:pt x="7201" y="16223"/>
                  </a:cubicBezTo>
                  <a:cubicBezTo>
                    <a:pt x="7161" y="16213"/>
                    <a:pt x="7124" y="16200"/>
                    <a:pt x="7085" y="16190"/>
                  </a:cubicBezTo>
                  <a:lnTo>
                    <a:pt x="7085" y="16190"/>
                  </a:lnTo>
                  <a:cubicBezTo>
                    <a:pt x="7101" y="16191"/>
                    <a:pt x="7116" y="16193"/>
                    <a:pt x="7135" y="16193"/>
                  </a:cubicBezTo>
                  <a:cubicBezTo>
                    <a:pt x="7071" y="15901"/>
                    <a:pt x="6703" y="15766"/>
                    <a:pt x="6576" y="15494"/>
                  </a:cubicBezTo>
                  <a:lnTo>
                    <a:pt x="6576" y="15494"/>
                  </a:lnTo>
                  <a:cubicBezTo>
                    <a:pt x="6862" y="15677"/>
                    <a:pt x="7166" y="15866"/>
                    <a:pt x="7507" y="15904"/>
                  </a:cubicBezTo>
                  <a:cubicBezTo>
                    <a:pt x="7522" y="15834"/>
                    <a:pt x="7445" y="15777"/>
                    <a:pt x="7379" y="15741"/>
                  </a:cubicBezTo>
                  <a:cubicBezTo>
                    <a:pt x="6977" y="15519"/>
                    <a:pt x="6566" y="15311"/>
                    <a:pt x="6148" y="15118"/>
                  </a:cubicBezTo>
                  <a:cubicBezTo>
                    <a:pt x="5961" y="15032"/>
                    <a:pt x="5775" y="14963"/>
                    <a:pt x="5611" y="14841"/>
                  </a:cubicBezTo>
                  <a:cubicBezTo>
                    <a:pt x="5455" y="14727"/>
                    <a:pt x="5354" y="14579"/>
                    <a:pt x="5214" y="14457"/>
                  </a:cubicBezTo>
                  <a:lnTo>
                    <a:pt x="5214" y="14457"/>
                  </a:lnTo>
                  <a:cubicBezTo>
                    <a:pt x="5420" y="14637"/>
                    <a:pt x="5666" y="14829"/>
                    <a:pt x="5933" y="14829"/>
                  </a:cubicBezTo>
                  <a:cubicBezTo>
                    <a:pt x="5968" y="14829"/>
                    <a:pt x="6003" y="14826"/>
                    <a:pt x="6039" y="14819"/>
                  </a:cubicBezTo>
                  <a:cubicBezTo>
                    <a:pt x="5134" y="14297"/>
                    <a:pt x="4598" y="13522"/>
                    <a:pt x="4256" y="12622"/>
                  </a:cubicBezTo>
                  <a:lnTo>
                    <a:pt x="4251" y="12527"/>
                  </a:lnTo>
                  <a:lnTo>
                    <a:pt x="4251" y="12527"/>
                  </a:lnTo>
                  <a:cubicBezTo>
                    <a:pt x="4373" y="12799"/>
                    <a:pt x="4526" y="13056"/>
                    <a:pt x="4704" y="13300"/>
                  </a:cubicBezTo>
                  <a:cubicBezTo>
                    <a:pt x="4880" y="13539"/>
                    <a:pt x="5098" y="13737"/>
                    <a:pt x="5290" y="13961"/>
                  </a:cubicBezTo>
                  <a:cubicBezTo>
                    <a:pt x="5506" y="14209"/>
                    <a:pt x="5754" y="14434"/>
                    <a:pt x="6029" y="14624"/>
                  </a:cubicBezTo>
                  <a:cubicBezTo>
                    <a:pt x="6055" y="14643"/>
                    <a:pt x="6093" y="14659"/>
                    <a:pt x="6124" y="14659"/>
                  </a:cubicBezTo>
                  <a:cubicBezTo>
                    <a:pt x="6145" y="14659"/>
                    <a:pt x="6163" y="14652"/>
                    <a:pt x="6173" y="14633"/>
                  </a:cubicBezTo>
                  <a:cubicBezTo>
                    <a:pt x="6186" y="14608"/>
                    <a:pt x="6171" y="14579"/>
                    <a:pt x="6157" y="14553"/>
                  </a:cubicBezTo>
                  <a:cubicBezTo>
                    <a:pt x="6067" y="14408"/>
                    <a:pt x="5978" y="14263"/>
                    <a:pt x="5891" y="14116"/>
                  </a:cubicBezTo>
                  <a:lnTo>
                    <a:pt x="5891" y="14116"/>
                  </a:lnTo>
                  <a:cubicBezTo>
                    <a:pt x="5975" y="14193"/>
                    <a:pt x="6059" y="14270"/>
                    <a:pt x="6144" y="14347"/>
                  </a:cubicBezTo>
                  <a:cubicBezTo>
                    <a:pt x="6357" y="14543"/>
                    <a:pt x="6572" y="14739"/>
                    <a:pt x="6814" y="14902"/>
                  </a:cubicBezTo>
                  <a:cubicBezTo>
                    <a:pt x="6874" y="14941"/>
                    <a:pt x="6946" y="14981"/>
                    <a:pt x="7016" y="14981"/>
                  </a:cubicBezTo>
                  <a:cubicBezTo>
                    <a:pt x="7036" y="14981"/>
                    <a:pt x="7055" y="14977"/>
                    <a:pt x="7074" y="14970"/>
                  </a:cubicBezTo>
                  <a:cubicBezTo>
                    <a:pt x="7016" y="14849"/>
                    <a:pt x="6958" y="14730"/>
                    <a:pt x="6899" y="14610"/>
                  </a:cubicBezTo>
                  <a:lnTo>
                    <a:pt x="6899" y="14610"/>
                  </a:lnTo>
                  <a:cubicBezTo>
                    <a:pt x="7154" y="14736"/>
                    <a:pt x="7433" y="14923"/>
                    <a:pt x="7731" y="14923"/>
                  </a:cubicBezTo>
                  <a:cubicBezTo>
                    <a:pt x="7741" y="14923"/>
                    <a:pt x="7751" y="14922"/>
                    <a:pt x="7761" y="14922"/>
                  </a:cubicBezTo>
                  <a:cubicBezTo>
                    <a:pt x="7472" y="14695"/>
                    <a:pt x="7217" y="14512"/>
                    <a:pt x="6871" y="14379"/>
                  </a:cubicBezTo>
                  <a:cubicBezTo>
                    <a:pt x="6662" y="14299"/>
                    <a:pt x="6462" y="14203"/>
                    <a:pt x="6267" y="14094"/>
                  </a:cubicBezTo>
                  <a:cubicBezTo>
                    <a:pt x="6099" y="14000"/>
                    <a:pt x="5929" y="13830"/>
                    <a:pt x="5754" y="13759"/>
                  </a:cubicBezTo>
                  <a:lnTo>
                    <a:pt x="5754" y="13759"/>
                  </a:lnTo>
                  <a:cubicBezTo>
                    <a:pt x="5888" y="13813"/>
                    <a:pt x="6034" y="13867"/>
                    <a:pt x="6176" y="13867"/>
                  </a:cubicBezTo>
                  <a:cubicBezTo>
                    <a:pt x="6232" y="13867"/>
                    <a:pt x="6288" y="13858"/>
                    <a:pt x="6342" y="13837"/>
                  </a:cubicBezTo>
                  <a:cubicBezTo>
                    <a:pt x="5619" y="13519"/>
                    <a:pt x="4980" y="13020"/>
                    <a:pt x="4488" y="12411"/>
                  </a:cubicBezTo>
                  <a:lnTo>
                    <a:pt x="4488" y="12411"/>
                  </a:lnTo>
                  <a:cubicBezTo>
                    <a:pt x="4915" y="12873"/>
                    <a:pt x="5455" y="13245"/>
                    <a:pt x="6062" y="13478"/>
                  </a:cubicBezTo>
                  <a:cubicBezTo>
                    <a:pt x="6126" y="13503"/>
                    <a:pt x="6201" y="13525"/>
                    <a:pt x="6269" y="13525"/>
                  </a:cubicBezTo>
                  <a:cubicBezTo>
                    <a:pt x="6328" y="13525"/>
                    <a:pt x="6383" y="13509"/>
                    <a:pt x="6421" y="13467"/>
                  </a:cubicBezTo>
                  <a:cubicBezTo>
                    <a:pt x="6149" y="13325"/>
                    <a:pt x="5888" y="13144"/>
                    <a:pt x="5608" y="13028"/>
                  </a:cubicBezTo>
                  <a:cubicBezTo>
                    <a:pt x="5358" y="12925"/>
                    <a:pt x="5123" y="12780"/>
                    <a:pt x="4911" y="12613"/>
                  </a:cubicBezTo>
                  <a:cubicBezTo>
                    <a:pt x="4648" y="12407"/>
                    <a:pt x="4418" y="12161"/>
                    <a:pt x="4232" y="11887"/>
                  </a:cubicBezTo>
                  <a:lnTo>
                    <a:pt x="4227" y="11740"/>
                  </a:lnTo>
                  <a:lnTo>
                    <a:pt x="4227" y="11740"/>
                  </a:lnTo>
                  <a:cubicBezTo>
                    <a:pt x="4302" y="11864"/>
                    <a:pt x="4389" y="11981"/>
                    <a:pt x="4494" y="12087"/>
                  </a:cubicBezTo>
                  <a:cubicBezTo>
                    <a:pt x="4533" y="12127"/>
                    <a:pt x="4577" y="12167"/>
                    <a:pt x="4633" y="12179"/>
                  </a:cubicBezTo>
                  <a:cubicBezTo>
                    <a:pt x="4632" y="12084"/>
                    <a:pt x="4617" y="11993"/>
                    <a:pt x="4593" y="11900"/>
                  </a:cubicBezTo>
                  <a:lnTo>
                    <a:pt x="4593" y="11900"/>
                  </a:lnTo>
                  <a:cubicBezTo>
                    <a:pt x="4684" y="12023"/>
                    <a:pt x="4777" y="12145"/>
                    <a:pt x="4871" y="12264"/>
                  </a:cubicBezTo>
                  <a:cubicBezTo>
                    <a:pt x="4937" y="12346"/>
                    <a:pt x="5017" y="12436"/>
                    <a:pt x="5126" y="12445"/>
                  </a:cubicBezTo>
                  <a:cubicBezTo>
                    <a:pt x="5136" y="12421"/>
                    <a:pt x="5120" y="12394"/>
                    <a:pt x="5105" y="12370"/>
                  </a:cubicBezTo>
                  <a:cubicBezTo>
                    <a:pt x="5028" y="12250"/>
                    <a:pt x="4951" y="12132"/>
                    <a:pt x="4874" y="12012"/>
                  </a:cubicBezTo>
                  <a:lnTo>
                    <a:pt x="4874" y="12012"/>
                  </a:lnTo>
                  <a:cubicBezTo>
                    <a:pt x="5181" y="12392"/>
                    <a:pt x="5583" y="12706"/>
                    <a:pt x="6036" y="12927"/>
                  </a:cubicBezTo>
                  <a:cubicBezTo>
                    <a:pt x="6094" y="12954"/>
                    <a:pt x="6155" y="12981"/>
                    <a:pt x="6217" y="12981"/>
                  </a:cubicBezTo>
                  <a:cubicBezTo>
                    <a:pt x="6230" y="12981"/>
                    <a:pt x="6242" y="12980"/>
                    <a:pt x="6255" y="12977"/>
                  </a:cubicBezTo>
                  <a:cubicBezTo>
                    <a:pt x="6154" y="12845"/>
                    <a:pt x="6048" y="12719"/>
                    <a:pt x="5933" y="12596"/>
                  </a:cubicBezTo>
                  <a:lnTo>
                    <a:pt x="5933" y="12596"/>
                  </a:lnTo>
                  <a:cubicBezTo>
                    <a:pt x="6321" y="12882"/>
                    <a:pt x="6767" y="13147"/>
                    <a:pt x="7263" y="13158"/>
                  </a:cubicBezTo>
                  <a:cubicBezTo>
                    <a:pt x="6993" y="12998"/>
                    <a:pt x="6726" y="12832"/>
                    <a:pt x="6466" y="12662"/>
                  </a:cubicBezTo>
                  <a:cubicBezTo>
                    <a:pt x="6335" y="12577"/>
                    <a:pt x="6207" y="12490"/>
                    <a:pt x="6078" y="12400"/>
                  </a:cubicBezTo>
                  <a:cubicBezTo>
                    <a:pt x="6026" y="12363"/>
                    <a:pt x="5747" y="12215"/>
                    <a:pt x="5744" y="12154"/>
                  </a:cubicBezTo>
                  <a:lnTo>
                    <a:pt x="5744" y="12154"/>
                  </a:lnTo>
                  <a:cubicBezTo>
                    <a:pt x="5914" y="12218"/>
                    <a:pt x="6091" y="12266"/>
                    <a:pt x="6273" y="12305"/>
                  </a:cubicBezTo>
                  <a:cubicBezTo>
                    <a:pt x="6157" y="12257"/>
                    <a:pt x="6064" y="12167"/>
                    <a:pt x="6020" y="12058"/>
                  </a:cubicBezTo>
                  <a:lnTo>
                    <a:pt x="6020" y="12058"/>
                  </a:lnTo>
                  <a:cubicBezTo>
                    <a:pt x="6232" y="12167"/>
                    <a:pt x="6462" y="12281"/>
                    <a:pt x="6699" y="12281"/>
                  </a:cubicBezTo>
                  <a:cubicBezTo>
                    <a:pt x="6736" y="12281"/>
                    <a:pt x="6773" y="12278"/>
                    <a:pt x="6810" y="12272"/>
                  </a:cubicBezTo>
                  <a:lnTo>
                    <a:pt x="6810" y="12272"/>
                  </a:lnTo>
                  <a:cubicBezTo>
                    <a:pt x="6807" y="12272"/>
                    <a:pt x="6804" y="12273"/>
                    <a:pt x="6801" y="12273"/>
                  </a:cubicBezTo>
                  <a:cubicBezTo>
                    <a:pt x="6732" y="12273"/>
                    <a:pt x="6582" y="12170"/>
                    <a:pt x="6525" y="12145"/>
                  </a:cubicBezTo>
                  <a:cubicBezTo>
                    <a:pt x="6411" y="12090"/>
                    <a:pt x="6297" y="12034"/>
                    <a:pt x="6186" y="11974"/>
                  </a:cubicBezTo>
                  <a:cubicBezTo>
                    <a:pt x="5804" y="11769"/>
                    <a:pt x="5388" y="11692"/>
                    <a:pt x="5040" y="11416"/>
                  </a:cubicBezTo>
                  <a:lnTo>
                    <a:pt x="5040" y="11416"/>
                  </a:lnTo>
                  <a:cubicBezTo>
                    <a:pt x="5311" y="11460"/>
                    <a:pt x="5588" y="11481"/>
                    <a:pt x="5862" y="11481"/>
                  </a:cubicBezTo>
                  <a:cubicBezTo>
                    <a:pt x="5889" y="11481"/>
                    <a:pt x="5915" y="11481"/>
                    <a:pt x="5942" y="11480"/>
                  </a:cubicBezTo>
                  <a:cubicBezTo>
                    <a:pt x="5613" y="11303"/>
                    <a:pt x="5198" y="11328"/>
                    <a:pt x="4874" y="11143"/>
                  </a:cubicBezTo>
                  <a:cubicBezTo>
                    <a:pt x="4545" y="10955"/>
                    <a:pt x="4325" y="10589"/>
                    <a:pt x="4177" y="10221"/>
                  </a:cubicBezTo>
                  <a:lnTo>
                    <a:pt x="4170" y="10014"/>
                  </a:lnTo>
                  <a:lnTo>
                    <a:pt x="4170" y="10014"/>
                  </a:lnTo>
                  <a:cubicBezTo>
                    <a:pt x="4212" y="10141"/>
                    <a:pt x="4257" y="10266"/>
                    <a:pt x="4315" y="10390"/>
                  </a:cubicBezTo>
                  <a:cubicBezTo>
                    <a:pt x="4320" y="10207"/>
                    <a:pt x="4321" y="10022"/>
                    <a:pt x="4325" y="9838"/>
                  </a:cubicBezTo>
                  <a:cubicBezTo>
                    <a:pt x="4388" y="10093"/>
                    <a:pt x="4526" y="10268"/>
                    <a:pt x="4641" y="10494"/>
                  </a:cubicBezTo>
                  <a:cubicBezTo>
                    <a:pt x="4770" y="10748"/>
                    <a:pt x="4909" y="10978"/>
                    <a:pt x="5124" y="11175"/>
                  </a:cubicBezTo>
                  <a:cubicBezTo>
                    <a:pt x="5162" y="11116"/>
                    <a:pt x="5124" y="11039"/>
                    <a:pt x="5091" y="10978"/>
                  </a:cubicBezTo>
                  <a:cubicBezTo>
                    <a:pt x="4988" y="10788"/>
                    <a:pt x="4922" y="10577"/>
                    <a:pt x="4900" y="10364"/>
                  </a:cubicBezTo>
                  <a:lnTo>
                    <a:pt x="4900" y="10364"/>
                  </a:lnTo>
                  <a:cubicBezTo>
                    <a:pt x="4903" y="10391"/>
                    <a:pt x="5020" y="10502"/>
                    <a:pt x="5041" y="10538"/>
                  </a:cubicBezTo>
                  <a:cubicBezTo>
                    <a:pt x="5083" y="10610"/>
                    <a:pt x="5097" y="10687"/>
                    <a:pt x="5150" y="10761"/>
                  </a:cubicBezTo>
                  <a:cubicBezTo>
                    <a:pt x="5264" y="10914"/>
                    <a:pt x="5423" y="11046"/>
                    <a:pt x="5613" y="11100"/>
                  </a:cubicBezTo>
                  <a:cubicBezTo>
                    <a:pt x="5613" y="11074"/>
                    <a:pt x="5615" y="11032"/>
                    <a:pt x="5598" y="11010"/>
                  </a:cubicBezTo>
                  <a:cubicBezTo>
                    <a:pt x="5467" y="10856"/>
                    <a:pt x="5338" y="10702"/>
                    <a:pt x="5207" y="10548"/>
                  </a:cubicBezTo>
                  <a:lnTo>
                    <a:pt x="5207" y="10548"/>
                  </a:lnTo>
                  <a:cubicBezTo>
                    <a:pt x="5561" y="10827"/>
                    <a:pt x="5977" y="11059"/>
                    <a:pt x="6433" y="11100"/>
                  </a:cubicBezTo>
                  <a:cubicBezTo>
                    <a:pt x="6356" y="11030"/>
                    <a:pt x="6260" y="10985"/>
                    <a:pt x="6165" y="10940"/>
                  </a:cubicBezTo>
                  <a:cubicBezTo>
                    <a:pt x="5629" y="10674"/>
                    <a:pt x="5156" y="10301"/>
                    <a:pt x="4778" y="9847"/>
                  </a:cubicBezTo>
                  <a:cubicBezTo>
                    <a:pt x="4568" y="9594"/>
                    <a:pt x="4401" y="9289"/>
                    <a:pt x="4269" y="8970"/>
                  </a:cubicBezTo>
                  <a:lnTo>
                    <a:pt x="4269" y="8970"/>
                  </a:lnTo>
                  <a:cubicBezTo>
                    <a:pt x="4524" y="9401"/>
                    <a:pt x="4922" y="9768"/>
                    <a:pt x="5352" y="10070"/>
                  </a:cubicBezTo>
                  <a:cubicBezTo>
                    <a:pt x="5236" y="9928"/>
                    <a:pt x="5146" y="9765"/>
                    <a:pt x="5088" y="9593"/>
                  </a:cubicBezTo>
                  <a:lnTo>
                    <a:pt x="5088" y="9593"/>
                  </a:lnTo>
                  <a:cubicBezTo>
                    <a:pt x="5361" y="9926"/>
                    <a:pt x="5708" y="10204"/>
                    <a:pt x="6099" y="10403"/>
                  </a:cubicBezTo>
                  <a:cubicBezTo>
                    <a:pt x="6163" y="10435"/>
                    <a:pt x="6241" y="10465"/>
                    <a:pt x="6312" y="10465"/>
                  </a:cubicBezTo>
                  <a:cubicBezTo>
                    <a:pt x="6356" y="10465"/>
                    <a:pt x="6398" y="10453"/>
                    <a:pt x="6433" y="10425"/>
                  </a:cubicBezTo>
                  <a:cubicBezTo>
                    <a:pt x="6109" y="10178"/>
                    <a:pt x="5785" y="9932"/>
                    <a:pt x="5461" y="9685"/>
                  </a:cubicBezTo>
                  <a:lnTo>
                    <a:pt x="5461" y="9685"/>
                  </a:lnTo>
                  <a:cubicBezTo>
                    <a:pt x="5678" y="9807"/>
                    <a:pt x="5920" y="9934"/>
                    <a:pt x="6166" y="9934"/>
                  </a:cubicBezTo>
                  <a:cubicBezTo>
                    <a:pt x="6215" y="9934"/>
                    <a:pt x="6265" y="9929"/>
                    <a:pt x="6315" y="9918"/>
                  </a:cubicBezTo>
                  <a:cubicBezTo>
                    <a:pt x="5429" y="9469"/>
                    <a:pt x="4664" y="8803"/>
                    <a:pt x="4108" y="8001"/>
                  </a:cubicBezTo>
                  <a:lnTo>
                    <a:pt x="4093" y="7557"/>
                  </a:lnTo>
                  <a:lnTo>
                    <a:pt x="4093" y="7557"/>
                  </a:lnTo>
                  <a:cubicBezTo>
                    <a:pt x="4163" y="7742"/>
                    <a:pt x="4253" y="7924"/>
                    <a:pt x="4357" y="8097"/>
                  </a:cubicBezTo>
                  <a:cubicBezTo>
                    <a:pt x="4347" y="7893"/>
                    <a:pt x="4344" y="7689"/>
                    <a:pt x="4350" y="7484"/>
                  </a:cubicBezTo>
                  <a:lnTo>
                    <a:pt x="4350" y="7484"/>
                  </a:lnTo>
                  <a:cubicBezTo>
                    <a:pt x="4424" y="7931"/>
                    <a:pt x="4664" y="8351"/>
                    <a:pt x="5017" y="8650"/>
                  </a:cubicBezTo>
                  <a:cubicBezTo>
                    <a:pt x="4989" y="8461"/>
                    <a:pt x="4961" y="8275"/>
                    <a:pt x="4935" y="8087"/>
                  </a:cubicBezTo>
                  <a:lnTo>
                    <a:pt x="4935" y="8087"/>
                  </a:lnTo>
                  <a:cubicBezTo>
                    <a:pt x="5060" y="8365"/>
                    <a:pt x="5295" y="8596"/>
                    <a:pt x="5584" y="8718"/>
                  </a:cubicBezTo>
                  <a:cubicBezTo>
                    <a:pt x="5518" y="8538"/>
                    <a:pt x="5383" y="8389"/>
                    <a:pt x="5258" y="8241"/>
                  </a:cubicBezTo>
                  <a:cubicBezTo>
                    <a:pt x="4903" y="7812"/>
                    <a:pt x="4568" y="7342"/>
                    <a:pt x="4315" y="6839"/>
                  </a:cubicBezTo>
                  <a:lnTo>
                    <a:pt x="4315" y="6839"/>
                  </a:lnTo>
                  <a:cubicBezTo>
                    <a:pt x="4325" y="6849"/>
                    <a:pt x="4333" y="6861"/>
                    <a:pt x="4340" y="6871"/>
                  </a:cubicBezTo>
                  <a:cubicBezTo>
                    <a:pt x="4354" y="6812"/>
                    <a:pt x="4347" y="6746"/>
                    <a:pt x="4323" y="6690"/>
                  </a:cubicBezTo>
                  <a:lnTo>
                    <a:pt x="4323" y="6690"/>
                  </a:lnTo>
                  <a:cubicBezTo>
                    <a:pt x="4386" y="6748"/>
                    <a:pt x="4408" y="6841"/>
                    <a:pt x="4436" y="6925"/>
                  </a:cubicBezTo>
                  <a:cubicBezTo>
                    <a:pt x="4501" y="7125"/>
                    <a:pt x="4625" y="7310"/>
                    <a:pt x="4794" y="7423"/>
                  </a:cubicBezTo>
                  <a:cubicBezTo>
                    <a:pt x="4812" y="7384"/>
                    <a:pt x="4794" y="7339"/>
                    <a:pt x="4780" y="7298"/>
                  </a:cubicBezTo>
                  <a:cubicBezTo>
                    <a:pt x="4755" y="7231"/>
                    <a:pt x="4728" y="7164"/>
                    <a:pt x="4703" y="7096"/>
                  </a:cubicBezTo>
                  <a:lnTo>
                    <a:pt x="4703" y="7096"/>
                  </a:lnTo>
                  <a:cubicBezTo>
                    <a:pt x="4877" y="7355"/>
                    <a:pt x="5044" y="7607"/>
                    <a:pt x="5284" y="7806"/>
                  </a:cubicBezTo>
                  <a:cubicBezTo>
                    <a:pt x="5317" y="7834"/>
                    <a:pt x="5368" y="7855"/>
                    <a:pt x="5410" y="7855"/>
                  </a:cubicBezTo>
                  <a:cubicBezTo>
                    <a:pt x="5446" y="7855"/>
                    <a:pt x="5475" y="7840"/>
                    <a:pt x="5480" y="7801"/>
                  </a:cubicBezTo>
                  <a:cubicBezTo>
                    <a:pt x="5483" y="7776"/>
                    <a:pt x="5470" y="7753"/>
                    <a:pt x="5458" y="7731"/>
                  </a:cubicBezTo>
                  <a:cubicBezTo>
                    <a:pt x="5416" y="7654"/>
                    <a:pt x="5368" y="7580"/>
                    <a:pt x="5317" y="7509"/>
                  </a:cubicBezTo>
                  <a:lnTo>
                    <a:pt x="5317" y="7509"/>
                  </a:lnTo>
                  <a:cubicBezTo>
                    <a:pt x="5481" y="7644"/>
                    <a:pt x="5663" y="7750"/>
                    <a:pt x="5855" y="7828"/>
                  </a:cubicBezTo>
                  <a:cubicBezTo>
                    <a:pt x="5900" y="7846"/>
                    <a:pt x="5954" y="7860"/>
                    <a:pt x="6003" y="7860"/>
                  </a:cubicBezTo>
                  <a:cubicBezTo>
                    <a:pt x="6058" y="7860"/>
                    <a:pt x="6108" y="7842"/>
                    <a:pt x="6135" y="7793"/>
                  </a:cubicBezTo>
                  <a:cubicBezTo>
                    <a:pt x="5673" y="7567"/>
                    <a:pt x="5204" y="7333"/>
                    <a:pt x="4850" y="6948"/>
                  </a:cubicBezTo>
                  <a:cubicBezTo>
                    <a:pt x="4537" y="6610"/>
                    <a:pt x="4243" y="6300"/>
                    <a:pt x="4036" y="5727"/>
                  </a:cubicBezTo>
                  <a:lnTo>
                    <a:pt x="4016" y="5084"/>
                  </a:lnTo>
                  <a:lnTo>
                    <a:pt x="4016" y="5084"/>
                  </a:lnTo>
                  <a:cubicBezTo>
                    <a:pt x="4065" y="5404"/>
                    <a:pt x="4118" y="5731"/>
                    <a:pt x="4270" y="6020"/>
                  </a:cubicBezTo>
                  <a:cubicBezTo>
                    <a:pt x="4352" y="6176"/>
                    <a:pt x="4463" y="6318"/>
                    <a:pt x="4596" y="6440"/>
                  </a:cubicBezTo>
                  <a:cubicBezTo>
                    <a:pt x="4597" y="6324"/>
                    <a:pt x="4604" y="6208"/>
                    <a:pt x="4619" y="6091"/>
                  </a:cubicBezTo>
                  <a:cubicBezTo>
                    <a:pt x="4728" y="6231"/>
                    <a:pt x="4837" y="6372"/>
                    <a:pt x="4945" y="6512"/>
                  </a:cubicBezTo>
                  <a:lnTo>
                    <a:pt x="4858" y="5984"/>
                  </a:lnTo>
                  <a:lnTo>
                    <a:pt x="4858" y="5984"/>
                  </a:lnTo>
                  <a:cubicBezTo>
                    <a:pt x="5012" y="6222"/>
                    <a:pt x="5259" y="6402"/>
                    <a:pt x="5538" y="6479"/>
                  </a:cubicBezTo>
                  <a:cubicBezTo>
                    <a:pt x="5473" y="6315"/>
                    <a:pt x="5336" y="6187"/>
                    <a:pt x="5204" y="6064"/>
                  </a:cubicBezTo>
                  <a:cubicBezTo>
                    <a:pt x="4761" y="5646"/>
                    <a:pt x="4334" y="5188"/>
                    <a:pt x="4112" y="4629"/>
                  </a:cubicBezTo>
                  <a:cubicBezTo>
                    <a:pt x="4073" y="4527"/>
                    <a:pt x="4036" y="4421"/>
                    <a:pt x="3993" y="4320"/>
                  </a:cubicBezTo>
                  <a:lnTo>
                    <a:pt x="3991" y="4285"/>
                  </a:lnTo>
                  <a:lnTo>
                    <a:pt x="3991" y="4285"/>
                  </a:lnTo>
                  <a:cubicBezTo>
                    <a:pt x="4108" y="4654"/>
                    <a:pt x="4352" y="5043"/>
                    <a:pt x="4594" y="5310"/>
                  </a:cubicBezTo>
                  <a:cubicBezTo>
                    <a:pt x="4612" y="5235"/>
                    <a:pt x="4632" y="5158"/>
                    <a:pt x="4649" y="5079"/>
                  </a:cubicBezTo>
                  <a:cubicBezTo>
                    <a:pt x="4729" y="5310"/>
                    <a:pt x="4902" y="5508"/>
                    <a:pt x="5124" y="5622"/>
                  </a:cubicBezTo>
                  <a:cubicBezTo>
                    <a:pt x="5124" y="5528"/>
                    <a:pt x="5107" y="5432"/>
                    <a:pt x="5073" y="5343"/>
                  </a:cubicBezTo>
                  <a:lnTo>
                    <a:pt x="5073" y="5343"/>
                  </a:lnTo>
                  <a:cubicBezTo>
                    <a:pt x="5178" y="5490"/>
                    <a:pt x="5354" y="5586"/>
                    <a:pt x="5539" y="5593"/>
                  </a:cubicBezTo>
                  <a:cubicBezTo>
                    <a:pt x="5444" y="5467"/>
                    <a:pt x="5285" y="5399"/>
                    <a:pt x="5146" y="5317"/>
                  </a:cubicBezTo>
                  <a:cubicBezTo>
                    <a:pt x="4751" y="5086"/>
                    <a:pt x="4468" y="4716"/>
                    <a:pt x="4198" y="4357"/>
                  </a:cubicBezTo>
                  <a:lnTo>
                    <a:pt x="4051" y="4161"/>
                  </a:lnTo>
                  <a:cubicBezTo>
                    <a:pt x="4058" y="4090"/>
                    <a:pt x="4064" y="4019"/>
                    <a:pt x="4071" y="3947"/>
                  </a:cubicBezTo>
                  <a:cubicBezTo>
                    <a:pt x="4140" y="4109"/>
                    <a:pt x="4254" y="4254"/>
                    <a:pt x="4399" y="4359"/>
                  </a:cubicBezTo>
                  <a:cubicBezTo>
                    <a:pt x="4418" y="4373"/>
                    <a:pt x="4442" y="4384"/>
                    <a:pt x="4464" y="4384"/>
                  </a:cubicBezTo>
                  <a:cubicBezTo>
                    <a:pt x="4476" y="4384"/>
                    <a:pt x="4487" y="4380"/>
                    <a:pt x="4495" y="4371"/>
                  </a:cubicBezTo>
                  <a:cubicBezTo>
                    <a:pt x="4514" y="4346"/>
                    <a:pt x="4495" y="4314"/>
                    <a:pt x="4478" y="4291"/>
                  </a:cubicBezTo>
                  <a:cubicBezTo>
                    <a:pt x="4429" y="4227"/>
                    <a:pt x="4378" y="4163"/>
                    <a:pt x="4328" y="4099"/>
                  </a:cubicBezTo>
                  <a:cubicBezTo>
                    <a:pt x="4329" y="4099"/>
                    <a:pt x="4330" y="4099"/>
                    <a:pt x="4331" y="4099"/>
                  </a:cubicBezTo>
                  <a:cubicBezTo>
                    <a:pt x="4429" y="4099"/>
                    <a:pt x="4505" y="4172"/>
                    <a:pt x="4580" y="4234"/>
                  </a:cubicBezTo>
                  <a:cubicBezTo>
                    <a:pt x="4633" y="4278"/>
                    <a:pt x="4705" y="4319"/>
                    <a:pt x="4771" y="4319"/>
                  </a:cubicBezTo>
                  <a:cubicBezTo>
                    <a:pt x="4797" y="4319"/>
                    <a:pt x="4821" y="4313"/>
                    <a:pt x="4844" y="4299"/>
                  </a:cubicBezTo>
                  <a:cubicBezTo>
                    <a:pt x="4754" y="4182"/>
                    <a:pt x="4597" y="4128"/>
                    <a:pt x="4472" y="4045"/>
                  </a:cubicBezTo>
                  <a:cubicBezTo>
                    <a:pt x="4283" y="3917"/>
                    <a:pt x="4161" y="3713"/>
                    <a:pt x="4096" y="3501"/>
                  </a:cubicBezTo>
                  <a:cubicBezTo>
                    <a:pt x="4054" y="3364"/>
                    <a:pt x="3996" y="3225"/>
                    <a:pt x="3957" y="3082"/>
                  </a:cubicBezTo>
                  <a:lnTo>
                    <a:pt x="3957" y="3056"/>
                  </a:lnTo>
                  <a:cubicBezTo>
                    <a:pt x="4076" y="3392"/>
                    <a:pt x="4311" y="3691"/>
                    <a:pt x="4614" y="3887"/>
                  </a:cubicBezTo>
                  <a:cubicBezTo>
                    <a:pt x="4651" y="3911"/>
                    <a:pt x="4694" y="3933"/>
                    <a:pt x="4737" y="3933"/>
                  </a:cubicBezTo>
                  <a:cubicBezTo>
                    <a:pt x="4743" y="3933"/>
                    <a:pt x="4749" y="3933"/>
                    <a:pt x="4755" y="3932"/>
                  </a:cubicBezTo>
                  <a:cubicBezTo>
                    <a:pt x="4800" y="3926"/>
                    <a:pt x="4838" y="3880"/>
                    <a:pt x="4827" y="3841"/>
                  </a:cubicBezTo>
                  <a:lnTo>
                    <a:pt x="4827" y="3841"/>
                  </a:lnTo>
                  <a:cubicBezTo>
                    <a:pt x="4889" y="3960"/>
                    <a:pt x="5029" y="4033"/>
                    <a:pt x="5166" y="4033"/>
                  </a:cubicBezTo>
                  <a:cubicBezTo>
                    <a:pt x="5218" y="4033"/>
                    <a:pt x="5269" y="4022"/>
                    <a:pt x="5316" y="4000"/>
                  </a:cubicBezTo>
                  <a:cubicBezTo>
                    <a:pt x="5024" y="3827"/>
                    <a:pt x="4739" y="3639"/>
                    <a:pt x="4497" y="3402"/>
                  </a:cubicBezTo>
                  <a:cubicBezTo>
                    <a:pt x="4285" y="3196"/>
                    <a:pt x="4052" y="2849"/>
                    <a:pt x="3939" y="2551"/>
                  </a:cubicBezTo>
                  <a:lnTo>
                    <a:pt x="3936" y="2462"/>
                  </a:lnTo>
                  <a:lnTo>
                    <a:pt x="3936" y="2462"/>
                  </a:lnTo>
                  <a:cubicBezTo>
                    <a:pt x="4060" y="2731"/>
                    <a:pt x="4241" y="2934"/>
                    <a:pt x="4468" y="3116"/>
                  </a:cubicBezTo>
                  <a:cubicBezTo>
                    <a:pt x="4513" y="3152"/>
                    <a:pt x="4562" y="3188"/>
                    <a:pt x="4619" y="3199"/>
                  </a:cubicBezTo>
                  <a:cubicBezTo>
                    <a:pt x="4624" y="3200"/>
                    <a:pt x="4630" y="3201"/>
                    <a:pt x="4635" y="3201"/>
                  </a:cubicBezTo>
                  <a:cubicBezTo>
                    <a:pt x="4645" y="3201"/>
                    <a:pt x="4654" y="3198"/>
                    <a:pt x="4661" y="3190"/>
                  </a:cubicBezTo>
                  <a:cubicBezTo>
                    <a:pt x="4670" y="3177"/>
                    <a:pt x="4662" y="3161"/>
                    <a:pt x="4655" y="3148"/>
                  </a:cubicBezTo>
                  <a:cubicBezTo>
                    <a:pt x="4625" y="3090"/>
                    <a:pt x="4591" y="3032"/>
                    <a:pt x="4561" y="2974"/>
                  </a:cubicBezTo>
                  <a:lnTo>
                    <a:pt x="4561" y="2974"/>
                  </a:lnTo>
                  <a:cubicBezTo>
                    <a:pt x="4698" y="3022"/>
                    <a:pt x="4810" y="3154"/>
                    <a:pt x="4952" y="3154"/>
                  </a:cubicBezTo>
                  <a:cubicBezTo>
                    <a:pt x="4960" y="3154"/>
                    <a:pt x="4969" y="3153"/>
                    <a:pt x="4977" y="3152"/>
                  </a:cubicBezTo>
                  <a:cubicBezTo>
                    <a:pt x="4742" y="3021"/>
                    <a:pt x="4503" y="2891"/>
                    <a:pt x="4302" y="2712"/>
                  </a:cubicBezTo>
                  <a:cubicBezTo>
                    <a:pt x="4138" y="2567"/>
                    <a:pt x="4000" y="2385"/>
                    <a:pt x="3929" y="2181"/>
                  </a:cubicBezTo>
                  <a:lnTo>
                    <a:pt x="3913" y="1659"/>
                  </a:lnTo>
                  <a:lnTo>
                    <a:pt x="3913" y="1659"/>
                  </a:lnTo>
                  <a:cubicBezTo>
                    <a:pt x="3975" y="1873"/>
                    <a:pt x="4105" y="2066"/>
                    <a:pt x="4283" y="2207"/>
                  </a:cubicBezTo>
                  <a:cubicBezTo>
                    <a:pt x="4291" y="2134"/>
                    <a:pt x="4298" y="2059"/>
                    <a:pt x="4305" y="1986"/>
                  </a:cubicBezTo>
                  <a:cubicBezTo>
                    <a:pt x="4402" y="2043"/>
                    <a:pt x="4459" y="2149"/>
                    <a:pt x="4535" y="2232"/>
                  </a:cubicBezTo>
                  <a:cubicBezTo>
                    <a:pt x="4591" y="2293"/>
                    <a:pt x="4675" y="2343"/>
                    <a:pt x="4754" y="2343"/>
                  </a:cubicBezTo>
                  <a:cubicBezTo>
                    <a:pt x="4783" y="2343"/>
                    <a:pt x="4812" y="2336"/>
                    <a:pt x="4838" y="2320"/>
                  </a:cubicBezTo>
                  <a:cubicBezTo>
                    <a:pt x="4574" y="2115"/>
                    <a:pt x="4317" y="1892"/>
                    <a:pt x="4134" y="1614"/>
                  </a:cubicBezTo>
                  <a:cubicBezTo>
                    <a:pt x="4029" y="1456"/>
                    <a:pt x="3942" y="1266"/>
                    <a:pt x="3896" y="1074"/>
                  </a:cubicBezTo>
                  <a:lnTo>
                    <a:pt x="3880" y="525"/>
                  </a:lnTo>
                  <a:cubicBezTo>
                    <a:pt x="3881" y="515"/>
                    <a:pt x="3881" y="503"/>
                    <a:pt x="3884" y="495"/>
                  </a:cubicBezTo>
                  <a:lnTo>
                    <a:pt x="3877" y="345"/>
                  </a:lnTo>
                  <a:cubicBezTo>
                    <a:pt x="3877" y="351"/>
                    <a:pt x="3874" y="357"/>
                    <a:pt x="3874" y="363"/>
                  </a:cubicBezTo>
                  <a:lnTo>
                    <a:pt x="3871" y="262"/>
                  </a:lnTo>
                  <a:lnTo>
                    <a:pt x="3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TITLE_AND_TWO_COLUMNS_1">
    <p:bg>
      <p:bgPr>
        <a:gradFill>
          <a:gsLst>
            <a:gs pos="0">
              <a:schemeClr val="accent1"/>
            </a:gs>
            <a:gs pos="50000">
              <a:schemeClr val="accent1"/>
            </a:gs>
            <a:gs pos="100000">
              <a:schemeClr val="accent2"/>
            </a:gs>
          </a:gsLst>
          <a:lin ang="13500032" scaled="0"/>
        </a:gradFill>
        <a:effectLst/>
      </p:bgPr>
    </p:bg>
    <p:spTree>
      <p:nvGrpSpPr>
        <p:cNvPr id="1" name="Shape 4567"/>
        <p:cNvGrpSpPr/>
        <p:nvPr/>
      </p:nvGrpSpPr>
      <p:grpSpPr>
        <a:xfrm>
          <a:off x="0" y="0"/>
          <a:ext cx="0" cy="0"/>
          <a:chOff x="0" y="0"/>
          <a:chExt cx="0" cy="0"/>
        </a:xfrm>
      </p:grpSpPr>
      <p:grpSp>
        <p:nvGrpSpPr>
          <p:cNvPr id="4568" name="Google Shape;4568;p26"/>
          <p:cNvGrpSpPr/>
          <p:nvPr/>
        </p:nvGrpSpPr>
        <p:grpSpPr>
          <a:xfrm>
            <a:off x="-1107875" y="-36475"/>
            <a:ext cx="11708111" cy="6727733"/>
            <a:chOff x="-1107875" y="-36475"/>
            <a:chExt cx="11708111" cy="6727733"/>
          </a:xfrm>
        </p:grpSpPr>
        <p:sp>
          <p:nvSpPr>
            <p:cNvPr id="4569" name="Google Shape;4569;p26"/>
            <p:cNvSpPr/>
            <p:nvPr/>
          </p:nvSpPr>
          <p:spPr>
            <a:xfrm>
              <a:off x="5856705" y="3482369"/>
              <a:ext cx="3384552" cy="1509206"/>
            </a:xfrm>
            <a:custGeom>
              <a:avLst/>
              <a:gdLst/>
              <a:ahLst/>
              <a:cxnLst/>
              <a:rect l="l" t="t" r="r" b="b"/>
              <a:pathLst>
                <a:path w="34267" h="15280" extrusionOk="0">
                  <a:moveTo>
                    <a:pt x="34262" y="330"/>
                  </a:moveTo>
                  <a:cubicBezTo>
                    <a:pt x="34264" y="331"/>
                    <a:pt x="34265" y="332"/>
                    <a:pt x="34266" y="333"/>
                  </a:cubicBezTo>
                  <a:cubicBezTo>
                    <a:pt x="34265" y="332"/>
                    <a:pt x="34264" y="331"/>
                    <a:pt x="34262" y="330"/>
                  </a:cubicBezTo>
                  <a:close/>
                  <a:moveTo>
                    <a:pt x="32728" y="1006"/>
                  </a:moveTo>
                  <a:lnTo>
                    <a:pt x="32728" y="1006"/>
                  </a:lnTo>
                  <a:cubicBezTo>
                    <a:pt x="32728" y="1007"/>
                    <a:pt x="32729" y="1007"/>
                    <a:pt x="32730" y="1008"/>
                  </a:cubicBezTo>
                  <a:cubicBezTo>
                    <a:pt x="32729" y="1007"/>
                    <a:pt x="32728" y="1007"/>
                    <a:pt x="32728" y="1006"/>
                  </a:cubicBezTo>
                  <a:close/>
                  <a:moveTo>
                    <a:pt x="33658" y="1453"/>
                  </a:moveTo>
                  <a:cubicBezTo>
                    <a:pt x="33660" y="1455"/>
                    <a:pt x="33662" y="1457"/>
                    <a:pt x="33664" y="1459"/>
                  </a:cubicBezTo>
                  <a:cubicBezTo>
                    <a:pt x="33662" y="1457"/>
                    <a:pt x="33660" y="1455"/>
                    <a:pt x="33658" y="1453"/>
                  </a:cubicBezTo>
                  <a:close/>
                  <a:moveTo>
                    <a:pt x="32894" y="1542"/>
                  </a:moveTo>
                  <a:cubicBezTo>
                    <a:pt x="32895" y="1543"/>
                    <a:pt x="32896" y="1544"/>
                    <a:pt x="32898" y="1545"/>
                  </a:cubicBezTo>
                  <a:cubicBezTo>
                    <a:pt x="32896" y="1544"/>
                    <a:pt x="32895" y="1543"/>
                    <a:pt x="32894" y="1542"/>
                  </a:cubicBezTo>
                  <a:close/>
                  <a:moveTo>
                    <a:pt x="31324" y="1674"/>
                  </a:moveTo>
                  <a:cubicBezTo>
                    <a:pt x="31325" y="1675"/>
                    <a:pt x="31326" y="1675"/>
                    <a:pt x="31327" y="1676"/>
                  </a:cubicBezTo>
                  <a:cubicBezTo>
                    <a:pt x="31326" y="1675"/>
                    <a:pt x="31325" y="1675"/>
                    <a:pt x="31324" y="1674"/>
                  </a:cubicBezTo>
                  <a:close/>
                  <a:moveTo>
                    <a:pt x="32139" y="2043"/>
                  </a:moveTo>
                  <a:cubicBezTo>
                    <a:pt x="32154" y="2053"/>
                    <a:pt x="32168" y="2067"/>
                    <a:pt x="32182" y="2078"/>
                  </a:cubicBezTo>
                  <a:cubicBezTo>
                    <a:pt x="32181" y="2086"/>
                    <a:pt x="32177" y="2091"/>
                    <a:pt x="32175" y="2100"/>
                  </a:cubicBezTo>
                  <a:cubicBezTo>
                    <a:pt x="32162" y="2080"/>
                    <a:pt x="32151" y="2063"/>
                    <a:pt x="32139" y="2043"/>
                  </a:cubicBezTo>
                  <a:close/>
                  <a:moveTo>
                    <a:pt x="29724" y="2570"/>
                  </a:moveTo>
                  <a:cubicBezTo>
                    <a:pt x="29726" y="2571"/>
                    <a:pt x="29727" y="2572"/>
                    <a:pt x="29729" y="2573"/>
                  </a:cubicBezTo>
                  <a:cubicBezTo>
                    <a:pt x="29727" y="2572"/>
                    <a:pt x="29726" y="2571"/>
                    <a:pt x="29724" y="2570"/>
                  </a:cubicBezTo>
                  <a:close/>
                  <a:moveTo>
                    <a:pt x="31603" y="2341"/>
                  </a:moveTo>
                  <a:lnTo>
                    <a:pt x="31603" y="2341"/>
                  </a:lnTo>
                  <a:cubicBezTo>
                    <a:pt x="31589" y="2421"/>
                    <a:pt x="31568" y="2501"/>
                    <a:pt x="31542" y="2579"/>
                  </a:cubicBezTo>
                  <a:cubicBezTo>
                    <a:pt x="31509" y="2501"/>
                    <a:pt x="31477" y="2427"/>
                    <a:pt x="31463" y="2342"/>
                  </a:cubicBezTo>
                  <a:lnTo>
                    <a:pt x="31463" y="2342"/>
                  </a:lnTo>
                  <a:cubicBezTo>
                    <a:pt x="31479" y="2356"/>
                    <a:pt x="31502" y="2364"/>
                    <a:pt x="31523" y="2365"/>
                  </a:cubicBezTo>
                  <a:cubicBezTo>
                    <a:pt x="31516" y="2375"/>
                    <a:pt x="31513" y="2384"/>
                    <a:pt x="31506" y="2392"/>
                  </a:cubicBezTo>
                  <a:cubicBezTo>
                    <a:pt x="31539" y="2375"/>
                    <a:pt x="31570" y="2356"/>
                    <a:pt x="31603" y="2341"/>
                  </a:cubicBezTo>
                  <a:close/>
                  <a:moveTo>
                    <a:pt x="30647" y="2624"/>
                  </a:moveTo>
                  <a:lnTo>
                    <a:pt x="30647" y="2624"/>
                  </a:lnTo>
                  <a:cubicBezTo>
                    <a:pt x="30648" y="2625"/>
                    <a:pt x="30649" y="2626"/>
                    <a:pt x="30650" y="2627"/>
                  </a:cubicBezTo>
                  <a:cubicBezTo>
                    <a:pt x="30649" y="2626"/>
                    <a:pt x="30648" y="2625"/>
                    <a:pt x="30647" y="2624"/>
                  </a:cubicBezTo>
                  <a:close/>
                  <a:moveTo>
                    <a:pt x="28904" y="2776"/>
                  </a:moveTo>
                  <a:cubicBezTo>
                    <a:pt x="28905" y="2777"/>
                    <a:pt x="28907" y="2778"/>
                    <a:pt x="28909" y="2779"/>
                  </a:cubicBezTo>
                  <a:cubicBezTo>
                    <a:pt x="28907" y="2778"/>
                    <a:pt x="28905" y="2777"/>
                    <a:pt x="28904" y="2776"/>
                  </a:cubicBezTo>
                  <a:close/>
                  <a:moveTo>
                    <a:pt x="29869" y="3236"/>
                  </a:moveTo>
                  <a:cubicBezTo>
                    <a:pt x="29876" y="3242"/>
                    <a:pt x="29888" y="3246"/>
                    <a:pt x="29901" y="3252"/>
                  </a:cubicBezTo>
                  <a:cubicBezTo>
                    <a:pt x="29895" y="3262"/>
                    <a:pt x="29891" y="3275"/>
                    <a:pt x="29883" y="3288"/>
                  </a:cubicBezTo>
                  <a:cubicBezTo>
                    <a:pt x="29879" y="3271"/>
                    <a:pt x="29873" y="3254"/>
                    <a:pt x="29869" y="3236"/>
                  </a:cubicBezTo>
                  <a:close/>
                  <a:moveTo>
                    <a:pt x="29074" y="3314"/>
                  </a:moveTo>
                  <a:cubicBezTo>
                    <a:pt x="29075" y="3315"/>
                    <a:pt x="29076" y="3316"/>
                    <a:pt x="29077" y="3317"/>
                  </a:cubicBezTo>
                  <a:cubicBezTo>
                    <a:pt x="29076" y="3316"/>
                    <a:pt x="29075" y="3315"/>
                    <a:pt x="29074" y="3314"/>
                  </a:cubicBezTo>
                  <a:close/>
                  <a:moveTo>
                    <a:pt x="28221" y="4032"/>
                  </a:moveTo>
                  <a:cubicBezTo>
                    <a:pt x="28235" y="4042"/>
                    <a:pt x="28248" y="4055"/>
                    <a:pt x="28261" y="4068"/>
                  </a:cubicBezTo>
                  <a:cubicBezTo>
                    <a:pt x="28257" y="4073"/>
                    <a:pt x="28255" y="4076"/>
                    <a:pt x="28254" y="4082"/>
                  </a:cubicBezTo>
                  <a:cubicBezTo>
                    <a:pt x="28242" y="4066"/>
                    <a:pt x="28232" y="4049"/>
                    <a:pt x="28221" y="4032"/>
                  </a:cubicBezTo>
                  <a:close/>
                  <a:moveTo>
                    <a:pt x="27701" y="4105"/>
                  </a:moveTo>
                  <a:lnTo>
                    <a:pt x="27701" y="4105"/>
                  </a:lnTo>
                  <a:cubicBezTo>
                    <a:pt x="27704" y="4108"/>
                    <a:pt x="27708" y="4111"/>
                    <a:pt x="27709" y="4112"/>
                  </a:cubicBezTo>
                  <a:cubicBezTo>
                    <a:pt x="27708" y="4111"/>
                    <a:pt x="27705" y="4106"/>
                    <a:pt x="27701" y="4105"/>
                  </a:cubicBezTo>
                  <a:close/>
                  <a:moveTo>
                    <a:pt x="28326" y="4123"/>
                  </a:moveTo>
                  <a:cubicBezTo>
                    <a:pt x="28342" y="4123"/>
                    <a:pt x="28358" y="4124"/>
                    <a:pt x="28374" y="4125"/>
                  </a:cubicBezTo>
                  <a:cubicBezTo>
                    <a:pt x="28350" y="4135"/>
                    <a:pt x="28326" y="4148"/>
                    <a:pt x="28300" y="4161"/>
                  </a:cubicBezTo>
                  <a:cubicBezTo>
                    <a:pt x="28293" y="4148"/>
                    <a:pt x="28285" y="4135"/>
                    <a:pt x="28278" y="4125"/>
                  </a:cubicBezTo>
                  <a:cubicBezTo>
                    <a:pt x="28295" y="4124"/>
                    <a:pt x="28311" y="4123"/>
                    <a:pt x="28326" y="4123"/>
                  </a:cubicBezTo>
                  <a:close/>
                  <a:moveTo>
                    <a:pt x="27820" y="4005"/>
                  </a:moveTo>
                  <a:lnTo>
                    <a:pt x="27820" y="4005"/>
                  </a:lnTo>
                  <a:cubicBezTo>
                    <a:pt x="27788" y="4071"/>
                    <a:pt x="27751" y="4131"/>
                    <a:pt x="27711" y="4190"/>
                  </a:cubicBezTo>
                  <a:cubicBezTo>
                    <a:pt x="27699" y="4168"/>
                    <a:pt x="27688" y="4148"/>
                    <a:pt x="27675" y="4126"/>
                  </a:cubicBezTo>
                  <a:cubicBezTo>
                    <a:pt x="27682" y="4119"/>
                    <a:pt x="27691" y="4112"/>
                    <a:pt x="27701" y="4105"/>
                  </a:cubicBezTo>
                  <a:cubicBezTo>
                    <a:pt x="27741" y="4069"/>
                    <a:pt x="27779" y="4039"/>
                    <a:pt x="27820" y="4005"/>
                  </a:cubicBezTo>
                  <a:close/>
                  <a:moveTo>
                    <a:pt x="25535" y="5124"/>
                  </a:moveTo>
                  <a:cubicBezTo>
                    <a:pt x="25535" y="5124"/>
                    <a:pt x="25536" y="5125"/>
                    <a:pt x="25536" y="5125"/>
                  </a:cubicBezTo>
                  <a:cubicBezTo>
                    <a:pt x="25536" y="5125"/>
                    <a:pt x="25535" y="5124"/>
                    <a:pt x="25535" y="5124"/>
                  </a:cubicBezTo>
                  <a:close/>
                  <a:moveTo>
                    <a:pt x="23927" y="6150"/>
                  </a:moveTo>
                  <a:cubicBezTo>
                    <a:pt x="23940" y="6165"/>
                    <a:pt x="23953" y="6183"/>
                    <a:pt x="23967" y="6199"/>
                  </a:cubicBezTo>
                  <a:cubicBezTo>
                    <a:pt x="23961" y="6206"/>
                    <a:pt x="23960" y="6212"/>
                    <a:pt x="23954" y="6219"/>
                  </a:cubicBezTo>
                  <a:cubicBezTo>
                    <a:pt x="23947" y="6197"/>
                    <a:pt x="23938" y="6173"/>
                    <a:pt x="23927" y="6150"/>
                  </a:cubicBezTo>
                  <a:close/>
                  <a:moveTo>
                    <a:pt x="22735" y="6218"/>
                  </a:moveTo>
                  <a:cubicBezTo>
                    <a:pt x="22739" y="6224"/>
                    <a:pt x="22743" y="6230"/>
                    <a:pt x="22747" y="6237"/>
                  </a:cubicBezTo>
                  <a:lnTo>
                    <a:pt x="22747" y="6237"/>
                  </a:lnTo>
                  <a:cubicBezTo>
                    <a:pt x="22749" y="6232"/>
                    <a:pt x="22751" y="6227"/>
                    <a:pt x="22753" y="6223"/>
                  </a:cubicBezTo>
                  <a:lnTo>
                    <a:pt x="22753" y="6223"/>
                  </a:lnTo>
                  <a:cubicBezTo>
                    <a:pt x="22760" y="6228"/>
                    <a:pt x="22766" y="6234"/>
                    <a:pt x="22772" y="6239"/>
                  </a:cubicBezTo>
                  <a:cubicBezTo>
                    <a:pt x="22767" y="6246"/>
                    <a:pt x="22765" y="6253"/>
                    <a:pt x="22763" y="6261"/>
                  </a:cubicBezTo>
                  <a:cubicBezTo>
                    <a:pt x="22758" y="6252"/>
                    <a:pt x="22752" y="6244"/>
                    <a:pt x="22747" y="6237"/>
                  </a:cubicBezTo>
                  <a:lnTo>
                    <a:pt x="22747" y="6237"/>
                  </a:lnTo>
                  <a:cubicBezTo>
                    <a:pt x="22747" y="6237"/>
                    <a:pt x="22746" y="6238"/>
                    <a:pt x="22746" y="6239"/>
                  </a:cubicBezTo>
                  <a:cubicBezTo>
                    <a:pt x="22742" y="6232"/>
                    <a:pt x="22739" y="6225"/>
                    <a:pt x="22735" y="6218"/>
                  </a:cubicBezTo>
                  <a:close/>
                  <a:moveTo>
                    <a:pt x="22882" y="6176"/>
                  </a:moveTo>
                  <a:lnTo>
                    <a:pt x="22882" y="6176"/>
                  </a:lnTo>
                  <a:cubicBezTo>
                    <a:pt x="22878" y="6195"/>
                    <a:pt x="22858" y="6269"/>
                    <a:pt x="22826" y="6369"/>
                  </a:cubicBezTo>
                  <a:lnTo>
                    <a:pt x="22773" y="6278"/>
                  </a:lnTo>
                  <a:cubicBezTo>
                    <a:pt x="22782" y="6275"/>
                    <a:pt x="22792" y="6268"/>
                    <a:pt x="22800" y="6261"/>
                  </a:cubicBezTo>
                  <a:cubicBezTo>
                    <a:pt x="22808" y="6268"/>
                    <a:pt x="22815" y="6272"/>
                    <a:pt x="22822" y="6281"/>
                  </a:cubicBezTo>
                  <a:cubicBezTo>
                    <a:pt x="22815" y="6272"/>
                    <a:pt x="22809" y="6265"/>
                    <a:pt x="22802" y="6259"/>
                  </a:cubicBezTo>
                  <a:cubicBezTo>
                    <a:pt x="22843" y="6223"/>
                    <a:pt x="22874" y="6185"/>
                    <a:pt x="22882" y="6176"/>
                  </a:cubicBezTo>
                  <a:close/>
                  <a:moveTo>
                    <a:pt x="22785" y="6412"/>
                  </a:moveTo>
                  <a:cubicBezTo>
                    <a:pt x="22790" y="6420"/>
                    <a:pt x="22802" y="6424"/>
                    <a:pt x="22810" y="6427"/>
                  </a:cubicBezTo>
                  <a:cubicBezTo>
                    <a:pt x="22808" y="6440"/>
                    <a:pt x="22803" y="6453"/>
                    <a:pt x="22799" y="6464"/>
                  </a:cubicBezTo>
                  <a:cubicBezTo>
                    <a:pt x="22793" y="6447"/>
                    <a:pt x="22786" y="6431"/>
                    <a:pt x="22785" y="6412"/>
                  </a:cubicBezTo>
                  <a:close/>
                  <a:moveTo>
                    <a:pt x="23487" y="6450"/>
                  </a:moveTo>
                  <a:cubicBezTo>
                    <a:pt x="23481" y="6461"/>
                    <a:pt x="23474" y="6483"/>
                    <a:pt x="23463" y="6506"/>
                  </a:cubicBezTo>
                  <a:cubicBezTo>
                    <a:pt x="23431" y="6520"/>
                    <a:pt x="23398" y="6536"/>
                    <a:pt x="23367" y="6550"/>
                  </a:cubicBezTo>
                  <a:cubicBezTo>
                    <a:pt x="23365" y="6541"/>
                    <a:pt x="23362" y="6533"/>
                    <a:pt x="23359" y="6523"/>
                  </a:cubicBezTo>
                  <a:cubicBezTo>
                    <a:pt x="23401" y="6496"/>
                    <a:pt x="23441" y="6470"/>
                    <a:pt x="23487" y="6450"/>
                  </a:cubicBezTo>
                  <a:close/>
                  <a:moveTo>
                    <a:pt x="21236" y="6675"/>
                  </a:moveTo>
                  <a:lnTo>
                    <a:pt x="21236" y="6675"/>
                  </a:lnTo>
                  <a:cubicBezTo>
                    <a:pt x="21238" y="6677"/>
                    <a:pt x="21239" y="6678"/>
                    <a:pt x="21241" y="6679"/>
                  </a:cubicBezTo>
                  <a:cubicBezTo>
                    <a:pt x="21239" y="6678"/>
                    <a:pt x="21238" y="6677"/>
                    <a:pt x="21236" y="6675"/>
                  </a:cubicBezTo>
                  <a:close/>
                  <a:moveTo>
                    <a:pt x="20692" y="7077"/>
                  </a:moveTo>
                  <a:cubicBezTo>
                    <a:pt x="20693" y="7077"/>
                    <a:pt x="20693" y="7077"/>
                    <a:pt x="20694" y="7077"/>
                  </a:cubicBezTo>
                  <a:cubicBezTo>
                    <a:pt x="20693" y="7077"/>
                    <a:pt x="20693" y="7077"/>
                    <a:pt x="20692" y="7077"/>
                  </a:cubicBezTo>
                  <a:close/>
                  <a:moveTo>
                    <a:pt x="21406" y="7214"/>
                  </a:moveTo>
                  <a:lnTo>
                    <a:pt x="21406" y="7214"/>
                  </a:lnTo>
                  <a:cubicBezTo>
                    <a:pt x="21407" y="7215"/>
                    <a:pt x="21408" y="7216"/>
                    <a:pt x="21409" y="7217"/>
                  </a:cubicBezTo>
                  <a:cubicBezTo>
                    <a:pt x="21408" y="7216"/>
                    <a:pt x="21407" y="7215"/>
                    <a:pt x="21406" y="7214"/>
                  </a:cubicBezTo>
                  <a:close/>
                  <a:moveTo>
                    <a:pt x="21410" y="7324"/>
                  </a:moveTo>
                  <a:cubicBezTo>
                    <a:pt x="21416" y="7331"/>
                    <a:pt x="21423" y="7334"/>
                    <a:pt x="21427" y="7335"/>
                  </a:cubicBezTo>
                  <a:cubicBezTo>
                    <a:pt x="21425" y="7343"/>
                    <a:pt x="21420" y="7350"/>
                    <a:pt x="21419" y="7357"/>
                  </a:cubicBezTo>
                  <a:cubicBezTo>
                    <a:pt x="21417" y="7345"/>
                    <a:pt x="21412" y="7335"/>
                    <a:pt x="21410" y="7324"/>
                  </a:cubicBezTo>
                  <a:close/>
                  <a:moveTo>
                    <a:pt x="20949" y="7086"/>
                  </a:moveTo>
                  <a:cubicBezTo>
                    <a:pt x="20899" y="7188"/>
                    <a:pt x="20835" y="7278"/>
                    <a:pt x="20775" y="7370"/>
                  </a:cubicBezTo>
                  <a:cubicBezTo>
                    <a:pt x="20749" y="7324"/>
                    <a:pt x="20727" y="7284"/>
                    <a:pt x="20709" y="7225"/>
                  </a:cubicBezTo>
                  <a:lnTo>
                    <a:pt x="20709" y="7225"/>
                  </a:lnTo>
                  <a:cubicBezTo>
                    <a:pt x="20711" y="7229"/>
                    <a:pt x="20714" y="7233"/>
                    <a:pt x="20717" y="7237"/>
                  </a:cubicBezTo>
                  <a:lnTo>
                    <a:pt x="20722" y="7227"/>
                  </a:lnTo>
                  <a:lnTo>
                    <a:pt x="20722" y="7227"/>
                  </a:lnTo>
                  <a:cubicBezTo>
                    <a:pt x="20728" y="7233"/>
                    <a:pt x="20735" y="7239"/>
                    <a:pt x="20742" y="7245"/>
                  </a:cubicBezTo>
                  <a:cubicBezTo>
                    <a:pt x="20738" y="7252"/>
                    <a:pt x="20735" y="7262"/>
                    <a:pt x="20731" y="7270"/>
                  </a:cubicBezTo>
                  <a:cubicBezTo>
                    <a:pt x="20738" y="7262"/>
                    <a:pt x="20744" y="7258"/>
                    <a:pt x="20752" y="7251"/>
                  </a:cubicBezTo>
                  <a:cubicBezTo>
                    <a:pt x="20777" y="7271"/>
                    <a:pt x="20803" y="7285"/>
                    <a:pt x="20803" y="7285"/>
                  </a:cubicBezTo>
                  <a:cubicBezTo>
                    <a:pt x="20803" y="7285"/>
                    <a:pt x="20790" y="7264"/>
                    <a:pt x="20770" y="7235"/>
                  </a:cubicBezTo>
                  <a:cubicBezTo>
                    <a:pt x="20831" y="7185"/>
                    <a:pt x="20890" y="7136"/>
                    <a:pt x="20949" y="7086"/>
                  </a:cubicBezTo>
                  <a:close/>
                  <a:moveTo>
                    <a:pt x="20815" y="7410"/>
                  </a:moveTo>
                  <a:lnTo>
                    <a:pt x="20815" y="7410"/>
                  </a:lnTo>
                  <a:cubicBezTo>
                    <a:pt x="20814" y="7419"/>
                    <a:pt x="20811" y="7429"/>
                    <a:pt x="20811" y="7436"/>
                  </a:cubicBezTo>
                  <a:cubicBezTo>
                    <a:pt x="20810" y="7434"/>
                    <a:pt x="20810" y="7431"/>
                    <a:pt x="20808" y="7430"/>
                  </a:cubicBezTo>
                  <a:cubicBezTo>
                    <a:pt x="20807" y="7424"/>
                    <a:pt x="20803" y="7423"/>
                    <a:pt x="20801" y="7417"/>
                  </a:cubicBezTo>
                  <a:cubicBezTo>
                    <a:pt x="20807" y="7414"/>
                    <a:pt x="20810" y="7411"/>
                    <a:pt x="20815" y="7410"/>
                  </a:cubicBezTo>
                  <a:close/>
                  <a:moveTo>
                    <a:pt x="20401" y="7486"/>
                  </a:moveTo>
                  <a:lnTo>
                    <a:pt x="20401" y="7486"/>
                  </a:lnTo>
                  <a:cubicBezTo>
                    <a:pt x="20354" y="7579"/>
                    <a:pt x="20295" y="7664"/>
                    <a:pt x="20241" y="7747"/>
                  </a:cubicBezTo>
                  <a:cubicBezTo>
                    <a:pt x="20222" y="7718"/>
                    <a:pt x="20208" y="7687"/>
                    <a:pt x="20193" y="7658"/>
                  </a:cubicBezTo>
                  <a:cubicBezTo>
                    <a:pt x="20264" y="7601"/>
                    <a:pt x="20331" y="7543"/>
                    <a:pt x="20401" y="7486"/>
                  </a:cubicBezTo>
                  <a:close/>
                  <a:moveTo>
                    <a:pt x="20178" y="7714"/>
                  </a:moveTo>
                  <a:lnTo>
                    <a:pt x="20178" y="7714"/>
                  </a:lnTo>
                  <a:cubicBezTo>
                    <a:pt x="20195" y="7725"/>
                    <a:pt x="20213" y="7741"/>
                    <a:pt x="20234" y="7758"/>
                  </a:cubicBezTo>
                  <a:cubicBezTo>
                    <a:pt x="20228" y="7765"/>
                    <a:pt x="20223" y="7773"/>
                    <a:pt x="20221" y="7780"/>
                  </a:cubicBezTo>
                  <a:cubicBezTo>
                    <a:pt x="20206" y="7758"/>
                    <a:pt x="20191" y="7734"/>
                    <a:pt x="20178" y="7714"/>
                  </a:cubicBezTo>
                  <a:close/>
                  <a:moveTo>
                    <a:pt x="18752" y="7801"/>
                  </a:moveTo>
                  <a:cubicBezTo>
                    <a:pt x="18754" y="7802"/>
                    <a:pt x="18756" y="7803"/>
                    <a:pt x="18757" y="7804"/>
                  </a:cubicBezTo>
                  <a:cubicBezTo>
                    <a:pt x="18756" y="7803"/>
                    <a:pt x="18754" y="7802"/>
                    <a:pt x="18752" y="7801"/>
                  </a:cubicBezTo>
                  <a:close/>
                  <a:moveTo>
                    <a:pt x="20266" y="7810"/>
                  </a:moveTo>
                  <a:cubicBezTo>
                    <a:pt x="20265" y="7821"/>
                    <a:pt x="20262" y="7831"/>
                    <a:pt x="20259" y="7844"/>
                  </a:cubicBezTo>
                  <a:cubicBezTo>
                    <a:pt x="20255" y="7836"/>
                    <a:pt x="20252" y="7828"/>
                    <a:pt x="20248" y="7821"/>
                  </a:cubicBezTo>
                  <a:cubicBezTo>
                    <a:pt x="20255" y="7816"/>
                    <a:pt x="20259" y="7813"/>
                    <a:pt x="20266" y="7810"/>
                  </a:cubicBezTo>
                  <a:close/>
                  <a:moveTo>
                    <a:pt x="19776" y="7685"/>
                  </a:moveTo>
                  <a:cubicBezTo>
                    <a:pt x="19732" y="7777"/>
                    <a:pt x="19672" y="7860"/>
                    <a:pt x="19619" y="7943"/>
                  </a:cubicBezTo>
                  <a:cubicBezTo>
                    <a:pt x="19600" y="7917"/>
                    <a:pt x="19584" y="7886"/>
                    <a:pt x="19571" y="7854"/>
                  </a:cubicBezTo>
                  <a:cubicBezTo>
                    <a:pt x="19639" y="7800"/>
                    <a:pt x="19708" y="7741"/>
                    <a:pt x="19776" y="7685"/>
                  </a:cubicBezTo>
                  <a:close/>
                  <a:moveTo>
                    <a:pt x="19546" y="7893"/>
                  </a:moveTo>
                  <a:lnTo>
                    <a:pt x="19546" y="7893"/>
                  </a:lnTo>
                  <a:cubicBezTo>
                    <a:pt x="19568" y="7909"/>
                    <a:pt x="19591" y="7930"/>
                    <a:pt x="19613" y="7950"/>
                  </a:cubicBezTo>
                  <a:cubicBezTo>
                    <a:pt x="19607" y="7957"/>
                    <a:pt x="19601" y="7968"/>
                    <a:pt x="19597" y="7975"/>
                  </a:cubicBezTo>
                  <a:cubicBezTo>
                    <a:pt x="19579" y="7947"/>
                    <a:pt x="19561" y="7922"/>
                    <a:pt x="19546" y="7893"/>
                  </a:cubicBezTo>
                  <a:close/>
                  <a:moveTo>
                    <a:pt x="19642" y="8011"/>
                  </a:moveTo>
                  <a:cubicBezTo>
                    <a:pt x="19640" y="8019"/>
                    <a:pt x="19636" y="8031"/>
                    <a:pt x="19634" y="8039"/>
                  </a:cubicBezTo>
                  <a:cubicBezTo>
                    <a:pt x="19633" y="8032"/>
                    <a:pt x="19629" y="8025"/>
                    <a:pt x="19624" y="8019"/>
                  </a:cubicBezTo>
                  <a:cubicBezTo>
                    <a:pt x="19632" y="8016"/>
                    <a:pt x="19634" y="8012"/>
                    <a:pt x="19642" y="8011"/>
                  </a:cubicBezTo>
                  <a:close/>
                  <a:moveTo>
                    <a:pt x="17566" y="8122"/>
                  </a:moveTo>
                  <a:cubicBezTo>
                    <a:pt x="17567" y="8123"/>
                    <a:pt x="17569" y="8124"/>
                    <a:pt x="17571" y="8125"/>
                  </a:cubicBezTo>
                  <a:cubicBezTo>
                    <a:pt x="17569" y="8124"/>
                    <a:pt x="17567" y="8123"/>
                    <a:pt x="17566" y="8122"/>
                  </a:cubicBezTo>
                  <a:close/>
                  <a:moveTo>
                    <a:pt x="19604" y="8105"/>
                  </a:moveTo>
                  <a:lnTo>
                    <a:pt x="19604" y="8105"/>
                  </a:lnTo>
                  <a:cubicBezTo>
                    <a:pt x="19610" y="8109"/>
                    <a:pt x="19614" y="8111"/>
                    <a:pt x="19620" y="8112"/>
                  </a:cubicBezTo>
                  <a:cubicBezTo>
                    <a:pt x="19619" y="8119"/>
                    <a:pt x="19617" y="8131"/>
                    <a:pt x="19613" y="8138"/>
                  </a:cubicBezTo>
                  <a:cubicBezTo>
                    <a:pt x="19611" y="8127"/>
                    <a:pt x="19607" y="8117"/>
                    <a:pt x="19604" y="8105"/>
                  </a:cubicBezTo>
                  <a:close/>
                  <a:moveTo>
                    <a:pt x="18468" y="8211"/>
                  </a:moveTo>
                  <a:lnTo>
                    <a:pt x="18468" y="8211"/>
                  </a:lnTo>
                  <a:cubicBezTo>
                    <a:pt x="18443" y="8267"/>
                    <a:pt x="18409" y="8319"/>
                    <a:pt x="18376" y="8367"/>
                  </a:cubicBezTo>
                  <a:cubicBezTo>
                    <a:pt x="18370" y="8346"/>
                    <a:pt x="18360" y="8326"/>
                    <a:pt x="18356" y="8304"/>
                  </a:cubicBezTo>
                  <a:cubicBezTo>
                    <a:pt x="18393" y="8274"/>
                    <a:pt x="18432" y="8243"/>
                    <a:pt x="18468" y="8211"/>
                  </a:cubicBezTo>
                  <a:close/>
                  <a:moveTo>
                    <a:pt x="18317" y="8337"/>
                  </a:moveTo>
                  <a:cubicBezTo>
                    <a:pt x="18330" y="8359"/>
                    <a:pt x="18346" y="8376"/>
                    <a:pt x="18359" y="8396"/>
                  </a:cubicBezTo>
                  <a:cubicBezTo>
                    <a:pt x="18356" y="8403"/>
                    <a:pt x="18352" y="8406"/>
                    <a:pt x="18349" y="8413"/>
                  </a:cubicBezTo>
                  <a:cubicBezTo>
                    <a:pt x="18336" y="8389"/>
                    <a:pt x="18327" y="8363"/>
                    <a:pt x="18317" y="8337"/>
                  </a:cubicBezTo>
                  <a:close/>
                  <a:moveTo>
                    <a:pt x="18929" y="8449"/>
                  </a:moveTo>
                  <a:cubicBezTo>
                    <a:pt x="18932" y="8451"/>
                    <a:pt x="18935" y="8451"/>
                    <a:pt x="18935" y="8453"/>
                  </a:cubicBezTo>
                  <a:cubicBezTo>
                    <a:pt x="18934" y="8455"/>
                    <a:pt x="18932" y="8455"/>
                    <a:pt x="18931" y="8456"/>
                  </a:cubicBezTo>
                  <a:cubicBezTo>
                    <a:pt x="18931" y="8455"/>
                    <a:pt x="18931" y="8452"/>
                    <a:pt x="18929" y="8449"/>
                  </a:cubicBezTo>
                  <a:close/>
                  <a:moveTo>
                    <a:pt x="16879" y="8652"/>
                  </a:moveTo>
                  <a:cubicBezTo>
                    <a:pt x="16880" y="8653"/>
                    <a:pt x="16882" y="8654"/>
                    <a:pt x="16884" y="8655"/>
                  </a:cubicBezTo>
                  <a:cubicBezTo>
                    <a:pt x="16882" y="8654"/>
                    <a:pt x="16880" y="8653"/>
                    <a:pt x="16879" y="8652"/>
                  </a:cubicBezTo>
                  <a:close/>
                  <a:moveTo>
                    <a:pt x="17904" y="8860"/>
                  </a:moveTo>
                  <a:lnTo>
                    <a:pt x="17904" y="8860"/>
                  </a:lnTo>
                  <a:cubicBezTo>
                    <a:pt x="17900" y="8865"/>
                    <a:pt x="17899" y="8870"/>
                    <a:pt x="17897" y="8879"/>
                  </a:cubicBezTo>
                  <a:cubicBezTo>
                    <a:pt x="17870" y="8888"/>
                    <a:pt x="17843" y="8901"/>
                    <a:pt x="17816" y="8912"/>
                  </a:cubicBezTo>
                  <a:cubicBezTo>
                    <a:pt x="17844" y="8893"/>
                    <a:pt x="17872" y="8872"/>
                    <a:pt x="17904" y="8860"/>
                  </a:cubicBezTo>
                  <a:close/>
                  <a:moveTo>
                    <a:pt x="16603" y="9057"/>
                  </a:moveTo>
                  <a:lnTo>
                    <a:pt x="16603" y="9057"/>
                  </a:lnTo>
                  <a:cubicBezTo>
                    <a:pt x="16556" y="9150"/>
                    <a:pt x="16498" y="9230"/>
                    <a:pt x="16444" y="9315"/>
                  </a:cubicBezTo>
                  <a:cubicBezTo>
                    <a:pt x="16433" y="9280"/>
                    <a:pt x="16421" y="9250"/>
                    <a:pt x="16408" y="9219"/>
                  </a:cubicBezTo>
                  <a:cubicBezTo>
                    <a:pt x="16474" y="9164"/>
                    <a:pt x="16539" y="9111"/>
                    <a:pt x="16603" y="9057"/>
                  </a:cubicBezTo>
                  <a:close/>
                  <a:moveTo>
                    <a:pt x="16365" y="9242"/>
                  </a:moveTo>
                  <a:cubicBezTo>
                    <a:pt x="16387" y="9276"/>
                    <a:pt x="16410" y="9305"/>
                    <a:pt x="16431" y="9336"/>
                  </a:cubicBezTo>
                  <a:cubicBezTo>
                    <a:pt x="16425" y="9343"/>
                    <a:pt x="16423" y="9352"/>
                    <a:pt x="16417" y="9359"/>
                  </a:cubicBezTo>
                  <a:cubicBezTo>
                    <a:pt x="16400" y="9320"/>
                    <a:pt x="16382" y="9280"/>
                    <a:pt x="16365" y="9242"/>
                  </a:cubicBezTo>
                  <a:close/>
                  <a:moveTo>
                    <a:pt x="16466" y="9384"/>
                  </a:moveTo>
                  <a:cubicBezTo>
                    <a:pt x="16467" y="9385"/>
                    <a:pt x="16467" y="9386"/>
                    <a:pt x="16468" y="9386"/>
                  </a:cubicBezTo>
                  <a:cubicBezTo>
                    <a:pt x="16463" y="9408"/>
                    <a:pt x="16460" y="9428"/>
                    <a:pt x="16454" y="9449"/>
                  </a:cubicBezTo>
                  <a:cubicBezTo>
                    <a:pt x="16447" y="9434"/>
                    <a:pt x="16441" y="9417"/>
                    <a:pt x="16435" y="9401"/>
                  </a:cubicBezTo>
                  <a:cubicBezTo>
                    <a:pt x="16444" y="9394"/>
                    <a:pt x="16457" y="9391"/>
                    <a:pt x="16466" y="9384"/>
                  </a:cubicBezTo>
                  <a:close/>
                  <a:moveTo>
                    <a:pt x="16401" y="9477"/>
                  </a:moveTo>
                  <a:cubicBezTo>
                    <a:pt x="16401" y="9478"/>
                    <a:pt x="16402" y="9480"/>
                    <a:pt x="16404" y="9481"/>
                  </a:cubicBezTo>
                  <a:lnTo>
                    <a:pt x="16402" y="9481"/>
                  </a:lnTo>
                  <a:cubicBezTo>
                    <a:pt x="16401" y="9480"/>
                    <a:pt x="16401" y="9478"/>
                    <a:pt x="16401" y="9477"/>
                  </a:cubicBezTo>
                  <a:close/>
                  <a:moveTo>
                    <a:pt x="15293" y="9768"/>
                  </a:moveTo>
                  <a:cubicBezTo>
                    <a:pt x="15303" y="9778"/>
                    <a:pt x="15310" y="9786"/>
                    <a:pt x="15318" y="9795"/>
                  </a:cubicBezTo>
                  <a:cubicBezTo>
                    <a:pt x="15315" y="9801"/>
                    <a:pt x="15313" y="9803"/>
                    <a:pt x="15312" y="9808"/>
                  </a:cubicBezTo>
                  <a:cubicBezTo>
                    <a:pt x="15305" y="9795"/>
                    <a:pt x="15300" y="9781"/>
                    <a:pt x="15293" y="9768"/>
                  </a:cubicBezTo>
                  <a:close/>
                  <a:moveTo>
                    <a:pt x="15444" y="9700"/>
                  </a:moveTo>
                  <a:cubicBezTo>
                    <a:pt x="15441" y="9716"/>
                    <a:pt x="15422" y="9781"/>
                    <a:pt x="15396" y="9868"/>
                  </a:cubicBezTo>
                  <a:cubicBezTo>
                    <a:pt x="15386" y="9838"/>
                    <a:pt x="15375" y="9809"/>
                    <a:pt x="15363" y="9781"/>
                  </a:cubicBezTo>
                  <a:cubicBezTo>
                    <a:pt x="15405" y="9746"/>
                    <a:pt x="15435" y="9709"/>
                    <a:pt x="15444" y="9700"/>
                  </a:cubicBezTo>
                  <a:close/>
                  <a:moveTo>
                    <a:pt x="15328" y="9809"/>
                  </a:moveTo>
                  <a:cubicBezTo>
                    <a:pt x="15349" y="9836"/>
                    <a:pt x="15371" y="9861"/>
                    <a:pt x="15391" y="9887"/>
                  </a:cubicBezTo>
                  <a:lnTo>
                    <a:pt x="15391" y="9889"/>
                  </a:lnTo>
                  <a:cubicBezTo>
                    <a:pt x="15376" y="9895"/>
                    <a:pt x="15362" y="9901"/>
                    <a:pt x="15348" y="9908"/>
                  </a:cubicBezTo>
                  <a:cubicBezTo>
                    <a:pt x="15339" y="9878"/>
                    <a:pt x="15328" y="9846"/>
                    <a:pt x="15315" y="9818"/>
                  </a:cubicBezTo>
                  <a:cubicBezTo>
                    <a:pt x="15320" y="9815"/>
                    <a:pt x="15322" y="9811"/>
                    <a:pt x="15328" y="9809"/>
                  </a:cubicBezTo>
                  <a:close/>
                  <a:moveTo>
                    <a:pt x="14704" y="9967"/>
                  </a:moveTo>
                  <a:cubicBezTo>
                    <a:pt x="14704" y="9967"/>
                    <a:pt x="14704" y="9967"/>
                    <a:pt x="14704" y="9967"/>
                  </a:cubicBezTo>
                  <a:lnTo>
                    <a:pt x="14704" y="9967"/>
                  </a:lnTo>
                  <a:cubicBezTo>
                    <a:pt x="14704" y="9967"/>
                    <a:pt x="14704" y="9967"/>
                    <a:pt x="14704" y="9967"/>
                  </a:cubicBezTo>
                  <a:close/>
                  <a:moveTo>
                    <a:pt x="14856" y="10069"/>
                  </a:moveTo>
                  <a:lnTo>
                    <a:pt x="14856" y="10069"/>
                  </a:lnTo>
                  <a:cubicBezTo>
                    <a:pt x="14852" y="10079"/>
                    <a:pt x="14846" y="10096"/>
                    <a:pt x="14835" y="10116"/>
                  </a:cubicBezTo>
                  <a:cubicBezTo>
                    <a:pt x="14816" y="10123"/>
                    <a:pt x="14797" y="10132"/>
                    <a:pt x="14777" y="10139"/>
                  </a:cubicBezTo>
                  <a:cubicBezTo>
                    <a:pt x="14774" y="10132"/>
                    <a:pt x="14770" y="10126"/>
                    <a:pt x="14769" y="10119"/>
                  </a:cubicBezTo>
                  <a:cubicBezTo>
                    <a:pt x="14777" y="10112"/>
                    <a:pt x="14787" y="10109"/>
                    <a:pt x="14797" y="10102"/>
                  </a:cubicBezTo>
                  <a:cubicBezTo>
                    <a:pt x="14803" y="10109"/>
                    <a:pt x="14806" y="10116"/>
                    <a:pt x="14812" y="10123"/>
                  </a:cubicBezTo>
                  <a:cubicBezTo>
                    <a:pt x="14809" y="10116"/>
                    <a:pt x="14804" y="10107"/>
                    <a:pt x="14803" y="10100"/>
                  </a:cubicBezTo>
                  <a:cubicBezTo>
                    <a:pt x="14823" y="10090"/>
                    <a:pt x="14839" y="10079"/>
                    <a:pt x="14856" y="10069"/>
                  </a:cubicBezTo>
                  <a:close/>
                  <a:moveTo>
                    <a:pt x="13222" y="10238"/>
                  </a:moveTo>
                  <a:cubicBezTo>
                    <a:pt x="13219" y="10254"/>
                    <a:pt x="13201" y="10319"/>
                    <a:pt x="13172" y="10411"/>
                  </a:cubicBezTo>
                  <a:lnTo>
                    <a:pt x="13139" y="10319"/>
                  </a:lnTo>
                  <a:cubicBezTo>
                    <a:pt x="13181" y="10282"/>
                    <a:pt x="13212" y="10246"/>
                    <a:pt x="13222" y="10238"/>
                  </a:cubicBezTo>
                  <a:close/>
                  <a:moveTo>
                    <a:pt x="13099" y="10352"/>
                  </a:moveTo>
                  <a:lnTo>
                    <a:pt x="13099" y="10352"/>
                  </a:lnTo>
                  <a:cubicBezTo>
                    <a:pt x="13119" y="10383"/>
                    <a:pt x="13140" y="10411"/>
                    <a:pt x="13163" y="10441"/>
                  </a:cubicBezTo>
                  <a:cubicBezTo>
                    <a:pt x="13158" y="10453"/>
                    <a:pt x="13156" y="10463"/>
                    <a:pt x="13152" y="10476"/>
                  </a:cubicBezTo>
                  <a:cubicBezTo>
                    <a:pt x="13135" y="10433"/>
                    <a:pt x="13116" y="10391"/>
                    <a:pt x="13099" y="10352"/>
                  </a:cubicBezTo>
                  <a:close/>
                  <a:moveTo>
                    <a:pt x="13781" y="10367"/>
                  </a:moveTo>
                  <a:cubicBezTo>
                    <a:pt x="13778" y="10378"/>
                    <a:pt x="13764" y="10437"/>
                    <a:pt x="13740" y="10513"/>
                  </a:cubicBezTo>
                  <a:cubicBezTo>
                    <a:pt x="13734" y="10489"/>
                    <a:pt x="13722" y="10463"/>
                    <a:pt x="13714" y="10438"/>
                  </a:cubicBezTo>
                  <a:cubicBezTo>
                    <a:pt x="13748" y="10405"/>
                    <a:pt x="13772" y="10375"/>
                    <a:pt x="13781" y="10367"/>
                  </a:cubicBezTo>
                  <a:close/>
                  <a:moveTo>
                    <a:pt x="13686" y="10460"/>
                  </a:moveTo>
                  <a:cubicBezTo>
                    <a:pt x="13702" y="10481"/>
                    <a:pt x="13721" y="10501"/>
                    <a:pt x="13737" y="10524"/>
                  </a:cubicBezTo>
                  <a:cubicBezTo>
                    <a:pt x="13731" y="10540"/>
                    <a:pt x="13728" y="10559"/>
                    <a:pt x="13721" y="10575"/>
                  </a:cubicBezTo>
                  <a:cubicBezTo>
                    <a:pt x="13714" y="10577"/>
                    <a:pt x="13705" y="10582"/>
                    <a:pt x="13698" y="10585"/>
                  </a:cubicBezTo>
                  <a:cubicBezTo>
                    <a:pt x="13691" y="10547"/>
                    <a:pt x="13679" y="10510"/>
                    <a:pt x="13666" y="10474"/>
                  </a:cubicBezTo>
                  <a:cubicBezTo>
                    <a:pt x="13674" y="10468"/>
                    <a:pt x="13679" y="10466"/>
                    <a:pt x="13686" y="10460"/>
                  </a:cubicBezTo>
                  <a:close/>
                  <a:moveTo>
                    <a:pt x="12723" y="10426"/>
                  </a:moveTo>
                  <a:cubicBezTo>
                    <a:pt x="12723" y="10426"/>
                    <a:pt x="12690" y="10546"/>
                    <a:pt x="12645" y="10695"/>
                  </a:cubicBezTo>
                  <a:cubicBezTo>
                    <a:pt x="12630" y="10648"/>
                    <a:pt x="12613" y="10602"/>
                    <a:pt x="12596" y="10556"/>
                  </a:cubicBezTo>
                  <a:cubicBezTo>
                    <a:pt x="12594" y="10554"/>
                    <a:pt x="12591" y="10552"/>
                    <a:pt x="12591" y="10549"/>
                  </a:cubicBezTo>
                  <a:cubicBezTo>
                    <a:pt x="12667" y="10497"/>
                    <a:pt x="12723" y="10426"/>
                    <a:pt x="12723" y="10426"/>
                  </a:cubicBezTo>
                  <a:close/>
                  <a:moveTo>
                    <a:pt x="13192" y="10692"/>
                  </a:moveTo>
                  <a:cubicBezTo>
                    <a:pt x="13189" y="10699"/>
                    <a:pt x="13185" y="10706"/>
                    <a:pt x="13183" y="10716"/>
                  </a:cubicBezTo>
                  <a:lnTo>
                    <a:pt x="13178" y="10699"/>
                  </a:lnTo>
                  <a:cubicBezTo>
                    <a:pt x="13183" y="10698"/>
                    <a:pt x="13186" y="10692"/>
                    <a:pt x="13192" y="10692"/>
                  </a:cubicBezTo>
                  <a:close/>
                  <a:moveTo>
                    <a:pt x="12209" y="10747"/>
                  </a:moveTo>
                  <a:lnTo>
                    <a:pt x="12209" y="10747"/>
                  </a:lnTo>
                  <a:cubicBezTo>
                    <a:pt x="12209" y="10747"/>
                    <a:pt x="12207" y="10752"/>
                    <a:pt x="12207" y="10754"/>
                  </a:cubicBezTo>
                  <a:cubicBezTo>
                    <a:pt x="12205" y="10752"/>
                    <a:pt x="12205" y="10752"/>
                    <a:pt x="12205" y="10749"/>
                  </a:cubicBezTo>
                  <a:lnTo>
                    <a:pt x="12209" y="10747"/>
                  </a:lnTo>
                  <a:close/>
                  <a:moveTo>
                    <a:pt x="12581" y="10671"/>
                  </a:moveTo>
                  <a:cubicBezTo>
                    <a:pt x="12596" y="10696"/>
                    <a:pt x="12613" y="10716"/>
                    <a:pt x="12627" y="10739"/>
                  </a:cubicBezTo>
                  <a:cubicBezTo>
                    <a:pt x="12626" y="10747"/>
                    <a:pt x="12623" y="10754"/>
                    <a:pt x="12620" y="10761"/>
                  </a:cubicBezTo>
                  <a:cubicBezTo>
                    <a:pt x="12606" y="10732"/>
                    <a:pt x="12596" y="10701"/>
                    <a:pt x="12581" y="10671"/>
                  </a:cubicBezTo>
                  <a:close/>
                  <a:moveTo>
                    <a:pt x="12193" y="10764"/>
                  </a:moveTo>
                  <a:cubicBezTo>
                    <a:pt x="12196" y="10768"/>
                    <a:pt x="12199" y="10769"/>
                    <a:pt x="12202" y="10769"/>
                  </a:cubicBezTo>
                  <a:cubicBezTo>
                    <a:pt x="12194" y="10795"/>
                    <a:pt x="12180" y="10840"/>
                    <a:pt x="12166" y="10897"/>
                  </a:cubicBezTo>
                  <a:cubicBezTo>
                    <a:pt x="12159" y="10871"/>
                    <a:pt x="12150" y="10845"/>
                    <a:pt x="12141" y="10818"/>
                  </a:cubicBezTo>
                  <a:cubicBezTo>
                    <a:pt x="12164" y="10797"/>
                    <a:pt x="12180" y="10778"/>
                    <a:pt x="12193" y="10764"/>
                  </a:cubicBezTo>
                  <a:close/>
                  <a:moveTo>
                    <a:pt x="12690" y="10884"/>
                  </a:moveTo>
                  <a:lnTo>
                    <a:pt x="12690" y="10884"/>
                  </a:lnTo>
                  <a:cubicBezTo>
                    <a:pt x="12689" y="10891"/>
                    <a:pt x="12685" y="10898"/>
                    <a:pt x="12682" y="10907"/>
                  </a:cubicBezTo>
                  <a:cubicBezTo>
                    <a:pt x="12679" y="10903"/>
                    <a:pt x="12677" y="10897"/>
                    <a:pt x="12676" y="10893"/>
                  </a:cubicBezTo>
                  <a:cubicBezTo>
                    <a:pt x="12682" y="10890"/>
                    <a:pt x="12685" y="10886"/>
                    <a:pt x="12690" y="10884"/>
                  </a:cubicBezTo>
                  <a:close/>
                  <a:moveTo>
                    <a:pt x="12630" y="10919"/>
                  </a:moveTo>
                  <a:cubicBezTo>
                    <a:pt x="12639" y="10931"/>
                    <a:pt x="12652" y="10946"/>
                    <a:pt x="12660" y="10957"/>
                  </a:cubicBezTo>
                  <a:cubicBezTo>
                    <a:pt x="12655" y="10969"/>
                    <a:pt x="12653" y="10976"/>
                    <a:pt x="12649" y="10983"/>
                  </a:cubicBezTo>
                  <a:cubicBezTo>
                    <a:pt x="12642" y="10962"/>
                    <a:pt x="12633" y="10941"/>
                    <a:pt x="12624" y="10921"/>
                  </a:cubicBezTo>
                  <a:cubicBezTo>
                    <a:pt x="12626" y="10920"/>
                    <a:pt x="12627" y="10920"/>
                    <a:pt x="12630" y="10919"/>
                  </a:cubicBezTo>
                  <a:close/>
                  <a:moveTo>
                    <a:pt x="11796" y="11155"/>
                  </a:moveTo>
                  <a:cubicBezTo>
                    <a:pt x="11789" y="11177"/>
                    <a:pt x="11765" y="11274"/>
                    <a:pt x="11727" y="11393"/>
                  </a:cubicBezTo>
                  <a:cubicBezTo>
                    <a:pt x="11710" y="11350"/>
                    <a:pt x="11694" y="11307"/>
                    <a:pt x="11680" y="11263"/>
                  </a:cubicBezTo>
                  <a:cubicBezTo>
                    <a:pt x="11742" y="11221"/>
                    <a:pt x="11786" y="11165"/>
                    <a:pt x="11796" y="11155"/>
                  </a:cubicBezTo>
                  <a:close/>
                  <a:moveTo>
                    <a:pt x="11630" y="11268"/>
                  </a:moveTo>
                  <a:lnTo>
                    <a:pt x="11630" y="11268"/>
                  </a:lnTo>
                  <a:cubicBezTo>
                    <a:pt x="11658" y="11313"/>
                    <a:pt x="11691" y="11359"/>
                    <a:pt x="11724" y="11402"/>
                  </a:cubicBezTo>
                  <a:cubicBezTo>
                    <a:pt x="11720" y="11413"/>
                    <a:pt x="11717" y="11423"/>
                    <a:pt x="11714" y="11434"/>
                  </a:cubicBezTo>
                  <a:cubicBezTo>
                    <a:pt x="11710" y="11436"/>
                    <a:pt x="11707" y="11437"/>
                    <a:pt x="11706" y="11440"/>
                  </a:cubicBezTo>
                  <a:cubicBezTo>
                    <a:pt x="11681" y="11380"/>
                    <a:pt x="11656" y="11323"/>
                    <a:pt x="11630" y="11268"/>
                  </a:cubicBezTo>
                  <a:close/>
                  <a:moveTo>
                    <a:pt x="10543" y="11528"/>
                  </a:moveTo>
                  <a:cubicBezTo>
                    <a:pt x="10545" y="11529"/>
                    <a:pt x="10546" y="11530"/>
                    <a:pt x="10548" y="11531"/>
                  </a:cubicBezTo>
                  <a:cubicBezTo>
                    <a:pt x="10546" y="11530"/>
                    <a:pt x="10545" y="11529"/>
                    <a:pt x="10543" y="11528"/>
                  </a:cubicBezTo>
                  <a:close/>
                  <a:moveTo>
                    <a:pt x="10733" y="11738"/>
                  </a:moveTo>
                  <a:lnTo>
                    <a:pt x="10733" y="11738"/>
                  </a:lnTo>
                  <a:cubicBezTo>
                    <a:pt x="10725" y="11756"/>
                    <a:pt x="10718" y="11771"/>
                    <a:pt x="10707" y="11786"/>
                  </a:cubicBezTo>
                  <a:cubicBezTo>
                    <a:pt x="10707" y="11787"/>
                    <a:pt x="10707" y="11789"/>
                    <a:pt x="10705" y="11791"/>
                  </a:cubicBezTo>
                  <a:cubicBezTo>
                    <a:pt x="10705" y="11794"/>
                    <a:pt x="10704" y="11800"/>
                    <a:pt x="10698" y="11806"/>
                  </a:cubicBezTo>
                  <a:cubicBezTo>
                    <a:pt x="10698" y="11807"/>
                    <a:pt x="10697" y="11809"/>
                    <a:pt x="10695" y="11810"/>
                  </a:cubicBezTo>
                  <a:cubicBezTo>
                    <a:pt x="10688" y="11821"/>
                    <a:pt x="10682" y="11834"/>
                    <a:pt x="10674" y="11846"/>
                  </a:cubicBezTo>
                  <a:cubicBezTo>
                    <a:pt x="10668" y="11836"/>
                    <a:pt x="10664" y="11824"/>
                    <a:pt x="10657" y="11816"/>
                  </a:cubicBezTo>
                  <a:cubicBezTo>
                    <a:pt x="10655" y="11810"/>
                    <a:pt x="10654" y="11809"/>
                    <a:pt x="10652" y="11806"/>
                  </a:cubicBezTo>
                  <a:cubicBezTo>
                    <a:pt x="10678" y="11784"/>
                    <a:pt x="10705" y="11760"/>
                    <a:pt x="10733" y="11738"/>
                  </a:cubicBezTo>
                  <a:close/>
                  <a:moveTo>
                    <a:pt x="10283" y="11929"/>
                  </a:moveTo>
                  <a:cubicBezTo>
                    <a:pt x="10260" y="11978"/>
                    <a:pt x="10232" y="12022"/>
                    <a:pt x="10204" y="12067"/>
                  </a:cubicBezTo>
                  <a:cubicBezTo>
                    <a:pt x="10197" y="12046"/>
                    <a:pt x="10189" y="12031"/>
                    <a:pt x="10182" y="12011"/>
                  </a:cubicBezTo>
                  <a:cubicBezTo>
                    <a:pt x="10217" y="11985"/>
                    <a:pt x="10248" y="11956"/>
                    <a:pt x="10283" y="11929"/>
                  </a:cubicBezTo>
                  <a:close/>
                  <a:moveTo>
                    <a:pt x="10154" y="12035"/>
                  </a:moveTo>
                  <a:cubicBezTo>
                    <a:pt x="10165" y="12052"/>
                    <a:pt x="10176" y="12071"/>
                    <a:pt x="10189" y="12087"/>
                  </a:cubicBezTo>
                  <a:cubicBezTo>
                    <a:pt x="10182" y="12094"/>
                    <a:pt x="10178" y="12101"/>
                    <a:pt x="10174" y="12108"/>
                  </a:cubicBezTo>
                  <a:lnTo>
                    <a:pt x="10145" y="12042"/>
                  </a:lnTo>
                  <a:cubicBezTo>
                    <a:pt x="10148" y="12039"/>
                    <a:pt x="10151" y="12038"/>
                    <a:pt x="10154" y="12035"/>
                  </a:cubicBezTo>
                  <a:close/>
                  <a:moveTo>
                    <a:pt x="9747" y="12071"/>
                  </a:moveTo>
                  <a:cubicBezTo>
                    <a:pt x="9744" y="12087"/>
                    <a:pt x="9725" y="12157"/>
                    <a:pt x="9696" y="12250"/>
                  </a:cubicBezTo>
                  <a:cubicBezTo>
                    <a:pt x="9695" y="12257"/>
                    <a:pt x="9693" y="12260"/>
                    <a:pt x="9691" y="12264"/>
                  </a:cubicBezTo>
                  <a:cubicBezTo>
                    <a:pt x="9685" y="12287"/>
                    <a:pt x="9676" y="12312"/>
                    <a:pt x="9669" y="12337"/>
                  </a:cubicBezTo>
                  <a:cubicBezTo>
                    <a:pt x="9653" y="12290"/>
                    <a:pt x="9639" y="12244"/>
                    <a:pt x="9622" y="12201"/>
                  </a:cubicBezTo>
                  <a:cubicBezTo>
                    <a:pt x="9619" y="12196"/>
                    <a:pt x="9618" y="12194"/>
                    <a:pt x="9616" y="12190"/>
                  </a:cubicBezTo>
                  <a:cubicBezTo>
                    <a:pt x="9685" y="12144"/>
                    <a:pt x="9735" y="12082"/>
                    <a:pt x="9747" y="12071"/>
                  </a:cubicBezTo>
                  <a:close/>
                  <a:moveTo>
                    <a:pt x="9607" y="12316"/>
                  </a:moveTo>
                  <a:cubicBezTo>
                    <a:pt x="9618" y="12330"/>
                    <a:pt x="9629" y="12343"/>
                    <a:pt x="9638" y="12357"/>
                  </a:cubicBezTo>
                  <a:cubicBezTo>
                    <a:pt x="9635" y="12359"/>
                    <a:pt x="9630" y="12360"/>
                    <a:pt x="9629" y="12362"/>
                  </a:cubicBezTo>
                  <a:cubicBezTo>
                    <a:pt x="9622" y="12346"/>
                    <a:pt x="9616" y="12330"/>
                    <a:pt x="9607" y="12316"/>
                  </a:cubicBezTo>
                  <a:close/>
                  <a:moveTo>
                    <a:pt x="9122" y="12403"/>
                  </a:moveTo>
                  <a:lnTo>
                    <a:pt x="9122" y="12403"/>
                  </a:lnTo>
                  <a:cubicBezTo>
                    <a:pt x="9126" y="12411"/>
                    <a:pt x="9130" y="12416"/>
                    <a:pt x="9135" y="12423"/>
                  </a:cubicBezTo>
                  <a:cubicBezTo>
                    <a:pt x="9135" y="12425"/>
                    <a:pt x="9132" y="12426"/>
                    <a:pt x="9132" y="12429"/>
                  </a:cubicBezTo>
                  <a:cubicBezTo>
                    <a:pt x="9129" y="12419"/>
                    <a:pt x="9126" y="12412"/>
                    <a:pt x="9122" y="12403"/>
                  </a:cubicBezTo>
                  <a:close/>
                  <a:moveTo>
                    <a:pt x="9231" y="12389"/>
                  </a:moveTo>
                  <a:cubicBezTo>
                    <a:pt x="9231" y="12389"/>
                    <a:pt x="9222" y="12429"/>
                    <a:pt x="9203" y="12488"/>
                  </a:cubicBezTo>
                  <a:lnTo>
                    <a:pt x="9188" y="12439"/>
                  </a:lnTo>
                  <a:cubicBezTo>
                    <a:pt x="9216" y="12412"/>
                    <a:pt x="9231" y="12389"/>
                    <a:pt x="9231" y="12389"/>
                  </a:cubicBezTo>
                  <a:close/>
                  <a:moveTo>
                    <a:pt x="9163" y="12462"/>
                  </a:moveTo>
                  <a:cubicBezTo>
                    <a:pt x="9173" y="12481"/>
                    <a:pt x="9185" y="12497"/>
                    <a:pt x="9199" y="12512"/>
                  </a:cubicBezTo>
                  <a:cubicBezTo>
                    <a:pt x="9195" y="12525"/>
                    <a:pt x="9192" y="12538"/>
                    <a:pt x="9188" y="12552"/>
                  </a:cubicBezTo>
                  <a:cubicBezTo>
                    <a:pt x="9178" y="12525"/>
                    <a:pt x="9165" y="12501"/>
                    <a:pt x="9152" y="12474"/>
                  </a:cubicBezTo>
                  <a:cubicBezTo>
                    <a:pt x="9157" y="12472"/>
                    <a:pt x="9159" y="12468"/>
                    <a:pt x="9163" y="12462"/>
                  </a:cubicBezTo>
                  <a:close/>
                  <a:moveTo>
                    <a:pt x="8184" y="12651"/>
                  </a:moveTo>
                  <a:lnTo>
                    <a:pt x="8184" y="12651"/>
                  </a:lnTo>
                  <a:cubicBezTo>
                    <a:pt x="8137" y="12752"/>
                    <a:pt x="8074" y="12838"/>
                    <a:pt x="8015" y="12928"/>
                  </a:cubicBezTo>
                  <a:cubicBezTo>
                    <a:pt x="7995" y="12895"/>
                    <a:pt x="7979" y="12866"/>
                    <a:pt x="7965" y="12833"/>
                  </a:cubicBezTo>
                  <a:cubicBezTo>
                    <a:pt x="7955" y="12812"/>
                    <a:pt x="7946" y="12789"/>
                    <a:pt x="7939" y="12760"/>
                  </a:cubicBezTo>
                  <a:lnTo>
                    <a:pt x="7939" y="12760"/>
                  </a:lnTo>
                  <a:cubicBezTo>
                    <a:pt x="7949" y="12773"/>
                    <a:pt x="7966" y="12787"/>
                    <a:pt x="7982" y="12799"/>
                  </a:cubicBezTo>
                  <a:cubicBezTo>
                    <a:pt x="7975" y="12810"/>
                    <a:pt x="7971" y="12820"/>
                    <a:pt x="7965" y="12832"/>
                  </a:cubicBezTo>
                  <a:cubicBezTo>
                    <a:pt x="7974" y="12825"/>
                    <a:pt x="7984" y="12816"/>
                    <a:pt x="7994" y="12809"/>
                  </a:cubicBezTo>
                  <a:cubicBezTo>
                    <a:pt x="8017" y="12826"/>
                    <a:pt x="8038" y="12838"/>
                    <a:pt x="8038" y="12838"/>
                  </a:cubicBezTo>
                  <a:cubicBezTo>
                    <a:pt x="8038" y="12838"/>
                    <a:pt x="8027" y="12819"/>
                    <a:pt x="8011" y="12795"/>
                  </a:cubicBezTo>
                  <a:cubicBezTo>
                    <a:pt x="8070" y="12746"/>
                    <a:pt x="8127" y="12699"/>
                    <a:pt x="8184" y="12651"/>
                  </a:cubicBezTo>
                  <a:close/>
                  <a:moveTo>
                    <a:pt x="8051" y="12974"/>
                  </a:moveTo>
                  <a:lnTo>
                    <a:pt x="8045" y="12990"/>
                  </a:lnTo>
                  <a:cubicBezTo>
                    <a:pt x="8045" y="12988"/>
                    <a:pt x="8042" y="12984"/>
                    <a:pt x="8041" y="12982"/>
                  </a:cubicBezTo>
                  <a:cubicBezTo>
                    <a:pt x="8044" y="12981"/>
                    <a:pt x="8041" y="12981"/>
                    <a:pt x="8041" y="12978"/>
                  </a:cubicBezTo>
                  <a:cubicBezTo>
                    <a:pt x="8045" y="12977"/>
                    <a:pt x="8048" y="12975"/>
                    <a:pt x="8051" y="12974"/>
                  </a:cubicBezTo>
                  <a:close/>
                  <a:moveTo>
                    <a:pt x="7475" y="13031"/>
                  </a:moveTo>
                  <a:lnTo>
                    <a:pt x="7475" y="13031"/>
                  </a:lnTo>
                  <a:cubicBezTo>
                    <a:pt x="7482" y="13040"/>
                    <a:pt x="7489" y="13048"/>
                    <a:pt x="7496" y="13060"/>
                  </a:cubicBezTo>
                  <a:cubicBezTo>
                    <a:pt x="7495" y="13063"/>
                    <a:pt x="7493" y="13067"/>
                    <a:pt x="7492" y="13068"/>
                  </a:cubicBezTo>
                  <a:cubicBezTo>
                    <a:pt x="7486" y="13055"/>
                    <a:pt x="7482" y="13043"/>
                    <a:pt x="7475" y="13031"/>
                  </a:cubicBezTo>
                  <a:close/>
                  <a:moveTo>
                    <a:pt x="7635" y="13035"/>
                  </a:moveTo>
                  <a:lnTo>
                    <a:pt x="7635" y="13035"/>
                  </a:lnTo>
                  <a:cubicBezTo>
                    <a:pt x="7615" y="13074"/>
                    <a:pt x="7594" y="13113"/>
                    <a:pt x="7571" y="13149"/>
                  </a:cubicBezTo>
                  <a:cubicBezTo>
                    <a:pt x="7565" y="13133"/>
                    <a:pt x="7559" y="13117"/>
                    <a:pt x="7554" y="13103"/>
                  </a:cubicBezTo>
                  <a:cubicBezTo>
                    <a:pt x="7582" y="13081"/>
                    <a:pt x="7608" y="13060"/>
                    <a:pt x="7635" y="13035"/>
                  </a:cubicBezTo>
                  <a:close/>
                  <a:moveTo>
                    <a:pt x="7538" y="13117"/>
                  </a:moveTo>
                  <a:cubicBezTo>
                    <a:pt x="7547" y="13129"/>
                    <a:pt x="7555" y="13143"/>
                    <a:pt x="7565" y="13156"/>
                  </a:cubicBezTo>
                  <a:cubicBezTo>
                    <a:pt x="7558" y="13166"/>
                    <a:pt x="7552" y="13177"/>
                    <a:pt x="7545" y="13189"/>
                  </a:cubicBezTo>
                  <a:cubicBezTo>
                    <a:pt x="7538" y="13169"/>
                    <a:pt x="7526" y="13150"/>
                    <a:pt x="7519" y="13131"/>
                  </a:cubicBezTo>
                  <a:cubicBezTo>
                    <a:pt x="7525" y="13127"/>
                    <a:pt x="7531" y="13121"/>
                    <a:pt x="7538" y="13117"/>
                  </a:cubicBezTo>
                  <a:close/>
                  <a:moveTo>
                    <a:pt x="7099" y="13104"/>
                  </a:moveTo>
                  <a:lnTo>
                    <a:pt x="7099" y="13104"/>
                  </a:lnTo>
                  <a:cubicBezTo>
                    <a:pt x="7099" y="13104"/>
                    <a:pt x="7066" y="13226"/>
                    <a:pt x="7018" y="13378"/>
                  </a:cubicBezTo>
                  <a:cubicBezTo>
                    <a:pt x="7002" y="13328"/>
                    <a:pt x="6985" y="13278"/>
                    <a:pt x="6966" y="13227"/>
                  </a:cubicBezTo>
                  <a:cubicBezTo>
                    <a:pt x="7042" y="13179"/>
                    <a:pt x="7099" y="13104"/>
                    <a:pt x="7099" y="13104"/>
                  </a:cubicBezTo>
                  <a:close/>
                  <a:moveTo>
                    <a:pt x="6946" y="13321"/>
                  </a:moveTo>
                  <a:lnTo>
                    <a:pt x="6946" y="13321"/>
                  </a:lnTo>
                  <a:cubicBezTo>
                    <a:pt x="6965" y="13351"/>
                    <a:pt x="6986" y="13379"/>
                    <a:pt x="7009" y="13411"/>
                  </a:cubicBezTo>
                  <a:lnTo>
                    <a:pt x="6999" y="13442"/>
                  </a:lnTo>
                  <a:cubicBezTo>
                    <a:pt x="6980" y="13401"/>
                    <a:pt x="6965" y="13362"/>
                    <a:pt x="6946" y="13321"/>
                  </a:cubicBezTo>
                  <a:close/>
                  <a:moveTo>
                    <a:pt x="6569" y="13398"/>
                  </a:moveTo>
                  <a:cubicBezTo>
                    <a:pt x="6565" y="13414"/>
                    <a:pt x="6548" y="13484"/>
                    <a:pt x="6519" y="13577"/>
                  </a:cubicBezTo>
                  <a:cubicBezTo>
                    <a:pt x="6507" y="13544"/>
                    <a:pt x="6497" y="13514"/>
                    <a:pt x="6484" y="13484"/>
                  </a:cubicBezTo>
                  <a:cubicBezTo>
                    <a:pt x="6527" y="13447"/>
                    <a:pt x="6558" y="13408"/>
                    <a:pt x="6569" y="13398"/>
                  </a:cubicBezTo>
                  <a:close/>
                  <a:moveTo>
                    <a:pt x="6465" y="13566"/>
                  </a:moveTo>
                  <a:cubicBezTo>
                    <a:pt x="6476" y="13587"/>
                    <a:pt x="6492" y="13604"/>
                    <a:pt x="6505" y="13622"/>
                  </a:cubicBezTo>
                  <a:cubicBezTo>
                    <a:pt x="6500" y="13629"/>
                    <a:pt x="6499" y="13637"/>
                    <a:pt x="6497" y="13643"/>
                  </a:cubicBezTo>
                  <a:cubicBezTo>
                    <a:pt x="6486" y="13618"/>
                    <a:pt x="6476" y="13591"/>
                    <a:pt x="6465" y="13566"/>
                  </a:cubicBezTo>
                  <a:close/>
                  <a:moveTo>
                    <a:pt x="5944" y="13685"/>
                  </a:moveTo>
                  <a:lnTo>
                    <a:pt x="5944" y="13685"/>
                  </a:lnTo>
                  <a:cubicBezTo>
                    <a:pt x="5951" y="13695"/>
                    <a:pt x="5958" y="13702"/>
                    <a:pt x="5966" y="13715"/>
                  </a:cubicBezTo>
                  <a:cubicBezTo>
                    <a:pt x="5963" y="13716"/>
                    <a:pt x="5961" y="13720"/>
                    <a:pt x="5961" y="13722"/>
                  </a:cubicBezTo>
                  <a:cubicBezTo>
                    <a:pt x="5954" y="13709"/>
                    <a:pt x="5951" y="13698"/>
                    <a:pt x="5944" y="13685"/>
                  </a:cubicBezTo>
                  <a:close/>
                  <a:moveTo>
                    <a:pt x="6083" y="13636"/>
                  </a:moveTo>
                  <a:lnTo>
                    <a:pt x="6083" y="13636"/>
                  </a:lnTo>
                  <a:cubicBezTo>
                    <a:pt x="6080" y="13650"/>
                    <a:pt x="6063" y="13715"/>
                    <a:pt x="6039" y="13798"/>
                  </a:cubicBezTo>
                  <a:cubicBezTo>
                    <a:pt x="6030" y="13771"/>
                    <a:pt x="6017" y="13742"/>
                    <a:pt x="6009" y="13715"/>
                  </a:cubicBezTo>
                  <a:cubicBezTo>
                    <a:pt x="6046" y="13680"/>
                    <a:pt x="6073" y="13647"/>
                    <a:pt x="6083" y="13636"/>
                  </a:cubicBezTo>
                  <a:close/>
                  <a:moveTo>
                    <a:pt x="5981" y="13736"/>
                  </a:moveTo>
                  <a:cubicBezTo>
                    <a:pt x="5999" y="13762"/>
                    <a:pt x="6017" y="13786"/>
                    <a:pt x="6033" y="13812"/>
                  </a:cubicBezTo>
                  <a:cubicBezTo>
                    <a:pt x="6033" y="13815"/>
                    <a:pt x="6032" y="13819"/>
                    <a:pt x="6030" y="13822"/>
                  </a:cubicBezTo>
                  <a:cubicBezTo>
                    <a:pt x="6023" y="13824"/>
                    <a:pt x="6014" y="13828"/>
                    <a:pt x="6009" y="13829"/>
                  </a:cubicBezTo>
                  <a:cubicBezTo>
                    <a:pt x="5997" y="13801"/>
                    <a:pt x="5984" y="13771"/>
                    <a:pt x="5973" y="13742"/>
                  </a:cubicBezTo>
                  <a:cubicBezTo>
                    <a:pt x="5974" y="13742"/>
                    <a:pt x="5977" y="13738"/>
                    <a:pt x="5981" y="13736"/>
                  </a:cubicBezTo>
                  <a:close/>
                  <a:moveTo>
                    <a:pt x="5569" y="13762"/>
                  </a:moveTo>
                  <a:lnTo>
                    <a:pt x="5569" y="13762"/>
                  </a:lnTo>
                  <a:cubicBezTo>
                    <a:pt x="5566" y="13778"/>
                    <a:pt x="5546" y="13845"/>
                    <a:pt x="5517" y="13938"/>
                  </a:cubicBezTo>
                  <a:cubicBezTo>
                    <a:pt x="5507" y="13908"/>
                    <a:pt x="5494" y="13880"/>
                    <a:pt x="5481" y="13849"/>
                  </a:cubicBezTo>
                  <a:cubicBezTo>
                    <a:pt x="5526" y="13814"/>
                    <a:pt x="5560" y="13772"/>
                    <a:pt x="5569" y="13762"/>
                  </a:cubicBezTo>
                  <a:close/>
                  <a:moveTo>
                    <a:pt x="5067" y="13956"/>
                  </a:moveTo>
                  <a:cubicBezTo>
                    <a:pt x="5066" y="13960"/>
                    <a:pt x="5063" y="13974"/>
                    <a:pt x="5056" y="13994"/>
                  </a:cubicBezTo>
                  <a:cubicBezTo>
                    <a:pt x="5051" y="13987"/>
                    <a:pt x="5048" y="13981"/>
                    <a:pt x="5046" y="13974"/>
                  </a:cubicBezTo>
                  <a:cubicBezTo>
                    <a:pt x="5056" y="13966"/>
                    <a:pt x="5064" y="13957"/>
                    <a:pt x="5067" y="13956"/>
                  </a:cubicBezTo>
                  <a:close/>
                  <a:moveTo>
                    <a:pt x="5444" y="13891"/>
                  </a:moveTo>
                  <a:lnTo>
                    <a:pt x="5444" y="13891"/>
                  </a:lnTo>
                  <a:cubicBezTo>
                    <a:pt x="5464" y="13917"/>
                    <a:pt x="5487" y="13943"/>
                    <a:pt x="5508" y="13970"/>
                  </a:cubicBezTo>
                  <a:cubicBezTo>
                    <a:pt x="5507" y="13977"/>
                    <a:pt x="5503" y="13989"/>
                    <a:pt x="5500" y="13999"/>
                  </a:cubicBezTo>
                  <a:cubicBezTo>
                    <a:pt x="5480" y="13963"/>
                    <a:pt x="5464" y="13924"/>
                    <a:pt x="5444" y="13891"/>
                  </a:cubicBezTo>
                  <a:close/>
                  <a:moveTo>
                    <a:pt x="5020" y="14014"/>
                  </a:moveTo>
                  <a:lnTo>
                    <a:pt x="5020" y="14014"/>
                  </a:lnTo>
                  <a:cubicBezTo>
                    <a:pt x="5027" y="14021"/>
                    <a:pt x="5034" y="14030"/>
                    <a:pt x="5041" y="14039"/>
                  </a:cubicBezTo>
                  <a:cubicBezTo>
                    <a:pt x="5037" y="14044"/>
                    <a:pt x="5037" y="14046"/>
                    <a:pt x="5037" y="14049"/>
                  </a:cubicBezTo>
                  <a:cubicBezTo>
                    <a:pt x="5030" y="14037"/>
                    <a:pt x="5027" y="14027"/>
                    <a:pt x="5020" y="14014"/>
                  </a:cubicBezTo>
                  <a:close/>
                  <a:moveTo>
                    <a:pt x="4226" y="14261"/>
                  </a:moveTo>
                  <a:cubicBezTo>
                    <a:pt x="4221" y="14274"/>
                    <a:pt x="4204" y="14330"/>
                    <a:pt x="4178" y="14401"/>
                  </a:cubicBezTo>
                  <a:lnTo>
                    <a:pt x="4147" y="14325"/>
                  </a:lnTo>
                  <a:cubicBezTo>
                    <a:pt x="4186" y="14297"/>
                    <a:pt x="4219" y="14267"/>
                    <a:pt x="4226" y="14261"/>
                  </a:cubicBezTo>
                  <a:close/>
                  <a:moveTo>
                    <a:pt x="4124" y="14360"/>
                  </a:moveTo>
                  <a:lnTo>
                    <a:pt x="4124" y="14360"/>
                  </a:lnTo>
                  <a:cubicBezTo>
                    <a:pt x="4138" y="14380"/>
                    <a:pt x="4154" y="14397"/>
                    <a:pt x="4170" y="14416"/>
                  </a:cubicBezTo>
                  <a:cubicBezTo>
                    <a:pt x="4168" y="14423"/>
                    <a:pt x="4167" y="14429"/>
                    <a:pt x="4164" y="14433"/>
                  </a:cubicBezTo>
                  <a:cubicBezTo>
                    <a:pt x="4163" y="14436"/>
                    <a:pt x="4161" y="14436"/>
                    <a:pt x="4160" y="14436"/>
                  </a:cubicBezTo>
                  <a:cubicBezTo>
                    <a:pt x="4147" y="14411"/>
                    <a:pt x="4138" y="14384"/>
                    <a:pt x="4124" y="14360"/>
                  </a:cubicBezTo>
                  <a:close/>
                  <a:moveTo>
                    <a:pt x="3082" y="14705"/>
                  </a:moveTo>
                  <a:lnTo>
                    <a:pt x="3082" y="14705"/>
                  </a:lnTo>
                  <a:cubicBezTo>
                    <a:pt x="3076" y="14717"/>
                    <a:pt x="3069" y="14729"/>
                    <a:pt x="3063" y="14740"/>
                  </a:cubicBezTo>
                  <a:cubicBezTo>
                    <a:pt x="3073" y="14735"/>
                    <a:pt x="3083" y="14729"/>
                    <a:pt x="3091" y="14723"/>
                  </a:cubicBezTo>
                  <a:lnTo>
                    <a:pt x="3091" y="14723"/>
                  </a:lnTo>
                  <a:cubicBezTo>
                    <a:pt x="3091" y="14724"/>
                    <a:pt x="3092" y="14724"/>
                    <a:pt x="3092" y="14725"/>
                  </a:cubicBezTo>
                  <a:cubicBezTo>
                    <a:pt x="3094" y="14724"/>
                    <a:pt x="3097" y="14723"/>
                    <a:pt x="3099" y="14723"/>
                  </a:cubicBezTo>
                  <a:cubicBezTo>
                    <a:pt x="3100" y="14723"/>
                    <a:pt x="3101" y="14723"/>
                    <a:pt x="3102" y="14724"/>
                  </a:cubicBezTo>
                  <a:cubicBezTo>
                    <a:pt x="3101" y="14722"/>
                    <a:pt x="3099" y="14720"/>
                    <a:pt x="3098" y="14718"/>
                  </a:cubicBezTo>
                  <a:lnTo>
                    <a:pt x="3098" y="14718"/>
                  </a:lnTo>
                  <a:cubicBezTo>
                    <a:pt x="3096" y="14720"/>
                    <a:pt x="3093" y="14721"/>
                    <a:pt x="3091" y="14723"/>
                  </a:cubicBezTo>
                  <a:lnTo>
                    <a:pt x="3091" y="14723"/>
                  </a:lnTo>
                  <a:cubicBezTo>
                    <a:pt x="3088" y="14717"/>
                    <a:pt x="3085" y="14711"/>
                    <a:pt x="3082" y="14705"/>
                  </a:cubicBezTo>
                  <a:close/>
                  <a:moveTo>
                    <a:pt x="34080" y="0"/>
                  </a:moveTo>
                  <a:cubicBezTo>
                    <a:pt x="34059" y="63"/>
                    <a:pt x="34037" y="126"/>
                    <a:pt x="34011" y="187"/>
                  </a:cubicBezTo>
                  <a:cubicBezTo>
                    <a:pt x="34000" y="215"/>
                    <a:pt x="33985" y="242"/>
                    <a:pt x="33973" y="271"/>
                  </a:cubicBezTo>
                  <a:cubicBezTo>
                    <a:pt x="33964" y="291"/>
                    <a:pt x="33932" y="333"/>
                    <a:pt x="33932" y="353"/>
                  </a:cubicBezTo>
                  <a:cubicBezTo>
                    <a:pt x="33952" y="341"/>
                    <a:pt x="33971" y="328"/>
                    <a:pt x="33990" y="316"/>
                  </a:cubicBezTo>
                  <a:lnTo>
                    <a:pt x="33990" y="316"/>
                  </a:lnTo>
                  <a:cubicBezTo>
                    <a:pt x="33967" y="364"/>
                    <a:pt x="33942" y="413"/>
                    <a:pt x="33917" y="460"/>
                  </a:cubicBezTo>
                  <a:cubicBezTo>
                    <a:pt x="33894" y="506"/>
                    <a:pt x="33859" y="552"/>
                    <a:pt x="33842" y="599"/>
                  </a:cubicBezTo>
                  <a:cubicBezTo>
                    <a:pt x="33865" y="589"/>
                    <a:pt x="33888" y="571"/>
                    <a:pt x="33908" y="556"/>
                  </a:cubicBezTo>
                  <a:lnTo>
                    <a:pt x="33908" y="556"/>
                  </a:lnTo>
                  <a:cubicBezTo>
                    <a:pt x="33844" y="685"/>
                    <a:pt x="33778" y="814"/>
                    <a:pt x="33713" y="945"/>
                  </a:cubicBezTo>
                  <a:cubicBezTo>
                    <a:pt x="33786" y="882"/>
                    <a:pt x="33859" y="823"/>
                    <a:pt x="33932" y="761"/>
                  </a:cubicBezTo>
                  <a:lnTo>
                    <a:pt x="33932" y="761"/>
                  </a:lnTo>
                  <a:cubicBezTo>
                    <a:pt x="33868" y="897"/>
                    <a:pt x="33772" y="1009"/>
                    <a:pt x="33702" y="1140"/>
                  </a:cubicBezTo>
                  <a:cubicBezTo>
                    <a:pt x="33735" y="1122"/>
                    <a:pt x="33766" y="1104"/>
                    <a:pt x="33799" y="1088"/>
                  </a:cubicBezTo>
                  <a:lnTo>
                    <a:pt x="33799" y="1088"/>
                  </a:lnTo>
                  <a:cubicBezTo>
                    <a:pt x="33773" y="1239"/>
                    <a:pt x="33725" y="1385"/>
                    <a:pt x="33659" y="1521"/>
                  </a:cubicBezTo>
                  <a:cubicBezTo>
                    <a:pt x="33629" y="1474"/>
                    <a:pt x="33598" y="1426"/>
                    <a:pt x="33567" y="1378"/>
                  </a:cubicBezTo>
                  <a:lnTo>
                    <a:pt x="33567" y="1378"/>
                  </a:lnTo>
                  <a:cubicBezTo>
                    <a:pt x="33600" y="1400"/>
                    <a:pt x="33630" y="1424"/>
                    <a:pt x="33658" y="1453"/>
                  </a:cubicBezTo>
                  <a:lnTo>
                    <a:pt x="33658" y="1453"/>
                  </a:lnTo>
                  <a:cubicBezTo>
                    <a:pt x="33624" y="1415"/>
                    <a:pt x="33597" y="1345"/>
                    <a:pt x="33573" y="1297"/>
                  </a:cubicBezTo>
                  <a:cubicBezTo>
                    <a:pt x="33531" y="1211"/>
                    <a:pt x="33494" y="1167"/>
                    <a:pt x="33468" y="1074"/>
                  </a:cubicBezTo>
                  <a:lnTo>
                    <a:pt x="33468" y="1074"/>
                  </a:lnTo>
                  <a:cubicBezTo>
                    <a:pt x="33500" y="1112"/>
                    <a:pt x="33555" y="1144"/>
                    <a:pt x="33565" y="1148"/>
                  </a:cubicBezTo>
                  <a:cubicBezTo>
                    <a:pt x="33551" y="1125"/>
                    <a:pt x="33436" y="940"/>
                    <a:pt x="33379" y="859"/>
                  </a:cubicBezTo>
                  <a:lnTo>
                    <a:pt x="33379" y="859"/>
                  </a:lnTo>
                  <a:cubicBezTo>
                    <a:pt x="33422" y="867"/>
                    <a:pt x="33459" y="895"/>
                    <a:pt x="33500" y="922"/>
                  </a:cubicBezTo>
                  <a:cubicBezTo>
                    <a:pt x="33454" y="890"/>
                    <a:pt x="33416" y="809"/>
                    <a:pt x="33392" y="758"/>
                  </a:cubicBezTo>
                  <a:cubicBezTo>
                    <a:pt x="33365" y="701"/>
                    <a:pt x="33338" y="647"/>
                    <a:pt x="33313" y="589"/>
                  </a:cubicBezTo>
                  <a:cubicBezTo>
                    <a:pt x="33292" y="654"/>
                    <a:pt x="33270" y="717"/>
                    <a:pt x="33243" y="778"/>
                  </a:cubicBezTo>
                  <a:cubicBezTo>
                    <a:pt x="33233" y="807"/>
                    <a:pt x="33219" y="833"/>
                    <a:pt x="33206" y="860"/>
                  </a:cubicBezTo>
                  <a:cubicBezTo>
                    <a:pt x="33197" y="880"/>
                    <a:pt x="33166" y="923"/>
                    <a:pt x="33166" y="943"/>
                  </a:cubicBezTo>
                  <a:cubicBezTo>
                    <a:pt x="33186" y="930"/>
                    <a:pt x="33204" y="917"/>
                    <a:pt x="33221" y="905"/>
                  </a:cubicBezTo>
                  <a:lnTo>
                    <a:pt x="33221" y="905"/>
                  </a:lnTo>
                  <a:cubicBezTo>
                    <a:pt x="33200" y="955"/>
                    <a:pt x="33173" y="1002"/>
                    <a:pt x="33150" y="1051"/>
                  </a:cubicBezTo>
                  <a:cubicBezTo>
                    <a:pt x="33127" y="1095"/>
                    <a:pt x="33093" y="1141"/>
                    <a:pt x="33075" y="1188"/>
                  </a:cubicBezTo>
                  <a:cubicBezTo>
                    <a:pt x="33097" y="1181"/>
                    <a:pt x="33121" y="1160"/>
                    <a:pt x="33141" y="1145"/>
                  </a:cubicBezTo>
                  <a:lnTo>
                    <a:pt x="33141" y="1145"/>
                  </a:lnTo>
                  <a:cubicBezTo>
                    <a:pt x="33077" y="1274"/>
                    <a:pt x="33011" y="1405"/>
                    <a:pt x="32946" y="1534"/>
                  </a:cubicBezTo>
                  <a:lnTo>
                    <a:pt x="33166" y="1352"/>
                  </a:lnTo>
                  <a:lnTo>
                    <a:pt x="33166" y="1352"/>
                  </a:lnTo>
                  <a:cubicBezTo>
                    <a:pt x="33100" y="1488"/>
                    <a:pt x="33005" y="1598"/>
                    <a:pt x="32933" y="1729"/>
                  </a:cubicBezTo>
                  <a:cubicBezTo>
                    <a:pt x="32968" y="1711"/>
                    <a:pt x="32998" y="1693"/>
                    <a:pt x="33032" y="1677"/>
                  </a:cubicBezTo>
                  <a:lnTo>
                    <a:pt x="33032" y="1677"/>
                  </a:lnTo>
                  <a:cubicBezTo>
                    <a:pt x="33015" y="1770"/>
                    <a:pt x="32991" y="1863"/>
                    <a:pt x="32958" y="1954"/>
                  </a:cubicBezTo>
                  <a:cubicBezTo>
                    <a:pt x="32955" y="1947"/>
                    <a:pt x="32951" y="1939"/>
                    <a:pt x="32949" y="1932"/>
                  </a:cubicBezTo>
                  <a:cubicBezTo>
                    <a:pt x="32913" y="1849"/>
                    <a:pt x="32878" y="1767"/>
                    <a:pt x="32860" y="1677"/>
                  </a:cubicBezTo>
                  <a:lnTo>
                    <a:pt x="32860" y="1677"/>
                  </a:lnTo>
                  <a:cubicBezTo>
                    <a:pt x="32876" y="1692"/>
                    <a:pt x="32900" y="1703"/>
                    <a:pt x="32922" y="1703"/>
                  </a:cubicBezTo>
                  <a:cubicBezTo>
                    <a:pt x="32929" y="1703"/>
                    <a:pt x="32937" y="1702"/>
                    <a:pt x="32943" y="1699"/>
                  </a:cubicBezTo>
                  <a:cubicBezTo>
                    <a:pt x="32903" y="1618"/>
                    <a:pt x="32849" y="1541"/>
                    <a:pt x="32800" y="1464"/>
                  </a:cubicBezTo>
                  <a:lnTo>
                    <a:pt x="32800" y="1464"/>
                  </a:lnTo>
                  <a:cubicBezTo>
                    <a:pt x="32833" y="1487"/>
                    <a:pt x="32865" y="1512"/>
                    <a:pt x="32894" y="1542"/>
                  </a:cubicBezTo>
                  <a:lnTo>
                    <a:pt x="32894" y="1542"/>
                  </a:lnTo>
                  <a:cubicBezTo>
                    <a:pt x="32857" y="1502"/>
                    <a:pt x="32831" y="1432"/>
                    <a:pt x="32806" y="1383"/>
                  </a:cubicBezTo>
                  <a:cubicBezTo>
                    <a:pt x="32764" y="1297"/>
                    <a:pt x="32727" y="1253"/>
                    <a:pt x="32701" y="1158"/>
                  </a:cubicBezTo>
                  <a:lnTo>
                    <a:pt x="32701" y="1158"/>
                  </a:lnTo>
                  <a:cubicBezTo>
                    <a:pt x="32731" y="1197"/>
                    <a:pt x="32787" y="1230"/>
                    <a:pt x="32799" y="1234"/>
                  </a:cubicBezTo>
                  <a:cubicBezTo>
                    <a:pt x="32784" y="1211"/>
                    <a:pt x="32668" y="1026"/>
                    <a:pt x="32611" y="945"/>
                  </a:cubicBezTo>
                  <a:lnTo>
                    <a:pt x="32611" y="945"/>
                  </a:lnTo>
                  <a:cubicBezTo>
                    <a:pt x="32653" y="953"/>
                    <a:pt x="32691" y="979"/>
                    <a:pt x="32728" y="1006"/>
                  </a:cubicBezTo>
                  <a:lnTo>
                    <a:pt x="32728" y="1006"/>
                  </a:lnTo>
                  <a:cubicBezTo>
                    <a:pt x="32684" y="974"/>
                    <a:pt x="32648" y="894"/>
                    <a:pt x="32625" y="844"/>
                  </a:cubicBezTo>
                  <a:cubicBezTo>
                    <a:pt x="32598" y="787"/>
                    <a:pt x="32571" y="733"/>
                    <a:pt x="32546" y="675"/>
                  </a:cubicBezTo>
                  <a:cubicBezTo>
                    <a:pt x="32525" y="738"/>
                    <a:pt x="32503" y="803"/>
                    <a:pt x="32476" y="864"/>
                  </a:cubicBezTo>
                  <a:cubicBezTo>
                    <a:pt x="32463" y="890"/>
                    <a:pt x="32452" y="919"/>
                    <a:pt x="32438" y="946"/>
                  </a:cubicBezTo>
                  <a:cubicBezTo>
                    <a:pt x="32430" y="966"/>
                    <a:pt x="32399" y="1009"/>
                    <a:pt x="32399" y="1029"/>
                  </a:cubicBezTo>
                  <a:cubicBezTo>
                    <a:pt x="32419" y="1016"/>
                    <a:pt x="32435" y="1003"/>
                    <a:pt x="32455" y="991"/>
                  </a:cubicBezTo>
                  <a:lnTo>
                    <a:pt x="32455" y="991"/>
                  </a:lnTo>
                  <a:cubicBezTo>
                    <a:pt x="32432" y="1041"/>
                    <a:pt x="32406" y="1088"/>
                    <a:pt x="32382" y="1137"/>
                  </a:cubicBezTo>
                  <a:cubicBezTo>
                    <a:pt x="32357" y="1181"/>
                    <a:pt x="32326" y="1227"/>
                    <a:pt x="32307" y="1274"/>
                  </a:cubicBezTo>
                  <a:cubicBezTo>
                    <a:pt x="32329" y="1266"/>
                    <a:pt x="32353" y="1246"/>
                    <a:pt x="32374" y="1231"/>
                  </a:cubicBezTo>
                  <a:lnTo>
                    <a:pt x="32374" y="1231"/>
                  </a:lnTo>
                  <a:cubicBezTo>
                    <a:pt x="32310" y="1360"/>
                    <a:pt x="32243" y="1489"/>
                    <a:pt x="32178" y="1620"/>
                  </a:cubicBezTo>
                  <a:cubicBezTo>
                    <a:pt x="32253" y="1560"/>
                    <a:pt x="32326" y="1498"/>
                    <a:pt x="32397" y="1438"/>
                  </a:cubicBezTo>
                  <a:lnTo>
                    <a:pt x="32397" y="1438"/>
                  </a:lnTo>
                  <a:cubicBezTo>
                    <a:pt x="32333" y="1574"/>
                    <a:pt x="32238" y="1684"/>
                    <a:pt x="32167" y="1815"/>
                  </a:cubicBezTo>
                  <a:cubicBezTo>
                    <a:pt x="32198" y="1797"/>
                    <a:pt x="32231" y="1779"/>
                    <a:pt x="32263" y="1763"/>
                  </a:cubicBezTo>
                  <a:lnTo>
                    <a:pt x="32263" y="1763"/>
                  </a:lnTo>
                  <a:cubicBezTo>
                    <a:pt x="32247" y="1865"/>
                    <a:pt x="32220" y="1964"/>
                    <a:pt x="32184" y="2058"/>
                  </a:cubicBezTo>
                  <a:cubicBezTo>
                    <a:pt x="32167" y="2025"/>
                    <a:pt x="32152" y="1991"/>
                    <a:pt x="32138" y="1964"/>
                  </a:cubicBezTo>
                  <a:cubicBezTo>
                    <a:pt x="32096" y="1878"/>
                    <a:pt x="32059" y="1833"/>
                    <a:pt x="32033" y="1740"/>
                  </a:cubicBezTo>
                  <a:lnTo>
                    <a:pt x="32033" y="1740"/>
                  </a:lnTo>
                  <a:cubicBezTo>
                    <a:pt x="32062" y="1779"/>
                    <a:pt x="32119" y="1810"/>
                    <a:pt x="32131" y="1815"/>
                  </a:cubicBezTo>
                  <a:cubicBezTo>
                    <a:pt x="32116" y="1792"/>
                    <a:pt x="32002" y="1607"/>
                    <a:pt x="31944" y="1525"/>
                  </a:cubicBezTo>
                  <a:lnTo>
                    <a:pt x="31944" y="1525"/>
                  </a:lnTo>
                  <a:cubicBezTo>
                    <a:pt x="31987" y="1535"/>
                    <a:pt x="32025" y="1561"/>
                    <a:pt x="32063" y="1588"/>
                  </a:cubicBezTo>
                  <a:cubicBezTo>
                    <a:pt x="32019" y="1557"/>
                    <a:pt x="31982" y="1476"/>
                    <a:pt x="31956" y="1425"/>
                  </a:cubicBezTo>
                  <a:cubicBezTo>
                    <a:pt x="31930" y="1369"/>
                    <a:pt x="31903" y="1316"/>
                    <a:pt x="31877" y="1256"/>
                  </a:cubicBezTo>
                  <a:cubicBezTo>
                    <a:pt x="31856" y="1320"/>
                    <a:pt x="31836" y="1383"/>
                    <a:pt x="31808" y="1445"/>
                  </a:cubicBezTo>
                  <a:cubicBezTo>
                    <a:pt x="31797" y="1474"/>
                    <a:pt x="31783" y="1499"/>
                    <a:pt x="31770" y="1527"/>
                  </a:cubicBezTo>
                  <a:cubicBezTo>
                    <a:pt x="31761" y="1548"/>
                    <a:pt x="31731" y="1590"/>
                    <a:pt x="31731" y="1610"/>
                  </a:cubicBezTo>
                  <a:cubicBezTo>
                    <a:pt x="31751" y="1597"/>
                    <a:pt x="31768" y="1584"/>
                    <a:pt x="31787" y="1571"/>
                  </a:cubicBezTo>
                  <a:lnTo>
                    <a:pt x="31787" y="1571"/>
                  </a:lnTo>
                  <a:cubicBezTo>
                    <a:pt x="31765" y="1621"/>
                    <a:pt x="31738" y="1668"/>
                    <a:pt x="31715" y="1717"/>
                  </a:cubicBezTo>
                  <a:cubicBezTo>
                    <a:pt x="31692" y="1762"/>
                    <a:pt x="31658" y="1807"/>
                    <a:pt x="31639" y="1855"/>
                  </a:cubicBezTo>
                  <a:cubicBezTo>
                    <a:pt x="31661" y="1848"/>
                    <a:pt x="31685" y="1826"/>
                    <a:pt x="31707" y="1812"/>
                  </a:cubicBezTo>
                  <a:lnTo>
                    <a:pt x="31707" y="1812"/>
                  </a:lnTo>
                  <a:cubicBezTo>
                    <a:pt x="31641" y="1942"/>
                    <a:pt x="31575" y="2071"/>
                    <a:pt x="31510" y="2200"/>
                  </a:cubicBezTo>
                  <a:lnTo>
                    <a:pt x="31731" y="2018"/>
                  </a:lnTo>
                  <a:lnTo>
                    <a:pt x="31731" y="2018"/>
                  </a:lnTo>
                  <a:cubicBezTo>
                    <a:pt x="31674" y="2137"/>
                    <a:pt x="31595" y="2237"/>
                    <a:pt x="31527" y="2349"/>
                  </a:cubicBezTo>
                  <a:cubicBezTo>
                    <a:pt x="31489" y="2273"/>
                    <a:pt x="31439" y="2204"/>
                    <a:pt x="31394" y="2134"/>
                  </a:cubicBezTo>
                  <a:lnTo>
                    <a:pt x="31394" y="2134"/>
                  </a:lnTo>
                  <a:cubicBezTo>
                    <a:pt x="31430" y="2157"/>
                    <a:pt x="31460" y="2184"/>
                    <a:pt x="31493" y="2213"/>
                  </a:cubicBezTo>
                  <a:cubicBezTo>
                    <a:pt x="31456" y="2177"/>
                    <a:pt x="31427" y="2101"/>
                    <a:pt x="31401" y="2051"/>
                  </a:cubicBezTo>
                  <a:cubicBezTo>
                    <a:pt x="31360" y="1965"/>
                    <a:pt x="31322" y="1921"/>
                    <a:pt x="31298" y="1828"/>
                  </a:cubicBezTo>
                  <a:lnTo>
                    <a:pt x="31298" y="1828"/>
                  </a:lnTo>
                  <a:cubicBezTo>
                    <a:pt x="31327" y="1868"/>
                    <a:pt x="31381" y="1899"/>
                    <a:pt x="31393" y="1905"/>
                  </a:cubicBezTo>
                  <a:cubicBezTo>
                    <a:pt x="31378" y="1882"/>
                    <a:pt x="31264" y="1697"/>
                    <a:pt x="31206" y="1613"/>
                  </a:cubicBezTo>
                  <a:lnTo>
                    <a:pt x="31206" y="1613"/>
                  </a:lnTo>
                  <a:cubicBezTo>
                    <a:pt x="31248" y="1624"/>
                    <a:pt x="31285" y="1647"/>
                    <a:pt x="31324" y="1674"/>
                  </a:cubicBezTo>
                  <a:lnTo>
                    <a:pt x="31324" y="1674"/>
                  </a:lnTo>
                  <a:cubicBezTo>
                    <a:pt x="31280" y="1643"/>
                    <a:pt x="31243" y="1563"/>
                    <a:pt x="31219" y="1512"/>
                  </a:cubicBezTo>
                  <a:cubicBezTo>
                    <a:pt x="31193" y="1456"/>
                    <a:pt x="31165" y="1403"/>
                    <a:pt x="31140" y="1345"/>
                  </a:cubicBezTo>
                  <a:cubicBezTo>
                    <a:pt x="31119" y="1409"/>
                    <a:pt x="31097" y="1471"/>
                    <a:pt x="31072" y="1532"/>
                  </a:cubicBezTo>
                  <a:cubicBezTo>
                    <a:pt x="31059" y="1561"/>
                    <a:pt x="31044" y="1588"/>
                    <a:pt x="31033" y="1617"/>
                  </a:cubicBezTo>
                  <a:cubicBezTo>
                    <a:pt x="31023" y="1636"/>
                    <a:pt x="30993" y="1677"/>
                    <a:pt x="30993" y="1699"/>
                  </a:cubicBezTo>
                  <a:cubicBezTo>
                    <a:pt x="31013" y="1686"/>
                    <a:pt x="31030" y="1674"/>
                    <a:pt x="31049" y="1661"/>
                  </a:cubicBezTo>
                  <a:lnTo>
                    <a:pt x="31049" y="1661"/>
                  </a:lnTo>
                  <a:cubicBezTo>
                    <a:pt x="31027" y="1710"/>
                    <a:pt x="31000" y="1757"/>
                    <a:pt x="30977" y="1806"/>
                  </a:cubicBezTo>
                  <a:cubicBezTo>
                    <a:pt x="30954" y="1850"/>
                    <a:pt x="30920" y="1898"/>
                    <a:pt x="30901" y="1944"/>
                  </a:cubicBezTo>
                  <a:cubicBezTo>
                    <a:pt x="30925" y="1935"/>
                    <a:pt x="30948" y="1915"/>
                    <a:pt x="30968" y="1901"/>
                  </a:cubicBezTo>
                  <a:lnTo>
                    <a:pt x="30968" y="1901"/>
                  </a:lnTo>
                  <a:cubicBezTo>
                    <a:pt x="30904" y="2030"/>
                    <a:pt x="30837" y="2159"/>
                    <a:pt x="30772" y="2288"/>
                  </a:cubicBezTo>
                  <a:cubicBezTo>
                    <a:pt x="30847" y="2227"/>
                    <a:pt x="30920" y="2166"/>
                    <a:pt x="30993" y="2107"/>
                  </a:cubicBezTo>
                  <a:lnTo>
                    <a:pt x="30993" y="2107"/>
                  </a:lnTo>
                  <a:cubicBezTo>
                    <a:pt x="30928" y="2243"/>
                    <a:pt x="30832" y="2355"/>
                    <a:pt x="30761" y="2485"/>
                  </a:cubicBezTo>
                  <a:cubicBezTo>
                    <a:pt x="30794" y="2467"/>
                    <a:pt x="30825" y="2450"/>
                    <a:pt x="30858" y="2434"/>
                  </a:cubicBezTo>
                  <a:lnTo>
                    <a:pt x="30858" y="2434"/>
                  </a:lnTo>
                  <a:cubicBezTo>
                    <a:pt x="30828" y="2616"/>
                    <a:pt x="30765" y="2789"/>
                    <a:pt x="30675" y="2947"/>
                  </a:cubicBezTo>
                  <a:cubicBezTo>
                    <a:pt x="30649" y="2887"/>
                    <a:pt x="30626" y="2825"/>
                    <a:pt x="30613" y="2759"/>
                  </a:cubicBezTo>
                  <a:lnTo>
                    <a:pt x="30613" y="2759"/>
                  </a:lnTo>
                  <a:cubicBezTo>
                    <a:pt x="30629" y="2774"/>
                    <a:pt x="30653" y="2784"/>
                    <a:pt x="30675" y="2784"/>
                  </a:cubicBezTo>
                  <a:cubicBezTo>
                    <a:pt x="30682" y="2784"/>
                    <a:pt x="30689" y="2783"/>
                    <a:pt x="30696" y="2781"/>
                  </a:cubicBezTo>
                  <a:cubicBezTo>
                    <a:pt x="30656" y="2700"/>
                    <a:pt x="30600" y="2623"/>
                    <a:pt x="30553" y="2546"/>
                  </a:cubicBezTo>
                  <a:lnTo>
                    <a:pt x="30553" y="2546"/>
                  </a:lnTo>
                  <a:cubicBezTo>
                    <a:pt x="30587" y="2569"/>
                    <a:pt x="30617" y="2594"/>
                    <a:pt x="30647" y="2624"/>
                  </a:cubicBezTo>
                  <a:lnTo>
                    <a:pt x="30647" y="2624"/>
                  </a:lnTo>
                  <a:cubicBezTo>
                    <a:pt x="30611" y="2587"/>
                    <a:pt x="30582" y="2514"/>
                    <a:pt x="30560" y="2465"/>
                  </a:cubicBezTo>
                  <a:cubicBezTo>
                    <a:pt x="30518" y="2379"/>
                    <a:pt x="30481" y="2335"/>
                    <a:pt x="30455" y="2242"/>
                  </a:cubicBezTo>
                  <a:lnTo>
                    <a:pt x="30455" y="2242"/>
                  </a:lnTo>
                  <a:cubicBezTo>
                    <a:pt x="30484" y="2280"/>
                    <a:pt x="30540" y="2312"/>
                    <a:pt x="30550" y="2316"/>
                  </a:cubicBezTo>
                  <a:cubicBezTo>
                    <a:pt x="30536" y="2293"/>
                    <a:pt x="30421" y="2108"/>
                    <a:pt x="30364" y="2027"/>
                  </a:cubicBezTo>
                  <a:lnTo>
                    <a:pt x="30364" y="2027"/>
                  </a:lnTo>
                  <a:cubicBezTo>
                    <a:pt x="30407" y="2037"/>
                    <a:pt x="30445" y="2063"/>
                    <a:pt x="30484" y="2090"/>
                  </a:cubicBezTo>
                  <a:cubicBezTo>
                    <a:pt x="30440" y="2058"/>
                    <a:pt x="30402" y="1978"/>
                    <a:pt x="30377" y="1926"/>
                  </a:cubicBezTo>
                  <a:cubicBezTo>
                    <a:pt x="30352" y="1871"/>
                    <a:pt x="30323" y="1818"/>
                    <a:pt x="30298" y="1757"/>
                  </a:cubicBezTo>
                  <a:cubicBezTo>
                    <a:pt x="30276" y="1822"/>
                    <a:pt x="30255" y="1885"/>
                    <a:pt x="30227" y="1947"/>
                  </a:cubicBezTo>
                  <a:cubicBezTo>
                    <a:pt x="30217" y="1975"/>
                    <a:pt x="30203" y="2001"/>
                    <a:pt x="30190" y="2028"/>
                  </a:cubicBezTo>
                  <a:cubicBezTo>
                    <a:pt x="30182" y="2050"/>
                    <a:pt x="30152" y="2091"/>
                    <a:pt x="30152" y="2111"/>
                  </a:cubicBezTo>
                  <a:cubicBezTo>
                    <a:pt x="30170" y="2098"/>
                    <a:pt x="30189" y="2086"/>
                    <a:pt x="30206" y="2073"/>
                  </a:cubicBezTo>
                  <a:lnTo>
                    <a:pt x="30206" y="2073"/>
                  </a:lnTo>
                  <a:cubicBezTo>
                    <a:pt x="30184" y="2123"/>
                    <a:pt x="30159" y="2170"/>
                    <a:pt x="30134" y="2219"/>
                  </a:cubicBezTo>
                  <a:cubicBezTo>
                    <a:pt x="30111" y="2263"/>
                    <a:pt x="30077" y="2309"/>
                    <a:pt x="30060" y="2356"/>
                  </a:cubicBezTo>
                  <a:cubicBezTo>
                    <a:pt x="30081" y="2349"/>
                    <a:pt x="30106" y="2328"/>
                    <a:pt x="30126" y="2313"/>
                  </a:cubicBezTo>
                  <a:lnTo>
                    <a:pt x="30126" y="2313"/>
                  </a:lnTo>
                  <a:cubicBezTo>
                    <a:pt x="30061" y="2444"/>
                    <a:pt x="29995" y="2573"/>
                    <a:pt x="29931" y="2702"/>
                  </a:cubicBezTo>
                  <a:lnTo>
                    <a:pt x="30152" y="2520"/>
                  </a:lnTo>
                  <a:lnTo>
                    <a:pt x="30152" y="2520"/>
                  </a:lnTo>
                  <a:cubicBezTo>
                    <a:pt x="30087" y="2656"/>
                    <a:pt x="29990" y="2766"/>
                    <a:pt x="29918" y="2897"/>
                  </a:cubicBezTo>
                  <a:cubicBezTo>
                    <a:pt x="29952" y="2880"/>
                    <a:pt x="29982" y="2861"/>
                    <a:pt x="30017" y="2845"/>
                  </a:cubicBezTo>
                  <a:lnTo>
                    <a:pt x="30017" y="2845"/>
                  </a:lnTo>
                  <a:cubicBezTo>
                    <a:pt x="29995" y="2973"/>
                    <a:pt x="29958" y="3095"/>
                    <a:pt x="29909" y="3211"/>
                  </a:cubicBezTo>
                  <a:cubicBezTo>
                    <a:pt x="29873" y="3148"/>
                    <a:pt x="29832" y="3089"/>
                    <a:pt x="29796" y="3030"/>
                  </a:cubicBezTo>
                  <a:lnTo>
                    <a:pt x="29796" y="3030"/>
                  </a:lnTo>
                  <a:cubicBezTo>
                    <a:pt x="29832" y="3053"/>
                    <a:pt x="29862" y="3080"/>
                    <a:pt x="29894" y="3110"/>
                  </a:cubicBezTo>
                  <a:cubicBezTo>
                    <a:pt x="29855" y="3073"/>
                    <a:pt x="29826" y="3000"/>
                    <a:pt x="29802" y="2950"/>
                  </a:cubicBezTo>
                  <a:cubicBezTo>
                    <a:pt x="29760" y="2864"/>
                    <a:pt x="29723" y="2818"/>
                    <a:pt x="29697" y="2725"/>
                  </a:cubicBezTo>
                  <a:lnTo>
                    <a:pt x="29697" y="2725"/>
                  </a:lnTo>
                  <a:cubicBezTo>
                    <a:pt x="29726" y="2763"/>
                    <a:pt x="29783" y="2795"/>
                    <a:pt x="29795" y="2801"/>
                  </a:cubicBezTo>
                  <a:cubicBezTo>
                    <a:pt x="29780" y="2778"/>
                    <a:pt x="29666" y="2593"/>
                    <a:pt x="29607" y="2510"/>
                  </a:cubicBezTo>
                  <a:lnTo>
                    <a:pt x="29607" y="2510"/>
                  </a:lnTo>
                  <a:cubicBezTo>
                    <a:pt x="29650" y="2519"/>
                    <a:pt x="29686" y="2544"/>
                    <a:pt x="29724" y="2570"/>
                  </a:cubicBezTo>
                  <a:lnTo>
                    <a:pt x="29724" y="2570"/>
                  </a:lnTo>
                  <a:cubicBezTo>
                    <a:pt x="29679" y="2537"/>
                    <a:pt x="29645" y="2458"/>
                    <a:pt x="29621" y="2409"/>
                  </a:cubicBezTo>
                  <a:cubicBezTo>
                    <a:pt x="29594" y="2352"/>
                    <a:pt x="29567" y="2299"/>
                    <a:pt x="29542" y="2242"/>
                  </a:cubicBezTo>
                  <a:cubicBezTo>
                    <a:pt x="29521" y="2305"/>
                    <a:pt x="29499" y="2369"/>
                    <a:pt x="29472" y="2430"/>
                  </a:cubicBezTo>
                  <a:cubicBezTo>
                    <a:pt x="29459" y="2457"/>
                    <a:pt x="29446" y="2485"/>
                    <a:pt x="29435" y="2513"/>
                  </a:cubicBezTo>
                  <a:cubicBezTo>
                    <a:pt x="29425" y="2531"/>
                    <a:pt x="29395" y="2574"/>
                    <a:pt x="29395" y="2594"/>
                  </a:cubicBezTo>
                  <a:cubicBezTo>
                    <a:pt x="29415" y="2581"/>
                    <a:pt x="29431" y="2570"/>
                    <a:pt x="29451" y="2557"/>
                  </a:cubicBezTo>
                  <a:lnTo>
                    <a:pt x="29451" y="2557"/>
                  </a:lnTo>
                  <a:cubicBezTo>
                    <a:pt x="29428" y="2607"/>
                    <a:pt x="29402" y="2653"/>
                    <a:pt x="29378" y="2702"/>
                  </a:cubicBezTo>
                  <a:cubicBezTo>
                    <a:pt x="29356" y="2746"/>
                    <a:pt x="29322" y="2794"/>
                    <a:pt x="29303" y="2839"/>
                  </a:cubicBezTo>
                  <a:cubicBezTo>
                    <a:pt x="29325" y="2831"/>
                    <a:pt x="29349" y="2811"/>
                    <a:pt x="29370" y="2796"/>
                  </a:cubicBezTo>
                  <a:lnTo>
                    <a:pt x="29370" y="2796"/>
                  </a:lnTo>
                  <a:cubicBezTo>
                    <a:pt x="29306" y="2925"/>
                    <a:pt x="29239" y="3057"/>
                    <a:pt x="29174" y="3186"/>
                  </a:cubicBezTo>
                  <a:lnTo>
                    <a:pt x="29395" y="3003"/>
                  </a:lnTo>
                  <a:lnTo>
                    <a:pt x="29395" y="3003"/>
                  </a:lnTo>
                  <a:cubicBezTo>
                    <a:pt x="29329" y="3139"/>
                    <a:pt x="29234" y="3251"/>
                    <a:pt x="29163" y="3381"/>
                  </a:cubicBezTo>
                  <a:cubicBezTo>
                    <a:pt x="29196" y="3363"/>
                    <a:pt x="29227" y="3345"/>
                    <a:pt x="29259" y="3330"/>
                  </a:cubicBezTo>
                  <a:lnTo>
                    <a:pt x="29259" y="3330"/>
                  </a:lnTo>
                  <a:cubicBezTo>
                    <a:pt x="29237" y="3466"/>
                    <a:pt x="29194" y="3599"/>
                    <a:pt x="29137" y="3724"/>
                  </a:cubicBezTo>
                  <a:cubicBezTo>
                    <a:pt x="29134" y="3717"/>
                    <a:pt x="29130" y="3709"/>
                    <a:pt x="29128" y="3702"/>
                  </a:cubicBezTo>
                  <a:cubicBezTo>
                    <a:pt x="29092" y="3621"/>
                    <a:pt x="29057" y="3537"/>
                    <a:pt x="29041" y="3449"/>
                  </a:cubicBezTo>
                  <a:lnTo>
                    <a:pt x="29041" y="3449"/>
                  </a:lnTo>
                  <a:cubicBezTo>
                    <a:pt x="29057" y="3464"/>
                    <a:pt x="29079" y="3474"/>
                    <a:pt x="29101" y="3474"/>
                  </a:cubicBezTo>
                  <a:cubicBezTo>
                    <a:pt x="29108" y="3474"/>
                    <a:pt x="29116" y="3473"/>
                    <a:pt x="29122" y="3470"/>
                  </a:cubicBezTo>
                  <a:cubicBezTo>
                    <a:pt x="29081" y="3390"/>
                    <a:pt x="29028" y="3312"/>
                    <a:pt x="28979" y="3236"/>
                  </a:cubicBezTo>
                  <a:lnTo>
                    <a:pt x="28979" y="3236"/>
                  </a:lnTo>
                  <a:cubicBezTo>
                    <a:pt x="29014" y="3259"/>
                    <a:pt x="29043" y="3285"/>
                    <a:pt x="29074" y="3314"/>
                  </a:cubicBezTo>
                  <a:lnTo>
                    <a:pt x="29074" y="3314"/>
                  </a:lnTo>
                  <a:cubicBezTo>
                    <a:pt x="29037" y="3278"/>
                    <a:pt x="29009" y="3204"/>
                    <a:pt x="28985" y="3155"/>
                  </a:cubicBezTo>
                  <a:cubicBezTo>
                    <a:pt x="28943" y="3069"/>
                    <a:pt x="28906" y="3024"/>
                    <a:pt x="28880" y="2931"/>
                  </a:cubicBezTo>
                  <a:lnTo>
                    <a:pt x="28880" y="2931"/>
                  </a:lnTo>
                  <a:cubicBezTo>
                    <a:pt x="28909" y="2971"/>
                    <a:pt x="28966" y="3001"/>
                    <a:pt x="28978" y="3007"/>
                  </a:cubicBezTo>
                  <a:cubicBezTo>
                    <a:pt x="28963" y="2983"/>
                    <a:pt x="28847" y="2799"/>
                    <a:pt x="28790" y="2716"/>
                  </a:cubicBezTo>
                  <a:lnTo>
                    <a:pt x="28790" y="2716"/>
                  </a:lnTo>
                  <a:cubicBezTo>
                    <a:pt x="28831" y="2727"/>
                    <a:pt x="28868" y="2750"/>
                    <a:pt x="28904" y="2776"/>
                  </a:cubicBezTo>
                  <a:lnTo>
                    <a:pt x="28904" y="2776"/>
                  </a:lnTo>
                  <a:cubicBezTo>
                    <a:pt x="28862" y="2743"/>
                    <a:pt x="28826" y="2665"/>
                    <a:pt x="28804" y="2616"/>
                  </a:cubicBezTo>
                  <a:cubicBezTo>
                    <a:pt x="28777" y="2560"/>
                    <a:pt x="28750" y="2507"/>
                    <a:pt x="28725" y="2448"/>
                  </a:cubicBezTo>
                  <a:cubicBezTo>
                    <a:pt x="28704" y="2513"/>
                    <a:pt x="28682" y="2574"/>
                    <a:pt x="28655" y="2636"/>
                  </a:cubicBezTo>
                  <a:cubicBezTo>
                    <a:pt x="28642" y="2665"/>
                    <a:pt x="28629" y="2692"/>
                    <a:pt x="28615" y="2718"/>
                  </a:cubicBezTo>
                  <a:cubicBezTo>
                    <a:pt x="28608" y="2739"/>
                    <a:pt x="28578" y="2781"/>
                    <a:pt x="28578" y="2801"/>
                  </a:cubicBezTo>
                  <a:cubicBezTo>
                    <a:pt x="28598" y="2788"/>
                    <a:pt x="28614" y="2775"/>
                    <a:pt x="28634" y="2763"/>
                  </a:cubicBezTo>
                  <a:lnTo>
                    <a:pt x="28634" y="2763"/>
                  </a:lnTo>
                  <a:cubicBezTo>
                    <a:pt x="28611" y="2814"/>
                    <a:pt x="28585" y="2859"/>
                    <a:pt x="28561" y="2908"/>
                  </a:cubicBezTo>
                  <a:cubicBezTo>
                    <a:pt x="28539" y="2954"/>
                    <a:pt x="28505" y="3000"/>
                    <a:pt x="28486" y="3046"/>
                  </a:cubicBezTo>
                  <a:cubicBezTo>
                    <a:pt x="28508" y="3039"/>
                    <a:pt x="28532" y="3017"/>
                    <a:pt x="28553" y="3003"/>
                  </a:cubicBezTo>
                  <a:lnTo>
                    <a:pt x="28553" y="3003"/>
                  </a:lnTo>
                  <a:cubicBezTo>
                    <a:pt x="28489" y="3133"/>
                    <a:pt x="28422" y="3262"/>
                    <a:pt x="28357" y="3391"/>
                  </a:cubicBezTo>
                  <a:cubicBezTo>
                    <a:pt x="28432" y="3331"/>
                    <a:pt x="28505" y="3269"/>
                    <a:pt x="28578" y="3211"/>
                  </a:cubicBezTo>
                  <a:lnTo>
                    <a:pt x="28578" y="3211"/>
                  </a:lnTo>
                  <a:cubicBezTo>
                    <a:pt x="28512" y="3347"/>
                    <a:pt x="28417" y="3456"/>
                    <a:pt x="28346" y="3588"/>
                  </a:cubicBezTo>
                  <a:cubicBezTo>
                    <a:pt x="28379" y="3569"/>
                    <a:pt x="28410" y="3552"/>
                    <a:pt x="28442" y="3535"/>
                  </a:cubicBezTo>
                  <a:lnTo>
                    <a:pt x="28442" y="3535"/>
                  </a:lnTo>
                  <a:cubicBezTo>
                    <a:pt x="28412" y="3721"/>
                    <a:pt x="28347" y="3899"/>
                    <a:pt x="28254" y="4058"/>
                  </a:cubicBezTo>
                  <a:cubicBezTo>
                    <a:pt x="28238" y="4025"/>
                    <a:pt x="28221" y="3990"/>
                    <a:pt x="28209" y="3963"/>
                  </a:cubicBezTo>
                  <a:cubicBezTo>
                    <a:pt x="28168" y="3877"/>
                    <a:pt x="28131" y="3833"/>
                    <a:pt x="28105" y="3739"/>
                  </a:cubicBezTo>
                  <a:lnTo>
                    <a:pt x="28105" y="3739"/>
                  </a:lnTo>
                  <a:cubicBezTo>
                    <a:pt x="28134" y="3778"/>
                    <a:pt x="28191" y="3810"/>
                    <a:pt x="28202" y="3814"/>
                  </a:cubicBezTo>
                  <a:cubicBezTo>
                    <a:pt x="28188" y="3791"/>
                    <a:pt x="28070" y="3606"/>
                    <a:pt x="28013" y="3525"/>
                  </a:cubicBezTo>
                  <a:lnTo>
                    <a:pt x="28013" y="3525"/>
                  </a:lnTo>
                  <a:cubicBezTo>
                    <a:pt x="28056" y="3535"/>
                    <a:pt x="28095" y="3560"/>
                    <a:pt x="28134" y="3588"/>
                  </a:cubicBezTo>
                  <a:cubicBezTo>
                    <a:pt x="28089" y="3556"/>
                    <a:pt x="28052" y="3476"/>
                    <a:pt x="28026" y="3424"/>
                  </a:cubicBezTo>
                  <a:cubicBezTo>
                    <a:pt x="28002" y="3368"/>
                    <a:pt x="27973" y="3315"/>
                    <a:pt x="27947" y="3255"/>
                  </a:cubicBezTo>
                  <a:cubicBezTo>
                    <a:pt x="27926" y="3320"/>
                    <a:pt x="27904" y="3383"/>
                    <a:pt x="27880" y="3444"/>
                  </a:cubicBezTo>
                  <a:cubicBezTo>
                    <a:pt x="27867" y="3473"/>
                    <a:pt x="27853" y="3499"/>
                    <a:pt x="27840" y="3526"/>
                  </a:cubicBezTo>
                  <a:cubicBezTo>
                    <a:pt x="27831" y="3547"/>
                    <a:pt x="27801" y="3589"/>
                    <a:pt x="27801" y="3609"/>
                  </a:cubicBezTo>
                  <a:cubicBezTo>
                    <a:pt x="27820" y="3596"/>
                    <a:pt x="27838" y="3583"/>
                    <a:pt x="27858" y="3570"/>
                  </a:cubicBezTo>
                  <a:lnTo>
                    <a:pt x="27858" y="3570"/>
                  </a:lnTo>
                  <a:cubicBezTo>
                    <a:pt x="27834" y="3621"/>
                    <a:pt x="27810" y="3668"/>
                    <a:pt x="27784" y="3717"/>
                  </a:cubicBezTo>
                  <a:cubicBezTo>
                    <a:pt x="27761" y="3761"/>
                    <a:pt x="27726" y="3807"/>
                    <a:pt x="27709" y="3854"/>
                  </a:cubicBezTo>
                  <a:cubicBezTo>
                    <a:pt x="27732" y="3847"/>
                    <a:pt x="27755" y="3825"/>
                    <a:pt x="27775" y="3811"/>
                  </a:cubicBezTo>
                  <a:lnTo>
                    <a:pt x="27775" y="3811"/>
                  </a:lnTo>
                  <a:cubicBezTo>
                    <a:pt x="27733" y="3895"/>
                    <a:pt x="27691" y="3977"/>
                    <a:pt x="27649" y="4062"/>
                  </a:cubicBezTo>
                  <a:lnTo>
                    <a:pt x="27649" y="4062"/>
                  </a:lnTo>
                  <a:cubicBezTo>
                    <a:pt x="27647" y="4061"/>
                    <a:pt x="27646" y="4059"/>
                    <a:pt x="27644" y="4058"/>
                  </a:cubicBezTo>
                  <a:lnTo>
                    <a:pt x="27644" y="4058"/>
                  </a:lnTo>
                  <a:cubicBezTo>
                    <a:pt x="27645" y="4060"/>
                    <a:pt x="27646" y="4063"/>
                    <a:pt x="27648" y="4065"/>
                  </a:cubicBezTo>
                  <a:cubicBezTo>
                    <a:pt x="27648" y="4064"/>
                    <a:pt x="27648" y="4063"/>
                    <a:pt x="27649" y="4062"/>
                  </a:cubicBezTo>
                  <a:lnTo>
                    <a:pt x="27649" y="4062"/>
                  </a:lnTo>
                  <a:cubicBezTo>
                    <a:pt x="27652" y="4065"/>
                    <a:pt x="27656" y="4068"/>
                    <a:pt x="27659" y="4071"/>
                  </a:cubicBezTo>
                  <a:cubicBezTo>
                    <a:pt x="27655" y="4078"/>
                    <a:pt x="27652" y="4083"/>
                    <a:pt x="27651" y="4091"/>
                  </a:cubicBezTo>
                  <a:cubicBezTo>
                    <a:pt x="27638" y="4071"/>
                    <a:pt x="27625" y="4052"/>
                    <a:pt x="27615" y="4032"/>
                  </a:cubicBezTo>
                  <a:lnTo>
                    <a:pt x="27615" y="4032"/>
                  </a:lnTo>
                  <a:cubicBezTo>
                    <a:pt x="27624" y="4039"/>
                    <a:pt x="27634" y="4049"/>
                    <a:pt x="27644" y="4058"/>
                  </a:cubicBezTo>
                  <a:lnTo>
                    <a:pt x="27644" y="4058"/>
                  </a:lnTo>
                  <a:cubicBezTo>
                    <a:pt x="27627" y="4024"/>
                    <a:pt x="27611" y="3990"/>
                    <a:pt x="27597" y="3963"/>
                  </a:cubicBezTo>
                  <a:cubicBezTo>
                    <a:pt x="27557" y="3877"/>
                    <a:pt x="27519" y="3833"/>
                    <a:pt x="27494" y="3739"/>
                  </a:cubicBezTo>
                  <a:lnTo>
                    <a:pt x="27494" y="3739"/>
                  </a:lnTo>
                  <a:cubicBezTo>
                    <a:pt x="27523" y="3778"/>
                    <a:pt x="27580" y="3810"/>
                    <a:pt x="27590" y="3814"/>
                  </a:cubicBezTo>
                  <a:cubicBezTo>
                    <a:pt x="27576" y="3791"/>
                    <a:pt x="27460" y="3606"/>
                    <a:pt x="27403" y="3525"/>
                  </a:cubicBezTo>
                  <a:lnTo>
                    <a:pt x="27403" y="3525"/>
                  </a:lnTo>
                  <a:cubicBezTo>
                    <a:pt x="27446" y="3535"/>
                    <a:pt x="27483" y="3560"/>
                    <a:pt x="27523" y="3588"/>
                  </a:cubicBezTo>
                  <a:cubicBezTo>
                    <a:pt x="27479" y="3556"/>
                    <a:pt x="27440" y="3476"/>
                    <a:pt x="27417" y="3424"/>
                  </a:cubicBezTo>
                  <a:cubicBezTo>
                    <a:pt x="27390" y="3368"/>
                    <a:pt x="27364" y="3315"/>
                    <a:pt x="27338" y="3255"/>
                  </a:cubicBezTo>
                  <a:cubicBezTo>
                    <a:pt x="27317" y="3320"/>
                    <a:pt x="27295" y="3383"/>
                    <a:pt x="27268" y="3444"/>
                  </a:cubicBezTo>
                  <a:cubicBezTo>
                    <a:pt x="27256" y="3473"/>
                    <a:pt x="27242" y="3499"/>
                    <a:pt x="27229" y="3526"/>
                  </a:cubicBezTo>
                  <a:cubicBezTo>
                    <a:pt x="27221" y="3547"/>
                    <a:pt x="27192" y="3589"/>
                    <a:pt x="27192" y="3609"/>
                  </a:cubicBezTo>
                  <a:cubicBezTo>
                    <a:pt x="27209" y="3596"/>
                    <a:pt x="27228" y="3583"/>
                    <a:pt x="27246" y="3570"/>
                  </a:cubicBezTo>
                  <a:lnTo>
                    <a:pt x="27246" y="3570"/>
                  </a:lnTo>
                  <a:cubicBezTo>
                    <a:pt x="27223" y="3621"/>
                    <a:pt x="27199" y="3668"/>
                    <a:pt x="27173" y="3717"/>
                  </a:cubicBezTo>
                  <a:cubicBezTo>
                    <a:pt x="27150" y="3761"/>
                    <a:pt x="27116" y="3807"/>
                    <a:pt x="27099" y="3854"/>
                  </a:cubicBezTo>
                  <a:cubicBezTo>
                    <a:pt x="27122" y="3847"/>
                    <a:pt x="27145" y="3825"/>
                    <a:pt x="27165" y="3811"/>
                  </a:cubicBezTo>
                  <a:lnTo>
                    <a:pt x="27165" y="3811"/>
                  </a:lnTo>
                  <a:cubicBezTo>
                    <a:pt x="27100" y="3942"/>
                    <a:pt x="27036" y="4071"/>
                    <a:pt x="26971" y="4200"/>
                  </a:cubicBezTo>
                  <a:cubicBezTo>
                    <a:pt x="27044" y="4139"/>
                    <a:pt x="27116" y="4078"/>
                    <a:pt x="27189" y="4018"/>
                  </a:cubicBezTo>
                  <a:lnTo>
                    <a:pt x="27189" y="4018"/>
                  </a:lnTo>
                  <a:cubicBezTo>
                    <a:pt x="27125" y="4154"/>
                    <a:pt x="27030" y="4264"/>
                    <a:pt x="26958" y="4394"/>
                  </a:cubicBezTo>
                  <a:cubicBezTo>
                    <a:pt x="26991" y="4377"/>
                    <a:pt x="27023" y="4359"/>
                    <a:pt x="27056" y="4343"/>
                  </a:cubicBezTo>
                  <a:lnTo>
                    <a:pt x="27056" y="4343"/>
                  </a:lnTo>
                  <a:cubicBezTo>
                    <a:pt x="27035" y="4461"/>
                    <a:pt x="27001" y="4578"/>
                    <a:pt x="26955" y="4688"/>
                  </a:cubicBezTo>
                  <a:lnTo>
                    <a:pt x="26955" y="4688"/>
                  </a:lnTo>
                  <a:cubicBezTo>
                    <a:pt x="26949" y="4680"/>
                    <a:pt x="26943" y="4672"/>
                    <a:pt x="26937" y="4664"/>
                  </a:cubicBezTo>
                  <a:lnTo>
                    <a:pt x="26937" y="4664"/>
                  </a:lnTo>
                  <a:cubicBezTo>
                    <a:pt x="26941" y="4676"/>
                    <a:pt x="26945" y="4689"/>
                    <a:pt x="26950" y="4701"/>
                  </a:cubicBezTo>
                  <a:cubicBezTo>
                    <a:pt x="26952" y="4697"/>
                    <a:pt x="26953" y="4692"/>
                    <a:pt x="26955" y="4688"/>
                  </a:cubicBezTo>
                  <a:lnTo>
                    <a:pt x="26955" y="4688"/>
                  </a:lnTo>
                  <a:cubicBezTo>
                    <a:pt x="26959" y="4692"/>
                    <a:pt x="26962" y="4697"/>
                    <a:pt x="26965" y="4701"/>
                  </a:cubicBezTo>
                  <a:cubicBezTo>
                    <a:pt x="26955" y="4726"/>
                    <a:pt x="26944" y="4751"/>
                    <a:pt x="26931" y="4776"/>
                  </a:cubicBezTo>
                  <a:cubicBezTo>
                    <a:pt x="26920" y="4707"/>
                    <a:pt x="26898" y="4640"/>
                    <a:pt x="26867" y="4578"/>
                  </a:cubicBezTo>
                  <a:lnTo>
                    <a:pt x="26867" y="4578"/>
                  </a:lnTo>
                  <a:cubicBezTo>
                    <a:pt x="26891" y="4607"/>
                    <a:pt x="26914" y="4635"/>
                    <a:pt x="26937" y="4664"/>
                  </a:cubicBezTo>
                  <a:lnTo>
                    <a:pt x="26937" y="4664"/>
                  </a:lnTo>
                  <a:cubicBezTo>
                    <a:pt x="26900" y="4560"/>
                    <a:pt x="26858" y="4457"/>
                    <a:pt x="26812" y="4359"/>
                  </a:cubicBezTo>
                  <a:lnTo>
                    <a:pt x="26812" y="4359"/>
                  </a:lnTo>
                  <a:cubicBezTo>
                    <a:pt x="26845" y="4413"/>
                    <a:pt x="26881" y="4465"/>
                    <a:pt x="26920" y="4513"/>
                  </a:cubicBezTo>
                  <a:cubicBezTo>
                    <a:pt x="26884" y="4423"/>
                    <a:pt x="26856" y="4330"/>
                    <a:pt x="26822" y="4243"/>
                  </a:cubicBezTo>
                  <a:cubicBezTo>
                    <a:pt x="26802" y="4192"/>
                    <a:pt x="26788" y="4136"/>
                    <a:pt x="26772" y="4085"/>
                  </a:cubicBezTo>
                  <a:cubicBezTo>
                    <a:pt x="26763" y="4061"/>
                    <a:pt x="26748" y="3963"/>
                    <a:pt x="26728" y="3949"/>
                  </a:cubicBezTo>
                  <a:lnTo>
                    <a:pt x="26728" y="3949"/>
                  </a:lnTo>
                  <a:cubicBezTo>
                    <a:pt x="26757" y="3969"/>
                    <a:pt x="26815" y="4057"/>
                    <a:pt x="26851" y="4057"/>
                  </a:cubicBezTo>
                  <a:cubicBezTo>
                    <a:pt x="26852" y="4057"/>
                    <a:pt x="26854" y="4056"/>
                    <a:pt x="26855" y="4056"/>
                  </a:cubicBezTo>
                  <a:cubicBezTo>
                    <a:pt x="26740" y="3911"/>
                    <a:pt x="26687" y="3718"/>
                    <a:pt x="26633" y="3533"/>
                  </a:cubicBezTo>
                  <a:cubicBezTo>
                    <a:pt x="26606" y="3602"/>
                    <a:pt x="26439" y="4013"/>
                    <a:pt x="26412" y="4083"/>
                  </a:cubicBezTo>
                  <a:cubicBezTo>
                    <a:pt x="26455" y="4056"/>
                    <a:pt x="26541" y="3990"/>
                    <a:pt x="26541" y="3990"/>
                  </a:cubicBezTo>
                  <a:lnTo>
                    <a:pt x="26541" y="3990"/>
                  </a:lnTo>
                  <a:cubicBezTo>
                    <a:pt x="26541" y="3990"/>
                    <a:pt x="26385" y="4369"/>
                    <a:pt x="26290" y="4565"/>
                  </a:cubicBezTo>
                  <a:cubicBezTo>
                    <a:pt x="26363" y="4522"/>
                    <a:pt x="26421" y="4450"/>
                    <a:pt x="26432" y="4437"/>
                  </a:cubicBezTo>
                  <a:lnTo>
                    <a:pt x="26432" y="4437"/>
                  </a:lnTo>
                  <a:cubicBezTo>
                    <a:pt x="26425" y="4469"/>
                    <a:pt x="26356" y="4717"/>
                    <a:pt x="26275" y="4935"/>
                  </a:cubicBezTo>
                  <a:lnTo>
                    <a:pt x="26275" y="4936"/>
                  </a:lnTo>
                  <a:cubicBezTo>
                    <a:pt x="26267" y="4951"/>
                    <a:pt x="26263" y="4965"/>
                    <a:pt x="26257" y="4978"/>
                  </a:cubicBezTo>
                  <a:cubicBezTo>
                    <a:pt x="26303" y="4943"/>
                    <a:pt x="26351" y="4915"/>
                    <a:pt x="26401" y="4893"/>
                  </a:cubicBezTo>
                  <a:lnTo>
                    <a:pt x="26401" y="4893"/>
                  </a:lnTo>
                  <a:cubicBezTo>
                    <a:pt x="26386" y="4932"/>
                    <a:pt x="26335" y="5051"/>
                    <a:pt x="26286" y="5158"/>
                  </a:cubicBezTo>
                  <a:cubicBezTo>
                    <a:pt x="26285" y="5158"/>
                    <a:pt x="26283" y="5160"/>
                    <a:pt x="26282" y="5160"/>
                  </a:cubicBezTo>
                  <a:cubicBezTo>
                    <a:pt x="26276" y="5145"/>
                    <a:pt x="26275" y="5130"/>
                    <a:pt x="26269" y="5115"/>
                  </a:cubicBezTo>
                  <a:cubicBezTo>
                    <a:pt x="26253" y="5080"/>
                    <a:pt x="26233" y="5054"/>
                    <a:pt x="26227" y="5011"/>
                  </a:cubicBezTo>
                  <a:cubicBezTo>
                    <a:pt x="26214" y="4932"/>
                    <a:pt x="26191" y="4857"/>
                    <a:pt x="26156" y="4789"/>
                  </a:cubicBezTo>
                  <a:lnTo>
                    <a:pt x="26156" y="4789"/>
                  </a:lnTo>
                  <a:cubicBezTo>
                    <a:pt x="26196" y="4837"/>
                    <a:pt x="26233" y="4885"/>
                    <a:pt x="26275" y="4935"/>
                  </a:cubicBezTo>
                  <a:cubicBezTo>
                    <a:pt x="26232" y="4803"/>
                    <a:pt x="26181" y="4678"/>
                    <a:pt x="26124" y="4555"/>
                  </a:cubicBezTo>
                  <a:lnTo>
                    <a:pt x="26124" y="4555"/>
                  </a:lnTo>
                  <a:cubicBezTo>
                    <a:pt x="26157" y="4608"/>
                    <a:pt x="26193" y="4660"/>
                    <a:pt x="26232" y="4708"/>
                  </a:cubicBezTo>
                  <a:cubicBezTo>
                    <a:pt x="26196" y="4619"/>
                    <a:pt x="26169" y="4526"/>
                    <a:pt x="26134" y="4437"/>
                  </a:cubicBezTo>
                  <a:cubicBezTo>
                    <a:pt x="26113" y="4387"/>
                    <a:pt x="26100" y="4333"/>
                    <a:pt x="26084" y="4280"/>
                  </a:cubicBezTo>
                  <a:cubicBezTo>
                    <a:pt x="26075" y="4255"/>
                    <a:pt x="26060" y="4158"/>
                    <a:pt x="26040" y="4144"/>
                  </a:cubicBezTo>
                  <a:lnTo>
                    <a:pt x="26040" y="4144"/>
                  </a:lnTo>
                  <a:cubicBezTo>
                    <a:pt x="26069" y="4164"/>
                    <a:pt x="26127" y="4252"/>
                    <a:pt x="26163" y="4252"/>
                  </a:cubicBezTo>
                  <a:cubicBezTo>
                    <a:pt x="26164" y="4252"/>
                    <a:pt x="26166" y="4251"/>
                    <a:pt x="26167" y="4251"/>
                  </a:cubicBezTo>
                  <a:cubicBezTo>
                    <a:pt x="26052" y="4106"/>
                    <a:pt x="25999" y="3913"/>
                    <a:pt x="25945" y="3728"/>
                  </a:cubicBezTo>
                  <a:cubicBezTo>
                    <a:pt x="25918" y="3797"/>
                    <a:pt x="25751" y="4208"/>
                    <a:pt x="25724" y="4278"/>
                  </a:cubicBezTo>
                  <a:cubicBezTo>
                    <a:pt x="25767" y="4251"/>
                    <a:pt x="25853" y="4185"/>
                    <a:pt x="25853" y="4185"/>
                  </a:cubicBezTo>
                  <a:lnTo>
                    <a:pt x="25853" y="4185"/>
                  </a:lnTo>
                  <a:cubicBezTo>
                    <a:pt x="25853" y="4185"/>
                    <a:pt x="25697" y="4565"/>
                    <a:pt x="25602" y="4760"/>
                  </a:cubicBezTo>
                  <a:cubicBezTo>
                    <a:pt x="25676" y="4717"/>
                    <a:pt x="25733" y="4645"/>
                    <a:pt x="25744" y="4634"/>
                  </a:cubicBezTo>
                  <a:lnTo>
                    <a:pt x="25744" y="4634"/>
                  </a:lnTo>
                  <a:cubicBezTo>
                    <a:pt x="25737" y="4670"/>
                    <a:pt x="25660" y="4946"/>
                    <a:pt x="25569" y="5173"/>
                  </a:cubicBezTo>
                  <a:cubicBezTo>
                    <a:pt x="25615" y="5138"/>
                    <a:pt x="25663" y="5110"/>
                    <a:pt x="25713" y="5088"/>
                  </a:cubicBezTo>
                  <a:lnTo>
                    <a:pt x="25713" y="5088"/>
                  </a:lnTo>
                  <a:cubicBezTo>
                    <a:pt x="25694" y="5138"/>
                    <a:pt x="25612" y="5323"/>
                    <a:pt x="25558" y="5444"/>
                  </a:cubicBezTo>
                  <a:cubicBezTo>
                    <a:pt x="25534" y="5382"/>
                    <a:pt x="25509" y="5322"/>
                    <a:pt x="25498" y="5259"/>
                  </a:cubicBezTo>
                  <a:lnTo>
                    <a:pt x="25498" y="5259"/>
                  </a:lnTo>
                  <a:cubicBezTo>
                    <a:pt x="25514" y="5274"/>
                    <a:pt x="25538" y="5283"/>
                    <a:pt x="25560" y="5283"/>
                  </a:cubicBezTo>
                  <a:cubicBezTo>
                    <a:pt x="25567" y="5283"/>
                    <a:pt x="25574" y="5282"/>
                    <a:pt x="25581" y="5280"/>
                  </a:cubicBezTo>
                  <a:cubicBezTo>
                    <a:pt x="25541" y="5200"/>
                    <a:pt x="25486" y="5123"/>
                    <a:pt x="25438" y="5045"/>
                  </a:cubicBezTo>
                  <a:lnTo>
                    <a:pt x="25438" y="5045"/>
                  </a:lnTo>
                  <a:cubicBezTo>
                    <a:pt x="25473" y="5068"/>
                    <a:pt x="25502" y="5094"/>
                    <a:pt x="25535" y="5124"/>
                  </a:cubicBezTo>
                  <a:lnTo>
                    <a:pt x="25535" y="5124"/>
                  </a:lnTo>
                  <a:cubicBezTo>
                    <a:pt x="25495" y="5087"/>
                    <a:pt x="25467" y="5014"/>
                    <a:pt x="25443" y="4965"/>
                  </a:cubicBezTo>
                  <a:cubicBezTo>
                    <a:pt x="25402" y="4879"/>
                    <a:pt x="25364" y="4834"/>
                    <a:pt x="25339" y="4741"/>
                  </a:cubicBezTo>
                  <a:lnTo>
                    <a:pt x="25339" y="4741"/>
                  </a:lnTo>
                  <a:cubicBezTo>
                    <a:pt x="25369" y="4780"/>
                    <a:pt x="25425" y="4813"/>
                    <a:pt x="25436" y="4817"/>
                  </a:cubicBezTo>
                  <a:cubicBezTo>
                    <a:pt x="25422" y="4794"/>
                    <a:pt x="25307" y="4608"/>
                    <a:pt x="25250" y="4526"/>
                  </a:cubicBezTo>
                  <a:lnTo>
                    <a:pt x="25250" y="4526"/>
                  </a:lnTo>
                  <a:cubicBezTo>
                    <a:pt x="25293" y="4536"/>
                    <a:pt x="25330" y="4562"/>
                    <a:pt x="25369" y="4588"/>
                  </a:cubicBezTo>
                  <a:cubicBezTo>
                    <a:pt x="25324" y="4558"/>
                    <a:pt x="25287" y="4478"/>
                    <a:pt x="25261" y="4426"/>
                  </a:cubicBezTo>
                  <a:cubicBezTo>
                    <a:pt x="25236" y="4370"/>
                    <a:pt x="25208" y="4316"/>
                    <a:pt x="25182" y="4257"/>
                  </a:cubicBezTo>
                  <a:cubicBezTo>
                    <a:pt x="25161" y="4321"/>
                    <a:pt x="25139" y="4384"/>
                    <a:pt x="25114" y="4445"/>
                  </a:cubicBezTo>
                  <a:cubicBezTo>
                    <a:pt x="25102" y="4473"/>
                    <a:pt x="25088" y="4501"/>
                    <a:pt x="25075" y="4528"/>
                  </a:cubicBezTo>
                  <a:cubicBezTo>
                    <a:pt x="25066" y="4549"/>
                    <a:pt x="25036" y="4591"/>
                    <a:pt x="25036" y="4609"/>
                  </a:cubicBezTo>
                  <a:cubicBezTo>
                    <a:pt x="25056" y="4598"/>
                    <a:pt x="25074" y="4585"/>
                    <a:pt x="25092" y="4572"/>
                  </a:cubicBezTo>
                  <a:lnTo>
                    <a:pt x="25092" y="4572"/>
                  </a:lnTo>
                  <a:cubicBezTo>
                    <a:pt x="25071" y="4622"/>
                    <a:pt x="25043" y="4670"/>
                    <a:pt x="25021" y="4717"/>
                  </a:cubicBezTo>
                  <a:cubicBezTo>
                    <a:pt x="24996" y="4764"/>
                    <a:pt x="24963" y="4809"/>
                    <a:pt x="24945" y="4856"/>
                  </a:cubicBezTo>
                  <a:cubicBezTo>
                    <a:pt x="24966" y="4849"/>
                    <a:pt x="24992" y="4827"/>
                    <a:pt x="25010" y="4813"/>
                  </a:cubicBezTo>
                  <a:lnTo>
                    <a:pt x="25010" y="4813"/>
                  </a:lnTo>
                  <a:cubicBezTo>
                    <a:pt x="24946" y="4943"/>
                    <a:pt x="24880" y="5072"/>
                    <a:pt x="24816" y="5201"/>
                  </a:cubicBezTo>
                  <a:cubicBezTo>
                    <a:pt x="24889" y="5140"/>
                    <a:pt x="24963" y="5080"/>
                    <a:pt x="25036" y="5021"/>
                  </a:cubicBezTo>
                  <a:lnTo>
                    <a:pt x="25036" y="5021"/>
                  </a:lnTo>
                  <a:cubicBezTo>
                    <a:pt x="24970" y="5157"/>
                    <a:pt x="24874" y="5266"/>
                    <a:pt x="24803" y="5396"/>
                  </a:cubicBezTo>
                  <a:cubicBezTo>
                    <a:pt x="24837" y="5379"/>
                    <a:pt x="24867" y="5360"/>
                    <a:pt x="24902" y="5345"/>
                  </a:cubicBezTo>
                  <a:lnTo>
                    <a:pt x="24902" y="5345"/>
                  </a:lnTo>
                  <a:cubicBezTo>
                    <a:pt x="24874" y="5510"/>
                    <a:pt x="24821" y="5667"/>
                    <a:pt x="24745" y="5811"/>
                  </a:cubicBezTo>
                  <a:cubicBezTo>
                    <a:pt x="24724" y="5759"/>
                    <a:pt x="24705" y="5703"/>
                    <a:pt x="24695" y="5647"/>
                  </a:cubicBezTo>
                  <a:lnTo>
                    <a:pt x="24695" y="5647"/>
                  </a:lnTo>
                  <a:cubicBezTo>
                    <a:pt x="24711" y="5662"/>
                    <a:pt x="24735" y="5672"/>
                    <a:pt x="24757" y="5672"/>
                  </a:cubicBezTo>
                  <a:cubicBezTo>
                    <a:pt x="24765" y="5672"/>
                    <a:pt x="24772" y="5671"/>
                    <a:pt x="24778" y="5669"/>
                  </a:cubicBezTo>
                  <a:cubicBezTo>
                    <a:pt x="24738" y="5588"/>
                    <a:pt x="24684" y="5511"/>
                    <a:pt x="24635" y="5434"/>
                  </a:cubicBezTo>
                  <a:lnTo>
                    <a:pt x="24635" y="5434"/>
                  </a:lnTo>
                  <a:cubicBezTo>
                    <a:pt x="24671" y="5458"/>
                    <a:pt x="24701" y="5484"/>
                    <a:pt x="24734" y="5515"/>
                  </a:cubicBezTo>
                  <a:cubicBezTo>
                    <a:pt x="24694" y="5477"/>
                    <a:pt x="24665" y="5403"/>
                    <a:pt x="24641" y="5353"/>
                  </a:cubicBezTo>
                  <a:cubicBezTo>
                    <a:pt x="24599" y="5267"/>
                    <a:pt x="24562" y="5223"/>
                    <a:pt x="24538" y="5130"/>
                  </a:cubicBezTo>
                  <a:lnTo>
                    <a:pt x="24538" y="5130"/>
                  </a:lnTo>
                  <a:cubicBezTo>
                    <a:pt x="24566" y="5167"/>
                    <a:pt x="24622" y="5200"/>
                    <a:pt x="24634" y="5204"/>
                  </a:cubicBezTo>
                  <a:cubicBezTo>
                    <a:pt x="24619" y="5181"/>
                    <a:pt x="24505" y="4996"/>
                    <a:pt x="24447" y="4915"/>
                  </a:cubicBezTo>
                  <a:lnTo>
                    <a:pt x="24447" y="4915"/>
                  </a:lnTo>
                  <a:cubicBezTo>
                    <a:pt x="24490" y="4923"/>
                    <a:pt x="24527" y="4951"/>
                    <a:pt x="24566" y="4978"/>
                  </a:cubicBezTo>
                  <a:cubicBezTo>
                    <a:pt x="24522" y="4946"/>
                    <a:pt x="24484" y="4865"/>
                    <a:pt x="24459" y="4814"/>
                  </a:cubicBezTo>
                  <a:cubicBezTo>
                    <a:pt x="24433" y="4757"/>
                    <a:pt x="24406" y="4703"/>
                    <a:pt x="24380" y="4645"/>
                  </a:cubicBezTo>
                  <a:cubicBezTo>
                    <a:pt x="24358" y="4710"/>
                    <a:pt x="24337" y="4773"/>
                    <a:pt x="24311" y="4834"/>
                  </a:cubicBezTo>
                  <a:cubicBezTo>
                    <a:pt x="24300" y="4860"/>
                    <a:pt x="24285" y="4889"/>
                    <a:pt x="24272" y="4916"/>
                  </a:cubicBezTo>
                  <a:cubicBezTo>
                    <a:pt x="24264" y="4936"/>
                    <a:pt x="24234" y="4979"/>
                    <a:pt x="24234" y="4999"/>
                  </a:cubicBezTo>
                  <a:cubicBezTo>
                    <a:pt x="24254" y="4986"/>
                    <a:pt x="24271" y="4973"/>
                    <a:pt x="24290" y="4961"/>
                  </a:cubicBezTo>
                  <a:lnTo>
                    <a:pt x="24290" y="4961"/>
                  </a:lnTo>
                  <a:cubicBezTo>
                    <a:pt x="24268" y="5011"/>
                    <a:pt x="24241" y="5058"/>
                    <a:pt x="24218" y="5107"/>
                  </a:cubicBezTo>
                  <a:cubicBezTo>
                    <a:pt x="24194" y="5151"/>
                    <a:pt x="24161" y="5197"/>
                    <a:pt x="24142" y="5244"/>
                  </a:cubicBezTo>
                  <a:cubicBezTo>
                    <a:pt x="24163" y="5236"/>
                    <a:pt x="24189" y="5216"/>
                    <a:pt x="24208" y="5201"/>
                  </a:cubicBezTo>
                  <a:lnTo>
                    <a:pt x="24208" y="5201"/>
                  </a:lnTo>
                  <a:cubicBezTo>
                    <a:pt x="24143" y="5330"/>
                    <a:pt x="24077" y="5461"/>
                    <a:pt x="24013" y="5590"/>
                  </a:cubicBezTo>
                  <a:lnTo>
                    <a:pt x="24234" y="5408"/>
                  </a:lnTo>
                  <a:lnTo>
                    <a:pt x="24234" y="5408"/>
                  </a:lnTo>
                  <a:cubicBezTo>
                    <a:pt x="24169" y="5544"/>
                    <a:pt x="24072" y="5654"/>
                    <a:pt x="24000" y="5785"/>
                  </a:cubicBezTo>
                  <a:cubicBezTo>
                    <a:pt x="24034" y="5768"/>
                    <a:pt x="24065" y="5749"/>
                    <a:pt x="24099" y="5733"/>
                  </a:cubicBezTo>
                  <a:lnTo>
                    <a:pt x="24099" y="5733"/>
                  </a:lnTo>
                  <a:cubicBezTo>
                    <a:pt x="24075" y="5884"/>
                    <a:pt x="24026" y="6031"/>
                    <a:pt x="23960" y="6165"/>
                  </a:cubicBezTo>
                  <a:cubicBezTo>
                    <a:pt x="23928" y="6086"/>
                    <a:pt x="23897" y="6007"/>
                    <a:pt x="23861" y="5931"/>
                  </a:cubicBezTo>
                  <a:lnTo>
                    <a:pt x="23861" y="5931"/>
                  </a:lnTo>
                  <a:cubicBezTo>
                    <a:pt x="23897" y="5984"/>
                    <a:pt x="23931" y="6038"/>
                    <a:pt x="23970" y="6084"/>
                  </a:cubicBezTo>
                  <a:cubicBezTo>
                    <a:pt x="23934" y="5997"/>
                    <a:pt x="23907" y="5904"/>
                    <a:pt x="23874" y="5813"/>
                  </a:cubicBezTo>
                  <a:cubicBezTo>
                    <a:pt x="23852" y="5763"/>
                    <a:pt x="23840" y="5709"/>
                    <a:pt x="23824" y="5659"/>
                  </a:cubicBezTo>
                  <a:cubicBezTo>
                    <a:pt x="23817" y="5633"/>
                    <a:pt x="23799" y="5537"/>
                    <a:pt x="23781" y="5522"/>
                  </a:cubicBezTo>
                  <a:lnTo>
                    <a:pt x="23781" y="5522"/>
                  </a:lnTo>
                  <a:cubicBezTo>
                    <a:pt x="23810" y="5543"/>
                    <a:pt x="23868" y="5630"/>
                    <a:pt x="23904" y="5630"/>
                  </a:cubicBezTo>
                  <a:cubicBezTo>
                    <a:pt x="23905" y="5630"/>
                    <a:pt x="23906" y="5630"/>
                    <a:pt x="23907" y="5630"/>
                  </a:cubicBezTo>
                  <a:cubicBezTo>
                    <a:pt x="23791" y="5484"/>
                    <a:pt x="23741" y="5289"/>
                    <a:pt x="23685" y="5107"/>
                  </a:cubicBezTo>
                  <a:cubicBezTo>
                    <a:pt x="23656" y="5174"/>
                    <a:pt x="23491" y="5587"/>
                    <a:pt x="23463" y="5654"/>
                  </a:cubicBezTo>
                  <a:cubicBezTo>
                    <a:pt x="23506" y="5630"/>
                    <a:pt x="23594" y="5563"/>
                    <a:pt x="23594" y="5563"/>
                  </a:cubicBezTo>
                  <a:lnTo>
                    <a:pt x="23594" y="5563"/>
                  </a:lnTo>
                  <a:cubicBezTo>
                    <a:pt x="23594" y="5563"/>
                    <a:pt x="23438" y="5941"/>
                    <a:pt x="23344" y="6139"/>
                  </a:cubicBezTo>
                  <a:cubicBezTo>
                    <a:pt x="23417" y="6096"/>
                    <a:pt x="23474" y="6021"/>
                    <a:pt x="23484" y="6010"/>
                  </a:cubicBezTo>
                  <a:lnTo>
                    <a:pt x="23484" y="6010"/>
                  </a:lnTo>
                  <a:cubicBezTo>
                    <a:pt x="23480" y="6031"/>
                    <a:pt x="23428" y="6221"/>
                    <a:pt x="23362" y="6413"/>
                  </a:cubicBezTo>
                  <a:lnTo>
                    <a:pt x="23362" y="6413"/>
                  </a:lnTo>
                  <a:cubicBezTo>
                    <a:pt x="23357" y="6406"/>
                    <a:pt x="23352" y="6400"/>
                    <a:pt x="23346" y="6393"/>
                  </a:cubicBezTo>
                  <a:lnTo>
                    <a:pt x="23346" y="6393"/>
                  </a:lnTo>
                  <a:cubicBezTo>
                    <a:pt x="23350" y="6404"/>
                    <a:pt x="23354" y="6414"/>
                    <a:pt x="23358" y="6425"/>
                  </a:cubicBezTo>
                  <a:cubicBezTo>
                    <a:pt x="23359" y="6421"/>
                    <a:pt x="23361" y="6417"/>
                    <a:pt x="23362" y="6413"/>
                  </a:cubicBezTo>
                  <a:lnTo>
                    <a:pt x="23362" y="6413"/>
                  </a:lnTo>
                  <a:cubicBezTo>
                    <a:pt x="23368" y="6420"/>
                    <a:pt x="23374" y="6427"/>
                    <a:pt x="23379" y="6434"/>
                  </a:cubicBezTo>
                  <a:cubicBezTo>
                    <a:pt x="23372" y="6455"/>
                    <a:pt x="23361" y="6478"/>
                    <a:pt x="23354" y="6500"/>
                  </a:cubicBezTo>
                  <a:cubicBezTo>
                    <a:pt x="23341" y="6440"/>
                    <a:pt x="23322" y="6382"/>
                    <a:pt x="23295" y="6328"/>
                  </a:cubicBezTo>
                  <a:lnTo>
                    <a:pt x="23295" y="6328"/>
                  </a:lnTo>
                  <a:cubicBezTo>
                    <a:pt x="23312" y="6350"/>
                    <a:pt x="23329" y="6371"/>
                    <a:pt x="23346" y="6393"/>
                  </a:cubicBezTo>
                  <a:lnTo>
                    <a:pt x="23346" y="6393"/>
                  </a:lnTo>
                  <a:cubicBezTo>
                    <a:pt x="23311" y="6297"/>
                    <a:pt x="23274" y="6203"/>
                    <a:pt x="23230" y="6113"/>
                  </a:cubicBezTo>
                  <a:lnTo>
                    <a:pt x="23230" y="6113"/>
                  </a:lnTo>
                  <a:cubicBezTo>
                    <a:pt x="23265" y="6167"/>
                    <a:pt x="23301" y="6219"/>
                    <a:pt x="23338" y="6268"/>
                  </a:cubicBezTo>
                  <a:cubicBezTo>
                    <a:pt x="23302" y="6177"/>
                    <a:pt x="23276" y="6084"/>
                    <a:pt x="23240" y="5997"/>
                  </a:cubicBezTo>
                  <a:cubicBezTo>
                    <a:pt x="23222" y="5947"/>
                    <a:pt x="23207" y="5891"/>
                    <a:pt x="23190" y="5839"/>
                  </a:cubicBezTo>
                  <a:cubicBezTo>
                    <a:pt x="23183" y="5813"/>
                    <a:pt x="23167" y="5717"/>
                    <a:pt x="23146" y="5703"/>
                  </a:cubicBezTo>
                  <a:lnTo>
                    <a:pt x="23146" y="5703"/>
                  </a:lnTo>
                  <a:cubicBezTo>
                    <a:pt x="23178" y="5724"/>
                    <a:pt x="23234" y="5811"/>
                    <a:pt x="23270" y="5811"/>
                  </a:cubicBezTo>
                  <a:cubicBezTo>
                    <a:pt x="23271" y="5811"/>
                    <a:pt x="23272" y="5811"/>
                    <a:pt x="23273" y="5811"/>
                  </a:cubicBezTo>
                  <a:cubicBezTo>
                    <a:pt x="23159" y="5666"/>
                    <a:pt x="23109" y="5472"/>
                    <a:pt x="23051" y="5287"/>
                  </a:cubicBezTo>
                  <a:cubicBezTo>
                    <a:pt x="23024" y="5355"/>
                    <a:pt x="22858" y="5768"/>
                    <a:pt x="22831" y="5838"/>
                  </a:cubicBezTo>
                  <a:cubicBezTo>
                    <a:pt x="22871" y="5812"/>
                    <a:pt x="22949" y="5753"/>
                    <a:pt x="22958" y="5747"/>
                  </a:cubicBezTo>
                  <a:lnTo>
                    <a:pt x="22958" y="5747"/>
                  </a:lnTo>
                  <a:cubicBezTo>
                    <a:pt x="22946" y="5781"/>
                    <a:pt x="22841" y="6032"/>
                    <a:pt x="22753" y="6223"/>
                  </a:cubicBezTo>
                  <a:lnTo>
                    <a:pt x="22753" y="6223"/>
                  </a:lnTo>
                  <a:cubicBezTo>
                    <a:pt x="22745" y="6216"/>
                    <a:pt x="22736" y="6208"/>
                    <a:pt x="22727" y="6201"/>
                  </a:cubicBezTo>
                  <a:lnTo>
                    <a:pt x="22727" y="6201"/>
                  </a:lnTo>
                  <a:cubicBezTo>
                    <a:pt x="22729" y="6207"/>
                    <a:pt x="22732" y="6212"/>
                    <a:pt x="22735" y="6218"/>
                  </a:cubicBezTo>
                  <a:lnTo>
                    <a:pt x="22735" y="6218"/>
                  </a:lnTo>
                  <a:cubicBezTo>
                    <a:pt x="22731" y="6212"/>
                    <a:pt x="22727" y="6205"/>
                    <a:pt x="22723" y="6199"/>
                  </a:cubicBezTo>
                  <a:lnTo>
                    <a:pt x="22723" y="6199"/>
                  </a:lnTo>
                  <a:cubicBezTo>
                    <a:pt x="22724" y="6200"/>
                    <a:pt x="22725" y="6201"/>
                    <a:pt x="22727" y="6201"/>
                  </a:cubicBezTo>
                  <a:lnTo>
                    <a:pt x="22727" y="6201"/>
                  </a:lnTo>
                  <a:cubicBezTo>
                    <a:pt x="22715" y="6179"/>
                    <a:pt x="22705" y="6156"/>
                    <a:pt x="22696" y="6136"/>
                  </a:cubicBezTo>
                  <a:cubicBezTo>
                    <a:pt x="22656" y="6050"/>
                    <a:pt x="22617" y="6005"/>
                    <a:pt x="22593" y="5912"/>
                  </a:cubicBezTo>
                  <a:lnTo>
                    <a:pt x="22593" y="5912"/>
                  </a:lnTo>
                  <a:cubicBezTo>
                    <a:pt x="22621" y="5952"/>
                    <a:pt x="22679" y="5984"/>
                    <a:pt x="22689" y="5990"/>
                  </a:cubicBezTo>
                  <a:cubicBezTo>
                    <a:pt x="22674" y="5967"/>
                    <a:pt x="22558" y="5780"/>
                    <a:pt x="22501" y="5697"/>
                  </a:cubicBezTo>
                  <a:lnTo>
                    <a:pt x="22501" y="5697"/>
                  </a:lnTo>
                  <a:cubicBezTo>
                    <a:pt x="22544" y="5709"/>
                    <a:pt x="22581" y="5733"/>
                    <a:pt x="22621" y="5760"/>
                  </a:cubicBezTo>
                  <a:cubicBezTo>
                    <a:pt x="22577" y="5730"/>
                    <a:pt x="22538" y="5649"/>
                    <a:pt x="22514" y="5597"/>
                  </a:cubicBezTo>
                  <a:cubicBezTo>
                    <a:pt x="22488" y="5541"/>
                    <a:pt x="22459" y="5488"/>
                    <a:pt x="22435" y="5429"/>
                  </a:cubicBezTo>
                  <a:cubicBezTo>
                    <a:pt x="22413" y="5494"/>
                    <a:pt x="22392" y="5555"/>
                    <a:pt x="22366" y="5617"/>
                  </a:cubicBezTo>
                  <a:cubicBezTo>
                    <a:pt x="22355" y="5646"/>
                    <a:pt x="22340" y="5673"/>
                    <a:pt x="22327" y="5699"/>
                  </a:cubicBezTo>
                  <a:cubicBezTo>
                    <a:pt x="22319" y="5720"/>
                    <a:pt x="22287" y="5762"/>
                    <a:pt x="22287" y="5783"/>
                  </a:cubicBezTo>
                  <a:cubicBezTo>
                    <a:pt x="22307" y="5769"/>
                    <a:pt x="22326" y="5756"/>
                    <a:pt x="22345" y="5745"/>
                  </a:cubicBezTo>
                  <a:lnTo>
                    <a:pt x="22345" y="5745"/>
                  </a:lnTo>
                  <a:cubicBezTo>
                    <a:pt x="22322" y="5795"/>
                    <a:pt x="22295" y="5841"/>
                    <a:pt x="22272" y="5889"/>
                  </a:cubicBezTo>
                  <a:cubicBezTo>
                    <a:pt x="22249" y="5935"/>
                    <a:pt x="22214" y="5981"/>
                    <a:pt x="22197" y="6027"/>
                  </a:cubicBezTo>
                  <a:cubicBezTo>
                    <a:pt x="22220" y="6020"/>
                    <a:pt x="22243" y="5998"/>
                    <a:pt x="22263" y="5984"/>
                  </a:cubicBezTo>
                  <a:lnTo>
                    <a:pt x="22263" y="5984"/>
                  </a:lnTo>
                  <a:cubicBezTo>
                    <a:pt x="22198" y="6114"/>
                    <a:pt x="22133" y="6243"/>
                    <a:pt x="22068" y="6372"/>
                  </a:cubicBezTo>
                  <a:cubicBezTo>
                    <a:pt x="22141" y="6312"/>
                    <a:pt x="22214" y="6251"/>
                    <a:pt x="22287" y="6192"/>
                  </a:cubicBezTo>
                  <a:lnTo>
                    <a:pt x="22287" y="6192"/>
                  </a:lnTo>
                  <a:cubicBezTo>
                    <a:pt x="22223" y="6328"/>
                    <a:pt x="22127" y="6437"/>
                    <a:pt x="22055" y="6569"/>
                  </a:cubicBezTo>
                  <a:cubicBezTo>
                    <a:pt x="22090" y="6550"/>
                    <a:pt x="22120" y="6533"/>
                    <a:pt x="22154" y="6516"/>
                  </a:cubicBezTo>
                  <a:lnTo>
                    <a:pt x="22154" y="6516"/>
                  </a:lnTo>
                  <a:cubicBezTo>
                    <a:pt x="22144" y="6577"/>
                    <a:pt x="22130" y="6635"/>
                    <a:pt x="22112" y="6694"/>
                  </a:cubicBezTo>
                  <a:lnTo>
                    <a:pt x="22112" y="6694"/>
                  </a:lnTo>
                  <a:cubicBezTo>
                    <a:pt x="22101" y="6683"/>
                    <a:pt x="22089" y="6673"/>
                    <a:pt x="22077" y="6665"/>
                  </a:cubicBezTo>
                  <a:lnTo>
                    <a:pt x="22077" y="6665"/>
                  </a:lnTo>
                  <a:cubicBezTo>
                    <a:pt x="22086" y="6681"/>
                    <a:pt x="22096" y="6698"/>
                    <a:pt x="22106" y="6714"/>
                  </a:cubicBezTo>
                  <a:lnTo>
                    <a:pt x="22106" y="6714"/>
                  </a:lnTo>
                  <a:cubicBezTo>
                    <a:pt x="22108" y="6707"/>
                    <a:pt x="22110" y="6700"/>
                    <a:pt x="22112" y="6694"/>
                  </a:cubicBezTo>
                  <a:lnTo>
                    <a:pt x="22112" y="6694"/>
                  </a:lnTo>
                  <a:cubicBezTo>
                    <a:pt x="22120" y="6701"/>
                    <a:pt x="22127" y="6708"/>
                    <a:pt x="22135" y="6715"/>
                  </a:cubicBezTo>
                  <a:cubicBezTo>
                    <a:pt x="22133" y="6725"/>
                    <a:pt x="22128" y="6735"/>
                    <a:pt x="22127" y="6744"/>
                  </a:cubicBezTo>
                  <a:cubicBezTo>
                    <a:pt x="22120" y="6734"/>
                    <a:pt x="22113" y="6724"/>
                    <a:pt x="22106" y="6714"/>
                  </a:cubicBezTo>
                  <a:lnTo>
                    <a:pt x="22106" y="6714"/>
                  </a:lnTo>
                  <a:cubicBezTo>
                    <a:pt x="22105" y="6716"/>
                    <a:pt x="22105" y="6718"/>
                    <a:pt x="22104" y="6721"/>
                  </a:cubicBezTo>
                  <a:cubicBezTo>
                    <a:pt x="22082" y="6685"/>
                    <a:pt x="22062" y="6640"/>
                    <a:pt x="22047" y="6606"/>
                  </a:cubicBezTo>
                  <a:cubicBezTo>
                    <a:pt x="22005" y="6520"/>
                    <a:pt x="21968" y="6476"/>
                    <a:pt x="21942" y="6382"/>
                  </a:cubicBezTo>
                  <a:lnTo>
                    <a:pt x="21942" y="6382"/>
                  </a:lnTo>
                  <a:cubicBezTo>
                    <a:pt x="21971" y="6421"/>
                    <a:pt x="22028" y="6451"/>
                    <a:pt x="22039" y="6457"/>
                  </a:cubicBezTo>
                  <a:cubicBezTo>
                    <a:pt x="22025" y="6434"/>
                    <a:pt x="21908" y="6249"/>
                    <a:pt x="21850" y="6167"/>
                  </a:cubicBezTo>
                  <a:lnTo>
                    <a:pt x="21850" y="6167"/>
                  </a:lnTo>
                  <a:cubicBezTo>
                    <a:pt x="21893" y="6176"/>
                    <a:pt x="21932" y="6203"/>
                    <a:pt x="21971" y="6229"/>
                  </a:cubicBezTo>
                  <a:cubicBezTo>
                    <a:pt x="21926" y="6199"/>
                    <a:pt x="21889" y="6117"/>
                    <a:pt x="21863" y="6067"/>
                  </a:cubicBezTo>
                  <a:cubicBezTo>
                    <a:pt x="21839" y="6010"/>
                    <a:pt x="21810" y="5955"/>
                    <a:pt x="21784" y="5898"/>
                  </a:cubicBezTo>
                  <a:cubicBezTo>
                    <a:pt x="21763" y="5962"/>
                    <a:pt x="21741" y="6025"/>
                    <a:pt x="21717" y="6086"/>
                  </a:cubicBezTo>
                  <a:cubicBezTo>
                    <a:pt x="21704" y="6113"/>
                    <a:pt x="21690" y="6142"/>
                    <a:pt x="21677" y="6169"/>
                  </a:cubicBezTo>
                  <a:cubicBezTo>
                    <a:pt x="21668" y="6189"/>
                    <a:pt x="21638" y="6232"/>
                    <a:pt x="21638" y="6251"/>
                  </a:cubicBezTo>
                  <a:cubicBezTo>
                    <a:pt x="21657" y="6239"/>
                    <a:pt x="21675" y="6226"/>
                    <a:pt x="21695" y="6213"/>
                  </a:cubicBezTo>
                  <a:lnTo>
                    <a:pt x="21695" y="6213"/>
                  </a:lnTo>
                  <a:cubicBezTo>
                    <a:pt x="21671" y="6263"/>
                    <a:pt x="21647" y="6311"/>
                    <a:pt x="21621" y="6358"/>
                  </a:cubicBezTo>
                  <a:cubicBezTo>
                    <a:pt x="21598" y="6404"/>
                    <a:pt x="21564" y="6450"/>
                    <a:pt x="21546" y="6497"/>
                  </a:cubicBezTo>
                  <a:cubicBezTo>
                    <a:pt x="21569" y="6487"/>
                    <a:pt x="21592" y="6468"/>
                    <a:pt x="21612" y="6454"/>
                  </a:cubicBezTo>
                  <a:lnTo>
                    <a:pt x="21612" y="6454"/>
                  </a:lnTo>
                  <a:cubicBezTo>
                    <a:pt x="21548" y="6583"/>
                    <a:pt x="21482" y="6713"/>
                    <a:pt x="21419" y="6842"/>
                  </a:cubicBezTo>
                  <a:cubicBezTo>
                    <a:pt x="21490" y="6781"/>
                    <a:pt x="21564" y="6721"/>
                    <a:pt x="21638" y="6659"/>
                  </a:cubicBezTo>
                  <a:lnTo>
                    <a:pt x="21638" y="6659"/>
                  </a:lnTo>
                  <a:cubicBezTo>
                    <a:pt x="21574" y="6795"/>
                    <a:pt x="21478" y="6907"/>
                    <a:pt x="21406" y="7037"/>
                  </a:cubicBezTo>
                  <a:cubicBezTo>
                    <a:pt x="21439" y="7020"/>
                    <a:pt x="21470" y="7002"/>
                    <a:pt x="21503" y="6986"/>
                  </a:cubicBezTo>
                  <a:lnTo>
                    <a:pt x="21503" y="6986"/>
                  </a:lnTo>
                  <a:cubicBezTo>
                    <a:pt x="21485" y="7095"/>
                    <a:pt x="21455" y="7201"/>
                    <a:pt x="21416" y="7302"/>
                  </a:cubicBezTo>
                  <a:cubicBezTo>
                    <a:pt x="21382" y="7247"/>
                    <a:pt x="21346" y="7192"/>
                    <a:pt x="21311" y="7136"/>
                  </a:cubicBezTo>
                  <a:lnTo>
                    <a:pt x="21311" y="7136"/>
                  </a:lnTo>
                  <a:cubicBezTo>
                    <a:pt x="21345" y="7159"/>
                    <a:pt x="21376" y="7185"/>
                    <a:pt x="21406" y="7214"/>
                  </a:cubicBezTo>
                  <a:lnTo>
                    <a:pt x="21406" y="7214"/>
                  </a:lnTo>
                  <a:cubicBezTo>
                    <a:pt x="21369" y="7178"/>
                    <a:pt x="21341" y="7105"/>
                    <a:pt x="21317" y="7056"/>
                  </a:cubicBezTo>
                  <a:cubicBezTo>
                    <a:pt x="21275" y="6970"/>
                    <a:pt x="21238" y="6924"/>
                    <a:pt x="21212" y="6831"/>
                  </a:cubicBezTo>
                  <a:lnTo>
                    <a:pt x="21212" y="6831"/>
                  </a:lnTo>
                  <a:cubicBezTo>
                    <a:pt x="21241" y="6871"/>
                    <a:pt x="21298" y="6901"/>
                    <a:pt x="21310" y="6907"/>
                  </a:cubicBezTo>
                  <a:cubicBezTo>
                    <a:pt x="21296" y="6884"/>
                    <a:pt x="21179" y="6699"/>
                    <a:pt x="21122" y="6616"/>
                  </a:cubicBezTo>
                  <a:lnTo>
                    <a:pt x="21122" y="6616"/>
                  </a:lnTo>
                  <a:cubicBezTo>
                    <a:pt x="21163" y="6626"/>
                    <a:pt x="21200" y="6649"/>
                    <a:pt x="21236" y="6675"/>
                  </a:cubicBezTo>
                  <a:lnTo>
                    <a:pt x="21236" y="6675"/>
                  </a:lnTo>
                  <a:cubicBezTo>
                    <a:pt x="21194" y="6643"/>
                    <a:pt x="21158" y="6564"/>
                    <a:pt x="21136" y="6516"/>
                  </a:cubicBezTo>
                  <a:cubicBezTo>
                    <a:pt x="21109" y="6458"/>
                    <a:pt x="21082" y="6405"/>
                    <a:pt x="21058" y="6348"/>
                  </a:cubicBezTo>
                  <a:cubicBezTo>
                    <a:pt x="21036" y="6412"/>
                    <a:pt x="21015" y="6476"/>
                    <a:pt x="20987" y="6536"/>
                  </a:cubicBezTo>
                  <a:cubicBezTo>
                    <a:pt x="20974" y="6563"/>
                    <a:pt x="20960" y="6592"/>
                    <a:pt x="20947" y="6619"/>
                  </a:cubicBezTo>
                  <a:cubicBezTo>
                    <a:pt x="20939" y="6637"/>
                    <a:pt x="20910" y="6680"/>
                    <a:pt x="20910" y="6701"/>
                  </a:cubicBezTo>
                  <a:cubicBezTo>
                    <a:pt x="20929" y="6688"/>
                    <a:pt x="20946" y="6676"/>
                    <a:pt x="20966" y="6663"/>
                  </a:cubicBezTo>
                  <a:lnTo>
                    <a:pt x="20966" y="6663"/>
                  </a:lnTo>
                  <a:cubicBezTo>
                    <a:pt x="20943" y="6713"/>
                    <a:pt x="20917" y="6759"/>
                    <a:pt x="20893" y="6808"/>
                  </a:cubicBezTo>
                  <a:cubicBezTo>
                    <a:pt x="20868" y="6852"/>
                    <a:pt x="20835" y="6900"/>
                    <a:pt x="20817" y="6946"/>
                  </a:cubicBezTo>
                  <a:cubicBezTo>
                    <a:pt x="20840" y="6938"/>
                    <a:pt x="20864" y="6917"/>
                    <a:pt x="20883" y="6903"/>
                  </a:cubicBezTo>
                  <a:lnTo>
                    <a:pt x="20883" y="6903"/>
                  </a:lnTo>
                  <a:lnTo>
                    <a:pt x="20722" y="7227"/>
                  </a:lnTo>
                  <a:lnTo>
                    <a:pt x="20722" y="7227"/>
                  </a:lnTo>
                  <a:cubicBezTo>
                    <a:pt x="20715" y="7220"/>
                    <a:pt x="20709" y="7213"/>
                    <a:pt x="20704" y="7206"/>
                  </a:cubicBezTo>
                  <a:lnTo>
                    <a:pt x="20704" y="7206"/>
                  </a:lnTo>
                  <a:cubicBezTo>
                    <a:pt x="20705" y="7213"/>
                    <a:pt x="20707" y="7219"/>
                    <a:pt x="20709" y="7225"/>
                  </a:cubicBezTo>
                  <a:lnTo>
                    <a:pt x="20709" y="7225"/>
                  </a:lnTo>
                  <a:cubicBezTo>
                    <a:pt x="20666" y="7159"/>
                    <a:pt x="20607" y="7067"/>
                    <a:pt x="20572" y="7014"/>
                  </a:cubicBezTo>
                  <a:lnTo>
                    <a:pt x="20572" y="7014"/>
                  </a:lnTo>
                  <a:cubicBezTo>
                    <a:pt x="20616" y="7024"/>
                    <a:pt x="20653" y="7050"/>
                    <a:pt x="20692" y="7077"/>
                  </a:cubicBezTo>
                  <a:lnTo>
                    <a:pt x="20692" y="7077"/>
                  </a:lnTo>
                  <a:cubicBezTo>
                    <a:pt x="20646" y="7044"/>
                    <a:pt x="20610" y="6965"/>
                    <a:pt x="20586" y="6914"/>
                  </a:cubicBezTo>
                  <a:cubicBezTo>
                    <a:pt x="20559" y="6858"/>
                    <a:pt x="20532" y="6805"/>
                    <a:pt x="20507" y="6745"/>
                  </a:cubicBezTo>
                  <a:cubicBezTo>
                    <a:pt x="20486" y="6809"/>
                    <a:pt x="20464" y="6873"/>
                    <a:pt x="20437" y="6934"/>
                  </a:cubicBezTo>
                  <a:cubicBezTo>
                    <a:pt x="20427" y="6963"/>
                    <a:pt x="20413" y="6989"/>
                    <a:pt x="20400" y="7017"/>
                  </a:cubicBezTo>
                  <a:cubicBezTo>
                    <a:pt x="20391" y="7037"/>
                    <a:pt x="20360" y="7079"/>
                    <a:pt x="20360" y="7100"/>
                  </a:cubicBezTo>
                  <a:cubicBezTo>
                    <a:pt x="20380" y="7088"/>
                    <a:pt x="20395" y="7075"/>
                    <a:pt x="20416" y="7063"/>
                  </a:cubicBezTo>
                  <a:lnTo>
                    <a:pt x="20416" y="7063"/>
                  </a:lnTo>
                  <a:cubicBezTo>
                    <a:pt x="20393" y="7110"/>
                    <a:pt x="20367" y="7159"/>
                    <a:pt x="20342" y="7208"/>
                  </a:cubicBezTo>
                  <a:cubicBezTo>
                    <a:pt x="20321" y="7252"/>
                    <a:pt x="20287" y="7300"/>
                    <a:pt x="20269" y="7345"/>
                  </a:cubicBezTo>
                  <a:cubicBezTo>
                    <a:pt x="20291" y="7337"/>
                    <a:pt x="20314" y="7317"/>
                    <a:pt x="20335" y="7302"/>
                  </a:cubicBezTo>
                  <a:lnTo>
                    <a:pt x="20335" y="7302"/>
                  </a:lnTo>
                  <a:cubicBezTo>
                    <a:pt x="20272" y="7424"/>
                    <a:pt x="20212" y="7548"/>
                    <a:pt x="20149" y="7672"/>
                  </a:cubicBezTo>
                  <a:cubicBezTo>
                    <a:pt x="20145" y="7665"/>
                    <a:pt x="20142" y="7659"/>
                    <a:pt x="20142" y="7654"/>
                  </a:cubicBezTo>
                  <a:cubicBezTo>
                    <a:pt x="20100" y="7568"/>
                    <a:pt x="20063" y="7523"/>
                    <a:pt x="20037" y="7430"/>
                  </a:cubicBezTo>
                  <a:lnTo>
                    <a:pt x="20037" y="7430"/>
                  </a:lnTo>
                  <a:cubicBezTo>
                    <a:pt x="20066" y="7467"/>
                    <a:pt x="20123" y="7500"/>
                    <a:pt x="20135" y="7505"/>
                  </a:cubicBezTo>
                  <a:cubicBezTo>
                    <a:pt x="20120" y="7482"/>
                    <a:pt x="20004" y="7297"/>
                    <a:pt x="19947" y="7215"/>
                  </a:cubicBezTo>
                  <a:lnTo>
                    <a:pt x="19947" y="7215"/>
                  </a:lnTo>
                  <a:cubicBezTo>
                    <a:pt x="19990" y="7224"/>
                    <a:pt x="20027" y="7251"/>
                    <a:pt x="20066" y="7278"/>
                  </a:cubicBezTo>
                  <a:cubicBezTo>
                    <a:pt x="20021" y="7247"/>
                    <a:pt x="19984" y="7165"/>
                    <a:pt x="19958" y="7115"/>
                  </a:cubicBezTo>
                  <a:cubicBezTo>
                    <a:pt x="19934" y="7057"/>
                    <a:pt x="19905" y="7003"/>
                    <a:pt x="19879" y="6946"/>
                  </a:cubicBezTo>
                  <a:cubicBezTo>
                    <a:pt x="19858" y="7009"/>
                    <a:pt x="19837" y="7073"/>
                    <a:pt x="19812" y="7135"/>
                  </a:cubicBezTo>
                  <a:cubicBezTo>
                    <a:pt x="19799" y="7161"/>
                    <a:pt x="19785" y="7189"/>
                    <a:pt x="19772" y="7217"/>
                  </a:cubicBezTo>
                  <a:cubicBezTo>
                    <a:pt x="19763" y="7237"/>
                    <a:pt x="19733" y="7280"/>
                    <a:pt x="19733" y="7300"/>
                  </a:cubicBezTo>
                  <a:cubicBezTo>
                    <a:pt x="19753" y="7287"/>
                    <a:pt x="19771" y="7274"/>
                    <a:pt x="19791" y="7261"/>
                  </a:cubicBezTo>
                  <a:lnTo>
                    <a:pt x="19791" y="7261"/>
                  </a:lnTo>
                  <a:cubicBezTo>
                    <a:pt x="19768" y="7311"/>
                    <a:pt x="19742" y="7358"/>
                    <a:pt x="19718" y="7407"/>
                  </a:cubicBezTo>
                  <a:cubicBezTo>
                    <a:pt x="19693" y="7452"/>
                    <a:pt x="19660" y="7497"/>
                    <a:pt x="19642" y="7545"/>
                  </a:cubicBezTo>
                  <a:cubicBezTo>
                    <a:pt x="19665" y="7536"/>
                    <a:pt x="19689" y="7516"/>
                    <a:pt x="19708" y="7502"/>
                  </a:cubicBezTo>
                  <a:lnTo>
                    <a:pt x="19708" y="7502"/>
                  </a:lnTo>
                  <a:cubicBezTo>
                    <a:pt x="19646" y="7624"/>
                    <a:pt x="19586" y="7747"/>
                    <a:pt x="19524" y="7869"/>
                  </a:cubicBezTo>
                  <a:cubicBezTo>
                    <a:pt x="19517" y="7856"/>
                    <a:pt x="19513" y="7846"/>
                    <a:pt x="19507" y="7833"/>
                  </a:cubicBezTo>
                  <a:cubicBezTo>
                    <a:pt x="19467" y="7747"/>
                    <a:pt x="19428" y="7702"/>
                    <a:pt x="19404" y="7609"/>
                  </a:cubicBezTo>
                  <a:lnTo>
                    <a:pt x="19404" y="7609"/>
                  </a:lnTo>
                  <a:cubicBezTo>
                    <a:pt x="19432" y="7648"/>
                    <a:pt x="19490" y="7681"/>
                    <a:pt x="19500" y="7687"/>
                  </a:cubicBezTo>
                  <a:cubicBezTo>
                    <a:pt x="19485" y="7662"/>
                    <a:pt x="19369" y="7476"/>
                    <a:pt x="19312" y="7394"/>
                  </a:cubicBezTo>
                  <a:lnTo>
                    <a:pt x="19312" y="7394"/>
                  </a:lnTo>
                  <a:cubicBezTo>
                    <a:pt x="19355" y="7404"/>
                    <a:pt x="19392" y="7430"/>
                    <a:pt x="19432" y="7457"/>
                  </a:cubicBezTo>
                  <a:cubicBezTo>
                    <a:pt x="19388" y="7426"/>
                    <a:pt x="19349" y="7345"/>
                    <a:pt x="19325" y="7294"/>
                  </a:cubicBezTo>
                  <a:cubicBezTo>
                    <a:pt x="19299" y="7238"/>
                    <a:pt x="19270" y="7185"/>
                    <a:pt x="19247" y="7125"/>
                  </a:cubicBezTo>
                  <a:cubicBezTo>
                    <a:pt x="19226" y="7189"/>
                    <a:pt x="19203" y="7252"/>
                    <a:pt x="19177" y="7314"/>
                  </a:cubicBezTo>
                  <a:cubicBezTo>
                    <a:pt x="19166" y="7343"/>
                    <a:pt x="19151" y="7368"/>
                    <a:pt x="19139" y="7396"/>
                  </a:cubicBezTo>
                  <a:cubicBezTo>
                    <a:pt x="19130" y="7417"/>
                    <a:pt x="19101" y="7459"/>
                    <a:pt x="19101" y="7480"/>
                  </a:cubicBezTo>
                  <a:cubicBezTo>
                    <a:pt x="19118" y="7467"/>
                    <a:pt x="19137" y="7454"/>
                    <a:pt x="19156" y="7440"/>
                  </a:cubicBezTo>
                  <a:lnTo>
                    <a:pt x="19156" y="7440"/>
                  </a:lnTo>
                  <a:cubicBezTo>
                    <a:pt x="19133" y="7490"/>
                    <a:pt x="19108" y="7538"/>
                    <a:pt x="19083" y="7586"/>
                  </a:cubicBezTo>
                  <a:cubicBezTo>
                    <a:pt x="19060" y="7632"/>
                    <a:pt x="19025" y="7677"/>
                    <a:pt x="19008" y="7724"/>
                  </a:cubicBezTo>
                  <a:cubicBezTo>
                    <a:pt x="19031" y="7717"/>
                    <a:pt x="19054" y="7695"/>
                    <a:pt x="19074" y="7681"/>
                  </a:cubicBezTo>
                  <a:lnTo>
                    <a:pt x="19074" y="7681"/>
                  </a:lnTo>
                  <a:cubicBezTo>
                    <a:pt x="19010" y="7811"/>
                    <a:pt x="18944" y="7940"/>
                    <a:pt x="18881" y="8069"/>
                  </a:cubicBezTo>
                  <a:cubicBezTo>
                    <a:pt x="18952" y="8009"/>
                    <a:pt x="19025" y="7947"/>
                    <a:pt x="19098" y="7889"/>
                  </a:cubicBezTo>
                  <a:lnTo>
                    <a:pt x="19098" y="7889"/>
                  </a:lnTo>
                  <a:cubicBezTo>
                    <a:pt x="19037" y="8017"/>
                    <a:pt x="18949" y="8122"/>
                    <a:pt x="18879" y="8244"/>
                  </a:cubicBezTo>
                  <a:lnTo>
                    <a:pt x="18879" y="8244"/>
                  </a:lnTo>
                  <a:cubicBezTo>
                    <a:pt x="18876" y="8241"/>
                    <a:pt x="18872" y="8238"/>
                    <a:pt x="18869" y="8236"/>
                  </a:cubicBezTo>
                  <a:lnTo>
                    <a:pt x="18869" y="8236"/>
                  </a:lnTo>
                  <a:cubicBezTo>
                    <a:pt x="18871" y="8240"/>
                    <a:pt x="18874" y="8244"/>
                    <a:pt x="18876" y="8248"/>
                  </a:cubicBezTo>
                  <a:lnTo>
                    <a:pt x="18876" y="8248"/>
                  </a:lnTo>
                  <a:cubicBezTo>
                    <a:pt x="18877" y="8247"/>
                    <a:pt x="18878" y="8245"/>
                    <a:pt x="18879" y="8244"/>
                  </a:cubicBezTo>
                  <a:lnTo>
                    <a:pt x="18879" y="8244"/>
                  </a:lnTo>
                  <a:cubicBezTo>
                    <a:pt x="18910" y="8268"/>
                    <a:pt x="18939" y="8292"/>
                    <a:pt x="18967" y="8319"/>
                  </a:cubicBezTo>
                  <a:cubicBezTo>
                    <a:pt x="18946" y="8299"/>
                    <a:pt x="18931" y="8270"/>
                    <a:pt x="18916" y="8240"/>
                  </a:cubicBezTo>
                  <a:cubicBezTo>
                    <a:pt x="18946" y="8224"/>
                    <a:pt x="18979" y="8205"/>
                    <a:pt x="19010" y="8190"/>
                  </a:cubicBezTo>
                  <a:lnTo>
                    <a:pt x="19010" y="8190"/>
                  </a:lnTo>
                  <a:cubicBezTo>
                    <a:pt x="18998" y="8256"/>
                    <a:pt x="18982" y="8323"/>
                    <a:pt x="18962" y="8386"/>
                  </a:cubicBezTo>
                  <a:cubicBezTo>
                    <a:pt x="18933" y="8340"/>
                    <a:pt x="18903" y="8295"/>
                    <a:pt x="18876" y="8248"/>
                  </a:cubicBezTo>
                  <a:lnTo>
                    <a:pt x="18876" y="8248"/>
                  </a:lnTo>
                  <a:cubicBezTo>
                    <a:pt x="18874" y="8253"/>
                    <a:pt x="18871" y="8257"/>
                    <a:pt x="18869" y="8261"/>
                  </a:cubicBezTo>
                  <a:cubicBezTo>
                    <a:pt x="18855" y="8233"/>
                    <a:pt x="18843" y="8204"/>
                    <a:pt x="18832" y="8181"/>
                  </a:cubicBezTo>
                  <a:cubicBezTo>
                    <a:pt x="18790" y="8095"/>
                    <a:pt x="18753" y="8049"/>
                    <a:pt x="18729" y="7956"/>
                  </a:cubicBezTo>
                  <a:lnTo>
                    <a:pt x="18729" y="7956"/>
                  </a:lnTo>
                  <a:cubicBezTo>
                    <a:pt x="18757" y="7996"/>
                    <a:pt x="18815" y="8028"/>
                    <a:pt x="18825" y="8033"/>
                  </a:cubicBezTo>
                  <a:cubicBezTo>
                    <a:pt x="18810" y="8011"/>
                    <a:pt x="18694" y="7826"/>
                    <a:pt x="18637" y="7741"/>
                  </a:cubicBezTo>
                  <a:lnTo>
                    <a:pt x="18637" y="7741"/>
                  </a:lnTo>
                  <a:cubicBezTo>
                    <a:pt x="18678" y="7752"/>
                    <a:pt x="18715" y="7775"/>
                    <a:pt x="18752" y="7801"/>
                  </a:cubicBezTo>
                  <a:lnTo>
                    <a:pt x="18752" y="7801"/>
                  </a:lnTo>
                  <a:cubicBezTo>
                    <a:pt x="18709" y="7768"/>
                    <a:pt x="18673" y="7692"/>
                    <a:pt x="18651" y="7641"/>
                  </a:cubicBezTo>
                  <a:cubicBezTo>
                    <a:pt x="18624" y="7586"/>
                    <a:pt x="18597" y="7532"/>
                    <a:pt x="18572" y="7473"/>
                  </a:cubicBezTo>
                  <a:cubicBezTo>
                    <a:pt x="18551" y="7538"/>
                    <a:pt x="18529" y="7601"/>
                    <a:pt x="18502" y="7661"/>
                  </a:cubicBezTo>
                  <a:cubicBezTo>
                    <a:pt x="18489" y="7689"/>
                    <a:pt x="18478" y="7717"/>
                    <a:pt x="18463" y="7744"/>
                  </a:cubicBezTo>
                  <a:cubicBezTo>
                    <a:pt x="18456" y="7765"/>
                    <a:pt x="18425" y="7806"/>
                    <a:pt x="18425" y="7827"/>
                  </a:cubicBezTo>
                  <a:cubicBezTo>
                    <a:pt x="18445" y="7816"/>
                    <a:pt x="18461" y="7803"/>
                    <a:pt x="18481" y="7790"/>
                  </a:cubicBezTo>
                  <a:lnTo>
                    <a:pt x="18481" y="7790"/>
                  </a:lnTo>
                  <a:cubicBezTo>
                    <a:pt x="18458" y="7839"/>
                    <a:pt x="18432" y="7884"/>
                    <a:pt x="18408" y="7933"/>
                  </a:cubicBezTo>
                  <a:cubicBezTo>
                    <a:pt x="18385" y="7980"/>
                    <a:pt x="18352" y="8026"/>
                    <a:pt x="18334" y="8074"/>
                  </a:cubicBezTo>
                  <a:cubicBezTo>
                    <a:pt x="18356" y="8064"/>
                    <a:pt x="18379" y="8042"/>
                    <a:pt x="18400" y="8028"/>
                  </a:cubicBezTo>
                  <a:lnTo>
                    <a:pt x="18400" y="8028"/>
                  </a:lnTo>
                  <a:cubicBezTo>
                    <a:pt x="18360" y="8105"/>
                    <a:pt x="18322" y="8181"/>
                    <a:pt x="18284" y="8257"/>
                  </a:cubicBezTo>
                  <a:cubicBezTo>
                    <a:pt x="18280" y="8250"/>
                    <a:pt x="18277" y="8241"/>
                    <a:pt x="18274" y="8234"/>
                  </a:cubicBezTo>
                  <a:cubicBezTo>
                    <a:pt x="18256" y="8184"/>
                    <a:pt x="18241" y="8127"/>
                    <a:pt x="18224" y="8076"/>
                  </a:cubicBezTo>
                  <a:cubicBezTo>
                    <a:pt x="18217" y="8052"/>
                    <a:pt x="18201" y="7955"/>
                    <a:pt x="18180" y="7940"/>
                  </a:cubicBezTo>
                  <a:lnTo>
                    <a:pt x="18180" y="7940"/>
                  </a:lnTo>
                  <a:cubicBezTo>
                    <a:pt x="18212" y="7961"/>
                    <a:pt x="18269" y="8048"/>
                    <a:pt x="18304" y="8048"/>
                  </a:cubicBezTo>
                  <a:cubicBezTo>
                    <a:pt x="18305" y="8048"/>
                    <a:pt x="18306" y="8048"/>
                    <a:pt x="18307" y="8048"/>
                  </a:cubicBezTo>
                  <a:cubicBezTo>
                    <a:pt x="18193" y="7903"/>
                    <a:pt x="18142" y="7710"/>
                    <a:pt x="18087" y="7525"/>
                  </a:cubicBezTo>
                  <a:cubicBezTo>
                    <a:pt x="18058" y="7593"/>
                    <a:pt x="17893" y="8005"/>
                    <a:pt x="17864" y="8074"/>
                  </a:cubicBezTo>
                  <a:cubicBezTo>
                    <a:pt x="17907" y="8048"/>
                    <a:pt x="17993" y="7982"/>
                    <a:pt x="17993" y="7982"/>
                  </a:cubicBezTo>
                  <a:lnTo>
                    <a:pt x="17993" y="7982"/>
                  </a:lnTo>
                  <a:cubicBezTo>
                    <a:pt x="17993" y="7982"/>
                    <a:pt x="17837" y="8360"/>
                    <a:pt x="17743" y="8557"/>
                  </a:cubicBezTo>
                  <a:cubicBezTo>
                    <a:pt x="17823" y="8508"/>
                    <a:pt x="17886" y="8425"/>
                    <a:pt x="17886" y="8425"/>
                  </a:cubicBezTo>
                  <a:lnTo>
                    <a:pt x="17886" y="8425"/>
                  </a:lnTo>
                  <a:cubicBezTo>
                    <a:pt x="17886" y="8425"/>
                    <a:pt x="17839" y="8597"/>
                    <a:pt x="17777" y="8787"/>
                  </a:cubicBezTo>
                  <a:lnTo>
                    <a:pt x="17777" y="8787"/>
                  </a:lnTo>
                  <a:cubicBezTo>
                    <a:pt x="17772" y="8785"/>
                    <a:pt x="17767" y="8783"/>
                    <a:pt x="17762" y="8781"/>
                  </a:cubicBezTo>
                  <a:lnTo>
                    <a:pt x="17762" y="8781"/>
                  </a:lnTo>
                  <a:cubicBezTo>
                    <a:pt x="17766" y="8787"/>
                    <a:pt x="17769" y="8794"/>
                    <a:pt x="17773" y="8800"/>
                  </a:cubicBezTo>
                  <a:cubicBezTo>
                    <a:pt x="17774" y="8796"/>
                    <a:pt x="17776" y="8791"/>
                    <a:pt x="17777" y="8787"/>
                  </a:cubicBezTo>
                  <a:lnTo>
                    <a:pt x="17777" y="8787"/>
                  </a:lnTo>
                  <a:cubicBezTo>
                    <a:pt x="17787" y="8790"/>
                    <a:pt x="17798" y="8792"/>
                    <a:pt x="17808" y="8792"/>
                  </a:cubicBezTo>
                  <a:cubicBezTo>
                    <a:pt x="17810" y="8792"/>
                    <a:pt x="17812" y="8792"/>
                    <a:pt x="17814" y="8792"/>
                  </a:cubicBezTo>
                  <a:lnTo>
                    <a:pt x="17814" y="8792"/>
                  </a:lnTo>
                  <a:cubicBezTo>
                    <a:pt x="17803" y="8825"/>
                    <a:pt x="17793" y="8856"/>
                    <a:pt x="17780" y="8886"/>
                  </a:cubicBezTo>
                  <a:cubicBezTo>
                    <a:pt x="17765" y="8849"/>
                    <a:pt x="17754" y="8810"/>
                    <a:pt x="17747" y="8770"/>
                  </a:cubicBezTo>
                  <a:lnTo>
                    <a:pt x="17747" y="8770"/>
                  </a:lnTo>
                  <a:cubicBezTo>
                    <a:pt x="17751" y="8774"/>
                    <a:pt x="17757" y="8778"/>
                    <a:pt x="17762" y="8781"/>
                  </a:cubicBezTo>
                  <a:lnTo>
                    <a:pt x="17762" y="8781"/>
                  </a:lnTo>
                  <a:cubicBezTo>
                    <a:pt x="17725" y="8713"/>
                    <a:pt x="17680" y="8648"/>
                    <a:pt x="17639" y="8582"/>
                  </a:cubicBezTo>
                  <a:lnTo>
                    <a:pt x="17639" y="8582"/>
                  </a:lnTo>
                  <a:cubicBezTo>
                    <a:pt x="17675" y="8607"/>
                    <a:pt x="17705" y="8634"/>
                    <a:pt x="17735" y="8663"/>
                  </a:cubicBezTo>
                  <a:cubicBezTo>
                    <a:pt x="17698" y="8627"/>
                    <a:pt x="17669" y="8551"/>
                    <a:pt x="17644" y="8501"/>
                  </a:cubicBezTo>
                  <a:cubicBezTo>
                    <a:pt x="17604" y="8415"/>
                    <a:pt x="17565" y="8370"/>
                    <a:pt x="17540" y="8277"/>
                  </a:cubicBezTo>
                  <a:lnTo>
                    <a:pt x="17540" y="8277"/>
                  </a:lnTo>
                  <a:cubicBezTo>
                    <a:pt x="17569" y="8317"/>
                    <a:pt x="17626" y="8349"/>
                    <a:pt x="17636" y="8354"/>
                  </a:cubicBezTo>
                  <a:cubicBezTo>
                    <a:pt x="17622" y="8332"/>
                    <a:pt x="17507" y="8147"/>
                    <a:pt x="17449" y="8062"/>
                  </a:cubicBezTo>
                  <a:lnTo>
                    <a:pt x="17449" y="8062"/>
                  </a:lnTo>
                  <a:cubicBezTo>
                    <a:pt x="17491" y="8073"/>
                    <a:pt x="17529" y="8096"/>
                    <a:pt x="17566" y="8122"/>
                  </a:cubicBezTo>
                  <a:lnTo>
                    <a:pt x="17566" y="8122"/>
                  </a:lnTo>
                  <a:cubicBezTo>
                    <a:pt x="17522" y="8089"/>
                    <a:pt x="17488" y="8012"/>
                    <a:pt x="17463" y="7962"/>
                  </a:cubicBezTo>
                  <a:cubicBezTo>
                    <a:pt x="17436" y="7906"/>
                    <a:pt x="17410" y="7853"/>
                    <a:pt x="17384" y="7794"/>
                  </a:cubicBezTo>
                  <a:cubicBezTo>
                    <a:pt x="17363" y="7859"/>
                    <a:pt x="17341" y="7920"/>
                    <a:pt x="17314" y="7982"/>
                  </a:cubicBezTo>
                  <a:cubicBezTo>
                    <a:pt x="17304" y="8011"/>
                    <a:pt x="17290" y="8038"/>
                    <a:pt x="17277" y="8066"/>
                  </a:cubicBezTo>
                  <a:cubicBezTo>
                    <a:pt x="17268" y="8085"/>
                    <a:pt x="17238" y="8127"/>
                    <a:pt x="17238" y="8148"/>
                  </a:cubicBezTo>
                  <a:cubicBezTo>
                    <a:pt x="17257" y="8135"/>
                    <a:pt x="17274" y="8124"/>
                    <a:pt x="17293" y="8111"/>
                  </a:cubicBezTo>
                  <a:lnTo>
                    <a:pt x="17293" y="8111"/>
                  </a:lnTo>
                  <a:cubicBezTo>
                    <a:pt x="17270" y="8160"/>
                    <a:pt x="17245" y="8207"/>
                    <a:pt x="17221" y="8256"/>
                  </a:cubicBezTo>
                  <a:cubicBezTo>
                    <a:pt x="17198" y="8300"/>
                    <a:pt x="17164" y="8347"/>
                    <a:pt x="17146" y="8393"/>
                  </a:cubicBezTo>
                  <a:cubicBezTo>
                    <a:pt x="17168" y="8385"/>
                    <a:pt x="17191" y="8365"/>
                    <a:pt x="17212" y="8350"/>
                  </a:cubicBezTo>
                  <a:lnTo>
                    <a:pt x="17212" y="8350"/>
                  </a:lnTo>
                  <a:cubicBezTo>
                    <a:pt x="17148" y="8479"/>
                    <a:pt x="17082" y="8608"/>
                    <a:pt x="17017" y="8737"/>
                  </a:cubicBezTo>
                  <a:cubicBezTo>
                    <a:pt x="17090" y="8677"/>
                    <a:pt x="17164" y="8615"/>
                    <a:pt x="17238" y="8557"/>
                  </a:cubicBezTo>
                  <a:lnTo>
                    <a:pt x="17238" y="8557"/>
                  </a:lnTo>
                  <a:cubicBezTo>
                    <a:pt x="17171" y="8693"/>
                    <a:pt x="17076" y="8805"/>
                    <a:pt x="17004" y="8935"/>
                  </a:cubicBezTo>
                  <a:cubicBezTo>
                    <a:pt x="17039" y="8916"/>
                    <a:pt x="17069" y="8899"/>
                    <a:pt x="17103" y="8883"/>
                  </a:cubicBezTo>
                  <a:lnTo>
                    <a:pt x="17103" y="8883"/>
                  </a:lnTo>
                  <a:cubicBezTo>
                    <a:pt x="17090" y="8962"/>
                    <a:pt x="17069" y="9040"/>
                    <a:pt x="17044" y="9116"/>
                  </a:cubicBezTo>
                  <a:lnTo>
                    <a:pt x="17044" y="9116"/>
                  </a:lnTo>
                  <a:cubicBezTo>
                    <a:pt x="17031" y="9104"/>
                    <a:pt x="17019" y="9094"/>
                    <a:pt x="17004" y="9084"/>
                  </a:cubicBezTo>
                  <a:lnTo>
                    <a:pt x="17004" y="9084"/>
                  </a:lnTo>
                  <a:cubicBezTo>
                    <a:pt x="17015" y="9101"/>
                    <a:pt x="17026" y="9118"/>
                    <a:pt x="17037" y="9135"/>
                  </a:cubicBezTo>
                  <a:lnTo>
                    <a:pt x="17037" y="9135"/>
                  </a:lnTo>
                  <a:cubicBezTo>
                    <a:pt x="17039" y="9129"/>
                    <a:pt x="17042" y="9122"/>
                    <a:pt x="17044" y="9116"/>
                  </a:cubicBezTo>
                  <a:lnTo>
                    <a:pt x="17044" y="9116"/>
                  </a:lnTo>
                  <a:cubicBezTo>
                    <a:pt x="17054" y="9125"/>
                    <a:pt x="17065" y="9134"/>
                    <a:pt x="17076" y="9143"/>
                  </a:cubicBezTo>
                  <a:cubicBezTo>
                    <a:pt x="17073" y="9154"/>
                    <a:pt x="17069" y="9164"/>
                    <a:pt x="17063" y="9177"/>
                  </a:cubicBezTo>
                  <a:cubicBezTo>
                    <a:pt x="17055" y="9164"/>
                    <a:pt x="17046" y="9149"/>
                    <a:pt x="17037" y="9135"/>
                  </a:cubicBezTo>
                  <a:lnTo>
                    <a:pt x="17037" y="9135"/>
                  </a:lnTo>
                  <a:cubicBezTo>
                    <a:pt x="17034" y="9144"/>
                    <a:pt x="17031" y="9154"/>
                    <a:pt x="17027" y="9163"/>
                  </a:cubicBezTo>
                  <a:cubicBezTo>
                    <a:pt x="17002" y="9124"/>
                    <a:pt x="16977" y="9070"/>
                    <a:pt x="16960" y="9031"/>
                  </a:cubicBezTo>
                  <a:cubicBezTo>
                    <a:pt x="16918" y="8945"/>
                    <a:pt x="16881" y="8901"/>
                    <a:pt x="16855" y="8806"/>
                  </a:cubicBezTo>
                  <a:lnTo>
                    <a:pt x="16855" y="8806"/>
                  </a:lnTo>
                  <a:cubicBezTo>
                    <a:pt x="16884" y="8845"/>
                    <a:pt x="16941" y="8878"/>
                    <a:pt x="16953" y="8883"/>
                  </a:cubicBezTo>
                  <a:cubicBezTo>
                    <a:pt x="16938" y="8859"/>
                    <a:pt x="16822" y="8676"/>
                    <a:pt x="16765" y="8592"/>
                  </a:cubicBezTo>
                  <a:lnTo>
                    <a:pt x="16765" y="8592"/>
                  </a:lnTo>
                  <a:cubicBezTo>
                    <a:pt x="16806" y="8601"/>
                    <a:pt x="16843" y="8626"/>
                    <a:pt x="16879" y="8652"/>
                  </a:cubicBezTo>
                  <a:lnTo>
                    <a:pt x="16879" y="8652"/>
                  </a:lnTo>
                  <a:cubicBezTo>
                    <a:pt x="16837" y="8619"/>
                    <a:pt x="16801" y="8540"/>
                    <a:pt x="16779" y="8492"/>
                  </a:cubicBezTo>
                  <a:cubicBezTo>
                    <a:pt x="16752" y="8435"/>
                    <a:pt x="16725" y="8382"/>
                    <a:pt x="16701" y="8324"/>
                  </a:cubicBezTo>
                  <a:cubicBezTo>
                    <a:pt x="16679" y="8386"/>
                    <a:pt x="16658" y="8451"/>
                    <a:pt x="16630" y="8512"/>
                  </a:cubicBezTo>
                  <a:cubicBezTo>
                    <a:pt x="16617" y="8539"/>
                    <a:pt x="16605" y="8568"/>
                    <a:pt x="16590" y="8594"/>
                  </a:cubicBezTo>
                  <a:cubicBezTo>
                    <a:pt x="16583" y="8614"/>
                    <a:pt x="16553" y="8657"/>
                    <a:pt x="16553" y="8677"/>
                  </a:cubicBezTo>
                  <a:cubicBezTo>
                    <a:pt x="16573" y="8664"/>
                    <a:pt x="16589" y="8651"/>
                    <a:pt x="16609" y="8640"/>
                  </a:cubicBezTo>
                  <a:lnTo>
                    <a:pt x="16609" y="8640"/>
                  </a:lnTo>
                  <a:cubicBezTo>
                    <a:pt x="16586" y="8690"/>
                    <a:pt x="16560" y="8736"/>
                    <a:pt x="16536" y="8784"/>
                  </a:cubicBezTo>
                  <a:cubicBezTo>
                    <a:pt x="16514" y="8829"/>
                    <a:pt x="16480" y="8876"/>
                    <a:pt x="16461" y="8922"/>
                  </a:cubicBezTo>
                  <a:cubicBezTo>
                    <a:pt x="16483" y="8913"/>
                    <a:pt x="16507" y="8893"/>
                    <a:pt x="16529" y="8879"/>
                  </a:cubicBezTo>
                  <a:lnTo>
                    <a:pt x="16529" y="8879"/>
                  </a:lnTo>
                  <a:lnTo>
                    <a:pt x="16351" y="9229"/>
                  </a:lnTo>
                  <a:cubicBezTo>
                    <a:pt x="16344" y="9203"/>
                    <a:pt x="16335" y="9179"/>
                    <a:pt x="16325" y="9153"/>
                  </a:cubicBezTo>
                  <a:cubicBezTo>
                    <a:pt x="16304" y="9103"/>
                    <a:pt x="16292" y="9048"/>
                    <a:pt x="16275" y="8995"/>
                  </a:cubicBezTo>
                  <a:cubicBezTo>
                    <a:pt x="16268" y="8972"/>
                    <a:pt x="16253" y="8880"/>
                    <a:pt x="16234" y="8863"/>
                  </a:cubicBezTo>
                  <a:lnTo>
                    <a:pt x="16234" y="8863"/>
                  </a:lnTo>
                  <a:cubicBezTo>
                    <a:pt x="16265" y="8886"/>
                    <a:pt x="16320" y="8967"/>
                    <a:pt x="16355" y="8967"/>
                  </a:cubicBezTo>
                  <a:cubicBezTo>
                    <a:pt x="16357" y="8967"/>
                    <a:pt x="16358" y="8967"/>
                    <a:pt x="16359" y="8966"/>
                  </a:cubicBezTo>
                  <a:cubicBezTo>
                    <a:pt x="16243" y="8822"/>
                    <a:pt x="16193" y="8628"/>
                    <a:pt x="16137" y="8443"/>
                  </a:cubicBezTo>
                  <a:cubicBezTo>
                    <a:pt x="16109" y="8512"/>
                    <a:pt x="15944" y="8923"/>
                    <a:pt x="15915" y="8994"/>
                  </a:cubicBezTo>
                  <a:cubicBezTo>
                    <a:pt x="15958" y="8966"/>
                    <a:pt x="16046" y="8902"/>
                    <a:pt x="16046" y="8902"/>
                  </a:cubicBezTo>
                  <a:lnTo>
                    <a:pt x="16046" y="8902"/>
                  </a:lnTo>
                  <a:cubicBezTo>
                    <a:pt x="16046" y="8902"/>
                    <a:pt x="15891" y="9280"/>
                    <a:pt x="15795" y="9475"/>
                  </a:cubicBezTo>
                  <a:cubicBezTo>
                    <a:pt x="15876" y="9428"/>
                    <a:pt x="15938" y="9345"/>
                    <a:pt x="15938" y="9345"/>
                  </a:cubicBezTo>
                  <a:lnTo>
                    <a:pt x="15938" y="9345"/>
                  </a:lnTo>
                  <a:cubicBezTo>
                    <a:pt x="15938" y="9345"/>
                    <a:pt x="15900" y="9490"/>
                    <a:pt x="15845" y="9657"/>
                  </a:cubicBezTo>
                  <a:lnTo>
                    <a:pt x="15845" y="9657"/>
                  </a:lnTo>
                  <a:cubicBezTo>
                    <a:pt x="15836" y="9646"/>
                    <a:pt x="15828" y="9635"/>
                    <a:pt x="15821" y="9623"/>
                  </a:cubicBezTo>
                  <a:lnTo>
                    <a:pt x="15821" y="9623"/>
                  </a:lnTo>
                  <a:cubicBezTo>
                    <a:pt x="15829" y="9638"/>
                    <a:pt x="15835" y="9653"/>
                    <a:pt x="15841" y="9668"/>
                  </a:cubicBezTo>
                  <a:lnTo>
                    <a:pt x="15841" y="9668"/>
                  </a:lnTo>
                  <a:cubicBezTo>
                    <a:pt x="15843" y="9664"/>
                    <a:pt x="15844" y="9661"/>
                    <a:pt x="15845" y="9657"/>
                  </a:cubicBezTo>
                  <a:lnTo>
                    <a:pt x="15845" y="9657"/>
                  </a:lnTo>
                  <a:cubicBezTo>
                    <a:pt x="15854" y="9670"/>
                    <a:pt x="15864" y="9682"/>
                    <a:pt x="15872" y="9695"/>
                  </a:cubicBezTo>
                  <a:cubicBezTo>
                    <a:pt x="15866" y="9697"/>
                    <a:pt x="15862" y="9700"/>
                    <a:pt x="15856" y="9702"/>
                  </a:cubicBezTo>
                  <a:cubicBezTo>
                    <a:pt x="15851" y="9691"/>
                    <a:pt x="15846" y="9679"/>
                    <a:pt x="15841" y="9668"/>
                  </a:cubicBezTo>
                  <a:lnTo>
                    <a:pt x="15841" y="9668"/>
                  </a:lnTo>
                  <a:cubicBezTo>
                    <a:pt x="15839" y="9674"/>
                    <a:pt x="15837" y="9681"/>
                    <a:pt x="15835" y="9687"/>
                  </a:cubicBezTo>
                  <a:cubicBezTo>
                    <a:pt x="15816" y="9637"/>
                    <a:pt x="15799" y="9583"/>
                    <a:pt x="15780" y="9535"/>
                  </a:cubicBezTo>
                  <a:cubicBezTo>
                    <a:pt x="15759" y="9485"/>
                    <a:pt x="15747" y="9429"/>
                    <a:pt x="15730" y="9378"/>
                  </a:cubicBezTo>
                  <a:cubicBezTo>
                    <a:pt x="15723" y="9352"/>
                    <a:pt x="15707" y="9256"/>
                    <a:pt x="15687" y="9242"/>
                  </a:cubicBezTo>
                  <a:lnTo>
                    <a:pt x="15687" y="9242"/>
                  </a:lnTo>
                  <a:cubicBezTo>
                    <a:pt x="15718" y="9262"/>
                    <a:pt x="15775" y="9350"/>
                    <a:pt x="15811" y="9350"/>
                  </a:cubicBezTo>
                  <a:cubicBezTo>
                    <a:pt x="15812" y="9350"/>
                    <a:pt x="15814" y="9349"/>
                    <a:pt x="15815" y="9349"/>
                  </a:cubicBezTo>
                  <a:cubicBezTo>
                    <a:pt x="15699" y="9203"/>
                    <a:pt x="15649" y="9009"/>
                    <a:pt x="15593" y="8826"/>
                  </a:cubicBezTo>
                  <a:cubicBezTo>
                    <a:pt x="15564" y="8893"/>
                    <a:pt x="15399" y="9306"/>
                    <a:pt x="15371" y="9375"/>
                  </a:cubicBezTo>
                  <a:cubicBezTo>
                    <a:pt x="15411" y="9351"/>
                    <a:pt x="15491" y="9292"/>
                    <a:pt x="15500" y="9286"/>
                  </a:cubicBezTo>
                  <a:lnTo>
                    <a:pt x="15500" y="9286"/>
                  </a:lnTo>
                  <a:cubicBezTo>
                    <a:pt x="15489" y="9310"/>
                    <a:pt x="15399" y="9531"/>
                    <a:pt x="15315" y="9715"/>
                  </a:cubicBezTo>
                  <a:lnTo>
                    <a:pt x="15315" y="9716"/>
                  </a:lnTo>
                  <a:cubicBezTo>
                    <a:pt x="15307" y="9730"/>
                    <a:pt x="15300" y="9746"/>
                    <a:pt x="15293" y="9762"/>
                  </a:cubicBezTo>
                  <a:cubicBezTo>
                    <a:pt x="15267" y="9696"/>
                    <a:pt x="15239" y="9629"/>
                    <a:pt x="15207" y="9566"/>
                  </a:cubicBezTo>
                  <a:lnTo>
                    <a:pt x="15207" y="9566"/>
                  </a:lnTo>
                  <a:cubicBezTo>
                    <a:pt x="15242" y="9617"/>
                    <a:pt x="15276" y="9666"/>
                    <a:pt x="15315" y="9716"/>
                  </a:cubicBezTo>
                  <a:cubicBezTo>
                    <a:pt x="15279" y="9629"/>
                    <a:pt x="15254" y="9537"/>
                    <a:pt x="15220" y="9451"/>
                  </a:cubicBezTo>
                  <a:cubicBezTo>
                    <a:pt x="15200" y="9401"/>
                    <a:pt x="15186" y="9343"/>
                    <a:pt x="15170" y="9293"/>
                  </a:cubicBezTo>
                  <a:cubicBezTo>
                    <a:pt x="15163" y="9268"/>
                    <a:pt x="15147" y="9172"/>
                    <a:pt x="15126" y="9157"/>
                  </a:cubicBezTo>
                  <a:lnTo>
                    <a:pt x="15126" y="9157"/>
                  </a:lnTo>
                  <a:cubicBezTo>
                    <a:pt x="15156" y="9179"/>
                    <a:pt x="15215" y="9265"/>
                    <a:pt x="15250" y="9265"/>
                  </a:cubicBezTo>
                  <a:cubicBezTo>
                    <a:pt x="15251" y="9265"/>
                    <a:pt x="15252" y="9265"/>
                    <a:pt x="15253" y="9265"/>
                  </a:cubicBezTo>
                  <a:cubicBezTo>
                    <a:pt x="15138" y="9120"/>
                    <a:pt x="15088" y="8923"/>
                    <a:pt x="15032" y="8741"/>
                  </a:cubicBezTo>
                  <a:cubicBezTo>
                    <a:pt x="15004" y="8809"/>
                    <a:pt x="14839" y="9222"/>
                    <a:pt x="14810" y="9289"/>
                  </a:cubicBezTo>
                  <a:cubicBezTo>
                    <a:pt x="14853" y="9265"/>
                    <a:pt x="14939" y="9199"/>
                    <a:pt x="14939" y="9199"/>
                  </a:cubicBezTo>
                  <a:lnTo>
                    <a:pt x="14939" y="9199"/>
                  </a:lnTo>
                  <a:cubicBezTo>
                    <a:pt x="14939" y="9199"/>
                    <a:pt x="14783" y="9576"/>
                    <a:pt x="14688" y="9773"/>
                  </a:cubicBezTo>
                  <a:cubicBezTo>
                    <a:pt x="14769" y="9725"/>
                    <a:pt x="14832" y="9640"/>
                    <a:pt x="14832" y="9640"/>
                  </a:cubicBezTo>
                  <a:lnTo>
                    <a:pt x="14832" y="9640"/>
                  </a:lnTo>
                  <a:cubicBezTo>
                    <a:pt x="14832" y="9640"/>
                    <a:pt x="14787" y="9812"/>
                    <a:pt x="14723" y="9999"/>
                  </a:cubicBezTo>
                  <a:lnTo>
                    <a:pt x="14723" y="9999"/>
                  </a:lnTo>
                  <a:cubicBezTo>
                    <a:pt x="14716" y="9989"/>
                    <a:pt x="14710" y="9979"/>
                    <a:pt x="14704" y="9967"/>
                  </a:cubicBezTo>
                  <a:lnTo>
                    <a:pt x="14704" y="9967"/>
                  </a:lnTo>
                  <a:cubicBezTo>
                    <a:pt x="14710" y="9979"/>
                    <a:pt x="14716" y="9992"/>
                    <a:pt x="14721" y="10005"/>
                  </a:cubicBezTo>
                  <a:lnTo>
                    <a:pt x="14721" y="10005"/>
                  </a:lnTo>
                  <a:cubicBezTo>
                    <a:pt x="14722" y="10003"/>
                    <a:pt x="14722" y="10001"/>
                    <a:pt x="14723" y="9999"/>
                  </a:cubicBezTo>
                  <a:lnTo>
                    <a:pt x="14723" y="9999"/>
                  </a:lnTo>
                  <a:cubicBezTo>
                    <a:pt x="14733" y="10012"/>
                    <a:pt x="14744" y="10025"/>
                    <a:pt x="14753" y="10039"/>
                  </a:cubicBezTo>
                  <a:cubicBezTo>
                    <a:pt x="14749" y="10046"/>
                    <a:pt x="14747" y="10054"/>
                    <a:pt x="14746" y="10061"/>
                  </a:cubicBezTo>
                  <a:cubicBezTo>
                    <a:pt x="14737" y="10043"/>
                    <a:pt x="14729" y="10024"/>
                    <a:pt x="14721" y="10005"/>
                  </a:cubicBezTo>
                  <a:lnTo>
                    <a:pt x="14721" y="10005"/>
                  </a:lnTo>
                  <a:cubicBezTo>
                    <a:pt x="14718" y="10014"/>
                    <a:pt x="14715" y="10023"/>
                    <a:pt x="14711" y="10033"/>
                  </a:cubicBezTo>
                  <a:cubicBezTo>
                    <a:pt x="14695" y="9983"/>
                    <a:pt x="14677" y="9932"/>
                    <a:pt x="14660" y="9884"/>
                  </a:cubicBezTo>
                  <a:cubicBezTo>
                    <a:pt x="14638" y="9834"/>
                    <a:pt x="14625" y="9779"/>
                    <a:pt x="14609" y="9726"/>
                  </a:cubicBezTo>
                  <a:cubicBezTo>
                    <a:pt x="14602" y="9702"/>
                    <a:pt x="14587" y="9604"/>
                    <a:pt x="14567" y="9590"/>
                  </a:cubicBezTo>
                  <a:lnTo>
                    <a:pt x="14567" y="9590"/>
                  </a:lnTo>
                  <a:cubicBezTo>
                    <a:pt x="14595" y="9611"/>
                    <a:pt x="14654" y="9698"/>
                    <a:pt x="14690" y="9698"/>
                  </a:cubicBezTo>
                  <a:cubicBezTo>
                    <a:pt x="14691" y="9698"/>
                    <a:pt x="14693" y="9698"/>
                    <a:pt x="14694" y="9697"/>
                  </a:cubicBezTo>
                  <a:cubicBezTo>
                    <a:pt x="14594" y="9574"/>
                    <a:pt x="14544" y="9415"/>
                    <a:pt x="14495" y="9256"/>
                  </a:cubicBezTo>
                  <a:lnTo>
                    <a:pt x="14495" y="9252"/>
                  </a:lnTo>
                  <a:cubicBezTo>
                    <a:pt x="14488" y="9224"/>
                    <a:pt x="14480" y="9200"/>
                    <a:pt x="14473" y="9173"/>
                  </a:cubicBezTo>
                  <a:cubicBezTo>
                    <a:pt x="14446" y="9242"/>
                    <a:pt x="14280" y="9653"/>
                    <a:pt x="14253" y="9723"/>
                  </a:cubicBezTo>
                  <a:cubicBezTo>
                    <a:pt x="14294" y="9696"/>
                    <a:pt x="14382" y="9630"/>
                    <a:pt x="14382" y="9630"/>
                  </a:cubicBezTo>
                  <a:lnTo>
                    <a:pt x="14382" y="9630"/>
                  </a:lnTo>
                  <a:cubicBezTo>
                    <a:pt x="14382" y="9630"/>
                    <a:pt x="14225" y="10010"/>
                    <a:pt x="14131" y="10205"/>
                  </a:cubicBezTo>
                  <a:cubicBezTo>
                    <a:pt x="14211" y="10156"/>
                    <a:pt x="14274" y="10074"/>
                    <a:pt x="14274" y="10074"/>
                  </a:cubicBezTo>
                  <a:lnTo>
                    <a:pt x="14274" y="10074"/>
                  </a:lnTo>
                  <a:cubicBezTo>
                    <a:pt x="14274" y="10074"/>
                    <a:pt x="14243" y="10194"/>
                    <a:pt x="14195" y="10342"/>
                  </a:cubicBezTo>
                  <a:lnTo>
                    <a:pt x="14195" y="10342"/>
                  </a:lnTo>
                  <a:cubicBezTo>
                    <a:pt x="14182" y="10324"/>
                    <a:pt x="14169" y="10306"/>
                    <a:pt x="14158" y="10288"/>
                  </a:cubicBezTo>
                  <a:lnTo>
                    <a:pt x="14158" y="10288"/>
                  </a:lnTo>
                  <a:cubicBezTo>
                    <a:pt x="14169" y="10313"/>
                    <a:pt x="14178" y="10337"/>
                    <a:pt x="14188" y="10361"/>
                  </a:cubicBezTo>
                  <a:lnTo>
                    <a:pt x="14188" y="10361"/>
                  </a:lnTo>
                  <a:cubicBezTo>
                    <a:pt x="14191" y="10355"/>
                    <a:pt x="14193" y="10348"/>
                    <a:pt x="14195" y="10342"/>
                  </a:cubicBezTo>
                  <a:lnTo>
                    <a:pt x="14195" y="10342"/>
                  </a:lnTo>
                  <a:cubicBezTo>
                    <a:pt x="14202" y="10351"/>
                    <a:pt x="14209" y="10361"/>
                    <a:pt x="14215" y="10370"/>
                  </a:cubicBezTo>
                  <a:cubicBezTo>
                    <a:pt x="14208" y="10372"/>
                    <a:pt x="14202" y="10375"/>
                    <a:pt x="14195" y="10377"/>
                  </a:cubicBezTo>
                  <a:cubicBezTo>
                    <a:pt x="14193" y="10372"/>
                    <a:pt x="14191" y="10366"/>
                    <a:pt x="14188" y="10361"/>
                  </a:cubicBezTo>
                  <a:lnTo>
                    <a:pt x="14188" y="10361"/>
                  </a:lnTo>
                  <a:cubicBezTo>
                    <a:pt x="14186" y="10369"/>
                    <a:pt x="14184" y="10376"/>
                    <a:pt x="14181" y="10384"/>
                  </a:cubicBezTo>
                  <a:cubicBezTo>
                    <a:pt x="14159" y="10324"/>
                    <a:pt x="14139" y="10262"/>
                    <a:pt x="14116" y="10203"/>
                  </a:cubicBezTo>
                  <a:cubicBezTo>
                    <a:pt x="14095" y="10153"/>
                    <a:pt x="14082" y="10097"/>
                    <a:pt x="14066" y="10046"/>
                  </a:cubicBezTo>
                  <a:cubicBezTo>
                    <a:pt x="14059" y="10020"/>
                    <a:pt x="14044" y="9928"/>
                    <a:pt x="14025" y="9912"/>
                  </a:cubicBezTo>
                  <a:lnTo>
                    <a:pt x="14025" y="9912"/>
                  </a:lnTo>
                  <a:cubicBezTo>
                    <a:pt x="14054" y="9934"/>
                    <a:pt x="14111" y="10017"/>
                    <a:pt x="14147" y="10017"/>
                  </a:cubicBezTo>
                  <a:cubicBezTo>
                    <a:pt x="14148" y="10017"/>
                    <a:pt x="14150" y="10017"/>
                    <a:pt x="14151" y="10017"/>
                  </a:cubicBezTo>
                  <a:cubicBezTo>
                    <a:pt x="14035" y="9872"/>
                    <a:pt x="13985" y="9679"/>
                    <a:pt x="13929" y="9494"/>
                  </a:cubicBezTo>
                  <a:cubicBezTo>
                    <a:pt x="13900" y="9561"/>
                    <a:pt x="13735" y="9974"/>
                    <a:pt x="13707" y="10044"/>
                  </a:cubicBezTo>
                  <a:cubicBezTo>
                    <a:pt x="13745" y="10018"/>
                    <a:pt x="13827" y="9961"/>
                    <a:pt x="13836" y="9955"/>
                  </a:cubicBezTo>
                  <a:lnTo>
                    <a:pt x="13836" y="9955"/>
                  </a:lnTo>
                  <a:cubicBezTo>
                    <a:pt x="13824" y="9984"/>
                    <a:pt x="13725" y="10216"/>
                    <a:pt x="13642" y="10402"/>
                  </a:cubicBezTo>
                  <a:lnTo>
                    <a:pt x="13642" y="10402"/>
                  </a:lnTo>
                  <a:cubicBezTo>
                    <a:pt x="13639" y="10399"/>
                    <a:pt x="13636" y="10395"/>
                    <a:pt x="13633" y="10391"/>
                  </a:cubicBezTo>
                  <a:lnTo>
                    <a:pt x="13633" y="10391"/>
                  </a:lnTo>
                  <a:cubicBezTo>
                    <a:pt x="13636" y="10396"/>
                    <a:pt x="13638" y="10401"/>
                    <a:pt x="13640" y="10406"/>
                  </a:cubicBezTo>
                  <a:lnTo>
                    <a:pt x="13640" y="10406"/>
                  </a:lnTo>
                  <a:cubicBezTo>
                    <a:pt x="13641" y="10405"/>
                    <a:pt x="13641" y="10404"/>
                    <a:pt x="13642" y="10402"/>
                  </a:cubicBezTo>
                  <a:lnTo>
                    <a:pt x="13642" y="10402"/>
                  </a:lnTo>
                  <a:cubicBezTo>
                    <a:pt x="13650" y="10413"/>
                    <a:pt x="13658" y="10424"/>
                    <a:pt x="13666" y="10434"/>
                  </a:cubicBezTo>
                  <a:cubicBezTo>
                    <a:pt x="13664" y="10441"/>
                    <a:pt x="13659" y="10447"/>
                    <a:pt x="13658" y="10454"/>
                  </a:cubicBezTo>
                  <a:cubicBezTo>
                    <a:pt x="13652" y="10438"/>
                    <a:pt x="13647" y="10422"/>
                    <a:pt x="13640" y="10406"/>
                  </a:cubicBezTo>
                  <a:lnTo>
                    <a:pt x="13640" y="10406"/>
                  </a:lnTo>
                  <a:cubicBezTo>
                    <a:pt x="13639" y="10408"/>
                    <a:pt x="13639" y="10409"/>
                    <a:pt x="13638" y="10411"/>
                  </a:cubicBezTo>
                  <a:cubicBezTo>
                    <a:pt x="13609" y="10335"/>
                    <a:pt x="13579" y="10262"/>
                    <a:pt x="13545" y="10190"/>
                  </a:cubicBezTo>
                  <a:lnTo>
                    <a:pt x="13545" y="10190"/>
                  </a:lnTo>
                  <a:cubicBezTo>
                    <a:pt x="13579" y="10245"/>
                    <a:pt x="13615" y="10297"/>
                    <a:pt x="13652" y="10345"/>
                  </a:cubicBezTo>
                  <a:cubicBezTo>
                    <a:pt x="13616" y="10255"/>
                    <a:pt x="13592" y="10162"/>
                    <a:pt x="13557" y="10074"/>
                  </a:cubicBezTo>
                  <a:cubicBezTo>
                    <a:pt x="13536" y="10024"/>
                    <a:pt x="13522" y="9968"/>
                    <a:pt x="13507" y="9917"/>
                  </a:cubicBezTo>
                  <a:cubicBezTo>
                    <a:pt x="13500" y="9891"/>
                    <a:pt x="13485" y="9796"/>
                    <a:pt x="13463" y="9781"/>
                  </a:cubicBezTo>
                  <a:lnTo>
                    <a:pt x="13463" y="9781"/>
                  </a:lnTo>
                  <a:cubicBezTo>
                    <a:pt x="13494" y="9802"/>
                    <a:pt x="13552" y="9888"/>
                    <a:pt x="13587" y="9888"/>
                  </a:cubicBezTo>
                  <a:cubicBezTo>
                    <a:pt x="13588" y="9888"/>
                    <a:pt x="13589" y="9888"/>
                    <a:pt x="13590" y="9888"/>
                  </a:cubicBezTo>
                  <a:cubicBezTo>
                    <a:pt x="13476" y="9743"/>
                    <a:pt x="13426" y="9550"/>
                    <a:pt x="13370" y="9365"/>
                  </a:cubicBezTo>
                  <a:cubicBezTo>
                    <a:pt x="13341" y="9432"/>
                    <a:pt x="13176" y="9845"/>
                    <a:pt x="13148" y="9915"/>
                  </a:cubicBezTo>
                  <a:cubicBezTo>
                    <a:pt x="13186" y="9889"/>
                    <a:pt x="13265" y="9831"/>
                    <a:pt x="13275" y="9825"/>
                  </a:cubicBezTo>
                  <a:lnTo>
                    <a:pt x="13275" y="9825"/>
                  </a:lnTo>
                  <a:cubicBezTo>
                    <a:pt x="13262" y="9858"/>
                    <a:pt x="13155" y="10113"/>
                    <a:pt x="13069" y="10305"/>
                  </a:cubicBezTo>
                  <a:cubicBezTo>
                    <a:pt x="13063" y="10292"/>
                    <a:pt x="13060" y="10281"/>
                    <a:pt x="13054" y="10268"/>
                  </a:cubicBezTo>
                  <a:cubicBezTo>
                    <a:pt x="13034" y="10218"/>
                    <a:pt x="13020" y="10162"/>
                    <a:pt x="13004" y="10110"/>
                  </a:cubicBezTo>
                  <a:cubicBezTo>
                    <a:pt x="12996" y="10084"/>
                    <a:pt x="12978" y="9988"/>
                    <a:pt x="12960" y="9974"/>
                  </a:cubicBezTo>
                  <a:lnTo>
                    <a:pt x="12960" y="9974"/>
                  </a:lnTo>
                  <a:cubicBezTo>
                    <a:pt x="12989" y="9995"/>
                    <a:pt x="13046" y="10082"/>
                    <a:pt x="13082" y="10082"/>
                  </a:cubicBezTo>
                  <a:cubicBezTo>
                    <a:pt x="13083" y="10082"/>
                    <a:pt x="13085" y="10082"/>
                    <a:pt x="13086" y="10082"/>
                  </a:cubicBezTo>
                  <a:cubicBezTo>
                    <a:pt x="12971" y="9937"/>
                    <a:pt x="12920" y="9743"/>
                    <a:pt x="12864" y="9558"/>
                  </a:cubicBezTo>
                  <a:cubicBezTo>
                    <a:pt x="12838" y="9626"/>
                    <a:pt x="12670" y="10039"/>
                    <a:pt x="12645" y="10109"/>
                  </a:cubicBezTo>
                  <a:cubicBezTo>
                    <a:pt x="12688" y="10082"/>
                    <a:pt x="12773" y="10016"/>
                    <a:pt x="12774" y="10016"/>
                  </a:cubicBezTo>
                  <a:lnTo>
                    <a:pt x="12774" y="10016"/>
                  </a:lnTo>
                  <a:cubicBezTo>
                    <a:pt x="12773" y="10016"/>
                    <a:pt x="12626" y="10370"/>
                    <a:pt x="12530" y="10570"/>
                  </a:cubicBezTo>
                  <a:cubicBezTo>
                    <a:pt x="12513" y="10526"/>
                    <a:pt x="12501" y="10477"/>
                    <a:pt x="12487" y="10434"/>
                  </a:cubicBezTo>
                  <a:cubicBezTo>
                    <a:pt x="12480" y="10410"/>
                    <a:pt x="12463" y="10312"/>
                    <a:pt x="12441" y="10298"/>
                  </a:cubicBezTo>
                  <a:lnTo>
                    <a:pt x="12441" y="10298"/>
                  </a:lnTo>
                  <a:cubicBezTo>
                    <a:pt x="12473" y="10319"/>
                    <a:pt x="12530" y="10404"/>
                    <a:pt x="12565" y="10404"/>
                  </a:cubicBezTo>
                  <a:cubicBezTo>
                    <a:pt x="12566" y="10404"/>
                    <a:pt x="12567" y="10404"/>
                    <a:pt x="12569" y="10404"/>
                  </a:cubicBezTo>
                  <a:cubicBezTo>
                    <a:pt x="12454" y="10259"/>
                    <a:pt x="12404" y="10066"/>
                    <a:pt x="12348" y="9881"/>
                  </a:cubicBezTo>
                  <a:cubicBezTo>
                    <a:pt x="12319" y="9948"/>
                    <a:pt x="12154" y="10361"/>
                    <a:pt x="12126" y="10428"/>
                  </a:cubicBezTo>
                  <a:cubicBezTo>
                    <a:pt x="12166" y="10405"/>
                    <a:pt x="12245" y="10347"/>
                    <a:pt x="12253" y="10340"/>
                  </a:cubicBezTo>
                  <a:lnTo>
                    <a:pt x="12253" y="10340"/>
                  </a:lnTo>
                  <a:cubicBezTo>
                    <a:pt x="12246" y="10360"/>
                    <a:pt x="12180" y="10522"/>
                    <a:pt x="12108" y="10681"/>
                  </a:cubicBezTo>
                  <a:lnTo>
                    <a:pt x="12108" y="10681"/>
                  </a:lnTo>
                  <a:cubicBezTo>
                    <a:pt x="12101" y="10675"/>
                    <a:pt x="12095" y="10671"/>
                    <a:pt x="12090" y="10668"/>
                  </a:cubicBezTo>
                  <a:lnTo>
                    <a:pt x="12090" y="10668"/>
                  </a:lnTo>
                  <a:cubicBezTo>
                    <a:pt x="12095" y="10671"/>
                    <a:pt x="12100" y="10678"/>
                    <a:pt x="12104" y="10689"/>
                  </a:cubicBezTo>
                  <a:lnTo>
                    <a:pt x="12104" y="10689"/>
                  </a:lnTo>
                  <a:cubicBezTo>
                    <a:pt x="12105" y="10686"/>
                    <a:pt x="12107" y="10684"/>
                    <a:pt x="12108" y="10681"/>
                  </a:cubicBezTo>
                  <a:lnTo>
                    <a:pt x="12108" y="10681"/>
                  </a:lnTo>
                  <a:cubicBezTo>
                    <a:pt x="12118" y="10691"/>
                    <a:pt x="12128" y="10703"/>
                    <a:pt x="12139" y="10714"/>
                  </a:cubicBezTo>
                  <a:cubicBezTo>
                    <a:pt x="12131" y="10726"/>
                    <a:pt x="12127" y="10738"/>
                    <a:pt x="12123" y="10749"/>
                  </a:cubicBezTo>
                  <a:cubicBezTo>
                    <a:pt x="12118" y="10728"/>
                    <a:pt x="12111" y="10705"/>
                    <a:pt x="12104" y="10689"/>
                  </a:cubicBezTo>
                  <a:lnTo>
                    <a:pt x="12104" y="10689"/>
                  </a:lnTo>
                  <a:cubicBezTo>
                    <a:pt x="12101" y="10695"/>
                    <a:pt x="12099" y="10702"/>
                    <a:pt x="12096" y="10708"/>
                  </a:cubicBezTo>
                  <a:cubicBezTo>
                    <a:pt x="12024" y="10579"/>
                    <a:pt x="11981" y="10428"/>
                    <a:pt x="11938" y="10284"/>
                  </a:cubicBezTo>
                  <a:cubicBezTo>
                    <a:pt x="11911" y="10352"/>
                    <a:pt x="11744" y="10764"/>
                    <a:pt x="11717" y="10833"/>
                  </a:cubicBezTo>
                  <a:cubicBezTo>
                    <a:pt x="11757" y="10808"/>
                    <a:pt x="11836" y="10749"/>
                    <a:pt x="11845" y="10744"/>
                  </a:cubicBezTo>
                  <a:lnTo>
                    <a:pt x="11845" y="10744"/>
                  </a:lnTo>
                  <a:cubicBezTo>
                    <a:pt x="11829" y="10782"/>
                    <a:pt x="11703" y="11085"/>
                    <a:pt x="11613" y="11277"/>
                  </a:cubicBezTo>
                  <a:cubicBezTo>
                    <a:pt x="11603" y="11245"/>
                    <a:pt x="11593" y="11214"/>
                    <a:pt x="11580" y="11185"/>
                  </a:cubicBezTo>
                  <a:cubicBezTo>
                    <a:pt x="11558" y="11135"/>
                    <a:pt x="11545" y="11078"/>
                    <a:pt x="11529" y="11027"/>
                  </a:cubicBezTo>
                  <a:cubicBezTo>
                    <a:pt x="11522" y="11002"/>
                    <a:pt x="11507" y="10906"/>
                    <a:pt x="11486" y="10891"/>
                  </a:cubicBezTo>
                  <a:lnTo>
                    <a:pt x="11486" y="10891"/>
                  </a:lnTo>
                  <a:cubicBezTo>
                    <a:pt x="11516" y="10912"/>
                    <a:pt x="11575" y="10999"/>
                    <a:pt x="11611" y="10999"/>
                  </a:cubicBezTo>
                  <a:cubicBezTo>
                    <a:pt x="11612" y="10999"/>
                    <a:pt x="11613" y="10999"/>
                    <a:pt x="11614" y="10999"/>
                  </a:cubicBezTo>
                  <a:cubicBezTo>
                    <a:pt x="11498" y="10854"/>
                    <a:pt x="11448" y="10661"/>
                    <a:pt x="11392" y="10476"/>
                  </a:cubicBezTo>
                  <a:cubicBezTo>
                    <a:pt x="11363" y="10543"/>
                    <a:pt x="11198" y="10956"/>
                    <a:pt x="11171" y="11023"/>
                  </a:cubicBezTo>
                  <a:cubicBezTo>
                    <a:pt x="11208" y="11000"/>
                    <a:pt x="11290" y="10941"/>
                    <a:pt x="11299" y="10936"/>
                  </a:cubicBezTo>
                  <a:lnTo>
                    <a:pt x="11299" y="10936"/>
                  </a:lnTo>
                  <a:cubicBezTo>
                    <a:pt x="11286" y="10966"/>
                    <a:pt x="11180" y="11217"/>
                    <a:pt x="11094" y="11409"/>
                  </a:cubicBezTo>
                  <a:cubicBezTo>
                    <a:pt x="11078" y="11445"/>
                    <a:pt x="11062" y="11477"/>
                    <a:pt x="11048" y="11508"/>
                  </a:cubicBezTo>
                  <a:cubicBezTo>
                    <a:pt x="11069" y="11495"/>
                    <a:pt x="11092" y="11477"/>
                    <a:pt x="11112" y="11459"/>
                  </a:cubicBezTo>
                  <a:cubicBezTo>
                    <a:pt x="11151" y="11423"/>
                    <a:pt x="11183" y="11387"/>
                    <a:pt x="11191" y="11379"/>
                  </a:cubicBezTo>
                  <a:lnTo>
                    <a:pt x="11191" y="11379"/>
                  </a:lnTo>
                  <a:cubicBezTo>
                    <a:pt x="11187" y="11394"/>
                    <a:pt x="11170" y="11459"/>
                    <a:pt x="11142" y="11546"/>
                  </a:cubicBezTo>
                  <a:cubicBezTo>
                    <a:pt x="11135" y="11572"/>
                    <a:pt x="11127" y="11601"/>
                    <a:pt x="11118" y="11631"/>
                  </a:cubicBezTo>
                  <a:cubicBezTo>
                    <a:pt x="11111" y="11652"/>
                    <a:pt x="11104" y="11672"/>
                    <a:pt x="11097" y="11695"/>
                  </a:cubicBezTo>
                  <a:cubicBezTo>
                    <a:pt x="11092" y="11703"/>
                    <a:pt x="11091" y="11711"/>
                    <a:pt x="11089" y="11718"/>
                  </a:cubicBezTo>
                  <a:cubicBezTo>
                    <a:pt x="11087" y="11721"/>
                    <a:pt x="11084" y="11721"/>
                    <a:pt x="11082" y="11723"/>
                  </a:cubicBezTo>
                  <a:cubicBezTo>
                    <a:pt x="11079" y="11721"/>
                    <a:pt x="11079" y="11718"/>
                    <a:pt x="11079" y="11717"/>
                  </a:cubicBezTo>
                  <a:cubicBezTo>
                    <a:pt x="11039" y="11632"/>
                    <a:pt x="11001" y="11588"/>
                    <a:pt x="10976" y="11493"/>
                  </a:cubicBezTo>
                  <a:lnTo>
                    <a:pt x="10976" y="11493"/>
                  </a:lnTo>
                  <a:cubicBezTo>
                    <a:pt x="10992" y="11515"/>
                    <a:pt x="11018" y="11536"/>
                    <a:pt x="11039" y="11551"/>
                  </a:cubicBezTo>
                  <a:cubicBezTo>
                    <a:pt x="11048" y="11556"/>
                    <a:pt x="11055" y="11559"/>
                    <a:pt x="11061" y="11563"/>
                  </a:cubicBezTo>
                  <a:cubicBezTo>
                    <a:pt x="11068" y="11566"/>
                    <a:pt x="11069" y="11571"/>
                    <a:pt x="11072" y="11571"/>
                  </a:cubicBezTo>
                  <a:cubicBezTo>
                    <a:pt x="11058" y="11546"/>
                    <a:pt x="10942" y="11363"/>
                    <a:pt x="10885" y="11278"/>
                  </a:cubicBezTo>
                  <a:lnTo>
                    <a:pt x="10885" y="11278"/>
                  </a:lnTo>
                  <a:cubicBezTo>
                    <a:pt x="10928" y="11288"/>
                    <a:pt x="10965" y="11314"/>
                    <a:pt x="11005" y="11341"/>
                  </a:cubicBezTo>
                  <a:cubicBezTo>
                    <a:pt x="10960" y="11310"/>
                    <a:pt x="10922" y="11230"/>
                    <a:pt x="10897" y="11179"/>
                  </a:cubicBezTo>
                  <a:cubicBezTo>
                    <a:pt x="10872" y="11122"/>
                    <a:pt x="10843" y="11069"/>
                    <a:pt x="10819" y="11012"/>
                  </a:cubicBezTo>
                  <a:cubicBezTo>
                    <a:pt x="10797" y="11073"/>
                    <a:pt x="10776" y="11136"/>
                    <a:pt x="10750" y="11198"/>
                  </a:cubicBezTo>
                  <a:cubicBezTo>
                    <a:pt x="10743" y="11217"/>
                    <a:pt x="10733" y="11234"/>
                    <a:pt x="10725" y="11251"/>
                  </a:cubicBezTo>
                  <a:cubicBezTo>
                    <a:pt x="10720" y="11260"/>
                    <a:pt x="10717" y="11273"/>
                    <a:pt x="10711" y="11281"/>
                  </a:cubicBezTo>
                  <a:cubicBezTo>
                    <a:pt x="10702" y="11301"/>
                    <a:pt x="10671" y="11343"/>
                    <a:pt x="10671" y="11364"/>
                  </a:cubicBezTo>
                  <a:cubicBezTo>
                    <a:pt x="10691" y="11351"/>
                    <a:pt x="10710" y="11338"/>
                    <a:pt x="10728" y="11327"/>
                  </a:cubicBezTo>
                  <a:lnTo>
                    <a:pt x="10728" y="11327"/>
                  </a:lnTo>
                  <a:cubicBezTo>
                    <a:pt x="10705" y="11374"/>
                    <a:pt x="10681" y="11423"/>
                    <a:pt x="10655" y="11472"/>
                  </a:cubicBezTo>
                  <a:cubicBezTo>
                    <a:pt x="10641" y="11499"/>
                    <a:pt x="10624" y="11523"/>
                    <a:pt x="10606" y="11552"/>
                  </a:cubicBezTo>
                  <a:lnTo>
                    <a:pt x="10596" y="11574"/>
                  </a:lnTo>
                  <a:cubicBezTo>
                    <a:pt x="10589" y="11585"/>
                    <a:pt x="10585" y="11595"/>
                    <a:pt x="10581" y="11609"/>
                  </a:cubicBezTo>
                  <a:cubicBezTo>
                    <a:pt x="10591" y="11604"/>
                    <a:pt x="10602" y="11599"/>
                    <a:pt x="10612" y="11592"/>
                  </a:cubicBezTo>
                  <a:cubicBezTo>
                    <a:pt x="10616" y="11589"/>
                    <a:pt x="10618" y="11588"/>
                    <a:pt x="10619" y="11586"/>
                  </a:cubicBezTo>
                  <a:lnTo>
                    <a:pt x="10647" y="11565"/>
                  </a:lnTo>
                  <a:lnTo>
                    <a:pt x="10647" y="11565"/>
                  </a:lnTo>
                  <a:cubicBezTo>
                    <a:pt x="10639" y="11578"/>
                    <a:pt x="10632" y="11592"/>
                    <a:pt x="10625" y="11606"/>
                  </a:cubicBezTo>
                  <a:lnTo>
                    <a:pt x="10624" y="11608"/>
                  </a:lnTo>
                  <a:cubicBezTo>
                    <a:pt x="10615" y="11625"/>
                    <a:pt x="10605" y="11643"/>
                    <a:pt x="10596" y="11661"/>
                  </a:cubicBezTo>
                  <a:lnTo>
                    <a:pt x="10596" y="11661"/>
                  </a:lnTo>
                  <a:cubicBezTo>
                    <a:pt x="10593" y="11657"/>
                    <a:pt x="10590" y="11653"/>
                    <a:pt x="10588" y="11649"/>
                  </a:cubicBezTo>
                  <a:lnTo>
                    <a:pt x="10588" y="11649"/>
                  </a:lnTo>
                  <a:cubicBezTo>
                    <a:pt x="10589" y="11656"/>
                    <a:pt x="10591" y="11662"/>
                    <a:pt x="10592" y="11668"/>
                  </a:cubicBezTo>
                  <a:lnTo>
                    <a:pt x="10592" y="11668"/>
                  </a:lnTo>
                  <a:cubicBezTo>
                    <a:pt x="10594" y="11665"/>
                    <a:pt x="10595" y="11663"/>
                    <a:pt x="10596" y="11661"/>
                  </a:cubicBezTo>
                  <a:lnTo>
                    <a:pt x="10596" y="11661"/>
                  </a:lnTo>
                  <a:cubicBezTo>
                    <a:pt x="10606" y="11672"/>
                    <a:pt x="10618" y="11683"/>
                    <a:pt x="10631" y="11692"/>
                  </a:cubicBezTo>
                  <a:cubicBezTo>
                    <a:pt x="10625" y="11703"/>
                    <a:pt x="10619" y="11714"/>
                    <a:pt x="10614" y="11727"/>
                  </a:cubicBezTo>
                  <a:cubicBezTo>
                    <a:pt x="10606" y="11710"/>
                    <a:pt x="10599" y="11690"/>
                    <a:pt x="10592" y="11668"/>
                  </a:cubicBezTo>
                  <a:lnTo>
                    <a:pt x="10592" y="11668"/>
                  </a:lnTo>
                  <a:cubicBezTo>
                    <a:pt x="10587" y="11677"/>
                    <a:pt x="10582" y="11687"/>
                    <a:pt x="10578" y="11697"/>
                  </a:cubicBezTo>
                  <a:cubicBezTo>
                    <a:pt x="10571" y="11687"/>
                    <a:pt x="10563" y="11675"/>
                    <a:pt x="10556" y="11661"/>
                  </a:cubicBezTo>
                  <a:cubicBezTo>
                    <a:pt x="10516" y="11596"/>
                    <a:pt x="10463" y="11513"/>
                    <a:pt x="10430" y="11467"/>
                  </a:cubicBezTo>
                  <a:lnTo>
                    <a:pt x="10430" y="11467"/>
                  </a:lnTo>
                  <a:cubicBezTo>
                    <a:pt x="10447" y="11473"/>
                    <a:pt x="10466" y="11479"/>
                    <a:pt x="10480" y="11488"/>
                  </a:cubicBezTo>
                  <a:lnTo>
                    <a:pt x="10480" y="11489"/>
                  </a:lnTo>
                  <a:cubicBezTo>
                    <a:pt x="10502" y="11500"/>
                    <a:pt x="10523" y="11514"/>
                    <a:pt x="10543" y="11528"/>
                  </a:cubicBezTo>
                  <a:lnTo>
                    <a:pt x="10543" y="11528"/>
                  </a:lnTo>
                  <a:cubicBezTo>
                    <a:pt x="10511" y="11504"/>
                    <a:pt x="10482" y="11454"/>
                    <a:pt x="10462" y="11410"/>
                  </a:cubicBezTo>
                  <a:cubicBezTo>
                    <a:pt x="10455" y="11394"/>
                    <a:pt x="10447" y="11380"/>
                    <a:pt x="10440" y="11367"/>
                  </a:cubicBezTo>
                  <a:cubicBezTo>
                    <a:pt x="10416" y="11313"/>
                    <a:pt x="10387" y="11258"/>
                    <a:pt x="10361" y="11199"/>
                  </a:cubicBezTo>
                  <a:cubicBezTo>
                    <a:pt x="10340" y="11264"/>
                    <a:pt x="10318" y="11327"/>
                    <a:pt x="10294" y="11387"/>
                  </a:cubicBezTo>
                  <a:cubicBezTo>
                    <a:pt x="10281" y="11416"/>
                    <a:pt x="10267" y="11443"/>
                    <a:pt x="10254" y="11472"/>
                  </a:cubicBezTo>
                  <a:cubicBezTo>
                    <a:pt x="10245" y="11492"/>
                    <a:pt x="10215" y="11532"/>
                    <a:pt x="10215" y="11553"/>
                  </a:cubicBezTo>
                  <a:cubicBezTo>
                    <a:pt x="10234" y="11542"/>
                    <a:pt x="10252" y="11529"/>
                    <a:pt x="10273" y="11516"/>
                  </a:cubicBezTo>
                  <a:lnTo>
                    <a:pt x="10273" y="11516"/>
                  </a:lnTo>
                  <a:cubicBezTo>
                    <a:pt x="10248" y="11565"/>
                    <a:pt x="10224" y="11611"/>
                    <a:pt x="10198" y="11660"/>
                  </a:cubicBezTo>
                  <a:cubicBezTo>
                    <a:pt x="10175" y="11707"/>
                    <a:pt x="10141" y="11753"/>
                    <a:pt x="10123" y="11800"/>
                  </a:cubicBezTo>
                  <a:cubicBezTo>
                    <a:pt x="10146" y="11790"/>
                    <a:pt x="10169" y="11768"/>
                    <a:pt x="10189" y="11754"/>
                  </a:cubicBezTo>
                  <a:lnTo>
                    <a:pt x="10189" y="11754"/>
                  </a:lnTo>
                  <a:cubicBezTo>
                    <a:pt x="10154" y="11824"/>
                    <a:pt x="10119" y="11895"/>
                    <a:pt x="10083" y="11962"/>
                  </a:cubicBezTo>
                  <a:cubicBezTo>
                    <a:pt x="10076" y="11945"/>
                    <a:pt x="10073" y="11926"/>
                    <a:pt x="10065" y="11909"/>
                  </a:cubicBezTo>
                  <a:cubicBezTo>
                    <a:pt x="10043" y="11859"/>
                    <a:pt x="10030" y="11803"/>
                    <a:pt x="10015" y="11751"/>
                  </a:cubicBezTo>
                  <a:cubicBezTo>
                    <a:pt x="10005" y="11725"/>
                    <a:pt x="9989" y="11629"/>
                    <a:pt x="9969" y="11615"/>
                  </a:cubicBezTo>
                  <a:lnTo>
                    <a:pt x="9969" y="11615"/>
                  </a:lnTo>
                  <a:cubicBezTo>
                    <a:pt x="9987" y="11628"/>
                    <a:pt x="10017" y="11667"/>
                    <a:pt x="10046" y="11694"/>
                  </a:cubicBezTo>
                  <a:cubicBezTo>
                    <a:pt x="10064" y="11712"/>
                    <a:pt x="10079" y="11723"/>
                    <a:pt x="10092" y="11723"/>
                  </a:cubicBezTo>
                  <a:cubicBezTo>
                    <a:pt x="10093" y="11723"/>
                    <a:pt x="10095" y="11723"/>
                    <a:pt x="10096" y="11723"/>
                  </a:cubicBezTo>
                  <a:cubicBezTo>
                    <a:pt x="10069" y="11688"/>
                    <a:pt x="10046" y="11652"/>
                    <a:pt x="10026" y="11615"/>
                  </a:cubicBezTo>
                  <a:cubicBezTo>
                    <a:pt x="10017" y="11596"/>
                    <a:pt x="10007" y="11579"/>
                    <a:pt x="10000" y="11563"/>
                  </a:cubicBezTo>
                  <a:cubicBezTo>
                    <a:pt x="9947" y="11450"/>
                    <a:pt x="9911" y="11323"/>
                    <a:pt x="9876" y="11199"/>
                  </a:cubicBezTo>
                  <a:cubicBezTo>
                    <a:pt x="9850" y="11267"/>
                    <a:pt x="9682" y="11680"/>
                    <a:pt x="9656" y="11750"/>
                  </a:cubicBezTo>
                  <a:cubicBezTo>
                    <a:pt x="9699" y="11723"/>
                    <a:pt x="9785" y="11657"/>
                    <a:pt x="9785" y="11657"/>
                  </a:cubicBezTo>
                  <a:lnTo>
                    <a:pt x="9785" y="11657"/>
                  </a:lnTo>
                  <a:cubicBezTo>
                    <a:pt x="9785" y="11657"/>
                    <a:pt x="9638" y="12012"/>
                    <a:pt x="9542" y="12213"/>
                  </a:cubicBezTo>
                  <a:cubicBezTo>
                    <a:pt x="9524" y="12168"/>
                    <a:pt x="9513" y="12120"/>
                    <a:pt x="9499" y="12077"/>
                  </a:cubicBezTo>
                  <a:cubicBezTo>
                    <a:pt x="9491" y="12052"/>
                    <a:pt x="9474" y="11955"/>
                    <a:pt x="9453" y="11940"/>
                  </a:cubicBezTo>
                  <a:lnTo>
                    <a:pt x="9453" y="11940"/>
                  </a:lnTo>
                  <a:cubicBezTo>
                    <a:pt x="9485" y="11961"/>
                    <a:pt x="9542" y="12048"/>
                    <a:pt x="9577" y="12048"/>
                  </a:cubicBezTo>
                  <a:cubicBezTo>
                    <a:pt x="9578" y="12048"/>
                    <a:pt x="9579" y="12048"/>
                    <a:pt x="9580" y="12048"/>
                  </a:cubicBezTo>
                  <a:cubicBezTo>
                    <a:pt x="9466" y="11903"/>
                    <a:pt x="9415" y="11708"/>
                    <a:pt x="9360" y="11525"/>
                  </a:cubicBezTo>
                  <a:cubicBezTo>
                    <a:pt x="9345" y="11558"/>
                    <a:pt x="9301" y="11671"/>
                    <a:pt x="9256" y="11786"/>
                  </a:cubicBezTo>
                  <a:cubicBezTo>
                    <a:pt x="9206" y="11909"/>
                    <a:pt x="9152" y="12038"/>
                    <a:pt x="9137" y="12074"/>
                  </a:cubicBezTo>
                  <a:cubicBezTo>
                    <a:pt x="9178" y="12051"/>
                    <a:pt x="9256" y="11991"/>
                    <a:pt x="9265" y="11986"/>
                  </a:cubicBezTo>
                  <a:lnTo>
                    <a:pt x="9265" y="11986"/>
                  </a:lnTo>
                  <a:cubicBezTo>
                    <a:pt x="9256" y="12011"/>
                    <a:pt x="9170" y="12220"/>
                    <a:pt x="9087" y="12399"/>
                  </a:cubicBezTo>
                  <a:cubicBezTo>
                    <a:pt x="9083" y="12385"/>
                    <a:pt x="9079" y="12373"/>
                    <a:pt x="9071" y="12359"/>
                  </a:cubicBezTo>
                  <a:cubicBezTo>
                    <a:pt x="9071" y="12355"/>
                    <a:pt x="9070" y="12352"/>
                    <a:pt x="9069" y="12347"/>
                  </a:cubicBezTo>
                  <a:lnTo>
                    <a:pt x="9059" y="12325"/>
                  </a:lnTo>
                  <a:cubicBezTo>
                    <a:pt x="9049" y="12296"/>
                    <a:pt x="9037" y="12263"/>
                    <a:pt x="9028" y="12231"/>
                  </a:cubicBezTo>
                  <a:cubicBezTo>
                    <a:pt x="9026" y="12218"/>
                    <a:pt x="9021" y="12204"/>
                    <a:pt x="9018" y="12191"/>
                  </a:cubicBezTo>
                  <a:cubicBezTo>
                    <a:pt x="9016" y="12188"/>
                    <a:pt x="9016" y="12187"/>
                    <a:pt x="9014" y="12184"/>
                  </a:cubicBezTo>
                  <a:cubicBezTo>
                    <a:pt x="9013" y="12177"/>
                    <a:pt x="9011" y="12174"/>
                    <a:pt x="9008" y="12167"/>
                  </a:cubicBezTo>
                  <a:cubicBezTo>
                    <a:pt x="9001" y="12141"/>
                    <a:pt x="8985" y="12045"/>
                    <a:pt x="8964" y="12031"/>
                  </a:cubicBezTo>
                  <a:lnTo>
                    <a:pt x="8964" y="12031"/>
                  </a:lnTo>
                  <a:cubicBezTo>
                    <a:pt x="8985" y="12045"/>
                    <a:pt x="9018" y="12089"/>
                    <a:pt x="9049" y="12117"/>
                  </a:cubicBezTo>
                  <a:cubicBezTo>
                    <a:pt x="9063" y="12130"/>
                    <a:pt x="9078" y="12138"/>
                    <a:pt x="9089" y="12138"/>
                  </a:cubicBezTo>
                  <a:cubicBezTo>
                    <a:pt x="9090" y="12138"/>
                    <a:pt x="9091" y="12138"/>
                    <a:pt x="9092" y="12138"/>
                  </a:cubicBezTo>
                  <a:cubicBezTo>
                    <a:pt x="9080" y="12124"/>
                    <a:pt x="9070" y="12110"/>
                    <a:pt x="9061" y="12095"/>
                  </a:cubicBezTo>
                  <a:cubicBezTo>
                    <a:pt x="8968" y="11958"/>
                    <a:pt x="8921" y="11781"/>
                    <a:pt x="8869" y="11615"/>
                  </a:cubicBezTo>
                  <a:cubicBezTo>
                    <a:pt x="8861" y="11638"/>
                    <a:pt x="8834" y="11704"/>
                    <a:pt x="8803" y="11780"/>
                  </a:cubicBezTo>
                  <a:cubicBezTo>
                    <a:pt x="8798" y="11794"/>
                    <a:pt x="8792" y="11809"/>
                    <a:pt x="8785" y="11824"/>
                  </a:cubicBezTo>
                  <a:cubicBezTo>
                    <a:pt x="8785" y="11826"/>
                    <a:pt x="8783" y="11829"/>
                    <a:pt x="8782" y="11831"/>
                  </a:cubicBezTo>
                  <a:cubicBezTo>
                    <a:pt x="8729" y="11968"/>
                    <a:pt x="8664" y="12125"/>
                    <a:pt x="8649" y="12165"/>
                  </a:cubicBezTo>
                  <a:cubicBezTo>
                    <a:pt x="8692" y="12138"/>
                    <a:pt x="8778" y="12072"/>
                    <a:pt x="8778" y="12072"/>
                  </a:cubicBezTo>
                  <a:lnTo>
                    <a:pt x="8778" y="12072"/>
                  </a:lnTo>
                  <a:cubicBezTo>
                    <a:pt x="8778" y="12072"/>
                    <a:pt x="8621" y="12452"/>
                    <a:pt x="8527" y="12647"/>
                  </a:cubicBezTo>
                  <a:cubicBezTo>
                    <a:pt x="8607" y="12598"/>
                    <a:pt x="8670" y="12517"/>
                    <a:pt x="8670" y="12517"/>
                  </a:cubicBezTo>
                  <a:lnTo>
                    <a:pt x="8670" y="12517"/>
                  </a:lnTo>
                  <a:cubicBezTo>
                    <a:pt x="8670" y="12517"/>
                    <a:pt x="8650" y="12593"/>
                    <a:pt x="8617" y="12700"/>
                  </a:cubicBezTo>
                  <a:lnTo>
                    <a:pt x="8617" y="12700"/>
                  </a:lnTo>
                  <a:cubicBezTo>
                    <a:pt x="8607" y="12692"/>
                    <a:pt x="8596" y="12683"/>
                    <a:pt x="8584" y="12674"/>
                  </a:cubicBezTo>
                  <a:lnTo>
                    <a:pt x="8584" y="12674"/>
                  </a:lnTo>
                  <a:cubicBezTo>
                    <a:pt x="8593" y="12689"/>
                    <a:pt x="8602" y="12704"/>
                    <a:pt x="8612" y="12719"/>
                  </a:cubicBezTo>
                  <a:lnTo>
                    <a:pt x="8612" y="12719"/>
                  </a:lnTo>
                  <a:cubicBezTo>
                    <a:pt x="8614" y="12713"/>
                    <a:pt x="8616" y="12706"/>
                    <a:pt x="8617" y="12700"/>
                  </a:cubicBezTo>
                  <a:lnTo>
                    <a:pt x="8617" y="12700"/>
                  </a:lnTo>
                  <a:cubicBezTo>
                    <a:pt x="8635" y="12715"/>
                    <a:pt x="8652" y="12729"/>
                    <a:pt x="8669" y="12744"/>
                  </a:cubicBezTo>
                  <a:cubicBezTo>
                    <a:pt x="8664" y="12756"/>
                    <a:pt x="8662" y="12769"/>
                    <a:pt x="8656" y="12782"/>
                  </a:cubicBezTo>
                  <a:cubicBezTo>
                    <a:pt x="8656" y="12782"/>
                    <a:pt x="8654" y="12782"/>
                    <a:pt x="8654" y="12783"/>
                  </a:cubicBezTo>
                  <a:cubicBezTo>
                    <a:pt x="8640" y="12762"/>
                    <a:pt x="8626" y="12740"/>
                    <a:pt x="8612" y="12719"/>
                  </a:cubicBezTo>
                  <a:lnTo>
                    <a:pt x="8612" y="12719"/>
                  </a:lnTo>
                  <a:cubicBezTo>
                    <a:pt x="8606" y="12738"/>
                    <a:pt x="8599" y="12758"/>
                    <a:pt x="8593" y="12779"/>
                  </a:cubicBezTo>
                  <a:cubicBezTo>
                    <a:pt x="8561" y="12740"/>
                    <a:pt x="8535" y="12677"/>
                    <a:pt x="8514" y="12633"/>
                  </a:cubicBezTo>
                  <a:cubicBezTo>
                    <a:pt x="8488" y="12577"/>
                    <a:pt x="8464" y="12540"/>
                    <a:pt x="8441" y="12495"/>
                  </a:cubicBezTo>
                  <a:cubicBezTo>
                    <a:pt x="8431" y="12469"/>
                    <a:pt x="8419" y="12442"/>
                    <a:pt x="8411" y="12409"/>
                  </a:cubicBezTo>
                  <a:lnTo>
                    <a:pt x="8411" y="12409"/>
                  </a:lnTo>
                  <a:cubicBezTo>
                    <a:pt x="8421" y="12425"/>
                    <a:pt x="8438" y="12439"/>
                    <a:pt x="8454" y="12454"/>
                  </a:cubicBezTo>
                  <a:cubicBezTo>
                    <a:pt x="8477" y="12469"/>
                    <a:pt x="8502" y="12482"/>
                    <a:pt x="8507" y="12485"/>
                  </a:cubicBezTo>
                  <a:cubicBezTo>
                    <a:pt x="8502" y="12478"/>
                    <a:pt x="8485" y="12449"/>
                    <a:pt x="8464" y="12418"/>
                  </a:cubicBezTo>
                  <a:cubicBezTo>
                    <a:pt x="8447" y="12390"/>
                    <a:pt x="8428" y="12360"/>
                    <a:pt x="8409" y="12327"/>
                  </a:cubicBezTo>
                  <a:cubicBezTo>
                    <a:pt x="8406" y="12326"/>
                    <a:pt x="8406" y="12325"/>
                    <a:pt x="8405" y="12323"/>
                  </a:cubicBezTo>
                  <a:lnTo>
                    <a:pt x="8319" y="12194"/>
                  </a:lnTo>
                  <a:lnTo>
                    <a:pt x="8319" y="12194"/>
                  </a:lnTo>
                  <a:cubicBezTo>
                    <a:pt x="8362" y="12204"/>
                    <a:pt x="8398" y="12230"/>
                    <a:pt x="8438" y="12254"/>
                  </a:cubicBezTo>
                  <a:cubicBezTo>
                    <a:pt x="8392" y="12224"/>
                    <a:pt x="8356" y="12145"/>
                    <a:pt x="8332" y="12094"/>
                  </a:cubicBezTo>
                  <a:cubicBezTo>
                    <a:pt x="8306" y="12038"/>
                    <a:pt x="8277" y="11983"/>
                    <a:pt x="8253" y="11925"/>
                  </a:cubicBezTo>
                  <a:cubicBezTo>
                    <a:pt x="8246" y="11945"/>
                    <a:pt x="8240" y="11965"/>
                    <a:pt x="8233" y="11983"/>
                  </a:cubicBezTo>
                  <a:cubicBezTo>
                    <a:pt x="8227" y="11996"/>
                    <a:pt x="8224" y="12009"/>
                    <a:pt x="8220" y="12022"/>
                  </a:cubicBezTo>
                  <a:cubicBezTo>
                    <a:pt x="8217" y="12026"/>
                    <a:pt x="8216" y="12031"/>
                    <a:pt x="8213" y="12036"/>
                  </a:cubicBezTo>
                  <a:cubicBezTo>
                    <a:pt x="8204" y="12061"/>
                    <a:pt x="8194" y="12087"/>
                    <a:pt x="8183" y="12112"/>
                  </a:cubicBezTo>
                  <a:cubicBezTo>
                    <a:pt x="8170" y="12141"/>
                    <a:pt x="8156" y="12168"/>
                    <a:pt x="8144" y="12197"/>
                  </a:cubicBezTo>
                  <a:cubicBezTo>
                    <a:pt x="8134" y="12217"/>
                    <a:pt x="8104" y="12259"/>
                    <a:pt x="8104" y="12280"/>
                  </a:cubicBezTo>
                  <a:cubicBezTo>
                    <a:pt x="8124" y="12267"/>
                    <a:pt x="8141" y="12254"/>
                    <a:pt x="8161" y="12241"/>
                  </a:cubicBezTo>
                  <a:lnTo>
                    <a:pt x="8161" y="12241"/>
                  </a:lnTo>
                  <a:cubicBezTo>
                    <a:pt x="8138" y="12290"/>
                    <a:pt x="8113" y="12339"/>
                    <a:pt x="8088" y="12388"/>
                  </a:cubicBezTo>
                  <a:cubicBezTo>
                    <a:pt x="8065" y="12432"/>
                    <a:pt x="8031" y="12478"/>
                    <a:pt x="8012" y="12525"/>
                  </a:cubicBezTo>
                  <a:cubicBezTo>
                    <a:pt x="8037" y="12517"/>
                    <a:pt x="8060" y="12497"/>
                    <a:pt x="8080" y="12482"/>
                  </a:cubicBezTo>
                  <a:lnTo>
                    <a:pt x="8080" y="12482"/>
                  </a:lnTo>
                  <a:cubicBezTo>
                    <a:pt x="8025" y="12590"/>
                    <a:pt x="7969" y="12699"/>
                    <a:pt x="7915" y="12806"/>
                  </a:cubicBezTo>
                  <a:cubicBezTo>
                    <a:pt x="7883" y="12757"/>
                    <a:pt x="7840" y="12693"/>
                    <a:pt x="7807" y="12640"/>
                  </a:cubicBezTo>
                  <a:cubicBezTo>
                    <a:pt x="7794" y="12620"/>
                    <a:pt x="7782" y="12603"/>
                    <a:pt x="7772" y="12588"/>
                  </a:cubicBezTo>
                  <a:cubicBezTo>
                    <a:pt x="7769" y="12585"/>
                    <a:pt x="7767" y="12583"/>
                    <a:pt x="7766" y="12581"/>
                  </a:cubicBezTo>
                  <a:lnTo>
                    <a:pt x="7767" y="12581"/>
                  </a:lnTo>
                  <a:cubicBezTo>
                    <a:pt x="7783" y="12585"/>
                    <a:pt x="7800" y="12591"/>
                    <a:pt x="7816" y="12600"/>
                  </a:cubicBezTo>
                  <a:cubicBezTo>
                    <a:pt x="7839" y="12613"/>
                    <a:pt x="7862" y="12627"/>
                    <a:pt x="7886" y="12643"/>
                  </a:cubicBezTo>
                  <a:cubicBezTo>
                    <a:pt x="7865" y="12627"/>
                    <a:pt x="7840" y="12598"/>
                    <a:pt x="7823" y="12567"/>
                  </a:cubicBezTo>
                  <a:cubicBezTo>
                    <a:pt x="7816" y="12554"/>
                    <a:pt x="7807" y="12541"/>
                    <a:pt x="7802" y="12528"/>
                  </a:cubicBezTo>
                  <a:cubicBezTo>
                    <a:pt x="7796" y="12518"/>
                    <a:pt x="7793" y="12507"/>
                    <a:pt x="7787" y="12498"/>
                  </a:cubicBezTo>
                  <a:cubicBezTo>
                    <a:pt x="7783" y="12491"/>
                    <a:pt x="7782" y="12485"/>
                    <a:pt x="7780" y="12481"/>
                  </a:cubicBezTo>
                  <a:cubicBezTo>
                    <a:pt x="7754" y="12425"/>
                    <a:pt x="7729" y="12370"/>
                    <a:pt x="7703" y="12312"/>
                  </a:cubicBezTo>
                  <a:cubicBezTo>
                    <a:pt x="7700" y="12319"/>
                    <a:pt x="7697" y="12326"/>
                    <a:pt x="7696" y="12333"/>
                  </a:cubicBezTo>
                  <a:cubicBezTo>
                    <a:pt x="7693" y="12342"/>
                    <a:pt x="7688" y="12355"/>
                    <a:pt x="7687" y="12363"/>
                  </a:cubicBezTo>
                  <a:cubicBezTo>
                    <a:pt x="7681" y="12375"/>
                    <a:pt x="7680" y="12385"/>
                    <a:pt x="7675" y="12396"/>
                  </a:cubicBezTo>
                  <a:cubicBezTo>
                    <a:pt x="7661" y="12432"/>
                    <a:pt x="7650" y="12466"/>
                    <a:pt x="7635" y="12502"/>
                  </a:cubicBezTo>
                  <a:cubicBezTo>
                    <a:pt x="7622" y="12531"/>
                    <a:pt x="7608" y="12557"/>
                    <a:pt x="7595" y="12584"/>
                  </a:cubicBezTo>
                  <a:cubicBezTo>
                    <a:pt x="7587" y="12605"/>
                    <a:pt x="7558" y="12647"/>
                    <a:pt x="7558" y="12667"/>
                  </a:cubicBezTo>
                  <a:cubicBezTo>
                    <a:pt x="7575" y="12654"/>
                    <a:pt x="7594" y="12641"/>
                    <a:pt x="7614" y="12628"/>
                  </a:cubicBezTo>
                  <a:lnTo>
                    <a:pt x="7614" y="12628"/>
                  </a:lnTo>
                  <a:cubicBezTo>
                    <a:pt x="7590" y="12679"/>
                    <a:pt x="7565" y="12726"/>
                    <a:pt x="7539" y="12775"/>
                  </a:cubicBezTo>
                  <a:cubicBezTo>
                    <a:pt x="7516" y="12820"/>
                    <a:pt x="7482" y="12865"/>
                    <a:pt x="7465" y="12912"/>
                  </a:cubicBezTo>
                  <a:cubicBezTo>
                    <a:pt x="7488" y="12905"/>
                    <a:pt x="7511" y="12883"/>
                    <a:pt x="7531" y="12869"/>
                  </a:cubicBezTo>
                  <a:lnTo>
                    <a:pt x="7531" y="12869"/>
                  </a:lnTo>
                  <a:cubicBezTo>
                    <a:pt x="7501" y="12929"/>
                    <a:pt x="7472" y="12990"/>
                    <a:pt x="7442" y="13048"/>
                  </a:cubicBezTo>
                  <a:cubicBezTo>
                    <a:pt x="7430" y="13015"/>
                    <a:pt x="7420" y="12984"/>
                    <a:pt x="7406" y="12954"/>
                  </a:cubicBezTo>
                  <a:cubicBezTo>
                    <a:pt x="7386" y="12904"/>
                    <a:pt x="7372" y="12848"/>
                    <a:pt x="7356" y="12796"/>
                  </a:cubicBezTo>
                  <a:cubicBezTo>
                    <a:pt x="7349" y="12770"/>
                    <a:pt x="7330" y="12674"/>
                    <a:pt x="7310" y="12660"/>
                  </a:cubicBezTo>
                  <a:lnTo>
                    <a:pt x="7310" y="12660"/>
                  </a:lnTo>
                  <a:cubicBezTo>
                    <a:pt x="7342" y="12681"/>
                    <a:pt x="7399" y="12768"/>
                    <a:pt x="7435" y="12768"/>
                  </a:cubicBezTo>
                  <a:cubicBezTo>
                    <a:pt x="7436" y="12768"/>
                    <a:pt x="7437" y="12767"/>
                    <a:pt x="7438" y="12767"/>
                  </a:cubicBezTo>
                  <a:cubicBezTo>
                    <a:pt x="7406" y="12726"/>
                    <a:pt x="7379" y="12683"/>
                    <a:pt x="7356" y="12634"/>
                  </a:cubicBezTo>
                  <a:cubicBezTo>
                    <a:pt x="7350" y="12626"/>
                    <a:pt x="7346" y="12617"/>
                    <a:pt x="7343" y="12607"/>
                  </a:cubicBezTo>
                  <a:cubicBezTo>
                    <a:pt x="7330" y="12581"/>
                    <a:pt x="7317" y="12554"/>
                    <a:pt x="7307" y="12525"/>
                  </a:cubicBezTo>
                  <a:cubicBezTo>
                    <a:pt x="7291" y="12484"/>
                    <a:pt x="7278" y="12442"/>
                    <a:pt x="7264" y="12399"/>
                  </a:cubicBezTo>
                  <a:cubicBezTo>
                    <a:pt x="7248" y="12347"/>
                    <a:pt x="7231" y="12294"/>
                    <a:pt x="7217" y="12244"/>
                  </a:cubicBezTo>
                  <a:cubicBezTo>
                    <a:pt x="7191" y="12312"/>
                    <a:pt x="7023" y="12724"/>
                    <a:pt x="6998" y="12793"/>
                  </a:cubicBezTo>
                  <a:cubicBezTo>
                    <a:pt x="7041" y="12767"/>
                    <a:pt x="7127" y="12700"/>
                    <a:pt x="7127" y="12700"/>
                  </a:cubicBezTo>
                  <a:lnTo>
                    <a:pt x="7127" y="12700"/>
                  </a:lnTo>
                  <a:cubicBezTo>
                    <a:pt x="7127" y="12700"/>
                    <a:pt x="6976" y="13061"/>
                    <a:pt x="6880" y="13262"/>
                  </a:cubicBezTo>
                  <a:cubicBezTo>
                    <a:pt x="6879" y="13256"/>
                    <a:pt x="6877" y="13250"/>
                    <a:pt x="6873" y="13245"/>
                  </a:cubicBezTo>
                  <a:cubicBezTo>
                    <a:pt x="6854" y="13195"/>
                    <a:pt x="6840" y="13137"/>
                    <a:pt x="6823" y="13087"/>
                  </a:cubicBezTo>
                  <a:cubicBezTo>
                    <a:pt x="6816" y="13063"/>
                    <a:pt x="6800" y="12965"/>
                    <a:pt x="6778" y="12951"/>
                  </a:cubicBezTo>
                  <a:lnTo>
                    <a:pt x="6778" y="12951"/>
                  </a:lnTo>
                  <a:cubicBezTo>
                    <a:pt x="6810" y="12972"/>
                    <a:pt x="6868" y="13059"/>
                    <a:pt x="6903" y="13059"/>
                  </a:cubicBezTo>
                  <a:cubicBezTo>
                    <a:pt x="6904" y="13059"/>
                    <a:pt x="6905" y="13059"/>
                    <a:pt x="6906" y="13058"/>
                  </a:cubicBezTo>
                  <a:cubicBezTo>
                    <a:pt x="6791" y="12914"/>
                    <a:pt x="6741" y="12720"/>
                    <a:pt x="6684" y="12535"/>
                  </a:cubicBezTo>
                  <a:cubicBezTo>
                    <a:pt x="6671" y="12571"/>
                    <a:pt x="6622" y="12690"/>
                    <a:pt x="6575" y="12810"/>
                  </a:cubicBezTo>
                  <a:lnTo>
                    <a:pt x="6575" y="12812"/>
                  </a:lnTo>
                  <a:cubicBezTo>
                    <a:pt x="6572" y="12818"/>
                    <a:pt x="6570" y="12819"/>
                    <a:pt x="6568" y="12825"/>
                  </a:cubicBezTo>
                  <a:cubicBezTo>
                    <a:pt x="6522" y="12939"/>
                    <a:pt x="6477" y="13050"/>
                    <a:pt x="6463" y="13084"/>
                  </a:cubicBezTo>
                  <a:cubicBezTo>
                    <a:pt x="6477" y="13076"/>
                    <a:pt x="6499" y="13063"/>
                    <a:pt x="6517" y="13048"/>
                  </a:cubicBezTo>
                  <a:cubicBezTo>
                    <a:pt x="6519" y="13047"/>
                    <a:pt x="6520" y="13044"/>
                    <a:pt x="6522" y="13044"/>
                  </a:cubicBezTo>
                  <a:cubicBezTo>
                    <a:pt x="6550" y="13025"/>
                    <a:pt x="6576" y="13005"/>
                    <a:pt x="6586" y="12998"/>
                  </a:cubicBezTo>
                  <a:cubicBezTo>
                    <a:pt x="6586" y="12998"/>
                    <a:pt x="6589" y="12998"/>
                    <a:pt x="6589" y="12997"/>
                  </a:cubicBezTo>
                  <a:lnTo>
                    <a:pt x="6591" y="12997"/>
                  </a:lnTo>
                  <a:cubicBezTo>
                    <a:pt x="6578" y="13028"/>
                    <a:pt x="6469" y="13286"/>
                    <a:pt x="6383" y="13477"/>
                  </a:cubicBezTo>
                  <a:cubicBezTo>
                    <a:pt x="6363" y="13428"/>
                    <a:pt x="6350" y="13377"/>
                    <a:pt x="6334" y="13326"/>
                  </a:cubicBezTo>
                  <a:cubicBezTo>
                    <a:pt x="6327" y="13301"/>
                    <a:pt x="6310" y="13205"/>
                    <a:pt x="6290" y="13190"/>
                  </a:cubicBezTo>
                  <a:lnTo>
                    <a:pt x="6290" y="13190"/>
                  </a:lnTo>
                  <a:cubicBezTo>
                    <a:pt x="6320" y="13211"/>
                    <a:pt x="6379" y="13298"/>
                    <a:pt x="6415" y="13298"/>
                  </a:cubicBezTo>
                  <a:cubicBezTo>
                    <a:pt x="6415" y="13298"/>
                    <a:pt x="6416" y="13298"/>
                    <a:pt x="6417" y="13298"/>
                  </a:cubicBezTo>
                  <a:cubicBezTo>
                    <a:pt x="6302" y="13152"/>
                    <a:pt x="6249" y="12958"/>
                    <a:pt x="6195" y="12775"/>
                  </a:cubicBezTo>
                  <a:cubicBezTo>
                    <a:pt x="6168" y="12842"/>
                    <a:pt x="6001" y="13255"/>
                    <a:pt x="5974" y="13322"/>
                  </a:cubicBezTo>
                  <a:cubicBezTo>
                    <a:pt x="6013" y="13299"/>
                    <a:pt x="6092" y="13240"/>
                    <a:pt x="6102" y="13235"/>
                  </a:cubicBezTo>
                  <a:lnTo>
                    <a:pt x="6102" y="13235"/>
                  </a:lnTo>
                  <a:cubicBezTo>
                    <a:pt x="6089" y="13265"/>
                    <a:pt x="5984" y="13513"/>
                    <a:pt x="5898" y="13700"/>
                  </a:cubicBezTo>
                  <a:cubicBezTo>
                    <a:pt x="5890" y="13670"/>
                    <a:pt x="5877" y="13637"/>
                    <a:pt x="5867" y="13607"/>
                  </a:cubicBezTo>
                  <a:cubicBezTo>
                    <a:pt x="5845" y="13557"/>
                    <a:pt x="5832" y="13501"/>
                    <a:pt x="5817" y="13450"/>
                  </a:cubicBezTo>
                  <a:cubicBezTo>
                    <a:pt x="5810" y="13424"/>
                    <a:pt x="5794" y="13332"/>
                    <a:pt x="5775" y="13316"/>
                  </a:cubicBezTo>
                  <a:lnTo>
                    <a:pt x="5775" y="13316"/>
                  </a:lnTo>
                  <a:cubicBezTo>
                    <a:pt x="5804" y="13338"/>
                    <a:pt x="5861" y="13421"/>
                    <a:pt x="5894" y="13421"/>
                  </a:cubicBezTo>
                  <a:cubicBezTo>
                    <a:pt x="5896" y="13421"/>
                    <a:pt x="5897" y="13421"/>
                    <a:pt x="5898" y="13421"/>
                  </a:cubicBezTo>
                  <a:cubicBezTo>
                    <a:pt x="5784" y="13276"/>
                    <a:pt x="5733" y="13083"/>
                    <a:pt x="5679" y="12898"/>
                  </a:cubicBezTo>
                  <a:cubicBezTo>
                    <a:pt x="5650" y="12965"/>
                    <a:pt x="5486" y="13378"/>
                    <a:pt x="5457" y="13448"/>
                  </a:cubicBezTo>
                  <a:cubicBezTo>
                    <a:pt x="5496" y="13422"/>
                    <a:pt x="5574" y="13364"/>
                    <a:pt x="5583" y="13358"/>
                  </a:cubicBezTo>
                  <a:lnTo>
                    <a:pt x="5583" y="13358"/>
                  </a:lnTo>
                  <a:cubicBezTo>
                    <a:pt x="5573" y="13385"/>
                    <a:pt x="5494" y="13574"/>
                    <a:pt x="5418" y="13749"/>
                  </a:cubicBezTo>
                  <a:cubicBezTo>
                    <a:pt x="5402" y="13785"/>
                    <a:pt x="5387" y="13818"/>
                    <a:pt x="5372" y="13851"/>
                  </a:cubicBezTo>
                  <a:cubicBezTo>
                    <a:pt x="5368" y="13844"/>
                    <a:pt x="5367" y="13838"/>
                    <a:pt x="5365" y="13831"/>
                  </a:cubicBezTo>
                  <a:cubicBezTo>
                    <a:pt x="5345" y="13788"/>
                    <a:pt x="5331" y="13739"/>
                    <a:pt x="5315" y="13696"/>
                  </a:cubicBezTo>
                  <a:cubicBezTo>
                    <a:pt x="5315" y="13695"/>
                    <a:pt x="5314" y="13692"/>
                    <a:pt x="5314" y="13689"/>
                  </a:cubicBezTo>
                  <a:cubicBezTo>
                    <a:pt x="5303" y="13660"/>
                    <a:pt x="5288" y="13593"/>
                    <a:pt x="5271" y="13581"/>
                  </a:cubicBezTo>
                  <a:lnTo>
                    <a:pt x="5271" y="13581"/>
                  </a:lnTo>
                  <a:cubicBezTo>
                    <a:pt x="5301" y="13601"/>
                    <a:pt x="5357" y="13674"/>
                    <a:pt x="5393" y="13674"/>
                  </a:cubicBezTo>
                  <a:cubicBezTo>
                    <a:pt x="5394" y="13674"/>
                    <a:pt x="5395" y="13673"/>
                    <a:pt x="5397" y="13673"/>
                  </a:cubicBezTo>
                  <a:cubicBezTo>
                    <a:pt x="5282" y="13551"/>
                    <a:pt x="5230" y="13385"/>
                    <a:pt x="5174" y="13227"/>
                  </a:cubicBezTo>
                  <a:cubicBezTo>
                    <a:pt x="5159" y="13263"/>
                    <a:pt x="5093" y="13402"/>
                    <a:pt x="5037" y="13521"/>
                  </a:cubicBezTo>
                  <a:cubicBezTo>
                    <a:pt x="5001" y="13600"/>
                    <a:pt x="4967" y="13672"/>
                    <a:pt x="4957" y="13695"/>
                  </a:cubicBezTo>
                  <a:cubicBezTo>
                    <a:pt x="4995" y="13673"/>
                    <a:pt x="5074" y="13623"/>
                    <a:pt x="5084" y="13617"/>
                  </a:cubicBezTo>
                  <a:lnTo>
                    <a:pt x="5084" y="13617"/>
                  </a:lnTo>
                  <a:cubicBezTo>
                    <a:pt x="5077" y="13637"/>
                    <a:pt x="5000" y="13792"/>
                    <a:pt x="4924" y="13937"/>
                  </a:cubicBezTo>
                  <a:cubicBezTo>
                    <a:pt x="4915" y="13911"/>
                    <a:pt x="4905" y="13887"/>
                    <a:pt x="4895" y="13860"/>
                  </a:cubicBezTo>
                  <a:cubicBezTo>
                    <a:pt x="4888" y="13844"/>
                    <a:pt x="4878" y="13789"/>
                    <a:pt x="4865" y="13771"/>
                  </a:cubicBezTo>
                  <a:lnTo>
                    <a:pt x="4865" y="13771"/>
                  </a:lnTo>
                  <a:cubicBezTo>
                    <a:pt x="4891" y="13787"/>
                    <a:pt x="4934" y="13838"/>
                    <a:pt x="4961" y="13838"/>
                  </a:cubicBezTo>
                  <a:cubicBezTo>
                    <a:pt x="4963" y="13838"/>
                    <a:pt x="4964" y="13838"/>
                    <a:pt x="4965" y="13838"/>
                  </a:cubicBezTo>
                  <a:cubicBezTo>
                    <a:pt x="4869" y="13735"/>
                    <a:pt x="4826" y="13596"/>
                    <a:pt x="4779" y="13465"/>
                  </a:cubicBezTo>
                  <a:cubicBezTo>
                    <a:pt x="4757" y="13514"/>
                    <a:pt x="4618" y="13808"/>
                    <a:pt x="4594" y="13857"/>
                  </a:cubicBezTo>
                  <a:cubicBezTo>
                    <a:pt x="4630" y="13837"/>
                    <a:pt x="4701" y="13792"/>
                    <a:pt x="4702" y="13792"/>
                  </a:cubicBezTo>
                  <a:lnTo>
                    <a:pt x="4702" y="13792"/>
                  </a:lnTo>
                  <a:cubicBezTo>
                    <a:pt x="4702" y="13792"/>
                    <a:pt x="4571" y="14060"/>
                    <a:pt x="4492" y="14202"/>
                  </a:cubicBezTo>
                  <a:cubicBezTo>
                    <a:pt x="4554" y="14172"/>
                    <a:pt x="4600" y="14123"/>
                    <a:pt x="4611" y="14110"/>
                  </a:cubicBezTo>
                  <a:lnTo>
                    <a:pt x="4611" y="14110"/>
                  </a:lnTo>
                  <a:cubicBezTo>
                    <a:pt x="4607" y="14125"/>
                    <a:pt x="4589" y="14182"/>
                    <a:pt x="4562" y="14255"/>
                  </a:cubicBezTo>
                  <a:lnTo>
                    <a:pt x="4562" y="14255"/>
                  </a:lnTo>
                  <a:cubicBezTo>
                    <a:pt x="4549" y="14240"/>
                    <a:pt x="4537" y="14223"/>
                    <a:pt x="4525" y="14208"/>
                  </a:cubicBezTo>
                  <a:lnTo>
                    <a:pt x="4525" y="14208"/>
                  </a:lnTo>
                  <a:cubicBezTo>
                    <a:pt x="4536" y="14229"/>
                    <a:pt x="4547" y="14249"/>
                    <a:pt x="4557" y="14269"/>
                  </a:cubicBezTo>
                  <a:lnTo>
                    <a:pt x="4557" y="14269"/>
                  </a:lnTo>
                  <a:cubicBezTo>
                    <a:pt x="4559" y="14264"/>
                    <a:pt x="4561" y="14260"/>
                    <a:pt x="4562" y="14255"/>
                  </a:cubicBezTo>
                  <a:lnTo>
                    <a:pt x="4562" y="14255"/>
                  </a:lnTo>
                  <a:cubicBezTo>
                    <a:pt x="4576" y="14271"/>
                    <a:pt x="4590" y="14287"/>
                    <a:pt x="4604" y="14301"/>
                  </a:cubicBezTo>
                  <a:cubicBezTo>
                    <a:pt x="4594" y="14304"/>
                    <a:pt x="4585" y="14308"/>
                    <a:pt x="4577" y="14310"/>
                  </a:cubicBezTo>
                  <a:cubicBezTo>
                    <a:pt x="4571" y="14296"/>
                    <a:pt x="4564" y="14282"/>
                    <a:pt x="4557" y="14269"/>
                  </a:cubicBezTo>
                  <a:lnTo>
                    <a:pt x="4557" y="14269"/>
                  </a:lnTo>
                  <a:cubicBezTo>
                    <a:pt x="4550" y="14290"/>
                    <a:pt x="4541" y="14311"/>
                    <a:pt x="4532" y="14334"/>
                  </a:cubicBezTo>
                  <a:cubicBezTo>
                    <a:pt x="4525" y="14337"/>
                    <a:pt x="4520" y="14338"/>
                    <a:pt x="4512" y="14341"/>
                  </a:cubicBezTo>
                  <a:cubicBezTo>
                    <a:pt x="4487" y="14284"/>
                    <a:pt x="4468" y="14225"/>
                    <a:pt x="4441" y="14168"/>
                  </a:cubicBezTo>
                  <a:cubicBezTo>
                    <a:pt x="4425" y="14133"/>
                    <a:pt x="4413" y="14097"/>
                    <a:pt x="4401" y="14062"/>
                  </a:cubicBezTo>
                  <a:cubicBezTo>
                    <a:pt x="4396" y="14046"/>
                    <a:pt x="4385" y="13996"/>
                    <a:pt x="4372" y="13976"/>
                  </a:cubicBezTo>
                  <a:lnTo>
                    <a:pt x="4372" y="13976"/>
                  </a:lnTo>
                  <a:cubicBezTo>
                    <a:pt x="4396" y="13994"/>
                    <a:pt x="4434" y="14041"/>
                    <a:pt x="4460" y="14041"/>
                  </a:cubicBezTo>
                  <a:cubicBezTo>
                    <a:pt x="4462" y="14041"/>
                    <a:pt x="4463" y="14041"/>
                    <a:pt x="4465" y="14040"/>
                  </a:cubicBezTo>
                  <a:cubicBezTo>
                    <a:pt x="4375" y="13944"/>
                    <a:pt x="4333" y="13814"/>
                    <a:pt x="4290" y="13689"/>
                  </a:cubicBezTo>
                  <a:cubicBezTo>
                    <a:pt x="4269" y="13735"/>
                    <a:pt x="4138" y="14011"/>
                    <a:pt x="4114" y="14059"/>
                  </a:cubicBezTo>
                  <a:cubicBezTo>
                    <a:pt x="4150" y="14040"/>
                    <a:pt x="4218" y="13996"/>
                    <a:pt x="4219" y="13996"/>
                  </a:cubicBezTo>
                  <a:lnTo>
                    <a:pt x="4219" y="13996"/>
                  </a:lnTo>
                  <a:cubicBezTo>
                    <a:pt x="4219" y="13996"/>
                    <a:pt x="4118" y="14204"/>
                    <a:pt x="4042" y="14340"/>
                  </a:cubicBezTo>
                  <a:cubicBezTo>
                    <a:pt x="4041" y="14338"/>
                    <a:pt x="4039" y="14334"/>
                    <a:pt x="4039" y="14332"/>
                  </a:cubicBezTo>
                  <a:cubicBezTo>
                    <a:pt x="4025" y="14304"/>
                    <a:pt x="4016" y="14272"/>
                    <a:pt x="4004" y="14241"/>
                  </a:cubicBezTo>
                  <a:cubicBezTo>
                    <a:pt x="3998" y="14229"/>
                    <a:pt x="3991" y="14186"/>
                    <a:pt x="3981" y="14169"/>
                  </a:cubicBezTo>
                  <a:lnTo>
                    <a:pt x="3981" y="14169"/>
                  </a:lnTo>
                  <a:cubicBezTo>
                    <a:pt x="4001" y="14183"/>
                    <a:pt x="4035" y="14225"/>
                    <a:pt x="4058" y="14225"/>
                  </a:cubicBezTo>
                  <a:cubicBezTo>
                    <a:pt x="4059" y="14225"/>
                    <a:pt x="4060" y="14225"/>
                    <a:pt x="4061" y="14225"/>
                  </a:cubicBezTo>
                  <a:cubicBezTo>
                    <a:pt x="3982" y="14143"/>
                    <a:pt x="3948" y="14032"/>
                    <a:pt x="3912" y="13925"/>
                  </a:cubicBezTo>
                  <a:cubicBezTo>
                    <a:pt x="3892" y="13966"/>
                    <a:pt x="3783" y="14201"/>
                    <a:pt x="3763" y="14239"/>
                  </a:cubicBezTo>
                  <a:cubicBezTo>
                    <a:pt x="3791" y="14224"/>
                    <a:pt x="3849" y="14188"/>
                    <a:pt x="3849" y="14188"/>
                  </a:cubicBezTo>
                  <a:lnTo>
                    <a:pt x="3849" y="14188"/>
                  </a:lnTo>
                  <a:cubicBezTo>
                    <a:pt x="3849" y="14188"/>
                    <a:pt x="3744" y="14403"/>
                    <a:pt x="3681" y="14516"/>
                  </a:cubicBezTo>
                  <a:cubicBezTo>
                    <a:pt x="3731" y="14492"/>
                    <a:pt x="3767" y="14451"/>
                    <a:pt x="3776" y="14444"/>
                  </a:cubicBezTo>
                  <a:lnTo>
                    <a:pt x="3776" y="14444"/>
                  </a:lnTo>
                  <a:cubicBezTo>
                    <a:pt x="3774" y="14451"/>
                    <a:pt x="3766" y="14473"/>
                    <a:pt x="3756" y="14504"/>
                  </a:cubicBezTo>
                  <a:lnTo>
                    <a:pt x="3756" y="14504"/>
                  </a:lnTo>
                  <a:cubicBezTo>
                    <a:pt x="3755" y="14503"/>
                    <a:pt x="3754" y="14502"/>
                    <a:pt x="3753" y="14500"/>
                  </a:cubicBezTo>
                  <a:lnTo>
                    <a:pt x="3753" y="14500"/>
                  </a:lnTo>
                  <a:cubicBezTo>
                    <a:pt x="3754" y="14502"/>
                    <a:pt x="3754" y="14503"/>
                    <a:pt x="3755" y="14505"/>
                  </a:cubicBezTo>
                  <a:lnTo>
                    <a:pt x="3755" y="14505"/>
                  </a:lnTo>
                  <a:cubicBezTo>
                    <a:pt x="3755" y="14505"/>
                    <a:pt x="3755" y="14504"/>
                    <a:pt x="3756" y="14504"/>
                  </a:cubicBezTo>
                  <a:lnTo>
                    <a:pt x="3756" y="14504"/>
                  </a:lnTo>
                  <a:cubicBezTo>
                    <a:pt x="3765" y="14517"/>
                    <a:pt x="3777" y="14530"/>
                    <a:pt x="3789" y="14543"/>
                  </a:cubicBezTo>
                  <a:cubicBezTo>
                    <a:pt x="3783" y="14545"/>
                    <a:pt x="3777" y="14546"/>
                    <a:pt x="3774" y="14546"/>
                  </a:cubicBezTo>
                  <a:cubicBezTo>
                    <a:pt x="3768" y="14533"/>
                    <a:pt x="3763" y="14519"/>
                    <a:pt x="3755" y="14505"/>
                  </a:cubicBezTo>
                  <a:lnTo>
                    <a:pt x="3755" y="14505"/>
                  </a:lnTo>
                  <a:cubicBezTo>
                    <a:pt x="3749" y="14523"/>
                    <a:pt x="3742" y="14544"/>
                    <a:pt x="3734" y="14566"/>
                  </a:cubicBezTo>
                  <a:cubicBezTo>
                    <a:pt x="3724" y="14569"/>
                    <a:pt x="3713" y="14573"/>
                    <a:pt x="3704" y="14575"/>
                  </a:cubicBezTo>
                  <a:cubicBezTo>
                    <a:pt x="3690" y="14540"/>
                    <a:pt x="3677" y="14509"/>
                    <a:pt x="3662" y="14476"/>
                  </a:cubicBezTo>
                  <a:cubicBezTo>
                    <a:pt x="3651" y="14451"/>
                    <a:pt x="3641" y="14423"/>
                    <a:pt x="3632" y="14397"/>
                  </a:cubicBezTo>
                  <a:cubicBezTo>
                    <a:pt x="3627" y="14384"/>
                    <a:pt x="3619" y="14347"/>
                    <a:pt x="3611" y="14332"/>
                  </a:cubicBezTo>
                  <a:lnTo>
                    <a:pt x="3611" y="14332"/>
                  </a:lnTo>
                  <a:cubicBezTo>
                    <a:pt x="3630" y="14346"/>
                    <a:pt x="3659" y="14383"/>
                    <a:pt x="3679" y="14383"/>
                  </a:cubicBezTo>
                  <a:cubicBezTo>
                    <a:pt x="3680" y="14383"/>
                    <a:pt x="3681" y="14383"/>
                    <a:pt x="3682" y="14383"/>
                  </a:cubicBezTo>
                  <a:cubicBezTo>
                    <a:pt x="3615" y="14310"/>
                    <a:pt x="3584" y="14211"/>
                    <a:pt x="3551" y="14118"/>
                  </a:cubicBezTo>
                  <a:cubicBezTo>
                    <a:pt x="3533" y="14153"/>
                    <a:pt x="3436" y="14363"/>
                    <a:pt x="3417" y="14397"/>
                  </a:cubicBezTo>
                  <a:cubicBezTo>
                    <a:pt x="3440" y="14387"/>
                    <a:pt x="3482" y="14360"/>
                    <a:pt x="3495" y="14353"/>
                  </a:cubicBezTo>
                  <a:lnTo>
                    <a:pt x="3495" y="14353"/>
                  </a:lnTo>
                  <a:cubicBezTo>
                    <a:pt x="3486" y="14374"/>
                    <a:pt x="3400" y="14549"/>
                    <a:pt x="3344" y="14645"/>
                  </a:cubicBezTo>
                  <a:cubicBezTo>
                    <a:pt x="3394" y="14619"/>
                    <a:pt x="3430" y="14578"/>
                    <a:pt x="3430" y="14578"/>
                  </a:cubicBezTo>
                  <a:lnTo>
                    <a:pt x="3430" y="14578"/>
                  </a:lnTo>
                  <a:cubicBezTo>
                    <a:pt x="3430" y="14578"/>
                    <a:pt x="3426" y="14595"/>
                    <a:pt x="3417" y="14623"/>
                  </a:cubicBezTo>
                  <a:lnTo>
                    <a:pt x="3417" y="14623"/>
                  </a:lnTo>
                  <a:cubicBezTo>
                    <a:pt x="3414" y="14619"/>
                    <a:pt x="3411" y="14616"/>
                    <a:pt x="3409" y="14612"/>
                  </a:cubicBezTo>
                  <a:lnTo>
                    <a:pt x="3409" y="14612"/>
                  </a:lnTo>
                  <a:cubicBezTo>
                    <a:pt x="3412" y="14617"/>
                    <a:pt x="3413" y="14622"/>
                    <a:pt x="3415" y="14627"/>
                  </a:cubicBezTo>
                  <a:lnTo>
                    <a:pt x="3415" y="14627"/>
                  </a:lnTo>
                  <a:cubicBezTo>
                    <a:pt x="3416" y="14625"/>
                    <a:pt x="3416" y="14624"/>
                    <a:pt x="3417" y="14623"/>
                  </a:cubicBezTo>
                  <a:lnTo>
                    <a:pt x="3417" y="14623"/>
                  </a:lnTo>
                  <a:cubicBezTo>
                    <a:pt x="3421" y="14628"/>
                    <a:pt x="3426" y="14633"/>
                    <a:pt x="3430" y="14638"/>
                  </a:cubicBezTo>
                  <a:cubicBezTo>
                    <a:pt x="3429" y="14639"/>
                    <a:pt x="3425" y="14639"/>
                    <a:pt x="3422" y="14639"/>
                  </a:cubicBezTo>
                  <a:cubicBezTo>
                    <a:pt x="3419" y="14636"/>
                    <a:pt x="3417" y="14631"/>
                    <a:pt x="3415" y="14627"/>
                  </a:cubicBezTo>
                  <a:lnTo>
                    <a:pt x="3415" y="14627"/>
                  </a:lnTo>
                  <a:cubicBezTo>
                    <a:pt x="3412" y="14637"/>
                    <a:pt x="3408" y="14648"/>
                    <a:pt x="3403" y="14661"/>
                  </a:cubicBezTo>
                  <a:cubicBezTo>
                    <a:pt x="3386" y="14666"/>
                    <a:pt x="3367" y="14669"/>
                    <a:pt x="3347" y="14675"/>
                  </a:cubicBezTo>
                  <a:cubicBezTo>
                    <a:pt x="3340" y="14652"/>
                    <a:pt x="3330" y="14626"/>
                    <a:pt x="3318" y="14605"/>
                  </a:cubicBezTo>
                  <a:cubicBezTo>
                    <a:pt x="3310" y="14583"/>
                    <a:pt x="3303" y="14560"/>
                    <a:pt x="3296" y="14540"/>
                  </a:cubicBezTo>
                  <a:cubicBezTo>
                    <a:pt x="3290" y="14530"/>
                    <a:pt x="3283" y="14490"/>
                    <a:pt x="3274" y="14483"/>
                  </a:cubicBezTo>
                  <a:lnTo>
                    <a:pt x="3274" y="14483"/>
                  </a:lnTo>
                  <a:cubicBezTo>
                    <a:pt x="3289" y="14491"/>
                    <a:pt x="3316" y="14528"/>
                    <a:pt x="3334" y="14528"/>
                  </a:cubicBezTo>
                  <a:cubicBezTo>
                    <a:pt x="3335" y="14528"/>
                    <a:pt x="3336" y="14528"/>
                    <a:pt x="3337" y="14527"/>
                  </a:cubicBezTo>
                  <a:cubicBezTo>
                    <a:pt x="3281" y="14467"/>
                    <a:pt x="3257" y="14387"/>
                    <a:pt x="3230" y="14310"/>
                  </a:cubicBezTo>
                  <a:cubicBezTo>
                    <a:pt x="3217" y="14338"/>
                    <a:pt x="3136" y="14510"/>
                    <a:pt x="3122" y="14539"/>
                  </a:cubicBezTo>
                  <a:cubicBezTo>
                    <a:pt x="3142" y="14530"/>
                    <a:pt x="3175" y="14506"/>
                    <a:pt x="3185" y="14503"/>
                  </a:cubicBezTo>
                  <a:lnTo>
                    <a:pt x="3185" y="14503"/>
                  </a:lnTo>
                  <a:cubicBezTo>
                    <a:pt x="3179" y="14518"/>
                    <a:pt x="3126" y="14623"/>
                    <a:pt x="3084" y="14701"/>
                  </a:cubicBezTo>
                  <a:lnTo>
                    <a:pt x="3084" y="14701"/>
                  </a:lnTo>
                  <a:cubicBezTo>
                    <a:pt x="3080" y="14697"/>
                    <a:pt x="3076" y="14692"/>
                    <a:pt x="3073" y="14688"/>
                  </a:cubicBezTo>
                  <a:lnTo>
                    <a:pt x="3073" y="14688"/>
                  </a:lnTo>
                  <a:cubicBezTo>
                    <a:pt x="3077" y="14693"/>
                    <a:pt x="3080" y="14699"/>
                    <a:pt x="3082" y="14705"/>
                  </a:cubicBezTo>
                  <a:lnTo>
                    <a:pt x="3082" y="14705"/>
                  </a:lnTo>
                  <a:cubicBezTo>
                    <a:pt x="3083" y="14704"/>
                    <a:pt x="3084" y="14703"/>
                    <a:pt x="3084" y="14701"/>
                  </a:cubicBezTo>
                  <a:lnTo>
                    <a:pt x="3084" y="14701"/>
                  </a:lnTo>
                  <a:cubicBezTo>
                    <a:pt x="3089" y="14707"/>
                    <a:pt x="3094" y="14712"/>
                    <a:pt x="3098" y="14718"/>
                  </a:cubicBezTo>
                  <a:lnTo>
                    <a:pt x="3098" y="14718"/>
                  </a:lnTo>
                  <a:cubicBezTo>
                    <a:pt x="3114" y="14706"/>
                    <a:pt x="3125" y="14694"/>
                    <a:pt x="3131" y="14689"/>
                  </a:cubicBezTo>
                  <a:lnTo>
                    <a:pt x="3131" y="14689"/>
                  </a:lnTo>
                  <a:cubicBezTo>
                    <a:pt x="3129" y="14697"/>
                    <a:pt x="3124" y="14714"/>
                    <a:pt x="3115" y="14738"/>
                  </a:cubicBezTo>
                  <a:cubicBezTo>
                    <a:pt x="3082" y="14745"/>
                    <a:pt x="3050" y="14754"/>
                    <a:pt x="3017" y="14761"/>
                  </a:cubicBezTo>
                  <a:cubicBezTo>
                    <a:pt x="3009" y="14735"/>
                    <a:pt x="2996" y="14711"/>
                    <a:pt x="2986" y="14684"/>
                  </a:cubicBezTo>
                  <a:cubicBezTo>
                    <a:pt x="2977" y="14664"/>
                    <a:pt x="2970" y="14642"/>
                    <a:pt x="2964" y="14623"/>
                  </a:cubicBezTo>
                  <a:cubicBezTo>
                    <a:pt x="2959" y="14614"/>
                    <a:pt x="2954" y="14580"/>
                    <a:pt x="2944" y="14571"/>
                  </a:cubicBezTo>
                  <a:lnTo>
                    <a:pt x="2944" y="14571"/>
                  </a:lnTo>
                  <a:cubicBezTo>
                    <a:pt x="2958" y="14582"/>
                    <a:pt x="2982" y="14612"/>
                    <a:pt x="2998" y="14612"/>
                  </a:cubicBezTo>
                  <a:cubicBezTo>
                    <a:pt x="2998" y="14612"/>
                    <a:pt x="2999" y="14612"/>
                    <a:pt x="3000" y="14612"/>
                  </a:cubicBezTo>
                  <a:cubicBezTo>
                    <a:pt x="2950" y="14556"/>
                    <a:pt x="2924" y="14482"/>
                    <a:pt x="2901" y="14411"/>
                  </a:cubicBezTo>
                  <a:cubicBezTo>
                    <a:pt x="2888" y="14437"/>
                    <a:pt x="2814" y="14595"/>
                    <a:pt x="2801" y="14621"/>
                  </a:cubicBezTo>
                  <a:cubicBezTo>
                    <a:pt x="2820" y="14613"/>
                    <a:pt x="2851" y="14592"/>
                    <a:pt x="2858" y="14588"/>
                  </a:cubicBezTo>
                  <a:lnTo>
                    <a:pt x="2858" y="14588"/>
                  </a:lnTo>
                  <a:cubicBezTo>
                    <a:pt x="2851" y="14603"/>
                    <a:pt x="2787" y="14735"/>
                    <a:pt x="2748" y="14805"/>
                  </a:cubicBezTo>
                  <a:cubicBezTo>
                    <a:pt x="2784" y="14788"/>
                    <a:pt x="2813" y="14755"/>
                    <a:pt x="2813" y="14755"/>
                  </a:cubicBezTo>
                  <a:lnTo>
                    <a:pt x="2813" y="14755"/>
                  </a:lnTo>
                  <a:cubicBezTo>
                    <a:pt x="2813" y="14755"/>
                    <a:pt x="2805" y="14778"/>
                    <a:pt x="2792" y="14817"/>
                  </a:cubicBezTo>
                  <a:cubicBezTo>
                    <a:pt x="2714" y="14834"/>
                    <a:pt x="2636" y="14850"/>
                    <a:pt x="2557" y="14869"/>
                  </a:cubicBezTo>
                  <a:cubicBezTo>
                    <a:pt x="2545" y="14841"/>
                    <a:pt x="2536" y="14817"/>
                    <a:pt x="2522" y="14791"/>
                  </a:cubicBezTo>
                  <a:lnTo>
                    <a:pt x="2522" y="14791"/>
                  </a:lnTo>
                  <a:cubicBezTo>
                    <a:pt x="2536" y="14810"/>
                    <a:pt x="2550" y="14827"/>
                    <a:pt x="2566" y="14843"/>
                  </a:cubicBezTo>
                  <a:cubicBezTo>
                    <a:pt x="2552" y="14813"/>
                    <a:pt x="2542" y="14781"/>
                    <a:pt x="2527" y="14750"/>
                  </a:cubicBezTo>
                  <a:cubicBezTo>
                    <a:pt x="2520" y="14732"/>
                    <a:pt x="2514" y="14714"/>
                    <a:pt x="2506" y="14697"/>
                  </a:cubicBezTo>
                  <a:cubicBezTo>
                    <a:pt x="2502" y="14688"/>
                    <a:pt x="2497" y="14654"/>
                    <a:pt x="2487" y="14648"/>
                  </a:cubicBezTo>
                  <a:lnTo>
                    <a:pt x="2487" y="14648"/>
                  </a:lnTo>
                  <a:cubicBezTo>
                    <a:pt x="2499" y="14655"/>
                    <a:pt x="2520" y="14684"/>
                    <a:pt x="2537" y="14684"/>
                  </a:cubicBezTo>
                  <a:cubicBezTo>
                    <a:pt x="2538" y="14684"/>
                    <a:pt x="2539" y="14684"/>
                    <a:pt x="2540" y="14684"/>
                  </a:cubicBezTo>
                  <a:cubicBezTo>
                    <a:pt x="2491" y="14633"/>
                    <a:pt x="2471" y="14568"/>
                    <a:pt x="2450" y="14504"/>
                  </a:cubicBezTo>
                  <a:cubicBezTo>
                    <a:pt x="2437" y="14527"/>
                    <a:pt x="2371" y="14669"/>
                    <a:pt x="2361" y="14695"/>
                  </a:cubicBezTo>
                  <a:cubicBezTo>
                    <a:pt x="2375" y="14688"/>
                    <a:pt x="2404" y="14668"/>
                    <a:pt x="2411" y="14664"/>
                  </a:cubicBezTo>
                  <a:lnTo>
                    <a:pt x="2411" y="14664"/>
                  </a:lnTo>
                  <a:cubicBezTo>
                    <a:pt x="2404" y="14681"/>
                    <a:pt x="2347" y="14798"/>
                    <a:pt x="2311" y="14860"/>
                  </a:cubicBezTo>
                  <a:cubicBezTo>
                    <a:pt x="2337" y="14847"/>
                    <a:pt x="2361" y="14824"/>
                    <a:pt x="2368" y="14817"/>
                  </a:cubicBezTo>
                  <a:lnTo>
                    <a:pt x="2368" y="14817"/>
                  </a:lnTo>
                  <a:cubicBezTo>
                    <a:pt x="2365" y="14826"/>
                    <a:pt x="2351" y="14867"/>
                    <a:pt x="2334" y="14914"/>
                  </a:cubicBezTo>
                  <a:cubicBezTo>
                    <a:pt x="2206" y="14942"/>
                    <a:pt x="2079" y="14967"/>
                    <a:pt x="1953" y="14993"/>
                  </a:cubicBezTo>
                  <a:lnTo>
                    <a:pt x="1947" y="14983"/>
                  </a:lnTo>
                  <a:cubicBezTo>
                    <a:pt x="1940" y="14970"/>
                    <a:pt x="1933" y="14962"/>
                    <a:pt x="1931" y="14947"/>
                  </a:cubicBezTo>
                  <a:cubicBezTo>
                    <a:pt x="1925" y="14920"/>
                    <a:pt x="1914" y="14896"/>
                    <a:pt x="1900" y="14870"/>
                  </a:cubicBezTo>
                  <a:lnTo>
                    <a:pt x="1900" y="14870"/>
                  </a:lnTo>
                  <a:cubicBezTo>
                    <a:pt x="1917" y="14889"/>
                    <a:pt x="1933" y="14904"/>
                    <a:pt x="1948" y="14920"/>
                  </a:cubicBezTo>
                  <a:cubicBezTo>
                    <a:pt x="1933" y="14876"/>
                    <a:pt x="1912" y="14831"/>
                    <a:pt x="1888" y="14790"/>
                  </a:cubicBezTo>
                  <a:lnTo>
                    <a:pt x="1888" y="14790"/>
                  </a:lnTo>
                  <a:cubicBezTo>
                    <a:pt x="1900" y="14807"/>
                    <a:pt x="1917" y="14826"/>
                    <a:pt x="1931" y="14841"/>
                  </a:cubicBezTo>
                  <a:cubicBezTo>
                    <a:pt x="1917" y="14811"/>
                    <a:pt x="1907" y="14778"/>
                    <a:pt x="1892" y="14748"/>
                  </a:cubicBezTo>
                  <a:lnTo>
                    <a:pt x="1871" y="14695"/>
                  </a:lnTo>
                  <a:cubicBezTo>
                    <a:pt x="1868" y="14685"/>
                    <a:pt x="1862" y="14652"/>
                    <a:pt x="1854" y="14646"/>
                  </a:cubicBezTo>
                  <a:lnTo>
                    <a:pt x="1854" y="14646"/>
                  </a:lnTo>
                  <a:cubicBezTo>
                    <a:pt x="1866" y="14653"/>
                    <a:pt x="1888" y="14682"/>
                    <a:pt x="1902" y="14682"/>
                  </a:cubicBezTo>
                  <a:cubicBezTo>
                    <a:pt x="1903" y="14682"/>
                    <a:pt x="1903" y="14682"/>
                    <a:pt x="1904" y="14682"/>
                  </a:cubicBezTo>
                  <a:cubicBezTo>
                    <a:pt x="1857" y="14632"/>
                    <a:pt x="1838" y="14566"/>
                    <a:pt x="1814" y="14503"/>
                  </a:cubicBezTo>
                  <a:cubicBezTo>
                    <a:pt x="1804" y="14526"/>
                    <a:pt x="1735" y="14668"/>
                    <a:pt x="1725" y="14692"/>
                  </a:cubicBezTo>
                  <a:cubicBezTo>
                    <a:pt x="1740" y="14685"/>
                    <a:pt x="1769" y="14666"/>
                    <a:pt x="1775" y="14662"/>
                  </a:cubicBezTo>
                  <a:lnTo>
                    <a:pt x="1775" y="14662"/>
                  </a:lnTo>
                  <a:cubicBezTo>
                    <a:pt x="1768" y="14678"/>
                    <a:pt x="1710" y="14797"/>
                    <a:pt x="1675" y="14857"/>
                  </a:cubicBezTo>
                  <a:cubicBezTo>
                    <a:pt x="1709" y="14841"/>
                    <a:pt x="1733" y="14813"/>
                    <a:pt x="1733" y="14813"/>
                  </a:cubicBezTo>
                  <a:lnTo>
                    <a:pt x="1733" y="14813"/>
                  </a:lnTo>
                  <a:cubicBezTo>
                    <a:pt x="1733" y="14813"/>
                    <a:pt x="1699" y="14917"/>
                    <a:pt x="1662" y="14999"/>
                  </a:cubicBezTo>
                  <a:cubicBezTo>
                    <a:pt x="1682" y="14989"/>
                    <a:pt x="1699" y="14977"/>
                    <a:pt x="1720" y="14970"/>
                  </a:cubicBezTo>
                  <a:lnTo>
                    <a:pt x="1720" y="14970"/>
                  </a:lnTo>
                  <a:cubicBezTo>
                    <a:pt x="1716" y="14982"/>
                    <a:pt x="1699" y="15010"/>
                    <a:pt x="1685" y="15042"/>
                  </a:cubicBezTo>
                  <a:cubicBezTo>
                    <a:pt x="1128" y="15144"/>
                    <a:pt x="567" y="15227"/>
                    <a:pt x="1" y="15280"/>
                  </a:cubicBezTo>
                  <a:cubicBezTo>
                    <a:pt x="4929" y="15068"/>
                    <a:pt x="9858" y="14897"/>
                    <a:pt x="14790" y="14771"/>
                  </a:cubicBezTo>
                  <a:cubicBezTo>
                    <a:pt x="15328" y="14757"/>
                    <a:pt x="15865" y="14742"/>
                    <a:pt x="16402" y="14732"/>
                  </a:cubicBezTo>
                  <a:cubicBezTo>
                    <a:pt x="16425" y="14731"/>
                    <a:pt x="16451" y="14731"/>
                    <a:pt x="16473" y="14731"/>
                  </a:cubicBezTo>
                  <a:cubicBezTo>
                    <a:pt x="16530" y="14727"/>
                    <a:pt x="16587" y="14727"/>
                    <a:pt x="16645" y="14725"/>
                  </a:cubicBezTo>
                  <a:cubicBezTo>
                    <a:pt x="17082" y="14714"/>
                    <a:pt x="17519" y="14704"/>
                    <a:pt x="17956" y="14695"/>
                  </a:cubicBezTo>
                  <a:cubicBezTo>
                    <a:pt x="23324" y="14575"/>
                    <a:pt x="28691" y="14509"/>
                    <a:pt x="34060" y="14490"/>
                  </a:cubicBezTo>
                  <a:lnTo>
                    <a:pt x="34060" y="317"/>
                  </a:lnTo>
                  <a:cubicBezTo>
                    <a:pt x="34057" y="313"/>
                    <a:pt x="34053" y="308"/>
                    <a:pt x="34051" y="303"/>
                  </a:cubicBezTo>
                  <a:lnTo>
                    <a:pt x="34051" y="303"/>
                  </a:lnTo>
                  <a:cubicBezTo>
                    <a:pt x="34054" y="305"/>
                    <a:pt x="34059" y="305"/>
                    <a:pt x="34060" y="307"/>
                  </a:cubicBezTo>
                  <a:cubicBezTo>
                    <a:pt x="34099" y="300"/>
                    <a:pt x="34130" y="297"/>
                    <a:pt x="34155" y="297"/>
                  </a:cubicBezTo>
                  <a:cubicBezTo>
                    <a:pt x="34213" y="297"/>
                    <a:pt x="34239" y="313"/>
                    <a:pt x="34262" y="330"/>
                  </a:cubicBezTo>
                  <a:lnTo>
                    <a:pt x="34262" y="330"/>
                  </a:lnTo>
                  <a:cubicBezTo>
                    <a:pt x="34220" y="296"/>
                    <a:pt x="34182" y="219"/>
                    <a:pt x="34159" y="169"/>
                  </a:cubicBezTo>
                  <a:cubicBezTo>
                    <a:pt x="34157" y="168"/>
                    <a:pt x="34157" y="164"/>
                    <a:pt x="34155" y="162"/>
                  </a:cubicBezTo>
                  <a:cubicBezTo>
                    <a:pt x="34132" y="108"/>
                    <a:pt x="34103" y="56"/>
                    <a:pt x="34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6"/>
            <p:cNvSpPr/>
            <p:nvPr/>
          </p:nvSpPr>
          <p:spPr>
            <a:xfrm>
              <a:off x="3988368" y="4616745"/>
              <a:ext cx="6140333" cy="1677806"/>
            </a:xfrm>
            <a:custGeom>
              <a:avLst/>
              <a:gdLst/>
              <a:ahLst/>
              <a:cxnLst/>
              <a:rect l="l" t="t" r="r" b="b"/>
              <a:pathLst>
                <a:path w="62168" h="16987" extrusionOk="0">
                  <a:moveTo>
                    <a:pt x="1" y="0"/>
                  </a:moveTo>
                  <a:lnTo>
                    <a:pt x="1" y="16987"/>
                  </a:lnTo>
                  <a:lnTo>
                    <a:pt x="62167" y="16987"/>
                  </a:lnTo>
                  <a:lnTo>
                    <a:pt x="621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6"/>
            <p:cNvSpPr/>
            <p:nvPr/>
          </p:nvSpPr>
          <p:spPr>
            <a:xfrm>
              <a:off x="5980761" y="4644649"/>
              <a:ext cx="4109721" cy="1716326"/>
            </a:xfrm>
            <a:custGeom>
              <a:avLst/>
              <a:gdLst/>
              <a:ahLst/>
              <a:cxnLst/>
              <a:rect l="l" t="t" r="r" b="b"/>
              <a:pathLst>
                <a:path w="41609" h="17377" extrusionOk="0">
                  <a:moveTo>
                    <a:pt x="15480" y="908"/>
                  </a:moveTo>
                  <a:cubicBezTo>
                    <a:pt x="15383" y="908"/>
                    <a:pt x="15286" y="919"/>
                    <a:pt x="15197" y="923"/>
                  </a:cubicBezTo>
                  <a:cubicBezTo>
                    <a:pt x="15109" y="928"/>
                    <a:pt x="15017" y="934"/>
                    <a:pt x="14943" y="981"/>
                  </a:cubicBezTo>
                  <a:cubicBezTo>
                    <a:pt x="14925" y="992"/>
                    <a:pt x="14909" y="1008"/>
                    <a:pt x="14910" y="1028"/>
                  </a:cubicBezTo>
                  <a:lnTo>
                    <a:pt x="14910" y="1028"/>
                  </a:lnTo>
                  <a:cubicBezTo>
                    <a:pt x="14910" y="1030"/>
                    <a:pt x="14910" y="1032"/>
                    <a:pt x="14910" y="1034"/>
                  </a:cubicBezTo>
                  <a:cubicBezTo>
                    <a:pt x="14911" y="1044"/>
                    <a:pt x="14919" y="1056"/>
                    <a:pt x="14929" y="1060"/>
                  </a:cubicBezTo>
                  <a:cubicBezTo>
                    <a:pt x="14972" y="1103"/>
                    <a:pt x="15036" y="1109"/>
                    <a:pt x="15098" y="1109"/>
                  </a:cubicBezTo>
                  <a:cubicBezTo>
                    <a:pt x="15107" y="1109"/>
                    <a:pt x="15116" y="1109"/>
                    <a:pt x="15125" y="1109"/>
                  </a:cubicBezTo>
                  <a:cubicBezTo>
                    <a:pt x="15328" y="1106"/>
                    <a:pt x="15533" y="1102"/>
                    <a:pt x="15736" y="1100"/>
                  </a:cubicBezTo>
                  <a:cubicBezTo>
                    <a:pt x="15771" y="1099"/>
                    <a:pt x="15810" y="1096"/>
                    <a:pt x="15833" y="1073"/>
                  </a:cubicBezTo>
                  <a:cubicBezTo>
                    <a:pt x="15838" y="1068"/>
                    <a:pt x="15841" y="1063"/>
                    <a:pt x="15844" y="1058"/>
                  </a:cubicBezTo>
                  <a:lnTo>
                    <a:pt x="15844" y="1058"/>
                  </a:lnTo>
                  <a:cubicBezTo>
                    <a:pt x="15846" y="1055"/>
                    <a:pt x="15847" y="1052"/>
                    <a:pt x="15848" y="1049"/>
                  </a:cubicBezTo>
                  <a:lnTo>
                    <a:pt x="15848" y="1049"/>
                  </a:lnTo>
                  <a:cubicBezTo>
                    <a:pt x="15855" y="1026"/>
                    <a:pt x="15841" y="1007"/>
                    <a:pt x="15817" y="991"/>
                  </a:cubicBezTo>
                  <a:cubicBezTo>
                    <a:pt x="15727" y="930"/>
                    <a:pt x="15620" y="911"/>
                    <a:pt x="15512" y="908"/>
                  </a:cubicBezTo>
                  <a:lnTo>
                    <a:pt x="15512" y="908"/>
                  </a:lnTo>
                  <a:cubicBezTo>
                    <a:pt x="15501" y="908"/>
                    <a:pt x="15490" y="908"/>
                    <a:pt x="15480" y="908"/>
                  </a:cubicBezTo>
                  <a:close/>
                  <a:moveTo>
                    <a:pt x="11990" y="1745"/>
                  </a:moveTo>
                  <a:cubicBezTo>
                    <a:pt x="11892" y="1745"/>
                    <a:pt x="11792" y="1757"/>
                    <a:pt x="11701" y="1762"/>
                  </a:cubicBezTo>
                  <a:cubicBezTo>
                    <a:pt x="11614" y="1768"/>
                    <a:pt x="11522" y="1774"/>
                    <a:pt x="11449" y="1823"/>
                  </a:cubicBezTo>
                  <a:cubicBezTo>
                    <a:pt x="11430" y="1833"/>
                    <a:pt x="11413" y="1851"/>
                    <a:pt x="11416" y="1870"/>
                  </a:cubicBezTo>
                  <a:cubicBezTo>
                    <a:pt x="11419" y="1881"/>
                    <a:pt x="11423" y="1891"/>
                    <a:pt x="11434" y="1899"/>
                  </a:cubicBezTo>
                  <a:cubicBezTo>
                    <a:pt x="11478" y="1941"/>
                    <a:pt x="11543" y="1948"/>
                    <a:pt x="11603" y="1948"/>
                  </a:cubicBezTo>
                  <a:cubicBezTo>
                    <a:pt x="11612" y="1948"/>
                    <a:pt x="11621" y="1948"/>
                    <a:pt x="11629" y="1947"/>
                  </a:cubicBezTo>
                  <a:cubicBezTo>
                    <a:pt x="11836" y="1944"/>
                    <a:pt x="12038" y="1940"/>
                    <a:pt x="12243" y="1937"/>
                  </a:cubicBezTo>
                  <a:cubicBezTo>
                    <a:pt x="12279" y="1937"/>
                    <a:pt x="12314" y="1934"/>
                    <a:pt x="12339" y="1911"/>
                  </a:cubicBezTo>
                  <a:cubicBezTo>
                    <a:pt x="12370" y="1880"/>
                    <a:pt x="12355" y="1851"/>
                    <a:pt x="12322" y="1830"/>
                  </a:cubicBezTo>
                  <a:cubicBezTo>
                    <a:pt x="12224" y="1763"/>
                    <a:pt x="12108" y="1745"/>
                    <a:pt x="11990" y="1745"/>
                  </a:cubicBezTo>
                  <a:close/>
                  <a:moveTo>
                    <a:pt x="10006" y="2270"/>
                  </a:moveTo>
                  <a:cubicBezTo>
                    <a:pt x="9853" y="2270"/>
                    <a:pt x="9698" y="2288"/>
                    <a:pt x="9557" y="2296"/>
                  </a:cubicBezTo>
                  <a:cubicBezTo>
                    <a:pt x="9421" y="2303"/>
                    <a:pt x="9276" y="2311"/>
                    <a:pt x="9161" y="2386"/>
                  </a:cubicBezTo>
                  <a:cubicBezTo>
                    <a:pt x="9134" y="2405"/>
                    <a:pt x="9105" y="2432"/>
                    <a:pt x="9111" y="2463"/>
                  </a:cubicBezTo>
                  <a:cubicBezTo>
                    <a:pt x="9114" y="2482"/>
                    <a:pt x="9125" y="2496"/>
                    <a:pt x="9137" y="2508"/>
                  </a:cubicBezTo>
                  <a:cubicBezTo>
                    <a:pt x="9208" y="2575"/>
                    <a:pt x="9315" y="2584"/>
                    <a:pt x="9414" y="2584"/>
                  </a:cubicBezTo>
                  <a:cubicBezTo>
                    <a:pt x="9424" y="2584"/>
                    <a:pt x="9435" y="2584"/>
                    <a:pt x="9445" y="2584"/>
                  </a:cubicBezTo>
                  <a:cubicBezTo>
                    <a:pt x="9765" y="2577"/>
                    <a:pt x="10083" y="2572"/>
                    <a:pt x="10404" y="2565"/>
                  </a:cubicBezTo>
                  <a:cubicBezTo>
                    <a:pt x="10455" y="2565"/>
                    <a:pt x="10517" y="2562"/>
                    <a:pt x="10554" y="2523"/>
                  </a:cubicBezTo>
                  <a:cubicBezTo>
                    <a:pt x="10602" y="2476"/>
                    <a:pt x="10579" y="2435"/>
                    <a:pt x="10526" y="2399"/>
                  </a:cubicBezTo>
                  <a:cubicBezTo>
                    <a:pt x="10373" y="2296"/>
                    <a:pt x="10191" y="2270"/>
                    <a:pt x="10006" y="2270"/>
                  </a:cubicBezTo>
                  <a:close/>
                  <a:moveTo>
                    <a:pt x="14014" y="5674"/>
                  </a:moveTo>
                  <a:cubicBezTo>
                    <a:pt x="13939" y="5674"/>
                    <a:pt x="13862" y="5683"/>
                    <a:pt x="13792" y="5687"/>
                  </a:cubicBezTo>
                  <a:cubicBezTo>
                    <a:pt x="13725" y="5689"/>
                    <a:pt x="13653" y="5694"/>
                    <a:pt x="13593" y="5732"/>
                  </a:cubicBezTo>
                  <a:cubicBezTo>
                    <a:pt x="13581" y="5740"/>
                    <a:pt x="13567" y="5754"/>
                    <a:pt x="13570" y="5771"/>
                  </a:cubicBezTo>
                  <a:cubicBezTo>
                    <a:pt x="13571" y="5778"/>
                    <a:pt x="13577" y="5787"/>
                    <a:pt x="13583" y="5791"/>
                  </a:cubicBezTo>
                  <a:cubicBezTo>
                    <a:pt x="13622" y="5827"/>
                    <a:pt x="13683" y="5830"/>
                    <a:pt x="13736" y="5830"/>
                  </a:cubicBezTo>
                  <a:cubicBezTo>
                    <a:pt x="13895" y="5826"/>
                    <a:pt x="14054" y="5823"/>
                    <a:pt x="14213" y="5823"/>
                  </a:cubicBezTo>
                  <a:cubicBezTo>
                    <a:pt x="14241" y="5820"/>
                    <a:pt x="14271" y="5818"/>
                    <a:pt x="14291" y="5801"/>
                  </a:cubicBezTo>
                  <a:cubicBezTo>
                    <a:pt x="14312" y="5775"/>
                    <a:pt x="14301" y="5757"/>
                    <a:pt x="14274" y="5738"/>
                  </a:cubicBezTo>
                  <a:cubicBezTo>
                    <a:pt x="14198" y="5687"/>
                    <a:pt x="14107" y="5674"/>
                    <a:pt x="14014" y="5674"/>
                  </a:cubicBezTo>
                  <a:close/>
                  <a:moveTo>
                    <a:pt x="15065" y="5924"/>
                  </a:moveTo>
                  <a:cubicBezTo>
                    <a:pt x="14913" y="5924"/>
                    <a:pt x="14759" y="5942"/>
                    <a:pt x="14618" y="5950"/>
                  </a:cubicBezTo>
                  <a:cubicBezTo>
                    <a:pt x="14480" y="5957"/>
                    <a:pt x="14337" y="5966"/>
                    <a:pt x="14221" y="6041"/>
                  </a:cubicBezTo>
                  <a:cubicBezTo>
                    <a:pt x="14193" y="6059"/>
                    <a:pt x="14166" y="6086"/>
                    <a:pt x="14170" y="6118"/>
                  </a:cubicBezTo>
                  <a:cubicBezTo>
                    <a:pt x="14172" y="6137"/>
                    <a:pt x="14185" y="6151"/>
                    <a:pt x="14198" y="6162"/>
                  </a:cubicBezTo>
                  <a:cubicBezTo>
                    <a:pt x="14268" y="6230"/>
                    <a:pt x="14373" y="6239"/>
                    <a:pt x="14473" y="6239"/>
                  </a:cubicBezTo>
                  <a:cubicBezTo>
                    <a:pt x="14483" y="6239"/>
                    <a:pt x="14494" y="6239"/>
                    <a:pt x="14504" y="6238"/>
                  </a:cubicBezTo>
                  <a:cubicBezTo>
                    <a:pt x="14825" y="6231"/>
                    <a:pt x="15144" y="6227"/>
                    <a:pt x="15463" y="6220"/>
                  </a:cubicBezTo>
                  <a:cubicBezTo>
                    <a:pt x="15518" y="6220"/>
                    <a:pt x="15576" y="6217"/>
                    <a:pt x="15614" y="6178"/>
                  </a:cubicBezTo>
                  <a:cubicBezTo>
                    <a:pt x="15662" y="6131"/>
                    <a:pt x="15635" y="6088"/>
                    <a:pt x="15585" y="6054"/>
                  </a:cubicBezTo>
                  <a:cubicBezTo>
                    <a:pt x="15432" y="5951"/>
                    <a:pt x="15250" y="5924"/>
                    <a:pt x="15065" y="5924"/>
                  </a:cubicBezTo>
                  <a:close/>
                  <a:moveTo>
                    <a:pt x="16306" y="7630"/>
                  </a:moveTo>
                  <a:cubicBezTo>
                    <a:pt x="16170" y="7630"/>
                    <a:pt x="16033" y="7643"/>
                    <a:pt x="15908" y="7649"/>
                  </a:cubicBezTo>
                  <a:cubicBezTo>
                    <a:pt x="15783" y="7653"/>
                    <a:pt x="15651" y="7659"/>
                    <a:pt x="15546" y="7718"/>
                  </a:cubicBezTo>
                  <a:cubicBezTo>
                    <a:pt x="15523" y="7730"/>
                    <a:pt x="15496" y="7753"/>
                    <a:pt x="15502" y="7778"/>
                  </a:cubicBezTo>
                  <a:cubicBezTo>
                    <a:pt x="15505" y="7792"/>
                    <a:pt x="15513" y="7802"/>
                    <a:pt x="15526" y="7814"/>
                  </a:cubicBezTo>
                  <a:cubicBezTo>
                    <a:pt x="15598" y="7872"/>
                    <a:pt x="15707" y="7874"/>
                    <a:pt x="15806" y="7874"/>
                  </a:cubicBezTo>
                  <a:cubicBezTo>
                    <a:pt x="15806" y="7874"/>
                    <a:pt x="15806" y="7874"/>
                    <a:pt x="15806" y="7874"/>
                  </a:cubicBezTo>
                  <a:lnTo>
                    <a:pt x="15806" y="7874"/>
                  </a:lnTo>
                  <a:cubicBezTo>
                    <a:pt x="15806" y="7874"/>
                    <a:pt x="15807" y="7874"/>
                    <a:pt x="15807" y="7874"/>
                  </a:cubicBezTo>
                  <a:cubicBezTo>
                    <a:pt x="16100" y="7871"/>
                    <a:pt x="16388" y="7867"/>
                    <a:pt x="16679" y="7865"/>
                  </a:cubicBezTo>
                  <a:cubicBezTo>
                    <a:pt x="16727" y="7865"/>
                    <a:pt x="16780" y="7861"/>
                    <a:pt x="16815" y="7832"/>
                  </a:cubicBezTo>
                  <a:cubicBezTo>
                    <a:pt x="16849" y="7802"/>
                    <a:pt x="16840" y="7774"/>
                    <a:pt x="16809" y="7750"/>
                  </a:cubicBezTo>
                  <a:lnTo>
                    <a:pt x="16809" y="7750"/>
                  </a:lnTo>
                  <a:cubicBezTo>
                    <a:pt x="16803" y="7745"/>
                    <a:pt x="16796" y="7740"/>
                    <a:pt x="16788" y="7735"/>
                  </a:cubicBezTo>
                  <a:cubicBezTo>
                    <a:pt x="16647" y="7651"/>
                    <a:pt x="16478" y="7630"/>
                    <a:pt x="16306" y="7630"/>
                  </a:cubicBezTo>
                  <a:close/>
                  <a:moveTo>
                    <a:pt x="17469" y="7893"/>
                  </a:moveTo>
                  <a:cubicBezTo>
                    <a:pt x="17391" y="7893"/>
                    <a:pt x="17312" y="7906"/>
                    <a:pt x="17239" y="7911"/>
                  </a:cubicBezTo>
                  <a:cubicBezTo>
                    <a:pt x="17172" y="7917"/>
                    <a:pt x="17100" y="7924"/>
                    <a:pt x="17043" y="7974"/>
                  </a:cubicBezTo>
                  <a:cubicBezTo>
                    <a:pt x="17028" y="7986"/>
                    <a:pt x="17015" y="8003"/>
                    <a:pt x="17017" y="8024"/>
                  </a:cubicBezTo>
                  <a:cubicBezTo>
                    <a:pt x="17018" y="8036"/>
                    <a:pt x="17024" y="8046"/>
                    <a:pt x="17030" y="8053"/>
                  </a:cubicBezTo>
                  <a:cubicBezTo>
                    <a:pt x="17063" y="8094"/>
                    <a:pt x="17111" y="8101"/>
                    <a:pt x="17158" y="8101"/>
                  </a:cubicBezTo>
                  <a:cubicBezTo>
                    <a:pt x="17166" y="8101"/>
                    <a:pt x="17174" y="8100"/>
                    <a:pt x="17182" y="8100"/>
                  </a:cubicBezTo>
                  <a:cubicBezTo>
                    <a:pt x="17341" y="8094"/>
                    <a:pt x="17498" y="8090"/>
                    <a:pt x="17659" y="8084"/>
                  </a:cubicBezTo>
                  <a:cubicBezTo>
                    <a:pt x="17683" y="8083"/>
                    <a:pt x="17713" y="8080"/>
                    <a:pt x="17733" y="8057"/>
                  </a:cubicBezTo>
                  <a:cubicBezTo>
                    <a:pt x="17742" y="8045"/>
                    <a:pt x="17746" y="8033"/>
                    <a:pt x="17746" y="8022"/>
                  </a:cubicBezTo>
                  <a:lnTo>
                    <a:pt x="17746" y="8022"/>
                  </a:lnTo>
                  <a:cubicBezTo>
                    <a:pt x="17746" y="8005"/>
                    <a:pt x="17736" y="7989"/>
                    <a:pt x="17720" y="7975"/>
                  </a:cubicBezTo>
                  <a:lnTo>
                    <a:pt x="17720" y="7975"/>
                  </a:lnTo>
                  <a:cubicBezTo>
                    <a:pt x="17720" y="7975"/>
                    <a:pt x="17720" y="7974"/>
                    <a:pt x="17719" y="7974"/>
                  </a:cubicBezTo>
                  <a:cubicBezTo>
                    <a:pt x="17646" y="7910"/>
                    <a:pt x="17559" y="7893"/>
                    <a:pt x="17469" y="7893"/>
                  </a:cubicBezTo>
                  <a:close/>
                  <a:moveTo>
                    <a:pt x="16657" y="0"/>
                  </a:moveTo>
                  <a:cubicBezTo>
                    <a:pt x="16633" y="0"/>
                    <a:pt x="16609" y="7"/>
                    <a:pt x="16587" y="14"/>
                  </a:cubicBezTo>
                  <a:cubicBezTo>
                    <a:pt x="16585" y="14"/>
                    <a:pt x="16581" y="15"/>
                    <a:pt x="16580" y="15"/>
                  </a:cubicBezTo>
                  <a:cubicBezTo>
                    <a:pt x="16574" y="18"/>
                    <a:pt x="16571" y="20"/>
                    <a:pt x="16565" y="20"/>
                  </a:cubicBezTo>
                  <a:lnTo>
                    <a:pt x="16564" y="21"/>
                  </a:lnTo>
                  <a:cubicBezTo>
                    <a:pt x="16530" y="30"/>
                    <a:pt x="16495" y="41"/>
                    <a:pt x="16459" y="47"/>
                  </a:cubicBezTo>
                  <a:cubicBezTo>
                    <a:pt x="16217" y="108"/>
                    <a:pt x="15965" y="147"/>
                    <a:pt x="15708" y="169"/>
                  </a:cubicBezTo>
                  <a:cubicBezTo>
                    <a:pt x="15453" y="191"/>
                    <a:pt x="15194" y="199"/>
                    <a:pt x="14933" y="199"/>
                  </a:cubicBezTo>
                  <a:cubicBezTo>
                    <a:pt x="14765" y="199"/>
                    <a:pt x="14596" y="196"/>
                    <a:pt x="14428" y="192"/>
                  </a:cubicBezTo>
                  <a:cubicBezTo>
                    <a:pt x="14400" y="192"/>
                    <a:pt x="14368" y="190"/>
                    <a:pt x="14340" y="190"/>
                  </a:cubicBezTo>
                  <a:lnTo>
                    <a:pt x="14332" y="190"/>
                  </a:lnTo>
                  <a:cubicBezTo>
                    <a:pt x="14211" y="186"/>
                    <a:pt x="14089" y="183"/>
                    <a:pt x="13970" y="183"/>
                  </a:cubicBezTo>
                  <a:cubicBezTo>
                    <a:pt x="13831" y="180"/>
                    <a:pt x="13695" y="178"/>
                    <a:pt x="13561" y="178"/>
                  </a:cubicBezTo>
                  <a:cubicBezTo>
                    <a:pt x="13509" y="178"/>
                    <a:pt x="13458" y="178"/>
                    <a:pt x="13407" y="179"/>
                  </a:cubicBezTo>
                  <a:cubicBezTo>
                    <a:pt x="12565" y="192"/>
                    <a:pt x="11722" y="202"/>
                    <a:pt x="10881" y="215"/>
                  </a:cubicBezTo>
                  <a:lnTo>
                    <a:pt x="10875" y="215"/>
                  </a:lnTo>
                  <a:cubicBezTo>
                    <a:pt x="10633" y="219"/>
                    <a:pt x="10390" y="222"/>
                    <a:pt x="10147" y="223"/>
                  </a:cubicBezTo>
                  <a:lnTo>
                    <a:pt x="8026" y="51"/>
                  </a:lnTo>
                  <a:cubicBezTo>
                    <a:pt x="6692" y="318"/>
                    <a:pt x="5395" y="761"/>
                    <a:pt x="4175" y="1365"/>
                  </a:cubicBezTo>
                  <a:cubicBezTo>
                    <a:pt x="3977" y="1464"/>
                    <a:pt x="3782" y="1563"/>
                    <a:pt x="3590" y="1671"/>
                  </a:cubicBezTo>
                  <a:cubicBezTo>
                    <a:pt x="2609" y="2208"/>
                    <a:pt x="1684" y="2853"/>
                    <a:pt x="843" y="3596"/>
                  </a:cubicBezTo>
                  <a:cubicBezTo>
                    <a:pt x="535" y="3866"/>
                    <a:pt x="225" y="4163"/>
                    <a:pt x="86" y="4550"/>
                  </a:cubicBezTo>
                  <a:cubicBezTo>
                    <a:pt x="32" y="4706"/>
                    <a:pt x="6" y="4873"/>
                    <a:pt x="3" y="5040"/>
                  </a:cubicBezTo>
                  <a:cubicBezTo>
                    <a:pt x="0" y="5063"/>
                    <a:pt x="0" y="5088"/>
                    <a:pt x="0" y="5112"/>
                  </a:cubicBezTo>
                  <a:cubicBezTo>
                    <a:pt x="3" y="5262"/>
                    <a:pt x="17" y="5413"/>
                    <a:pt x="42" y="5559"/>
                  </a:cubicBezTo>
                  <a:cubicBezTo>
                    <a:pt x="156" y="6237"/>
                    <a:pt x="433" y="6870"/>
                    <a:pt x="707" y="7500"/>
                  </a:cubicBezTo>
                  <a:cubicBezTo>
                    <a:pt x="936" y="8026"/>
                    <a:pt x="1172" y="8566"/>
                    <a:pt x="1561" y="8989"/>
                  </a:cubicBezTo>
                  <a:cubicBezTo>
                    <a:pt x="1941" y="9406"/>
                    <a:pt x="2442" y="9687"/>
                    <a:pt x="2938" y="9953"/>
                  </a:cubicBezTo>
                  <a:cubicBezTo>
                    <a:pt x="6303" y="11772"/>
                    <a:pt x="9838" y="13278"/>
                    <a:pt x="13480" y="14447"/>
                  </a:cubicBezTo>
                  <a:cubicBezTo>
                    <a:pt x="15268" y="15023"/>
                    <a:pt x="17081" y="15513"/>
                    <a:pt x="18914" y="15923"/>
                  </a:cubicBezTo>
                  <a:cubicBezTo>
                    <a:pt x="23206" y="16881"/>
                    <a:pt x="27596" y="17376"/>
                    <a:pt x="31994" y="17376"/>
                  </a:cubicBezTo>
                  <a:cubicBezTo>
                    <a:pt x="32063" y="17376"/>
                    <a:pt x="32132" y="17376"/>
                    <a:pt x="32201" y="17376"/>
                  </a:cubicBezTo>
                  <a:cubicBezTo>
                    <a:pt x="33548" y="17370"/>
                    <a:pt x="34912" y="17319"/>
                    <a:pt x="36201" y="16936"/>
                  </a:cubicBezTo>
                  <a:cubicBezTo>
                    <a:pt x="36982" y="16702"/>
                    <a:pt x="37723" y="16353"/>
                    <a:pt x="38415" y="15923"/>
                  </a:cubicBezTo>
                  <a:cubicBezTo>
                    <a:pt x="39030" y="15546"/>
                    <a:pt x="39606" y="15101"/>
                    <a:pt x="40144" y="14623"/>
                  </a:cubicBezTo>
                  <a:cubicBezTo>
                    <a:pt x="40681" y="14144"/>
                    <a:pt x="41203" y="13598"/>
                    <a:pt x="41411" y="12909"/>
                  </a:cubicBezTo>
                  <a:cubicBezTo>
                    <a:pt x="41608" y="12301"/>
                    <a:pt x="41522" y="11640"/>
                    <a:pt x="41432" y="11002"/>
                  </a:cubicBezTo>
                  <a:cubicBezTo>
                    <a:pt x="41418" y="10899"/>
                    <a:pt x="41403" y="10796"/>
                    <a:pt x="41388" y="10694"/>
                  </a:cubicBezTo>
                  <a:cubicBezTo>
                    <a:pt x="41329" y="10302"/>
                    <a:pt x="41250" y="9913"/>
                    <a:pt x="41088" y="9556"/>
                  </a:cubicBezTo>
                  <a:cubicBezTo>
                    <a:pt x="41039" y="9449"/>
                    <a:pt x="40982" y="9343"/>
                    <a:pt x="40917" y="9242"/>
                  </a:cubicBezTo>
                  <a:cubicBezTo>
                    <a:pt x="40606" y="8767"/>
                    <a:pt x="40129" y="8454"/>
                    <a:pt x="39609" y="8211"/>
                  </a:cubicBezTo>
                  <a:cubicBezTo>
                    <a:pt x="39542" y="8179"/>
                    <a:pt x="39474" y="8150"/>
                    <a:pt x="39408" y="8119"/>
                  </a:cubicBezTo>
                  <a:cubicBezTo>
                    <a:pt x="39317" y="8082"/>
                    <a:pt x="39223" y="8043"/>
                    <a:pt x="39130" y="8008"/>
                  </a:cubicBezTo>
                  <a:cubicBezTo>
                    <a:pt x="39127" y="8007"/>
                    <a:pt x="39126" y="8007"/>
                    <a:pt x="39126" y="8007"/>
                  </a:cubicBezTo>
                  <a:cubicBezTo>
                    <a:pt x="38947" y="7937"/>
                    <a:pt x="38770" y="7871"/>
                    <a:pt x="38593" y="7808"/>
                  </a:cubicBezTo>
                  <a:cubicBezTo>
                    <a:pt x="38150" y="7646"/>
                    <a:pt x="37710" y="7481"/>
                    <a:pt x="37268" y="7309"/>
                  </a:cubicBezTo>
                  <a:cubicBezTo>
                    <a:pt x="35905" y="6776"/>
                    <a:pt x="34564" y="6188"/>
                    <a:pt x="33247" y="5549"/>
                  </a:cubicBezTo>
                  <a:cubicBezTo>
                    <a:pt x="33131" y="5493"/>
                    <a:pt x="33013" y="5436"/>
                    <a:pt x="32899" y="5378"/>
                  </a:cubicBezTo>
                  <a:cubicBezTo>
                    <a:pt x="32797" y="5328"/>
                    <a:pt x="32696" y="5278"/>
                    <a:pt x="32595" y="5228"/>
                  </a:cubicBezTo>
                  <a:cubicBezTo>
                    <a:pt x="32555" y="5208"/>
                    <a:pt x="32516" y="5191"/>
                    <a:pt x="32476" y="5169"/>
                  </a:cubicBezTo>
                  <a:lnTo>
                    <a:pt x="32474" y="5166"/>
                  </a:lnTo>
                  <a:cubicBezTo>
                    <a:pt x="32265" y="5063"/>
                    <a:pt x="32057" y="4957"/>
                    <a:pt x="31851" y="4847"/>
                  </a:cubicBezTo>
                  <a:lnTo>
                    <a:pt x="31849" y="4847"/>
                  </a:lnTo>
                  <a:cubicBezTo>
                    <a:pt x="31498" y="4665"/>
                    <a:pt x="31149" y="4478"/>
                    <a:pt x="30800" y="4288"/>
                  </a:cubicBezTo>
                  <a:cubicBezTo>
                    <a:pt x="30216" y="3967"/>
                    <a:pt x="29635" y="3637"/>
                    <a:pt x="29062" y="3293"/>
                  </a:cubicBezTo>
                  <a:cubicBezTo>
                    <a:pt x="28768" y="3120"/>
                    <a:pt x="28477" y="2942"/>
                    <a:pt x="28187" y="2763"/>
                  </a:cubicBezTo>
                  <a:cubicBezTo>
                    <a:pt x="27401" y="2276"/>
                    <a:pt x="26599" y="1755"/>
                    <a:pt x="25715" y="1522"/>
                  </a:cubicBezTo>
                  <a:cubicBezTo>
                    <a:pt x="25572" y="1482"/>
                    <a:pt x="25424" y="1450"/>
                    <a:pt x="25278" y="1428"/>
                  </a:cubicBezTo>
                  <a:cubicBezTo>
                    <a:pt x="25057" y="1395"/>
                    <a:pt x="24836" y="1382"/>
                    <a:pt x="24613" y="1382"/>
                  </a:cubicBezTo>
                  <a:cubicBezTo>
                    <a:pt x="24579" y="1382"/>
                    <a:pt x="24546" y="1382"/>
                    <a:pt x="24513" y="1383"/>
                  </a:cubicBezTo>
                  <a:lnTo>
                    <a:pt x="24511" y="1383"/>
                  </a:lnTo>
                  <a:cubicBezTo>
                    <a:pt x="24411" y="1385"/>
                    <a:pt x="24308" y="1388"/>
                    <a:pt x="24206" y="1394"/>
                  </a:cubicBezTo>
                  <a:lnTo>
                    <a:pt x="24205" y="1394"/>
                  </a:lnTo>
                  <a:cubicBezTo>
                    <a:pt x="23938" y="1410"/>
                    <a:pt x="23668" y="1439"/>
                    <a:pt x="23403" y="1466"/>
                  </a:cubicBezTo>
                  <a:cubicBezTo>
                    <a:pt x="22906" y="1517"/>
                    <a:pt x="22409" y="1572"/>
                    <a:pt x="21910" y="1626"/>
                  </a:cubicBezTo>
                  <a:lnTo>
                    <a:pt x="21907" y="1626"/>
                  </a:lnTo>
                  <a:lnTo>
                    <a:pt x="21458" y="1679"/>
                  </a:lnTo>
                  <a:cubicBezTo>
                    <a:pt x="21438" y="1681"/>
                    <a:pt x="21420" y="1684"/>
                    <a:pt x="21401" y="1686"/>
                  </a:cubicBezTo>
                  <a:cubicBezTo>
                    <a:pt x="21400" y="1687"/>
                    <a:pt x="21400" y="1687"/>
                    <a:pt x="21399" y="1687"/>
                  </a:cubicBezTo>
                  <a:cubicBezTo>
                    <a:pt x="21398" y="1687"/>
                    <a:pt x="21398" y="1686"/>
                    <a:pt x="21398" y="1686"/>
                  </a:cubicBezTo>
                  <a:cubicBezTo>
                    <a:pt x="21334" y="1694"/>
                    <a:pt x="21269" y="1702"/>
                    <a:pt x="21205" y="1709"/>
                  </a:cubicBezTo>
                  <a:cubicBezTo>
                    <a:pt x="21162" y="1715"/>
                    <a:pt x="21119" y="1718"/>
                    <a:pt x="21076" y="1725"/>
                  </a:cubicBezTo>
                  <a:cubicBezTo>
                    <a:pt x="20940" y="1741"/>
                    <a:pt x="20802" y="1760"/>
                    <a:pt x="20666" y="1775"/>
                  </a:cubicBezTo>
                  <a:cubicBezTo>
                    <a:pt x="20629" y="1780"/>
                    <a:pt x="20591" y="1782"/>
                    <a:pt x="20556" y="1790"/>
                  </a:cubicBezTo>
                  <a:lnTo>
                    <a:pt x="20553" y="1790"/>
                  </a:lnTo>
                  <a:cubicBezTo>
                    <a:pt x="20545" y="1790"/>
                    <a:pt x="20537" y="1790"/>
                    <a:pt x="20531" y="1791"/>
                  </a:cubicBezTo>
                  <a:cubicBezTo>
                    <a:pt x="20143" y="1841"/>
                    <a:pt x="19756" y="1894"/>
                    <a:pt x="19369" y="1952"/>
                  </a:cubicBezTo>
                  <a:cubicBezTo>
                    <a:pt x="19332" y="1954"/>
                    <a:pt x="19291" y="1960"/>
                    <a:pt x="19254" y="1967"/>
                  </a:cubicBezTo>
                  <a:cubicBezTo>
                    <a:pt x="19225" y="1970"/>
                    <a:pt x="19197" y="1975"/>
                    <a:pt x="19168" y="1980"/>
                  </a:cubicBezTo>
                  <a:cubicBezTo>
                    <a:pt x="18945" y="2012"/>
                    <a:pt x="18718" y="2046"/>
                    <a:pt x="18495" y="2083"/>
                  </a:cubicBezTo>
                  <a:cubicBezTo>
                    <a:pt x="18434" y="2092"/>
                    <a:pt x="18373" y="2104"/>
                    <a:pt x="18312" y="2112"/>
                  </a:cubicBezTo>
                  <a:cubicBezTo>
                    <a:pt x="18281" y="2118"/>
                    <a:pt x="18251" y="2121"/>
                    <a:pt x="18221" y="2128"/>
                  </a:cubicBezTo>
                  <a:cubicBezTo>
                    <a:pt x="18206" y="2131"/>
                    <a:pt x="18192" y="2132"/>
                    <a:pt x="18179" y="2135"/>
                  </a:cubicBezTo>
                  <a:cubicBezTo>
                    <a:pt x="18042" y="2157"/>
                    <a:pt x="17901" y="2182"/>
                    <a:pt x="17764" y="2207"/>
                  </a:cubicBezTo>
                  <a:lnTo>
                    <a:pt x="17404" y="2271"/>
                  </a:lnTo>
                  <a:lnTo>
                    <a:pt x="17033" y="2341"/>
                  </a:lnTo>
                  <a:cubicBezTo>
                    <a:pt x="16955" y="2357"/>
                    <a:pt x="16882" y="2372"/>
                    <a:pt x="16805" y="2386"/>
                  </a:cubicBezTo>
                  <a:cubicBezTo>
                    <a:pt x="16690" y="2410"/>
                    <a:pt x="16578" y="2435"/>
                    <a:pt x="16464" y="2458"/>
                  </a:cubicBezTo>
                  <a:cubicBezTo>
                    <a:pt x="16134" y="2526"/>
                    <a:pt x="15806" y="2599"/>
                    <a:pt x="15478" y="2678"/>
                  </a:cubicBezTo>
                  <a:lnTo>
                    <a:pt x="15476" y="2678"/>
                  </a:lnTo>
                  <a:cubicBezTo>
                    <a:pt x="15238" y="2736"/>
                    <a:pt x="14999" y="2797"/>
                    <a:pt x="14761" y="2857"/>
                  </a:cubicBezTo>
                  <a:lnTo>
                    <a:pt x="14759" y="2857"/>
                  </a:lnTo>
                  <a:cubicBezTo>
                    <a:pt x="14324" y="2971"/>
                    <a:pt x="13894" y="3094"/>
                    <a:pt x="13462" y="3229"/>
                  </a:cubicBezTo>
                  <a:cubicBezTo>
                    <a:pt x="12978" y="3379"/>
                    <a:pt x="12498" y="3544"/>
                    <a:pt x="12022" y="3723"/>
                  </a:cubicBezTo>
                  <a:cubicBezTo>
                    <a:pt x="11810" y="3802"/>
                    <a:pt x="11377" y="4030"/>
                    <a:pt x="11566" y="4318"/>
                  </a:cubicBezTo>
                  <a:cubicBezTo>
                    <a:pt x="11679" y="4490"/>
                    <a:pt x="11936" y="4468"/>
                    <a:pt x="12115" y="4570"/>
                  </a:cubicBezTo>
                  <a:cubicBezTo>
                    <a:pt x="12246" y="4643"/>
                    <a:pt x="12324" y="4778"/>
                    <a:pt x="12423" y="4893"/>
                  </a:cubicBezTo>
                  <a:cubicBezTo>
                    <a:pt x="13179" y="5773"/>
                    <a:pt x="14725" y="5231"/>
                    <a:pt x="15684" y="5887"/>
                  </a:cubicBezTo>
                  <a:cubicBezTo>
                    <a:pt x="15819" y="5980"/>
                    <a:pt x="15935" y="6094"/>
                    <a:pt x="16078" y="6167"/>
                  </a:cubicBezTo>
                  <a:cubicBezTo>
                    <a:pt x="16279" y="6274"/>
                    <a:pt x="16511" y="6299"/>
                    <a:pt x="16739" y="6323"/>
                  </a:cubicBezTo>
                  <a:cubicBezTo>
                    <a:pt x="17260" y="6375"/>
                    <a:pt x="17778" y="6428"/>
                    <a:pt x="18300" y="6482"/>
                  </a:cubicBezTo>
                  <a:cubicBezTo>
                    <a:pt x="19354" y="6590"/>
                    <a:pt x="20409" y="6697"/>
                    <a:pt x="21463" y="6820"/>
                  </a:cubicBezTo>
                  <a:cubicBezTo>
                    <a:pt x="22700" y="6965"/>
                    <a:pt x="23935" y="7134"/>
                    <a:pt x="25143" y="7442"/>
                  </a:cubicBezTo>
                  <a:cubicBezTo>
                    <a:pt x="25450" y="7521"/>
                    <a:pt x="25760" y="7609"/>
                    <a:pt x="26018" y="7793"/>
                  </a:cubicBezTo>
                  <a:cubicBezTo>
                    <a:pt x="26225" y="7940"/>
                    <a:pt x="26390" y="8145"/>
                    <a:pt x="26614" y="8261"/>
                  </a:cubicBezTo>
                  <a:cubicBezTo>
                    <a:pt x="27051" y="8491"/>
                    <a:pt x="27608" y="8351"/>
                    <a:pt x="28063" y="8547"/>
                  </a:cubicBezTo>
                  <a:cubicBezTo>
                    <a:pt x="28312" y="8656"/>
                    <a:pt x="28507" y="8857"/>
                    <a:pt x="28732" y="9012"/>
                  </a:cubicBezTo>
                  <a:cubicBezTo>
                    <a:pt x="29298" y="9395"/>
                    <a:pt x="29982" y="9439"/>
                    <a:pt x="30680" y="9439"/>
                  </a:cubicBezTo>
                  <a:cubicBezTo>
                    <a:pt x="30894" y="9439"/>
                    <a:pt x="31109" y="9435"/>
                    <a:pt x="31322" y="9435"/>
                  </a:cubicBezTo>
                  <a:cubicBezTo>
                    <a:pt x="31508" y="9435"/>
                    <a:pt x="31692" y="9438"/>
                    <a:pt x="31874" y="9450"/>
                  </a:cubicBezTo>
                  <a:cubicBezTo>
                    <a:pt x="32030" y="9462"/>
                    <a:pt x="32196" y="9485"/>
                    <a:pt x="32309" y="9594"/>
                  </a:cubicBezTo>
                  <a:cubicBezTo>
                    <a:pt x="32384" y="9667"/>
                    <a:pt x="32420" y="9770"/>
                    <a:pt x="32477" y="9857"/>
                  </a:cubicBezTo>
                  <a:cubicBezTo>
                    <a:pt x="32577" y="10011"/>
                    <a:pt x="32727" y="10108"/>
                    <a:pt x="32897" y="10165"/>
                  </a:cubicBezTo>
                  <a:cubicBezTo>
                    <a:pt x="33148" y="10254"/>
                    <a:pt x="33449" y="10264"/>
                    <a:pt x="33720" y="10266"/>
                  </a:cubicBezTo>
                  <a:cubicBezTo>
                    <a:pt x="34287" y="10273"/>
                    <a:pt x="34855" y="10310"/>
                    <a:pt x="35420" y="10380"/>
                  </a:cubicBezTo>
                  <a:cubicBezTo>
                    <a:pt x="35891" y="10439"/>
                    <a:pt x="36360" y="10519"/>
                    <a:pt x="36824" y="10626"/>
                  </a:cubicBezTo>
                  <a:cubicBezTo>
                    <a:pt x="36913" y="10644"/>
                    <a:pt x="37003" y="10663"/>
                    <a:pt x="37091" y="10687"/>
                  </a:cubicBezTo>
                  <a:cubicBezTo>
                    <a:pt x="37363" y="10752"/>
                    <a:pt x="37634" y="10856"/>
                    <a:pt x="37908" y="10906"/>
                  </a:cubicBezTo>
                  <a:cubicBezTo>
                    <a:pt x="37953" y="10915"/>
                    <a:pt x="37998" y="10918"/>
                    <a:pt x="38043" y="10918"/>
                  </a:cubicBezTo>
                  <a:cubicBezTo>
                    <a:pt x="38143" y="10918"/>
                    <a:pt x="38241" y="10903"/>
                    <a:pt x="38340" y="10903"/>
                  </a:cubicBezTo>
                  <a:cubicBezTo>
                    <a:pt x="38376" y="10903"/>
                    <a:pt x="38413" y="10905"/>
                    <a:pt x="38449" y="10911"/>
                  </a:cubicBezTo>
                  <a:cubicBezTo>
                    <a:pt x="38905" y="10981"/>
                    <a:pt x="39061" y="11455"/>
                    <a:pt x="39046" y="11862"/>
                  </a:cubicBezTo>
                  <a:cubicBezTo>
                    <a:pt x="38995" y="13125"/>
                    <a:pt x="37931" y="14284"/>
                    <a:pt x="36674" y="14284"/>
                  </a:cubicBezTo>
                  <a:cubicBezTo>
                    <a:pt x="36547" y="14284"/>
                    <a:pt x="36418" y="14272"/>
                    <a:pt x="36288" y="14247"/>
                  </a:cubicBezTo>
                  <a:cubicBezTo>
                    <a:pt x="35693" y="14137"/>
                    <a:pt x="35140" y="13863"/>
                    <a:pt x="34547" y="13749"/>
                  </a:cubicBezTo>
                  <a:cubicBezTo>
                    <a:pt x="34004" y="13644"/>
                    <a:pt x="33442" y="13678"/>
                    <a:pt x="32897" y="13591"/>
                  </a:cubicBezTo>
                  <a:cubicBezTo>
                    <a:pt x="32888" y="13588"/>
                    <a:pt x="32876" y="13587"/>
                    <a:pt x="32867" y="13585"/>
                  </a:cubicBezTo>
                  <a:cubicBezTo>
                    <a:pt x="32408" y="13506"/>
                    <a:pt x="31968" y="13343"/>
                    <a:pt x="31534" y="13177"/>
                  </a:cubicBezTo>
                  <a:cubicBezTo>
                    <a:pt x="31166" y="13036"/>
                    <a:pt x="30793" y="12896"/>
                    <a:pt x="30482" y="12654"/>
                  </a:cubicBezTo>
                  <a:cubicBezTo>
                    <a:pt x="30253" y="12474"/>
                    <a:pt x="30061" y="12248"/>
                    <a:pt x="29817" y="12090"/>
                  </a:cubicBezTo>
                  <a:cubicBezTo>
                    <a:pt x="29337" y="11781"/>
                    <a:pt x="28726" y="11785"/>
                    <a:pt x="28160" y="11696"/>
                  </a:cubicBezTo>
                  <a:cubicBezTo>
                    <a:pt x="27611" y="11613"/>
                    <a:pt x="27085" y="11431"/>
                    <a:pt x="26561" y="11255"/>
                  </a:cubicBezTo>
                  <a:cubicBezTo>
                    <a:pt x="25400" y="10861"/>
                    <a:pt x="24249" y="10385"/>
                    <a:pt x="23107" y="9988"/>
                  </a:cubicBezTo>
                  <a:cubicBezTo>
                    <a:pt x="22498" y="9776"/>
                    <a:pt x="21827" y="9809"/>
                    <a:pt x="21205" y="9639"/>
                  </a:cubicBezTo>
                  <a:cubicBezTo>
                    <a:pt x="20538" y="9463"/>
                    <a:pt x="19956" y="9066"/>
                    <a:pt x="19323" y="8798"/>
                  </a:cubicBezTo>
                  <a:cubicBezTo>
                    <a:pt x="18300" y="8364"/>
                    <a:pt x="17166" y="8275"/>
                    <a:pt x="16052" y="8269"/>
                  </a:cubicBezTo>
                  <a:cubicBezTo>
                    <a:pt x="15806" y="8268"/>
                    <a:pt x="15549" y="8268"/>
                    <a:pt x="15326" y="8162"/>
                  </a:cubicBezTo>
                  <a:cubicBezTo>
                    <a:pt x="15139" y="8074"/>
                    <a:pt x="14995" y="7920"/>
                    <a:pt x="14831" y="7796"/>
                  </a:cubicBezTo>
                  <a:cubicBezTo>
                    <a:pt x="14328" y="7415"/>
                    <a:pt x="13670" y="7318"/>
                    <a:pt x="13042" y="7237"/>
                  </a:cubicBezTo>
                  <a:cubicBezTo>
                    <a:pt x="12534" y="7171"/>
                    <a:pt x="12025" y="7103"/>
                    <a:pt x="11519" y="7038"/>
                  </a:cubicBezTo>
                  <a:cubicBezTo>
                    <a:pt x="11057" y="6978"/>
                    <a:pt x="10668" y="6792"/>
                    <a:pt x="10230" y="6634"/>
                  </a:cubicBezTo>
                  <a:cubicBezTo>
                    <a:pt x="9793" y="6476"/>
                    <a:pt x="9335" y="6301"/>
                    <a:pt x="9055" y="5930"/>
                  </a:cubicBezTo>
                  <a:cubicBezTo>
                    <a:pt x="8971" y="5817"/>
                    <a:pt x="8905" y="5689"/>
                    <a:pt x="8804" y="5595"/>
                  </a:cubicBezTo>
                  <a:cubicBezTo>
                    <a:pt x="8690" y="5490"/>
                    <a:pt x="8541" y="5437"/>
                    <a:pt x="8396" y="5389"/>
                  </a:cubicBezTo>
                  <a:cubicBezTo>
                    <a:pt x="7944" y="5242"/>
                    <a:pt x="7477" y="5135"/>
                    <a:pt x="7006" y="5066"/>
                  </a:cubicBezTo>
                  <a:cubicBezTo>
                    <a:pt x="6905" y="5052"/>
                    <a:pt x="6798" y="5037"/>
                    <a:pt x="6718" y="4973"/>
                  </a:cubicBezTo>
                  <a:cubicBezTo>
                    <a:pt x="6636" y="4908"/>
                    <a:pt x="6599" y="4779"/>
                    <a:pt x="6669" y="4705"/>
                  </a:cubicBezTo>
                  <a:cubicBezTo>
                    <a:pt x="6735" y="4632"/>
                    <a:pt x="6890" y="4612"/>
                    <a:pt x="6875" y="4511"/>
                  </a:cubicBezTo>
                  <a:cubicBezTo>
                    <a:pt x="6870" y="4478"/>
                    <a:pt x="6847" y="4454"/>
                    <a:pt x="6822" y="4434"/>
                  </a:cubicBezTo>
                  <a:cubicBezTo>
                    <a:pt x="6690" y="4326"/>
                    <a:pt x="6511" y="4312"/>
                    <a:pt x="6352" y="4253"/>
                  </a:cubicBezTo>
                  <a:cubicBezTo>
                    <a:pt x="6192" y="4196"/>
                    <a:pt x="6033" y="4053"/>
                    <a:pt x="6068" y="3888"/>
                  </a:cubicBezTo>
                  <a:cubicBezTo>
                    <a:pt x="6087" y="3806"/>
                    <a:pt x="6147" y="3742"/>
                    <a:pt x="6206" y="3684"/>
                  </a:cubicBezTo>
                  <a:cubicBezTo>
                    <a:pt x="6700" y="3231"/>
                    <a:pt x="7387" y="3067"/>
                    <a:pt x="7993" y="2814"/>
                  </a:cubicBezTo>
                  <a:cubicBezTo>
                    <a:pt x="8301" y="2684"/>
                    <a:pt x="8523" y="2463"/>
                    <a:pt x="8814" y="2306"/>
                  </a:cubicBezTo>
                  <a:cubicBezTo>
                    <a:pt x="9028" y="2191"/>
                    <a:pt x="9266" y="2139"/>
                    <a:pt x="9505" y="2105"/>
                  </a:cubicBezTo>
                  <a:cubicBezTo>
                    <a:pt x="9725" y="2073"/>
                    <a:pt x="9946" y="2057"/>
                    <a:pt x="10167" y="2057"/>
                  </a:cubicBezTo>
                  <a:cubicBezTo>
                    <a:pt x="10235" y="2057"/>
                    <a:pt x="10304" y="2059"/>
                    <a:pt x="10372" y="2062"/>
                  </a:cubicBezTo>
                  <a:cubicBezTo>
                    <a:pt x="10440" y="2065"/>
                    <a:pt x="10508" y="2069"/>
                    <a:pt x="10576" y="2069"/>
                  </a:cubicBezTo>
                  <a:cubicBezTo>
                    <a:pt x="10686" y="2069"/>
                    <a:pt x="10794" y="2058"/>
                    <a:pt x="10893" y="2012"/>
                  </a:cubicBezTo>
                  <a:cubicBezTo>
                    <a:pt x="11069" y="1933"/>
                    <a:pt x="11184" y="1757"/>
                    <a:pt x="11348" y="1656"/>
                  </a:cubicBezTo>
                  <a:cubicBezTo>
                    <a:pt x="11622" y="1492"/>
                    <a:pt x="11972" y="1562"/>
                    <a:pt x="12286" y="1504"/>
                  </a:cubicBezTo>
                  <a:cubicBezTo>
                    <a:pt x="12531" y="1461"/>
                    <a:pt x="12760" y="1338"/>
                    <a:pt x="13007" y="1325"/>
                  </a:cubicBezTo>
                  <a:cubicBezTo>
                    <a:pt x="13019" y="1325"/>
                    <a:pt x="13032" y="1325"/>
                    <a:pt x="13045" y="1325"/>
                  </a:cubicBezTo>
                  <a:cubicBezTo>
                    <a:pt x="13220" y="1325"/>
                    <a:pt x="13394" y="1371"/>
                    <a:pt x="13568" y="1371"/>
                  </a:cubicBezTo>
                  <a:cubicBezTo>
                    <a:pt x="13586" y="1371"/>
                    <a:pt x="13605" y="1371"/>
                    <a:pt x="13623" y="1370"/>
                  </a:cubicBezTo>
                  <a:cubicBezTo>
                    <a:pt x="13629" y="1370"/>
                    <a:pt x="13630" y="1370"/>
                    <a:pt x="13636" y="1368"/>
                  </a:cubicBezTo>
                  <a:cubicBezTo>
                    <a:pt x="13649" y="1368"/>
                    <a:pt x="13662" y="1367"/>
                    <a:pt x="13673" y="1365"/>
                  </a:cubicBezTo>
                  <a:cubicBezTo>
                    <a:pt x="13700" y="1361"/>
                    <a:pt x="13729" y="1358"/>
                    <a:pt x="13755" y="1348"/>
                  </a:cubicBezTo>
                  <a:cubicBezTo>
                    <a:pt x="14030" y="1281"/>
                    <a:pt x="14254" y="1062"/>
                    <a:pt x="14504" y="921"/>
                  </a:cubicBezTo>
                  <a:cubicBezTo>
                    <a:pt x="14524" y="910"/>
                    <a:pt x="14543" y="900"/>
                    <a:pt x="14562" y="890"/>
                  </a:cubicBezTo>
                  <a:cubicBezTo>
                    <a:pt x="14586" y="875"/>
                    <a:pt x="14610" y="865"/>
                    <a:pt x="14636" y="854"/>
                  </a:cubicBezTo>
                  <a:cubicBezTo>
                    <a:pt x="14651" y="847"/>
                    <a:pt x="14662" y="842"/>
                    <a:pt x="14679" y="837"/>
                  </a:cubicBezTo>
                  <a:lnTo>
                    <a:pt x="14681" y="837"/>
                  </a:lnTo>
                  <a:cubicBezTo>
                    <a:pt x="14694" y="829"/>
                    <a:pt x="14704" y="828"/>
                    <a:pt x="14718" y="824"/>
                  </a:cubicBezTo>
                  <a:lnTo>
                    <a:pt x="14719" y="824"/>
                  </a:lnTo>
                  <a:cubicBezTo>
                    <a:pt x="14751" y="814"/>
                    <a:pt x="14782" y="804"/>
                    <a:pt x="14815" y="799"/>
                  </a:cubicBezTo>
                  <a:cubicBezTo>
                    <a:pt x="14970" y="772"/>
                    <a:pt x="15138" y="795"/>
                    <a:pt x="15284" y="738"/>
                  </a:cubicBezTo>
                  <a:cubicBezTo>
                    <a:pt x="15339" y="716"/>
                    <a:pt x="15389" y="685"/>
                    <a:pt x="15440" y="660"/>
                  </a:cubicBezTo>
                  <a:cubicBezTo>
                    <a:pt x="15511" y="630"/>
                    <a:pt x="15585" y="616"/>
                    <a:pt x="15658" y="599"/>
                  </a:cubicBezTo>
                  <a:cubicBezTo>
                    <a:pt x="15951" y="531"/>
                    <a:pt x="16231" y="424"/>
                    <a:pt x="16495" y="283"/>
                  </a:cubicBezTo>
                  <a:cubicBezTo>
                    <a:pt x="16508" y="276"/>
                    <a:pt x="16521" y="270"/>
                    <a:pt x="16532" y="262"/>
                  </a:cubicBezTo>
                  <a:cubicBezTo>
                    <a:pt x="16561" y="245"/>
                    <a:pt x="16590" y="229"/>
                    <a:pt x="16618" y="212"/>
                  </a:cubicBezTo>
                  <a:cubicBezTo>
                    <a:pt x="16624" y="209"/>
                    <a:pt x="16628" y="206"/>
                    <a:pt x="16633" y="205"/>
                  </a:cubicBezTo>
                  <a:cubicBezTo>
                    <a:pt x="16633" y="205"/>
                    <a:pt x="16636" y="205"/>
                    <a:pt x="16636" y="202"/>
                  </a:cubicBezTo>
                  <a:cubicBezTo>
                    <a:pt x="16702" y="163"/>
                    <a:pt x="16772" y="76"/>
                    <a:pt x="16716" y="21"/>
                  </a:cubicBezTo>
                  <a:cubicBezTo>
                    <a:pt x="16699" y="6"/>
                    <a:pt x="16678" y="0"/>
                    <a:pt x="16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6"/>
            <p:cNvSpPr/>
            <p:nvPr/>
          </p:nvSpPr>
          <p:spPr>
            <a:xfrm>
              <a:off x="6511947" y="4348979"/>
              <a:ext cx="3210618" cy="628572"/>
            </a:xfrm>
            <a:custGeom>
              <a:avLst/>
              <a:gdLst/>
              <a:ahLst/>
              <a:cxnLst/>
              <a:rect l="l" t="t" r="r" b="b"/>
              <a:pathLst>
                <a:path w="32506" h="6364" extrusionOk="0">
                  <a:moveTo>
                    <a:pt x="21874" y="1"/>
                  </a:moveTo>
                  <a:cubicBezTo>
                    <a:pt x="20379" y="1"/>
                    <a:pt x="18884" y="115"/>
                    <a:pt x="17406" y="346"/>
                  </a:cubicBezTo>
                  <a:cubicBezTo>
                    <a:pt x="14057" y="869"/>
                    <a:pt x="10808" y="1977"/>
                    <a:pt x="7432" y="2301"/>
                  </a:cubicBezTo>
                  <a:cubicBezTo>
                    <a:pt x="4941" y="2539"/>
                    <a:pt x="2346" y="2253"/>
                    <a:pt x="1" y="3313"/>
                  </a:cubicBezTo>
                  <a:cubicBezTo>
                    <a:pt x="658" y="3323"/>
                    <a:pt x="1372" y="3426"/>
                    <a:pt x="2059" y="3426"/>
                  </a:cubicBezTo>
                  <a:cubicBezTo>
                    <a:pt x="2391" y="3426"/>
                    <a:pt x="2716" y="3402"/>
                    <a:pt x="3027" y="3332"/>
                  </a:cubicBezTo>
                  <a:cubicBezTo>
                    <a:pt x="3491" y="3228"/>
                    <a:pt x="3982" y="3200"/>
                    <a:pt x="4478" y="3200"/>
                  </a:cubicBezTo>
                  <a:cubicBezTo>
                    <a:pt x="5033" y="3200"/>
                    <a:pt x="5593" y="3235"/>
                    <a:pt x="6127" y="3235"/>
                  </a:cubicBezTo>
                  <a:cubicBezTo>
                    <a:pt x="6154" y="3235"/>
                    <a:pt x="6181" y="3234"/>
                    <a:pt x="6208" y="3234"/>
                  </a:cubicBezTo>
                  <a:cubicBezTo>
                    <a:pt x="7200" y="3227"/>
                    <a:pt x="8192" y="3218"/>
                    <a:pt x="9183" y="3218"/>
                  </a:cubicBezTo>
                  <a:cubicBezTo>
                    <a:pt x="10567" y="3218"/>
                    <a:pt x="11950" y="3236"/>
                    <a:pt x="13331" y="3304"/>
                  </a:cubicBezTo>
                  <a:cubicBezTo>
                    <a:pt x="13680" y="3323"/>
                    <a:pt x="14077" y="3369"/>
                    <a:pt x="14275" y="3656"/>
                  </a:cubicBezTo>
                  <a:cubicBezTo>
                    <a:pt x="14484" y="3961"/>
                    <a:pt x="14348" y="4399"/>
                    <a:pt x="14091" y="4666"/>
                  </a:cubicBezTo>
                  <a:cubicBezTo>
                    <a:pt x="13833" y="4933"/>
                    <a:pt x="13485" y="5086"/>
                    <a:pt x="13171" y="5284"/>
                  </a:cubicBezTo>
                  <a:cubicBezTo>
                    <a:pt x="12742" y="5559"/>
                    <a:pt x="12376" y="5929"/>
                    <a:pt x="12106" y="6363"/>
                  </a:cubicBezTo>
                  <a:cubicBezTo>
                    <a:pt x="12146" y="6363"/>
                    <a:pt x="12186" y="6363"/>
                    <a:pt x="12226" y="6363"/>
                  </a:cubicBezTo>
                  <a:cubicBezTo>
                    <a:pt x="14808" y="6363"/>
                    <a:pt x="17362" y="5867"/>
                    <a:pt x="19896" y="5373"/>
                  </a:cubicBezTo>
                  <a:cubicBezTo>
                    <a:pt x="20948" y="5168"/>
                    <a:pt x="22001" y="4961"/>
                    <a:pt x="23037" y="4685"/>
                  </a:cubicBezTo>
                  <a:cubicBezTo>
                    <a:pt x="23483" y="4564"/>
                    <a:pt x="23933" y="4428"/>
                    <a:pt x="24322" y="4177"/>
                  </a:cubicBezTo>
                  <a:cubicBezTo>
                    <a:pt x="24564" y="4020"/>
                    <a:pt x="24779" y="3819"/>
                    <a:pt x="24952" y="3585"/>
                  </a:cubicBezTo>
                  <a:lnTo>
                    <a:pt x="32505" y="1995"/>
                  </a:lnTo>
                  <a:cubicBezTo>
                    <a:pt x="29127" y="674"/>
                    <a:pt x="25500" y="1"/>
                    <a:pt x="218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6"/>
            <p:cNvSpPr/>
            <p:nvPr/>
          </p:nvSpPr>
          <p:spPr>
            <a:xfrm>
              <a:off x="6685980" y="4446762"/>
              <a:ext cx="3036289" cy="498196"/>
            </a:xfrm>
            <a:custGeom>
              <a:avLst/>
              <a:gdLst/>
              <a:ahLst/>
              <a:cxnLst/>
              <a:rect l="l" t="t" r="r" b="b"/>
              <a:pathLst>
                <a:path w="30741" h="5044" extrusionOk="0">
                  <a:moveTo>
                    <a:pt x="20108" y="1"/>
                  </a:moveTo>
                  <a:cubicBezTo>
                    <a:pt x="18614" y="1"/>
                    <a:pt x="17119" y="81"/>
                    <a:pt x="15641" y="242"/>
                  </a:cubicBezTo>
                  <a:cubicBezTo>
                    <a:pt x="12293" y="608"/>
                    <a:pt x="9044" y="1381"/>
                    <a:pt x="5669" y="1606"/>
                  </a:cubicBezTo>
                  <a:cubicBezTo>
                    <a:pt x="3753" y="1734"/>
                    <a:pt x="1756" y="1695"/>
                    <a:pt x="0" y="2243"/>
                  </a:cubicBezTo>
                  <a:cubicBezTo>
                    <a:pt x="1747" y="2275"/>
                    <a:pt x="3493" y="2290"/>
                    <a:pt x="5239" y="2290"/>
                  </a:cubicBezTo>
                  <a:cubicBezTo>
                    <a:pt x="5385" y="2290"/>
                    <a:pt x="5530" y="2290"/>
                    <a:pt x="5676" y="2290"/>
                  </a:cubicBezTo>
                  <a:cubicBezTo>
                    <a:pt x="6373" y="2290"/>
                    <a:pt x="7078" y="2256"/>
                    <a:pt x="7779" y="2256"/>
                  </a:cubicBezTo>
                  <a:cubicBezTo>
                    <a:pt x="8023" y="2256"/>
                    <a:pt x="8267" y="2260"/>
                    <a:pt x="8510" y="2271"/>
                  </a:cubicBezTo>
                  <a:cubicBezTo>
                    <a:pt x="9418" y="2313"/>
                    <a:pt x="10338" y="2498"/>
                    <a:pt x="11241" y="2617"/>
                  </a:cubicBezTo>
                  <a:cubicBezTo>
                    <a:pt x="11496" y="2651"/>
                    <a:pt x="11776" y="2696"/>
                    <a:pt x="11946" y="2888"/>
                  </a:cubicBezTo>
                  <a:cubicBezTo>
                    <a:pt x="12203" y="3176"/>
                    <a:pt x="12083" y="3640"/>
                    <a:pt x="11859" y="3954"/>
                  </a:cubicBezTo>
                  <a:cubicBezTo>
                    <a:pt x="11634" y="4268"/>
                    <a:pt x="11319" y="4523"/>
                    <a:pt x="11171" y="4879"/>
                  </a:cubicBezTo>
                  <a:cubicBezTo>
                    <a:pt x="11207" y="4934"/>
                    <a:pt x="11243" y="4987"/>
                    <a:pt x="11279" y="5043"/>
                  </a:cubicBezTo>
                  <a:cubicBezTo>
                    <a:pt x="16693" y="4813"/>
                    <a:pt x="21873" y="2699"/>
                    <a:pt x="27275" y="2237"/>
                  </a:cubicBezTo>
                  <a:lnTo>
                    <a:pt x="30740" y="1394"/>
                  </a:lnTo>
                  <a:cubicBezTo>
                    <a:pt x="27363" y="472"/>
                    <a:pt x="23736" y="1"/>
                    <a:pt x="20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6"/>
            <p:cNvSpPr/>
            <p:nvPr/>
          </p:nvSpPr>
          <p:spPr>
            <a:xfrm>
              <a:off x="2425629" y="4454220"/>
              <a:ext cx="4969711" cy="691094"/>
            </a:xfrm>
            <a:custGeom>
              <a:avLst/>
              <a:gdLst/>
              <a:ahLst/>
              <a:cxnLst/>
              <a:rect l="l" t="t" r="r" b="b"/>
              <a:pathLst>
                <a:path w="50316" h="6997" extrusionOk="0">
                  <a:moveTo>
                    <a:pt x="20187" y="0"/>
                  </a:moveTo>
                  <a:cubicBezTo>
                    <a:pt x="18677" y="0"/>
                    <a:pt x="17166" y="70"/>
                    <a:pt x="15657" y="140"/>
                  </a:cubicBezTo>
                  <a:cubicBezTo>
                    <a:pt x="10691" y="370"/>
                    <a:pt x="5725" y="600"/>
                    <a:pt x="759" y="830"/>
                  </a:cubicBezTo>
                  <a:cubicBezTo>
                    <a:pt x="552" y="838"/>
                    <a:pt x="330" y="856"/>
                    <a:pt x="174" y="992"/>
                  </a:cubicBezTo>
                  <a:cubicBezTo>
                    <a:pt x="19" y="1125"/>
                    <a:pt x="0" y="1424"/>
                    <a:pt x="188" y="1509"/>
                  </a:cubicBezTo>
                  <a:lnTo>
                    <a:pt x="30386" y="6670"/>
                  </a:lnTo>
                  <a:cubicBezTo>
                    <a:pt x="31522" y="6834"/>
                    <a:pt x="32680" y="6997"/>
                    <a:pt x="33824" y="6997"/>
                  </a:cubicBezTo>
                  <a:cubicBezTo>
                    <a:pt x="34593" y="6997"/>
                    <a:pt x="35355" y="6923"/>
                    <a:pt x="36101" y="6727"/>
                  </a:cubicBezTo>
                  <a:cubicBezTo>
                    <a:pt x="36946" y="6505"/>
                    <a:pt x="37743" y="6131"/>
                    <a:pt x="38544" y="5774"/>
                  </a:cubicBezTo>
                  <a:cubicBezTo>
                    <a:pt x="39566" y="5320"/>
                    <a:pt x="40602" y="4891"/>
                    <a:pt x="41649" y="4493"/>
                  </a:cubicBezTo>
                  <a:cubicBezTo>
                    <a:pt x="42658" y="4109"/>
                    <a:pt x="43736" y="3838"/>
                    <a:pt x="44722" y="3407"/>
                  </a:cubicBezTo>
                  <a:cubicBezTo>
                    <a:pt x="45567" y="3037"/>
                    <a:pt x="46572" y="3094"/>
                    <a:pt x="47489" y="2965"/>
                  </a:cubicBezTo>
                  <a:cubicBezTo>
                    <a:pt x="48530" y="2819"/>
                    <a:pt x="50297" y="2521"/>
                    <a:pt x="50305" y="2224"/>
                  </a:cubicBezTo>
                  <a:cubicBezTo>
                    <a:pt x="50316" y="1925"/>
                    <a:pt x="48621" y="2049"/>
                    <a:pt x="47664" y="1925"/>
                  </a:cubicBezTo>
                  <a:cubicBezTo>
                    <a:pt x="46715" y="1799"/>
                    <a:pt x="45769" y="1644"/>
                    <a:pt x="44825" y="1489"/>
                  </a:cubicBezTo>
                  <a:cubicBezTo>
                    <a:pt x="43707" y="1304"/>
                    <a:pt x="42582" y="1121"/>
                    <a:pt x="41505" y="765"/>
                  </a:cubicBezTo>
                  <a:cubicBezTo>
                    <a:pt x="40457" y="422"/>
                    <a:pt x="39500" y="17"/>
                    <a:pt x="38392" y="17"/>
                  </a:cubicBezTo>
                  <a:cubicBezTo>
                    <a:pt x="38334" y="17"/>
                    <a:pt x="38276" y="18"/>
                    <a:pt x="38218" y="20"/>
                  </a:cubicBezTo>
                  <a:cubicBezTo>
                    <a:pt x="36986" y="69"/>
                    <a:pt x="35778" y="294"/>
                    <a:pt x="34556" y="430"/>
                  </a:cubicBezTo>
                  <a:cubicBezTo>
                    <a:pt x="33540" y="543"/>
                    <a:pt x="32522" y="587"/>
                    <a:pt x="31503" y="587"/>
                  </a:cubicBezTo>
                  <a:cubicBezTo>
                    <a:pt x="28053" y="587"/>
                    <a:pt x="24589" y="80"/>
                    <a:pt x="21126" y="10"/>
                  </a:cubicBezTo>
                  <a:cubicBezTo>
                    <a:pt x="20813" y="3"/>
                    <a:pt x="20500" y="0"/>
                    <a:pt x="20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6"/>
            <p:cNvSpPr/>
            <p:nvPr/>
          </p:nvSpPr>
          <p:spPr>
            <a:xfrm>
              <a:off x="3417677" y="4499356"/>
              <a:ext cx="3832572" cy="707490"/>
            </a:xfrm>
            <a:custGeom>
              <a:avLst/>
              <a:gdLst/>
              <a:ahLst/>
              <a:cxnLst/>
              <a:rect l="l" t="t" r="r" b="b"/>
              <a:pathLst>
                <a:path w="38803" h="7163" extrusionOk="0">
                  <a:moveTo>
                    <a:pt x="10150" y="0"/>
                  </a:moveTo>
                  <a:cubicBezTo>
                    <a:pt x="8634" y="0"/>
                    <a:pt x="7118" y="69"/>
                    <a:pt x="5604" y="140"/>
                  </a:cubicBezTo>
                  <a:cubicBezTo>
                    <a:pt x="3735" y="226"/>
                    <a:pt x="1868" y="312"/>
                    <a:pt x="0" y="399"/>
                  </a:cubicBezTo>
                  <a:cubicBezTo>
                    <a:pt x="1159" y="1037"/>
                    <a:pt x="2410" y="1530"/>
                    <a:pt x="3652" y="1990"/>
                  </a:cubicBezTo>
                  <a:cubicBezTo>
                    <a:pt x="7217" y="3313"/>
                    <a:pt x="10844" y="4454"/>
                    <a:pt x="14521" y="5415"/>
                  </a:cubicBezTo>
                  <a:cubicBezTo>
                    <a:pt x="15286" y="5616"/>
                    <a:pt x="16119" y="5672"/>
                    <a:pt x="16900" y="5798"/>
                  </a:cubicBezTo>
                  <a:cubicBezTo>
                    <a:pt x="18772" y="6096"/>
                    <a:pt x="20639" y="6423"/>
                    <a:pt x="22507" y="6740"/>
                  </a:cubicBezTo>
                  <a:cubicBezTo>
                    <a:pt x="23611" y="6924"/>
                    <a:pt x="24817" y="7163"/>
                    <a:pt x="25988" y="7163"/>
                  </a:cubicBezTo>
                  <a:cubicBezTo>
                    <a:pt x="26503" y="7163"/>
                    <a:pt x="27011" y="7117"/>
                    <a:pt x="27501" y="6999"/>
                  </a:cubicBezTo>
                  <a:cubicBezTo>
                    <a:pt x="27527" y="6995"/>
                    <a:pt x="27552" y="6988"/>
                    <a:pt x="27576" y="6982"/>
                  </a:cubicBezTo>
                  <a:cubicBezTo>
                    <a:pt x="27936" y="6890"/>
                    <a:pt x="28272" y="6731"/>
                    <a:pt x="28616" y="6594"/>
                  </a:cubicBezTo>
                  <a:cubicBezTo>
                    <a:pt x="28839" y="6503"/>
                    <a:pt x="29085" y="6479"/>
                    <a:pt x="29312" y="6397"/>
                  </a:cubicBezTo>
                  <a:cubicBezTo>
                    <a:pt x="29508" y="6328"/>
                    <a:pt x="29453" y="6351"/>
                    <a:pt x="29501" y="6201"/>
                  </a:cubicBezTo>
                  <a:cubicBezTo>
                    <a:pt x="29555" y="6030"/>
                    <a:pt x="29521" y="5898"/>
                    <a:pt x="29701" y="5778"/>
                  </a:cubicBezTo>
                  <a:cubicBezTo>
                    <a:pt x="29883" y="5658"/>
                    <a:pt x="30113" y="5619"/>
                    <a:pt x="30280" y="5480"/>
                  </a:cubicBezTo>
                  <a:cubicBezTo>
                    <a:pt x="30422" y="5364"/>
                    <a:pt x="30504" y="5189"/>
                    <a:pt x="30650" y="5077"/>
                  </a:cubicBezTo>
                  <a:cubicBezTo>
                    <a:pt x="30832" y="4935"/>
                    <a:pt x="31080" y="4921"/>
                    <a:pt x="31309" y="4885"/>
                  </a:cubicBezTo>
                  <a:cubicBezTo>
                    <a:pt x="32000" y="4778"/>
                    <a:pt x="32387" y="4391"/>
                    <a:pt x="32965" y="4075"/>
                  </a:cubicBezTo>
                  <a:cubicBezTo>
                    <a:pt x="33446" y="3810"/>
                    <a:pt x="34107" y="3630"/>
                    <a:pt x="34643" y="3506"/>
                  </a:cubicBezTo>
                  <a:cubicBezTo>
                    <a:pt x="35641" y="3276"/>
                    <a:pt x="36671" y="3226"/>
                    <a:pt x="37654" y="2942"/>
                  </a:cubicBezTo>
                  <a:cubicBezTo>
                    <a:pt x="38003" y="2841"/>
                    <a:pt x="38540" y="2979"/>
                    <a:pt x="38802" y="2678"/>
                  </a:cubicBezTo>
                  <a:cubicBezTo>
                    <a:pt x="38268" y="2483"/>
                    <a:pt x="37719" y="2287"/>
                    <a:pt x="37147" y="2281"/>
                  </a:cubicBezTo>
                  <a:cubicBezTo>
                    <a:pt x="36534" y="2274"/>
                    <a:pt x="35655" y="2244"/>
                    <a:pt x="35055" y="2103"/>
                  </a:cubicBezTo>
                  <a:cubicBezTo>
                    <a:pt x="34706" y="2022"/>
                    <a:pt x="34650" y="2069"/>
                    <a:pt x="34309" y="1953"/>
                  </a:cubicBezTo>
                  <a:cubicBezTo>
                    <a:pt x="33381" y="1635"/>
                    <a:pt x="31964" y="1577"/>
                    <a:pt x="31027" y="1283"/>
                  </a:cubicBezTo>
                  <a:cubicBezTo>
                    <a:pt x="30365" y="1076"/>
                    <a:pt x="30194" y="1100"/>
                    <a:pt x="29492" y="1008"/>
                  </a:cubicBezTo>
                  <a:cubicBezTo>
                    <a:pt x="29267" y="979"/>
                    <a:pt x="29041" y="971"/>
                    <a:pt x="28815" y="971"/>
                  </a:cubicBezTo>
                  <a:cubicBezTo>
                    <a:pt x="28494" y="971"/>
                    <a:pt x="28174" y="988"/>
                    <a:pt x="27854" y="988"/>
                  </a:cubicBezTo>
                  <a:cubicBezTo>
                    <a:pt x="27613" y="988"/>
                    <a:pt x="27373" y="978"/>
                    <a:pt x="27133" y="944"/>
                  </a:cubicBezTo>
                  <a:cubicBezTo>
                    <a:pt x="26249" y="819"/>
                    <a:pt x="25367" y="724"/>
                    <a:pt x="24469" y="724"/>
                  </a:cubicBezTo>
                  <a:cubicBezTo>
                    <a:pt x="24302" y="724"/>
                    <a:pt x="24135" y="728"/>
                    <a:pt x="23967" y="735"/>
                  </a:cubicBezTo>
                  <a:cubicBezTo>
                    <a:pt x="22925" y="779"/>
                    <a:pt x="21893" y="951"/>
                    <a:pt x="20851" y="1025"/>
                  </a:cubicBezTo>
                  <a:cubicBezTo>
                    <a:pt x="20717" y="1035"/>
                    <a:pt x="20566" y="1039"/>
                    <a:pt x="20400" y="1039"/>
                  </a:cubicBezTo>
                  <a:cubicBezTo>
                    <a:pt x="17904" y="1039"/>
                    <a:pt x="12134" y="31"/>
                    <a:pt x="11074" y="9"/>
                  </a:cubicBezTo>
                  <a:cubicBezTo>
                    <a:pt x="10766" y="3"/>
                    <a:pt x="10458" y="0"/>
                    <a:pt x="10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6"/>
            <p:cNvSpPr/>
            <p:nvPr/>
          </p:nvSpPr>
          <p:spPr>
            <a:xfrm>
              <a:off x="-317728" y="3245748"/>
              <a:ext cx="3334586" cy="1432533"/>
            </a:xfrm>
            <a:custGeom>
              <a:avLst/>
              <a:gdLst/>
              <a:ahLst/>
              <a:cxnLst/>
              <a:rect l="l" t="t" r="r" b="b"/>
              <a:pathLst>
                <a:path w="77761" h="33406" extrusionOk="0">
                  <a:moveTo>
                    <a:pt x="11341" y="789"/>
                  </a:moveTo>
                  <a:lnTo>
                    <a:pt x="11341" y="789"/>
                  </a:lnTo>
                  <a:cubicBezTo>
                    <a:pt x="11341" y="789"/>
                    <a:pt x="11341" y="789"/>
                    <a:pt x="11340" y="789"/>
                  </a:cubicBezTo>
                  <a:cubicBezTo>
                    <a:pt x="11341" y="789"/>
                    <a:pt x="11341" y="789"/>
                    <a:pt x="11341" y="789"/>
                  </a:cubicBezTo>
                  <a:close/>
                  <a:moveTo>
                    <a:pt x="12276" y="1372"/>
                  </a:moveTo>
                  <a:lnTo>
                    <a:pt x="12276" y="1372"/>
                  </a:lnTo>
                  <a:cubicBezTo>
                    <a:pt x="12240" y="1451"/>
                    <a:pt x="12215" y="1534"/>
                    <a:pt x="12200" y="1622"/>
                  </a:cubicBezTo>
                  <a:cubicBezTo>
                    <a:pt x="12186" y="1590"/>
                    <a:pt x="12172" y="1562"/>
                    <a:pt x="12157" y="1532"/>
                  </a:cubicBezTo>
                  <a:cubicBezTo>
                    <a:pt x="12197" y="1480"/>
                    <a:pt x="12238" y="1425"/>
                    <a:pt x="12276" y="1372"/>
                  </a:cubicBezTo>
                  <a:close/>
                  <a:moveTo>
                    <a:pt x="11961" y="1493"/>
                  </a:moveTo>
                  <a:cubicBezTo>
                    <a:pt x="12036" y="1559"/>
                    <a:pt x="12109" y="1623"/>
                    <a:pt x="12183" y="1688"/>
                  </a:cubicBezTo>
                  <a:cubicBezTo>
                    <a:pt x="12173" y="1718"/>
                    <a:pt x="12160" y="1745"/>
                    <a:pt x="12147" y="1775"/>
                  </a:cubicBezTo>
                  <a:cubicBezTo>
                    <a:pt x="12144" y="1784"/>
                    <a:pt x="12143" y="1795"/>
                    <a:pt x="12140" y="1804"/>
                  </a:cubicBezTo>
                  <a:cubicBezTo>
                    <a:pt x="12076" y="1704"/>
                    <a:pt x="12014" y="1603"/>
                    <a:pt x="11961" y="1493"/>
                  </a:cubicBezTo>
                  <a:close/>
                  <a:moveTo>
                    <a:pt x="12209" y="1877"/>
                  </a:moveTo>
                  <a:lnTo>
                    <a:pt x="12209" y="1877"/>
                  </a:lnTo>
                  <a:cubicBezTo>
                    <a:pt x="12205" y="1883"/>
                    <a:pt x="12203" y="1891"/>
                    <a:pt x="12200" y="1900"/>
                  </a:cubicBezTo>
                  <a:cubicBezTo>
                    <a:pt x="12197" y="1897"/>
                    <a:pt x="12195" y="1893"/>
                    <a:pt x="12193" y="1890"/>
                  </a:cubicBezTo>
                  <a:cubicBezTo>
                    <a:pt x="12197" y="1884"/>
                    <a:pt x="12203" y="1881"/>
                    <a:pt x="12209" y="1877"/>
                  </a:cubicBezTo>
                  <a:close/>
                  <a:moveTo>
                    <a:pt x="12990" y="1695"/>
                  </a:moveTo>
                  <a:lnTo>
                    <a:pt x="12990" y="1695"/>
                  </a:lnTo>
                  <a:cubicBezTo>
                    <a:pt x="12983" y="1744"/>
                    <a:pt x="12976" y="1788"/>
                    <a:pt x="12967" y="1834"/>
                  </a:cubicBezTo>
                  <a:cubicBezTo>
                    <a:pt x="12964" y="1840"/>
                    <a:pt x="12963" y="1844"/>
                    <a:pt x="12963" y="1845"/>
                  </a:cubicBezTo>
                  <a:cubicBezTo>
                    <a:pt x="12957" y="1874"/>
                    <a:pt x="12950" y="1903"/>
                    <a:pt x="12943" y="1931"/>
                  </a:cubicBezTo>
                  <a:cubicBezTo>
                    <a:pt x="12918" y="1926"/>
                    <a:pt x="12891" y="1923"/>
                    <a:pt x="12864" y="1919"/>
                  </a:cubicBezTo>
                  <a:cubicBezTo>
                    <a:pt x="12852" y="1888"/>
                    <a:pt x="12840" y="1860"/>
                    <a:pt x="12828" y="1834"/>
                  </a:cubicBezTo>
                  <a:cubicBezTo>
                    <a:pt x="12811" y="1795"/>
                    <a:pt x="12797" y="1761"/>
                    <a:pt x="12791" y="1741"/>
                  </a:cubicBezTo>
                  <a:lnTo>
                    <a:pt x="12791" y="1741"/>
                  </a:lnTo>
                  <a:cubicBezTo>
                    <a:pt x="12845" y="1767"/>
                    <a:pt x="12897" y="1797"/>
                    <a:pt x="12946" y="1834"/>
                  </a:cubicBezTo>
                  <a:cubicBezTo>
                    <a:pt x="12950" y="1838"/>
                    <a:pt x="12957" y="1841"/>
                    <a:pt x="12963" y="1845"/>
                  </a:cubicBezTo>
                  <a:lnTo>
                    <a:pt x="12957" y="1834"/>
                  </a:lnTo>
                  <a:cubicBezTo>
                    <a:pt x="12943" y="1798"/>
                    <a:pt x="12931" y="1765"/>
                    <a:pt x="12918" y="1726"/>
                  </a:cubicBezTo>
                  <a:lnTo>
                    <a:pt x="12918" y="1726"/>
                  </a:lnTo>
                  <a:cubicBezTo>
                    <a:pt x="12923" y="1728"/>
                    <a:pt x="12928" y="1729"/>
                    <a:pt x="12933" y="1729"/>
                  </a:cubicBezTo>
                  <a:cubicBezTo>
                    <a:pt x="12953" y="1729"/>
                    <a:pt x="12974" y="1714"/>
                    <a:pt x="12990" y="1695"/>
                  </a:cubicBezTo>
                  <a:close/>
                  <a:moveTo>
                    <a:pt x="13536" y="1820"/>
                  </a:moveTo>
                  <a:lnTo>
                    <a:pt x="13536" y="1820"/>
                  </a:lnTo>
                  <a:cubicBezTo>
                    <a:pt x="13542" y="1824"/>
                    <a:pt x="13545" y="1827"/>
                    <a:pt x="13550" y="1831"/>
                  </a:cubicBezTo>
                  <a:cubicBezTo>
                    <a:pt x="13572" y="1851"/>
                    <a:pt x="13595" y="1870"/>
                    <a:pt x="13616" y="1890"/>
                  </a:cubicBezTo>
                  <a:cubicBezTo>
                    <a:pt x="13601" y="1933"/>
                    <a:pt x="13581" y="1980"/>
                    <a:pt x="13563" y="2019"/>
                  </a:cubicBezTo>
                  <a:cubicBezTo>
                    <a:pt x="13552" y="1956"/>
                    <a:pt x="13545" y="1896"/>
                    <a:pt x="13538" y="1831"/>
                  </a:cubicBezTo>
                  <a:cubicBezTo>
                    <a:pt x="13536" y="1827"/>
                    <a:pt x="13536" y="1824"/>
                    <a:pt x="13536" y="1820"/>
                  </a:cubicBezTo>
                  <a:close/>
                  <a:moveTo>
                    <a:pt x="14386" y="1960"/>
                  </a:moveTo>
                  <a:lnTo>
                    <a:pt x="14386" y="1960"/>
                  </a:lnTo>
                  <a:cubicBezTo>
                    <a:pt x="14369" y="1990"/>
                    <a:pt x="14357" y="2025"/>
                    <a:pt x="14344" y="2056"/>
                  </a:cubicBezTo>
                  <a:cubicBezTo>
                    <a:pt x="14340" y="2049"/>
                    <a:pt x="14337" y="2042"/>
                    <a:pt x="14336" y="2035"/>
                  </a:cubicBezTo>
                  <a:cubicBezTo>
                    <a:pt x="14352" y="2010"/>
                    <a:pt x="14369" y="1984"/>
                    <a:pt x="14386" y="1960"/>
                  </a:cubicBezTo>
                  <a:close/>
                  <a:moveTo>
                    <a:pt x="13645" y="1954"/>
                  </a:moveTo>
                  <a:lnTo>
                    <a:pt x="13645" y="1954"/>
                  </a:lnTo>
                  <a:cubicBezTo>
                    <a:pt x="13624" y="1997"/>
                    <a:pt x="13602" y="2040"/>
                    <a:pt x="13579" y="2082"/>
                  </a:cubicBezTo>
                  <a:cubicBezTo>
                    <a:pt x="13576" y="2082"/>
                    <a:pt x="13573" y="2082"/>
                    <a:pt x="13572" y="2080"/>
                  </a:cubicBezTo>
                  <a:cubicBezTo>
                    <a:pt x="13569" y="2066"/>
                    <a:pt x="13566" y="2052"/>
                    <a:pt x="13565" y="2035"/>
                  </a:cubicBezTo>
                  <a:cubicBezTo>
                    <a:pt x="13592" y="2009"/>
                    <a:pt x="13616" y="1980"/>
                    <a:pt x="13645" y="1954"/>
                  </a:cubicBezTo>
                  <a:close/>
                  <a:moveTo>
                    <a:pt x="14131" y="1916"/>
                  </a:moveTo>
                  <a:cubicBezTo>
                    <a:pt x="14181" y="1966"/>
                    <a:pt x="14233" y="2017"/>
                    <a:pt x="14283" y="2069"/>
                  </a:cubicBezTo>
                  <a:cubicBezTo>
                    <a:pt x="14276" y="2095"/>
                    <a:pt x="14267" y="2121"/>
                    <a:pt x="14257" y="2148"/>
                  </a:cubicBezTo>
                  <a:cubicBezTo>
                    <a:pt x="14273" y="2126"/>
                    <a:pt x="14286" y="2105"/>
                    <a:pt x="14300" y="2083"/>
                  </a:cubicBezTo>
                  <a:lnTo>
                    <a:pt x="14322" y="2105"/>
                  </a:lnTo>
                  <a:cubicBezTo>
                    <a:pt x="14307" y="2141"/>
                    <a:pt x="14293" y="2175"/>
                    <a:pt x="14279" y="2212"/>
                  </a:cubicBezTo>
                  <a:cubicBezTo>
                    <a:pt x="14226" y="2119"/>
                    <a:pt x="14174" y="2023"/>
                    <a:pt x="14131" y="1916"/>
                  </a:cubicBezTo>
                  <a:close/>
                  <a:moveTo>
                    <a:pt x="14344" y="2247"/>
                  </a:moveTo>
                  <a:lnTo>
                    <a:pt x="14344" y="2247"/>
                  </a:lnTo>
                  <a:cubicBezTo>
                    <a:pt x="14337" y="2262"/>
                    <a:pt x="14332" y="2281"/>
                    <a:pt x="14324" y="2298"/>
                  </a:cubicBezTo>
                  <a:cubicBezTo>
                    <a:pt x="14322" y="2293"/>
                    <a:pt x="14317" y="2290"/>
                    <a:pt x="14317" y="2284"/>
                  </a:cubicBezTo>
                  <a:cubicBezTo>
                    <a:pt x="14324" y="2271"/>
                    <a:pt x="14336" y="2258"/>
                    <a:pt x="14344" y="2247"/>
                  </a:cubicBezTo>
                  <a:close/>
                  <a:moveTo>
                    <a:pt x="10231" y="2437"/>
                  </a:moveTo>
                  <a:cubicBezTo>
                    <a:pt x="10233" y="2437"/>
                    <a:pt x="10233" y="2440"/>
                    <a:pt x="10233" y="2442"/>
                  </a:cubicBezTo>
                  <a:lnTo>
                    <a:pt x="10233" y="2442"/>
                  </a:lnTo>
                  <a:cubicBezTo>
                    <a:pt x="10233" y="2440"/>
                    <a:pt x="10233" y="2440"/>
                    <a:pt x="10231" y="2437"/>
                  </a:cubicBezTo>
                  <a:close/>
                  <a:moveTo>
                    <a:pt x="9282" y="2453"/>
                  </a:moveTo>
                  <a:cubicBezTo>
                    <a:pt x="9284" y="2455"/>
                    <a:pt x="9286" y="2456"/>
                    <a:pt x="9288" y="2457"/>
                  </a:cubicBezTo>
                  <a:cubicBezTo>
                    <a:pt x="9286" y="2456"/>
                    <a:pt x="9284" y="2455"/>
                    <a:pt x="9282" y="2453"/>
                  </a:cubicBezTo>
                  <a:close/>
                  <a:moveTo>
                    <a:pt x="10323" y="2420"/>
                  </a:moveTo>
                  <a:lnTo>
                    <a:pt x="10323" y="2420"/>
                  </a:lnTo>
                  <a:cubicBezTo>
                    <a:pt x="10320" y="2446"/>
                    <a:pt x="10313" y="2472"/>
                    <a:pt x="10308" y="2498"/>
                  </a:cubicBezTo>
                  <a:cubicBezTo>
                    <a:pt x="10301" y="2479"/>
                    <a:pt x="10296" y="2463"/>
                    <a:pt x="10287" y="2447"/>
                  </a:cubicBezTo>
                  <a:cubicBezTo>
                    <a:pt x="10301" y="2440"/>
                    <a:pt x="10313" y="2432"/>
                    <a:pt x="10323" y="2420"/>
                  </a:cubicBezTo>
                  <a:close/>
                  <a:moveTo>
                    <a:pt x="10238" y="2455"/>
                  </a:moveTo>
                  <a:lnTo>
                    <a:pt x="10238" y="2455"/>
                  </a:lnTo>
                  <a:cubicBezTo>
                    <a:pt x="10244" y="2456"/>
                    <a:pt x="10247" y="2457"/>
                    <a:pt x="10253" y="2457"/>
                  </a:cubicBezTo>
                  <a:cubicBezTo>
                    <a:pt x="10270" y="2475"/>
                    <a:pt x="10288" y="2490"/>
                    <a:pt x="10306" y="2500"/>
                  </a:cubicBezTo>
                  <a:cubicBezTo>
                    <a:pt x="10301" y="2528"/>
                    <a:pt x="10296" y="2555"/>
                    <a:pt x="10288" y="2581"/>
                  </a:cubicBezTo>
                  <a:cubicBezTo>
                    <a:pt x="10270" y="2538"/>
                    <a:pt x="10254" y="2496"/>
                    <a:pt x="10238" y="2455"/>
                  </a:cubicBezTo>
                  <a:close/>
                  <a:moveTo>
                    <a:pt x="14962" y="2738"/>
                  </a:moveTo>
                  <a:cubicBezTo>
                    <a:pt x="14959" y="2741"/>
                    <a:pt x="14956" y="2744"/>
                    <a:pt x="14954" y="2747"/>
                  </a:cubicBezTo>
                  <a:cubicBezTo>
                    <a:pt x="14956" y="2744"/>
                    <a:pt x="14959" y="2741"/>
                    <a:pt x="14962" y="2738"/>
                  </a:cubicBezTo>
                  <a:close/>
                  <a:moveTo>
                    <a:pt x="14859" y="2614"/>
                  </a:moveTo>
                  <a:cubicBezTo>
                    <a:pt x="14905" y="2635"/>
                    <a:pt x="14949" y="2664"/>
                    <a:pt x="14992" y="2692"/>
                  </a:cubicBezTo>
                  <a:cubicBezTo>
                    <a:pt x="14983" y="2710"/>
                    <a:pt x="14973" y="2725"/>
                    <a:pt x="14962" y="2738"/>
                  </a:cubicBezTo>
                  <a:lnTo>
                    <a:pt x="14962" y="2738"/>
                  </a:lnTo>
                  <a:cubicBezTo>
                    <a:pt x="14976" y="2724"/>
                    <a:pt x="14992" y="2713"/>
                    <a:pt x="15005" y="2700"/>
                  </a:cubicBezTo>
                  <a:cubicBezTo>
                    <a:pt x="15012" y="2707"/>
                    <a:pt x="15021" y="2711"/>
                    <a:pt x="15027" y="2718"/>
                  </a:cubicBezTo>
                  <a:cubicBezTo>
                    <a:pt x="15024" y="2708"/>
                    <a:pt x="15020" y="2698"/>
                    <a:pt x="15018" y="2690"/>
                  </a:cubicBezTo>
                  <a:cubicBezTo>
                    <a:pt x="15041" y="2668"/>
                    <a:pt x="15064" y="2644"/>
                    <a:pt x="15090" y="2627"/>
                  </a:cubicBezTo>
                  <a:lnTo>
                    <a:pt x="15090" y="2627"/>
                  </a:lnTo>
                  <a:cubicBezTo>
                    <a:pt x="15061" y="2678"/>
                    <a:pt x="15028" y="2730"/>
                    <a:pt x="14997" y="2780"/>
                  </a:cubicBezTo>
                  <a:lnTo>
                    <a:pt x="14899" y="2715"/>
                  </a:lnTo>
                  <a:cubicBezTo>
                    <a:pt x="14881" y="2671"/>
                    <a:pt x="14865" y="2635"/>
                    <a:pt x="14859" y="2614"/>
                  </a:cubicBezTo>
                  <a:close/>
                  <a:moveTo>
                    <a:pt x="10204" y="2743"/>
                  </a:moveTo>
                  <a:lnTo>
                    <a:pt x="10204" y="2743"/>
                  </a:lnTo>
                  <a:cubicBezTo>
                    <a:pt x="10212" y="2750"/>
                    <a:pt x="10222" y="2761"/>
                    <a:pt x="10230" y="2770"/>
                  </a:cubicBezTo>
                  <a:cubicBezTo>
                    <a:pt x="10230" y="2776"/>
                    <a:pt x="10227" y="2783"/>
                    <a:pt x="10225" y="2790"/>
                  </a:cubicBezTo>
                  <a:cubicBezTo>
                    <a:pt x="10218" y="2773"/>
                    <a:pt x="10211" y="2758"/>
                    <a:pt x="10204" y="2743"/>
                  </a:cubicBezTo>
                  <a:close/>
                  <a:moveTo>
                    <a:pt x="8345" y="3028"/>
                  </a:moveTo>
                  <a:lnTo>
                    <a:pt x="8345" y="3028"/>
                  </a:lnTo>
                  <a:cubicBezTo>
                    <a:pt x="8348" y="3031"/>
                    <a:pt x="8351" y="3033"/>
                    <a:pt x="8354" y="3035"/>
                  </a:cubicBezTo>
                  <a:cubicBezTo>
                    <a:pt x="8351" y="3033"/>
                    <a:pt x="8348" y="3030"/>
                    <a:pt x="8345" y="3028"/>
                  </a:cubicBezTo>
                  <a:close/>
                  <a:moveTo>
                    <a:pt x="9543" y="3203"/>
                  </a:moveTo>
                  <a:cubicBezTo>
                    <a:pt x="9575" y="3227"/>
                    <a:pt x="9603" y="3253"/>
                    <a:pt x="9632" y="3282"/>
                  </a:cubicBezTo>
                  <a:cubicBezTo>
                    <a:pt x="9628" y="3296"/>
                    <a:pt x="9623" y="3310"/>
                    <a:pt x="9618" y="3325"/>
                  </a:cubicBezTo>
                  <a:cubicBezTo>
                    <a:pt x="9593" y="3286"/>
                    <a:pt x="9568" y="3244"/>
                    <a:pt x="9543" y="3203"/>
                  </a:cubicBezTo>
                  <a:close/>
                  <a:moveTo>
                    <a:pt x="7506" y="3363"/>
                  </a:moveTo>
                  <a:cubicBezTo>
                    <a:pt x="7507" y="3364"/>
                    <a:pt x="7508" y="3366"/>
                    <a:pt x="7509" y="3368"/>
                  </a:cubicBezTo>
                  <a:cubicBezTo>
                    <a:pt x="7508" y="3366"/>
                    <a:pt x="7507" y="3364"/>
                    <a:pt x="7506" y="3363"/>
                  </a:cubicBezTo>
                  <a:close/>
                  <a:moveTo>
                    <a:pt x="15994" y="3429"/>
                  </a:moveTo>
                  <a:lnTo>
                    <a:pt x="15994" y="3429"/>
                  </a:lnTo>
                  <a:cubicBezTo>
                    <a:pt x="15988" y="3451"/>
                    <a:pt x="15981" y="3471"/>
                    <a:pt x="15974" y="3489"/>
                  </a:cubicBezTo>
                  <a:cubicBezTo>
                    <a:pt x="15967" y="3485"/>
                    <a:pt x="15963" y="3481"/>
                    <a:pt x="15953" y="3474"/>
                  </a:cubicBezTo>
                  <a:cubicBezTo>
                    <a:pt x="15970" y="3459"/>
                    <a:pt x="15984" y="3445"/>
                    <a:pt x="15994" y="3429"/>
                  </a:cubicBezTo>
                  <a:close/>
                  <a:moveTo>
                    <a:pt x="6884" y="3696"/>
                  </a:moveTo>
                  <a:cubicBezTo>
                    <a:pt x="6886" y="3698"/>
                    <a:pt x="6888" y="3701"/>
                    <a:pt x="6890" y="3703"/>
                  </a:cubicBezTo>
                  <a:cubicBezTo>
                    <a:pt x="6888" y="3701"/>
                    <a:pt x="6886" y="3698"/>
                    <a:pt x="6884" y="3696"/>
                  </a:cubicBezTo>
                  <a:close/>
                  <a:moveTo>
                    <a:pt x="8613" y="3780"/>
                  </a:moveTo>
                  <a:lnTo>
                    <a:pt x="8613" y="3780"/>
                  </a:lnTo>
                  <a:cubicBezTo>
                    <a:pt x="8660" y="3816"/>
                    <a:pt x="8703" y="3852"/>
                    <a:pt x="8742" y="3894"/>
                  </a:cubicBezTo>
                  <a:cubicBezTo>
                    <a:pt x="8735" y="3916"/>
                    <a:pt x="8726" y="3937"/>
                    <a:pt x="8720" y="3959"/>
                  </a:cubicBezTo>
                  <a:cubicBezTo>
                    <a:pt x="8685" y="3901"/>
                    <a:pt x="8647" y="3840"/>
                    <a:pt x="8613" y="3780"/>
                  </a:cubicBezTo>
                  <a:close/>
                  <a:moveTo>
                    <a:pt x="6384" y="3990"/>
                  </a:moveTo>
                  <a:cubicBezTo>
                    <a:pt x="6385" y="3991"/>
                    <a:pt x="6385" y="3992"/>
                    <a:pt x="6386" y="3992"/>
                  </a:cubicBezTo>
                  <a:cubicBezTo>
                    <a:pt x="6385" y="3992"/>
                    <a:pt x="6385" y="3991"/>
                    <a:pt x="6384" y="3990"/>
                  </a:cubicBezTo>
                  <a:close/>
                  <a:moveTo>
                    <a:pt x="8053" y="3743"/>
                  </a:moveTo>
                  <a:lnTo>
                    <a:pt x="8053" y="3743"/>
                  </a:lnTo>
                  <a:cubicBezTo>
                    <a:pt x="7981" y="3898"/>
                    <a:pt x="7883" y="4031"/>
                    <a:pt x="7797" y="4173"/>
                  </a:cubicBezTo>
                  <a:cubicBezTo>
                    <a:pt x="7779" y="4120"/>
                    <a:pt x="7762" y="4058"/>
                    <a:pt x="7747" y="4008"/>
                  </a:cubicBezTo>
                  <a:cubicBezTo>
                    <a:pt x="7850" y="3918"/>
                    <a:pt x="7951" y="3830"/>
                    <a:pt x="8053" y="3743"/>
                  </a:cubicBezTo>
                  <a:close/>
                  <a:moveTo>
                    <a:pt x="7740" y="4119"/>
                  </a:moveTo>
                  <a:lnTo>
                    <a:pt x="7740" y="4119"/>
                  </a:lnTo>
                  <a:cubicBezTo>
                    <a:pt x="7759" y="4140"/>
                    <a:pt x="7775" y="4163"/>
                    <a:pt x="7790" y="4186"/>
                  </a:cubicBezTo>
                  <a:cubicBezTo>
                    <a:pt x="7786" y="4194"/>
                    <a:pt x="7780" y="4205"/>
                    <a:pt x="7776" y="4212"/>
                  </a:cubicBezTo>
                  <a:cubicBezTo>
                    <a:pt x="7764" y="4180"/>
                    <a:pt x="7752" y="4147"/>
                    <a:pt x="7740" y="4119"/>
                  </a:cubicBezTo>
                  <a:close/>
                  <a:moveTo>
                    <a:pt x="7865" y="4223"/>
                  </a:moveTo>
                  <a:lnTo>
                    <a:pt x="7865" y="4223"/>
                  </a:lnTo>
                  <a:cubicBezTo>
                    <a:pt x="7855" y="4269"/>
                    <a:pt x="7845" y="4316"/>
                    <a:pt x="7833" y="4364"/>
                  </a:cubicBezTo>
                  <a:cubicBezTo>
                    <a:pt x="7822" y="4328"/>
                    <a:pt x="7810" y="4293"/>
                    <a:pt x="7796" y="4260"/>
                  </a:cubicBezTo>
                  <a:cubicBezTo>
                    <a:pt x="7818" y="4248"/>
                    <a:pt x="7843" y="4235"/>
                    <a:pt x="7865" y="4223"/>
                  </a:cubicBezTo>
                  <a:close/>
                  <a:moveTo>
                    <a:pt x="7795" y="4432"/>
                  </a:moveTo>
                  <a:cubicBezTo>
                    <a:pt x="7802" y="4440"/>
                    <a:pt x="7809" y="4448"/>
                    <a:pt x="7816" y="4454"/>
                  </a:cubicBezTo>
                  <a:cubicBezTo>
                    <a:pt x="7812" y="4464"/>
                    <a:pt x="7809" y="4478"/>
                    <a:pt x="7805" y="4491"/>
                  </a:cubicBezTo>
                  <a:cubicBezTo>
                    <a:pt x="7802" y="4470"/>
                    <a:pt x="7797" y="4454"/>
                    <a:pt x="7795" y="4432"/>
                  </a:cubicBezTo>
                  <a:close/>
                  <a:moveTo>
                    <a:pt x="7120" y="4454"/>
                  </a:moveTo>
                  <a:lnTo>
                    <a:pt x="7120" y="4454"/>
                  </a:lnTo>
                  <a:cubicBezTo>
                    <a:pt x="7144" y="4481"/>
                    <a:pt x="7165" y="4514"/>
                    <a:pt x="7191" y="4548"/>
                  </a:cubicBezTo>
                  <a:cubicBezTo>
                    <a:pt x="7185" y="4563"/>
                    <a:pt x="7180" y="4577"/>
                    <a:pt x="7174" y="4593"/>
                  </a:cubicBezTo>
                  <a:cubicBezTo>
                    <a:pt x="7155" y="4546"/>
                    <a:pt x="7137" y="4500"/>
                    <a:pt x="7120" y="4454"/>
                  </a:cubicBezTo>
                  <a:close/>
                  <a:moveTo>
                    <a:pt x="5685" y="4613"/>
                  </a:moveTo>
                  <a:cubicBezTo>
                    <a:pt x="5686" y="4613"/>
                    <a:pt x="5687" y="4614"/>
                    <a:pt x="5688" y="4614"/>
                  </a:cubicBezTo>
                  <a:cubicBezTo>
                    <a:pt x="5687" y="4614"/>
                    <a:pt x="5686" y="4613"/>
                    <a:pt x="5685" y="4613"/>
                  </a:cubicBezTo>
                  <a:close/>
                  <a:moveTo>
                    <a:pt x="6750" y="4412"/>
                  </a:moveTo>
                  <a:lnTo>
                    <a:pt x="6750" y="4412"/>
                  </a:lnTo>
                  <a:cubicBezTo>
                    <a:pt x="6720" y="4517"/>
                    <a:pt x="6680" y="4610"/>
                    <a:pt x="6641" y="4703"/>
                  </a:cubicBezTo>
                  <a:cubicBezTo>
                    <a:pt x="6634" y="4676"/>
                    <a:pt x="6627" y="4649"/>
                    <a:pt x="6619" y="4626"/>
                  </a:cubicBezTo>
                  <a:cubicBezTo>
                    <a:pt x="6615" y="4617"/>
                    <a:pt x="6614" y="4607"/>
                    <a:pt x="6612" y="4599"/>
                  </a:cubicBezTo>
                  <a:cubicBezTo>
                    <a:pt x="6658" y="4536"/>
                    <a:pt x="6705" y="4475"/>
                    <a:pt x="6750" y="4412"/>
                  </a:cubicBezTo>
                  <a:close/>
                  <a:moveTo>
                    <a:pt x="7246" y="4557"/>
                  </a:moveTo>
                  <a:cubicBezTo>
                    <a:pt x="7240" y="4614"/>
                    <a:pt x="7234" y="4672"/>
                    <a:pt x="7223" y="4728"/>
                  </a:cubicBezTo>
                  <a:cubicBezTo>
                    <a:pt x="7210" y="4690"/>
                    <a:pt x="7197" y="4650"/>
                    <a:pt x="7181" y="4613"/>
                  </a:cubicBezTo>
                  <a:cubicBezTo>
                    <a:pt x="7203" y="4593"/>
                    <a:pt x="7224" y="4577"/>
                    <a:pt x="7246" y="4557"/>
                  </a:cubicBezTo>
                  <a:close/>
                  <a:moveTo>
                    <a:pt x="6614" y="4743"/>
                  </a:moveTo>
                  <a:cubicBezTo>
                    <a:pt x="6615" y="4748"/>
                    <a:pt x="6618" y="4751"/>
                    <a:pt x="6621" y="4753"/>
                  </a:cubicBezTo>
                  <a:cubicBezTo>
                    <a:pt x="6621" y="4755"/>
                    <a:pt x="6619" y="4756"/>
                    <a:pt x="6619" y="4758"/>
                  </a:cubicBezTo>
                  <a:cubicBezTo>
                    <a:pt x="6618" y="4753"/>
                    <a:pt x="6615" y="4749"/>
                    <a:pt x="6614" y="4743"/>
                  </a:cubicBezTo>
                  <a:close/>
                  <a:moveTo>
                    <a:pt x="7173" y="4768"/>
                  </a:moveTo>
                  <a:lnTo>
                    <a:pt x="7173" y="4768"/>
                  </a:lnTo>
                  <a:cubicBezTo>
                    <a:pt x="7183" y="4784"/>
                    <a:pt x="7200" y="4794"/>
                    <a:pt x="7214" y="4799"/>
                  </a:cubicBezTo>
                  <a:cubicBezTo>
                    <a:pt x="7208" y="4829"/>
                    <a:pt x="7201" y="4861"/>
                    <a:pt x="7194" y="4891"/>
                  </a:cubicBezTo>
                  <a:cubicBezTo>
                    <a:pt x="7187" y="4849"/>
                    <a:pt x="7177" y="4811"/>
                    <a:pt x="7173" y="4768"/>
                  </a:cubicBezTo>
                  <a:close/>
                  <a:moveTo>
                    <a:pt x="17781" y="4842"/>
                  </a:moveTo>
                  <a:lnTo>
                    <a:pt x="17781" y="4842"/>
                  </a:lnTo>
                  <a:cubicBezTo>
                    <a:pt x="17770" y="4865"/>
                    <a:pt x="17758" y="4892"/>
                    <a:pt x="17748" y="4921"/>
                  </a:cubicBezTo>
                  <a:cubicBezTo>
                    <a:pt x="17743" y="4918"/>
                    <a:pt x="17740" y="4914"/>
                    <a:pt x="17736" y="4911"/>
                  </a:cubicBezTo>
                  <a:cubicBezTo>
                    <a:pt x="17750" y="4890"/>
                    <a:pt x="17767" y="4865"/>
                    <a:pt x="17781" y="4842"/>
                  </a:cubicBezTo>
                  <a:close/>
                  <a:moveTo>
                    <a:pt x="4681" y="5147"/>
                  </a:moveTo>
                  <a:cubicBezTo>
                    <a:pt x="4682" y="5148"/>
                    <a:pt x="4683" y="5149"/>
                    <a:pt x="4684" y="5150"/>
                  </a:cubicBezTo>
                  <a:cubicBezTo>
                    <a:pt x="4683" y="5149"/>
                    <a:pt x="4682" y="5148"/>
                    <a:pt x="4681" y="5147"/>
                  </a:cubicBezTo>
                  <a:close/>
                  <a:moveTo>
                    <a:pt x="18406" y="5363"/>
                  </a:moveTo>
                  <a:cubicBezTo>
                    <a:pt x="18399" y="5374"/>
                    <a:pt x="18392" y="5388"/>
                    <a:pt x="18385" y="5401"/>
                  </a:cubicBezTo>
                  <a:cubicBezTo>
                    <a:pt x="18380" y="5398"/>
                    <a:pt x="18376" y="5396"/>
                    <a:pt x="18375" y="5394"/>
                  </a:cubicBezTo>
                  <a:cubicBezTo>
                    <a:pt x="18385" y="5385"/>
                    <a:pt x="18395" y="5373"/>
                    <a:pt x="18406" y="5363"/>
                  </a:cubicBezTo>
                  <a:close/>
                  <a:moveTo>
                    <a:pt x="5949" y="5365"/>
                  </a:moveTo>
                  <a:lnTo>
                    <a:pt x="5949" y="5365"/>
                  </a:lnTo>
                  <a:cubicBezTo>
                    <a:pt x="5994" y="5400"/>
                    <a:pt x="6037" y="5437"/>
                    <a:pt x="6078" y="5479"/>
                  </a:cubicBezTo>
                  <a:cubicBezTo>
                    <a:pt x="6073" y="5506"/>
                    <a:pt x="6068" y="5529"/>
                    <a:pt x="6062" y="5553"/>
                  </a:cubicBezTo>
                  <a:cubicBezTo>
                    <a:pt x="6025" y="5492"/>
                    <a:pt x="5984" y="5428"/>
                    <a:pt x="5949" y="5365"/>
                  </a:cubicBezTo>
                  <a:close/>
                  <a:moveTo>
                    <a:pt x="19192" y="5608"/>
                  </a:moveTo>
                  <a:cubicBezTo>
                    <a:pt x="19160" y="5678"/>
                    <a:pt x="19131" y="5747"/>
                    <a:pt x="19104" y="5818"/>
                  </a:cubicBezTo>
                  <a:cubicBezTo>
                    <a:pt x="19097" y="5803"/>
                    <a:pt x="19090" y="5787"/>
                    <a:pt x="19083" y="5772"/>
                  </a:cubicBezTo>
                  <a:cubicBezTo>
                    <a:pt x="19120" y="5718"/>
                    <a:pt x="19159" y="5665"/>
                    <a:pt x="19192" y="5608"/>
                  </a:cubicBezTo>
                  <a:close/>
                  <a:moveTo>
                    <a:pt x="19872" y="5587"/>
                  </a:moveTo>
                  <a:lnTo>
                    <a:pt x="19872" y="5587"/>
                  </a:lnTo>
                  <a:cubicBezTo>
                    <a:pt x="19851" y="5604"/>
                    <a:pt x="19834" y="5718"/>
                    <a:pt x="19822" y="5751"/>
                  </a:cubicBezTo>
                  <a:cubicBezTo>
                    <a:pt x="19814" y="5785"/>
                    <a:pt x="19804" y="5818"/>
                    <a:pt x="19794" y="5853"/>
                  </a:cubicBezTo>
                  <a:cubicBezTo>
                    <a:pt x="19775" y="5811"/>
                    <a:pt x="19755" y="5765"/>
                    <a:pt x="19733" y="5715"/>
                  </a:cubicBezTo>
                  <a:cubicBezTo>
                    <a:pt x="19775" y="5711"/>
                    <a:pt x="19840" y="5612"/>
                    <a:pt x="19872" y="5587"/>
                  </a:cubicBezTo>
                  <a:close/>
                  <a:moveTo>
                    <a:pt x="3896" y="5860"/>
                  </a:moveTo>
                  <a:cubicBezTo>
                    <a:pt x="3897" y="5860"/>
                    <a:pt x="3897" y="5861"/>
                    <a:pt x="3898" y="5861"/>
                  </a:cubicBezTo>
                  <a:cubicBezTo>
                    <a:pt x="3897" y="5861"/>
                    <a:pt x="3897" y="5860"/>
                    <a:pt x="3896" y="5860"/>
                  </a:cubicBezTo>
                  <a:close/>
                  <a:moveTo>
                    <a:pt x="19020" y="5801"/>
                  </a:moveTo>
                  <a:cubicBezTo>
                    <a:pt x="19044" y="5817"/>
                    <a:pt x="19068" y="5836"/>
                    <a:pt x="19091" y="5851"/>
                  </a:cubicBezTo>
                  <a:cubicBezTo>
                    <a:pt x="19087" y="5867"/>
                    <a:pt x="19081" y="5881"/>
                    <a:pt x="19076" y="5897"/>
                  </a:cubicBezTo>
                  <a:cubicBezTo>
                    <a:pt x="19060" y="5887"/>
                    <a:pt x="19045" y="5876"/>
                    <a:pt x="19031" y="5866"/>
                  </a:cubicBezTo>
                  <a:lnTo>
                    <a:pt x="19020" y="5801"/>
                  </a:lnTo>
                  <a:close/>
                  <a:moveTo>
                    <a:pt x="19153" y="5896"/>
                  </a:moveTo>
                  <a:lnTo>
                    <a:pt x="19153" y="5896"/>
                  </a:lnTo>
                  <a:cubicBezTo>
                    <a:pt x="19146" y="5910"/>
                    <a:pt x="19142" y="5923"/>
                    <a:pt x="19134" y="5939"/>
                  </a:cubicBezTo>
                  <a:cubicBezTo>
                    <a:pt x="19131" y="5936"/>
                    <a:pt x="19127" y="5932"/>
                    <a:pt x="19124" y="5932"/>
                  </a:cubicBezTo>
                  <a:cubicBezTo>
                    <a:pt x="19133" y="5919"/>
                    <a:pt x="19144" y="5906"/>
                    <a:pt x="19153" y="5896"/>
                  </a:cubicBezTo>
                  <a:close/>
                  <a:moveTo>
                    <a:pt x="19629" y="5699"/>
                  </a:moveTo>
                  <a:cubicBezTo>
                    <a:pt x="19629" y="5699"/>
                    <a:pt x="19699" y="5797"/>
                    <a:pt x="19792" y="5857"/>
                  </a:cubicBezTo>
                  <a:cubicBezTo>
                    <a:pt x="19785" y="5887"/>
                    <a:pt x="19776" y="5916"/>
                    <a:pt x="19764" y="5944"/>
                  </a:cubicBezTo>
                  <a:cubicBezTo>
                    <a:pt x="19751" y="5979"/>
                    <a:pt x="19741" y="6015"/>
                    <a:pt x="19728" y="6051"/>
                  </a:cubicBezTo>
                  <a:cubicBezTo>
                    <a:pt x="19669" y="5858"/>
                    <a:pt x="19629" y="5699"/>
                    <a:pt x="19629" y="5699"/>
                  </a:cubicBezTo>
                  <a:close/>
                  <a:moveTo>
                    <a:pt x="19778" y="6085"/>
                  </a:moveTo>
                  <a:lnTo>
                    <a:pt x="19778" y="6085"/>
                  </a:lnTo>
                  <a:cubicBezTo>
                    <a:pt x="19771" y="6104"/>
                    <a:pt x="19764" y="6122"/>
                    <a:pt x="19756" y="6138"/>
                  </a:cubicBezTo>
                  <a:cubicBezTo>
                    <a:pt x="19755" y="6134"/>
                    <a:pt x="19755" y="6131"/>
                    <a:pt x="19754" y="6125"/>
                  </a:cubicBezTo>
                  <a:cubicBezTo>
                    <a:pt x="19761" y="6111"/>
                    <a:pt x="19771" y="6099"/>
                    <a:pt x="19778" y="6085"/>
                  </a:cubicBezTo>
                  <a:close/>
                  <a:moveTo>
                    <a:pt x="20363" y="6096"/>
                  </a:moveTo>
                  <a:lnTo>
                    <a:pt x="20363" y="6096"/>
                  </a:lnTo>
                  <a:cubicBezTo>
                    <a:pt x="20348" y="6131"/>
                    <a:pt x="20334" y="6167"/>
                    <a:pt x="20323" y="6201"/>
                  </a:cubicBezTo>
                  <a:cubicBezTo>
                    <a:pt x="20317" y="6190"/>
                    <a:pt x="20314" y="6180"/>
                    <a:pt x="20308" y="6168"/>
                  </a:cubicBezTo>
                  <a:cubicBezTo>
                    <a:pt x="20328" y="6145"/>
                    <a:pt x="20344" y="6119"/>
                    <a:pt x="20363" y="6096"/>
                  </a:cubicBezTo>
                  <a:close/>
                  <a:moveTo>
                    <a:pt x="20219" y="6182"/>
                  </a:moveTo>
                  <a:cubicBezTo>
                    <a:pt x="20226" y="6188"/>
                    <a:pt x="20235" y="6201"/>
                    <a:pt x="20248" y="6215"/>
                  </a:cubicBezTo>
                  <a:cubicBezTo>
                    <a:pt x="20244" y="6225"/>
                    <a:pt x="20239" y="6237"/>
                    <a:pt x="20237" y="6248"/>
                  </a:cubicBezTo>
                  <a:cubicBezTo>
                    <a:pt x="20228" y="6217"/>
                    <a:pt x="20221" y="6194"/>
                    <a:pt x="20219" y="6182"/>
                  </a:cubicBezTo>
                  <a:close/>
                  <a:moveTo>
                    <a:pt x="19668" y="6263"/>
                  </a:moveTo>
                  <a:cubicBezTo>
                    <a:pt x="19678" y="6268"/>
                    <a:pt x="19689" y="6274"/>
                    <a:pt x="19698" y="6280"/>
                  </a:cubicBezTo>
                  <a:cubicBezTo>
                    <a:pt x="19693" y="6291"/>
                    <a:pt x="19690" y="6301"/>
                    <a:pt x="19685" y="6310"/>
                  </a:cubicBezTo>
                  <a:cubicBezTo>
                    <a:pt x="19678" y="6290"/>
                    <a:pt x="19670" y="6274"/>
                    <a:pt x="19668" y="6263"/>
                  </a:cubicBezTo>
                  <a:close/>
                  <a:moveTo>
                    <a:pt x="4998" y="6218"/>
                  </a:moveTo>
                  <a:lnTo>
                    <a:pt x="4998" y="6218"/>
                  </a:lnTo>
                  <a:cubicBezTo>
                    <a:pt x="5018" y="6240"/>
                    <a:pt x="5045" y="6254"/>
                    <a:pt x="5070" y="6254"/>
                  </a:cubicBezTo>
                  <a:cubicBezTo>
                    <a:pt x="5075" y="6254"/>
                    <a:pt x="5080" y="6254"/>
                    <a:pt x="5084" y="6253"/>
                  </a:cubicBezTo>
                  <a:lnTo>
                    <a:pt x="5084" y="6253"/>
                  </a:lnTo>
                  <a:cubicBezTo>
                    <a:pt x="5079" y="6266"/>
                    <a:pt x="5074" y="6277"/>
                    <a:pt x="5070" y="6290"/>
                  </a:cubicBezTo>
                  <a:cubicBezTo>
                    <a:pt x="5053" y="6297"/>
                    <a:pt x="5036" y="6308"/>
                    <a:pt x="5020" y="6316"/>
                  </a:cubicBezTo>
                  <a:cubicBezTo>
                    <a:pt x="5013" y="6283"/>
                    <a:pt x="5001" y="6251"/>
                    <a:pt x="4998" y="6218"/>
                  </a:cubicBezTo>
                  <a:close/>
                  <a:moveTo>
                    <a:pt x="20259" y="6233"/>
                  </a:moveTo>
                  <a:cubicBezTo>
                    <a:pt x="20271" y="6245"/>
                    <a:pt x="20285" y="6260"/>
                    <a:pt x="20301" y="6274"/>
                  </a:cubicBezTo>
                  <a:cubicBezTo>
                    <a:pt x="20292" y="6306"/>
                    <a:pt x="20285" y="6339"/>
                    <a:pt x="20280" y="6373"/>
                  </a:cubicBezTo>
                  <a:cubicBezTo>
                    <a:pt x="20278" y="6380"/>
                    <a:pt x="20274" y="6383"/>
                    <a:pt x="20274" y="6390"/>
                  </a:cubicBezTo>
                  <a:cubicBezTo>
                    <a:pt x="20258" y="6340"/>
                    <a:pt x="20248" y="6297"/>
                    <a:pt x="20238" y="6261"/>
                  </a:cubicBezTo>
                  <a:cubicBezTo>
                    <a:pt x="20245" y="6253"/>
                    <a:pt x="20252" y="6241"/>
                    <a:pt x="20259" y="6233"/>
                  </a:cubicBezTo>
                  <a:close/>
                  <a:moveTo>
                    <a:pt x="22167" y="6619"/>
                  </a:moveTo>
                  <a:lnTo>
                    <a:pt x="22167" y="6619"/>
                  </a:lnTo>
                  <a:cubicBezTo>
                    <a:pt x="22166" y="6620"/>
                    <a:pt x="22165" y="6620"/>
                    <a:pt x="22164" y="6621"/>
                  </a:cubicBezTo>
                  <a:cubicBezTo>
                    <a:pt x="22165" y="6620"/>
                    <a:pt x="22166" y="6620"/>
                    <a:pt x="22167" y="6619"/>
                  </a:cubicBezTo>
                  <a:close/>
                  <a:moveTo>
                    <a:pt x="4140" y="6614"/>
                  </a:moveTo>
                  <a:cubicBezTo>
                    <a:pt x="4171" y="6645"/>
                    <a:pt x="4200" y="6678"/>
                    <a:pt x="4229" y="6713"/>
                  </a:cubicBezTo>
                  <a:cubicBezTo>
                    <a:pt x="4217" y="6720"/>
                    <a:pt x="4206" y="6726"/>
                    <a:pt x="4196" y="6731"/>
                  </a:cubicBezTo>
                  <a:cubicBezTo>
                    <a:pt x="4176" y="6691"/>
                    <a:pt x="4157" y="6652"/>
                    <a:pt x="4140" y="6614"/>
                  </a:cubicBezTo>
                  <a:close/>
                  <a:moveTo>
                    <a:pt x="1898" y="6820"/>
                  </a:moveTo>
                  <a:cubicBezTo>
                    <a:pt x="1899" y="6821"/>
                    <a:pt x="1899" y="6821"/>
                    <a:pt x="1900" y="6822"/>
                  </a:cubicBezTo>
                  <a:cubicBezTo>
                    <a:pt x="1899" y="6821"/>
                    <a:pt x="1899" y="6821"/>
                    <a:pt x="1898" y="6820"/>
                  </a:cubicBezTo>
                  <a:close/>
                  <a:moveTo>
                    <a:pt x="21029" y="6697"/>
                  </a:moveTo>
                  <a:lnTo>
                    <a:pt x="21029" y="6697"/>
                  </a:lnTo>
                  <a:cubicBezTo>
                    <a:pt x="20993" y="6759"/>
                    <a:pt x="20955" y="6819"/>
                    <a:pt x="20919" y="6879"/>
                  </a:cubicBezTo>
                  <a:cubicBezTo>
                    <a:pt x="20912" y="6859"/>
                    <a:pt x="20902" y="6841"/>
                    <a:pt x="20893" y="6816"/>
                  </a:cubicBezTo>
                  <a:lnTo>
                    <a:pt x="20893" y="6816"/>
                  </a:lnTo>
                  <a:cubicBezTo>
                    <a:pt x="20936" y="6773"/>
                    <a:pt x="20982" y="6734"/>
                    <a:pt x="21029" y="6697"/>
                  </a:cubicBezTo>
                  <a:close/>
                  <a:moveTo>
                    <a:pt x="3698" y="6577"/>
                  </a:moveTo>
                  <a:cubicBezTo>
                    <a:pt x="3651" y="6710"/>
                    <a:pt x="3588" y="6826"/>
                    <a:pt x="3531" y="6943"/>
                  </a:cubicBezTo>
                  <a:cubicBezTo>
                    <a:pt x="3512" y="6900"/>
                    <a:pt x="3496" y="6856"/>
                    <a:pt x="3482" y="6817"/>
                  </a:cubicBezTo>
                  <a:cubicBezTo>
                    <a:pt x="3554" y="6738"/>
                    <a:pt x="3627" y="6655"/>
                    <a:pt x="3698" y="6577"/>
                  </a:cubicBezTo>
                  <a:close/>
                  <a:moveTo>
                    <a:pt x="3469" y="6920"/>
                  </a:moveTo>
                  <a:cubicBezTo>
                    <a:pt x="3486" y="6936"/>
                    <a:pt x="3502" y="6955"/>
                    <a:pt x="3518" y="6971"/>
                  </a:cubicBezTo>
                  <a:cubicBezTo>
                    <a:pt x="3515" y="6979"/>
                    <a:pt x="3509" y="6985"/>
                    <a:pt x="3505" y="6994"/>
                  </a:cubicBezTo>
                  <a:cubicBezTo>
                    <a:pt x="3493" y="6971"/>
                    <a:pt x="3481" y="6943"/>
                    <a:pt x="3469" y="6920"/>
                  </a:cubicBezTo>
                  <a:close/>
                  <a:moveTo>
                    <a:pt x="21025" y="7042"/>
                  </a:moveTo>
                  <a:lnTo>
                    <a:pt x="21025" y="7042"/>
                  </a:lnTo>
                  <a:cubicBezTo>
                    <a:pt x="21015" y="7064"/>
                    <a:pt x="21000" y="7084"/>
                    <a:pt x="20989" y="7107"/>
                  </a:cubicBezTo>
                  <a:cubicBezTo>
                    <a:pt x="20998" y="7110"/>
                    <a:pt x="21008" y="7112"/>
                    <a:pt x="21018" y="7112"/>
                  </a:cubicBezTo>
                  <a:cubicBezTo>
                    <a:pt x="21049" y="7112"/>
                    <a:pt x="21081" y="7097"/>
                    <a:pt x="21105" y="7075"/>
                  </a:cubicBezTo>
                  <a:lnTo>
                    <a:pt x="21105" y="7075"/>
                  </a:lnTo>
                  <a:cubicBezTo>
                    <a:pt x="21096" y="7115"/>
                    <a:pt x="21086" y="7156"/>
                    <a:pt x="21075" y="7197"/>
                  </a:cubicBezTo>
                  <a:cubicBezTo>
                    <a:pt x="20990" y="7147"/>
                    <a:pt x="20907" y="7094"/>
                    <a:pt x="20823" y="7044"/>
                  </a:cubicBezTo>
                  <a:lnTo>
                    <a:pt x="21025" y="7042"/>
                  </a:lnTo>
                  <a:close/>
                  <a:moveTo>
                    <a:pt x="1233" y="7219"/>
                  </a:moveTo>
                  <a:cubicBezTo>
                    <a:pt x="1234" y="7220"/>
                    <a:pt x="1235" y="7222"/>
                    <a:pt x="1236" y="7223"/>
                  </a:cubicBezTo>
                  <a:cubicBezTo>
                    <a:pt x="1235" y="7222"/>
                    <a:pt x="1234" y="7220"/>
                    <a:pt x="1233" y="7219"/>
                  </a:cubicBezTo>
                  <a:close/>
                  <a:moveTo>
                    <a:pt x="3009" y="6880"/>
                  </a:moveTo>
                  <a:lnTo>
                    <a:pt x="3009" y="6880"/>
                  </a:lnTo>
                  <a:cubicBezTo>
                    <a:pt x="2952" y="7028"/>
                    <a:pt x="2879" y="7156"/>
                    <a:pt x="2813" y="7287"/>
                  </a:cubicBezTo>
                  <a:cubicBezTo>
                    <a:pt x="2805" y="7259"/>
                    <a:pt x="2795" y="7233"/>
                    <a:pt x="2788" y="7209"/>
                  </a:cubicBezTo>
                  <a:cubicBezTo>
                    <a:pt x="2781" y="7184"/>
                    <a:pt x="2774" y="7160"/>
                    <a:pt x="2767" y="7138"/>
                  </a:cubicBezTo>
                  <a:lnTo>
                    <a:pt x="3009" y="6880"/>
                  </a:lnTo>
                  <a:close/>
                  <a:moveTo>
                    <a:pt x="2853" y="7359"/>
                  </a:moveTo>
                  <a:lnTo>
                    <a:pt x="2853" y="7359"/>
                  </a:lnTo>
                  <a:cubicBezTo>
                    <a:pt x="2851" y="7373"/>
                    <a:pt x="2848" y="7386"/>
                    <a:pt x="2846" y="7401"/>
                  </a:cubicBezTo>
                  <a:cubicBezTo>
                    <a:pt x="2843" y="7391"/>
                    <a:pt x="2838" y="7381"/>
                    <a:pt x="2836" y="7371"/>
                  </a:cubicBezTo>
                  <a:cubicBezTo>
                    <a:pt x="2843" y="7366"/>
                    <a:pt x="2846" y="7363"/>
                    <a:pt x="2853" y="7359"/>
                  </a:cubicBezTo>
                  <a:close/>
                  <a:moveTo>
                    <a:pt x="2807" y="7392"/>
                  </a:moveTo>
                  <a:cubicBezTo>
                    <a:pt x="2814" y="7402"/>
                    <a:pt x="2824" y="7415"/>
                    <a:pt x="2831" y="7428"/>
                  </a:cubicBezTo>
                  <a:cubicBezTo>
                    <a:pt x="2827" y="7431"/>
                    <a:pt x="2820" y="7435"/>
                    <a:pt x="2814" y="7441"/>
                  </a:cubicBezTo>
                  <a:cubicBezTo>
                    <a:pt x="2807" y="7426"/>
                    <a:pt x="2803" y="7414"/>
                    <a:pt x="2798" y="7399"/>
                  </a:cubicBezTo>
                  <a:cubicBezTo>
                    <a:pt x="2801" y="7398"/>
                    <a:pt x="2805" y="7395"/>
                    <a:pt x="2807" y="7392"/>
                  </a:cubicBezTo>
                  <a:close/>
                  <a:moveTo>
                    <a:pt x="584" y="7488"/>
                  </a:moveTo>
                  <a:lnTo>
                    <a:pt x="584" y="7488"/>
                  </a:lnTo>
                  <a:cubicBezTo>
                    <a:pt x="586" y="7490"/>
                    <a:pt x="589" y="7492"/>
                    <a:pt x="591" y="7494"/>
                  </a:cubicBezTo>
                  <a:cubicBezTo>
                    <a:pt x="589" y="7492"/>
                    <a:pt x="586" y="7490"/>
                    <a:pt x="584" y="7488"/>
                  </a:cubicBezTo>
                  <a:close/>
                  <a:moveTo>
                    <a:pt x="2321" y="7309"/>
                  </a:moveTo>
                  <a:lnTo>
                    <a:pt x="2321" y="7309"/>
                  </a:lnTo>
                  <a:cubicBezTo>
                    <a:pt x="2287" y="7414"/>
                    <a:pt x="2249" y="7512"/>
                    <a:pt x="2212" y="7606"/>
                  </a:cubicBezTo>
                  <a:cubicBezTo>
                    <a:pt x="2198" y="7573"/>
                    <a:pt x="2185" y="7538"/>
                    <a:pt x="2175" y="7507"/>
                  </a:cubicBezTo>
                  <a:cubicBezTo>
                    <a:pt x="2224" y="7441"/>
                    <a:pt x="2271" y="7373"/>
                    <a:pt x="2321" y="7309"/>
                  </a:cubicBezTo>
                  <a:close/>
                  <a:moveTo>
                    <a:pt x="2148" y="7577"/>
                  </a:moveTo>
                  <a:lnTo>
                    <a:pt x="2148" y="7577"/>
                  </a:lnTo>
                  <a:cubicBezTo>
                    <a:pt x="2168" y="7593"/>
                    <a:pt x="2183" y="7613"/>
                    <a:pt x="2201" y="7631"/>
                  </a:cubicBezTo>
                  <a:cubicBezTo>
                    <a:pt x="2198" y="7641"/>
                    <a:pt x="2194" y="7651"/>
                    <a:pt x="2191" y="7659"/>
                  </a:cubicBezTo>
                  <a:cubicBezTo>
                    <a:pt x="2176" y="7631"/>
                    <a:pt x="2162" y="7603"/>
                    <a:pt x="2148" y="7577"/>
                  </a:cubicBezTo>
                  <a:close/>
                  <a:moveTo>
                    <a:pt x="23961" y="7746"/>
                  </a:moveTo>
                  <a:cubicBezTo>
                    <a:pt x="23959" y="7748"/>
                    <a:pt x="23958" y="7749"/>
                    <a:pt x="23956" y="7750"/>
                  </a:cubicBezTo>
                  <a:cubicBezTo>
                    <a:pt x="23958" y="7749"/>
                    <a:pt x="23959" y="7748"/>
                    <a:pt x="23961" y="7746"/>
                  </a:cubicBezTo>
                  <a:close/>
                  <a:moveTo>
                    <a:pt x="22141" y="7674"/>
                  </a:moveTo>
                  <a:lnTo>
                    <a:pt x="22141" y="7674"/>
                  </a:lnTo>
                  <a:cubicBezTo>
                    <a:pt x="22134" y="7713"/>
                    <a:pt x="22123" y="7752"/>
                    <a:pt x="22113" y="7789"/>
                  </a:cubicBezTo>
                  <a:cubicBezTo>
                    <a:pt x="22100" y="7763"/>
                    <a:pt x="22087" y="7736"/>
                    <a:pt x="22077" y="7707"/>
                  </a:cubicBezTo>
                  <a:cubicBezTo>
                    <a:pt x="22100" y="7702"/>
                    <a:pt x="22123" y="7692"/>
                    <a:pt x="22141" y="7674"/>
                  </a:cubicBezTo>
                  <a:close/>
                  <a:moveTo>
                    <a:pt x="1686" y="7537"/>
                  </a:moveTo>
                  <a:cubicBezTo>
                    <a:pt x="1632" y="7682"/>
                    <a:pt x="1560" y="7806"/>
                    <a:pt x="1494" y="7937"/>
                  </a:cubicBezTo>
                  <a:cubicBezTo>
                    <a:pt x="1487" y="7909"/>
                    <a:pt x="1477" y="7882"/>
                    <a:pt x="1471" y="7859"/>
                  </a:cubicBezTo>
                  <a:cubicBezTo>
                    <a:pt x="1465" y="7835"/>
                    <a:pt x="1458" y="7811"/>
                    <a:pt x="1450" y="7789"/>
                  </a:cubicBezTo>
                  <a:cubicBezTo>
                    <a:pt x="1528" y="7706"/>
                    <a:pt x="1610" y="7621"/>
                    <a:pt x="1686" y="7537"/>
                  </a:cubicBezTo>
                  <a:close/>
                  <a:moveTo>
                    <a:pt x="1463" y="7978"/>
                  </a:moveTo>
                  <a:lnTo>
                    <a:pt x="1463" y="7978"/>
                  </a:lnTo>
                  <a:cubicBezTo>
                    <a:pt x="1465" y="7980"/>
                    <a:pt x="1467" y="7983"/>
                    <a:pt x="1470" y="7985"/>
                  </a:cubicBezTo>
                  <a:cubicBezTo>
                    <a:pt x="1468" y="7985"/>
                    <a:pt x="1468" y="7987"/>
                    <a:pt x="1468" y="7987"/>
                  </a:cubicBezTo>
                  <a:cubicBezTo>
                    <a:pt x="1467" y="7983"/>
                    <a:pt x="1465" y="7980"/>
                    <a:pt x="1463" y="7978"/>
                  </a:cubicBezTo>
                  <a:close/>
                  <a:moveTo>
                    <a:pt x="1530" y="8015"/>
                  </a:moveTo>
                  <a:lnTo>
                    <a:pt x="1530" y="8015"/>
                  </a:lnTo>
                  <a:cubicBezTo>
                    <a:pt x="1531" y="8024"/>
                    <a:pt x="1527" y="8031"/>
                    <a:pt x="1527" y="8043"/>
                  </a:cubicBezTo>
                  <a:cubicBezTo>
                    <a:pt x="1524" y="8036"/>
                    <a:pt x="1523" y="8030"/>
                    <a:pt x="1520" y="8023"/>
                  </a:cubicBezTo>
                  <a:cubicBezTo>
                    <a:pt x="1524" y="8021"/>
                    <a:pt x="1527" y="8017"/>
                    <a:pt x="1530" y="8015"/>
                  </a:cubicBezTo>
                  <a:close/>
                  <a:moveTo>
                    <a:pt x="23193" y="7712"/>
                  </a:moveTo>
                  <a:lnTo>
                    <a:pt x="23193" y="7712"/>
                  </a:lnTo>
                  <a:cubicBezTo>
                    <a:pt x="23136" y="7836"/>
                    <a:pt x="23086" y="7967"/>
                    <a:pt x="23043" y="8100"/>
                  </a:cubicBezTo>
                  <a:cubicBezTo>
                    <a:pt x="23014" y="8003"/>
                    <a:pt x="22988" y="7902"/>
                    <a:pt x="22973" y="7802"/>
                  </a:cubicBezTo>
                  <a:lnTo>
                    <a:pt x="22973" y="7802"/>
                  </a:lnTo>
                  <a:lnTo>
                    <a:pt x="23080" y="7861"/>
                  </a:lnTo>
                  <a:cubicBezTo>
                    <a:pt x="23074" y="7875"/>
                    <a:pt x="23070" y="7889"/>
                    <a:pt x="23066" y="7902"/>
                  </a:cubicBezTo>
                  <a:cubicBezTo>
                    <a:pt x="23073" y="7892"/>
                    <a:pt x="23081" y="7879"/>
                    <a:pt x="23089" y="7866"/>
                  </a:cubicBezTo>
                  <a:lnTo>
                    <a:pt x="23110" y="7876"/>
                  </a:lnTo>
                  <a:cubicBezTo>
                    <a:pt x="23106" y="7869"/>
                    <a:pt x="23103" y="7861"/>
                    <a:pt x="23097" y="7854"/>
                  </a:cubicBezTo>
                  <a:cubicBezTo>
                    <a:pt x="23130" y="7808"/>
                    <a:pt x="23162" y="7760"/>
                    <a:pt x="23193" y="7712"/>
                  </a:cubicBezTo>
                  <a:close/>
                  <a:moveTo>
                    <a:pt x="1506" y="8033"/>
                  </a:moveTo>
                  <a:cubicBezTo>
                    <a:pt x="1513" y="8040"/>
                    <a:pt x="1518" y="8050"/>
                    <a:pt x="1526" y="8057"/>
                  </a:cubicBezTo>
                  <a:cubicBezTo>
                    <a:pt x="1523" y="8073"/>
                    <a:pt x="1518" y="8090"/>
                    <a:pt x="1517" y="8107"/>
                  </a:cubicBezTo>
                  <a:cubicBezTo>
                    <a:pt x="1508" y="8086"/>
                    <a:pt x="1498" y="8064"/>
                    <a:pt x="1491" y="8043"/>
                  </a:cubicBezTo>
                  <a:cubicBezTo>
                    <a:pt x="1497" y="8038"/>
                    <a:pt x="1501" y="8036"/>
                    <a:pt x="1506" y="8033"/>
                  </a:cubicBezTo>
                  <a:close/>
                  <a:moveTo>
                    <a:pt x="23153" y="7997"/>
                  </a:moveTo>
                  <a:cubicBezTo>
                    <a:pt x="23119" y="8069"/>
                    <a:pt x="23096" y="8143"/>
                    <a:pt x="23081" y="8222"/>
                  </a:cubicBezTo>
                  <a:cubicBezTo>
                    <a:pt x="23071" y="8193"/>
                    <a:pt x="23061" y="8160"/>
                    <a:pt x="23053" y="8130"/>
                  </a:cubicBezTo>
                  <a:cubicBezTo>
                    <a:pt x="23087" y="8086"/>
                    <a:pt x="23119" y="8043"/>
                    <a:pt x="23153" y="7997"/>
                  </a:cubicBezTo>
                  <a:close/>
                  <a:moveTo>
                    <a:pt x="852" y="8246"/>
                  </a:moveTo>
                  <a:lnTo>
                    <a:pt x="852" y="8246"/>
                  </a:lnTo>
                  <a:cubicBezTo>
                    <a:pt x="886" y="8272"/>
                    <a:pt x="916" y="8301"/>
                    <a:pt x="945" y="8329"/>
                  </a:cubicBezTo>
                  <a:cubicBezTo>
                    <a:pt x="939" y="8344"/>
                    <a:pt x="937" y="8358"/>
                    <a:pt x="929" y="8372"/>
                  </a:cubicBezTo>
                  <a:cubicBezTo>
                    <a:pt x="904" y="8331"/>
                    <a:pt x="878" y="8289"/>
                    <a:pt x="852" y="8246"/>
                  </a:cubicBezTo>
                  <a:close/>
                  <a:moveTo>
                    <a:pt x="972" y="8418"/>
                  </a:moveTo>
                  <a:cubicBezTo>
                    <a:pt x="972" y="8425"/>
                    <a:pt x="971" y="8433"/>
                    <a:pt x="968" y="8441"/>
                  </a:cubicBezTo>
                  <a:cubicBezTo>
                    <a:pt x="967" y="8437"/>
                    <a:pt x="964" y="8433"/>
                    <a:pt x="961" y="8427"/>
                  </a:cubicBezTo>
                  <a:cubicBezTo>
                    <a:pt x="967" y="8424"/>
                    <a:pt x="968" y="8420"/>
                    <a:pt x="972" y="8418"/>
                  </a:cubicBezTo>
                  <a:close/>
                  <a:moveTo>
                    <a:pt x="23927" y="8799"/>
                  </a:moveTo>
                  <a:lnTo>
                    <a:pt x="23927" y="8799"/>
                  </a:lnTo>
                  <a:cubicBezTo>
                    <a:pt x="23921" y="8832"/>
                    <a:pt x="23914" y="8863"/>
                    <a:pt x="23907" y="8893"/>
                  </a:cubicBezTo>
                  <a:lnTo>
                    <a:pt x="23881" y="8877"/>
                  </a:lnTo>
                  <a:cubicBezTo>
                    <a:pt x="23875" y="8864"/>
                    <a:pt x="23870" y="8850"/>
                    <a:pt x="23863" y="8834"/>
                  </a:cubicBezTo>
                  <a:cubicBezTo>
                    <a:pt x="23886" y="8828"/>
                    <a:pt x="23911" y="8818"/>
                    <a:pt x="23927" y="8799"/>
                  </a:cubicBezTo>
                  <a:close/>
                  <a:moveTo>
                    <a:pt x="25812" y="9615"/>
                  </a:moveTo>
                  <a:cubicBezTo>
                    <a:pt x="25797" y="9638"/>
                    <a:pt x="25783" y="9662"/>
                    <a:pt x="25769" y="9687"/>
                  </a:cubicBezTo>
                  <a:cubicBezTo>
                    <a:pt x="25766" y="9678"/>
                    <a:pt x="25762" y="9669"/>
                    <a:pt x="25760" y="9659"/>
                  </a:cubicBezTo>
                  <a:cubicBezTo>
                    <a:pt x="25777" y="9645"/>
                    <a:pt x="25796" y="9629"/>
                    <a:pt x="25812" y="9615"/>
                  </a:cubicBezTo>
                  <a:close/>
                  <a:moveTo>
                    <a:pt x="27296" y="9768"/>
                  </a:moveTo>
                  <a:lnTo>
                    <a:pt x="27296" y="9768"/>
                  </a:lnTo>
                  <a:cubicBezTo>
                    <a:pt x="27296" y="9768"/>
                    <a:pt x="27295" y="9768"/>
                    <a:pt x="27295" y="9768"/>
                  </a:cubicBezTo>
                  <a:cubicBezTo>
                    <a:pt x="27295" y="9768"/>
                    <a:pt x="27296" y="9768"/>
                    <a:pt x="27296" y="9768"/>
                  </a:cubicBezTo>
                  <a:close/>
                  <a:moveTo>
                    <a:pt x="26561" y="10054"/>
                  </a:moveTo>
                  <a:lnTo>
                    <a:pt x="26561" y="10054"/>
                  </a:lnTo>
                  <a:cubicBezTo>
                    <a:pt x="26580" y="10065"/>
                    <a:pt x="26600" y="10075"/>
                    <a:pt x="26620" y="10088"/>
                  </a:cubicBezTo>
                  <a:lnTo>
                    <a:pt x="26587" y="10185"/>
                  </a:lnTo>
                  <a:cubicBezTo>
                    <a:pt x="26579" y="10142"/>
                    <a:pt x="26569" y="10099"/>
                    <a:pt x="26561" y="10054"/>
                  </a:cubicBezTo>
                  <a:close/>
                  <a:moveTo>
                    <a:pt x="26645" y="10200"/>
                  </a:moveTo>
                  <a:lnTo>
                    <a:pt x="26645" y="10200"/>
                  </a:lnTo>
                  <a:cubicBezTo>
                    <a:pt x="26633" y="10228"/>
                    <a:pt x="26620" y="10258"/>
                    <a:pt x="26609" y="10287"/>
                  </a:cubicBezTo>
                  <a:cubicBezTo>
                    <a:pt x="26606" y="10280"/>
                    <a:pt x="26606" y="10269"/>
                    <a:pt x="26602" y="10261"/>
                  </a:cubicBezTo>
                  <a:cubicBezTo>
                    <a:pt x="26616" y="10240"/>
                    <a:pt x="26630" y="10223"/>
                    <a:pt x="26645" y="10200"/>
                  </a:cubicBezTo>
                  <a:close/>
                  <a:moveTo>
                    <a:pt x="27065" y="10562"/>
                  </a:moveTo>
                  <a:lnTo>
                    <a:pt x="27065" y="10562"/>
                  </a:lnTo>
                  <a:cubicBezTo>
                    <a:pt x="27065" y="10562"/>
                    <a:pt x="27065" y="10562"/>
                    <a:pt x="27064" y="10562"/>
                  </a:cubicBezTo>
                  <a:cubicBezTo>
                    <a:pt x="27065" y="10562"/>
                    <a:pt x="27065" y="10562"/>
                    <a:pt x="27065" y="10562"/>
                  </a:cubicBezTo>
                  <a:close/>
                  <a:moveTo>
                    <a:pt x="27267" y="10819"/>
                  </a:moveTo>
                  <a:lnTo>
                    <a:pt x="27257" y="10868"/>
                  </a:lnTo>
                  <a:lnTo>
                    <a:pt x="27245" y="10835"/>
                  </a:lnTo>
                  <a:cubicBezTo>
                    <a:pt x="27252" y="10830"/>
                    <a:pt x="27261" y="10826"/>
                    <a:pt x="27267" y="10819"/>
                  </a:cubicBezTo>
                  <a:close/>
                  <a:moveTo>
                    <a:pt x="27122" y="10855"/>
                  </a:moveTo>
                  <a:lnTo>
                    <a:pt x="27122" y="10855"/>
                  </a:lnTo>
                  <a:cubicBezTo>
                    <a:pt x="27163" y="10875"/>
                    <a:pt x="27203" y="10899"/>
                    <a:pt x="27244" y="10926"/>
                  </a:cubicBezTo>
                  <a:cubicBezTo>
                    <a:pt x="27231" y="10968"/>
                    <a:pt x="27216" y="11009"/>
                    <a:pt x="27201" y="11050"/>
                  </a:cubicBezTo>
                  <a:cubicBezTo>
                    <a:pt x="27165" y="10962"/>
                    <a:pt x="27132" y="10888"/>
                    <a:pt x="27122" y="10855"/>
                  </a:cubicBezTo>
                  <a:close/>
                  <a:moveTo>
                    <a:pt x="28099" y="10946"/>
                  </a:moveTo>
                  <a:lnTo>
                    <a:pt x="28099" y="10946"/>
                  </a:lnTo>
                  <a:cubicBezTo>
                    <a:pt x="28135" y="10966"/>
                    <a:pt x="28169" y="10985"/>
                    <a:pt x="28205" y="11005"/>
                  </a:cubicBezTo>
                  <a:cubicBezTo>
                    <a:pt x="28185" y="11063"/>
                    <a:pt x="28168" y="11118"/>
                    <a:pt x="28148" y="11176"/>
                  </a:cubicBezTo>
                  <a:cubicBezTo>
                    <a:pt x="28128" y="11100"/>
                    <a:pt x="28112" y="11024"/>
                    <a:pt x="28099" y="10946"/>
                  </a:cubicBezTo>
                  <a:close/>
                  <a:moveTo>
                    <a:pt x="28253" y="11050"/>
                  </a:moveTo>
                  <a:lnTo>
                    <a:pt x="28253" y="11050"/>
                  </a:lnTo>
                  <a:cubicBezTo>
                    <a:pt x="28221" y="11114"/>
                    <a:pt x="28194" y="11181"/>
                    <a:pt x="28169" y="11249"/>
                  </a:cubicBezTo>
                  <a:cubicBezTo>
                    <a:pt x="28164" y="11232"/>
                    <a:pt x="28159" y="11214"/>
                    <a:pt x="28154" y="11199"/>
                  </a:cubicBezTo>
                  <a:cubicBezTo>
                    <a:pt x="28188" y="11150"/>
                    <a:pt x="28221" y="11104"/>
                    <a:pt x="28253" y="11050"/>
                  </a:cubicBezTo>
                  <a:close/>
                  <a:moveTo>
                    <a:pt x="28212" y="11336"/>
                  </a:moveTo>
                  <a:cubicBezTo>
                    <a:pt x="28210" y="11343"/>
                    <a:pt x="28207" y="11351"/>
                    <a:pt x="28205" y="11358"/>
                  </a:cubicBezTo>
                  <a:cubicBezTo>
                    <a:pt x="28204" y="11356"/>
                    <a:pt x="28204" y="11353"/>
                    <a:pt x="28202" y="11351"/>
                  </a:cubicBezTo>
                  <a:cubicBezTo>
                    <a:pt x="28205" y="11346"/>
                    <a:pt x="28210" y="11342"/>
                    <a:pt x="28212" y="11336"/>
                  </a:cubicBezTo>
                  <a:close/>
                  <a:moveTo>
                    <a:pt x="30377" y="11466"/>
                  </a:moveTo>
                  <a:lnTo>
                    <a:pt x="30377" y="11466"/>
                  </a:lnTo>
                  <a:cubicBezTo>
                    <a:pt x="30377" y="11466"/>
                    <a:pt x="30377" y="11466"/>
                    <a:pt x="30377" y="11467"/>
                  </a:cubicBezTo>
                  <a:cubicBezTo>
                    <a:pt x="30377" y="11466"/>
                    <a:pt x="30377" y="11466"/>
                    <a:pt x="30377" y="11466"/>
                  </a:cubicBezTo>
                  <a:close/>
                  <a:moveTo>
                    <a:pt x="28902" y="11464"/>
                  </a:moveTo>
                  <a:lnTo>
                    <a:pt x="28902" y="11464"/>
                  </a:lnTo>
                  <a:cubicBezTo>
                    <a:pt x="28877" y="11518"/>
                    <a:pt x="28855" y="11573"/>
                    <a:pt x="28833" y="11630"/>
                  </a:cubicBezTo>
                  <a:cubicBezTo>
                    <a:pt x="28829" y="11616"/>
                    <a:pt x="28823" y="11601"/>
                    <a:pt x="28820" y="11587"/>
                  </a:cubicBezTo>
                  <a:cubicBezTo>
                    <a:pt x="28847" y="11547"/>
                    <a:pt x="28877" y="11507"/>
                    <a:pt x="28902" y="11464"/>
                  </a:cubicBezTo>
                  <a:close/>
                  <a:moveTo>
                    <a:pt x="28727" y="11706"/>
                  </a:moveTo>
                  <a:lnTo>
                    <a:pt x="28727" y="11706"/>
                  </a:lnTo>
                  <a:cubicBezTo>
                    <a:pt x="28749" y="11716"/>
                    <a:pt x="28770" y="11728"/>
                    <a:pt x="28791" y="11742"/>
                  </a:cubicBezTo>
                  <a:cubicBezTo>
                    <a:pt x="28784" y="11763"/>
                    <a:pt x="28776" y="11786"/>
                    <a:pt x="28767" y="11808"/>
                  </a:cubicBezTo>
                  <a:cubicBezTo>
                    <a:pt x="28750" y="11763"/>
                    <a:pt x="28736" y="11726"/>
                    <a:pt x="28727" y="11706"/>
                  </a:cubicBezTo>
                  <a:close/>
                  <a:moveTo>
                    <a:pt x="29323" y="11841"/>
                  </a:moveTo>
                  <a:cubicBezTo>
                    <a:pt x="29323" y="11841"/>
                    <a:pt x="29322" y="11842"/>
                    <a:pt x="29322" y="11842"/>
                  </a:cubicBezTo>
                  <a:cubicBezTo>
                    <a:pt x="29322" y="11842"/>
                    <a:pt x="29323" y="11841"/>
                    <a:pt x="29323" y="11841"/>
                  </a:cubicBezTo>
                  <a:close/>
                  <a:moveTo>
                    <a:pt x="32108" y="11879"/>
                  </a:moveTo>
                  <a:cubicBezTo>
                    <a:pt x="32108" y="11879"/>
                    <a:pt x="32108" y="11879"/>
                    <a:pt x="32108" y="11879"/>
                  </a:cubicBezTo>
                  <a:cubicBezTo>
                    <a:pt x="32108" y="11879"/>
                    <a:pt x="32108" y="11879"/>
                    <a:pt x="32108" y="11879"/>
                  </a:cubicBezTo>
                  <a:close/>
                  <a:moveTo>
                    <a:pt x="28845" y="11773"/>
                  </a:moveTo>
                  <a:cubicBezTo>
                    <a:pt x="28847" y="11776"/>
                    <a:pt x="28850" y="11778"/>
                    <a:pt x="28852" y="11779"/>
                  </a:cubicBezTo>
                  <a:cubicBezTo>
                    <a:pt x="28834" y="11819"/>
                    <a:pt x="28820" y="11858"/>
                    <a:pt x="28807" y="11901"/>
                  </a:cubicBezTo>
                  <a:cubicBezTo>
                    <a:pt x="28800" y="11884"/>
                    <a:pt x="28793" y="11865"/>
                    <a:pt x="28786" y="11851"/>
                  </a:cubicBezTo>
                  <a:cubicBezTo>
                    <a:pt x="28806" y="11826"/>
                    <a:pt x="28823" y="11801"/>
                    <a:pt x="28845" y="11773"/>
                  </a:cubicBezTo>
                  <a:close/>
                  <a:moveTo>
                    <a:pt x="29524" y="12096"/>
                  </a:moveTo>
                  <a:lnTo>
                    <a:pt x="29524" y="12096"/>
                  </a:lnTo>
                  <a:cubicBezTo>
                    <a:pt x="29522" y="12109"/>
                    <a:pt x="29518" y="12122"/>
                    <a:pt x="29515" y="12136"/>
                  </a:cubicBezTo>
                  <a:cubicBezTo>
                    <a:pt x="29511" y="12127"/>
                    <a:pt x="29508" y="12117"/>
                    <a:pt x="29507" y="12109"/>
                  </a:cubicBezTo>
                  <a:cubicBezTo>
                    <a:pt x="29514" y="12106"/>
                    <a:pt x="29518" y="12102"/>
                    <a:pt x="29524" y="12096"/>
                  </a:cubicBezTo>
                  <a:close/>
                  <a:moveTo>
                    <a:pt x="29378" y="12120"/>
                  </a:moveTo>
                  <a:lnTo>
                    <a:pt x="29378" y="12120"/>
                  </a:lnTo>
                  <a:cubicBezTo>
                    <a:pt x="29421" y="12139"/>
                    <a:pt x="29461" y="12165"/>
                    <a:pt x="29502" y="12193"/>
                  </a:cubicBezTo>
                  <a:cubicBezTo>
                    <a:pt x="29497" y="12206"/>
                    <a:pt x="29494" y="12218"/>
                    <a:pt x="29489" y="12231"/>
                  </a:cubicBezTo>
                  <a:cubicBezTo>
                    <a:pt x="29464" y="12221"/>
                    <a:pt x="29435" y="12208"/>
                    <a:pt x="29408" y="12195"/>
                  </a:cubicBezTo>
                  <a:cubicBezTo>
                    <a:pt x="29395" y="12163"/>
                    <a:pt x="29385" y="12136"/>
                    <a:pt x="29378" y="12120"/>
                  </a:cubicBezTo>
                  <a:close/>
                  <a:moveTo>
                    <a:pt x="30385" y="12238"/>
                  </a:moveTo>
                  <a:cubicBezTo>
                    <a:pt x="30391" y="12242"/>
                    <a:pt x="30395" y="12245"/>
                    <a:pt x="30400" y="12246"/>
                  </a:cubicBezTo>
                  <a:cubicBezTo>
                    <a:pt x="30391" y="12261"/>
                    <a:pt x="30381" y="12279"/>
                    <a:pt x="30371" y="12294"/>
                  </a:cubicBezTo>
                  <a:cubicBezTo>
                    <a:pt x="30369" y="12282"/>
                    <a:pt x="30368" y="12271"/>
                    <a:pt x="30364" y="12258"/>
                  </a:cubicBezTo>
                  <a:cubicBezTo>
                    <a:pt x="30371" y="12251"/>
                    <a:pt x="30378" y="12245"/>
                    <a:pt x="30385" y="12238"/>
                  </a:cubicBezTo>
                  <a:close/>
                  <a:moveTo>
                    <a:pt x="31331" y="12458"/>
                  </a:moveTo>
                  <a:lnTo>
                    <a:pt x="31245" y="12598"/>
                  </a:lnTo>
                  <a:lnTo>
                    <a:pt x="31219" y="12555"/>
                  </a:lnTo>
                  <a:cubicBezTo>
                    <a:pt x="31255" y="12522"/>
                    <a:pt x="31292" y="12487"/>
                    <a:pt x="31331" y="12458"/>
                  </a:cubicBezTo>
                  <a:close/>
                  <a:moveTo>
                    <a:pt x="31894" y="12417"/>
                  </a:moveTo>
                  <a:lnTo>
                    <a:pt x="31894" y="12417"/>
                  </a:lnTo>
                  <a:cubicBezTo>
                    <a:pt x="31960" y="12480"/>
                    <a:pt x="32028" y="12537"/>
                    <a:pt x="32098" y="12598"/>
                  </a:cubicBezTo>
                  <a:cubicBezTo>
                    <a:pt x="32082" y="12632"/>
                    <a:pt x="32066" y="12662"/>
                    <a:pt x="32048" y="12691"/>
                  </a:cubicBezTo>
                  <a:cubicBezTo>
                    <a:pt x="31992" y="12603"/>
                    <a:pt x="31939" y="12514"/>
                    <a:pt x="31894" y="12417"/>
                  </a:cubicBezTo>
                  <a:close/>
                  <a:moveTo>
                    <a:pt x="31178" y="12641"/>
                  </a:moveTo>
                  <a:cubicBezTo>
                    <a:pt x="31188" y="12648"/>
                    <a:pt x="31199" y="12653"/>
                    <a:pt x="31209" y="12661"/>
                  </a:cubicBezTo>
                  <a:cubicBezTo>
                    <a:pt x="31202" y="12672"/>
                    <a:pt x="31198" y="12684"/>
                    <a:pt x="31188" y="12696"/>
                  </a:cubicBezTo>
                  <a:cubicBezTo>
                    <a:pt x="31185" y="12679"/>
                    <a:pt x="31181" y="12661"/>
                    <a:pt x="31178" y="12641"/>
                  </a:cubicBezTo>
                  <a:close/>
                  <a:moveTo>
                    <a:pt x="32134" y="12630"/>
                  </a:moveTo>
                  <a:cubicBezTo>
                    <a:pt x="32135" y="12632"/>
                    <a:pt x="32138" y="12633"/>
                    <a:pt x="32141" y="12636"/>
                  </a:cubicBezTo>
                  <a:cubicBezTo>
                    <a:pt x="32119" y="12672"/>
                    <a:pt x="32098" y="12704"/>
                    <a:pt x="32076" y="12739"/>
                  </a:cubicBezTo>
                  <a:cubicBezTo>
                    <a:pt x="32069" y="12726"/>
                    <a:pt x="32061" y="12716"/>
                    <a:pt x="32054" y="12704"/>
                  </a:cubicBezTo>
                  <a:cubicBezTo>
                    <a:pt x="32081" y="12676"/>
                    <a:pt x="32105" y="12652"/>
                    <a:pt x="32134" y="12630"/>
                  </a:cubicBezTo>
                  <a:close/>
                  <a:moveTo>
                    <a:pt x="31248" y="12772"/>
                  </a:moveTo>
                  <a:lnTo>
                    <a:pt x="31248" y="12772"/>
                  </a:lnTo>
                  <a:cubicBezTo>
                    <a:pt x="31239" y="12805"/>
                    <a:pt x="31232" y="12837"/>
                    <a:pt x="31227" y="12868"/>
                  </a:cubicBezTo>
                  <a:cubicBezTo>
                    <a:pt x="31219" y="12845"/>
                    <a:pt x="31217" y="12818"/>
                    <a:pt x="31209" y="12795"/>
                  </a:cubicBezTo>
                  <a:cubicBezTo>
                    <a:pt x="31224" y="12790"/>
                    <a:pt x="31237" y="12781"/>
                    <a:pt x="31248" y="12772"/>
                  </a:cubicBezTo>
                  <a:close/>
                  <a:moveTo>
                    <a:pt x="33134" y="13293"/>
                  </a:moveTo>
                  <a:cubicBezTo>
                    <a:pt x="33093" y="13377"/>
                    <a:pt x="33064" y="13472"/>
                    <a:pt x="33051" y="13569"/>
                  </a:cubicBezTo>
                  <a:cubicBezTo>
                    <a:pt x="33051" y="13575"/>
                    <a:pt x="33048" y="13576"/>
                    <a:pt x="33048" y="13579"/>
                  </a:cubicBezTo>
                  <a:cubicBezTo>
                    <a:pt x="33032" y="13542"/>
                    <a:pt x="33018" y="13503"/>
                    <a:pt x="33004" y="13463"/>
                  </a:cubicBezTo>
                  <a:cubicBezTo>
                    <a:pt x="33048" y="13407"/>
                    <a:pt x="33091" y="13350"/>
                    <a:pt x="33134" y="13293"/>
                  </a:cubicBezTo>
                  <a:close/>
                  <a:moveTo>
                    <a:pt x="33799" y="13619"/>
                  </a:moveTo>
                  <a:lnTo>
                    <a:pt x="33799" y="13619"/>
                  </a:lnTo>
                  <a:cubicBezTo>
                    <a:pt x="33795" y="13639"/>
                    <a:pt x="33789" y="13657"/>
                    <a:pt x="33786" y="13675"/>
                  </a:cubicBezTo>
                  <a:cubicBezTo>
                    <a:pt x="33781" y="13664"/>
                    <a:pt x="33779" y="13654"/>
                    <a:pt x="33773" y="13639"/>
                  </a:cubicBezTo>
                  <a:cubicBezTo>
                    <a:pt x="33782" y="13635"/>
                    <a:pt x="33789" y="13627"/>
                    <a:pt x="33799" y="13619"/>
                  </a:cubicBezTo>
                  <a:close/>
                  <a:moveTo>
                    <a:pt x="35214" y="13591"/>
                  </a:moveTo>
                  <a:lnTo>
                    <a:pt x="35214" y="13591"/>
                  </a:lnTo>
                  <a:cubicBezTo>
                    <a:pt x="35207" y="13622"/>
                    <a:pt x="35198" y="13651"/>
                    <a:pt x="35187" y="13677"/>
                  </a:cubicBezTo>
                  <a:cubicBezTo>
                    <a:pt x="35182" y="13664"/>
                    <a:pt x="35178" y="13651"/>
                    <a:pt x="35172" y="13637"/>
                  </a:cubicBezTo>
                  <a:cubicBezTo>
                    <a:pt x="35189" y="13622"/>
                    <a:pt x="35204" y="13607"/>
                    <a:pt x="35214" y="13591"/>
                  </a:cubicBezTo>
                  <a:close/>
                  <a:moveTo>
                    <a:pt x="34576" y="13707"/>
                  </a:moveTo>
                  <a:lnTo>
                    <a:pt x="34576" y="13707"/>
                  </a:lnTo>
                  <a:cubicBezTo>
                    <a:pt x="34569" y="13717"/>
                    <a:pt x="34563" y="13730"/>
                    <a:pt x="34559" y="13743"/>
                  </a:cubicBezTo>
                  <a:cubicBezTo>
                    <a:pt x="34556" y="13740"/>
                    <a:pt x="34553" y="13735"/>
                    <a:pt x="34552" y="13733"/>
                  </a:cubicBezTo>
                  <a:cubicBezTo>
                    <a:pt x="34560" y="13723"/>
                    <a:pt x="34567" y="13713"/>
                    <a:pt x="34576" y="13707"/>
                  </a:cubicBezTo>
                  <a:close/>
                  <a:moveTo>
                    <a:pt x="34483" y="13744"/>
                  </a:moveTo>
                  <a:lnTo>
                    <a:pt x="34483" y="13744"/>
                  </a:lnTo>
                  <a:cubicBezTo>
                    <a:pt x="34490" y="13750"/>
                    <a:pt x="34496" y="13754"/>
                    <a:pt x="34503" y="13758"/>
                  </a:cubicBezTo>
                  <a:cubicBezTo>
                    <a:pt x="34497" y="13766"/>
                    <a:pt x="34496" y="13776"/>
                    <a:pt x="34490" y="13783"/>
                  </a:cubicBezTo>
                  <a:cubicBezTo>
                    <a:pt x="34489" y="13770"/>
                    <a:pt x="34484" y="13757"/>
                    <a:pt x="34483" y="13744"/>
                  </a:cubicBezTo>
                  <a:close/>
                  <a:moveTo>
                    <a:pt x="35036" y="13668"/>
                  </a:moveTo>
                  <a:lnTo>
                    <a:pt x="35036" y="13668"/>
                  </a:lnTo>
                  <a:cubicBezTo>
                    <a:pt x="35072" y="13704"/>
                    <a:pt x="35106" y="13741"/>
                    <a:pt x="35142" y="13778"/>
                  </a:cubicBezTo>
                  <a:cubicBezTo>
                    <a:pt x="35134" y="13799"/>
                    <a:pt x="35121" y="13816"/>
                    <a:pt x="35112" y="13837"/>
                  </a:cubicBezTo>
                  <a:cubicBezTo>
                    <a:pt x="35085" y="13783"/>
                    <a:pt x="35060" y="13727"/>
                    <a:pt x="35036" y="13668"/>
                  </a:cubicBezTo>
                  <a:close/>
                  <a:moveTo>
                    <a:pt x="34517" y="13768"/>
                  </a:moveTo>
                  <a:cubicBezTo>
                    <a:pt x="34523" y="13773"/>
                    <a:pt x="34532" y="13778"/>
                    <a:pt x="34537" y="13783"/>
                  </a:cubicBezTo>
                  <a:cubicBezTo>
                    <a:pt x="34524" y="13806"/>
                    <a:pt x="34513" y="13830"/>
                    <a:pt x="34502" y="13854"/>
                  </a:cubicBezTo>
                  <a:cubicBezTo>
                    <a:pt x="34497" y="13833"/>
                    <a:pt x="34494" y="13814"/>
                    <a:pt x="34491" y="13794"/>
                  </a:cubicBezTo>
                  <a:cubicBezTo>
                    <a:pt x="34499" y="13786"/>
                    <a:pt x="34510" y="13777"/>
                    <a:pt x="34517" y="13768"/>
                  </a:cubicBezTo>
                  <a:close/>
                  <a:moveTo>
                    <a:pt x="33650" y="13662"/>
                  </a:moveTo>
                  <a:lnTo>
                    <a:pt x="33650" y="13662"/>
                  </a:lnTo>
                  <a:cubicBezTo>
                    <a:pt x="33692" y="13682"/>
                    <a:pt x="33732" y="13707"/>
                    <a:pt x="33773" y="13734"/>
                  </a:cubicBezTo>
                  <a:cubicBezTo>
                    <a:pt x="33763" y="13780"/>
                    <a:pt x="33750" y="13827"/>
                    <a:pt x="33736" y="13872"/>
                  </a:cubicBezTo>
                  <a:cubicBezTo>
                    <a:pt x="33699" y="13778"/>
                    <a:pt x="33663" y="13697"/>
                    <a:pt x="33650" y="13662"/>
                  </a:cubicBezTo>
                  <a:close/>
                  <a:moveTo>
                    <a:pt x="35641" y="13996"/>
                  </a:moveTo>
                  <a:lnTo>
                    <a:pt x="35641" y="13996"/>
                  </a:lnTo>
                  <a:cubicBezTo>
                    <a:pt x="35720" y="14067"/>
                    <a:pt x="35794" y="14137"/>
                    <a:pt x="35873" y="14203"/>
                  </a:cubicBezTo>
                  <a:cubicBezTo>
                    <a:pt x="35867" y="14210"/>
                    <a:pt x="35866" y="14220"/>
                    <a:pt x="35860" y="14224"/>
                  </a:cubicBezTo>
                  <a:cubicBezTo>
                    <a:pt x="35862" y="14225"/>
                    <a:pt x="35864" y="14225"/>
                    <a:pt x="35865" y="14225"/>
                  </a:cubicBezTo>
                  <a:cubicBezTo>
                    <a:pt x="35872" y="14225"/>
                    <a:pt x="35881" y="14222"/>
                    <a:pt x="35889" y="14217"/>
                  </a:cubicBezTo>
                  <a:cubicBezTo>
                    <a:pt x="35909" y="14236"/>
                    <a:pt x="35928" y="14253"/>
                    <a:pt x="35949" y="14267"/>
                  </a:cubicBezTo>
                  <a:cubicBezTo>
                    <a:pt x="35938" y="14244"/>
                    <a:pt x="35928" y="14221"/>
                    <a:pt x="35913" y="14197"/>
                  </a:cubicBezTo>
                  <a:cubicBezTo>
                    <a:pt x="35949" y="14164"/>
                    <a:pt x="35986" y="14111"/>
                    <a:pt x="36008" y="14094"/>
                  </a:cubicBezTo>
                  <a:lnTo>
                    <a:pt x="36008" y="14094"/>
                  </a:lnTo>
                  <a:cubicBezTo>
                    <a:pt x="35986" y="14111"/>
                    <a:pt x="35966" y="14230"/>
                    <a:pt x="35958" y="14259"/>
                  </a:cubicBezTo>
                  <a:cubicBezTo>
                    <a:pt x="35938" y="14322"/>
                    <a:pt x="35923" y="14385"/>
                    <a:pt x="35902" y="14444"/>
                  </a:cubicBezTo>
                  <a:cubicBezTo>
                    <a:pt x="35814" y="14296"/>
                    <a:pt x="35714" y="14158"/>
                    <a:pt x="35641" y="13996"/>
                  </a:cubicBezTo>
                  <a:close/>
                  <a:moveTo>
                    <a:pt x="35829" y="14479"/>
                  </a:moveTo>
                  <a:cubicBezTo>
                    <a:pt x="35846" y="14488"/>
                    <a:pt x="35865" y="14498"/>
                    <a:pt x="35880" y="14509"/>
                  </a:cubicBezTo>
                  <a:cubicBezTo>
                    <a:pt x="35872" y="14537"/>
                    <a:pt x="35860" y="14565"/>
                    <a:pt x="35852" y="14594"/>
                  </a:cubicBezTo>
                  <a:cubicBezTo>
                    <a:pt x="35844" y="14557"/>
                    <a:pt x="35834" y="14517"/>
                    <a:pt x="35829" y="14479"/>
                  </a:cubicBezTo>
                  <a:close/>
                  <a:moveTo>
                    <a:pt x="35913" y="14597"/>
                  </a:moveTo>
                  <a:cubicBezTo>
                    <a:pt x="35903" y="14617"/>
                    <a:pt x="35895" y="14638"/>
                    <a:pt x="35887" y="14658"/>
                  </a:cubicBezTo>
                  <a:cubicBezTo>
                    <a:pt x="35882" y="14658"/>
                    <a:pt x="35879" y="14657"/>
                    <a:pt x="35875" y="14654"/>
                  </a:cubicBezTo>
                  <a:cubicBezTo>
                    <a:pt x="35887" y="14636"/>
                    <a:pt x="35900" y="14617"/>
                    <a:pt x="35913" y="14597"/>
                  </a:cubicBezTo>
                  <a:close/>
                  <a:moveTo>
                    <a:pt x="38621" y="14667"/>
                  </a:moveTo>
                  <a:lnTo>
                    <a:pt x="38621" y="14667"/>
                  </a:lnTo>
                  <a:cubicBezTo>
                    <a:pt x="38621" y="14668"/>
                    <a:pt x="38620" y="14668"/>
                    <a:pt x="38619" y="14669"/>
                  </a:cubicBezTo>
                  <a:cubicBezTo>
                    <a:pt x="38620" y="14668"/>
                    <a:pt x="38621" y="14668"/>
                    <a:pt x="38621" y="14667"/>
                  </a:cubicBezTo>
                  <a:close/>
                  <a:moveTo>
                    <a:pt x="36458" y="14654"/>
                  </a:moveTo>
                  <a:cubicBezTo>
                    <a:pt x="36454" y="14664"/>
                    <a:pt x="36451" y="14676"/>
                    <a:pt x="36446" y="14686"/>
                  </a:cubicBezTo>
                  <a:cubicBezTo>
                    <a:pt x="36445" y="14681"/>
                    <a:pt x="36444" y="14679"/>
                    <a:pt x="36441" y="14676"/>
                  </a:cubicBezTo>
                  <a:cubicBezTo>
                    <a:pt x="36448" y="14669"/>
                    <a:pt x="36452" y="14661"/>
                    <a:pt x="36458" y="14654"/>
                  </a:cubicBezTo>
                  <a:close/>
                  <a:moveTo>
                    <a:pt x="36349" y="14689"/>
                  </a:moveTo>
                  <a:cubicBezTo>
                    <a:pt x="36349" y="14689"/>
                    <a:pt x="36365" y="14709"/>
                    <a:pt x="36388" y="14736"/>
                  </a:cubicBezTo>
                  <a:cubicBezTo>
                    <a:pt x="36382" y="14747"/>
                    <a:pt x="36379" y="14759"/>
                    <a:pt x="36372" y="14769"/>
                  </a:cubicBezTo>
                  <a:cubicBezTo>
                    <a:pt x="36379" y="14759"/>
                    <a:pt x="36386" y="14752"/>
                    <a:pt x="36393" y="14743"/>
                  </a:cubicBezTo>
                  <a:cubicBezTo>
                    <a:pt x="36401" y="14750"/>
                    <a:pt x="36405" y="14757"/>
                    <a:pt x="36413" y="14765"/>
                  </a:cubicBezTo>
                  <a:cubicBezTo>
                    <a:pt x="36406" y="14786"/>
                    <a:pt x="36396" y="14809"/>
                    <a:pt x="36389" y="14830"/>
                  </a:cubicBezTo>
                  <a:cubicBezTo>
                    <a:pt x="36382" y="14808"/>
                    <a:pt x="36376" y="14787"/>
                    <a:pt x="36370" y="14769"/>
                  </a:cubicBezTo>
                  <a:lnTo>
                    <a:pt x="36370" y="14767"/>
                  </a:lnTo>
                  <a:cubicBezTo>
                    <a:pt x="36359" y="14717"/>
                    <a:pt x="36349" y="14689"/>
                    <a:pt x="36349" y="14689"/>
                  </a:cubicBezTo>
                  <a:close/>
                  <a:moveTo>
                    <a:pt x="37124" y="15055"/>
                  </a:moveTo>
                  <a:cubicBezTo>
                    <a:pt x="37117" y="15067"/>
                    <a:pt x="37111" y="15077"/>
                    <a:pt x="37104" y="15088"/>
                  </a:cubicBezTo>
                  <a:cubicBezTo>
                    <a:pt x="37099" y="15087"/>
                    <a:pt x="37097" y="15084"/>
                    <a:pt x="37091" y="15083"/>
                  </a:cubicBezTo>
                  <a:cubicBezTo>
                    <a:pt x="37103" y="15074"/>
                    <a:pt x="37111" y="15063"/>
                    <a:pt x="37124" y="15055"/>
                  </a:cubicBezTo>
                  <a:close/>
                  <a:moveTo>
                    <a:pt x="38052" y="15382"/>
                  </a:moveTo>
                  <a:lnTo>
                    <a:pt x="38052" y="15382"/>
                  </a:lnTo>
                  <a:cubicBezTo>
                    <a:pt x="38044" y="15395"/>
                    <a:pt x="38039" y="15410"/>
                    <a:pt x="38034" y="15424"/>
                  </a:cubicBezTo>
                  <a:cubicBezTo>
                    <a:pt x="38030" y="15421"/>
                    <a:pt x="38027" y="15421"/>
                    <a:pt x="38024" y="15420"/>
                  </a:cubicBezTo>
                  <a:lnTo>
                    <a:pt x="38052" y="15382"/>
                  </a:lnTo>
                  <a:close/>
                  <a:moveTo>
                    <a:pt x="38662" y="15407"/>
                  </a:moveTo>
                  <a:cubicBezTo>
                    <a:pt x="38641" y="15441"/>
                    <a:pt x="38622" y="15474"/>
                    <a:pt x="38601" y="15507"/>
                  </a:cubicBezTo>
                  <a:cubicBezTo>
                    <a:pt x="38595" y="15497"/>
                    <a:pt x="38591" y="15485"/>
                    <a:pt x="38586" y="15471"/>
                  </a:cubicBezTo>
                  <a:cubicBezTo>
                    <a:pt x="38612" y="15450"/>
                    <a:pt x="38636" y="15427"/>
                    <a:pt x="38662" y="15407"/>
                  </a:cubicBezTo>
                  <a:close/>
                  <a:moveTo>
                    <a:pt x="38487" y="15471"/>
                  </a:moveTo>
                  <a:cubicBezTo>
                    <a:pt x="38487" y="15471"/>
                    <a:pt x="38503" y="15493"/>
                    <a:pt x="38529" y="15521"/>
                  </a:cubicBezTo>
                  <a:cubicBezTo>
                    <a:pt x="38539" y="15534"/>
                    <a:pt x="38552" y="15549"/>
                    <a:pt x="38566" y="15561"/>
                  </a:cubicBezTo>
                  <a:cubicBezTo>
                    <a:pt x="38558" y="15579"/>
                    <a:pt x="38548" y="15596"/>
                    <a:pt x="38538" y="15612"/>
                  </a:cubicBezTo>
                  <a:cubicBezTo>
                    <a:pt x="38532" y="15610"/>
                    <a:pt x="38529" y="15607"/>
                    <a:pt x="38523" y="15606"/>
                  </a:cubicBezTo>
                  <a:lnTo>
                    <a:pt x="38487" y="15471"/>
                  </a:lnTo>
                  <a:close/>
                  <a:moveTo>
                    <a:pt x="39575" y="15527"/>
                  </a:moveTo>
                  <a:lnTo>
                    <a:pt x="39575" y="15527"/>
                  </a:lnTo>
                  <a:cubicBezTo>
                    <a:pt x="39557" y="15557"/>
                    <a:pt x="39539" y="15589"/>
                    <a:pt x="39521" y="15617"/>
                  </a:cubicBezTo>
                  <a:cubicBezTo>
                    <a:pt x="39515" y="15607"/>
                    <a:pt x="39512" y="15597"/>
                    <a:pt x="39506" y="15589"/>
                  </a:cubicBezTo>
                  <a:cubicBezTo>
                    <a:pt x="39529" y="15569"/>
                    <a:pt x="39551" y="15546"/>
                    <a:pt x="39575" y="15527"/>
                  </a:cubicBezTo>
                  <a:close/>
                  <a:moveTo>
                    <a:pt x="39445" y="15642"/>
                  </a:moveTo>
                  <a:lnTo>
                    <a:pt x="39445" y="15642"/>
                  </a:lnTo>
                  <a:cubicBezTo>
                    <a:pt x="39443" y="15644"/>
                    <a:pt x="39441" y="15646"/>
                    <a:pt x="39439" y="15647"/>
                  </a:cubicBezTo>
                  <a:cubicBezTo>
                    <a:pt x="39441" y="15646"/>
                    <a:pt x="39443" y="15644"/>
                    <a:pt x="39445" y="15642"/>
                  </a:cubicBezTo>
                  <a:close/>
                  <a:moveTo>
                    <a:pt x="39449" y="15870"/>
                  </a:moveTo>
                  <a:cubicBezTo>
                    <a:pt x="39461" y="15875"/>
                    <a:pt x="39471" y="15880"/>
                    <a:pt x="39482" y="15887"/>
                  </a:cubicBezTo>
                  <a:cubicBezTo>
                    <a:pt x="39475" y="15914"/>
                    <a:pt x="39469" y="15943"/>
                    <a:pt x="39461" y="15970"/>
                  </a:cubicBezTo>
                  <a:cubicBezTo>
                    <a:pt x="39450" y="15966"/>
                    <a:pt x="39442" y="15963"/>
                    <a:pt x="39435" y="15958"/>
                  </a:cubicBezTo>
                  <a:cubicBezTo>
                    <a:pt x="39428" y="15930"/>
                    <a:pt x="39422" y="15903"/>
                    <a:pt x="39418" y="15877"/>
                  </a:cubicBezTo>
                  <a:cubicBezTo>
                    <a:pt x="39428" y="15875"/>
                    <a:pt x="39439" y="15871"/>
                    <a:pt x="39449" y="15870"/>
                  </a:cubicBezTo>
                  <a:close/>
                  <a:moveTo>
                    <a:pt x="41460" y="16565"/>
                  </a:moveTo>
                  <a:cubicBezTo>
                    <a:pt x="41434" y="16616"/>
                    <a:pt x="41414" y="16674"/>
                    <a:pt x="41400" y="16731"/>
                  </a:cubicBezTo>
                  <a:cubicBezTo>
                    <a:pt x="41391" y="16711"/>
                    <a:pt x="41382" y="16694"/>
                    <a:pt x="41375" y="16675"/>
                  </a:cubicBezTo>
                  <a:cubicBezTo>
                    <a:pt x="41404" y="16638"/>
                    <a:pt x="41431" y="16602"/>
                    <a:pt x="41460" y="16565"/>
                  </a:cubicBezTo>
                  <a:close/>
                  <a:moveTo>
                    <a:pt x="42121" y="16890"/>
                  </a:moveTo>
                  <a:lnTo>
                    <a:pt x="42121" y="16890"/>
                  </a:lnTo>
                  <a:cubicBezTo>
                    <a:pt x="42113" y="16901"/>
                    <a:pt x="42108" y="16914"/>
                    <a:pt x="42101" y="16926"/>
                  </a:cubicBezTo>
                  <a:cubicBezTo>
                    <a:pt x="42099" y="16922"/>
                    <a:pt x="42098" y="16919"/>
                    <a:pt x="42095" y="16914"/>
                  </a:cubicBezTo>
                  <a:cubicBezTo>
                    <a:pt x="42105" y="16906"/>
                    <a:pt x="42113" y="16897"/>
                    <a:pt x="42121" y="16890"/>
                  </a:cubicBezTo>
                  <a:close/>
                  <a:moveTo>
                    <a:pt x="41973" y="16936"/>
                  </a:moveTo>
                  <a:lnTo>
                    <a:pt x="41973" y="16936"/>
                  </a:lnTo>
                  <a:cubicBezTo>
                    <a:pt x="41993" y="16944"/>
                    <a:pt x="42015" y="16957"/>
                    <a:pt x="42035" y="16967"/>
                  </a:cubicBezTo>
                  <a:cubicBezTo>
                    <a:pt x="42027" y="16983"/>
                    <a:pt x="42016" y="16998"/>
                    <a:pt x="42007" y="17010"/>
                  </a:cubicBezTo>
                  <a:lnTo>
                    <a:pt x="42007" y="17010"/>
                  </a:lnTo>
                  <a:cubicBezTo>
                    <a:pt x="42019" y="16996"/>
                    <a:pt x="42030" y="16986"/>
                    <a:pt x="42043" y="16973"/>
                  </a:cubicBezTo>
                  <a:cubicBezTo>
                    <a:pt x="42052" y="16979"/>
                    <a:pt x="42063" y="16983"/>
                    <a:pt x="42072" y="16989"/>
                  </a:cubicBezTo>
                  <a:cubicBezTo>
                    <a:pt x="42058" y="17018"/>
                    <a:pt x="42043" y="17046"/>
                    <a:pt x="42030" y="17075"/>
                  </a:cubicBezTo>
                  <a:cubicBezTo>
                    <a:pt x="42003" y="17012"/>
                    <a:pt x="41983" y="16960"/>
                    <a:pt x="41973" y="16936"/>
                  </a:cubicBezTo>
                  <a:close/>
                  <a:moveTo>
                    <a:pt x="44694" y="17320"/>
                  </a:moveTo>
                  <a:cubicBezTo>
                    <a:pt x="44693" y="17321"/>
                    <a:pt x="44692" y="17321"/>
                    <a:pt x="44692" y="17321"/>
                  </a:cubicBezTo>
                  <a:cubicBezTo>
                    <a:pt x="44692" y="17321"/>
                    <a:pt x="44693" y="17321"/>
                    <a:pt x="44694" y="17320"/>
                  </a:cubicBezTo>
                  <a:close/>
                  <a:moveTo>
                    <a:pt x="42870" y="17352"/>
                  </a:moveTo>
                  <a:cubicBezTo>
                    <a:pt x="42860" y="17369"/>
                    <a:pt x="42854" y="17387"/>
                    <a:pt x="42850" y="17405"/>
                  </a:cubicBezTo>
                  <a:cubicBezTo>
                    <a:pt x="42846" y="17397"/>
                    <a:pt x="42843" y="17395"/>
                    <a:pt x="42843" y="17389"/>
                  </a:cubicBezTo>
                  <a:cubicBezTo>
                    <a:pt x="42852" y="17376"/>
                    <a:pt x="42862" y="17363"/>
                    <a:pt x="42870" y="17352"/>
                  </a:cubicBezTo>
                  <a:close/>
                  <a:moveTo>
                    <a:pt x="42737" y="17331"/>
                  </a:moveTo>
                  <a:cubicBezTo>
                    <a:pt x="42753" y="17341"/>
                    <a:pt x="42771" y="17354"/>
                    <a:pt x="42787" y="17367"/>
                  </a:cubicBezTo>
                  <a:cubicBezTo>
                    <a:pt x="42778" y="17395"/>
                    <a:pt x="42767" y="17425"/>
                    <a:pt x="42758" y="17455"/>
                  </a:cubicBezTo>
                  <a:cubicBezTo>
                    <a:pt x="42751" y="17413"/>
                    <a:pt x="42743" y="17373"/>
                    <a:pt x="42737" y="17331"/>
                  </a:cubicBezTo>
                  <a:close/>
                  <a:moveTo>
                    <a:pt x="42836" y="17397"/>
                  </a:moveTo>
                  <a:cubicBezTo>
                    <a:pt x="42839" y="17402"/>
                    <a:pt x="42843" y="17403"/>
                    <a:pt x="42847" y="17406"/>
                  </a:cubicBezTo>
                  <a:cubicBezTo>
                    <a:pt x="42833" y="17440"/>
                    <a:pt x="42821" y="17475"/>
                    <a:pt x="42811" y="17512"/>
                  </a:cubicBezTo>
                  <a:cubicBezTo>
                    <a:pt x="42797" y="17505"/>
                    <a:pt x="42781" y="17496"/>
                    <a:pt x="42766" y="17489"/>
                  </a:cubicBezTo>
                  <a:lnTo>
                    <a:pt x="42836" y="17397"/>
                  </a:lnTo>
                  <a:close/>
                  <a:moveTo>
                    <a:pt x="43383" y="17720"/>
                  </a:moveTo>
                  <a:lnTo>
                    <a:pt x="43383" y="17720"/>
                  </a:lnTo>
                  <a:cubicBezTo>
                    <a:pt x="43396" y="17727"/>
                    <a:pt x="43411" y="17734"/>
                    <a:pt x="43423" y="17741"/>
                  </a:cubicBezTo>
                  <a:cubicBezTo>
                    <a:pt x="43419" y="17756"/>
                    <a:pt x="43413" y="17770"/>
                    <a:pt x="43409" y="17784"/>
                  </a:cubicBezTo>
                  <a:cubicBezTo>
                    <a:pt x="43398" y="17757"/>
                    <a:pt x="43388" y="17734"/>
                    <a:pt x="43383" y="17720"/>
                  </a:cubicBezTo>
                  <a:close/>
                  <a:moveTo>
                    <a:pt x="44080" y="17691"/>
                  </a:moveTo>
                  <a:lnTo>
                    <a:pt x="44080" y="17691"/>
                  </a:lnTo>
                  <a:cubicBezTo>
                    <a:pt x="44061" y="17728"/>
                    <a:pt x="44047" y="17770"/>
                    <a:pt x="44033" y="17813"/>
                  </a:cubicBezTo>
                  <a:cubicBezTo>
                    <a:pt x="44027" y="17800"/>
                    <a:pt x="44022" y="17789"/>
                    <a:pt x="44015" y="17776"/>
                  </a:cubicBezTo>
                  <a:cubicBezTo>
                    <a:pt x="44037" y="17747"/>
                    <a:pt x="44058" y="17718"/>
                    <a:pt x="44080" y="17691"/>
                  </a:cubicBezTo>
                  <a:close/>
                  <a:moveTo>
                    <a:pt x="43462" y="17763"/>
                  </a:moveTo>
                  <a:cubicBezTo>
                    <a:pt x="43465" y="17764"/>
                    <a:pt x="43469" y="17766"/>
                    <a:pt x="43471" y="17769"/>
                  </a:cubicBezTo>
                  <a:cubicBezTo>
                    <a:pt x="43461" y="17797"/>
                    <a:pt x="43449" y="17826"/>
                    <a:pt x="43438" y="17855"/>
                  </a:cubicBezTo>
                  <a:cubicBezTo>
                    <a:pt x="43432" y="17842"/>
                    <a:pt x="43428" y="17833"/>
                    <a:pt x="43423" y="17820"/>
                  </a:cubicBezTo>
                  <a:cubicBezTo>
                    <a:pt x="43438" y="17800"/>
                    <a:pt x="43449" y="17783"/>
                    <a:pt x="43462" y="17763"/>
                  </a:cubicBezTo>
                  <a:close/>
                  <a:moveTo>
                    <a:pt x="43935" y="17807"/>
                  </a:moveTo>
                  <a:cubicBezTo>
                    <a:pt x="43939" y="17814"/>
                    <a:pt x="43947" y="17822"/>
                    <a:pt x="43955" y="17833"/>
                  </a:cubicBezTo>
                  <a:cubicBezTo>
                    <a:pt x="43951" y="17840"/>
                    <a:pt x="43948" y="17849"/>
                    <a:pt x="43948" y="17856"/>
                  </a:cubicBezTo>
                  <a:cubicBezTo>
                    <a:pt x="43941" y="17835"/>
                    <a:pt x="43937" y="17817"/>
                    <a:pt x="43935" y="17807"/>
                  </a:cubicBezTo>
                  <a:close/>
                  <a:moveTo>
                    <a:pt x="43964" y="17846"/>
                  </a:moveTo>
                  <a:cubicBezTo>
                    <a:pt x="43977" y="17860"/>
                    <a:pt x="43994" y="17878"/>
                    <a:pt x="44012" y="17896"/>
                  </a:cubicBezTo>
                  <a:cubicBezTo>
                    <a:pt x="44005" y="17919"/>
                    <a:pt x="44000" y="17943"/>
                    <a:pt x="43997" y="17968"/>
                  </a:cubicBezTo>
                  <a:cubicBezTo>
                    <a:pt x="43994" y="17979"/>
                    <a:pt x="43990" y="17989"/>
                    <a:pt x="43985" y="18001"/>
                  </a:cubicBezTo>
                  <a:cubicBezTo>
                    <a:pt x="43969" y="17946"/>
                    <a:pt x="43957" y="17898"/>
                    <a:pt x="43949" y="17865"/>
                  </a:cubicBezTo>
                  <a:cubicBezTo>
                    <a:pt x="43955" y="17857"/>
                    <a:pt x="43958" y="17853"/>
                    <a:pt x="43964" y="17846"/>
                  </a:cubicBezTo>
                  <a:close/>
                  <a:moveTo>
                    <a:pt x="44746" y="17945"/>
                  </a:moveTo>
                  <a:lnTo>
                    <a:pt x="44709" y="18009"/>
                  </a:lnTo>
                  <a:cubicBezTo>
                    <a:pt x="44706" y="18002"/>
                    <a:pt x="44702" y="17995"/>
                    <a:pt x="44702" y="17989"/>
                  </a:cubicBezTo>
                  <a:cubicBezTo>
                    <a:pt x="44716" y="17972"/>
                    <a:pt x="44731" y="17958"/>
                    <a:pt x="44746" y="17945"/>
                  </a:cubicBezTo>
                  <a:close/>
                  <a:moveTo>
                    <a:pt x="44593" y="18061"/>
                  </a:moveTo>
                  <a:lnTo>
                    <a:pt x="44593" y="18061"/>
                  </a:lnTo>
                  <a:cubicBezTo>
                    <a:pt x="44616" y="18071"/>
                    <a:pt x="44636" y="18082"/>
                    <a:pt x="44656" y="18094"/>
                  </a:cubicBezTo>
                  <a:cubicBezTo>
                    <a:pt x="44646" y="18111"/>
                    <a:pt x="44637" y="18130"/>
                    <a:pt x="44629" y="18144"/>
                  </a:cubicBezTo>
                  <a:cubicBezTo>
                    <a:pt x="44613" y="18108"/>
                    <a:pt x="44600" y="18078"/>
                    <a:pt x="44593" y="18061"/>
                  </a:cubicBezTo>
                  <a:close/>
                  <a:moveTo>
                    <a:pt x="44677" y="18206"/>
                  </a:moveTo>
                  <a:lnTo>
                    <a:pt x="44677" y="18206"/>
                  </a:lnTo>
                  <a:cubicBezTo>
                    <a:pt x="44675" y="18217"/>
                    <a:pt x="44670" y="18229"/>
                    <a:pt x="44667" y="18242"/>
                  </a:cubicBezTo>
                  <a:cubicBezTo>
                    <a:pt x="44665" y="18234"/>
                    <a:pt x="44662" y="18227"/>
                    <a:pt x="44660" y="18220"/>
                  </a:cubicBezTo>
                  <a:cubicBezTo>
                    <a:pt x="44666" y="18216"/>
                    <a:pt x="44672" y="18211"/>
                    <a:pt x="44677" y="18206"/>
                  </a:cubicBezTo>
                  <a:close/>
                  <a:moveTo>
                    <a:pt x="45513" y="18313"/>
                  </a:moveTo>
                  <a:lnTo>
                    <a:pt x="45513" y="18313"/>
                  </a:lnTo>
                  <a:cubicBezTo>
                    <a:pt x="45503" y="18330"/>
                    <a:pt x="45492" y="18349"/>
                    <a:pt x="45480" y="18366"/>
                  </a:cubicBezTo>
                  <a:cubicBezTo>
                    <a:pt x="45476" y="18359"/>
                    <a:pt x="45473" y="18356"/>
                    <a:pt x="45469" y="18349"/>
                  </a:cubicBezTo>
                  <a:cubicBezTo>
                    <a:pt x="45484" y="18338"/>
                    <a:pt x="45497" y="18323"/>
                    <a:pt x="45513" y="18313"/>
                  </a:cubicBezTo>
                  <a:close/>
                  <a:moveTo>
                    <a:pt x="45373" y="18312"/>
                  </a:moveTo>
                  <a:cubicBezTo>
                    <a:pt x="45396" y="18323"/>
                    <a:pt x="45418" y="18338"/>
                    <a:pt x="45440" y="18350"/>
                  </a:cubicBezTo>
                  <a:cubicBezTo>
                    <a:pt x="45427" y="18373"/>
                    <a:pt x="45416" y="18395"/>
                    <a:pt x="45398" y="18412"/>
                  </a:cubicBezTo>
                  <a:cubicBezTo>
                    <a:pt x="45418" y="18392"/>
                    <a:pt x="45437" y="18378"/>
                    <a:pt x="45459" y="18362"/>
                  </a:cubicBezTo>
                  <a:cubicBezTo>
                    <a:pt x="45466" y="18365"/>
                    <a:pt x="45470" y="18369"/>
                    <a:pt x="45477" y="18372"/>
                  </a:cubicBezTo>
                  <a:cubicBezTo>
                    <a:pt x="45454" y="18409"/>
                    <a:pt x="45431" y="18451"/>
                    <a:pt x="45408" y="18491"/>
                  </a:cubicBezTo>
                  <a:cubicBezTo>
                    <a:pt x="45394" y="18431"/>
                    <a:pt x="45381" y="18372"/>
                    <a:pt x="45373" y="18312"/>
                  </a:cubicBezTo>
                  <a:close/>
                  <a:moveTo>
                    <a:pt x="45444" y="18573"/>
                  </a:moveTo>
                  <a:cubicBezTo>
                    <a:pt x="45442" y="18579"/>
                    <a:pt x="45439" y="18584"/>
                    <a:pt x="45438" y="18590"/>
                  </a:cubicBezTo>
                  <a:lnTo>
                    <a:pt x="45438" y="18590"/>
                  </a:lnTo>
                  <a:cubicBezTo>
                    <a:pt x="45438" y="18587"/>
                    <a:pt x="45437" y="18584"/>
                    <a:pt x="45434" y="18580"/>
                  </a:cubicBezTo>
                  <a:cubicBezTo>
                    <a:pt x="45439" y="18578"/>
                    <a:pt x="45441" y="18577"/>
                    <a:pt x="45444" y="18573"/>
                  </a:cubicBezTo>
                  <a:close/>
                  <a:moveTo>
                    <a:pt x="46268" y="18610"/>
                  </a:moveTo>
                  <a:lnTo>
                    <a:pt x="46268" y="18610"/>
                  </a:lnTo>
                  <a:cubicBezTo>
                    <a:pt x="46258" y="18650"/>
                    <a:pt x="46247" y="18682"/>
                    <a:pt x="46234" y="18710"/>
                  </a:cubicBezTo>
                  <a:cubicBezTo>
                    <a:pt x="46227" y="18696"/>
                    <a:pt x="46218" y="18682"/>
                    <a:pt x="46208" y="18670"/>
                  </a:cubicBezTo>
                  <a:cubicBezTo>
                    <a:pt x="46230" y="18653"/>
                    <a:pt x="46254" y="18634"/>
                    <a:pt x="46268" y="18610"/>
                  </a:cubicBezTo>
                  <a:close/>
                  <a:moveTo>
                    <a:pt x="46139" y="18679"/>
                  </a:moveTo>
                  <a:cubicBezTo>
                    <a:pt x="46144" y="18684"/>
                    <a:pt x="46154" y="18687"/>
                    <a:pt x="46161" y="18692"/>
                  </a:cubicBezTo>
                  <a:cubicBezTo>
                    <a:pt x="46155" y="18700"/>
                    <a:pt x="46154" y="18706"/>
                    <a:pt x="46154" y="18706"/>
                  </a:cubicBezTo>
                  <a:cubicBezTo>
                    <a:pt x="46154" y="18706"/>
                    <a:pt x="46161" y="18702"/>
                    <a:pt x="46169" y="18696"/>
                  </a:cubicBezTo>
                  <a:cubicBezTo>
                    <a:pt x="46190" y="18707"/>
                    <a:pt x="46207" y="18717"/>
                    <a:pt x="46227" y="18729"/>
                  </a:cubicBezTo>
                  <a:cubicBezTo>
                    <a:pt x="46208" y="18765"/>
                    <a:pt x="46191" y="18801"/>
                    <a:pt x="46171" y="18838"/>
                  </a:cubicBezTo>
                  <a:cubicBezTo>
                    <a:pt x="46158" y="18786"/>
                    <a:pt x="46148" y="18732"/>
                    <a:pt x="46139" y="18679"/>
                  </a:cubicBezTo>
                  <a:close/>
                  <a:moveTo>
                    <a:pt x="46779" y="19352"/>
                  </a:moveTo>
                  <a:lnTo>
                    <a:pt x="46779" y="19352"/>
                  </a:lnTo>
                  <a:cubicBezTo>
                    <a:pt x="46806" y="19367"/>
                    <a:pt x="46830" y="19381"/>
                    <a:pt x="46857" y="19397"/>
                  </a:cubicBezTo>
                  <a:cubicBezTo>
                    <a:pt x="46843" y="19438"/>
                    <a:pt x="46829" y="19481"/>
                    <a:pt x="46814" y="19521"/>
                  </a:cubicBezTo>
                  <a:cubicBezTo>
                    <a:pt x="46800" y="19467"/>
                    <a:pt x="46787" y="19410"/>
                    <a:pt x="46779" y="19352"/>
                  </a:cubicBezTo>
                  <a:close/>
                  <a:moveTo>
                    <a:pt x="46918" y="19398"/>
                  </a:moveTo>
                  <a:cubicBezTo>
                    <a:pt x="46888" y="19466"/>
                    <a:pt x="46860" y="19533"/>
                    <a:pt x="46836" y="19599"/>
                  </a:cubicBezTo>
                  <a:cubicBezTo>
                    <a:pt x="46830" y="19582"/>
                    <a:pt x="46824" y="19566"/>
                    <a:pt x="46820" y="19549"/>
                  </a:cubicBezTo>
                  <a:cubicBezTo>
                    <a:pt x="46853" y="19499"/>
                    <a:pt x="46888" y="19450"/>
                    <a:pt x="46918" y="19398"/>
                  </a:cubicBezTo>
                  <a:close/>
                  <a:moveTo>
                    <a:pt x="47544" y="19797"/>
                  </a:moveTo>
                  <a:lnTo>
                    <a:pt x="47544" y="19797"/>
                  </a:lnTo>
                  <a:cubicBezTo>
                    <a:pt x="47522" y="19841"/>
                    <a:pt x="47505" y="19890"/>
                    <a:pt x="47487" y="19934"/>
                  </a:cubicBezTo>
                  <a:cubicBezTo>
                    <a:pt x="47481" y="19921"/>
                    <a:pt x="47479" y="19911"/>
                    <a:pt x="47475" y="19898"/>
                  </a:cubicBezTo>
                  <a:cubicBezTo>
                    <a:pt x="47497" y="19864"/>
                    <a:pt x="47522" y="19832"/>
                    <a:pt x="47544" y="19797"/>
                  </a:cubicBezTo>
                  <a:close/>
                  <a:moveTo>
                    <a:pt x="48189" y="20186"/>
                  </a:moveTo>
                  <a:lnTo>
                    <a:pt x="48189" y="20186"/>
                  </a:lnTo>
                  <a:cubicBezTo>
                    <a:pt x="48177" y="20208"/>
                    <a:pt x="48170" y="20229"/>
                    <a:pt x="48163" y="20251"/>
                  </a:cubicBezTo>
                  <a:lnTo>
                    <a:pt x="48160" y="20251"/>
                  </a:lnTo>
                  <a:cubicBezTo>
                    <a:pt x="48155" y="20248"/>
                    <a:pt x="48149" y="20247"/>
                    <a:pt x="48146" y="20244"/>
                  </a:cubicBezTo>
                  <a:cubicBezTo>
                    <a:pt x="48160" y="20225"/>
                    <a:pt x="48175" y="20207"/>
                    <a:pt x="48189" y="20186"/>
                  </a:cubicBezTo>
                  <a:close/>
                  <a:moveTo>
                    <a:pt x="48714" y="20053"/>
                  </a:moveTo>
                  <a:cubicBezTo>
                    <a:pt x="48744" y="20085"/>
                    <a:pt x="48785" y="20124"/>
                    <a:pt x="48831" y="20153"/>
                  </a:cubicBezTo>
                  <a:cubicBezTo>
                    <a:pt x="48817" y="20196"/>
                    <a:pt x="48802" y="20239"/>
                    <a:pt x="48787" y="20280"/>
                  </a:cubicBezTo>
                  <a:cubicBezTo>
                    <a:pt x="48834" y="20219"/>
                    <a:pt x="48874" y="20156"/>
                    <a:pt x="48914" y="20090"/>
                  </a:cubicBezTo>
                  <a:lnTo>
                    <a:pt x="48914" y="20090"/>
                  </a:lnTo>
                  <a:cubicBezTo>
                    <a:pt x="48865" y="20196"/>
                    <a:pt x="48824" y="20305"/>
                    <a:pt x="48785" y="20416"/>
                  </a:cubicBezTo>
                  <a:cubicBezTo>
                    <a:pt x="48743" y="20284"/>
                    <a:pt x="48708" y="20160"/>
                    <a:pt x="48687" y="20081"/>
                  </a:cubicBezTo>
                  <a:lnTo>
                    <a:pt x="48687" y="20081"/>
                  </a:lnTo>
                  <a:cubicBezTo>
                    <a:pt x="48690" y="20089"/>
                    <a:pt x="48694" y="20097"/>
                    <a:pt x="48698" y="20105"/>
                  </a:cubicBezTo>
                  <a:cubicBezTo>
                    <a:pt x="48703" y="20087"/>
                    <a:pt x="48709" y="20070"/>
                    <a:pt x="48714" y="20053"/>
                  </a:cubicBezTo>
                  <a:close/>
                  <a:moveTo>
                    <a:pt x="48874" y="20379"/>
                  </a:moveTo>
                  <a:lnTo>
                    <a:pt x="48874" y="20379"/>
                  </a:lnTo>
                  <a:cubicBezTo>
                    <a:pt x="48853" y="20426"/>
                    <a:pt x="48835" y="20472"/>
                    <a:pt x="48821" y="20522"/>
                  </a:cubicBezTo>
                  <a:cubicBezTo>
                    <a:pt x="48815" y="20506"/>
                    <a:pt x="48810" y="20487"/>
                    <a:pt x="48802" y="20472"/>
                  </a:cubicBezTo>
                  <a:cubicBezTo>
                    <a:pt x="48827" y="20439"/>
                    <a:pt x="48851" y="20409"/>
                    <a:pt x="48874" y="20379"/>
                  </a:cubicBezTo>
                  <a:close/>
                  <a:moveTo>
                    <a:pt x="49576" y="20440"/>
                  </a:moveTo>
                  <a:cubicBezTo>
                    <a:pt x="49545" y="20508"/>
                    <a:pt x="49516" y="20579"/>
                    <a:pt x="49489" y="20651"/>
                  </a:cubicBezTo>
                  <a:cubicBezTo>
                    <a:pt x="49482" y="20631"/>
                    <a:pt x="49476" y="20615"/>
                    <a:pt x="49472" y="20598"/>
                  </a:cubicBezTo>
                  <a:cubicBezTo>
                    <a:pt x="49509" y="20548"/>
                    <a:pt x="49545" y="20495"/>
                    <a:pt x="49576" y="20440"/>
                  </a:cubicBezTo>
                  <a:close/>
                  <a:moveTo>
                    <a:pt x="51646" y="20756"/>
                  </a:moveTo>
                  <a:lnTo>
                    <a:pt x="51646" y="20756"/>
                  </a:lnTo>
                  <a:cubicBezTo>
                    <a:pt x="51646" y="20756"/>
                    <a:pt x="51645" y="20756"/>
                    <a:pt x="51644" y="20757"/>
                  </a:cubicBezTo>
                  <a:cubicBezTo>
                    <a:pt x="51645" y="20756"/>
                    <a:pt x="51646" y="20756"/>
                    <a:pt x="51646" y="20756"/>
                  </a:cubicBezTo>
                  <a:close/>
                  <a:moveTo>
                    <a:pt x="49538" y="20727"/>
                  </a:moveTo>
                  <a:cubicBezTo>
                    <a:pt x="49532" y="20735"/>
                    <a:pt x="49530" y="20748"/>
                    <a:pt x="49525" y="20758"/>
                  </a:cubicBezTo>
                  <a:cubicBezTo>
                    <a:pt x="49525" y="20755"/>
                    <a:pt x="49523" y="20751"/>
                    <a:pt x="49522" y="20748"/>
                  </a:cubicBezTo>
                  <a:lnTo>
                    <a:pt x="49538" y="20727"/>
                  </a:lnTo>
                  <a:close/>
                  <a:moveTo>
                    <a:pt x="50942" y="20788"/>
                  </a:moveTo>
                  <a:lnTo>
                    <a:pt x="50942" y="20788"/>
                  </a:lnTo>
                  <a:cubicBezTo>
                    <a:pt x="50928" y="20813"/>
                    <a:pt x="50913" y="20839"/>
                    <a:pt x="50898" y="20863"/>
                  </a:cubicBezTo>
                  <a:cubicBezTo>
                    <a:pt x="50893" y="20856"/>
                    <a:pt x="50891" y="20846"/>
                    <a:pt x="50886" y="20837"/>
                  </a:cubicBezTo>
                  <a:cubicBezTo>
                    <a:pt x="50906" y="20821"/>
                    <a:pt x="50922" y="20803"/>
                    <a:pt x="50942" y="20788"/>
                  </a:cubicBezTo>
                  <a:close/>
                  <a:moveTo>
                    <a:pt x="50754" y="20758"/>
                  </a:moveTo>
                  <a:cubicBezTo>
                    <a:pt x="50766" y="20773"/>
                    <a:pt x="50802" y="20817"/>
                    <a:pt x="50850" y="20860"/>
                  </a:cubicBezTo>
                  <a:cubicBezTo>
                    <a:pt x="50843" y="20870"/>
                    <a:pt x="50836" y="20880"/>
                    <a:pt x="50829" y="20887"/>
                  </a:cubicBezTo>
                  <a:cubicBezTo>
                    <a:pt x="50836" y="20880"/>
                    <a:pt x="50848" y="20873"/>
                    <a:pt x="50855" y="20866"/>
                  </a:cubicBezTo>
                  <a:cubicBezTo>
                    <a:pt x="50863" y="20873"/>
                    <a:pt x="50873" y="20880"/>
                    <a:pt x="50881" y="20887"/>
                  </a:cubicBezTo>
                  <a:cubicBezTo>
                    <a:pt x="50859" y="20923"/>
                    <a:pt x="50840" y="20959"/>
                    <a:pt x="50819" y="20995"/>
                  </a:cubicBezTo>
                  <a:cubicBezTo>
                    <a:pt x="50783" y="20873"/>
                    <a:pt x="50757" y="20780"/>
                    <a:pt x="50754" y="20758"/>
                  </a:cubicBezTo>
                  <a:close/>
                  <a:moveTo>
                    <a:pt x="50276" y="20949"/>
                  </a:moveTo>
                  <a:lnTo>
                    <a:pt x="50276" y="20949"/>
                  </a:lnTo>
                  <a:cubicBezTo>
                    <a:pt x="50261" y="20979"/>
                    <a:pt x="50250" y="21011"/>
                    <a:pt x="50240" y="21044"/>
                  </a:cubicBezTo>
                  <a:cubicBezTo>
                    <a:pt x="50231" y="21039"/>
                    <a:pt x="50220" y="21036"/>
                    <a:pt x="50211" y="21036"/>
                  </a:cubicBezTo>
                  <a:cubicBezTo>
                    <a:pt x="50233" y="21008"/>
                    <a:pt x="50254" y="20979"/>
                    <a:pt x="50276" y="20949"/>
                  </a:cubicBezTo>
                  <a:close/>
                  <a:moveTo>
                    <a:pt x="50873" y="21049"/>
                  </a:moveTo>
                  <a:lnTo>
                    <a:pt x="50873" y="21049"/>
                  </a:lnTo>
                  <a:cubicBezTo>
                    <a:pt x="50869" y="21072"/>
                    <a:pt x="50862" y="21094"/>
                    <a:pt x="50855" y="21115"/>
                  </a:cubicBezTo>
                  <a:cubicBezTo>
                    <a:pt x="50849" y="21098"/>
                    <a:pt x="50845" y="21085"/>
                    <a:pt x="50842" y="21068"/>
                  </a:cubicBezTo>
                  <a:cubicBezTo>
                    <a:pt x="50852" y="21062"/>
                    <a:pt x="50863" y="21058"/>
                    <a:pt x="50873" y="21049"/>
                  </a:cubicBezTo>
                  <a:close/>
                  <a:moveTo>
                    <a:pt x="53963" y="21220"/>
                  </a:moveTo>
                  <a:cubicBezTo>
                    <a:pt x="53961" y="21221"/>
                    <a:pt x="53959" y="21223"/>
                    <a:pt x="53958" y="21224"/>
                  </a:cubicBezTo>
                  <a:cubicBezTo>
                    <a:pt x="53959" y="21223"/>
                    <a:pt x="53961" y="21222"/>
                    <a:pt x="53963" y="21220"/>
                  </a:cubicBezTo>
                  <a:close/>
                  <a:moveTo>
                    <a:pt x="53225" y="21306"/>
                  </a:moveTo>
                  <a:lnTo>
                    <a:pt x="53225" y="21306"/>
                  </a:lnTo>
                  <a:cubicBezTo>
                    <a:pt x="53223" y="21308"/>
                    <a:pt x="53221" y="21309"/>
                    <a:pt x="53220" y="21310"/>
                  </a:cubicBezTo>
                  <a:cubicBezTo>
                    <a:pt x="53221" y="21309"/>
                    <a:pt x="53223" y="21308"/>
                    <a:pt x="53225" y="21306"/>
                  </a:cubicBezTo>
                  <a:close/>
                  <a:moveTo>
                    <a:pt x="51700" y="21360"/>
                  </a:moveTo>
                  <a:lnTo>
                    <a:pt x="51700" y="21360"/>
                  </a:lnTo>
                  <a:cubicBezTo>
                    <a:pt x="51680" y="21395"/>
                    <a:pt x="51660" y="21425"/>
                    <a:pt x="51640" y="21458"/>
                  </a:cubicBezTo>
                  <a:cubicBezTo>
                    <a:pt x="51637" y="21445"/>
                    <a:pt x="51633" y="21433"/>
                    <a:pt x="51630" y="21422"/>
                  </a:cubicBezTo>
                  <a:cubicBezTo>
                    <a:pt x="51652" y="21402"/>
                    <a:pt x="51675" y="21380"/>
                    <a:pt x="51700" y="21360"/>
                  </a:cubicBezTo>
                  <a:close/>
                  <a:moveTo>
                    <a:pt x="52426" y="21519"/>
                  </a:moveTo>
                  <a:lnTo>
                    <a:pt x="52426" y="21519"/>
                  </a:lnTo>
                  <a:cubicBezTo>
                    <a:pt x="52424" y="21527"/>
                    <a:pt x="52420" y="21534"/>
                    <a:pt x="52418" y="21541"/>
                  </a:cubicBezTo>
                  <a:cubicBezTo>
                    <a:pt x="52417" y="21535"/>
                    <a:pt x="52413" y="21532"/>
                    <a:pt x="52411" y="21528"/>
                  </a:cubicBezTo>
                  <a:cubicBezTo>
                    <a:pt x="52417" y="21525"/>
                    <a:pt x="52420" y="21524"/>
                    <a:pt x="52426" y="21519"/>
                  </a:cubicBezTo>
                  <a:close/>
                  <a:moveTo>
                    <a:pt x="54797" y="21693"/>
                  </a:moveTo>
                  <a:lnTo>
                    <a:pt x="54797" y="21693"/>
                  </a:lnTo>
                  <a:cubicBezTo>
                    <a:pt x="54795" y="21695"/>
                    <a:pt x="54794" y="21696"/>
                    <a:pt x="54792" y="21697"/>
                  </a:cubicBezTo>
                  <a:cubicBezTo>
                    <a:pt x="54794" y="21696"/>
                    <a:pt x="54795" y="21695"/>
                    <a:pt x="54797" y="21693"/>
                  </a:cubicBezTo>
                  <a:close/>
                  <a:moveTo>
                    <a:pt x="52325" y="21727"/>
                  </a:moveTo>
                  <a:lnTo>
                    <a:pt x="52325" y="21727"/>
                  </a:lnTo>
                  <a:cubicBezTo>
                    <a:pt x="52334" y="21733"/>
                    <a:pt x="52347" y="21739"/>
                    <a:pt x="52355" y="21746"/>
                  </a:cubicBezTo>
                  <a:cubicBezTo>
                    <a:pt x="52348" y="21760"/>
                    <a:pt x="52345" y="21776"/>
                    <a:pt x="52338" y="21790"/>
                  </a:cubicBezTo>
                  <a:cubicBezTo>
                    <a:pt x="52332" y="21769"/>
                    <a:pt x="52327" y="21749"/>
                    <a:pt x="52325" y="21727"/>
                  </a:cubicBezTo>
                  <a:close/>
                  <a:moveTo>
                    <a:pt x="54005" y="21828"/>
                  </a:moveTo>
                  <a:lnTo>
                    <a:pt x="54005" y="21828"/>
                  </a:lnTo>
                  <a:cubicBezTo>
                    <a:pt x="53981" y="21873"/>
                    <a:pt x="53952" y="21918"/>
                    <a:pt x="53925" y="21962"/>
                  </a:cubicBezTo>
                  <a:cubicBezTo>
                    <a:pt x="53918" y="21948"/>
                    <a:pt x="53910" y="21932"/>
                    <a:pt x="53903" y="21918"/>
                  </a:cubicBezTo>
                  <a:cubicBezTo>
                    <a:pt x="53936" y="21885"/>
                    <a:pt x="53969" y="21855"/>
                    <a:pt x="54005" y="21828"/>
                  </a:cubicBezTo>
                  <a:close/>
                  <a:moveTo>
                    <a:pt x="53270" y="21913"/>
                  </a:moveTo>
                  <a:cubicBezTo>
                    <a:pt x="53251" y="21944"/>
                    <a:pt x="53234" y="21974"/>
                    <a:pt x="53215" y="22002"/>
                  </a:cubicBezTo>
                  <a:cubicBezTo>
                    <a:pt x="53212" y="21992"/>
                    <a:pt x="53208" y="21981"/>
                    <a:pt x="53207" y="21969"/>
                  </a:cubicBezTo>
                  <a:cubicBezTo>
                    <a:pt x="53227" y="21952"/>
                    <a:pt x="53248" y="21932"/>
                    <a:pt x="53270" y="21913"/>
                  </a:cubicBezTo>
                  <a:close/>
                  <a:moveTo>
                    <a:pt x="53738" y="21882"/>
                  </a:moveTo>
                  <a:cubicBezTo>
                    <a:pt x="53789" y="21926"/>
                    <a:pt x="53840" y="21974"/>
                    <a:pt x="53893" y="22018"/>
                  </a:cubicBezTo>
                  <a:cubicBezTo>
                    <a:pt x="53880" y="22041"/>
                    <a:pt x="53866" y="22065"/>
                    <a:pt x="53853" y="22090"/>
                  </a:cubicBezTo>
                  <a:cubicBezTo>
                    <a:pt x="53812" y="22024"/>
                    <a:pt x="53773" y="21955"/>
                    <a:pt x="53738" y="21882"/>
                  </a:cubicBezTo>
                  <a:close/>
                  <a:moveTo>
                    <a:pt x="53936" y="22090"/>
                  </a:moveTo>
                  <a:lnTo>
                    <a:pt x="53936" y="22090"/>
                  </a:lnTo>
                  <a:cubicBezTo>
                    <a:pt x="53930" y="22121"/>
                    <a:pt x="53919" y="22150"/>
                    <a:pt x="53910" y="22182"/>
                  </a:cubicBezTo>
                  <a:cubicBezTo>
                    <a:pt x="53897" y="22161"/>
                    <a:pt x="53886" y="22141"/>
                    <a:pt x="53873" y="22120"/>
                  </a:cubicBezTo>
                  <a:cubicBezTo>
                    <a:pt x="53895" y="22117"/>
                    <a:pt x="53918" y="22106"/>
                    <a:pt x="53936" y="22090"/>
                  </a:cubicBezTo>
                  <a:close/>
                  <a:moveTo>
                    <a:pt x="55515" y="22268"/>
                  </a:moveTo>
                  <a:lnTo>
                    <a:pt x="55515" y="22268"/>
                  </a:lnTo>
                  <a:cubicBezTo>
                    <a:pt x="55514" y="22268"/>
                    <a:pt x="55513" y="22269"/>
                    <a:pt x="55513" y="22269"/>
                  </a:cubicBezTo>
                  <a:cubicBezTo>
                    <a:pt x="55513" y="22269"/>
                    <a:pt x="55514" y="22268"/>
                    <a:pt x="55515" y="22268"/>
                  </a:cubicBezTo>
                  <a:close/>
                  <a:moveTo>
                    <a:pt x="56160" y="22267"/>
                  </a:moveTo>
                  <a:lnTo>
                    <a:pt x="56160" y="22267"/>
                  </a:lnTo>
                  <a:cubicBezTo>
                    <a:pt x="56159" y="22268"/>
                    <a:pt x="56158" y="22268"/>
                    <a:pt x="56158" y="22269"/>
                  </a:cubicBezTo>
                  <a:cubicBezTo>
                    <a:pt x="56158" y="22268"/>
                    <a:pt x="56159" y="22268"/>
                    <a:pt x="56160" y="22267"/>
                  </a:cubicBezTo>
                  <a:close/>
                  <a:moveTo>
                    <a:pt x="54770" y="22558"/>
                  </a:moveTo>
                  <a:lnTo>
                    <a:pt x="54770" y="22558"/>
                  </a:lnTo>
                  <a:cubicBezTo>
                    <a:pt x="54765" y="22583"/>
                    <a:pt x="54757" y="22606"/>
                    <a:pt x="54750" y="22629"/>
                  </a:cubicBezTo>
                  <a:cubicBezTo>
                    <a:pt x="54743" y="22613"/>
                    <a:pt x="54736" y="22599"/>
                    <a:pt x="54732" y="22583"/>
                  </a:cubicBezTo>
                  <a:cubicBezTo>
                    <a:pt x="54743" y="22577"/>
                    <a:pt x="54757" y="22570"/>
                    <a:pt x="54770" y="22558"/>
                  </a:cubicBezTo>
                  <a:close/>
                  <a:moveTo>
                    <a:pt x="55465" y="22665"/>
                  </a:moveTo>
                  <a:cubicBezTo>
                    <a:pt x="55501" y="22685"/>
                    <a:pt x="55536" y="22706"/>
                    <a:pt x="55573" y="22728"/>
                  </a:cubicBezTo>
                  <a:cubicBezTo>
                    <a:pt x="55566" y="22742"/>
                    <a:pt x="55559" y="22755"/>
                    <a:pt x="55551" y="22772"/>
                  </a:cubicBezTo>
                  <a:cubicBezTo>
                    <a:pt x="55539" y="22801"/>
                    <a:pt x="55524" y="22836"/>
                    <a:pt x="55508" y="22869"/>
                  </a:cubicBezTo>
                  <a:cubicBezTo>
                    <a:pt x="55491" y="22802"/>
                    <a:pt x="55477" y="22733"/>
                    <a:pt x="55465" y="22665"/>
                  </a:cubicBezTo>
                  <a:close/>
                  <a:moveTo>
                    <a:pt x="56201" y="22871"/>
                  </a:moveTo>
                  <a:cubicBezTo>
                    <a:pt x="56198" y="22872"/>
                    <a:pt x="56196" y="22877"/>
                    <a:pt x="56195" y="22878"/>
                  </a:cubicBezTo>
                  <a:cubicBezTo>
                    <a:pt x="56194" y="22877"/>
                    <a:pt x="56194" y="22877"/>
                    <a:pt x="56194" y="22874"/>
                  </a:cubicBezTo>
                  <a:cubicBezTo>
                    <a:pt x="56195" y="22872"/>
                    <a:pt x="56198" y="22871"/>
                    <a:pt x="56201" y="22871"/>
                  </a:cubicBezTo>
                  <a:close/>
                  <a:moveTo>
                    <a:pt x="55557" y="22869"/>
                  </a:moveTo>
                  <a:lnTo>
                    <a:pt x="55557" y="22869"/>
                  </a:lnTo>
                  <a:cubicBezTo>
                    <a:pt x="55546" y="22887"/>
                    <a:pt x="55536" y="22905"/>
                    <a:pt x="55523" y="22922"/>
                  </a:cubicBezTo>
                  <a:cubicBezTo>
                    <a:pt x="55523" y="22917"/>
                    <a:pt x="55520" y="22912"/>
                    <a:pt x="55517" y="22905"/>
                  </a:cubicBezTo>
                  <a:cubicBezTo>
                    <a:pt x="55531" y="22892"/>
                    <a:pt x="55543" y="22879"/>
                    <a:pt x="55557" y="22869"/>
                  </a:cubicBezTo>
                  <a:close/>
                  <a:moveTo>
                    <a:pt x="56026" y="22836"/>
                  </a:moveTo>
                  <a:lnTo>
                    <a:pt x="56026" y="22836"/>
                  </a:lnTo>
                  <a:cubicBezTo>
                    <a:pt x="56059" y="22864"/>
                    <a:pt x="56089" y="22892"/>
                    <a:pt x="56122" y="22920"/>
                  </a:cubicBezTo>
                  <a:cubicBezTo>
                    <a:pt x="56112" y="22935"/>
                    <a:pt x="56102" y="22950"/>
                    <a:pt x="56090" y="22960"/>
                  </a:cubicBezTo>
                  <a:cubicBezTo>
                    <a:pt x="56067" y="22921"/>
                    <a:pt x="56044" y="22879"/>
                    <a:pt x="56026" y="22836"/>
                  </a:cubicBezTo>
                  <a:close/>
                  <a:moveTo>
                    <a:pt x="56130" y="22928"/>
                  </a:moveTo>
                  <a:cubicBezTo>
                    <a:pt x="56138" y="22935"/>
                    <a:pt x="56146" y="22943"/>
                    <a:pt x="56152" y="22945"/>
                  </a:cubicBezTo>
                  <a:cubicBezTo>
                    <a:pt x="56141" y="22965"/>
                    <a:pt x="56130" y="22984"/>
                    <a:pt x="56118" y="23003"/>
                  </a:cubicBezTo>
                  <a:cubicBezTo>
                    <a:pt x="56109" y="22988"/>
                    <a:pt x="56100" y="22977"/>
                    <a:pt x="56092" y="22961"/>
                  </a:cubicBezTo>
                  <a:cubicBezTo>
                    <a:pt x="56103" y="22950"/>
                    <a:pt x="56118" y="22941"/>
                    <a:pt x="56130" y="22928"/>
                  </a:cubicBezTo>
                  <a:close/>
                  <a:moveTo>
                    <a:pt x="56942" y="23002"/>
                  </a:moveTo>
                  <a:cubicBezTo>
                    <a:pt x="56939" y="23003"/>
                    <a:pt x="56937" y="23005"/>
                    <a:pt x="56935" y="23007"/>
                  </a:cubicBezTo>
                  <a:cubicBezTo>
                    <a:pt x="56937" y="23005"/>
                    <a:pt x="56939" y="23004"/>
                    <a:pt x="56942" y="23002"/>
                  </a:cubicBezTo>
                  <a:close/>
                  <a:moveTo>
                    <a:pt x="57757" y="23005"/>
                  </a:moveTo>
                  <a:cubicBezTo>
                    <a:pt x="57755" y="23006"/>
                    <a:pt x="57753" y="23007"/>
                    <a:pt x="57751" y="23008"/>
                  </a:cubicBezTo>
                  <a:cubicBezTo>
                    <a:pt x="57753" y="23007"/>
                    <a:pt x="57755" y="23006"/>
                    <a:pt x="57757" y="23005"/>
                  </a:cubicBezTo>
                  <a:close/>
                  <a:moveTo>
                    <a:pt x="56976" y="23605"/>
                  </a:moveTo>
                  <a:lnTo>
                    <a:pt x="56976" y="23605"/>
                  </a:lnTo>
                  <a:cubicBezTo>
                    <a:pt x="56965" y="23625"/>
                    <a:pt x="56955" y="23641"/>
                    <a:pt x="56942" y="23661"/>
                  </a:cubicBezTo>
                  <a:cubicBezTo>
                    <a:pt x="56939" y="23653"/>
                    <a:pt x="56935" y="23648"/>
                    <a:pt x="56935" y="23641"/>
                  </a:cubicBezTo>
                  <a:cubicBezTo>
                    <a:pt x="56947" y="23631"/>
                    <a:pt x="56962" y="23616"/>
                    <a:pt x="56976" y="23605"/>
                  </a:cubicBezTo>
                  <a:close/>
                  <a:moveTo>
                    <a:pt x="59192" y="23702"/>
                  </a:moveTo>
                  <a:cubicBezTo>
                    <a:pt x="59189" y="23705"/>
                    <a:pt x="59187" y="23707"/>
                    <a:pt x="59185" y="23709"/>
                  </a:cubicBezTo>
                  <a:cubicBezTo>
                    <a:pt x="59187" y="23707"/>
                    <a:pt x="59189" y="23705"/>
                    <a:pt x="59192" y="23702"/>
                  </a:cubicBezTo>
                  <a:close/>
                  <a:moveTo>
                    <a:pt x="58496" y="23784"/>
                  </a:moveTo>
                  <a:cubicBezTo>
                    <a:pt x="58494" y="23786"/>
                    <a:pt x="58493" y="23787"/>
                    <a:pt x="58491" y="23788"/>
                  </a:cubicBezTo>
                  <a:cubicBezTo>
                    <a:pt x="58493" y="23787"/>
                    <a:pt x="58494" y="23786"/>
                    <a:pt x="58496" y="23784"/>
                  </a:cubicBezTo>
                  <a:close/>
                  <a:moveTo>
                    <a:pt x="60257" y="23787"/>
                  </a:moveTo>
                  <a:lnTo>
                    <a:pt x="60257" y="23787"/>
                  </a:lnTo>
                  <a:cubicBezTo>
                    <a:pt x="60255" y="23788"/>
                    <a:pt x="60254" y="23790"/>
                    <a:pt x="60252" y="23791"/>
                  </a:cubicBezTo>
                  <a:cubicBezTo>
                    <a:pt x="60254" y="23790"/>
                    <a:pt x="60255" y="23788"/>
                    <a:pt x="60257" y="23787"/>
                  </a:cubicBezTo>
                  <a:close/>
                  <a:moveTo>
                    <a:pt x="57720" y="23867"/>
                  </a:moveTo>
                  <a:lnTo>
                    <a:pt x="57720" y="23867"/>
                  </a:lnTo>
                  <a:cubicBezTo>
                    <a:pt x="57713" y="23909"/>
                    <a:pt x="57698" y="23947"/>
                    <a:pt x="57686" y="23989"/>
                  </a:cubicBezTo>
                  <a:cubicBezTo>
                    <a:pt x="57667" y="23959"/>
                    <a:pt x="57650" y="23926"/>
                    <a:pt x="57631" y="23896"/>
                  </a:cubicBezTo>
                  <a:lnTo>
                    <a:pt x="57631" y="23896"/>
                  </a:lnTo>
                  <a:cubicBezTo>
                    <a:pt x="57636" y="23897"/>
                    <a:pt x="57641" y="23897"/>
                    <a:pt x="57646" y="23897"/>
                  </a:cubicBezTo>
                  <a:cubicBezTo>
                    <a:pt x="57673" y="23897"/>
                    <a:pt x="57698" y="23885"/>
                    <a:pt x="57720" y="23867"/>
                  </a:cubicBezTo>
                  <a:close/>
                  <a:moveTo>
                    <a:pt x="57600" y="23973"/>
                  </a:moveTo>
                  <a:cubicBezTo>
                    <a:pt x="57627" y="23987"/>
                    <a:pt x="57651" y="24003"/>
                    <a:pt x="57678" y="24017"/>
                  </a:cubicBezTo>
                  <a:cubicBezTo>
                    <a:pt x="57674" y="24025"/>
                    <a:pt x="57673" y="24029"/>
                    <a:pt x="57671" y="24036"/>
                  </a:cubicBezTo>
                  <a:cubicBezTo>
                    <a:pt x="57650" y="24029"/>
                    <a:pt x="57628" y="24019"/>
                    <a:pt x="57607" y="24012"/>
                  </a:cubicBezTo>
                  <a:cubicBezTo>
                    <a:pt x="57607" y="23997"/>
                    <a:pt x="57601" y="23985"/>
                    <a:pt x="57600" y="23973"/>
                  </a:cubicBezTo>
                  <a:close/>
                  <a:moveTo>
                    <a:pt x="60811" y="24270"/>
                  </a:moveTo>
                  <a:cubicBezTo>
                    <a:pt x="60810" y="24271"/>
                    <a:pt x="60809" y="24272"/>
                    <a:pt x="60809" y="24273"/>
                  </a:cubicBezTo>
                  <a:cubicBezTo>
                    <a:pt x="60809" y="24272"/>
                    <a:pt x="60810" y="24271"/>
                    <a:pt x="60811" y="24270"/>
                  </a:cubicBezTo>
                  <a:close/>
                  <a:moveTo>
                    <a:pt x="60117" y="24448"/>
                  </a:moveTo>
                  <a:cubicBezTo>
                    <a:pt x="60117" y="24449"/>
                    <a:pt x="60116" y="24450"/>
                    <a:pt x="60115" y="24452"/>
                  </a:cubicBezTo>
                  <a:cubicBezTo>
                    <a:pt x="60116" y="24451"/>
                    <a:pt x="60117" y="24449"/>
                    <a:pt x="60117" y="24448"/>
                  </a:cubicBezTo>
                  <a:close/>
                  <a:moveTo>
                    <a:pt x="59777" y="24383"/>
                  </a:moveTo>
                  <a:cubicBezTo>
                    <a:pt x="59769" y="24422"/>
                    <a:pt x="59762" y="24455"/>
                    <a:pt x="59752" y="24483"/>
                  </a:cubicBezTo>
                  <a:cubicBezTo>
                    <a:pt x="59747" y="24469"/>
                    <a:pt x="59744" y="24455"/>
                    <a:pt x="59736" y="24439"/>
                  </a:cubicBezTo>
                  <a:cubicBezTo>
                    <a:pt x="59751" y="24422"/>
                    <a:pt x="59767" y="24404"/>
                    <a:pt x="59777" y="24383"/>
                  </a:cubicBezTo>
                  <a:close/>
                  <a:moveTo>
                    <a:pt x="62050" y="24533"/>
                  </a:moveTo>
                  <a:lnTo>
                    <a:pt x="62050" y="24533"/>
                  </a:lnTo>
                  <a:cubicBezTo>
                    <a:pt x="62050" y="24534"/>
                    <a:pt x="62049" y="24534"/>
                    <a:pt x="62048" y="24535"/>
                  </a:cubicBezTo>
                  <a:cubicBezTo>
                    <a:pt x="62049" y="24534"/>
                    <a:pt x="62050" y="24534"/>
                    <a:pt x="62050" y="24533"/>
                  </a:cubicBezTo>
                  <a:close/>
                  <a:moveTo>
                    <a:pt x="58993" y="24347"/>
                  </a:moveTo>
                  <a:lnTo>
                    <a:pt x="58993" y="24347"/>
                  </a:lnTo>
                  <a:cubicBezTo>
                    <a:pt x="59050" y="24394"/>
                    <a:pt x="59106" y="24443"/>
                    <a:pt x="59160" y="24492"/>
                  </a:cubicBezTo>
                  <a:cubicBezTo>
                    <a:pt x="59149" y="24521"/>
                    <a:pt x="59136" y="24549"/>
                    <a:pt x="59126" y="24579"/>
                  </a:cubicBezTo>
                  <a:cubicBezTo>
                    <a:pt x="59077" y="24505"/>
                    <a:pt x="59033" y="24429"/>
                    <a:pt x="58993" y="24347"/>
                  </a:cubicBezTo>
                  <a:close/>
                  <a:moveTo>
                    <a:pt x="59192" y="24561"/>
                  </a:moveTo>
                  <a:lnTo>
                    <a:pt x="59192" y="24561"/>
                  </a:lnTo>
                  <a:cubicBezTo>
                    <a:pt x="59189" y="24584"/>
                    <a:pt x="59183" y="24607"/>
                    <a:pt x="59179" y="24628"/>
                  </a:cubicBezTo>
                  <a:cubicBezTo>
                    <a:pt x="59170" y="24625"/>
                    <a:pt x="59160" y="24621"/>
                    <a:pt x="59150" y="24619"/>
                  </a:cubicBezTo>
                  <a:cubicBezTo>
                    <a:pt x="59146" y="24608"/>
                    <a:pt x="59140" y="24598"/>
                    <a:pt x="59133" y="24589"/>
                  </a:cubicBezTo>
                  <a:lnTo>
                    <a:pt x="59133" y="24589"/>
                  </a:lnTo>
                  <a:cubicBezTo>
                    <a:pt x="59136" y="24590"/>
                    <a:pt x="59139" y="24590"/>
                    <a:pt x="59142" y="24590"/>
                  </a:cubicBezTo>
                  <a:cubicBezTo>
                    <a:pt x="59159" y="24590"/>
                    <a:pt x="59178" y="24579"/>
                    <a:pt x="59192" y="24561"/>
                  </a:cubicBezTo>
                  <a:close/>
                  <a:moveTo>
                    <a:pt x="59683" y="24665"/>
                  </a:moveTo>
                  <a:cubicBezTo>
                    <a:pt x="59685" y="24668"/>
                    <a:pt x="59686" y="24668"/>
                    <a:pt x="59688" y="24670"/>
                  </a:cubicBezTo>
                  <a:cubicBezTo>
                    <a:pt x="59686" y="24671"/>
                    <a:pt x="59686" y="24675"/>
                    <a:pt x="59685" y="24677"/>
                  </a:cubicBezTo>
                  <a:cubicBezTo>
                    <a:pt x="59685" y="24672"/>
                    <a:pt x="59685" y="24670"/>
                    <a:pt x="59683" y="24665"/>
                  </a:cubicBezTo>
                  <a:close/>
                  <a:moveTo>
                    <a:pt x="62654" y="24970"/>
                  </a:moveTo>
                  <a:lnTo>
                    <a:pt x="62654" y="24970"/>
                  </a:lnTo>
                  <a:cubicBezTo>
                    <a:pt x="62653" y="24971"/>
                    <a:pt x="62652" y="24971"/>
                    <a:pt x="62652" y="24972"/>
                  </a:cubicBezTo>
                  <a:cubicBezTo>
                    <a:pt x="62652" y="24971"/>
                    <a:pt x="62653" y="24971"/>
                    <a:pt x="62654" y="24970"/>
                  </a:cubicBezTo>
                  <a:close/>
                  <a:moveTo>
                    <a:pt x="60852" y="24857"/>
                  </a:moveTo>
                  <a:cubicBezTo>
                    <a:pt x="60830" y="24908"/>
                    <a:pt x="60809" y="24955"/>
                    <a:pt x="60786" y="25004"/>
                  </a:cubicBezTo>
                  <a:cubicBezTo>
                    <a:pt x="60783" y="24986"/>
                    <a:pt x="60780" y="24968"/>
                    <a:pt x="60774" y="24951"/>
                  </a:cubicBezTo>
                  <a:cubicBezTo>
                    <a:pt x="60797" y="24916"/>
                    <a:pt x="60824" y="24885"/>
                    <a:pt x="60852" y="24857"/>
                  </a:cubicBezTo>
                  <a:close/>
                  <a:moveTo>
                    <a:pt x="63755" y="25107"/>
                  </a:moveTo>
                  <a:cubicBezTo>
                    <a:pt x="63754" y="25108"/>
                    <a:pt x="63752" y="25110"/>
                    <a:pt x="63751" y="25111"/>
                  </a:cubicBezTo>
                  <a:cubicBezTo>
                    <a:pt x="63752" y="25110"/>
                    <a:pt x="63754" y="25108"/>
                    <a:pt x="63755" y="25107"/>
                  </a:cubicBezTo>
                  <a:close/>
                  <a:moveTo>
                    <a:pt x="63206" y="25214"/>
                  </a:moveTo>
                  <a:cubicBezTo>
                    <a:pt x="63204" y="25217"/>
                    <a:pt x="63202" y="25219"/>
                    <a:pt x="63199" y="25221"/>
                  </a:cubicBezTo>
                  <a:cubicBezTo>
                    <a:pt x="63202" y="25219"/>
                    <a:pt x="63204" y="25217"/>
                    <a:pt x="63206" y="25214"/>
                  </a:cubicBezTo>
                  <a:close/>
                  <a:moveTo>
                    <a:pt x="61855" y="25368"/>
                  </a:moveTo>
                  <a:cubicBezTo>
                    <a:pt x="61859" y="25372"/>
                    <a:pt x="61862" y="25376"/>
                    <a:pt x="61866" y="25381"/>
                  </a:cubicBezTo>
                  <a:lnTo>
                    <a:pt x="61866" y="25381"/>
                  </a:lnTo>
                  <a:cubicBezTo>
                    <a:pt x="61861" y="25380"/>
                    <a:pt x="61856" y="25379"/>
                    <a:pt x="61852" y="25376"/>
                  </a:cubicBezTo>
                  <a:cubicBezTo>
                    <a:pt x="61853" y="25373"/>
                    <a:pt x="61854" y="25370"/>
                    <a:pt x="61855" y="25368"/>
                  </a:cubicBezTo>
                  <a:close/>
                  <a:moveTo>
                    <a:pt x="61475" y="25342"/>
                  </a:moveTo>
                  <a:lnTo>
                    <a:pt x="61475" y="25342"/>
                  </a:lnTo>
                  <a:cubicBezTo>
                    <a:pt x="61464" y="25366"/>
                    <a:pt x="61454" y="25392"/>
                    <a:pt x="61441" y="25418"/>
                  </a:cubicBezTo>
                  <a:cubicBezTo>
                    <a:pt x="61433" y="25415"/>
                    <a:pt x="61425" y="25413"/>
                    <a:pt x="61418" y="25411"/>
                  </a:cubicBezTo>
                  <a:cubicBezTo>
                    <a:pt x="61436" y="25386"/>
                    <a:pt x="61455" y="25360"/>
                    <a:pt x="61475" y="25342"/>
                  </a:cubicBezTo>
                  <a:close/>
                  <a:moveTo>
                    <a:pt x="61921" y="25353"/>
                  </a:moveTo>
                  <a:cubicBezTo>
                    <a:pt x="61917" y="25379"/>
                    <a:pt x="61912" y="25405"/>
                    <a:pt x="61906" y="25431"/>
                  </a:cubicBezTo>
                  <a:lnTo>
                    <a:pt x="61906" y="25431"/>
                  </a:lnTo>
                  <a:cubicBezTo>
                    <a:pt x="61892" y="25414"/>
                    <a:pt x="61879" y="25397"/>
                    <a:pt x="61866" y="25381"/>
                  </a:cubicBezTo>
                  <a:lnTo>
                    <a:pt x="61866" y="25381"/>
                  </a:lnTo>
                  <a:cubicBezTo>
                    <a:pt x="61867" y="25381"/>
                    <a:pt x="61869" y="25381"/>
                    <a:pt x="61870" y="25381"/>
                  </a:cubicBezTo>
                  <a:cubicBezTo>
                    <a:pt x="61888" y="25381"/>
                    <a:pt x="61907" y="25369"/>
                    <a:pt x="61921" y="25353"/>
                  </a:cubicBezTo>
                  <a:close/>
                  <a:moveTo>
                    <a:pt x="64769" y="25581"/>
                  </a:moveTo>
                  <a:lnTo>
                    <a:pt x="64769" y="25581"/>
                  </a:lnTo>
                  <a:cubicBezTo>
                    <a:pt x="64766" y="25583"/>
                    <a:pt x="64764" y="25586"/>
                    <a:pt x="64761" y="25588"/>
                  </a:cubicBezTo>
                  <a:cubicBezTo>
                    <a:pt x="64764" y="25586"/>
                    <a:pt x="64766" y="25584"/>
                    <a:pt x="64769" y="25581"/>
                  </a:cubicBezTo>
                  <a:close/>
                  <a:moveTo>
                    <a:pt x="64194" y="25672"/>
                  </a:moveTo>
                  <a:cubicBezTo>
                    <a:pt x="64193" y="25673"/>
                    <a:pt x="64192" y="25673"/>
                    <a:pt x="64191" y="25674"/>
                  </a:cubicBezTo>
                  <a:cubicBezTo>
                    <a:pt x="64192" y="25673"/>
                    <a:pt x="64193" y="25673"/>
                    <a:pt x="64194" y="25672"/>
                  </a:cubicBezTo>
                  <a:close/>
                  <a:moveTo>
                    <a:pt x="65357" y="25808"/>
                  </a:moveTo>
                  <a:lnTo>
                    <a:pt x="65357" y="25808"/>
                  </a:lnTo>
                  <a:cubicBezTo>
                    <a:pt x="65356" y="25809"/>
                    <a:pt x="65356" y="25810"/>
                    <a:pt x="65355" y="25810"/>
                  </a:cubicBezTo>
                  <a:cubicBezTo>
                    <a:pt x="65356" y="25810"/>
                    <a:pt x="65356" y="25809"/>
                    <a:pt x="65357" y="25808"/>
                  </a:cubicBezTo>
                  <a:close/>
                  <a:moveTo>
                    <a:pt x="64297" y="25869"/>
                  </a:moveTo>
                  <a:cubicBezTo>
                    <a:pt x="64297" y="25874"/>
                    <a:pt x="64296" y="25876"/>
                    <a:pt x="64294" y="25876"/>
                  </a:cubicBezTo>
                  <a:cubicBezTo>
                    <a:pt x="64296" y="25875"/>
                    <a:pt x="64297" y="25874"/>
                    <a:pt x="64297" y="25869"/>
                  </a:cubicBezTo>
                  <a:close/>
                  <a:moveTo>
                    <a:pt x="63110" y="25928"/>
                  </a:moveTo>
                  <a:lnTo>
                    <a:pt x="63110" y="25928"/>
                  </a:lnTo>
                  <a:cubicBezTo>
                    <a:pt x="63126" y="25941"/>
                    <a:pt x="63142" y="25955"/>
                    <a:pt x="63159" y="25968"/>
                  </a:cubicBezTo>
                  <a:cubicBezTo>
                    <a:pt x="63145" y="25962"/>
                    <a:pt x="63128" y="25960"/>
                    <a:pt x="63113" y="25954"/>
                  </a:cubicBezTo>
                  <a:cubicBezTo>
                    <a:pt x="63112" y="25947"/>
                    <a:pt x="63110" y="25935"/>
                    <a:pt x="63110" y="25928"/>
                  </a:cubicBezTo>
                  <a:close/>
                  <a:moveTo>
                    <a:pt x="64294" y="25876"/>
                  </a:moveTo>
                  <a:lnTo>
                    <a:pt x="64294" y="25876"/>
                  </a:lnTo>
                  <a:cubicBezTo>
                    <a:pt x="64287" y="25932"/>
                    <a:pt x="64274" y="25970"/>
                    <a:pt x="64260" y="26010"/>
                  </a:cubicBezTo>
                  <a:cubicBezTo>
                    <a:pt x="64253" y="25990"/>
                    <a:pt x="64243" y="25972"/>
                    <a:pt x="64235" y="25951"/>
                  </a:cubicBezTo>
                  <a:cubicBezTo>
                    <a:pt x="64253" y="25934"/>
                    <a:pt x="64277" y="25908"/>
                    <a:pt x="64294" y="25876"/>
                  </a:cubicBezTo>
                  <a:close/>
                  <a:moveTo>
                    <a:pt x="66404" y="26026"/>
                  </a:moveTo>
                  <a:cubicBezTo>
                    <a:pt x="66403" y="26028"/>
                    <a:pt x="66401" y="26030"/>
                    <a:pt x="66400" y="26031"/>
                  </a:cubicBezTo>
                  <a:cubicBezTo>
                    <a:pt x="66401" y="26030"/>
                    <a:pt x="66403" y="26028"/>
                    <a:pt x="66404" y="26026"/>
                  </a:cubicBezTo>
                  <a:close/>
                  <a:moveTo>
                    <a:pt x="64224" y="26053"/>
                  </a:moveTo>
                  <a:lnTo>
                    <a:pt x="64224" y="26053"/>
                  </a:lnTo>
                  <a:cubicBezTo>
                    <a:pt x="64231" y="26058"/>
                    <a:pt x="64235" y="26061"/>
                    <a:pt x="64241" y="26064"/>
                  </a:cubicBezTo>
                  <a:cubicBezTo>
                    <a:pt x="64237" y="26074"/>
                    <a:pt x="64234" y="26084"/>
                    <a:pt x="64231" y="26093"/>
                  </a:cubicBezTo>
                  <a:cubicBezTo>
                    <a:pt x="64230" y="26078"/>
                    <a:pt x="64225" y="26067"/>
                    <a:pt x="64224" y="26053"/>
                  </a:cubicBezTo>
                  <a:close/>
                  <a:moveTo>
                    <a:pt x="66998" y="26367"/>
                  </a:moveTo>
                  <a:cubicBezTo>
                    <a:pt x="66996" y="26369"/>
                    <a:pt x="66995" y="26371"/>
                    <a:pt x="66993" y="26372"/>
                  </a:cubicBezTo>
                  <a:cubicBezTo>
                    <a:pt x="66995" y="26371"/>
                    <a:pt x="66996" y="26369"/>
                    <a:pt x="66998" y="26367"/>
                  </a:cubicBezTo>
                  <a:close/>
                  <a:moveTo>
                    <a:pt x="67913" y="26368"/>
                  </a:moveTo>
                  <a:cubicBezTo>
                    <a:pt x="67910" y="26371"/>
                    <a:pt x="67908" y="26373"/>
                    <a:pt x="67906" y="26375"/>
                  </a:cubicBezTo>
                  <a:cubicBezTo>
                    <a:pt x="67908" y="26373"/>
                    <a:pt x="67911" y="26371"/>
                    <a:pt x="67913" y="26368"/>
                  </a:cubicBezTo>
                  <a:close/>
                  <a:moveTo>
                    <a:pt x="64737" y="26424"/>
                  </a:moveTo>
                  <a:lnTo>
                    <a:pt x="64737" y="26424"/>
                  </a:lnTo>
                  <a:cubicBezTo>
                    <a:pt x="64734" y="26435"/>
                    <a:pt x="64731" y="26447"/>
                    <a:pt x="64730" y="26460"/>
                  </a:cubicBezTo>
                  <a:cubicBezTo>
                    <a:pt x="64723" y="26455"/>
                    <a:pt x="64711" y="26454"/>
                    <a:pt x="64703" y="26453"/>
                  </a:cubicBezTo>
                  <a:cubicBezTo>
                    <a:pt x="64711" y="26445"/>
                    <a:pt x="64718" y="26438"/>
                    <a:pt x="64726" y="26431"/>
                  </a:cubicBezTo>
                  <a:cubicBezTo>
                    <a:pt x="64728" y="26434"/>
                    <a:pt x="64730" y="26435"/>
                    <a:pt x="64731" y="26438"/>
                  </a:cubicBezTo>
                  <a:cubicBezTo>
                    <a:pt x="64731" y="26434"/>
                    <a:pt x="64730" y="26432"/>
                    <a:pt x="64730" y="26431"/>
                  </a:cubicBezTo>
                  <a:cubicBezTo>
                    <a:pt x="64731" y="26427"/>
                    <a:pt x="64736" y="26425"/>
                    <a:pt x="64737" y="26424"/>
                  </a:cubicBezTo>
                  <a:close/>
                  <a:moveTo>
                    <a:pt x="65220" y="26467"/>
                  </a:moveTo>
                  <a:cubicBezTo>
                    <a:pt x="65219" y="26469"/>
                    <a:pt x="65218" y="26470"/>
                    <a:pt x="65217" y="26471"/>
                  </a:cubicBezTo>
                  <a:cubicBezTo>
                    <a:pt x="65218" y="26470"/>
                    <a:pt x="65219" y="26469"/>
                    <a:pt x="65220" y="26467"/>
                  </a:cubicBezTo>
                  <a:close/>
                  <a:moveTo>
                    <a:pt x="67449" y="26636"/>
                  </a:moveTo>
                  <a:cubicBezTo>
                    <a:pt x="67449" y="26636"/>
                    <a:pt x="67448" y="26637"/>
                    <a:pt x="67447" y="26637"/>
                  </a:cubicBezTo>
                  <a:cubicBezTo>
                    <a:pt x="67448" y="26637"/>
                    <a:pt x="67449" y="26636"/>
                    <a:pt x="67449" y="26636"/>
                  </a:cubicBezTo>
                  <a:close/>
                  <a:moveTo>
                    <a:pt x="66414" y="26597"/>
                  </a:moveTo>
                  <a:lnTo>
                    <a:pt x="66414" y="26597"/>
                  </a:lnTo>
                  <a:cubicBezTo>
                    <a:pt x="66405" y="26619"/>
                    <a:pt x="66394" y="26642"/>
                    <a:pt x="66385" y="26662"/>
                  </a:cubicBezTo>
                  <a:cubicBezTo>
                    <a:pt x="66381" y="26655"/>
                    <a:pt x="66380" y="26647"/>
                    <a:pt x="66378" y="26640"/>
                  </a:cubicBezTo>
                  <a:cubicBezTo>
                    <a:pt x="66391" y="26627"/>
                    <a:pt x="66401" y="26610"/>
                    <a:pt x="66414" y="26597"/>
                  </a:cubicBezTo>
                  <a:close/>
                  <a:moveTo>
                    <a:pt x="69375" y="26719"/>
                  </a:moveTo>
                  <a:lnTo>
                    <a:pt x="69375" y="26719"/>
                  </a:lnTo>
                  <a:cubicBezTo>
                    <a:pt x="69374" y="26721"/>
                    <a:pt x="69372" y="26722"/>
                    <a:pt x="69371" y="26723"/>
                  </a:cubicBezTo>
                  <a:cubicBezTo>
                    <a:pt x="69372" y="26722"/>
                    <a:pt x="69374" y="26721"/>
                    <a:pt x="69375" y="26719"/>
                  </a:cubicBezTo>
                  <a:close/>
                  <a:moveTo>
                    <a:pt x="65958" y="26728"/>
                  </a:moveTo>
                  <a:lnTo>
                    <a:pt x="65958" y="26728"/>
                  </a:lnTo>
                  <a:cubicBezTo>
                    <a:pt x="65950" y="26749"/>
                    <a:pt x="65940" y="26772"/>
                    <a:pt x="65928" y="26797"/>
                  </a:cubicBezTo>
                  <a:cubicBezTo>
                    <a:pt x="65921" y="26792"/>
                    <a:pt x="65914" y="26791"/>
                    <a:pt x="65907" y="26789"/>
                  </a:cubicBezTo>
                  <a:cubicBezTo>
                    <a:pt x="65922" y="26768"/>
                    <a:pt x="65941" y="26746"/>
                    <a:pt x="65958" y="26728"/>
                  </a:cubicBezTo>
                  <a:close/>
                  <a:moveTo>
                    <a:pt x="66291" y="26693"/>
                  </a:moveTo>
                  <a:lnTo>
                    <a:pt x="66291" y="26693"/>
                  </a:lnTo>
                  <a:cubicBezTo>
                    <a:pt x="66308" y="26718"/>
                    <a:pt x="66327" y="26739"/>
                    <a:pt x="66344" y="26762"/>
                  </a:cubicBezTo>
                  <a:cubicBezTo>
                    <a:pt x="66338" y="26772"/>
                    <a:pt x="66335" y="26786"/>
                    <a:pt x="66329" y="26799"/>
                  </a:cubicBezTo>
                  <a:cubicBezTo>
                    <a:pt x="66315" y="26764"/>
                    <a:pt x="66302" y="26732"/>
                    <a:pt x="66291" y="26693"/>
                  </a:cubicBezTo>
                  <a:close/>
                  <a:moveTo>
                    <a:pt x="68918" y="26859"/>
                  </a:moveTo>
                  <a:lnTo>
                    <a:pt x="68918" y="26859"/>
                  </a:lnTo>
                  <a:cubicBezTo>
                    <a:pt x="68917" y="26860"/>
                    <a:pt x="68916" y="26861"/>
                    <a:pt x="68915" y="26862"/>
                  </a:cubicBezTo>
                  <a:cubicBezTo>
                    <a:pt x="68916" y="26861"/>
                    <a:pt x="68917" y="26860"/>
                    <a:pt x="68918" y="26859"/>
                  </a:cubicBezTo>
                  <a:close/>
                  <a:moveTo>
                    <a:pt x="66365" y="26858"/>
                  </a:moveTo>
                  <a:lnTo>
                    <a:pt x="66365" y="26858"/>
                  </a:lnTo>
                  <a:cubicBezTo>
                    <a:pt x="66364" y="26865"/>
                    <a:pt x="66362" y="26870"/>
                    <a:pt x="66362" y="26875"/>
                  </a:cubicBezTo>
                  <a:cubicBezTo>
                    <a:pt x="66359" y="26871"/>
                    <a:pt x="66358" y="26870"/>
                    <a:pt x="66357" y="26868"/>
                  </a:cubicBezTo>
                  <a:lnTo>
                    <a:pt x="66365" y="26858"/>
                  </a:lnTo>
                  <a:close/>
                  <a:moveTo>
                    <a:pt x="66935" y="27027"/>
                  </a:moveTo>
                  <a:cubicBezTo>
                    <a:pt x="66936" y="27027"/>
                    <a:pt x="66936" y="27028"/>
                    <a:pt x="66937" y="27029"/>
                  </a:cubicBezTo>
                  <a:cubicBezTo>
                    <a:pt x="66937" y="27028"/>
                    <a:pt x="66936" y="27028"/>
                    <a:pt x="66935" y="27027"/>
                  </a:cubicBezTo>
                  <a:close/>
                  <a:moveTo>
                    <a:pt x="66930" y="27022"/>
                  </a:moveTo>
                  <a:cubicBezTo>
                    <a:pt x="66926" y="27027"/>
                    <a:pt x="66923" y="27033"/>
                    <a:pt x="66923" y="27036"/>
                  </a:cubicBezTo>
                  <a:cubicBezTo>
                    <a:pt x="66924" y="27033"/>
                    <a:pt x="66928" y="27029"/>
                    <a:pt x="66930" y="27022"/>
                  </a:cubicBezTo>
                  <a:close/>
                  <a:moveTo>
                    <a:pt x="67912" y="26937"/>
                  </a:moveTo>
                  <a:lnTo>
                    <a:pt x="67857" y="27062"/>
                  </a:lnTo>
                  <a:cubicBezTo>
                    <a:pt x="67854" y="27047"/>
                    <a:pt x="67850" y="27034"/>
                    <a:pt x="67846" y="27020"/>
                  </a:cubicBezTo>
                  <a:cubicBezTo>
                    <a:pt x="67867" y="26993"/>
                    <a:pt x="67889" y="26964"/>
                    <a:pt x="67912" y="26937"/>
                  </a:cubicBezTo>
                  <a:close/>
                  <a:moveTo>
                    <a:pt x="67000" y="26940"/>
                  </a:moveTo>
                  <a:lnTo>
                    <a:pt x="66946" y="27069"/>
                  </a:lnTo>
                  <a:cubicBezTo>
                    <a:pt x="66918" y="27062"/>
                    <a:pt x="66894" y="27054"/>
                    <a:pt x="66867" y="27047"/>
                  </a:cubicBezTo>
                  <a:cubicBezTo>
                    <a:pt x="66865" y="27033"/>
                    <a:pt x="66864" y="27019"/>
                    <a:pt x="66862" y="27005"/>
                  </a:cubicBezTo>
                  <a:lnTo>
                    <a:pt x="66862" y="27005"/>
                  </a:lnTo>
                  <a:cubicBezTo>
                    <a:pt x="66863" y="27008"/>
                    <a:pt x="66864" y="27011"/>
                    <a:pt x="66865" y="27014"/>
                  </a:cubicBezTo>
                  <a:cubicBezTo>
                    <a:pt x="66871" y="27005"/>
                    <a:pt x="66876" y="26994"/>
                    <a:pt x="66880" y="26983"/>
                  </a:cubicBezTo>
                  <a:lnTo>
                    <a:pt x="66880" y="26983"/>
                  </a:lnTo>
                  <a:cubicBezTo>
                    <a:pt x="66897" y="26996"/>
                    <a:pt x="66913" y="27010"/>
                    <a:pt x="66930" y="27022"/>
                  </a:cubicBezTo>
                  <a:cubicBezTo>
                    <a:pt x="66932" y="27024"/>
                    <a:pt x="66934" y="27026"/>
                    <a:pt x="66935" y="27027"/>
                  </a:cubicBezTo>
                  <a:lnTo>
                    <a:pt x="66935" y="27027"/>
                  </a:lnTo>
                  <a:cubicBezTo>
                    <a:pt x="66934" y="27025"/>
                    <a:pt x="66933" y="27023"/>
                    <a:pt x="66933" y="27022"/>
                  </a:cubicBezTo>
                  <a:cubicBezTo>
                    <a:pt x="66954" y="26993"/>
                    <a:pt x="66979" y="26964"/>
                    <a:pt x="67000" y="26940"/>
                  </a:cubicBezTo>
                  <a:close/>
                  <a:moveTo>
                    <a:pt x="68449" y="27044"/>
                  </a:moveTo>
                  <a:lnTo>
                    <a:pt x="68449" y="27044"/>
                  </a:lnTo>
                  <a:cubicBezTo>
                    <a:pt x="68443" y="27077"/>
                    <a:pt x="68438" y="27106"/>
                    <a:pt x="68428" y="27129"/>
                  </a:cubicBezTo>
                  <a:cubicBezTo>
                    <a:pt x="68428" y="27129"/>
                    <a:pt x="68427" y="27130"/>
                    <a:pt x="68427" y="27130"/>
                  </a:cubicBezTo>
                  <a:lnTo>
                    <a:pt x="68427" y="27130"/>
                  </a:lnTo>
                  <a:cubicBezTo>
                    <a:pt x="68422" y="27119"/>
                    <a:pt x="68420" y="27107"/>
                    <a:pt x="68415" y="27095"/>
                  </a:cubicBezTo>
                  <a:cubicBezTo>
                    <a:pt x="68428" y="27080"/>
                    <a:pt x="68438" y="27065"/>
                    <a:pt x="68449" y="27044"/>
                  </a:cubicBezTo>
                  <a:close/>
                  <a:moveTo>
                    <a:pt x="67790" y="27169"/>
                  </a:moveTo>
                  <a:lnTo>
                    <a:pt x="67790" y="27169"/>
                  </a:lnTo>
                  <a:cubicBezTo>
                    <a:pt x="67797" y="27176"/>
                    <a:pt x="67800" y="27183"/>
                    <a:pt x="67807" y="27192"/>
                  </a:cubicBezTo>
                  <a:cubicBezTo>
                    <a:pt x="67806" y="27195"/>
                    <a:pt x="67804" y="27199"/>
                    <a:pt x="67803" y="27205"/>
                  </a:cubicBezTo>
                  <a:cubicBezTo>
                    <a:pt x="67797" y="27192"/>
                    <a:pt x="67793" y="27181"/>
                    <a:pt x="67790" y="27169"/>
                  </a:cubicBezTo>
                  <a:close/>
                  <a:moveTo>
                    <a:pt x="70006" y="27205"/>
                  </a:moveTo>
                  <a:cubicBezTo>
                    <a:pt x="70004" y="27207"/>
                    <a:pt x="70003" y="27208"/>
                    <a:pt x="70001" y="27209"/>
                  </a:cubicBezTo>
                  <a:cubicBezTo>
                    <a:pt x="70003" y="27208"/>
                    <a:pt x="70004" y="27207"/>
                    <a:pt x="70006" y="27205"/>
                  </a:cubicBezTo>
                  <a:close/>
                  <a:moveTo>
                    <a:pt x="67833" y="27222"/>
                  </a:moveTo>
                  <a:cubicBezTo>
                    <a:pt x="67840" y="27229"/>
                    <a:pt x="67844" y="27238"/>
                    <a:pt x="67853" y="27245"/>
                  </a:cubicBezTo>
                  <a:cubicBezTo>
                    <a:pt x="67850" y="27267"/>
                    <a:pt x="67847" y="27287"/>
                    <a:pt x="67841" y="27308"/>
                  </a:cubicBezTo>
                  <a:cubicBezTo>
                    <a:pt x="67830" y="27284"/>
                    <a:pt x="67820" y="27258"/>
                    <a:pt x="67811" y="27229"/>
                  </a:cubicBezTo>
                  <a:cubicBezTo>
                    <a:pt x="67819" y="27229"/>
                    <a:pt x="67827" y="27228"/>
                    <a:pt x="67833" y="27222"/>
                  </a:cubicBezTo>
                  <a:close/>
                  <a:moveTo>
                    <a:pt x="68356" y="27305"/>
                  </a:moveTo>
                  <a:lnTo>
                    <a:pt x="68356" y="27305"/>
                  </a:lnTo>
                  <a:cubicBezTo>
                    <a:pt x="68359" y="27308"/>
                    <a:pt x="68363" y="27312"/>
                    <a:pt x="68366" y="27312"/>
                  </a:cubicBezTo>
                  <a:cubicBezTo>
                    <a:pt x="68365" y="27317"/>
                    <a:pt x="68363" y="27320"/>
                    <a:pt x="68362" y="27323"/>
                  </a:cubicBezTo>
                  <a:cubicBezTo>
                    <a:pt x="68362" y="27324"/>
                    <a:pt x="68359" y="27328"/>
                    <a:pt x="68359" y="27330"/>
                  </a:cubicBezTo>
                  <a:cubicBezTo>
                    <a:pt x="68357" y="27323"/>
                    <a:pt x="68356" y="27314"/>
                    <a:pt x="68356" y="27305"/>
                  </a:cubicBezTo>
                  <a:close/>
                  <a:moveTo>
                    <a:pt x="69372" y="27285"/>
                  </a:moveTo>
                  <a:lnTo>
                    <a:pt x="69372" y="27285"/>
                  </a:lnTo>
                  <a:cubicBezTo>
                    <a:pt x="69362" y="27307"/>
                    <a:pt x="69352" y="27331"/>
                    <a:pt x="69343" y="27353"/>
                  </a:cubicBezTo>
                  <a:cubicBezTo>
                    <a:pt x="69339" y="27345"/>
                    <a:pt x="69336" y="27338"/>
                    <a:pt x="69336" y="27331"/>
                  </a:cubicBezTo>
                  <a:cubicBezTo>
                    <a:pt x="69346" y="27315"/>
                    <a:pt x="69358" y="27300"/>
                    <a:pt x="69372" y="27285"/>
                  </a:cubicBezTo>
                  <a:close/>
                  <a:moveTo>
                    <a:pt x="70599" y="27422"/>
                  </a:moveTo>
                  <a:lnTo>
                    <a:pt x="70599" y="27422"/>
                  </a:lnTo>
                  <a:cubicBezTo>
                    <a:pt x="70598" y="27423"/>
                    <a:pt x="70597" y="27423"/>
                    <a:pt x="70596" y="27424"/>
                  </a:cubicBezTo>
                  <a:cubicBezTo>
                    <a:pt x="70597" y="27423"/>
                    <a:pt x="70598" y="27423"/>
                    <a:pt x="70599" y="27422"/>
                  </a:cubicBezTo>
                  <a:close/>
                  <a:moveTo>
                    <a:pt x="69250" y="27387"/>
                  </a:moveTo>
                  <a:lnTo>
                    <a:pt x="69250" y="27387"/>
                  </a:lnTo>
                  <a:cubicBezTo>
                    <a:pt x="69266" y="27408"/>
                    <a:pt x="69282" y="27431"/>
                    <a:pt x="69300" y="27451"/>
                  </a:cubicBezTo>
                  <a:cubicBezTo>
                    <a:pt x="69295" y="27464"/>
                    <a:pt x="69290" y="27477"/>
                    <a:pt x="69286" y="27487"/>
                  </a:cubicBezTo>
                  <a:cubicBezTo>
                    <a:pt x="69273" y="27456"/>
                    <a:pt x="69260" y="27423"/>
                    <a:pt x="69250" y="27387"/>
                  </a:cubicBezTo>
                  <a:close/>
                  <a:moveTo>
                    <a:pt x="68915" y="27423"/>
                  </a:moveTo>
                  <a:cubicBezTo>
                    <a:pt x="68896" y="27466"/>
                    <a:pt x="68879" y="27509"/>
                    <a:pt x="68859" y="27552"/>
                  </a:cubicBezTo>
                  <a:cubicBezTo>
                    <a:pt x="68853" y="27537"/>
                    <a:pt x="68850" y="27523"/>
                    <a:pt x="68845" y="27509"/>
                  </a:cubicBezTo>
                  <a:cubicBezTo>
                    <a:pt x="68868" y="27477"/>
                    <a:pt x="68892" y="27449"/>
                    <a:pt x="68915" y="27423"/>
                  </a:cubicBezTo>
                  <a:close/>
                  <a:moveTo>
                    <a:pt x="69322" y="27546"/>
                  </a:moveTo>
                  <a:lnTo>
                    <a:pt x="69322" y="27546"/>
                  </a:lnTo>
                  <a:cubicBezTo>
                    <a:pt x="69319" y="27553"/>
                    <a:pt x="69318" y="27560"/>
                    <a:pt x="69318" y="27568"/>
                  </a:cubicBezTo>
                  <a:lnTo>
                    <a:pt x="69312" y="27558"/>
                  </a:lnTo>
                  <a:cubicBezTo>
                    <a:pt x="69313" y="27552"/>
                    <a:pt x="69318" y="27552"/>
                    <a:pt x="69322" y="27546"/>
                  </a:cubicBezTo>
                  <a:close/>
                  <a:moveTo>
                    <a:pt x="69866" y="27867"/>
                  </a:moveTo>
                  <a:lnTo>
                    <a:pt x="69866" y="27867"/>
                  </a:lnTo>
                  <a:cubicBezTo>
                    <a:pt x="69865" y="27868"/>
                    <a:pt x="69864" y="27869"/>
                    <a:pt x="69864" y="27870"/>
                  </a:cubicBezTo>
                  <a:cubicBezTo>
                    <a:pt x="69864" y="27869"/>
                    <a:pt x="69865" y="27868"/>
                    <a:pt x="69866" y="27867"/>
                  </a:cubicBezTo>
                  <a:close/>
                  <a:moveTo>
                    <a:pt x="71757" y="27904"/>
                  </a:moveTo>
                  <a:cubicBezTo>
                    <a:pt x="71756" y="27906"/>
                    <a:pt x="71754" y="27907"/>
                    <a:pt x="71753" y="27909"/>
                  </a:cubicBezTo>
                  <a:cubicBezTo>
                    <a:pt x="71754" y="27907"/>
                    <a:pt x="71756" y="27906"/>
                    <a:pt x="71757" y="27904"/>
                  </a:cubicBezTo>
                  <a:close/>
                  <a:moveTo>
                    <a:pt x="69945" y="28029"/>
                  </a:moveTo>
                  <a:cubicBezTo>
                    <a:pt x="69945" y="28032"/>
                    <a:pt x="69943" y="28033"/>
                    <a:pt x="69943" y="28036"/>
                  </a:cubicBezTo>
                  <a:cubicBezTo>
                    <a:pt x="69941" y="28036"/>
                    <a:pt x="69941" y="28036"/>
                    <a:pt x="69940" y="28033"/>
                  </a:cubicBezTo>
                  <a:cubicBezTo>
                    <a:pt x="69943" y="28032"/>
                    <a:pt x="69945" y="28031"/>
                    <a:pt x="69945" y="28029"/>
                  </a:cubicBezTo>
                  <a:close/>
                  <a:moveTo>
                    <a:pt x="71069" y="28424"/>
                  </a:moveTo>
                  <a:lnTo>
                    <a:pt x="71068" y="28426"/>
                  </a:lnTo>
                  <a:cubicBezTo>
                    <a:pt x="71068" y="28426"/>
                    <a:pt x="71069" y="28425"/>
                    <a:pt x="71069" y="28424"/>
                  </a:cubicBezTo>
                  <a:close/>
                  <a:moveTo>
                    <a:pt x="71616" y="28567"/>
                  </a:moveTo>
                  <a:cubicBezTo>
                    <a:pt x="71615" y="28568"/>
                    <a:pt x="71614" y="28569"/>
                    <a:pt x="71614" y="28569"/>
                  </a:cubicBezTo>
                  <a:cubicBezTo>
                    <a:pt x="71614" y="28569"/>
                    <a:pt x="71615" y="28568"/>
                    <a:pt x="71616" y="28567"/>
                  </a:cubicBezTo>
                  <a:close/>
                  <a:moveTo>
                    <a:pt x="71101" y="28588"/>
                  </a:moveTo>
                  <a:lnTo>
                    <a:pt x="71101" y="28588"/>
                  </a:lnTo>
                  <a:cubicBezTo>
                    <a:pt x="71099" y="28595"/>
                    <a:pt x="71096" y="28598"/>
                    <a:pt x="71095" y="28605"/>
                  </a:cubicBezTo>
                  <a:cubicBezTo>
                    <a:pt x="71093" y="28604"/>
                    <a:pt x="71089" y="28602"/>
                    <a:pt x="71088" y="28600"/>
                  </a:cubicBezTo>
                  <a:cubicBezTo>
                    <a:pt x="71089" y="28597"/>
                    <a:pt x="71095" y="28592"/>
                    <a:pt x="71101" y="28588"/>
                  </a:cubicBezTo>
                  <a:close/>
                  <a:moveTo>
                    <a:pt x="72343" y="28626"/>
                  </a:moveTo>
                  <a:cubicBezTo>
                    <a:pt x="72342" y="28627"/>
                    <a:pt x="72341" y="28627"/>
                    <a:pt x="72340" y="28628"/>
                  </a:cubicBezTo>
                  <a:cubicBezTo>
                    <a:pt x="72341" y="28627"/>
                    <a:pt x="72342" y="28627"/>
                    <a:pt x="72343" y="28626"/>
                  </a:cubicBezTo>
                  <a:close/>
                  <a:moveTo>
                    <a:pt x="71677" y="28726"/>
                  </a:moveTo>
                  <a:cubicBezTo>
                    <a:pt x="71677" y="28727"/>
                    <a:pt x="71677" y="28729"/>
                    <a:pt x="71675" y="28731"/>
                  </a:cubicBezTo>
                  <a:cubicBezTo>
                    <a:pt x="71675" y="28739"/>
                    <a:pt x="71674" y="28748"/>
                    <a:pt x="71671" y="28757"/>
                  </a:cubicBezTo>
                  <a:lnTo>
                    <a:pt x="71671" y="28757"/>
                  </a:lnTo>
                  <a:cubicBezTo>
                    <a:pt x="71669" y="28754"/>
                    <a:pt x="71668" y="28752"/>
                    <a:pt x="71667" y="28749"/>
                  </a:cubicBezTo>
                  <a:cubicBezTo>
                    <a:pt x="71664" y="28747"/>
                    <a:pt x="71664" y="28743"/>
                    <a:pt x="71662" y="28741"/>
                  </a:cubicBezTo>
                  <a:cubicBezTo>
                    <a:pt x="71668" y="28736"/>
                    <a:pt x="71674" y="28733"/>
                    <a:pt x="71677" y="28726"/>
                  </a:cubicBezTo>
                  <a:close/>
                  <a:moveTo>
                    <a:pt x="72860" y="28921"/>
                  </a:moveTo>
                  <a:cubicBezTo>
                    <a:pt x="72859" y="28922"/>
                    <a:pt x="72859" y="28923"/>
                    <a:pt x="72858" y="28923"/>
                  </a:cubicBezTo>
                  <a:cubicBezTo>
                    <a:pt x="72859" y="28923"/>
                    <a:pt x="72859" y="28922"/>
                    <a:pt x="72860" y="28921"/>
                  </a:cubicBezTo>
                  <a:close/>
                  <a:moveTo>
                    <a:pt x="73432" y="28921"/>
                  </a:moveTo>
                  <a:cubicBezTo>
                    <a:pt x="73430" y="28923"/>
                    <a:pt x="73428" y="28925"/>
                    <a:pt x="73427" y="28926"/>
                  </a:cubicBezTo>
                  <a:cubicBezTo>
                    <a:pt x="73429" y="28925"/>
                    <a:pt x="73430" y="28923"/>
                    <a:pt x="73432" y="28921"/>
                  </a:cubicBezTo>
                  <a:close/>
                  <a:moveTo>
                    <a:pt x="71589" y="28696"/>
                  </a:moveTo>
                  <a:cubicBezTo>
                    <a:pt x="71601" y="28703"/>
                    <a:pt x="71611" y="28711"/>
                    <a:pt x="71622" y="28720"/>
                  </a:cubicBezTo>
                  <a:cubicBezTo>
                    <a:pt x="71619" y="28729"/>
                    <a:pt x="71617" y="28740"/>
                    <a:pt x="71611" y="28750"/>
                  </a:cubicBezTo>
                  <a:cubicBezTo>
                    <a:pt x="71617" y="28754"/>
                    <a:pt x="71622" y="28756"/>
                    <a:pt x="71629" y="28756"/>
                  </a:cubicBezTo>
                  <a:cubicBezTo>
                    <a:pt x="71638" y="28756"/>
                    <a:pt x="71648" y="28750"/>
                    <a:pt x="71658" y="28746"/>
                  </a:cubicBezTo>
                  <a:cubicBezTo>
                    <a:pt x="71660" y="28749"/>
                    <a:pt x="71662" y="28750"/>
                    <a:pt x="71665" y="28753"/>
                  </a:cubicBezTo>
                  <a:cubicBezTo>
                    <a:pt x="71666" y="28755"/>
                    <a:pt x="71668" y="28756"/>
                    <a:pt x="71670" y="28758"/>
                  </a:cubicBezTo>
                  <a:lnTo>
                    <a:pt x="71670" y="28758"/>
                  </a:lnTo>
                  <a:cubicBezTo>
                    <a:pt x="71670" y="28759"/>
                    <a:pt x="71670" y="28759"/>
                    <a:pt x="71670" y="28760"/>
                  </a:cubicBezTo>
                  <a:cubicBezTo>
                    <a:pt x="71662" y="28825"/>
                    <a:pt x="71647" y="28885"/>
                    <a:pt x="71631" y="28943"/>
                  </a:cubicBezTo>
                  <a:cubicBezTo>
                    <a:pt x="71612" y="28863"/>
                    <a:pt x="71598" y="28779"/>
                    <a:pt x="71589" y="28696"/>
                  </a:cubicBezTo>
                  <a:close/>
                  <a:moveTo>
                    <a:pt x="72317" y="29179"/>
                  </a:moveTo>
                  <a:cubicBezTo>
                    <a:pt x="72300" y="29216"/>
                    <a:pt x="72284" y="29253"/>
                    <a:pt x="72267" y="29292"/>
                  </a:cubicBezTo>
                  <a:lnTo>
                    <a:pt x="72256" y="29254"/>
                  </a:lnTo>
                  <a:cubicBezTo>
                    <a:pt x="72276" y="29226"/>
                    <a:pt x="72296" y="29200"/>
                    <a:pt x="72317" y="29179"/>
                  </a:cubicBezTo>
                  <a:close/>
                  <a:moveTo>
                    <a:pt x="72616" y="29160"/>
                  </a:moveTo>
                  <a:lnTo>
                    <a:pt x="72616" y="29160"/>
                  </a:lnTo>
                  <a:cubicBezTo>
                    <a:pt x="72617" y="29164"/>
                    <a:pt x="72621" y="29166"/>
                    <a:pt x="72623" y="29167"/>
                  </a:cubicBezTo>
                  <a:cubicBezTo>
                    <a:pt x="72681" y="29238"/>
                    <a:pt x="72737" y="29312"/>
                    <a:pt x="72797" y="29382"/>
                  </a:cubicBezTo>
                  <a:lnTo>
                    <a:pt x="72797" y="29382"/>
                  </a:lnTo>
                  <a:cubicBezTo>
                    <a:pt x="72797" y="29383"/>
                    <a:pt x="72796" y="29384"/>
                    <a:pt x="72796" y="29385"/>
                  </a:cubicBezTo>
                  <a:cubicBezTo>
                    <a:pt x="72786" y="29421"/>
                    <a:pt x="72773" y="29464"/>
                    <a:pt x="72759" y="29504"/>
                  </a:cubicBezTo>
                  <a:cubicBezTo>
                    <a:pt x="72716" y="29406"/>
                    <a:pt x="72670" y="29310"/>
                    <a:pt x="72631" y="29201"/>
                  </a:cubicBezTo>
                  <a:cubicBezTo>
                    <a:pt x="72631" y="29201"/>
                    <a:pt x="72630" y="29201"/>
                    <a:pt x="72630" y="29200"/>
                  </a:cubicBezTo>
                  <a:cubicBezTo>
                    <a:pt x="72627" y="29191"/>
                    <a:pt x="72623" y="29180"/>
                    <a:pt x="72620" y="29171"/>
                  </a:cubicBezTo>
                  <a:cubicBezTo>
                    <a:pt x="72620" y="29167"/>
                    <a:pt x="72617" y="29164"/>
                    <a:pt x="72616" y="29160"/>
                  </a:cubicBezTo>
                  <a:close/>
                  <a:moveTo>
                    <a:pt x="72835" y="29469"/>
                  </a:moveTo>
                  <a:lnTo>
                    <a:pt x="72835" y="29469"/>
                  </a:lnTo>
                  <a:cubicBezTo>
                    <a:pt x="72828" y="29491"/>
                    <a:pt x="72816" y="29510"/>
                    <a:pt x="72808" y="29531"/>
                  </a:cubicBezTo>
                  <a:cubicBezTo>
                    <a:pt x="72805" y="29524"/>
                    <a:pt x="72802" y="29520"/>
                    <a:pt x="72800" y="29512"/>
                  </a:cubicBezTo>
                  <a:cubicBezTo>
                    <a:pt x="72812" y="29498"/>
                    <a:pt x="72822" y="29481"/>
                    <a:pt x="72835" y="29469"/>
                  </a:cubicBezTo>
                  <a:close/>
                  <a:moveTo>
                    <a:pt x="72757" y="29545"/>
                  </a:moveTo>
                  <a:cubicBezTo>
                    <a:pt x="72762" y="29545"/>
                    <a:pt x="72763" y="29548"/>
                    <a:pt x="72763" y="29550"/>
                  </a:cubicBezTo>
                  <a:cubicBezTo>
                    <a:pt x="72763" y="29551"/>
                    <a:pt x="72760" y="29555"/>
                    <a:pt x="72759" y="29557"/>
                  </a:cubicBezTo>
                  <a:cubicBezTo>
                    <a:pt x="72759" y="29553"/>
                    <a:pt x="72757" y="29550"/>
                    <a:pt x="72757" y="29545"/>
                  </a:cubicBezTo>
                  <a:close/>
                  <a:moveTo>
                    <a:pt x="73368" y="29488"/>
                  </a:moveTo>
                  <a:cubicBezTo>
                    <a:pt x="73350" y="29530"/>
                    <a:pt x="73332" y="29574"/>
                    <a:pt x="73315" y="29617"/>
                  </a:cubicBezTo>
                  <a:lnTo>
                    <a:pt x="73315" y="29617"/>
                  </a:lnTo>
                  <a:cubicBezTo>
                    <a:pt x="73306" y="29606"/>
                    <a:pt x="73298" y="29596"/>
                    <a:pt x="73290" y="29586"/>
                  </a:cubicBezTo>
                  <a:lnTo>
                    <a:pt x="73290" y="29586"/>
                  </a:lnTo>
                  <a:cubicBezTo>
                    <a:pt x="73290" y="29586"/>
                    <a:pt x="73289" y="29587"/>
                    <a:pt x="73289" y="29587"/>
                  </a:cubicBezTo>
                  <a:cubicBezTo>
                    <a:pt x="73289" y="29587"/>
                    <a:pt x="73290" y="29586"/>
                    <a:pt x="73290" y="29586"/>
                  </a:cubicBezTo>
                  <a:lnTo>
                    <a:pt x="73290" y="29586"/>
                  </a:lnTo>
                  <a:cubicBezTo>
                    <a:pt x="73290" y="29586"/>
                    <a:pt x="73290" y="29586"/>
                    <a:pt x="73290" y="29586"/>
                  </a:cubicBezTo>
                  <a:lnTo>
                    <a:pt x="73290" y="29586"/>
                  </a:lnTo>
                  <a:cubicBezTo>
                    <a:pt x="73315" y="29551"/>
                    <a:pt x="73340" y="29518"/>
                    <a:pt x="73368" y="29488"/>
                  </a:cubicBezTo>
                  <a:close/>
                  <a:moveTo>
                    <a:pt x="72769" y="29551"/>
                  </a:moveTo>
                  <a:cubicBezTo>
                    <a:pt x="72776" y="29557"/>
                    <a:pt x="72783" y="29564"/>
                    <a:pt x="72792" y="29570"/>
                  </a:cubicBezTo>
                  <a:cubicBezTo>
                    <a:pt x="72785" y="29587"/>
                    <a:pt x="72779" y="29603"/>
                    <a:pt x="72770" y="29620"/>
                  </a:cubicBezTo>
                  <a:cubicBezTo>
                    <a:pt x="72766" y="29600"/>
                    <a:pt x="72763" y="29580"/>
                    <a:pt x="72762" y="29558"/>
                  </a:cubicBezTo>
                  <a:lnTo>
                    <a:pt x="72769" y="29551"/>
                  </a:lnTo>
                  <a:close/>
                  <a:moveTo>
                    <a:pt x="74441" y="29763"/>
                  </a:moveTo>
                  <a:cubicBezTo>
                    <a:pt x="74440" y="29763"/>
                    <a:pt x="74440" y="29763"/>
                    <a:pt x="74440" y="29763"/>
                  </a:cubicBezTo>
                  <a:cubicBezTo>
                    <a:pt x="74440" y="29763"/>
                    <a:pt x="74440" y="29763"/>
                    <a:pt x="74441" y="29763"/>
                  </a:cubicBezTo>
                  <a:close/>
                  <a:moveTo>
                    <a:pt x="73352" y="29729"/>
                  </a:moveTo>
                  <a:lnTo>
                    <a:pt x="73352" y="29729"/>
                  </a:lnTo>
                  <a:cubicBezTo>
                    <a:pt x="73347" y="29765"/>
                    <a:pt x="73339" y="29801"/>
                    <a:pt x="73331" y="29835"/>
                  </a:cubicBezTo>
                  <a:cubicBezTo>
                    <a:pt x="73322" y="29811"/>
                    <a:pt x="73311" y="29785"/>
                    <a:pt x="73301" y="29759"/>
                  </a:cubicBezTo>
                  <a:cubicBezTo>
                    <a:pt x="73321" y="29759"/>
                    <a:pt x="73338" y="29746"/>
                    <a:pt x="73352" y="29729"/>
                  </a:cubicBezTo>
                  <a:close/>
                  <a:moveTo>
                    <a:pt x="73279" y="29835"/>
                  </a:moveTo>
                  <a:lnTo>
                    <a:pt x="73326" y="29872"/>
                  </a:lnTo>
                  <a:cubicBezTo>
                    <a:pt x="73321" y="29894"/>
                    <a:pt x="73316" y="29918"/>
                    <a:pt x="73309" y="29940"/>
                  </a:cubicBezTo>
                  <a:cubicBezTo>
                    <a:pt x="73304" y="29937"/>
                    <a:pt x="73298" y="29932"/>
                    <a:pt x="73293" y="29932"/>
                  </a:cubicBezTo>
                  <a:cubicBezTo>
                    <a:pt x="73288" y="29899"/>
                    <a:pt x="73281" y="29868"/>
                    <a:pt x="73279" y="29835"/>
                  </a:cubicBezTo>
                  <a:close/>
                  <a:moveTo>
                    <a:pt x="73910" y="30147"/>
                  </a:moveTo>
                  <a:lnTo>
                    <a:pt x="73910" y="30147"/>
                  </a:lnTo>
                  <a:cubicBezTo>
                    <a:pt x="73907" y="30153"/>
                    <a:pt x="73907" y="30155"/>
                    <a:pt x="73905" y="30160"/>
                  </a:cubicBezTo>
                  <a:lnTo>
                    <a:pt x="73904" y="30162"/>
                  </a:lnTo>
                  <a:cubicBezTo>
                    <a:pt x="73904" y="30159"/>
                    <a:pt x="73903" y="30155"/>
                    <a:pt x="73903" y="30153"/>
                  </a:cubicBezTo>
                  <a:cubicBezTo>
                    <a:pt x="73904" y="30152"/>
                    <a:pt x="73905" y="30150"/>
                    <a:pt x="73910" y="30147"/>
                  </a:cubicBezTo>
                  <a:close/>
                  <a:moveTo>
                    <a:pt x="74419" y="30229"/>
                  </a:moveTo>
                  <a:lnTo>
                    <a:pt x="74419" y="30229"/>
                  </a:lnTo>
                  <a:cubicBezTo>
                    <a:pt x="74411" y="30246"/>
                    <a:pt x="74404" y="30265"/>
                    <a:pt x="74397" y="30281"/>
                  </a:cubicBezTo>
                  <a:cubicBezTo>
                    <a:pt x="74396" y="30274"/>
                    <a:pt x="74391" y="30269"/>
                    <a:pt x="74390" y="30262"/>
                  </a:cubicBezTo>
                  <a:cubicBezTo>
                    <a:pt x="74399" y="30253"/>
                    <a:pt x="74410" y="30241"/>
                    <a:pt x="74419" y="30229"/>
                  </a:cubicBezTo>
                  <a:close/>
                  <a:moveTo>
                    <a:pt x="74814" y="30325"/>
                  </a:moveTo>
                  <a:cubicBezTo>
                    <a:pt x="74813" y="30327"/>
                    <a:pt x="74811" y="30329"/>
                    <a:pt x="74810" y="30331"/>
                  </a:cubicBezTo>
                  <a:cubicBezTo>
                    <a:pt x="74811" y="30329"/>
                    <a:pt x="74813" y="30327"/>
                    <a:pt x="74814" y="30325"/>
                  </a:cubicBezTo>
                  <a:close/>
                  <a:moveTo>
                    <a:pt x="74863" y="30454"/>
                  </a:moveTo>
                  <a:cubicBezTo>
                    <a:pt x="74859" y="30484"/>
                    <a:pt x="74854" y="30516"/>
                    <a:pt x="74847" y="30544"/>
                  </a:cubicBezTo>
                  <a:cubicBezTo>
                    <a:pt x="74837" y="30520"/>
                    <a:pt x="74827" y="30499"/>
                    <a:pt x="74818" y="30476"/>
                  </a:cubicBezTo>
                  <a:lnTo>
                    <a:pt x="74818" y="30476"/>
                  </a:lnTo>
                  <a:cubicBezTo>
                    <a:pt x="74820" y="30476"/>
                    <a:pt x="74821" y="30476"/>
                    <a:pt x="74822" y="30476"/>
                  </a:cubicBezTo>
                  <a:cubicBezTo>
                    <a:pt x="74837" y="30476"/>
                    <a:pt x="74852" y="30467"/>
                    <a:pt x="74863" y="30454"/>
                  </a:cubicBezTo>
                  <a:close/>
                  <a:moveTo>
                    <a:pt x="75287" y="30542"/>
                  </a:moveTo>
                  <a:cubicBezTo>
                    <a:pt x="75297" y="30554"/>
                    <a:pt x="75313" y="30566"/>
                    <a:pt x="75327" y="30575"/>
                  </a:cubicBezTo>
                  <a:cubicBezTo>
                    <a:pt x="75320" y="30596"/>
                    <a:pt x="75313" y="30625"/>
                    <a:pt x="75303" y="30649"/>
                  </a:cubicBezTo>
                  <a:cubicBezTo>
                    <a:pt x="75297" y="30613"/>
                    <a:pt x="75293" y="30579"/>
                    <a:pt x="75287" y="30542"/>
                  </a:cubicBezTo>
                  <a:close/>
                  <a:moveTo>
                    <a:pt x="74797" y="30542"/>
                  </a:moveTo>
                  <a:cubicBezTo>
                    <a:pt x="74813" y="30554"/>
                    <a:pt x="74826" y="30566"/>
                    <a:pt x="74840" y="30576"/>
                  </a:cubicBezTo>
                  <a:cubicBezTo>
                    <a:pt x="74833" y="30602"/>
                    <a:pt x="74827" y="30626"/>
                    <a:pt x="74818" y="30650"/>
                  </a:cubicBezTo>
                  <a:cubicBezTo>
                    <a:pt x="74816" y="30650"/>
                    <a:pt x="74814" y="30649"/>
                    <a:pt x="74813" y="30649"/>
                  </a:cubicBezTo>
                  <a:cubicBezTo>
                    <a:pt x="74806" y="30613"/>
                    <a:pt x="74801" y="30579"/>
                    <a:pt x="74797" y="30542"/>
                  </a:cubicBezTo>
                  <a:close/>
                  <a:moveTo>
                    <a:pt x="75329" y="30640"/>
                  </a:moveTo>
                  <a:cubicBezTo>
                    <a:pt x="75323" y="30656"/>
                    <a:pt x="75314" y="30675"/>
                    <a:pt x="75309" y="30691"/>
                  </a:cubicBezTo>
                  <a:cubicBezTo>
                    <a:pt x="75307" y="30683"/>
                    <a:pt x="75307" y="30678"/>
                    <a:pt x="75306" y="30671"/>
                  </a:cubicBezTo>
                  <a:cubicBezTo>
                    <a:pt x="75313" y="30662"/>
                    <a:pt x="75322" y="30649"/>
                    <a:pt x="75329" y="30640"/>
                  </a:cubicBezTo>
                  <a:close/>
                  <a:moveTo>
                    <a:pt x="76421" y="30801"/>
                  </a:moveTo>
                  <a:cubicBezTo>
                    <a:pt x="76420" y="30802"/>
                    <a:pt x="76419" y="30803"/>
                    <a:pt x="76418" y="30804"/>
                  </a:cubicBezTo>
                  <a:cubicBezTo>
                    <a:pt x="76419" y="30803"/>
                    <a:pt x="76420" y="30802"/>
                    <a:pt x="76421" y="30801"/>
                  </a:cubicBezTo>
                  <a:close/>
                  <a:moveTo>
                    <a:pt x="76072" y="30807"/>
                  </a:moveTo>
                  <a:cubicBezTo>
                    <a:pt x="76071" y="30808"/>
                    <a:pt x="76070" y="30809"/>
                    <a:pt x="76070" y="30810"/>
                  </a:cubicBezTo>
                  <a:cubicBezTo>
                    <a:pt x="76070" y="30809"/>
                    <a:pt x="76071" y="30808"/>
                    <a:pt x="76072" y="30807"/>
                  </a:cubicBezTo>
                  <a:close/>
                  <a:moveTo>
                    <a:pt x="75633" y="30817"/>
                  </a:moveTo>
                  <a:lnTo>
                    <a:pt x="75633" y="30817"/>
                  </a:lnTo>
                  <a:cubicBezTo>
                    <a:pt x="75653" y="30838"/>
                    <a:pt x="75671" y="30861"/>
                    <a:pt x="75688" y="30884"/>
                  </a:cubicBezTo>
                  <a:cubicBezTo>
                    <a:pt x="75686" y="30896"/>
                    <a:pt x="75681" y="30906"/>
                    <a:pt x="75677" y="30920"/>
                  </a:cubicBezTo>
                  <a:cubicBezTo>
                    <a:pt x="75665" y="30884"/>
                    <a:pt x="75648" y="30850"/>
                    <a:pt x="75633" y="30817"/>
                  </a:cubicBezTo>
                  <a:close/>
                  <a:moveTo>
                    <a:pt x="75664" y="30917"/>
                  </a:moveTo>
                  <a:lnTo>
                    <a:pt x="75664" y="30917"/>
                  </a:lnTo>
                  <a:cubicBezTo>
                    <a:pt x="75667" y="30920"/>
                    <a:pt x="75671" y="30924"/>
                    <a:pt x="75676" y="30926"/>
                  </a:cubicBezTo>
                  <a:cubicBezTo>
                    <a:pt x="75674" y="30931"/>
                    <a:pt x="75673" y="30933"/>
                    <a:pt x="75671" y="30937"/>
                  </a:cubicBezTo>
                  <a:cubicBezTo>
                    <a:pt x="75668" y="30931"/>
                    <a:pt x="75667" y="30924"/>
                    <a:pt x="75664" y="30917"/>
                  </a:cubicBezTo>
                  <a:close/>
                  <a:moveTo>
                    <a:pt x="75694" y="30947"/>
                  </a:moveTo>
                  <a:cubicBezTo>
                    <a:pt x="75690" y="30954"/>
                    <a:pt x="75687" y="30961"/>
                    <a:pt x="75686" y="30969"/>
                  </a:cubicBezTo>
                  <a:cubicBezTo>
                    <a:pt x="75683" y="30967"/>
                    <a:pt x="75683" y="30964"/>
                    <a:pt x="75683" y="30963"/>
                  </a:cubicBezTo>
                  <a:lnTo>
                    <a:pt x="75694" y="30947"/>
                  </a:lnTo>
                  <a:close/>
                  <a:moveTo>
                    <a:pt x="76712" y="31043"/>
                  </a:moveTo>
                  <a:lnTo>
                    <a:pt x="76712" y="31043"/>
                  </a:lnTo>
                  <a:cubicBezTo>
                    <a:pt x="76710" y="31045"/>
                    <a:pt x="76709" y="31046"/>
                    <a:pt x="76707" y="31047"/>
                  </a:cubicBezTo>
                  <a:cubicBezTo>
                    <a:pt x="76709" y="31046"/>
                    <a:pt x="76710" y="31045"/>
                    <a:pt x="76712" y="31043"/>
                  </a:cubicBezTo>
                  <a:close/>
                  <a:moveTo>
                    <a:pt x="76062" y="31100"/>
                  </a:moveTo>
                  <a:lnTo>
                    <a:pt x="76062" y="31100"/>
                  </a:lnTo>
                  <a:cubicBezTo>
                    <a:pt x="76055" y="31118"/>
                    <a:pt x="76051" y="31133"/>
                    <a:pt x="76044" y="31148"/>
                  </a:cubicBezTo>
                  <a:cubicBezTo>
                    <a:pt x="76038" y="31146"/>
                    <a:pt x="76034" y="31143"/>
                    <a:pt x="76030" y="31142"/>
                  </a:cubicBezTo>
                  <a:cubicBezTo>
                    <a:pt x="76041" y="31129"/>
                    <a:pt x="76052" y="31115"/>
                    <a:pt x="76062" y="31100"/>
                  </a:cubicBezTo>
                  <a:close/>
                  <a:moveTo>
                    <a:pt x="76345" y="31160"/>
                  </a:moveTo>
                  <a:cubicBezTo>
                    <a:pt x="76344" y="31161"/>
                    <a:pt x="76344" y="31161"/>
                    <a:pt x="76343" y="31162"/>
                  </a:cubicBezTo>
                  <a:cubicBezTo>
                    <a:pt x="76344" y="31161"/>
                    <a:pt x="76344" y="31161"/>
                    <a:pt x="76345" y="31160"/>
                  </a:cubicBezTo>
                  <a:close/>
                  <a:moveTo>
                    <a:pt x="76956" y="31189"/>
                  </a:moveTo>
                  <a:cubicBezTo>
                    <a:pt x="76956" y="31189"/>
                    <a:pt x="76956" y="31189"/>
                    <a:pt x="76955" y="31189"/>
                  </a:cubicBezTo>
                  <a:cubicBezTo>
                    <a:pt x="76956" y="31189"/>
                    <a:pt x="76956" y="31189"/>
                    <a:pt x="76956" y="31189"/>
                  </a:cubicBezTo>
                  <a:close/>
                  <a:moveTo>
                    <a:pt x="76693" y="31301"/>
                  </a:moveTo>
                  <a:lnTo>
                    <a:pt x="76693" y="31301"/>
                  </a:lnTo>
                  <a:cubicBezTo>
                    <a:pt x="76690" y="31311"/>
                    <a:pt x="76686" y="31321"/>
                    <a:pt x="76683" y="31328"/>
                  </a:cubicBezTo>
                  <a:cubicBezTo>
                    <a:pt x="76683" y="31326"/>
                    <a:pt x="76680" y="31321"/>
                    <a:pt x="76679" y="31321"/>
                  </a:cubicBezTo>
                  <a:cubicBezTo>
                    <a:pt x="76685" y="31314"/>
                    <a:pt x="76689" y="31307"/>
                    <a:pt x="76693" y="31301"/>
                  </a:cubicBezTo>
                  <a:close/>
                  <a:moveTo>
                    <a:pt x="76643" y="31300"/>
                  </a:moveTo>
                  <a:lnTo>
                    <a:pt x="76643" y="31300"/>
                  </a:lnTo>
                  <a:cubicBezTo>
                    <a:pt x="76650" y="31307"/>
                    <a:pt x="76659" y="31314"/>
                    <a:pt x="76669" y="31320"/>
                  </a:cubicBezTo>
                  <a:cubicBezTo>
                    <a:pt x="76664" y="31328"/>
                    <a:pt x="76662" y="31341"/>
                    <a:pt x="76657" y="31347"/>
                  </a:cubicBezTo>
                  <a:cubicBezTo>
                    <a:pt x="76663" y="31340"/>
                    <a:pt x="76669" y="31331"/>
                    <a:pt x="76676" y="31326"/>
                  </a:cubicBezTo>
                  <a:cubicBezTo>
                    <a:pt x="76677" y="31328"/>
                    <a:pt x="76680" y="31330"/>
                    <a:pt x="76683" y="31333"/>
                  </a:cubicBezTo>
                  <a:cubicBezTo>
                    <a:pt x="76676" y="31350"/>
                    <a:pt x="76669" y="31369"/>
                    <a:pt x="76662" y="31384"/>
                  </a:cubicBezTo>
                  <a:lnTo>
                    <a:pt x="76657" y="31384"/>
                  </a:lnTo>
                  <a:cubicBezTo>
                    <a:pt x="76652" y="31356"/>
                    <a:pt x="76647" y="31328"/>
                    <a:pt x="76643" y="31300"/>
                  </a:cubicBezTo>
                  <a:close/>
                  <a:moveTo>
                    <a:pt x="77129" y="31373"/>
                  </a:moveTo>
                  <a:cubicBezTo>
                    <a:pt x="77122" y="31387"/>
                    <a:pt x="77119" y="31401"/>
                    <a:pt x="77112" y="31414"/>
                  </a:cubicBezTo>
                  <a:cubicBezTo>
                    <a:pt x="77109" y="31409"/>
                    <a:pt x="77107" y="31406"/>
                    <a:pt x="77106" y="31400"/>
                  </a:cubicBezTo>
                  <a:cubicBezTo>
                    <a:pt x="77114" y="31391"/>
                    <a:pt x="77122" y="31383"/>
                    <a:pt x="77129" y="31373"/>
                  </a:cubicBezTo>
                  <a:close/>
                  <a:moveTo>
                    <a:pt x="76898" y="31469"/>
                  </a:moveTo>
                  <a:cubicBezTo>
                    <a:pt x="76901" y="31470"/>
                    <a:pt x="76905" y="31473"/>
                    <a:pt x="76905" y="31476"/>
                  </a:cubicBezTo>
                  <a:cubicBezTo>
                    <a:pt x="76904" y="31476"/>
                    <a:pt x="76900" y="31473"/>
                    <a:pt x="76898" y="31473"/>
                  </a:cubicBezTo>
                  <a:lnTo>
                    <a:pt x="76898" y="31469"/>
                  </a:lnTo>
                  <a:close/>
                  <a:moveTo>
                    <a:pt x="76928" y="31459"/>
                  </a:moveTo>
                  <a:cubicBezTo>
                    <a:pt x="76928" y="31466"/>
                    <a:pt x="76925" y="31472"/>
                    <a:pt x="76925" y="31479"/>
                  </a:cubicBezTo>
                  <a:cubicBezTo>
                    <a:pt x="76922" y="31473"/>
                    <a:pt x="76920" y="31472"/>
                    <a:pt x="76918" y="31466"/>
                  </a:cubicBezTo>
                  <a:cubicBezTo>
                    <a:pt x="76925" y="31465"/>
                    <a:pt x="76928" y="31463"/>
                    <a:pt x="76928" y="31459"/>
                  </a:cubicBezTo>
                  <a:close/>
                  <a:moveTo>
                    <a:pt x="77114" y="31455"/>
                  </a:moveTo>
                  <a:cubicBezTo>
                    <a:pt x="77114" y="31457"/>
                    <a:pt x="77113" y="31462"/>
                    <a:pt x="77110" y="31465"/>
                  </a:cubicBezTo>
                  <a:cubicBezTo>
                    <a:pt x="77112" y="31472"/>
                    <a:pt x="77109" y="31476"/>
                    <a:pt x="77107" y="31483"/>
                  </a:cubicBezTo>
                  <a:cubicBezTo>
                    <a:pt x="77104" y="31476"/>
                    <a:pt x="77102" y="31470"/>
                    <a:pt x="77100" y="31465"/>
                  </a:cubicBezTo>
                  <a:cubicBezTo>
                    <a:pt x="77100" y="31463"/>
                    <a:pt x="77099" y="31463"/>
                    <a:pt x="77099" y="31462"/>
                  </a:cubicBezTo>
                  <a:cubicBezTo>
                    <a:pt x="77106" y="31462"/>
                    <a:pt x="77110" y="31457"/>
                    <a:pt x="77114" y="31455"/>
                  </a:cubicBezTo>
                  <a:close/>
                  <a:moveTo>
                    <a:pt x="77094" y="31495"/>
                  </a:moveTo>
                  <a:cubicBezTo>
                    <a:pt x="77099" y="31498"/>
                    <a:pt x="77102" y="31500"/>
                    <a:pt x="77102" y="31502"/>
                  </a:cubicBezTo>
                  <a:cubicBezTo>
                    <a:pt x="77100" y="31508"/>
                    <a:pt x="77100" y="31513"/>
                    <a:pt x="77099" y="31519"/>
                  </a:cubicBezTo>
                  <a:cubicBezTo>
                    <a:pt x="77099" y="31509"/>
                    <a:pt x="77097" y="31502"/>
                    <a:pt x="77094" y="31495"/>
                  </a:cubicBezTo>
                  <a:close/>
                  <a:moveTo>
                    <a:pt x="12368" y="1"/>
                  </a:moveTo>
                  <a:cubicBezTo>
                    <a:pt x="12304" y="229"/>
                    <a:pt x="12246" y="467"/>
                    <a:pt x="12110" y="646"/>
                  </a:cubicBezTo>
                  <a:cubicBezTo>
                    <a:pt x="12111" y="646"/>
                    <a:pt x="12113" y="646"/>
                    <a:pt x="12114" y="646"/>
                  </a:cubicBezTo>
                  <a:cubicBezTo>
                    <a:pt x="12157" y="646"/>
                    <a:pt x="12224" y="542"/>
                    <a:pt x="12261" y="515"/>
                  </a:cubicBezTo>
                  <a:lnTo>
                    <a:pt x="12261" y="515"/>
                  </a:lnTo>
                  <a:cubicBezTo>
                    <a:pt x="12238" y="534"/>
                    <a:pt x="12218" y="650"/>
                    <a:pt x="12209" y="680"/>
                  </a:cubicBezTo>
                  <a:cubicBezTo>
                    <a:pt x="12189" y="745"/>
                    <a:pt x="12173" y="813"/>
                    <a:pt x="12150" y="874"/>
                  </a:cubicBezTo>
                  <a:cubicBezTo>
                    <a:pt x="12109" y="983"/>
                    <a:pt x="12080" y="1097"/>
                    <a:pt x="12037" y="1209"/>
                  </a:cubicBezTo>
                  <a:cubicBezTo>
                    <a:pt x="12083" y="1147"/>
                    <a:pt x="12126" y="1086"/>
                    <a:pt x="12165" y="1017"/>
                  </a:cubicBezTo>
                  <a:lnTo>
                    <a:pt x="12165" y="1017"/>
                  </a:lnTo>
                  <a:cubicBezTo>
                    <a:pt x="12100" y="1157"/>
                    <a:pt x="12046" y="1302"/>
                    <a:pt x="12000" y="1451"/>
                  </a:cubicBezTo>
                  <a:cubicBezTo>
                    <a:pt x="11947" y="1341"/>
                    <a:pt x="11894" y="1231"/>
                    <a:pt x="11842" y="1122"/>
                  </a:cubicBezTo>
                  <a:lnTo>
                    <a:pt x="11842" y="1122"/>
                  </a:lnTo>
                  <a:cubicBezTo>
                    <a:pt x="11872" y="1143"/>
                    <a:pt x="11904" y="1172"/>
                    <a:pt x="11935" y="1186"/>
                  </a:cubicBezTo>
                  <a:cubicBezTo>
                    <a:pt x="11909" y="1116"/>
                    <a:pt x="11864" y="1047"/>
                    <a:pt x="11829" y="980"/>
                  </a:cubicBezTo>
                  <a:cubicBezTo>
                    <a:pt x="11793" y="910"/>
                    <a:pt x="11760" y="838"/>
                    <a:pt x="11727" y="766"/>
                  </a:cubicBezTo>
                  <a:lnTo>
                    <a:pt x="11727" y="766"/>
                  </a:lnTo>
                  <a:cubicBezTo>
                    <a:pt x="11753" y="786"/>
                    <a:pt x="11779" y="803"/>
                    <a:pt x="11806" y="824"/>
                  </a:cubicBezTo>
                  <a:cubicBezTo>
                    <a:pt x="11806" y="792"/>
                    <a:pt x="11763" y="730"/>
                    <a:pt x="11750" y="702"/>
                  </a:cubicBezTo>
                  <a:cubicBezTo>
                    <a:pt x="11732" y="660"/>
                    <a:pt x="11713" y="621"/>
                    <a:pt x="11696" y="580"/>
                  </a:cubicBezTo>
                  <a:cubicBezTo>
                    <a:pt x="11659" y="491"/>
                    <a:pt x="11628" y="395"/>
                    <a:pt x="11598" y="302"/>
                  </a:cubicBezTo>
                  <a:cubicBezTo>
                    <a:pt x="11564" y="388"/>
                    <a:pt x="11527" y="467"/>
                    <a:pt x="11491" y="551"/>
                  </a:cubicBezTo>
                  <a:cubicBezTo>
                    <a:pt x="11457" y="627"/>
                    <a:pt x="11405" y="744"/>
                    <a:pt x="11341" y="789"/>
                  </a:cubicBezTo>
                  <a:lnTo>
                    <a:pt x="11341" y="789"/>
                  </a:lnTo>
                  <a:cubicBezTo>
                    <a:pt x="11393" y="753"/>
                    <a:pt x="11448" y="715"/>
                    <a:pt x="11507" y="699"/>
                  </a:cubicBezTo>
                  <a:lnTo>
                    <a:pt x="11507" y="699"/>
                  </a:lnTo>
                  <a:cubicBezTo>
                    <a:pt x="11422" y="825"/>
                    <a:pt x="11242" y="1130"/>
                    <a:pt x="11242" y="1130"/>
                  </a:cubicBezTo>
                  <a:cubicBezTo>
                    <a:pt x="11242" y="1130"/>
                    <a:pt x="11335" y="1080"/>
                    <a:pt x="11379" y="1016"/>
                  </a:cubicBezTo>
                  <a:lnTo>
                    <a:pt x="11379" y="1016"/>
                  </a:lnTo>
                  <a:cubicBezTo>
                    <a:pt x="11343" y="1153"/>
                    <a:pt x="11292" y="1222"/>
                    <a:pt x="11234" y="1347"/>
                  </a:cubicBezTo>
                  <a:cubicBezTo>
                    <a:pt x="11200" y="1420"/>
                    <a:pt x="11158" y="1530"/>
                    <a:pt x="11107" y="1583"/>
                  </a:cubicBezTo>
                  <a:cubicBezTo>
                    <a:pt x="11150" y="1540"/>
                    <a:pt x="11194" y="1499"/>
                    <a:pt x="11243" y="1463"/>
                  </a:cubicBezTo>
                  <a:lnTo>
                    <a:pt x="11243" y="1463"/>
                  </a:lnTo>
                  <a:cubicBezTo>
                    <a:pt x="11183" y="1566"/>
                    <a:pt x="11114" y="1668"/>
                    <a:pt x="11062" y="1774"/>
                  </a:cubicBezTo>
                  <a:cubicBezTo>
                    <a:pt x="11055" y="1784"/>
                    <a:pt x="11048" y="1797"/>
                    <a:pt x="11042" y="1810"/>
                  </a:cubicBezTo>
                  <a:cubicBezTo>
                    <a:pt x="11051" y="1813"/>
                    <a:pt x="11061" y="1815"/>
                    <a:pt x="11070" y="1815"/>
                  </a:cubicBezTo>
                  <a:cubicBezTo>
                    <a:pt x="11101" y="1815"/>
                    <a:pt x="11134" y="1799"/>
                    <a:pt x="11158" y="1777"/>
                  </a:cubicBezTo>
                  <a:lnTo>
                    <a:pt x="11158" y="1777"/>
                  </a:lnTo>
                  <a:cubicBezTo>
                    <a:pt x="11135" y="1907"/>
                    <a:pt x="11085" y="2029"/>
                    <a:pt x="11037" y="2149"/>
                  </a:cubicBezTo>
                  <a:cubicBezTo>
                    <a:pt x="11013" y="2162"/>
                    <a:pt x="10990" y="2173"/>
                    <a:pt x="10966" y="2186"/>
                  </a:cubicBezTo>
                  <a:lnTo>
                    <a:pt x="10966" y="2186"/>
                  </a:lnTo>
                  <a:cubicBezTo>
                    <a:pt x="10939" y="2157"/>
                    <a:pt x="10913" y="2128"/>
                    <a:pt x="10886" y="2100"/>
                  </a:cubicBezTo>
                  <a:lnTo>
                    <a:pt x="10886" y="2100"/>
                  </a:lnTo>
                  <a:cubicBezTo>
                    <a:pt x="10900" y="2135"/>
                    <a:pt x="10914" y="2171"/>
                    <a:pt x="10928" y="2207"/>
                  </a:cubicBezTo>
                  <a:cubicBezTo>
                    <a:pt x="10940" y="2199"/>
                    <a:pt x="10953" y="2192"/>
                    <a:pt x="10966" y="2186"/>
                  </a:cubicBezTo>
                  <a:lnTo>
                    <a:pt x="10966" y="2186"/>
                  </a:lnTo>
                  <a:cubicBezTo>
                    <a:pt x="10998" y="2220"/>
                    <a:pt x="11030" y="2254"/>
                    <a:pt x="11062" y="2288"/>
                  </a:cubicBezTo>
                  <a:cubicBezTo>
                    <a:pt x="11034" y="2303"/>
                    <a:pt x="11005" y="2317"/>
                    <a:pt x="10978" y="2333"/>
                  </a:cubicBezTo>
                  <a:cubicBezTo>
                    <a:pt x="10933" y="2248"/>
                    <a:pt x="10890" y="2162"/>
                    <a:pt x="10855" y="2068"/>
                  </a:cubicBezTo>
                  <a:lnTo>
                    <a:pt x="10855" y="2068"/>
                  </a:lnTo>
                  <a:cubicBezTo>
                    <a:pt x="10865" y="2078"/>
                    <a:pt x="10875" y="2089"/>
                    <a:pt x="10886" y="2100"/>
                  </a:cubicBezTo>
                  <a:lnTo>
                    <a:pt x="10886" y="2100"/>
                  </a:lnTo>
                  <a:cubicBezTo>
                    <a:pt x="10843" y="1991"/>
                    <a:pt x="10800" y="1883"/>
                    <a:pt x="10756" y="1774"/>
                  </a:cubicBezTo>
                  <a:cubicBezTo>
                    <a:pt x="10747" y="1748"/>
                    <a:pt x="10736" y="1721"/>
                    <a:pt x="10726" y="1695"/>
                  </a:cubicBezTo>
                  <a:lnTo>
                    <a:pt x="10726" y="1695"/>
                  </a:lnTo>
                  <a:cubicBezTo>
                    <a:pt x="10750" y="1716"/>
                    <a:pt x="10776" y="1745"/>
                    <a:pt x="10804" y="1759"/>
                  </a:cubicBezTo>
                  <a:cubicBezTo>
                    <a:pt x="10783" y="1688"/>
                    <a:pt x="10746" y="1620"/>
                    <a:pt x="10718" y="1553"/>
                  </a:cubicBezTo>
                  <a:cubicBezTo>
                    <a:pt x="10690" y="1483"/>
                    <a:pt x="10661" y="1411"/>
                    <a:pt x="10634" y="1339"/>
                  </a:cubicBezTo>
                  <a:lnTo>
                    <a:pt x="10634" y="1339"/>
                  </a:lnTo>
                  <a:cubicBezTo>
                    <a:pt x="10655" y="1360"/>
                    <a:pt x="10677" y="1377"/>
                    <a:pt x="10698" y="1395"/>
                  </a:cubicBezTo>
                  <a:cubicBezTo>
                    <a:pt x="10698" y="1362"/>
                    <a:pt x="10662" y="1302"/>
                    <a:pt x="10654" y="1274"/>
                  </a:cubicBezTo>
                  <a:cubicBezTo>
                    <a:pt x="10638" y="1233"/>
                    <a:pt x="10621" y="1193"/>
                    <a:pt x="10607" y="1152"/>
                  </a:cubicBezTo>
                  <a:cubicBezTo>
                    <a:pt x="10577" y="1061"/>
                    <a:pt x="10552" y="968"/>
                    <a:pt x="10528" y="874"/>
                  </a:cubicBezTo>
                  <a:cubicBezTo>
                    <a:pt x="10499" y="960"/>
                    <a:pt x="10468" y="1039"/>
                    <a:pt x="10437" y="1125"/>
                  </a:cubicBezTo>
                  <a:cubicBezTo>
                    <a:pt x="10410" y="1198"/>
                    <a:pt x="10367" y="1318"/>
                    <a:pt x="10316" y="1362"/>
                  </a:cubicBezTo>
                  <a:cubicBezTo>
                    <a:pt x="10360" y="1325"/>
                    <a:pt x="10405" y="1286"/>
                    <a:pt x="10453" y="1272"/>
                  </a:cubicBezTo>
                  <a:lnTo>
                    <a:pt x="10453" y="1272"/>
                  </a:lnTo>
                  <a:cubicBezTo>
                    <a:pt x="10383" y="1398"/>
                    <a:pt x="10234" y="1702"/>
                    <a:pt x="10234" y="1702"/>
                  </a:cubicBezTo>
                  <a:cubicBezTo>
                    <a:pt x="10234" y="1702"/>
                    <a:pt x="10311" y="1653"/>
                    <a:pt x="10347" y="1587"/>
                  </a:cubicBezTo>
                  <a:lnTo>
                    <a:pt x="10347" y="1587"/>
                  </a:lnTo>
                  <a:cubicBezTo>
                    <a:pt x="10333" y="1666"/>
                    <a:pt x="10311" y="1719"/>
                    <a:pt x="10290" y="1775"/>
                  </a:cubicBezTo>
                  <a:cubicBezTo>
                    <a:pt x="10270" y="1818"/>
                    <a:pt x="10251" y="1863"/>
                    <a:pt x="10230" y="1920"/>
                  </a:cubicBezTo>
                  <a:cubicBezTo>
                    <a:pt x="10201" y="1992"/>
                    <a:pt x="10168" y="2101"/>
                    <a:pt x="10124" y="2156"/>
                  </a:cubicBezTo>
                  <a:cubicBezTo>
                    <a:pt x="10159" y="2112"/>
                    <a:pt x="10197" y="2072"/>
                    <a:pt x="10234" y="2036"/>
                  </a:cubicBezTo>
                  <a:lnTo>
                    <a:pt x="10234" y="2036"/>
                  </a:lnTo>
                  <a:cubicBezTo>
                    <a:pt x="10191" y="2126"/>
                    <a:pt x="10145" y="2215"/>
                    <a:pt x="10104" y="2311"/>
                  </a:cubicBezTo>
                  <a:cubicBezTo>
                    <a:pt x="10089" y="2283"/>
                    <a:pt x="10076" y="2255"/>
                    <a:pt x="10066" y="2227"/>
                  </a:cubicBezTo>
                  <a:cubicBezTo>
                    <a:pt x="10038" y="2156"/>
                    <a:pt x="10009" y="2086"/>
                    <a:pt x="9982" y="2013"/>
                  </a:cubicBezTo>
                  <a:lnTo>
                    <a:pt x="9982" y="2013"/>
                  </a:lnTo>
                  <a:cubicBezTo>
                    <a:pt x="10003" y="2033"/>
                    <a:pt x="10025" y="2050"/>
                    <a:pt x="10046" y="2070"/>
                  </a:cubicBezTo>
                  <a:cubicBezTo>
                    <a:pt x="10046" y="2039"/>
                    <a:pt x="10010" y="1977"/>
                    <a:pt x="10002" y="1949"/>
                  </a:cubicBezTo>
                  <a:cubicBezTo>
                    <a:pt x="9986" y="1907"/>
                    <a:pt x="9969" y="1868"/>
                    <a:pt x="9954" y="1827"/>
                  </a:cubicBezTo>
                  <a:cubicBezTo>
                    <a:pt x="9950" y="1811"/>
                    <a:pt x="9944" y="1795"/>
                    <a:pt x="9939" y="1777"/>
                  </a:cubicBezTo>
                  <a:cubicBezTo>
                    <a:pt x="9916" y="1702"/>
                    <a:pt x="9894" y="1626"/>
                    <a:pt x="9874" y="1549"/>
                  </a:cubicBezTo>
                  <a:cubicBezTo>
                    <a:pt x="9850" y="1628"/>
                    <a:pt x="9818" y="1702"/>
                    <a:pt x="9793" y="1777"/>
                  </a:cubicBezTo>
                  <a:cubicBezTo>
                    <a:pt x="9788" y="1784"/>
                    <a:pt x="9787" y="1791"/>
                    <a:pt x="9785" y="1798"/>
                  </a:cubicBezTo>
                  <a:cubicBezTo>
                    <a:pt x="9758" y="1874"/>
                    <a:pt x="9715" y="1993"/>
                    <a:pt x="9664" y="2039"/>
                  </a:cubicBezTo>
                  <a:cubicBezTo>
                    <a:pt x="9708" y="2000"/>
                    <a:pt x="9752" y="1962"/>
                    <a:pt x="9801" y="1946"/>
                  </a:cubicBezTo>
                  <a:lnTo>
                    <a:pt x="9801" y="1946"/>
                  </a:lnTo>
                  <a:cubicBezTo>
                    <a:pt x="9731" y="2072"/>
                    <a:pt x="9582" y="2377"/>
                    <a:pt x="9582" y="2377"/>
                  </a:cubicBezTo>
                  <a:cubicBezTo>
                    <a:pt x="9582" y="2377"/>
                    <a:pt x="9659" y="2327"/>
                    <a:pt x="9695" y="2262"/>
                  </a:cubicBezTo>
                  <a:lnTo>
                    <a:pt x="9695" y="2262"/>
                  </a:lnTo>
                  <a:cubicBezTo>
                    <a:pt x="9668" y="2400"/>
                    <a:pt x="9625" y="2469"/>
                    <a:pt x="9578" y="2594"/>
                  </a:cubicBezTo>
                  <a:cubicBezTo>
                    <a:pt x="9549" y="2667"/>
                    <a:pt x="9514" y="2777"/>
                    <a:pt x="9471" y="2830"/>
                  </a:cubicBezTo>
                  <a:cubicBezTo>
                    <a:pt x="9507" y="2787"/>
                    <a:pt x="9545" y="2748"/>
                    <a:pt x="9582" y="2710"/>
                  </a:cubicBezTo>
                  <a:lnTo>
                    <a:pt x="9582" y="2710"/>
                  </a:lnTo>
                  <a:cubicBezTo>
                    <a:pt x="9529" y="2823"/>
                    <a:pt x="9464" y="2936"/>
                    <a:pt x="9417" y="3057"/>
                  </a:cubicBezTo>
                  <a:cubicBezTo>
                    <a:pt x="9425" y="3060"/>
                    <a:pt x="9433" y="3061"/>
                    <a:pt x="9441" y="3061"/>
                  </a:cubicBezTo>
                  <a:cubicBezTo>
                    <a:pt x="9467" y="3061"/>
                    <a:pt x="9493" y="3045"/>
                    <a:pt x="9513" y="3024"/>
                  </a:cubicBezTo>
                  <a:lnTo>
                    <a:pt x="9513" y="3024"/>
                  </a:lnTo>
                  <a:cubicBezTo>
                    <a:pt x="9506" y="3081"/>
                    <a:pt x="9492" y="3137"/>
                    <a:pt x="9477" y="3190"/>
                  </a:cubicBezTo>
                  <a:cubicBezTo>
                    <a:pt x="9443" y="3135"/>
                    <a:pt x="9416" y="3067"/>
                    <a:pt x="9393" y="3014"/>
                  </a:cubicBezTo>
                  <a:cubicBezTo>
                    <a:pt x="9335" y="2887"/>
                    <a:pt x="9284" y="2821"/>
                    <a:pt x="9248" y="2681"/>
                  </a:cubicBezTo>
                  <a:lnTo>
                    <a:pt x="9248" y="2681"/>
                  </a:lnTo>
                  <a:cubicBezTo>
                    <a:pt x="9292" y="2745"/>
                    <a:pt x="9385" y="2796"/>
                    <a:pt x="9385" y="2796"/>
                  </a:cubicBezTo>
                  <a:cubicBezTo>
                    <a:pt x="9385" y="2796"/>
                    <a:pt x="9206" y="2492"/>
                    <a:pt x="9120" y="2364"/>
                  </a:cubicBezTo>
                  <a:lnTo>
                    <a:pt x="9120" y="2364"/>
                  </a:lnTo>
                  <a:cubicBezTo>
                    <a:pt x="9178" y="2379"/>
                    <a:pt x="9231" y="2416"/>
                    <a:pt x="9282" y="2453"/>
                  </a:cubicBezTo>
                  <a:lnTo>
                    <a:pt x="9282" y="2453"/>
                  </a:lnTo>
                  <a:cubicBezTo>
                    <a:pt x="9220" y="2406"/>
                    <a:pt x="9171" y="2290"/>
                    <a:pt x="9138" y="2218"/>
                  </a:cubicBezTo>
                  <a:cubicBezTo>
                    <a:pt x="9102" y="2135"/>
                    <a:pt x="9063" y="2055"/>
                    <a:pt x="9030" y="1969"/>
                  </a:cubicBezTo>
                  <a:cubicBezTo>
                    <a:pt x="9000" y="2062"/>
                    <a:pt x="8970" y="2156"/>
                    <a:pt x="8933" y="2247"/>
                  </a:cubicBezTo>
                  <a:cubicBezTo>
                    <a:pt x="8915" y="2287"/>
                    <a:pt x="8897" y="2327"/>
                    <a:pt x="8878" y="2369"/>
                  </a:cubicBezTo>
                  <a:cubicBezTo>
                    <a:pt x="8865" y="2397"/>
                    <a:pt x="8822" y="2459"/>
                    <a:pt x="8822" y="2490"/>
                  </a:cubicBezTo>
                  <a:cubicBezTo>
                    <a:pt x="8849" y="2470"/>
                    <a:pt x="8875" y="2452"/>
                    <a:pt x="8901" y="2433"/>
                  </a:cubicBezTo>
                  <a:lnTo>
                    <a:pt x="8901" y="2433"/>
                  </a:lnTo>
                  <a:cubicBezTo>
                    <a:pt x="8868" y="2506"/>
                    <a:pt x="8835" y="2576"/>
                    <a:pt x="8799" y="2648"/>
                  </a:cubicBezTo>
                  <a:cubicBezTo>
                    <a:pt x="8765" y="2713"/>
                    <a:pt x="8719" y="2781"/>
                    <a:pt x="8693" y="2852"/>
                  </a:cubicBezTo>
                  <a:cubicBezTo>
                    <a:pt x="8726" y="2839"/>
                    <a:pt x="8758" y="2809"/>
                    <a:pt x="8786" y="2787"/>
                  </a:cubicBezTo>
                  <a:lnTo>
                    <a:pt x="8786" y="2787"/>
                  </a:lnTo>
                  <a:cubicBezTo>
                    <a:pt x="8696" y="2979"/>
                    <a:pt x="8604" y="3168"/>
                    <a:pt x="8513" y="3360"/>
                  </a:cubicBezTo>
                  <a:cubicBezTo>
                    <a:pt x="8614" y="3271"/>
                    <a:pt x="8719" y="3181"/>
                    <a:pt x="8821" y="3092"/>
                  </a:cubicBezTo>
                  <a:lnTo>
                    <a:pt x="8821" y="3092"/>
                  </a:lnTo>
                  <a:cubicBezTo>
                    <a:pt x="8728" y="3293"/>
                    <a:pt x="8597" y="3455"/>
                    <a:pt x="8497" y="3647"/>
                  </a:cubicBezTo>
                  <a:cubicBezTo>
                    <a:pt x="8543" y="3623"/>
                    <a:pt x="8589" y="3597"/>
                    <a:pt x="8633" y="3570"/>
                  </a:cubicBezTo>
                  <a:lnTo>
                    <a:pt x="8633" y="3570"/>
                  </a:lnTo>
                  <a:cubicBezTo>
                    <a:pt x="8620" y="3653"/>
                    <a:pt x="8600" y="3734"/>
                    <a:pt x="8581" y="3818"/>
                  </a:cubicBezTo>
                  <a:cubicBezTo>
                    <a:pt x="8531" y="3762"/>
                    <a:pt x="8491" y="3660"/>
                    <a:pt x="8460" y="3590"/>
                  </a:cubicBezTo>
                  <a:cubicBezTo>
                    <a:pt x="8402" y="3465"/>
                    <a:pt x="8349" y="3398"/>
                    <a:pt x="8313" y="3259"/>
                  </a:cubicBezTo>
                  <a:lnTo>
                    <a:pt x="8313" y="3259"/>
                  </a:lnTo>
                  <a:cubicBezTo>
                    <a:pt x="8359" y="3323"/>
                    <a:pt x="8452" y="3373"/>
                    <a:pt x="8452" y="3373"/>
                  </a:cubicBezTo>
                  <a:cubicBezTo>
                    <a:pt x="8452" y="3373"/>
                    <a:pt x="8273" y="3068"/>
                    <a:pt x="8187" y="2942"/>
                  </a:cubicBezTo>
                  <a:lnTo>
                    <a:pt x="8187" y="2942"/>
                  </a:lnTo>
                  <a:cubicBezTo>
                    <a:pt x="8243" y="2957"/>
                    <a:pt x="8295" y="2991"/>
                    <a:pt x="8345" y="3028"/>
                  </a:cubicBezTo>
                  <a:lnTo>
                    <a:pt x="8345" y="3028"/>
                  </a:lnTo>
                  <a:cubicBezTo>
                    <a:pt x="8284" y="2978"/>
                    <a:pt x="8236" y="2867"/>
                    <a:pt x="8203" y="2794"/>
                  </a:cubicBezTo>
                  <a:cubicBezTo>
                    <a:pt x="8167" y="2713"/>
                    <a:pt x="8127" y="2631"/>
                    <a:pt x="8096" y="2545"/>
                  </a:cubicBezTo>
                  <a:cubicBezTo>
                    <a:pt x="8065" y="2638"/>
                    <a:pt x="8034" y="2734"/>
                    <a:pt x="7997" y="2823"/>
                  </a:cubicBezTo>
                  <a:cubicBezTo>
                    <a:pt x="7981" y="2864"/>
                    <a:pt x="7961" y="2903"/>
                    <a:pt x="7944" y="2945"/>
                  </a:cubicBezTo>
                  <a:cubicBezTo>
                    <a:pt x="7931" y="2973"/>
                    <a:pt x="7888" y="3036"/>
                    <a:pt x="7888" y="3067"/>
                  </a:cubicBezTo>
                  <a:cubicBezTo>
                    <a:pt x="7915" y="3046"/>
                    <a:pt x="7939" y="3029"/>
                    <a:pt x="7967" y="3011"/>
                  </a:cubicBezTo>
                  <a:lnTo>
                    <a:pt x="7967" y="3011"/>
                  </a:lnTo>
                  <a:cubicBezTo>
                    <a:pt x="7932" y="3082"/>
                    <a:pt x="7901" y="3153"/>
                    <a:pt x="7865" y="3224"/>
                  </a:cubicBezTo>
                  <a:cubicBezTo>
                    <a:pt x="7830" y="3289"/>
                    <a:pt x="7786" y="3359"/>
                    <a:pt x="7759" y="3429"/>
                  </a:cubicBezTo>
                  <a:cubicBezTo>
                    <a:pt x="7790" y="3416"/>
                    <a:pt x="7823" y="3386"/>
                    <a:pt x="7852" y="3365"/>
                  </a:cubicBezTo>
                  <a:lnTo>
                    <a:pt x="7852" y="3365"/>
                  </a:lnTo>
                  <a:cubicBezTo>
                    <a:pt x="7760" y="3554"/>
                    <a:pt x="7671" y="3744"/>
                    <a:pt x="7581" y="3932"/>
                  </a:cubicBezTo>
                  <a:cubicBezTo>
                    <a:pt x="7580" y="3928"/>
                    <a:pt x="7580" y="3926"/>
                    <a:pt x="7578" y="3925"/>
                  </a:cubicBezTo>
                  <a:cubicBezTo>
                    <a:pt x="7539" y="3797"/>
                    <a:pt x="7507" y="3732"/>
                    <a:pt x="7485" y="3591"/>
                  </a:cubicBezTo>
                  <a:lnTo>
                    <a:pt x="7485" y="3591"/>
                  </a:lnTo>
                  <a:cubicBezTo>
                    <a:pt x="7514" y="3658"/>
                    <a:pt x="7575" y="3706"/>
                    <a:pt x="7575" y="3706"/>
                  </a:cubicBezTo>
                  <a:cubicBezTo>
                    <a:pt x="7575" y="3706"/>
                    <a:pt x="7456" y="3403"/>
                    <a:pt x="7400" y="3276"/>
                  </a:cubicBezTo>
                  <a:lnTo>
                    <a:pt x="7400" y="3276"/>
                  </a:lnTo>
                  <a:cubicBezTo>
                    <a:pt x="7438" y="3290"/>
                    <a:pt x="7475" y="3326"/>
                    <a:pt x="7506" y="3363"/>
                  </a:cubicBezTo>
                  <a:lnTo>
                    <a:pt x="7506" y="3363"/>
                  </a:lnTo>
                  <a:cubicBezTo>
                    <a:pt x="7468" y="3315"/>
                    <a:pt x="7434" y="3200"/>
                    <a:pt x="7413" y="3130"/>
                  </a:cubicBezTo>
                  <a:cubicBezTo>
                    <a:pt x="7389" y="3045"/>
                    <a:pt x="7363" y="2965"/>
                    <a:pt x="7342" y="2879"/>
                  </a:cubicBezTo>
                  <a:cubicBezTo>
                    <a:pt x="7322" y="2972"/>
                    <a:pt x="7302" y="3067"/>
                    <a:pt x="7277" y="3157"/>
                  </a:cubicBezTo>
                  <a:cubicBezTo>
                    <a:pt x="7266" y="3197"/>
                    <a:pt x="7253" y="3239"/>
                    <a:pt x="7241" y="3280"/>
                  </a:cubicBezTo>
                  <a:cubicBezTo>
                    <a:pt x="7234" y="3309"/>
                    <a:pt x="7206" y="3369"/>
                    <a:pt x="7206" y="3402"/>
                  </a:cubicBezTo>
                  <a:cubicBezTo>
                    <a:pt x="7221" y="3383"/>
                    <a:pt x="7238" y="3366"/>
                    <a:pt x="7256" y="3346"/>
                  </a:cubicBezTo>
                  <a:lnTo>
                    <a:pt x="7256" y="3346"/>
                  </a:lnTo>
                  <a:cubicBezTo>
                    <a:pt x="7234" y="3418"/>
                    <a:pt x="7210" y="3489"/>
                    <a:pt x="7188" y="3560"/>
                  </a:cubicBezTo>
                  <a:cubicBezTo>
                    <a:pt x="7167" y="3625"/>
                    <a:pt x="7137" y="3694"/>
                    <a:pt x="7121" y="3766"/>
                  </a:cubicBezTo>
                  <a:cubicBezTo>
                    <a:pt x="7142" y="3752"/>
                    <a:pt x="7163" y="3723"/>
                    <a:pt x="7184" y="3701"/>
                  </a:cubicBezTo>
                  <a:lnTo>
                    <a:pt x="7184" y="3701"/>
                  </a:lnTo>
                  <a:cubicBezTo>
                    <a:pt x="7122" y="3891"/>
                    <a:pt x="7062" y="4081"/>
                    <a:pt x="7005" y="4272"/>
                  </a:cubicBezTo>
                  <a:cubicBezTo>
                    <a:pt x="7071" y="4183"/>
                    <a:pt x="7138" y="4093"/>
                    <a:pt x="7206" y="4004"/>
                  </a:cubicBezTo>
                  <a:lnTo>
                    <a:pt x="7206" y="4004"/>
                  </a:lnTo>
                  <a:cubicBezTo>
                    <a:pt x="7155" y="4170"/>
                    <a:pt x="7087" y="4312"/>
                    <a:pt x="7028" y="4468"/>
                  </a:cubicBezTo>
                  <a:cubicBezTo>
                    <a:pt x="6999" y="4408"/>
                    <a:pt x="6978" y="4321"/>
                    <a:pt x="6958" y="4260"/>
                  </a:cubicBezTo>
                  <a:cubicBezTo>
                    <a:pt x="6922" y="4133"/>
                    <a:pt x="6886" y="4067"/>
                    <a:pt x="6864" y="3926"/>
                  </a:cubicBezTo>
                  <a:lnTo>
                    <a:pt x="6864" y="3926"/>
                  </a:lnTo>
                  <a:cubicBezTo>
                    <a:pt x="6893" y="3991"/>
                    <a:pt x="6956" y="4041"/>
                    <a:pt x="6956" y="4041"/>
                  </a:cubicBezTo>
                  <a:cubicBezTo>
                    <a:pt x="6956" y="4041"/>
                    <a:pt x="6836" y="3739"/>
                    <a:pt x="6780" y="3610"/>
                  </a:cubicBezTo>
                  <a:lnTo>
                    <a:pt x="6780" y="3610"/>
                  </a:lnTo>
                  <a:cubicBezTo>
                    <a:pt x="6818" y="3625"/>
                    <a:pt x="6853" y="3659"/>
                    <a:pt x="6884" y="3696"/>
                  </a:cubicBezTo>
                  <a:lnTo>
                    <a:pt x="6884" y="3696"/>
                  </a:lnTo>
                  <a:cubicBezTo>
                    <a:pt x="6847" y="3647"/>
                    <a:pt x="6813" y="3535"/>
                    <a:pt x="6793" y="3465"/>
                  </a:cubicBezTo>
                  <a:cubicBezTo>
                    <a:pt x="6770" y="3380"/>
                    <a:pt x="6743" y="3300"/>
                    <a:pt x="6721" y="3214"/>
                  </a:cubicBezTo>
                  <a:cubicBezTo>
                    <a:pt x="6701" y="3307"/>
                    <a:pt x="6682" y="3402"/>
                    <a:pt x="6657" y="3491"/>
                  </a:cubicBezTo>
                  <a:cubicBezTo>
                    <a:pt x="6647" y="3532"/>
                    <a:pt x="6634" y="3574"/>
                    <a:pt x="6621" y="3613"/>
                  </a:cubicBezTo>
                  <a:cubicBezTo>
                    <a:pt x="6614" y="3641"/>
                    <a:pt x="6585" y="3704"/>
                    <a:pt x="6585" y="3734"/>
                  </a:cubicBezTo>
                  <a:cubicBezTo>
                    <a:pt x="6601" y="3716"/>
                    <a:pt x="6619" y="3699"/>
                    <a:pt x="6635" y="3680"/>
                  </a:cubicBezTo>
                  <a:lnTo>
                    <a:pt x="6635" y="3680"/>
                  </a:lnTo>
                  <a:cubicBezTo>
                    <a:pt x="6614" y="3752"/>
                    <a:pt x="6591" y="3823"/>
                    <a:pt x="6569" y="3892"/>
                  </a:cubicBezTo>
                  <a:cubicBezTo>
                    <a:pt x="6548" y="3957"/>
                    <a:pt x="6518" y="4027"/>
                    <a:pt x="6500" y="4097"/>
                  </a:cubicBezTo>
                  <a:cubicBezTo>
                    <a:pt x="6522" y="4084"/>
                    <a:pt x="6542" y="4055"/>
                    <a:pt x="6563" y="4033"/>
                  </a:cubicBezTo>
                  <a:lnTo>
                    <a:pt x="6563" y="4033"/>
                  </a:lnTo>
                  <a:cubicBezTo>
                    <a:pt x="6518" y="4177"/>
                    <a:pt x="6472" y="4322"/>
                    <a:pt x="6427" y="4465"/>
                  </a:cubicBezTo>
                  <a:cubicBezTo>
                    <a:pt x="6400" y="4387"/>
                    <a:pt x="6377" y="4325"/>
                    <a:pt x="6361" y="4219"/>
                  </a:cubicBezTo>
                  <a:lnTo>
                    <a:pt x="6361" y="4219"/>
                  </a:lnTo>
                  <a:cubicBezTo>
                    <a:pt x="6390" y="4283"/>
                    <a:pt x="6453" y="4334"/>
                    <a:pt x="6453" y="4334"/>
                  </a:cubicBezTo>
                  <a:cubicBezTo>
                    <a:pt x="6453" y="4334"/>
                    <a:pt x="6333" y="4028"/>
                    <a:pt x="6277" y="3902"/>
                  </a:cubicBezTo>
                  <a:lnTo>
                    <a:pt x="6277" y="3902"/>
                  </a:lnTo>
                  <a:cubicBezTo>
                    <a:pt x="6316" y="3918"/>
                    <a:pt x="6353" y="3954"/>
                    <a:pt x="6384" y="3990"/>
                  </a:cubicBezTo>
                  <a:lnTo>
                    <a:pt x="6384" y="3990"/>
                  </a:lnTo>
                  <a:cubicBezTo>
                    <a:pt x="6346" y="3944"/>
                    <a:pt x="6311" y="3827"/>
                    <a:pt x="6290" y="3754"/>
                  </a:cubicBezTo>
                  <a:cubicBezTo>
                    <a:pt x="6267" y="3673"/>
                    <a:pt x="6240" y="3590"/>
                    <a:pt x="6218" y="3505"/>
                  </a:cubicBezTo>
                  <a:cubicBezTo>
                    <a:pt x="6198" y="3598"/>
                    <a:pt x="6178" y="3691"/>
                    <a:pt x="6154" y="3783"/>
                  </a:cubicBezTo>
                  <a:cubicBezTo>
                    <a:pt x="6142" y="3825"/>
                    <a:pt x="6131" y="3863"/>
                    <a:pt x="6118" y="3905"/>
                  </a:cubicBezTo>
                  <a:cubicBezTo>
                    <a:pt x="6111" y="3934"/>
                    <a:pt x="6082" y="3997"/>
                    <a:pt x="6082" y="4027"/>
                  </a:cubicBezTo>
                  <a:cubicBezTo>
                    <a:pt x="6098" y="4007"/>
                    <a:pt x="6116" y="3990"/>
                    <a:pt x="6132" y="3969"/>
                  </a:cubicBezTo>
                  <a:lnTo>
                    <a:pt x="6132" y="3969"/>
                  </a:lnTo>
                  <a:cubicBezTo>
                    <a:pt x="6111" y="4041"/>
                    <a:pt x="6088" y="4113"/>
                    <a:pt x="6066" y="4183"/>
                  </a:cubicBezTo>
                  <a:cubicBezTo>
                    <a:pt x="6045" y="4249"/>
                    <a:pt x="6013" y="4319"/>
                    <a:pt x="5997" y="4389"/>
                  </a:cubicBezTo>
                  <a:cubicBezTo>
                    <a:pt x="6019" y="4375"/>
                    <a:pt x="6039" y="4346"/>
                    <a:pt x="6060" y="4325"/>
                  </a:cubicBezTo>
                  <a:lnTo>
                    <a:pt x="6060" y="4325"/>
                  </a:lnTo>
                  <a:cubicBezTo>
                    <a:pt x="5999" y="4516"/>
                    <a:pt x="5939" y="4706"/>
                    <a:pt x="5881" y="4898"/>
                  </a:cubicBezTo>
                  <a:cubicBezTo>
                    <a:pt x="5947" y="4806"/>
                    <a:pt x="6016" y="4719"/>
                    <a:pt x="6082" y="4627"/>
                  </a:cubicBezTo>
                  <a:lnTo>
                    <a:pt x="6082" y="4627"/>
                  </a:lnTo>
                  <a:cubicBezTo>
                    <a:pt x="6020" y="4829"/>
                    <a:pt x="5934" y="4993"/>
                    <a:pt x="5868" y="5185"/>
                  </a:cubicBezTo>
                  <a:cubicBezTo>
                    <a:pt x="5898" y="5159"/>
                    <a:pt x="5930" y="5132"/>
                    <a:pt x="5960" y="5106"/>
                  </a:cubicBezTo>
                  <a:lnTo>
                    <a:pt x="5960" y="5106"/>
                  </a:lnTo>
                  <a:cubicBezTo>
                    <a:pt x="5949" y="5206"/>
                    <a:pt x="5934" y="5302"/>
                    <a:pt x="5916" y="5400"/>
                  </a:cubicBezTo>
                  <a:cubicBezTo>
                    <a:pt x="5865" y="5343"/>
                    <a:pt x="5827" y="5239"/>
                    <a:pt x="5795" y="5172"/>
                  </a:cubicBezTo>
                  <a:cubicBezTo>
                    <a:pt x="5736" y="5044"/>
                    <a:pt x="5683" y="4978"/>
                    <a:pt x="5650" y="4841"/>
                  </a:cubicBezTo>
                  <a:lnTo>
                    <a:pt x="5650" y="4841"/>
                  </a:lnTo>
                  <a:cubicBezTo>
                    <a:pt x="5695" y="4905"/>
                    <a:pt x="5787" y="4953"/>
                    <a:pt x="5787" y="4953"/>
                  </a:cubicBezTo>
                  <a:cubicBezTo>
                    <a:pt x="5787" y="4953"/>
                    <a:pt x="5607" y="4650"/>
                    <a:pt x="5521" y="4523"/>
                  </a:cubicBezTo>
                  <a:lnTo>
                    <a:pt x="5521" y="4523"/>
                  </a:lnTo>
                  <a:cubicBezTo>
                    <a:pt x="5581" y="4540"/>
                    <a:pt x="5634" y="4576"/>
                    <a:pt x="5685" y="4613"/>
                  </a:cubicBezTo>
                  <a:lnTo>
                    <a:pt x="5685" y="4613"/>
                  </a:lnTo>
                  <a:cubicBezTo>
                    <a:pt x="5623" y="4567"/>
                    <a:pt x="5571" y="4449"/>
                    <a:pt x="5539" y="4377"/>
                  </a:cubicBezTo>
                  <a:cubicBezTo>
                    <a:pt x="5503" y="4293"/>
                    <a:pt x="5461" y="4212"/>
                    <a:pt x="5430" y="4127"/>
                  </a:cubicBezTo>
                  <a:cubicBezTo>
                    <a:pt x="5400" y="4220"/>
                    <a:pt x="5368" y="4313"/>
                    <a:pt x="5332" y="4405"/>
                  </a:cubicBezTo>
                  <a:cubicBezTo>
                    <a:pt x="5315" y="4447"/>
                    <a:pt x="5296" y="4485"/>
                    <a:pt x="5278" y="4527"/>
                  </a:cubicBezTo>
                  <a:cubicBezTo>
                    <a:pt x="5265" y="4556"/>
                    <a:pt x="5223" y="4619"/>
                    <a:pt x="5223" y="4649"/>
                  </a:cubicBezTo>
                  <a:cubicBezTo>
                    <a:pt x="5249" y="4629"/>
                    <a:pt x="5275" y="4612"/>
                    <a:pt x="5302" y="4591"/>
                  </a:cubicBezTo>
                  <a:lnTo>
                    <a:pt x="5302" y="4591"/>
                  </a:lnTo>
                  <a:cubicBezTo>
                    <a:pt x="5268" y="4663"/>
                    <a:pt x="5236" y="4735"/>
                    <a:pt x="5200" y="4805"/>
                  </a:cubicBezTo>
                  <a:cubicBezTo>
                    <a:pt x="5166" y="4871"/>
                    <a:pt x="5122" y="4938"/>
                    <a:pt x="5094" y="5010"/>
                  </a:cubicBezTo>
                  <a:cubicBezTo>
                    <a:pt x="5129" y="4996"/>
                    <a:pt x="5159" y="4967"/>
                    <a:pt x="5188" y="4945"/>
                  </a:cubicBezTo>
                  <a:lnTo>
                    <a:pt x="5188" y="4945"/>
                  </a:lnTo>
                  <a:cubicBezTo>
                    <a:pt x="5096" y="5138"/>
                    <a:pt x="5007" y="5328"/>
                    <a:pt x="4914" y="5519"/>
                  </a:cubicBezTo>
                  <a:cubicBezTo>
                    <a:pt x="5017" y="5428"/>
                    <a:pt x="5120" y="5340"/>
                    <a:pt x="5222" y="5249"/>
                  </a:cubicBezTo>
                  <a:lnTo>
                    <a:pt x="5222" y="5249"/>
                  </a:lnTo>
                  <a:cubicBezTo>
                    <a:pt x="5129" y="5450"/>
                    <a:pt x="4998" y="5615"/>
                    <a:pt x="4898" y="5805"/>
                  </a:cubicBezTo>
                  <a:cubicBezTo>
                    <a:pt x="4944" y="5781"/>
                    <a:pt x="4991" y="5754"/>
                    <a:pt x="5034" y="5727"/>
                  </a:cubicBezTo>
                  <a:lnTo>
                    <a:pt x="5034" y="5727"/>
                  </a:lnTo>
                  <a:cubicBezTo>
                    <a:pt x="5013" y="5876"/>
                    <a:pt x="4973" y="6020"/>
                    <a:pt x="4924" y="6161"/>
                  </a:cubicBezTo>
                  <a:cubicBezTo>
                    <a:pt x="4878" y="6045"/>
                    <a:pt x="4816" y="5937"/>
                    <a:pt x="4765" y="5826"/>
                  </a:cubicBezTo>
                  <a:lnTo>
                    <a:pt x="4765" y="5826"/>
                  </a:lnTo>
                  <a:cubicBezTo>
                    <a:pt x="4805" y="5861"/>
                    <a:pt x="4842" y="5901"/>
                    <a:pt x="4877" y="5944"/>
                  </a:cubicBezTo>
                  <a:cubicBezTo>
                    <a:pt x="4834" y="5890"/>
                    <a:pt x="4799" y="5780"/>
                    <a:pt x="4772" y="5708"/>
                  </a:cubicBezTo>
                  <a:cubicBezTo>
                    <a:pt x="4723" y="5580"/>
                    <a:pt x="4679" y="5514"/>
                    <a:pt x="4652" y="5374"/>
                  </a:cubicBezTo>
                  <a:lnTo>
                    <a:pt x="4652" y="5374"/>
                  </a:lnTo>
                  <a:cubicBezTo>
                    <a:pt x="4687" y="5439"/>
                    <a:pt x="4765" y="5489"/>
                    <a:pt x="4765" y="5489"/>
                  </a:cubicBezTo>
                  <a:cubicBezTo>
                    <a:pt x="4765" y="5489"/>
                    <a:pt x="4616" y="5186"/>
                    <a:pt x="4547" y="5057"/>
                  </a:cubicBezTo>
                  <a:lnTo>
                    <a:pt x="4547" y="5057"/>
                  </a:lnTo>
                  <a:cubicBezTo>
                    <a:pt x="4596" y="5073"/>
                    <a:pt x="4637" y="5108"/>
                    <a:pt x="4681" y="5147"/>
                  </a:cubicBezTo>
                  <a:lnTo>
                    <a:pt x="4681" y="5147"/>
                  </a:lnTo>
                  <a:cubicBezTo>
                    <a:pt x="4631" y="5100"/>
                    <a:pt x="4589" y="4984"/>
                    <a:pt x="4563" y="4913"/>
                  </a:cubicBezTo>
                  <a:cubicBezTo>
                    <a:pt x="4533" y="4828"/>
                    <a:pt x="4500" y="4748"/>
                    <a:pt x="4471" y="4662"/>
                  </a:cubicBezTo>
                  <a:cubicBezTo>
                    <a:pt x="4448" y="4755"/>
                    <a:pt x="4421" y="4849"/>
                    <a:pt x="4392" y="4938"/>
                  </a:cubicBezTo>
                  <a:cubicBezTo>
                    <a:pt x="4378" y="4980"/>
                    <a:pt x="4362" y="5021"/>
                    <a:pt x="4348" y="5060"/>
                  </a:cubicBezTo>
                  <a:cubicBezTo>
                    <a:pt x="4336" y="5089"/>
                    <a:pt x="4300" y="5152"/>
                    <a:pt x="4300" y="5182"/>
                  </a:cubicBezTo>
                  <a:cubicBezTo>
                    <a:pt x="4322" y="5163"/>
                    <a:pt x="4343" y="5146"/>
                    <a:pt x="4365" y="5128"/>
                  </a:cubicBezTo>
                  <a:lnTo>
                    <a:pt x="4365" y="5128"/>
                  </a:lnTo>
                  <a:cubicBezTo>
                    <a:pt x="4339" y="5199"/>
                    <a:pt x="4310" y="5268"/>
                    <a:pt x="4282" y="5340"/>
                  </a:cubicBezTo>
                  <a:cubicBezTo>
                    <a:pt x="4254" y="5404"/>
                    <a:pt x="4217" y="5474"/>
                    <a:pt x="4196" y="5545"/>
                  </a:cubicBezTo>
                  <a:cubicBezTo>
                    <a:pt x="4222" y="5532"/>
                    <a:pt x="4247" y="5503"/>
                    <a:pt x="4275" y="5480"/>
                  </a:cubicBezTo>
                  <a:lnTo>
                    <a:pt x="4275" y="5480"/>
                  </a:lnTo>
                  <a:cubicBezTo>
                    <a:pt x="4199" y="5672"/>
                    <a:pt x="4124" y="5861"/>
                    <a:pt x="4048" y="6053"/>
                  </a:cubicBezTo>
                  <a:lnTo>
                    <a:pt x="4300" y="5784"/>
                  </a:lnTo>
                  <a:lnTo>
                    <a:pt x="4300" y="5784"/>
                  </a:lnTo>
                  <a:cubicBezTo>
                    <a:pt x="4224" y="5985"/>
                    <a:pt x="4117" y="6148"/>
                    <a:pt x="4034" y="6340"/>
                  </a:cubicBezTo>
                  <a:cubicBezTo>
                    <a:pt x="4071" y="6314"/>
                    <a:pt x="4110" y="6290"/>
                    <a:pt x="4147" y="6263"/>
                  </a:cubicBezTo>
                  <a:lnTo>
                    <a:pt x="4147" y="6263"/>
                  </a:lnTo>
                  <a:cubicBezTo>
                    <a:pt x="4131" y="6386"/>
                    <a:pt x="4104" y="6508"/>
                    <a:pt x="4074" y="6628"/>
                  </a:cubicBezTo>
                  <a:cubicBezTo>
                    <a:pt x="4071" y="6628"/>
                    <a:pt x="4068" y="6630"/>
                    <a:pt x="4067" y="6630"/>
                  </a:cubicBezTo>
                  <a:cubicBezTo>
                    <a:pt x="4031" y="6572"/>
                    <a:pt x="4002" y="6479"/>
                    <a:pt x="3981" y="6417"/>
                  </a:cubicBezTo>
                  <a:cubicBezTo>
                    <a:pt x="3933" y="6291"/>
                    <a:pt x="3892" y="6224"/>
                    <a:pt x="3866" y="6085"/>
                  </a:cubicBezTo>
                  <a:lnTo>
                    <a:pt x="3866" y="6085"/>
                  </a:lnTo>
                  <a:cubicBezTo>
                    <a:pt x="3902" y="6149"/>
                    <a:pt x="3975" y="6200"/>
                    <a:pt x="3975" y="6200"/>
                  </a:cubicBezTo>
                  <a:cubicBezTo>
                    <a:pt x="3975" y="6200"/>
                    <a:pt x="3833" y="5896"/>
                    <a:pt x="3767" y="5768"/>
                  </a:cubicBezTo>
                  <a:lnTo>
                    <a:pt x="3767" y="5768"/>
                  </a:lnTo>
                  <a:cubicBezTo>
                    <a:pt x="3812" y="5784"/>
                    <a:pt x="3855" y="5822"/>
                    <a:pt x="3896" y="5860"/>
                  </a:cubicBezTo>
                  <a:lnTo>
                    <a:pt x="3896" y="5860"/>
                  </a:lnTo>
                  <a:cubicBezTo>
                    <a:pt x="3847" y="5813"/>
                    <a:pt x="3806" y="5696"/>
                    <a:pt x="3782" y="5622"/>
                  </a:cubicBezTo>
                  <a:cubicBezTo>
                    <a:pt x="3753" y="5539"/>
                    <a:pt x="3720" y="5459"/>
                    <a:pt x="3696" y="5373"/>
                  </a:cubicBezTo>
                  <a:cubicBezTo>
                    <a:pt x="3673" y="5466"/>
                    <a:pt x="3647" y="5560"/>
                    <a:pt x="3618" y="5651"/>
                  </a:cubicBezTo>
                  <a:cubicBezTo>
                    <a:pt x="3604" y="5691"/>
                    <a:pt x="3589" y="5731"/>
                    <a:pt x="3575" y="5772"/>
                  </a:cubicBezTo>
                  <a:cubicBezTo>
                    <a:pt x="3565" y="5801"/>
                    <a:pt x="3531" y="5863"/>
                    <a:pt x="3531" y="5894"/>
                  </a:cubicBezTo>
                  <a:cubicBezTo>
                    <a:pt x="3552" y="5874"/>
                    <a:pt x="3572" y="5856"/>
                    <a:pt x="3594" y="5837"/>
                  </a:cubicBezTo>
                  <a:lnTo>
                    <a:pt x="3594" y="5837"/>
                  </a:lnTo>
                  <a:cubicBezTo>
                    <a:pt x="3568" y="5909"/>
                    <a:pt x="3541" y="5980"/>
                    <a:pt x="3515" y="6049"/>
                  </a:cubicBezTo>
                  <a:cubicBezTo>
                    <a:pt x="3489" y="6116"/>
                    <a:pt x="3452" y="6185"/>
                    <a:pt x="3432" y="6255"/>
                  </a:cubicBezTo>
                  <a:cubicBezTo>
                    <a:pt x="3458" y="6243"/>
                    <a:pt x="3482" y="6212"/>
                    <a:pt x="3508" y="6191"/>
                  </a:cubicBezTo>
                  <a:lnTo>
                    <a:pt x="3508" y="6191"/>
                  </a:lnTo>
                  <a:cubicBezTo>
                    <a:pt x="3440" y="6367"/>
                    <a:pt x="3374" y="6542"/>
                    <a:pt x="3310" y="6716"/>
                  </a:cubicBezTo>
                  <a:cubicBezTo>
                    <a:pt x="3261" y="6594"/>
                    <a:pt x="3218" y="6526"/>
                    <a:pt x="3192" y="6390"/>
                  </a:cubicBezTo>
                  <a:lnTo>
                    <a:pt x="3192" y="6390"/>
                  </a:lnTo>
                  <a:cubicBezTo>
                    <a:pt x="3228" y="6455"/>
                    <a:pt x="3304" y="6505"/>
                    <a:pt x="3304" y="6505"/>
                  </a:cubicBezTo>
                  <a:cubicBezTo>
                    <a:pt x="3304" y="6505"/>
                    <a:pt x="3157" y="6200"/>
                    <a:pt x="3086" y="6073"/>
                  </a:cubicBezTo>
                  <a:lnTo>
                    <a:pt x="3086" y="6073"/>
                  </a:lnTo>
                  <a:cubicBezTo>
                    <a:pt x="3137" y="6089"/>
                    <a:pt x="3180" y="6126"/>
                    <a:pt x="3224" y="6164"/>
                  </a:cubicBezTo>
                  <a:cubicBezTo>
                    <a:pt x="3172" y="6119"/>
                    <a:pt x="3129" y="5999"/>
                    <a:pt x="3102" y="5926"/>
                  </a:cubicBezTo>
                  <a:cubicBezTo>
                    <a:pt x="3072" y="5844"/>
                    <a:pt x="3039" y="5761"/>
                    <a:pt x="3013" y="5676"/>
                  </a:cubicBezTo>
                  <a:cubicBezTo>
                    <a:pt x="2988" y="5770"/>
                    <a:pt x="2963" y="5863"/>
                    <a:pt x="2932" y="5954"/>
                  </a:cubicBezTo>
                  <a:cubicBezTo>
                    <a:pt x="2917" y="5996"/>
                    <a:pt x="2902" y="6035"/>
                    <a:pt x="2887" y="6076"/>
                  </a:cubicBezTo>
                  <a:cubicBezTo>
                    <a:pt x="2877" y="6105"/>
                    <a:pt x="2841" y="6168"/>
                    <a:pt x="2841" y="6198"/>
                  </a:cubicBezTo>
                  <a:cubicBezTo>
                    <a:pt x="2863" y="6178"/>
                    <a:pt x="2884" y="6161"/>
                    <a:pt x="2906" y="6141"/>
                  </a:cubicBezTo>
                  <a:lnTo>
                    <a:pt x="2906" y="6141"/>
                  </a:lnTo>
                  <a:cubicBezTo>
                    <a:pt x="2879" y="6212"/>
                    <a:pt x="2850" y="6284"/>
                    <a:pt x="2821" y="6354"/>
                  </a:cubicBezTo>
                  <a:cubicBezTo>
                    <a:pt x="2794" y="6420"/>
                    <a:pt x="2757" y="6491"/>
                    <a:pt x="2735" y="6561"/>
                  </a:cubicBezTo>
                  <a:cubicBezTo>
                    <a:pt x="2762" y="6546"/>
                    <a:pt x="2787" y="6518"/>
                    <a:pt x="2814" y="6496"/>
                  </a:cubicBezTo>
                  <a:lnTo>
                    <a:pt x="2814" y="6496"/>
                  </a:lnTo>
                  <a:cubicBezTo>
                    <a:pt x="2741" y="6678"/>
                    <a:pt x="2669" y="6863"/>
                    <a:pt x="2598" y="7048"/>
                  </a:cubicBezTo>
                  <a:cubicBezTo>
                    <a:pt x="2559" y="6935"/>
                    <a:pt x="2526" y="6852"/>
                    <a:pt x="2505" y="6707"/>
                  </a:cubicBezTo>
                  <a:lnTo>
                    <a:pt x="2505" y="6707"/>
                  </a:lnTo>
                  <a:cubicBezTo>
                    <a:pt x="2540" y="6790"/>
                    <a:pt x="2616" y="6852"/>
                    <a:pt x="2616" y="6852"/>
                  </a:cubicBezTo>
                  <a:cubicBezTo>
                    <a:pt x="2616" y="6852"/>
                    <a:pt x="2469" y="6468"/>
                    <a:pt x="2398" y="6306"/>
                  </a:cubicBezTo>
                  <a:lnTo>
                    <a:pt x="2398" y="6306"/>
                  </a:lnTo>
                  <a:cubicBezTo>
                    <a:pt x="2449" y="6326"/>
                    <a:pt x="2492" y="6374"/>
                    <a:pt x="2535" y="6422"/>
                  </a:cubicBezTo>
                  <a:cubicBezTo>
                    <a:pt x="2484" y="6364"/>
                    <a:pt x="2441" y="6212"/>
                    <a:pt x="2413" y="6118"/>
                  </a:cubicBezTo>
                  <a:cubicBezTo>
                    <a:pt x="2383" y="6012"/>
                    <a:pt x="2350" y="5910"/>
                    <a:pt x="2321" y="5803"/>
                  </a:cubicBezTo>
                  <a:cubicBezTo>
                    <a:pt x="2298" y="5920"/>
                    <a:pt x="2271" y="6039"/>
                    <a:pt x="2242" y="6154"/>
                  </a:cubicBezTo>
                  <a:cubicBezTo>
                    <a:pt x="2228" y="6205"/>
                    <a:pt x="2212" y="6257"/>
                    <a:pt x="2196" y="6310"/>
                  </a:cubicBezTo>
                  <a:cubicBezTo>
                    <a:pt x="2186" y="6346"/>
                    <a:pt x="2151" y="6425"/>
                    <a:pt x="2151" y="6465"/>
                  </a:cubicBezTo>
                  <a:cubicBezTo>
                    <a:pt x="2172" y="6442"/>
                    <a:pt x="2194" y="6415"/>
                    <a:pt x="2215" y="6392"/>
                  </a:cubicBezTo>
                  <a:lnTo>
                    <a:pt x="2215" y="6392"/>
                  </a:lnTo>
                  <a:cubicBezTo>
                    <a:pt x="2189" y="6485"/>
                    <a:pt x="2161" y="6572"/>
                    <a:pt x="2132" y="6664"/>
                  </a:cubicBezTo>
                  <a:cubicBezTo>
                    <a:pt x="2105" y="6747"/>
                    <a:pt x="2067" y="6833"/>
                    <a:pt x="2046" y="6923"/>
                  </a:cubicBezTo>
                  <a:cubicBezTo>
                    <a:pt x="2072" y="6906"/>
                    <a:pt x="2097" y="6870"/>
                    <a:pt x="2125" y="6843"/>
                  </a:cubicBezTo>
                  <a:lnTo>
                    <a:pt x="2125" y="6843"/>
                  </a:lnTo>
                  <a:cubicBezTo>
                    <a:pt x="2075" y="7008"/>
                    <a:pt x="2022" y="7171"/>
                    <a:pt x="1970" y="7338"/>
                  </a:cubicBezTo>
                  <a:cubicBezTo>
                    <a:pt x="1931" y="7237"/>
                    <a:pt x="1893" y="7170"/>
                    <a:pt x="1868" y="7045"/>
                  </a:cubicBezTo>
                  <a:lnTo>
                    <a:pt x="1868" y="7045"/>
                  </a:lnTo>
                  <a:cubicBezTo>
                    <a:pt x="1904" y="7110"/>
                    <a:pt x="1983" y="7160"/>
                    <a:pt x="1983" y="7160"/>
                  </a:cubicBezTo>
                  <a:cubicBezTo>
                    <a:pt x="1983" y="7160"/>
                    <a:pt x="1834" y="6857"/>
                    <a:pt x="1764" y="6728"/>
                  </a:cubicBezTo>
                  <a:lnTo>
                    <a:pt x="1764" y="6728"/>
                  </a:lnTo>
                  <a:cubicBezTo>
                    <a:pt x="1813" y="6744"/>
                    <a:pt x="1856" y="6782"/>
                    <a:pt x="1898" y="6820"/>
                  </a:cubicBezTo>
                  <a:lnTo>
                    <a:pt x="1898" y="6820"/>
                  </a:lnTo>
                  <a:cubicBezTo>
                    <a:pt x="1849" y="6775"/>
                    <a:pt x="1805" y="6656"/>
                    <a:pt x="1778" y="6584"/>
                  </a:cubicBezTo>
                  <a:cubicBezTo>
                    <a:pt x="1748" y="6499"/>
                    <a:pt x="1716" y="6419"/>
                    <a:pt x="1689" y="6333"/>
                  </a:cubicBezTo>
                  <a:cubicBezTo>
                    <a:pt x="1666" y="6426"/>
                    <a:pt x="1639" y="6521"/>
                    <a:pt x="1610" y="6611"/>
                  </a:cubicBezTo>
                  <a:cubicBezTo>
                    <a:pt x="1596" y="6651"/>
                    <a:pt x="1580" y="6693"/>
                    <a:pt x="1563" y="6733"/>
                  </a:cubicBezTo>
                  <a:cubicBezTo>
                    <a:pt x="1553" y="6761"/>
                    <a:pt x="1518" y="6823"/>
                    <a:pt x="1518" y="6855"/>
                  </a:cubicBezTo>
                  <a:cubicBezTo>
                    <a:pt x="1540" y="6834"/>
                    <a:pt x="1561" y="6819"/>
                    <a:pt x="1583" y="6799"/>
                  </a:cubicBezTo>
                  <a:lnTo>
                    <a:pt x="1583" y="6799"/>
                  </a:lnTo>
                  <a:cubicBezTo>
                    <a:pt x="1556" y="6870"/>
                    <a:pt x="1530" y="6941"/>
                    <a:pt x="1501" y="7012"/>
                  </a:cubicBezTo>
                  <a:cubicBezTo>
                    <a:pt x="1474" y="7077"/>
                    <a:pt x="1434" y="7146"/>
                    <a:pt x="1415" y="7216"/>
                  </a:cubicBezTo>
                  <a:cubicBezTo>
                    <a:pt x="1441" y="7203"/>
                    <a:pt x="1467" y="7174"/>
                    <a:pt x="1491" y="7151"/>
                  </a:cubicBezTo>
                  <a:lnTo>
                    <a:pt x="1491" y="7151"/>
                  </a:lnTo>
                  <a:cubicBezTo>
                    <a:pt x="1420" y="7332"/>
                    <a:pt x="1348" y="7517"/>
                    <a:pt x="1279" y="7697"/>
                  </a:cubicBezTo>
                  <a:cubicBezTo>
                    <a:pt x="1250" y="7617"/>
                    <a:pt x="1226" y="7553"/>
                    <a:pt x="1209" y="7446"/>
                  </a:cubicBezTo>
                  <a:lnTo>
                    <a:pt x="1209" y="7446"/>
                  </a:lnTo>
                  <a:cubicBezTo>
                    <a:pt x="1239" y="7514"/>
                    <a:pt x="1301" y="7561"/>
                    <a:pt x="1301" y="7561"/>
                  </a:cubicBezTo>
                  <a:cubicBezTo>
                    <a:pt x="1301" y="7561"/>
                    <a:pt x="1182" y="7259"/>
                    <a:pt x="1126" y="7131"/>
                  </a:cubicBezTo>
                  <a:lnTo>
                    <a:pt x="1126" y="7131"/>
                  </a:lnTo>
                  <a:cubicBezTo>
                    <a:pt x="1165" y="7145"/>
                    <a:pt x="1199" y="7182"/>
                    <a:pt x="1233" y="7219"/>
                  </a:cubicBezTo>
                  <a:lnTo>
                    <a:pt x="1233" y="7219"/>
                  </a:lnTo>
                  <a:cubicBezTo>
                    <a:pt x="1193" y="7172"/>
                    <a:pt x="1158" y="7056"/>
                    <a:pt x="1139" y="6985"/>
                  </a:cubicBezTo>
                  <a:cubicBezTo>
                    <a:pt x="1116" y="6900"/>
                    <a:pt x="1088" y="6820"/>
                    <a:pt x="1067" y="6734"/>
                  </a:cubicBezTo>
                  <a:cubicBezTo>
                    <a:pt x="1047" y="6827"/>
                    <a:pt x="1028" y="6922"/>
                    <a:pt x="1002" y="7012"/>
                  </a:cubicBezTo>
                  <a:cubicBezTo>
                    <a:pt x="990" y="7052"/>
                    <a:pt x="978" y="7094"/>
                    <a:pt x="967" y="7134"/>
                  </a:cubicBezTo>
                  <a:cubicBezTo>
                    <a:pt x="958" y="7164"/>
                    <a:pt x="931" y="7224"/>
                    <a:pt x="931" y="7256"/>
                  </a:cubicBezTo>
                  <a:cubicBezTo>
                    <a:pt x="949" y="7237"/>
                    <a:pt x="967" y="7220"/>
                    <a:pt x="982" y="7200"/>
                  </a:cubicBezTo>
                  <a:lnTo>
                    <a:pt x="982" y="7200"/>
                  </a:lnTo>
                  <a:cubicBezTo>
                    <a:pt x="961" y="7272"/>
                    <a:pt x="938" y="7343"/>
                    <a:pt x="916" y="7414"/>
                  </a:cubicBezTo>
                  <a:cubicBezTo>
                    <a:pt x="895" y="7479"/>
                    <a:pt x="865" y="7547"/>
                    <a:pt x="849" y="7617"/>
                  </a:cubicBezTo>
                  <a:cubicBezTo>
                    <a:pt x="871" y="7604"/>
                    <a:pt x="889" y="7575"/>
                    <a:pt x="909" y="7553"/>
                  </a:cubicBezTo>
                  <a:lnTo>
                    <a:pt x="909" y="7553"/>
                  </a:lnTo>
                  <a:cubicBezTo>
                    <a:pt x="851" y="7745"/>
                    <a:pt x="789" y="7932"/>
                    <a:pt x="730" y="8124"/>
                  </a:cubicBezTo>
                  <a:cubicBezTo>
                    <a:pt x="796" y="8034"/>
                    <a:pt x="865" y="7945"/>
                    <a:pt x="931" y="7858"/>
                  </a:cubicBezTo>
                  <a:lnTo>
                    <a:pt x="931" y="7858"/>
                  </a:lnTo>
                  <a:cubicBezTo>
                    <a:pt x="889" y="7994"/>
                    <a:pt x="838" y="8113"/>
                    <a:pt x="786" y="8238"/>
                  </a:cubicBezTo>
                  <a:cubicBezTo>
                    <a:pt x="765" y="8203"/>
                    <a:pt x="749" y="8163"/>
                    <a:pt x="730" y="8126"/>
                  </a:cubicBezTo>
                  <a:cubicBezTo>
                    <a:pt x="717" y="8099"/>
                    <a:pt x="707" y="8073"/>
                    <a:pt x="696" y="8048"/>
                  </a:cubicBezTo>
                  <a:cubicBezTo>
                    <a:pt x="637" y="7924"/>
                    <a:pt x="585" y="7858"/>
                    <a:pt x="551" y="7717"/>
                  </a:cubicBezTo>
                  <a:lnTo>
                    <a:pt x="551" y="7717"/>
                  </a:lnTo>
                  <a:cubicBezTo>
                    <a:pt x="595" y="7782"/>
                    <a:pt x="689" y="7832"/>
                    <a:pt x="689" y="7832"/>
                  </a:cubicBezTo>
                  <a:cubicBezTo>
                    <a:pt x="689" y="7832"/>
                    <a:pt x="509" y="7528"/>
                    <a:pt x="423" y="7401"/>
                  </a:cubicBezTo>
                  <a:lnTo>
                    <a:pt x="423" y="7401"/>
                  </a:lnTo>
                  <a:cubicBezTo>
                    <a:pt x="482" y="7416"/>
                    <a:pt x="533" y="7450"/>
                    <a:pt x="584" y="7488"/>
                  </a:cubicBezTo>
                  <a:lnTo>
                    <a:pt x="584" y="7488"/>
                  </a:lnTo>
                  <a:cubicBezTo>
                    <a:pt x="524" y="7440"/>
                    <a:pt x="472" y="7326"/>
                    <a:pt x="442" y="7253"/>
                  </a:cubicBezTo>
                  <a:cubicBezTo>
                    <a:pt x="406" y="7171"/>
                    <a:pt x="365" y="7091"/>
                    <a:pt x="333" y="7005"/>
                  </a:cubicBezTo>
                  <a:cubicBezTo>
                    <a:pt x="304" y="7098"/>
                    <a:pt x="272" y="7193"/>
                    <a:pt x="236" y="7282"/>
                  </a:cubicBezTo>
                  <a:cubicBezTo>
                    <a:pt x="219" y="7323"/>
                    <a:pt x="200" y="7363"/>
                    <a:pt x="180" y="7403"/>
                  </a:cubicBezTo>
                  <a:cubicBezTo>
                    <a:pt x="168" y="7432"/>
                    <a:pt x="127" y="7495"/>
                    <a:pt x="127" y="7525"/>
                  </a:cubicBezTo>
                  <a:cubicBezTo>
                    <a:pt x="151" y="7507"/>
                    <a:pt x="178" y="7488"/>
                    <a:pt x="206" y="7468"/>
                  </a:cubicBezTo>
                  <a:lnTo>
                    <a:pt x="206" y="7468"/>
                  </a:lnTo>
                  <a:cubicBezTo>
                    <a:pt x="173" y="7543"/>
                    <a:pt x="140" y="7611"/>
                    <a:pt x="104" y="7683"/>
                  </a:cubicBezTo>
                  <a:cubicBezTo>
                    <a:pt x="79" y="7733"/>
                    <a:pt x="47" y="7783"/>
                    <a:pt x="22" y="7833"/>
                  </a:cubicBezTo>
                  <a:cubicBezTo>
                    <a:pt x="14" y="7852"/>
                    <a:pt x="6" y="7869"/>
                    <a:pt x="1" y="7886"/>
                  </a:cubicBezTo>
                  <a:lnTo>
                    <a:pt x="22" y="7875"/>
                  </a:lnTo>
                  <a:cubicBezTo>
                    <a:pt x="47" y="7859"/>
                    <a:pt x="71" y="7839"/>
                    <a:pt x="94" y="7823"/>
                  </a:cubicBezTo>
                  <a:lnTo>
                    <a:pt x="94" y="7823"/>
                  </a:lnTo>
                  <a:cubicBezTo>
                    <a:pt x="71" y="7874"/>
                    <a:pt x="47" y="7924"/>
                    <a:pt x="22" y="7974"/>
                  </a:cubicBezTo>
                  <a:lnTo>
                    <a:pt x="22" y="8219"/>
                  </a:lnTo>
                  <a:cubicBezTo>
                    <a:pt x="58" y="8189"/>
                    <a:pt x="91" y="8159"/>
                    <a:pt x="127" y="8127"/>
                  </a:cubicBezTo>
                  <a:lnTo>
                    <a:pt x="127" y="8127"/>
                  </a:lnTo>
                  <a:cubicBezTo>
                    <a:pt x="94" y="8195"/>
                    <a:pt x="61" y="8259"/>
                    <a:pt x="22" y="8321"/>
                  </a:cubicBezTo>
                  <a:lnTo>
                    <a:pt x="22" y="33405"/>
                  </a:lnTo>
                  <a:cubicBezTo>
                    <a:pt x="18540" y="33206"/>
                    <a:pt x="37060" y="32861"/>
                    <a:pt x="55572" y="32367"/>
                  </a:cubicBezTo>
                  <a:cubicBezTo>
                    <a:pt x="61727" y="32204"/>
                    <a:pt x="67882" y="32026"/>
                    <a:pt x="74034" y="31830"/>
                  </a:cubicBezTo>
                  <a:cubicBezTo>
                    <a:pt x="75131" y="31796"/>
                    <a:pt x="76227" y="31760"/>
                    <a:pt x="77322" y="31724"/>
                  </a:cubicBezTo>
                  <a:cubicBezTo>
                    <a:pt x="77371" y="31730"/>
                    <a:pt x="77417" y="31731"/>
                    <a:pt x="77467" y="31731"/>
                  </a:cubicBezTo>
                  <a:cubicBezTo>
                    <a:pt x="77510" y="31731"/>
                    <a:pt x="77553" y="31730"/>
                    <a:pt x="77596" y="31725"/>
                  </a:cubicBezTo>
                  <a:cubicBezTo>
                    <a:pt x="77596" y="31723"/>
                    <a:pt x="77595" y="31718"/>
                    <a:pt x="77593" y="31717"/>
                  </a:cubicBezTo>
                  <a:lnTo>
                    <a:pt x="77593" y="31717"/>
                  </a:lnTo>
                  <a:cubicBezTo>
                    <a:pt x="77759" y="31798"/>
                    <a:pt x="77761" y="31798"/>
                    <a:pt x="77761" y="31798"/>
                  </a:cubicBezTo>
                  <a:cubicBezTo>
                    <a:pt x="77761" y="31796"/>
                    <a:pt x="77759" y="31796"/>
                    <a:pt x="77758" y="31796"/>
                  </a:cubicBezTo>
                  <a:cubicBezTo>
                    <a:pt x="77737" y="31745"/>
                    <a:pt x="77719" y="31691"/>
                    <a:pt x="77709" y="31631"/>
                  </a:cubicBezTo>
                  <a:cubicBezTo>
                    <a:pt x="77706" y="31616"/>
                    <a:pt x="77704" y="31602"/>
                    <a:pt x="77702" y="31586"/>
                  </a:cubicBezTo>
                  <a:lnTo>
                    <a:pt x="77702" y="31586"/>
                  </a:lnTo>
                  <a:cubicBezTo>
                    <a:pt x="77709" y="31594"/>
                    <a:pt x="77718" y="31601"/>
                    <a:pt x="77725" y="31608"/>
                  </a:cubicBezTo>
                  <a:cubicBezTo>
                    <a:pt x="77714" y="31572"/>
                    <a:pt x="77696" y="31542"/>
                    <a:pt x="77682" y="31508"/>
                  </a:cubicBezTo>
                  <a:cubicBezTo>
                    <a:pt x="77678" y="31495"/>
                    <a:pt x="77673" y="31483"/>
                    <a:pt x="77668" y="31469"/>
                  </a:cubicBezTo>
                  <a:lnTo>
                    <a:pt x="77668" y="31469"/>
                  </a:lnTo>
                  <a:cubicBezTo>
                    <a:pt x="77679" y="31483"/>
                    <a:pt x="77689" y="31495"/>
                    <a:pt x="77702" y="31509"/>
                  </a:cubicBezTo>
                  <a:cubicBezTo>
                    <a:pt x="77709" y="31516"/>
                    <a:pt x="77716" y="31528"/>
                    <a:pt x="77724" y="31535"/>
                  </a:cubicBezTo>
                  <a:cubicBezTo>
                    <a:pt x="77721" y="31528"/>
                    <a:pt x="77716" y="31516"/>
                    <a:pt x="77716" y="31509"/>
                  </a:cubicBezTo>
                  <a:cubicBezTo>
                    <a:pt x="77701" y="31470"/>
                    <a:pt x="77688" y="31430"/>
                    <a:pt x="77675" y="31391"/>
                  </a:cubicBezTo>
                  <a:lnTo>
                    <a:pt x="77675" y="31391"/>
                  </a:lnTo>
                  <a:cubicBezTo>
                    <a:pt x="77681" y="31397"/>
                    <a:pt x="77686" y="31404"/>
                    <a:pt x="77692" y="31407"/>
                  </a:cubicBezTo>
                  <a:cubicBezTo>
                    <a:pt x="77688" y="31390"/>
                    <a:pt x="77679" y="31371"/>
                    <a:pt x="77673" y="31357"/>
                  </a:cubicBezTo>
                  <a:cubicBezTo>
                    <a:pt x="77666" y="31337"/>
                    <a:pt x="77661" y="31321"/>
                    <a:pt x="77653" y="31304"/>
                  </a:cubicBezTo>
                  <a:lnTo>
                    <a:pt x="77653" y="31304"/>
                  </a:lnTo>
                  <a:lnTo>
                    <a:pt x="77668" y="31318"/>
                  </a:lnTo>
                  <a:cubicBezTo>
                    <a:pt x="77668" y="31311"/>
                    <a:pt x="77661" y="31294"/>
                    <a:pt x="77659" y="31287"/>
                  </a:cubicBezTo>
                  <a:cubicBezTo>
                    <a:pt x="77656" y="31277"/>
                    <a:pt x="77652" y="31265"/>
                    <a:pt x="77651" y="31255"/>
                  </a:cubicBezTo>
                  <a:cubicBezTo>
                    <a:pt x="77643" y="31234"/>
                    <a:pt x="77638" y="31208"/>
                    <a:pt x="77632" y="31185"/>
                  </a:cubicBezTo>
                  <a:cubicBezTo>
                    <a:pt x="77625" y="31207"/>
                    <a:pt x="77620" y="31228"/>
                    <a:pt x="77612" y="31250"/>
                  </a:cubicBezTo>
                  <a:cubicBezTo>
                    <a:pt x="77606" y="31268"/>
                    <a:pt x="77596" y="31298"/>
                    <a:pt x="77586" y="31311"/>
                  </a:cubicBezTo>
                  <a:cubicBezTo>
                    <a:pt x="77595" y="31301"/>
                    <a:pt x="77606" y="31290"/>
                    <a:pt x="77616" y="31287"/>
                  </a:cubicBezTo>
                  <a:lnTo>
                    <a:pt x="77616" y="31287"/>
                  </a:lnTo>
                  <a:cubicBezTo>
                    <a:pt x="77600" y="31320"/>
                    <a:pt x="77567" y="31394"/>
                    <a:pt x="77567" y="31394"/>
                  </a:cubicBezTo>
                  <a:cubicBezTo>
                    <a:pt x="77567" y="31394"/>
                    <a:pt x="77583" y="31383"/>
                    <a:pt x="77590" y="31366"/>
                  </a:cubicBezTo>
                  <a:lnTo>
                    <a:pt x="77590" y="31366"/>
                  </a:lnTo>
                  <a:cubicBezTo>
                    <a:pt x="77586" y="31401"/>
                    <a:pt x="77576" y="31416"/>
                    <a:pt x="77566" y="31449"/>
                  </a:cubicBezTo>
                  <a:cubicBezTo>
                    <a:pt x="77560" y="31465"/>
                    <a:pt x="77557" y="31485"/>
                    <a:pt x="77550" y="31499"/>
                  </a:cubicBezTo>
                  <a:lnTo>
                    <a:pt x="77549" y="31500"/>
                  </a:lnTo>
                  <a:cubicBezTo>
                    <a:pt x="77546" y="31505"/>
                    <a:pt x="77544" y="31508"/>
                    <a:pt x="77543" y="31509"/>
                  </a:cubicBezTo>
                  <a:cubicBezTo>
                    <a:pt x="77546" y="31506"/>
                    <a:pt x="77549" y="31502"/>
                    <a:pt x="77550" y="31500"/>
                  </a:cubicBezTo>
                  <a:lnTo>
                    <a:pt x="77566" y="31479"/>
                  </a:lnTo>
                  <a:lnTo>
                    <a:pt x="77566" y="31479"/>
                  </a:lnTo>
                  <a:cubicBezTo>
                    <a:pt x="77562" y="31486"/>
                    <a:pt x="77560" y="31493"/>
                    <a:pt x="77559" y="31500"/>
                  </a:cubicBezTo>
                  <a:cubicBezTo>
                    <a:pt x="77550" y="31522"/>
                    <a:pt x="77539" y="31545"/>
                    <a:pt x="77532" y="31566"/>
                  </a:cubicBezTo>
                  <a:cubicBezTo>
                    <a:pt x="77533" y="31567"/>
                    <a:pt x="77535" y="31568"/>
                    <a:pt x="77537" y="31568"/>
                  </a:cubicBezTo>
                  <a:cubicBezTo>
                    <a:pt x="77542" y="31568"/>
                    <a:pt x="77548" y="31563"/>
                    <a:pt x="77553" y="31559"/>
                  </a:cubicBezTo>
                  <a:lnTo>
                    <a:pt x="77553" y="31559"/>
                  </a:lnTo>
                  <a:cubicBezTo>
                    <a:pt x="77547" y="31586"/>
                    <a:pt x="77544" y="31614"/>
                    <a:pt x="77536" y="31638"/>
                  </a:cubicBezTo>
                  <a:cubicBezTo>
                    <a:pt x="77533" y="31644"/>
                    <a:pt x="77532" y="31648"/>
                    <a:pt x="77530" y="31652"/>
                  </a:cubicBezTo>
                  <a:cubicBezTo>
                    <a:pt x="77523" y="31672"/>
                    <a:pt x="77519" y="31688"/>
                    <a:pt x="77514" y="31708"/>
                  </a:cubicBezTo>
                  <a:cubicBezTo>
                    <a:pt x="77501" y="31705"/>
                    <a:pt x="77490" y="31701"/>
                    <a:pt x="77479" y="31695"/>
                  </a:cubicBezTo>
                  <a:cubicBezTo>
                    <a:pt x="77471" y="31678"/>
                    <a:pt x="77467" y="31659"/>
                    <a:pt x="77464" y="31641"/>
                  </a:cubicBezTo>
                  <a:cubicBezTo>
                    <a:pt x="77457" y="31609"/>
                    <a:pt x="77450" y="31579"/>
                    <a:pt x="77446" y="31548"/>
                  </a:cubicBezTo>
                  <a:lnTo>
                    <a:pt x="77446" y="31548"/>
                  </a:lnTo>
                  <a:cubicBezTo>
                    <a:pt x="77453" y="31555"/>
                    <a:pt x="77461" y="31559"/>
                    <a:pt x="77468" y="31566"/>
                  </a:cubicBezTo>
                  <a:cubicBezTo>
                    <a:pt x="77460" y="31541"/>
                    <a:pt x="77447" y="31516"/>
                    <a:pt x="77438" y="31492"/>
                  </a:cubicBezTo>
                  <a:cubicBezTo>
                    <a:pt x="77428" y="31470"/>
                    <a:pt x="77418" y="31450"/>
                    <a:pt x="77411" y="31427"/>
                  </a:cubicBezTo>
                  <a:lnTo>
                    <a:pt x="77411" y="31427"/>
                  </a:lnTo>
                  <a:cubicBezTo>
                    <a:pt x="77430" y="31449"/>
                    <a:pt x="77447" y="31472"/>
                    <a:pt x="77466" y="31493"/>
                  </a:cubicBezTo>
                  <a:cubicBezTo>
                    <a:pt x="77450" y="31444"/>
                    <a:pt x="77431" y="31399"/>
                    <a:pt x="77415" y="31350"/>
                  </a:cubicBezTo>
                  <a:lnTo>
                    <a:pt x="77415" y="31350"/>
                  </a:lnTo>
                  <a:cubicBezTo>
                    <a:pt x="77423" y="31356"/>
                    <a:pt x="77427" y="31363"/>
                    <a:pt x="77433" y="31366"/>
                  </a:cubicBezTo>
                  <a:cubicBezTo>
                    <a:pt x="77428" y="31348"/>
                    <a:pt x="77421" y="31330"/>
                    <a:pt x="77414" y="31315"/>
                  </a:cubicBezTo>
                  <a:cubicBezTo>
                    <a:pt x="77407" y="31298"/>
                    <a:pt x="77401" y="31280"/>
                    <a:pt x="77395" y="31262"/>
                  </a:cubicBezTo>
                  <a:lnTo>
                    <a:pt x="77395" y="31262"/>
                  </a:lnTo>
                  <a:cubicBezTo>
                    <a:pt x="77401" y="31268"/>
                    <a:pt x="77404" y="31271"/>
                    <a:pt x="77408" y="31277"/>
                  </a:cubicBezTo>
                  <a:cubicBezTo>
                    <a:pt x="77408" y="31270"/>
                    <a:pt x="77401" y="31254"/>
                    <a:pt x="77400" y="31247"/>
                  </a:cubicBezTo>
                  <a:cubicBezTo>
                    <a:pt x="77395" y="31235"/>
                    <a:pt x="77393" y="31225"/>
                    <a:pt x="77390" y="31214"/>
                  </a:cubicBezTo>
                  <a:cubicBezTo>
                    <a:pt x="77383" y="31192"/>
                    <a:pt x="77380" y="31168"/>
                    <a:pt x="77372" y="31143"/>
                  </a:cubicBezTo>
                  <a:cubicBezTo>
                    <a:pt x="77365" y="31165"/>
                    <a:pt x="77360" y="31186"/>
                    <a:pt x="77352" y="31208"/>
                  </a:cubicBezTo>
                  <a:cubicBezTo>
                    <a:pt x="77345" y="31227"/>
                    <a:pt x="77337" y="31258"/>
                    <a:pt x="77325" y="31270"/>
                  </a:cubicBezTo>
                  <a:cubicBezTo>
                    <a:pt x="77335" y="31261"/>
                    <a:pt x="77345" y="31250"/>
                    <a:pt x="77357" y="31247"/>
                  </a:cubicBezTo>
                  <a:lnTo>
                    <a:pt x="77357" y="31247"/>
                  </a:lnTo>
                  <a:cubicBezTo>
                    <a:pt x="77342" y="31278"/>
                    <a:pt x="77308" y="31354"/>
                    <a:pt x="77308" y="31354"/>
                  </a:cubicBezTo>
                  <a:cubicBezTo>
                    <a:pt x="77308" y="31354"/>
                    <a:pt x="77325" y="31341"/>
                    <a:pt x="77332" y="31326"/>
                  </a:cubicBezTo>
                  <a:lnTo>
                    <a:pt x="77332" y="31326"/>
                  </a:lnTo>
                  <a:cubicBezTo>
                    <a:pt x="77325" y="31361"/>
                    <a:pt x="77317" y="31377"/>
                    <a:pt x="77308" y="31409"/>
                  </a:cubicBezTo>
                  <a:cubicBezTo>
                    <a:pt x="77301" y="31427"/>
                    <a:pt x="77294" y="31455"/>
                    <a:pt x="77285" y="31469"/>
                  </a:cubicBezTo>
                  <a:cubicBezTo>
                    <a:pt x="77292" y="31457"/>
                    <a:pt x="77301" y="31447"/>
                    <a:pt x="77309" y="31437"/>
                  </a:cubicBezTo>
                  <a:lnTo>
                    <a:pt x="77309" y="31437"/>
                  </a:lnTo>
                  <a:cubicBezTo>
                    <a:pt x="77302" y="31452"/>
                    <a:pt x="77297" y="31466"/>
                    <a:pt x="77289" y="31483"/>
                  </a:cubicBezTo>
                  <a:cubicBezTo>
                    <a:pt x="77286" y="31490"/>
                    <a:pt x="77282" y="31500"/>
                    <a:pt x="77279" y="31509"/>
                  </a:cubicBezTo>
                  <a:cubicBezTo>
                    <a:pt x="77278" y="31515"/>
                    <a:pt x="77274" y="31520"/>
                    <a:pt x="77272" y="31526"/>
                  </a:cubicBezTo>
                  <a:cubicBezTo>
                    <a:pt x="77273" y="31527"/>
                    <a:pt x="77275" y="31527"/>
                    <a:pt x="77276" y="31527"/>
                  </a:cubicBezTo>
                  <a:cubicBezTo>
                    <a:pt x="77282" y="31527"/>
                    <a:pt x="77289" y="31522"/>
                    <a:pt x="77294" y="31519"/>
                  </a:cubicBezTo>
                  <a:lnTo>
                    <a:pt x="77294" y="31519"/>
                  </a:lnTo>
                  <a:cubicBezTo>
                    <a:pt x="77289" y="31548"/>
                    <a:pt x="77282" y="31572"/>
                    <a:pt x="77274" y="31599"/>
                  </a:cubicBezTo>
                  <a:cubicBezTo>
                    <a:pt x="77266" y="31563"/>
                    <a:pt x="77258" y="31528"/>
                    <a:pt x="77254" y="31492"/>
                  </a:cubicBezTo>
                  <a:lnTo>
                    <a:pt x="77254" y="31492"/>
                  </a:lnTo>
                  <a:cubicBezTo>
                    <a:pt x="77261" y="31499"/>
                    <a:pt x="77271" y="31505"/>
                    <a:pt x="77278" y="31512"/>
                  </a:cubicBezTo>
                  <a:cubicBezTo>
                    <a:pt x="77274" y="31502"/>
                    <a:pt x="77271" y="31492"/>
                    <a:pt x="77266" y="31483"/>
                  </a:cubicBezTo>
                  <a:cubicBezTo>
                    <a:pt x="77251" y="31444"/>
                    <a:pt x="77232" y="31412"/>
                    <a:pt x="77221" y="31371"/>
                  </a:cubicBezTo>
                  <a:lnTo>
                    <a:pt x="77221" y="31371"/>
                  </a:lnTo>
                  <a:cubicBezTo>
                    <a:pt x="77238" y="31393"/>
                    <a:pt x="77256" y="31416"/>
                    <a:pt x="77274" y="31437"/>
                  </a:cubicBezTo>
                  <a:cubicBezTo>
                    <a:pt x="77258" y="31390"/>
                    <a:pt x="77239" y="31343"/>
                    <a:pt x="77223" y="31294"/>
                  </a:cubicBezTo>
                  <a:lnTo>
                    <a:pt x="77223" y="31294"/>
                  </a:lnTo>
                  <a:cubicBezTo>
                    <a:pt x="77231" y="31300"/>
                    <a:pt x="77235" y="31307"/>
                    <a:pt x="77242" y="31311"/>
                  </a:cubicBezTo>
                  <a:cubicBezTo>
                    <a:pt x="77236" y="31293"/>
                    <a:pt x="77229" y="31275"/>
                    <a:pt x="77222" y="31261"/>
                  </a:cubicBezTo>
                  <a:cubicBezTo>
                    <a:pt x="77215" y="31242"/>
                    <a:pt x="77209" y="31225"/>
                    <a:pt x="77203" y="31207"/>
                  </a:cubicBezTo>
                  <a:lnTo>
                    <a:pt x="77203" y="31207"/>
                  </a:lnTo>
                  <a:cubicBezTo>
                    <a:pt x="77209" y="31212"/>
                    <a:pt x="77213" y="31215"/>
                    <a:pt x="77216" y="31221"/>
                  </a:cubicBezTo>
                  <a:cubicBezTo>
                    <a:pt x="77216" y="31214"/>
                    <a:pt x="77209" y="31198"/>
                    <a:pt x="77208" y="31191"/>
                  </a:cubicBezTo>
                  <a:cubicBezTo>
                    <a:pt x="77203" y="31179"/>
                    <a:pt x="77200" y="31169"/>
                    <a:pt x="77199" y="31158"/>
                  </a:cubicBezTo>
                  <a:cubicBezTo>
                    <a:pt x="77192" y="31136"/>
                    <a:pt x="77188" y="31112"/>
                    <a:pt x="77180" y="31090"/>
                  </a:cubicBezTo>
                  <a:cubicBezTo>
                    <a:pt x="77173" y="31112"/>
                    <a:pt x="77168" y="31132"/>
                    <a:pt x="77160" y="31154"/>
                  </a:cubicBezTo>
                  <a:cubicBezTo>
                    <a:pt x="77153" y="31172"/>
                    <a:pt x="77145" y="31204"/>
                    <a:pt x="77135" y="31214"/>
                  </a:cubicBezTo>
                  <a:cubicBezTo>
                    <a:pt x="77143" y="31205"/>
                    <a:pt x="77153" y="31194"/>
                    <a:pt x="77165" y="31191"/>
                  </a:cubicBezTo>
                  <a:lnTo>
                    <a:pt x="77165" y="31191"/>
                  </a:lnTo>
                  <a:cubicBezTo>
                    <a:pt x="77150" y="31222"/>
                    <a:pt x="77116" y="31298"/>
                    <a:pt x="77116" y="31298"/>
                  </a:cubicBezTo>
                  <a:cubicBezTo>
                    <a:pt x="77116" y="31298"/>
                    <a:pt x="77135" y="31287"/>
                    <a:pt x="77142" y="31270"/>
                  </a:cubicBezTo>
                  <a:lnTo>
                    <a:pt x="77142" y="31270"/>
                  </a:lnTo>
                  <a:cubicBezTo>
                    <a:pt x="77135" y="31305"/>
                    <a:pt x="77125" y="31321"/>
                    <a:pt x="77116" y="31354"/>
                  </a:cubicBezTo>
                  <a:cubicBezTo>
                    <a:pt x="77109" y="31370"/>
                    <a:pt x="77103" y="31392"/>
                    <a:pt x="77095" y="31406"/>
                  </a:cubicBezTo>
                  <a:lnTo>
                    <a:pt x="77095" y="31406"/>
                  </a:lnTo>
                  <a:cubicBezTo>
                    <a:pt x="77095" y="31405"/>
                    <a:pt x="77094" y="31405"/>
                    <a:pt x="77093" y="31404"/>
                  </a:cubicBezTo>
                  <a:lnTo>
                    <a:pt x="77093" y="31404"/>
                  </a:lnTo>
                  <a:cubicBezTo>
                    <a:pt x="77094" y="31405"/>
                    <a:pt x="77094" y="31406"/>
                    <a:pt x="77094" y="31407"/>
                  </a:cubicBezTo>
                  <a:cubicBezTo>
                    <a:pt x="77095" y="31407"/>
                    <a:pt x="77095" y="31406"/>
                    <a:pt x="77095" y="31406"/>
                  </a:cubicBezTo>
                  <a:lnTo>
                    <a:pt x="77095" y="31406"/>
                  </a:lnTo>
                  <a:cubicBezTo>
                    <a:pt x="77100" y="31412"/>
                    <a:pt x="77104" y="31417"/>
                    <a:pt x="77109" y="31423"/>
                  </a:cubicBezTo>
                  <a:cubicBezTo>
                    <a:pt x="77104" y="31434"/>
                    <a:pt x="77100" y="31444"/>
                    <a:pt x="77097" y="31456"/>
                  </a:cubicBezTo>
                  <a:cubicBezTo>
                    <a:pt x="77083" y="31426"/>
                    <a:pt x="77070" y="31394"/>
                    <a:pt x="77059" y="31363"/>
                  </a:cubicBezTo>
                  <a:lnTo>
                    <a:pt x="77059" y="31363"/>
                  </a:lnTo>
                  <a:cubicBezTo>
                    <a:pt x="77071" y="31377"/>
                    <a:pt x="77082" y="31390"/>
                    <a:pt x="77093" y="31404"/>
                  </a:cubicBezTo>
                  <a:lnTo>
                    <a:pt x="77093" y="31404"/>
                  </a:lnTo>
                  <a:cubicBezTo>
                    <a:pt x="77081" y="31364"/>
                    <a:pt x="77067" y="31324"/>
                    <a:pt x="77053" y="31284"/>
                  </a:cubicBezTo>
                  <a:lnTo>
                    <a:pt x="77053" y="31284"/>
                  </a:lnTo>
                  <a:cubicBezTo>
                    <a:pt x="77060" y="31291"/>
                    <a:pt x="77066" y="31298"/>
                    <a:pt x="77073" y="31304"/>
                  </a:cubicBezTo>
                  <a:cubicBezTo>
                    <a:pt x="77067" y="31283"/>
                    <a:pt x="77059" y="31264"/>
                    <a:pt x="77051" y="31247"/>
                  </a:cubicBezTo>
                  <a:cubicBezTo>
                    <a:pt x="77044" y="31225"/>
                    <a:pt x="77037" y="31207"/>
                    <a:pt x="77030" y="31185"/>
                  </a:cubicBezTo>
                  <a:lnTo>
                    <a:pt x="77030" y="31185"/>
                  </a:lnTo>
                  <a:cubicBezTo>
                    <a:pt x="77036" y="31191"/>
                    <a:pt x="77039" y="31197"/>
                    <a:pt x="77046" y="31201"/>
                  </a:cubicBezTo>
                  <a:cubicBezTo>
                    <a:pt x="77046" y="31192"/>
                    <a:pt x="77039" y="31175"/>
                    <a:pt x="77036" y="31165"/>
                  </a:cubicBezTo>
                  <a:cubicBezTo>
                    <a:pt x="77031" y="31155"/>
                    <a:pt x="77028" y="31143"/>
                    <a:pt x="77024" y="31132"/>
                  </a:cubicBezTo>
                  <a:cubicBezTo>
                    <a:pt x="77017" y="31106"/>
                    <a:pt x="77013" y="31079"/>
                    <a:pt x="77006" y="31053"/>
                  </a:cubicBezTo>
                  <a:lnTo>
                    <a:pt x="76984" y="31122"/>
                  </a:lnTo>
                  <a:cubicBezTo>
                    <a:pt x="76977" y="31143"/>
                    <a:pt x="76966" y="31175"/>
                    <a:pt x="76956" y="31189"/>
                  </a:cubicBezTo>
                  <a:lnTo>
                    <a:pt x="76956" y="31189"/>
                  </a:lnTo>
                  <a:cubicBezTo>
                    <a:pt x="76965" y="31177"/>
                    <a:pt x="76977" y="31168"/>
                    <a:pt x="76988" y="31164"/>
                  </a:cubicBezTo>
                  <a:lnTo>
                    <a:pt x="76988" y="31164"/>
                  </a:lnTo>
                  <a:cubicBezTo>
                    <a:pt x="76971" y="31199"/>
                    <a:pt x="76935" y="31285"/>
                    <a:pt x="76935" y="31285"/>
                  </a:cubicBezTo>
                  <a:cubicBezTo>
                    <a:pt x="76935" y="31285"/>
                    <a:pt x="76955" y="31271"/>
                    <a:pt x="76964" y="31254"/>
                  </a:cubicBezTo>
                  <a:lnTo>
                    <a:pt x="76964" y="31254"/>
                  </a:lnTo>
                  <a:cubicBezTo>
                    <a:pt x="76957" y="31291"/>
                    <a:pt x="76945" y="31311"/>
                    <a:pt x="76935" y="31347"/>
                  </a:cubicBezTo>
                  <a:cubicBezTo>
                    <a:pt x="76930" y="31361"/>
                    <a:pt x="76924" y="31379"/>
                    <a:pt x="76917" y="31393"/>
                  </a:cubicBezTo>
                  <a:lnTo>
                    <a:pt x="76917" y="31394"/>
                  </a:lnTo>
                  <a:cubicBezTo>
                    <a:pt x="76914" y="31401"/>
                    <a:pt x="76912" y="31409"/>
                    <a:pt x="76910" y="31414"/>
                  </a:cubicBezTo>
                  <a:cubicBezTo>
                    <a:pt x="76917" y="31401"/>
                    <a:pt x="76928" y="31391"/>
                    <a:pt x="76937" y="31380"/>
                  </a:cubicBezTo>
                  <a:lnTo>
                    <a:pt x="76937" y="31380"/>
                  </a:lnTo>
                  <a:cubicBezTo>
                    <a:pt x="76927" y="31406"/>
                    <a:pt x="76915" y="31430"/>
                    <a:pt x="76902" y="31459"/>
                  </a:cubicBezTo>
                  <a:cubicBezTo>
                    <a:pt x="76881" y="31406"/>
                    <a:pt x="76855" y="31354"/>
                    <a:pt x="76836" y="31294"/>
                  </a:cubicBezTo>
                  <a:lnTo>
                    <a:pt x="76836" y="31294"/>
                  </a:lnTo>
                  <a:cubicBezTo>
                    <a:pt x="76864" y="31328"/>
                    <a:pt x="76888" y="31358"/>
                    <a:pt x="76917" y="31393"/>
                  </a:cubicBezTo>
                  <a:cubicBezTo>
                    <a:pt x="76894" y="31321"/>
                    <a:pt x="76869" y="31250"/>
                    <a:pt x="76844" y="31178"/>
                  </a:cubicBezTo>
                  <a:lnTo>
                    <a:pt x="76844" y="31178"/>
                  </a:lnTo>
                  <a:cubicBezTo>
                    <a:pt x="76851" y="31185"/>
                    <a:pt x="76862" y="31198"/>
                    <a:pt x="76869" y="31201"/>
                  </a:cubicBezTo>
                  <a:cubicBezTo>
                    <a:pt x="76862" y="31176"/>
                    <a:pt x="76849" y="31149"/>
                    <a:pt x="76842" y="31122"/>
                  </a:cubicBezTo>
                  <a:cubicBezTo>
                    <a:pt x="76834" y="31096"/>
                    <a:pt x="76822" y="31069"/>
                    <a:pt x="76814" y="31042"/>
                  </a:cubicBezTo>
                  <a:lnTo>
                    <a:pt x="76814" y="31042"/>
                  </a:lnTo>
                  <a:lnTo>
                    <a:pt x="76835" y="31063"/>
                  </a:lnTo>
                  <a:cubicBezTo>
                    <a:pt x="76835" y="31050"/>
                    <a:pt x="76822" y="31027"/>
                    <a:pt x="76819" y="31015"/>
                  </a:cubicBezTo>
                  <a:cubicBezTo>
                    <a:pt x="76814" y="30999"/>
                    <a:pt x="76809" y="30984"/>
                    <a:pt x="76805" y="30969"/>
                  </a:cubicBezTo>
                  <a:cubicBezTo>
                    <a:pt x="76795" y="30933"/>
                    <a:pt x="76785" y="30898"/>
                    <a:pt x="76778" y="30861"/>
                  </a:cubicBezTo>
                  <a:cubicBezTo>
                    <a:pt x="76771" y="30896"/>
                    <a:pt x="76758" y="30926"/>
                    <a:pt x="76749" y="30956"/>
                  </a:cubicBezTo>
                  <a:cubicBezTo>
                    <a:pt x="76741" y="30982"/>
                    <a:pt x="76728" y="31025"/>
                    <a:pt x="76712" y="31043"/>
                  </a:cubicBezTo>
                  <a:lnTo>
                    <a:pt x="76712" y="31043"/>
                  </a:lnTo>
                  <a:cubicBezTo>
                    <a:pt x="76725" y="31030"/>
                    <a:pt x="76739" y="31018"/>
                    <a:pt x="76755" y="31012"/>
                  </a:cubicBezTo>
                  <a:lnTo>
                    <a:pt x="76755" y="31012"/>
                  </a:lnTo>
                  <a:cubicBezTo>
                    <a:pt x="76730" y="31062"/>
                    <a:pt x="76683" y="31176"/>
                    <a:pt x="76683" y="31176"/>
                  </a:cubicBezTo>
                  <a:cubicBezTo>
                    <a:pt x="76683" y="31176"/>
                    <a:pt x="76707" y="31156"/>
                    <a:pt x="76719" y="31132"/>
                  </a:cubicBezTo>
                  <a:lnTo>
                    <a:pt x="76719" y="31132"/>
                  </a:lnTo>
                  <a:cubicBezTo>
                    <a:pt x="76709" y="31185"/>
                    <a:pt x="76695" y="31211"/>
                    <a:pt x="76680" y="31258"/>
                  </a:cubicBezTo>
                  <a:cubicBezTo>
                    <a:pt x="76673" y="31275"/>
                    <a:pt x="76670" y="31293"/>
                    <a:pt x="76663" y="31308"/>
                  </a:cubicBezTo>
                  <a:cubicBezTo>
                    <a:pt x="76633" y="31234"/>
                    <a:pt x="76599" y="31168"/>
                    <a:pt x="76570" y="31086"/>
                  </a:cubicBezTo>
                  <a:lnTo>
                    <a:pt x="76570" y="31086"/>
                  </a:lnTo>
                  <a:cubicBezTo>
                    <a:pt x="76604" y="31128"/>
                    <a:pt x="76634" y="31168"/>
                    <a:pt x="76669" y="31208"/>
                  </a:cubicBezTo>
                  <a:cubicBezTo>
                    <a:pt x="76637" y="31122"/>
                    <a:pt x="76609" y="31039"/>
                    <a:pt x="76580" y="30953"/>
                  </a:cubicBezTo>
                  <a:lnTo>
                    <a:pt x="76580" y="30953"/>
                  </a:lnTo>
                  <a:cubicBezTo>
                    <a:pt x="76590" y="30961"/>
                    <a:pt x="76600" y="30974"/>
                    <a:pt x="76611" y="30982"/>
                  </a:cubicBezTo>
                  <a:cubicBezTo>
                    <a:pt x="76604" y="30949"/>
                    <a:pt x="76587" y="30918"/>
                    <a:pt x="76577" y="30888"/>
                  </a:cubicBezTo>
                  <a:cubicBezTo>
                    <a:pt x="76566" y="30855"/>
                    <a:pt x="76556" y="30824"/>
                    <a:pt x="76543" y="30792"/>
                  </a:cubicBezTo>
                  <a:lnTo>
                    <a:pt x="76543" y="30792"/>
                  </a:lnTo>
                  <a:cubicBezTo>
                    <a:pt x="76551" y="30800"/>
                    <a:pt x="76561" y="30810"/>
                    <a:pt x="76568" y="30818"/>
                  </a:cubicBezTo>
                  <a:cubicBezTo>
                    <a:pt x="76568" y="30804"/>
                    <a:pt x="76556" y="30775"/>
                    <a:pt x="76550" y="30762"/>
                  </a:cubicBezTo>
                  <a:cubicBezTo>
                    <a:pt x="76543" y="30745"/>
                    <a:pt x="76537" y="30726"/>
                    <a:pt x="76533" y="30706"/>
                  </a:cubicBezTo>
                  <a:cubicBezTo>
                    <a:pt x="76521" y="30668"/>
                    <a:pt x="76511" y="30626"/>
                    <a:pt x="76501" y="30583"/>
                  </a:cubicBezTo>
                  <a:cubicBezTo>
                    <a:pt x="76491" y="30623"/>
                    <a:pt x="76478" y="30659"/>
                    <a:pt x="76465" y="30696"/>
                  </a:cubicBezTo>
                  <a:cubicBezTo>
                    <a:pt x="76456" y="30726"/>
                    <a:pt x="76438" y="30779"/>
                    <a:pt x="76421" y="30801"/>
                  </a:cubicBezTo>
                  <a:lnTo>
                    <a:pt x="76421" y="30801"/>
                  </a:lnTo>
                  <a:cubicBezTo>
                    <a:pt x="76436" y="30783"/>
                    <a:pt x="76452" y="30769"/>
                    <a:pt x="76470" y="30762"/>
                  </a:cubicBezTo>
                  <a:lnTo>
                    <a:pt x="76470" y="30762"/>
                  </a:lnTo>
                  <a:cubicBezTo>
                    <a:pt x="76442" y="30820"/>
                    <a:pt x="76385" y="30956"/>
                    <a:pt x="76385" y="30956"/>
                  </a:cubicBezTo>
                  <a:cubicBezTo>
                    <a:pt x="76385" y="30956"/>
                    <a:pt x="76415" y="30934"/>
                    <a:pt x="76429" y="30906"/>
                  </a:cubicBezTo>
                  <a:lnTo>
                    <a:pt x="76429" y="30906"/>
                  </a:lnTo>
                  <a:cubicBezTo>
                    <a:pt x="76419" y="30969"/>
                    <a:pt x="76404" y="30997"/>
                    <a:pt x="76384" y="31055"/>
                  </a:cubicBezTo>
                  <a:cubicBezTo>
                    <a:pt x="76372" y="31088"/>
                    <a:pt x="76361" y="31134"/>
                    <a:pt x="76345" y="31160"/>
                  </a:cubicBezTo>
                  <a:lnTo>
                    <a:pt x="76345" y="31160"/>
                  </a:lnTo>
                  <a:cubicBezTo>
                    <a:pt x="76357" y="31141"/>
                    <a:pt x="76371" y="31124"/>
                    <a:pt x="76386" y="31108"/>
                  </a:cubicBezTo>
                  <a:lnTo>
                    <a:pt x="76386" y="31108"/>
                  </a:lnTo>
                  <a:cubicBezTo>
                    <a:pt x="76365" y="31158"/>
                    <a:pt x="76341" y="31211"/>
                    <a:pt x="76322" y="31264"/>
                  </a:cubicBezTo>
                  <a:cubicBezTo>
                    <a:pt x="76325" y="31266"/>
                    <a:pt x="76328" y="31266"/>
                    <a:pt x="76331" y="31266"/>
                  </a:cubicBezTo>
                  <a:cubicBezTo>
                    <a:pt x="76341" y="31266"/>
                    <a:pt x="76351" y="31259"/>
                    <a:pt x="76358" y="31250"/>
                  </a:cubicBezTo>
                  <a:lnTo>
                    <a:pt x="76358" y="31250"/>
                  </a:lnTo>
                  <a:cubicBezTo>
                    <a:pt x="76356" y="31261"/>
                    <a:pt x="76355" y="31271"/>
                    <a:pt x="76351" y="31280"/>
                  </a:cubicBezTo>
                  <a:cubicBezTo>
                    <a:pt x="76332" y="31272"/>
                    <a:pt x="76312" y="31265"/>
                    <a:pt x="76290" y="31258"/>
                  </a:cubicBezTo>
                  <a:cubicBezTo>
                    <a:pt x="76267" y="31205"/>
                    <a:pt x="76242" y="31151"/>
                    <a:pt x="76222" y="31092"/>
                  </a:cubicBezTo>
                  <a:lnTo>
                    <a:pt x="76222" y="31092"/>
                  </a:lnTo>
                  <a:cubicBezTo>
                    <a:pt x="76256" y="31133"/>
                    <a:pt x="76286" y="31172"/>
                    <a:pt x="76320" y="31214"/>
                  </a:cubicBezTo>
                  <a:cubicBezTo>
                    <a:pt x="76292" y="31128"/>
                    <a:pt x="76262" y="31043"/>
                    <a:pt x="76233" y="30957"/>
                  </a:cubicBezTo>
                  <a:lnTo>
                    <a:pt x="76233" y="30957"/>
                  </a:lnTo>
                  <a:cubicBezTo>
                    <a:pt x="76242" y="30967"/>
                    <a:pt x="76253" y="30979"/>
                    <a:pt x="76263" y="30986"/>
                  </a:cubicBezTo>
                  <a:cubicBezTo>
                    <a:pt x="76256" y="30954"/>
                    <a:pt x="76242" y="30924"/>
                    <a:pt x="76229" y="30893"/>
                  </a:cubicBezTo>
                  <a:cubicBezTo>
                    <a:pt x="76219" y="30861"/>
                    <a:pt x="76207" y="30828"/>
                    <a:pt x="76196" y="30798"/>
                  </a:cubicBezTo>
                  <a:lnTo>
                    <a:pt x="76196" y="30798"/>
                  </a:lnTo>
                  <a:cubicBezTo>
                    <a:pt x="76204" y="30805"/>
                    <a:pt x="76213" y="30814"/>
                    <a:pt x="76220" y="30824"/>
                  </a:cubicBezTo>
                  <a:cubicBezTo>
                    <a:pt x="76220" y="30810"/>
                    <a:pt x="76207" y="30781"/>
                    <a:pt x="76203" y="30768"/>
                  </a:cubicBezTo>
                  <a:cubicBezTo>
                    <a:pt x="76197" y="30749"/>
                    <a:pt x="76191" y="30732"/>
                    <a:pt x="76184" y="30712"/>
                  </a:cubicBezTo>
                  <a:cubicBezTo>
                    <a:pt x="76174" y="30673"/>
                    <a:pt x="76163" y="30632"/>
                    <a:pt x="76154" y="30589"/>
                  </a:cubicBezTo>
                  <a:cubicBezTo>
                    <a:pt x="76143" y="30628"/>
                    <a:pt x="76131" y="30663"/>
                    <a:pt x="76118" y="30702"/>
                  </a:cubicBezTo>
                  <a:cubicBezTo>
                    <a:pt x="76107" y="30732"/>
                    <a:pt x="76092" y="30786"/>
                    <a:pt x="76072" y="30807"/>
                  </a:cubicBezTo>
                  <a:lnTo>
                    <a:pt x="76072" y="30807"/>
                  </a:lnTo>
                  <a:cubicBezTo>
                    <a:pt x="76090" y="30790"/>
                    <a:pt x="76105" y="30775"/>
                    <a:pt x="76124" y="30768"/>
                  </a:cubicBezTo>
                  <a:lnTo>
                    <a:pt x="76124" y="30768"/>
                  </a:lnTo>
                  <a:cubicBezTo>
                    <a:pt x="76097" y="30825"/>
                    <a:pt x="76040" y="30961"/>
                    <a:pt x="76040" y="30961"/>
                  </a:cubicBezTo>
                  <a:cubicBezTo>
                    <a:pt x="76040" y="30961"/>
                    <a:pt x="76068" y="30940"/>
                    <a:pt x="76083" y="30911"/>
                  </a:cubicBezTo>
                  <a:lnTo>
                    <a:pt x="76083" y="30911"/>
                  </a:lnTo>
                  <a:cubicBezTo>
                    <a:pt x="76071" y="30974"/>
                    <a:pt x="76055" y="31003"/>
                    <a:pt x="76035" y="31060"/>
                  </a:cubicBezTo>
                  <a:cubicBezTo>
                    <a:pt x="76028" y="31086"/>
                    <a:pt x="76017" y="31126"/>
                    <a:pt x="76002" y="31154"/>
                  </a:cubicBezTo>
                  <a:cubicBezTo>
                    <a:pt x="75995" y="31149"/>
                    <a:pt x="75988" y="31146"/>
                    <a:pt x="75981" y="31143"/>
                  </a:cubicBezTo>
                  <a:cubicBezTo>
                    <a:pt x="75949" y="31079"/>
                    <a:pt x="75919" y="31012"/>
                    <a:pt x="75896" y="30936"/>
                  </a:cubicBezTo>
                  <a:lnTo>
                    <a:pt x="75896" y="30936"/>
                  </a:lnTo>
                  <a:cubicBezTo>
                    <a:pt x="75935" y="30986"/>
                    <a:pt x="75976" y="31039"/>
                    <a:pt x="76018" y="31089"/>
                  </a:cubicBezTo>
                  <a:cubicBezTo>
                    <a:pt x="75982" y="30982"/>
                    <a:pt x="75945" y="30871"/>
                    <a:pt x="75909" y="30764"/>
                  </a:cubicBezTo>
                  <a:lnTo>
                    <a:pt x="75909" y="30764"/>
                  </a:lnTo>
                  <a:cubicBezTo>
                    <a:pt x="75919" y="30777"/>
                    <a:pt x="75932" y="30792"/>
                    <a:pt x="75946" y="30800"/>
                  </a:cubicBezTo>
                  <a:cubicBezTo>
                    <a:pt x="75935" y="30761"/>
                    <a:pt x="75918" y="30721"/>
                    <a:pt x="75903" y="30683"/>
                  </a:cubicBezTo>
                  <a:cubicBezTo>
                    <a:pt x="75889" y="30645"/>
                    <a:pt x="75876" y="30605"/>
                    <a:pt x="75863" y="30563"/>
                  </a:cubicBezTo>
                  <a:lnTo>
                    <a:pt x="75863" y="30563"/>
                  </a:lnTo>
                  <a:cubicBezTo>
                    <a:pt x="75873" y="30573"/>
                    <a:pt x="75885" y="30585"/>
                    <a:pt x="75895" y="30596"/>
                  </a:cubicBezTo>
                  <a:cubicBezTo>
                    <a:pt x="75895" y="30576"/>
                    <a:pt x="75878" y="30542"/>
                    <a:pt x="75873" y="30526"/>
                  </a:cubicBezTo>
                  <a:cubicBezTo>
                    <a:pt x="75866" y="30504"/>
                    <a:pt x="75856" y="30480"/>
                    <a:pt x="75852" y="30458"/>
                  </a:cubicBezTo>
                  <a:cubicBezTo>
                    <a:pt x="75835" y="30408"/>
                    <a:pt x="75825" y="30352"/>
                    <a:pt x="75812" y="30301"/>
                  </a:cubicBezTo>
                  <a:cubicBezTo>
                    <a:pt x="75799" y="30351"/>
                    <a:pt x="75783" y="30394"/>
                    <a:pt x="75769" y="30441"/>
                  </a:cubicBezTo>
                  <a:cubicBezTo>
                    <a:pt x="75754" y="30483"/>
                    <a:pt x="75733" y="30552"/>
                    <a:pt x="75708" y="30577"/>
                  </a:cubicBezTo>
                  <a:cubicBezTo>
                    <a:pt x="75730" y="30556"/>
                    <a:pt x="75751" y="30534"/>
                    <a:pt x="75774" y="30526"/>
                  </a:cubicBezTo>
                  <a:lnTo>
                    <a:pt x="75774" y="30526"/>
                  </a:lnTo>
                  <a:cubicBezTo>
                    <a:pt x="75747" y="30585"/>
                    <a:pt x="75694" y="30712"/>
                    <a:pt x="75674" y="30755"/>
                  </a:cubicBezTo>
                  <a:cubicBezTo>
                    <a:pt x="75673" y="30762"/>
                    <a:pt x="75670" y="30764"/>
                    <a:pt x="75670" y="30768"/>
                  </a:cubicBezTo>
                  <a:cubicBezTo>
                    <a:pt x="75673" y="30767"/>
                    <a:pt x="75676" y="30764"/>
                    <a:pt x="75677" y="30761"/>
                  </a:cubicBezTo>
                  <a:cubicBezTo>
                    <a:pt x="75688" y="30752"/>
                    <a:pt x="75710" y="30728"/>
                    <a:pt x="75723" y="30703"/>
                  </a:cubicBezTo>
                  <a:lnTo>
                    <a:pt x="75723" y="30703"/>
                  </a:lnTo>
                  <a:cubicBezTo>
                    <a:pt x="75716" y="30739"/>
                    <a:pt x="75708" y="30768"/>
                    <a:pt x="75701" y="30797"/>
                  </a:cubicBezTo>
                  <a:cubicBezTo>
                    <a:pt x="75698" y="30800"/>
                    <a:pt x="75697" y="30804"/>
                    <a:pt x="75696" y="30810"/>
                  </a:cubicBezTo>
                  <a:cubicBezTo>
                    <a:pt x="75688" y="30825"/>
                    <a:pt x="75684" y="30840"/>
                    <a:pt x="75677" y="30857"/>
                  </a:cubicBezTo>
                  <a:cubicBezTo>
                    <a:pt x="75668" y="30834"/>
                    <a:pt x="75660" y="30807"/>
                    <a:pt x="75653" y="30782"/>
                  </a:cubicBezTo>
                  <a:cubicBezTo>
                    <a:pt x="75648" y="30774"/>
                    <a:pt x="75645" y="30764"/>
                    <a:pt x="75644" y="30755"/>
                  </a:cubicBezTo>
                  <a:cubicBezTo>
                    <a:pt x="75630" y="30712"/>
                    <a:pt x="75615" y="30669"/>
                    <a:pt x="75601" y="30628"/>
                  </a:cubicBezTo>
                  <a:lnTo>
                    <a:pt x="75601" y="30628"/>
                  </a:lnTo>
                  <a:cubicBezTo>
                    <a:pt x="75610" y="30638"/>
                    <a:pt x="75620" y="30649"/>
                    <a:pt x="75630" y="30656"/>
                  </a:cubicBezTo>
                  <a:lnTo>
                    <a:pt x="75637" y="30663"/>
                  </a:lnTo>
                  <a:cubicBezTo>
                    <a:pt x="75627" y="30625"/>
                    <a:pt x="75608" y="30585"/>
                    <a:pt x="75595" y="30547"/>
                  </a:cubicBezTo>
                  <a:cubicBezTo>
                    <a:pt x="75588" y="30533"/>
                    <a:pt x="75587" y="30519"/>
                    <a:pt x="75581" y="30504"/>
                  </a:cubicBezTo>
                  <a:lnTo>
                    <a:pt x="75575" y="30494"/>
                  </a:lnTo>
                  <a:lnTo>
                    <a:pt x="75575" y="30494"/>
                  </a:lnTo>
                  <a:cubicBezTo>
                    <a:pt x="75577" y="30496"/>
                    <a:pt x="75579" y="30497"/>
                    <a:pt x="75581" y="30497"/>
                  </a:cubicBezTo>
                  <a:lnTo>
                    <a:pt x="75559" y="30433"/>
                  </a:lnTo>
                  <a:lnTo>
                    <a:pt x="75559" y="30433"/>
                  </a:lnTo>
                  <a:cubicBezTo>
                    <a:pt x="75567" y="30441"/>
                    <a:pt x="75577" y="30453"/>
                    <a:pt x="75587" y="30460"/>
                  </a:cubicBezTo>
                  <a:cubicBezTo>
                    <a:pt x="75587" y="30441"/>
                    <a:pt x="75568" y="30408"/>
                    <a:pt x="75565" y="30391"/>
                  </a:cubicBezTo>
                  <a:cubicBezTo>
                    <a:pt x="75558" y="30368"/>
                    <a:pt x="75548" y="30345"/>
                    <a:pt x="75544" y="30321"/>
                  </a:cubicBezTo>
                  <a:cubicBezTo>
                    <a:pt x="75529" y="30271"/>
                    <a:pt x="75516" y="30218"/>
                    <a:pt x="75504" y="30166"/>
                  </a:cubicBezTo>
                  <a:cubicBezTo>
                    <a:pt x="75502" y="30173"/>
                    <a:pt x="75498" y="30180"/>
                    <a:pt x="75496" y="30188"/>
                  </a:cubicBezTo>
                  <a:cubicBezTo>
                    <a:pt x="75493" y="30176"/>
                    <a:pt x="75489" y="30166"/>
                    <a:pt x="75488" y="30155"/>
                  </a:cubicBezTo>
                  <a:cubicBezTo>
                    <a:pt x="75472" y="30104"/>
                    <a:pt x="75461" y="30049"/>
                    <a:pt x="75448" y="29997"/>
                  </a:cubicBezTo>
                  <a:cubicBezTo>
                    <a:pt x="75436" y="30047"/>
                    <a:pt x="75419" y="30090"/>
                    <a:pt x="75405" y="30139"/>
                  </a:cubicBezTo>
                  <a:cubicBezTo>
                    <a:pt x="75390" y="30180"/>
                    <a:pt x="75369" y="30248"/>
                    <a:pt x="75344" y="30275"/>
                  </a:cubicBezTo>
                  <a:cubicBezTo>
                    <a:pt x="75366" y="30253"/>
                    <a:pt x="75387" y="30232"/>
                    <a:pt x="75410" y="30223"/>
                  </a:cubicBezTo>
                  <a:lnTo>
                    <a:pt x="75410" y="30223"/>
                  </a:lnTo>
                  <a:cubicBezTo>
                    <a:pt x="75379" y="30291"/>
                    <a:pt x="75316" y="30446"/>
                    <a:pt x="75307" y="30464"/>
                  </a:cubicBezTo>
                  <a:cubicBezTo>
                    <a:pt x="75314" y="30460"/>
                    <a:pt x="75343" y="30434"/>
                    <a:pt x="75359" y="30403"/>
                  </a:cubicBezTo>
                  <a:lnTo>
                    <a:pt x="75359" y="30403"/>
                  </a:lnTo>
                  <a:cubicBezTo>
                    <a:pt x="75347" y="30468"/>
                    <a:pt x="75330" y="30507"/>
                    <a:pt x="75310" y="30562"/>
                  </a:cubicBezTo>
                  <a:cubicBezTo>
                    <a:pt x="75261" y="30446"/>
                    <a:pt x="75207" y="30339"/>
                    <a:pt x="75165" y="30213"/>
                  </a:cubicBezTo>
                  <a:lnTo>
                    <a:pt x="75165" y="30213"/>
                  </a:lnTo>
                  <a:cubicBezTo>
                    <a:pt x="75217" y="30278"/>
                    <a:pt x="75271" y="30342"/>
                    <a:pt x="75322" y="30407"/>
                  </a:cubicBezTo>
                  <a:cubicBezTo>
                    <a:pt x="75274" y="30271"/>
                    <a:pt x="75228" y="30135"/>
                    <a:pt x="75182" y="29998"/>
                  </a:cubicBezTo>
                  <a:lnTo>
                    <a:pt x="75182" y="29998"/>
                  </a:lnTo>
                  <a:cubicBezTo>
                    <a:pt x="75197" y="30013"/>
                    <a:pt x="75214" y="30034"/>
                    <a:pt x="75231" y="30044"/>
                  </a:cubicBezTo>
                  <a:cubicBezTo>
                    <a:pt x="75218" y="29994"/>
                    <a:pt x="75195" y="29945"/>
                    <a:pt x="75180" y="29897"/>
                  </a:cubicBezTo>
                  <a:cubicBezTo>
                    <a:pt x="75160" y="29846"/>
                    <a:pt x="75144" y="29796"/>
                    <a:pt x="75128" y="29745"/>
                  </a:cubicBezTo>
                  <a:lnTo>
                    <a:pt x="75128" y="29745"/>
                  </a:lnTo>
                  <a:cubicBezTo>
                    <a:pt x="75139" y="29759"/>
                    <a:pt x="75154" y="29772"/>
                    <a:pt x="75167" y="29786"/>
                  </a:cubicBezTo>
                  <a:cubicBezTo>
                    <a:pt x="75167" y="29762"/>
                    <a:pt x="75145" y="29719"/>
                    <a:pt x="75139" y="29697"/>
                  </a:cubicBezTo>
                  <a:cubicBezTo>
                    <a:pt x="75131" y="29667"/>
                    <a:pt x="75118" y="29639"/>
                    <a:pt x="75111" y="29609"/>
                  </a:cubicBezTo>
                  <a:cubicBezTo>
                    <a:pt x="75092" y="29544"/>
                    <a:pt x="75075" y="29478"/>
                    <a:pt x="75061" y="29411"/>
                  </a:cubicBezTo>
                  <a:cubicBezTo>
                    <a:pt x="75043" y="29472"/>
                    <a:pt x="75025" y="29530"/>
                    <a:pt x="75006" y="29590"/>
                  </a:cubicBezTo>
                  <a:cubicBezTo>
                    <a:pt x="74989" y="29643"/>
                    <a:pt x="74960" y="29729"/>
                    <a:pt x="74929" y="29760"/>
                  </a:cubicBezTo>
                  <a:cubicBezTo>
                    <a:pt x="74956" y="29733"/>
                    <a:pt x="74985" y="29707"/>
                    <a:pt x="75015" y="29696"/>
                  </a:cubicBezTo>
                  <a:lnTo>
                    <a:pt x="75015" y="29696"/>
                  </a:lnTo>
                  <a:cubicBezTo>
                    <a:pt x="74975" y="29783"/>
                    <a:pt x="74889" y="29981"/>
                    <a:pt x="74880" y="30004"/>
                  </a:cubicBezTo>
                  <a:cubicBezTo>
                    <a:pt x="74889" y="29997"/>
                    <a:pt x="74930" y="29965"/>
                    <a:pt x="74949" y="29925"/>
                  </a:cubicBezTo>
                  <a:lnTo>
                    <a:pt x="74949" y="29925"/>
                  </a:lnTo>
                  <a:cubicBezTo>
                    <a:pt x="74932" y="30024"/>
                    <a:pt x="74906" y="30073"/>
                    <a:pt x="74874" y="30162"/>
                  </a:cubicBezTo>
                  <a:cubicBezTo>
                    <a:pt x="74859" y="30209"/>
                    <a:pt x="74841" y="30284"/>
                    <a:pt x="74814" y="30325"/>
                  </a:cubicBezTo>
                  <a:lnTo>
                    <a:pt x="74814" y="30325"/>
                  </a:lnTo>
                  <a:cubicBezTo>
                    <a:pt x="74835" y="30295"/>
                    <a:pt x="74857" y="30269"/>
                    <a:pt x="74879" y="30246"/>
                  </a:cubicBezTo>
                  <a:lnTo>
                    <a:pt x="74879" y="30246"/>
                  </a:lnTo>
                  <a:cubicBezTo>
                    <a:pt x="74863" y="30284"/>
                    <a:pt x="74847" y="30321"/>
                    <a:pt x="74830" y="30358"/>
                  </a:cubicBezTo>
                  <a:lnTo>
                    <a:pt x="74830" y="30358"/>
                  </a:lnTo>
                  <a:cubicBezTo>
                    <a:pt x="74829" y="30356"/>
                    <a:pt x="74827" y="30354"/>
                    <a:pt x="74826" y="30351"/>
                  </a:cubicBezTo>
                  <a:cubicBezTo>
                    <a:pt x="74818" y="30342"/>
                    <a:pt x="74811" y="30333"/>
                    <a:pt x="74803" y="30324"/>
                  </a:cubicBezTo>
                  <a:lnTo>
                    <a:pt x="74803" y="30324"/>
                  </a:lnTo>
                  <a:cubicBezTo>
                    <a:pt x="74809" y="30342"/>
                    <a:pt x="74815" y="30360"/>
                    <a:pt x="74821" y="30378"/>
                  </a:cubicBezTo>
                  <a:cubicBezTo>
                    <a:pt x="74824" y="30371"/>
                    <a:pt x="74827" y="30365"/>
                    <a:pt x="74830" y="30358"/>
                  </a:cubicBezTo>
                  <a:lnTo>
                    <a:pt x="74830" y="30358"/>
                  </a:lnTo>
                  <a:cubicBezTo>
                    <a:pt x="74833" y="30362"/>
                    <a:pt x="74836" y="30365"/>
                    <a:pt x="74840" y="30370"/>
                  </a:cubicBezTo>
                  <a:lnTo>
                    <a:pt x="74844" y="30375"/>
                  </a:lnTo>
                  <a:cubicBezTo>
                    <a:pt x="74844" y="30377"/>
                    <a:pt x="74843" y="30377"/>
                    <a:pt x="74843" y="30380"/>
                  </a:cubicBezTo>
                  <a:cubicBezTo>
                    <a:pt x="74831" y="30405"/>
                    <a:pt x="74821" y="30434"/>
                    <a:pt x="74811" y="30461"/>
                  </a:cubicBezTo>
                  <a:cubicBezTo>
                    <a:pt x="74806" y="30448"/>
                    <a:pt x="74800" y="30438"/>
                    <a:pt x="74794" y="30425"/>
                  </a:cubicBezTo>
                  <a:cubicBezTo>
                    <a:pt x="74763" y="30354"/>
                    <a:pt x="74730" y="30284"/>
                    <a:pt x="74704" y="30203"/>
                  </a:cubicBezTo>
                  <a:lnTo>
                    <a:pt x="74704" y="30203"/>
                  </a:lnTo>
                  <a:cubicBezTo>
                    <a:pt x="74737" y="30242"/>
                    <a:pt x="74769" y="30283"/>
                    <a:pt x="74803" y="30324"/>
                  </a:cubicBezTo>
                  <a:lnTo>
                    <a:pt x="74803" y="30324"/>
                  </a:lnTo>
                  <a:cubicBezTo>
                    <a:pt x="74767" y="30217"/>
                    <a:pt x="74730" y="30109"/>
                    <a:pt x="74694" y="30001"/>
                  </a:cubicBezTo>
                  <a:lnTo>
                    <a:pt x="74694" y="30001"/>
                  </a:lnTo>
                  <a:cubicBezTo>
                    <a:pt x="74708" y="30016"/>
                    <a:pt x="74724" y="30037"/>
                    <a:pt x="74742" y="30046"/>
                  </a:cubicBezTo>
                  <a:cubicBezTo>
                    <a:pt x="74730" y="29995"/>
                    <a:pt x="74707" y="29947"/>
                    <a:pt x="74688" y="29898"/>
                  </a:cubicBezTo>
                  <a:cubicBezTo>
                    <a:pt x="74671" y="29848"/>
                    <a:pt x="74652" y="29799"/>
                    <a:pt x="74638" y="29746"/>
                  </a:cubicBezTo>
                  <a:lnTo>
                    <a:pt x="74638" y="29746"/>
                  </a:lnTo>
                  <a:cubicBezTo>
                    <a:pt x="74651" y="29760"/>
                    <a:pt x="74665" y="29773"/>
                    <a:pt x="74678" y="29788"/>
                  </a:cubicBezTo>
                  <a:cubicBezTo>
                    <a:pt x="74678" y="29765"/>
                    <a:pt x="74656" y="29722"/>
                    <a:pt x="74649" y="29700"/>
                  </a:cubicBezTo>
                  <a:cubicBezTo>
                    <a:pt x="74642" y="29670"/>
                    <a:pt x="74629" y="29640"/>
                    <a:pt x="74622" y="29610"/>
                  </a:cubicBezTo>
                  <a:cubicBezTo>
                    <a:pt x="74602" y="29545"/>
                    <a:pt x="74586" y="29480"/>
                    <a:pt x="74572" y="29414"/>
                  </a:cubicBezTo>
                  <a:cubicBezTo>
                    <a:pt x="74555" y="29474"/>
                    <a:pt x="74536" y="29531"/>
                    <a:pt x="74516" y="29593"/>
                  </a:cubicBezTo>
                  <a:cubicBezTo>
                    <a:pt x="74499" y="29644"/>
                    <a:pt x="74472" y="29729"/>
                    <a:pt x="74441" y="29763"/>
                  </a:cubicBezTo>
                  <a:lnTo>
                    <a:pt x="74441" y="29763"/>
                  </a:lnTo>
                  <a:cubicBezTo>
                    <a:pt x="74466" y="29736"/>
                    <a:pt x="74493" y="29709"/>
                    <a:pt x="74526" y="29699"/>
                  </a:cubicBezTo>
                  <a:lnTo>
                    <a:pt x="74526" y="29699"/>
                  </a:lnTo>
                  <a:cubicBezTo>
                    <a:pt x="74486" y="29786"/>
                    <a:pt x="74400" y="29983"/>
                    <a:pt x="74391" y="30006"/>
                  </a:cubicBezTo>
                  <a:cubicBezTo>
                    <a:pt x="74400" y="29998"/>
                    <a:pt x="74442" y="29967"/>
                    <a:pt x="74459" y="29927"/>
                  </a:cubicBezTo>
                  <a:lnTo>
                    <a:pt x="74459" y="29927"/>
                  </a:lnTo>
                  <a:cubicBezTo>
                    <a:pt x="74442" y="30026"/>
                    <a:pt x="74416" y="30074"/>
                    <a:pt x="74386" y="30163"/>
                  </a:cubicBezTo>
                  <a:cubicBezTo>
                    <a:pt x="74378" y="30190"/>
                    <a:pt x="74366" y="30223"/>
                    <a:pt x="74356" y="30257"/>
                  </a:cubicBezTo>
                  <a:lnTo>
                    <a:pt x="74356" y="30257"/>
                  </a:lnTo>
                  <a:cubicBezTo>
                    <a:pt x="74353" y="30254"/>
                    <a:pt x="74350" y="30252"/>
                    <a:pt x="74348" y="30250"/>
                  </a:cubicBezTo>
                  <a:lnTo>
                    <a:pt x="74348" y="30250"/>
                  </a:lnTo>
                  <a:cubicBezTo>
                    <a:pt x="74348" y="30252"/>
                    <a:pt x="74349" y="30253"/>
                    <a:pt x="74350" y="30255"/>
                  </a:cubicBezTo>
                  <a:cubicBezTo>
                    <a:pt x="74350" y="30256"/>
                    <a:pt x="74351" y="30261"/>
                    <a:pt x="74354" y="30263"/>
                  </a:cubicBezTo>
                  <a:cubicBezTo>
                    <a:pt x="74355" y="30261"/>
                    <a:pt x="74355" y="30259"/>
                    <a:pt x="74356" y="30257"/>
                  </a:cubicBezTo>
                  <a:lnTo>
                    <a:pt x="74356" y="30257"/>
                  </a:lnTo>
                  <a:cubicBezTo>
                    <a:pt x="74361" y="30261"/>
                    <a:pt x="74366" y="30265"/>
                    <a:pt x="74371" y="30269"/>
                  </a:cubicBezTo>
                  <a:cubicBezTo>
                    <a:pt x="74364" y="30286"/>
                    <a:pt x="74357" y="30302"/>
                    <a:pt x="74350" y="30312"/>
                  </a:cubicBezTo>
                  <a:cubicBezTo>
                    <a:pt x="74360" y="30301"/>
                    <a:pt x="74371" y="30289"/>
                    <a:pt x="74383" y="30276"/>
                  </a:cubicBezTo>
                  <a:cubicBezTo>
                    <a:pt x="74386" y="30281"/>
                    <a:pt x="74390" y="30284"/>
                    <a:pt x="74396" y="30288"/>
                  </a:cubicBezTo>
                  <a:cubicBezTo>
                    <a:pt x="74381" y="30319"/>
                    <a:pt x="74368" y="30352"/>
                    <a:pt x="74356" y="30382"/>
                  </a:cubicBezTo>
                  <a:cubicBezTo>
                    <a:pt x="74348" y="30339"/>
                    <a:pt x="74341" y="30298"/>
                    <a:pt x="74335" y="30253"/>
                  </a:cubicBezTo>
                  <a:cubicBezTo>
                    <a:pt x="74334" y="30248"/>
                    <a:pt x="74333" y="30243"/>
                    <a:pt x="74333" y="30238"/>
                  </a:cubicBezTo>
                  <a:lnTo>
                    <a:pt x="74333" y="30238"/>
                  </a:lnTo>
                  <a:cubicBezTo>
                    <a:pt x="74333" y="30241"/>
                    <a:pt x="74335" y="30243"/>
                    <a:pt x="74338" y="30243"/>
                  </a:cubicBezTo>
                  <a:cubicBezTo>
                    <a:pt x="74341" y="30245"/>
                    <a:pt x="74345" y="30248"/>
                    <a:pt x="74348" y="30250"/>
                  </a:cubicBezTo>
                  <a:lnTo>
                    <a:pt x="74348" y="30250"/>
                  </a:lnTo>
                  <a:cubicBezTo>
                    <a:pt x="74341" y="30236"/>
                    <a:pt x="74336" y="30223"/>
                    <a:pt x="74330" y="30210"/>
                  </a:cubicBezTo>
                  <a:cubicBezTo>
                    <a:pt x="74287" y="30113"/>
                    <a:pt x="74241" y="30020"/>
                    <a:pt x="74206" y="29915"/>
                  </a:cubicBezTo>
                  <a:lnTo>
                    <a:pt x="74206" y="29915"/>
                  </a:lnTo>
                  <a:cubicBezTo>
                    <a:pt x="74258" y="29980"/>
                    <a:pt x="74313" y="30044"/>
                    <a:pt x="74363" y="30109"/>
                  </a:cubicBezTo>
                  <a:cubicBezTo>
                    <a:pt x="74315" y="29973"/>
                    <a:pt x="74270" y="29836"/>
                    <a:pt x="74225" y="29700"/>
                  </a:cubicBezTo>
                  <a:lnTo>
                    <a:pt x="74225" y="29700"/>
                  </a:lnTo>
                  <a:cubicBezTo>
                    <a:pt x="74241" y="29715"/>
                    <a:pt x="74257" y="29736"/>
                    <a:pt x="74272" y="29745"/>
                  </a:cubicBezTo>
                  <a:cubicBezTo>
                    <a:pt x="74261" y="29695"/>
                    <a:pt x="74237" y="29646"/>
                    <a:pt x="74221" y="29597"/>
                  </a:cubicBezTo>
                  <a:cubicBezTo>
                    <a:pt x="74201" y="29547"/>
                    <a:pt x="74185" y="29497"/>
                    <a:pt x="74169" y="29445"/>
                  </a:cubicBezTo>
                  <a:lnTo>
                    <a:pt x="74169" y="29445"/>
                  </a:lnTo>
                  <a:cubicBezTo>
                    <a:pt x="74182" y="29459"/>
                    <a:pt x="74196" y="29472"/>
                    <a:pt x="74208" y="29487"/>
                  </a:cubicBezTo>
                  <a:cubicBezTo>
                    <a:pt x="74208" y="29464"/>
                    <a:pt x="74186" y="29421"/>
                    <a:pt x="74182" y="29399"/>
                  </a:cubicBezTo>
                  <a:cubicBezTo>
                    <a:pt x="74172" y="29369"/>
                    <a:pt x="74162" y="29339"/>
                    <a:pt x="74153" y="29309"/>
                  </a:cubicBezTo>
                  <a:cubicBezTo>
                    <a:pt x="74143" y="29279"/>
                    <a:pt x="74135" y="29249"/>
                    <a:pt x="74128" y="29216"/>
                  </a:cubicBezTo>
                  <a:cubicBezTo>
                    <a:pt x="74125" y="29201"/>
                    <a:pt x="74120" y="29187"/>
                    <a:pt x="74119" y="29173"/>
                  </a:cubicBezTo>
                  <a:cubicBezTo>
                    <a:pt x="74118" y="29167"/>
                    <a:pt x="74115" y="29166"/>
                    <a:pt x="74115" y="29161"/>
                  </a:cubicBezTo>
                  <a:cubicBezTo>
                    <a:pt x="74110" y="29144"/>
                    <a:pt x="74108" y="29127"/>
                    <a:pt x="74105" y="29110"/>
                  </a:cubicBezTo>
                  <a:cubicBezTo>
                    <a:pt x="74098" y="29134"/>
                    <a:pt x="74090" y="29158"/>
                    <a:pt x="74083" y="29180"/>
                  </a:cubicBezTo>
                  <a:cubicBezTo>
                    <a:pt x="74076" y="29197"/>
                    <a:pt x="74072" y="29214"/>
                    <a:pt x="74067" y="29230"/>
                  </a:cubicBezTo>
                  <a:cubicBezTo>
                    <a:pt x="74060" y="29250"/>
                    <a:pt x="74055" y="29269"/>
                    <a:pt x="74047" y="29290"/>
                  </a:cubicBezTo>
                  <a:cubicBezTo>
                    <a:pt x="74043" y="29299"/>
                    <a:pt x="74040" y="29309"/>
                    <a:pt x="74039" y="29320"/>
                  </a:cubicBezTo>
                  <a:cubicBezTo>
                    <a:pt x="74024" y="29365"/>
                    <a:pt x="74004" y="29419"/>
                    <a:pt x="73983" y="29451"/>
                  </a:cubicBezTo>
                  <a:cubicBezTo>
                    <a:pt x="74006" y="29428"/>
                    <a:pt x="74033" y="29405"/>
                    <a:pt x="74057" y="29395"/>
                  </a:cubicBezTo>
                  <a:lnTo>
                    <a:pt x="74057" y="29395"/>
                  </a:lnTo>
                  <a:cubicBezTo>
                    <a:pt x="74019" y="29484"/>
                    <a:pt x="73933" y="29680"/>
                    <a:pt x="73924" y="29703"/>
                  </a:cubicBezTo>
                  <a:cubicBezTo>
                    <a:pt x="73933" y="29696"/>
                    <a:pt x="73974" y="29664"/>
                    <a:pt x="73993" y="29624"/>
                  </a:cubicBezTo>
                  <a:lnTo>
                    <a:pt x="73993" y="29624"/>
                  </a:lnTo>
                  <a:cubicBezTo>
                    <a:pt x="73976" y="29723"/>
                    <a:pt x="73948" y="29772"/>
                    <a:pt x="73918" y="29861"/>
                  </a:cubicBezTo>
                  <a:cubicBezTo>
                    <a:pt x="73913" y="29879"/>
                    <a:pt x="73907" y="29898"/>
                    <a:pt x="73898" y="29922"/>
                  </a:cubicBezTo>
                  <a:cubicBezTo>
                    <a:pt x="73885" y="29964"/>
                    <a:pt x="73871" y="30004"/>
                    <a:pt x="73854" y="30031"/>
                  </a:cubicBezTo>
                  <a:cubicBezTo>
                    <a:pt x="73875" y="29998"/>
                    <a:pt x="73898" y="29970"/>
                    <a:pt x="73921" y="29945"/>
                  </a:cubicBezTo>
                  <a:lnTo>
                    <a:pt x="73921" y="29945"/>
                  </a:lnTo>
                  <a:cubicBezTo>
                    <a:pt x="73900" y="29995"/>
                    <a:pt x="73878" y="30047"/>
                    <a:pt x="73857" y="30099"/>
                  </a:cubicBezTo>
                  <a:cubicBezTo>
                    <a:pt x="73841" y="30020"/>
                    <a:pt x="73827" y="29938"/>
                    <a:pt x="73819" y="29855"/>
                  </a:cubicBezTo>
                  <a:lnTo>
                    <a:pt x="73819" y="29855"/>
                  </a:lnTo>
                  <a:cubicBezTo>
                    <a:pt x="73845" y="29877"/>
                    <a:pt x="73871" y="29898"/>
                    <a:pt x="73898" y="29920"/>
                  </a:cubicBezTo>
                  <a:cubicBezTo>
                    <a:pt x="73860" y="29812"/>
                    <a:pt x="73809" y="29715"/>
                    <a:pt x="73766" y="29611"/>
                  </a:cubicBezTo>
                  <a:cubicBezTo>
                    <a:pt x="73745" y="29561"/>
                    <a:pt x="73725" y="29512"/>
                    <a:pt x="73706" y="29458"/>
                  </a:cubicBezTo>
                  <a:lnTo>
                    <a:pt x="73706" y="29458"/>
                  </a:lnTo>
                  <a:cubicBezTo>
                    <a:pt x="73739" y="29497"/>
                    <a:pt x="73771" y="29537"/>
                    <a:pt x="73802" y="29576"/>
                  </a:cubicBezTo>
                  <a:lnTo>
                    <a:pt x="73888" y="29683"/>
                  </a:lnTo>
                  <a:cubicBezTo>
                    <a:pt x="73871" y="29636"/>
                    <a:pt x="73854" y="29587"/>
                    <a:pt x="73838" y="29538"/>
                  </a:cubicBezTo>
                  <a:cubicBezTo>
                    <a:pt x="73802" y="29432"/>
                    <a:pt x="73766" y="29329"/>
                    <a:pt x="73731" y="29223"/>
                  </a:cubicBezTo>
                  <a:cubicBezTo>
                    <a:pt x="73728" y="29222"/>
                    <a:pt x="73728" y="29217"/>
                    <a:pt x="73728" y="29216"/>
                  </a:cubicBezTo>
                  <a:lnTo>
                    <a:pt x="73723" y="29206"/>
                  </a:lnTo>
                  <a:lnTo>
                    <a:pt x="73731" y="29213"/>
                  </a:lnTo>
                  <a:cubicBezTo>
                    <a:pt x="73731" y="29213"/>
                    <a:pt x="73732" y="29214"/>
                    <a:pt x="73732" y="29216"/>
                  </a:cubicBezTo>
                  <a:cubicBezTo>
                    <a:pt x="73748" y="29233"/>
                    <a:pt x="73762" y="29249"/>
                    <a:pt x="73778" y="29257"/>
                  </a:cubicBezTo>
                  <a:cubicBezTo>
                    <a:pt x="73766" y="29207"/>
                    <a:pt x="73742" y="29161"/>
                    <a:pt x="73726" y="29113"/>
                  </a:cubicBezTo>
                  <a:cubicBezTo>
                    <a:pt x="73723" y="29105"/>
                    <a:pt x="73719" y="29094"/>
                    <a:pt x="73718" y="29087"/>
                  </a:cubicBezTo>
                  <a:cubicBezTo>
                    <a:pt x="73696" y="29028"/>
                    <a:pt x="73678" y="28969"/>
                    <a:pt x="73656" y="28908"/>
                  </a:cubicBezTo>
                  <a:lnTo>
                    <a:pt x="73656" y="28908"/>
                  </a:lnTo>
                  <a:lnTo>
                    <a:pt x="73705" y="28956"/>
                  </a:lnTo>
                  <a:cubicBezTo>
                    <a:pt x="73705" y="28929"/>
                    <a:pt x="73680" y="28878"/>
                    <a:pt x="73670" y="28855"/>
                  </a:cubicBezTo>
                  <a:cubicBezTo>
                    <a:pt x="73660" y="28819"/>
                    <a:pt x="73649" y="28786"/>
                    <a:pt x="73639" y="28750"/>
                  </a:cubicBezTo>
                  <a:cubicBezTo>
                    <a:pt x="73617" y="28677"/>
                    <a:pt x="73597" y="28598"/>
                    <a:pt x="73580" y="28519"/>
                  </a:cubicBezTo>
                  <a:cubicBezTo>
                    <a:pt x="73560" y="28591"/>
                    <a:pt x="73539" y="28657"/>
                    <a:pt x="73516" y="28727"/>
                  </a:cubicBezTo>
                  <a:cubicBezTo>
                    <a:pt x="73496" y="28787"/>
                    <a:pt x="73468" y="28882"/>
                    <a:pt x="73432" y="28921"/>
                  </a:cubicBezTo>
                  <a:lnTo>
                    <a:pt x="73432" y="28921"/>
                  </a:lnTo>
                  <a:cubicBezTo>
                    <a:pt x="73452" y="28901"/>
                    <a:pt x="73472" y="28879"/>
                    <a:pt x="73494" y="28866"/>
                  </a:cubicBezTo>
                  <a:lnTo>
                    <a:pt x="73496" y="28865"/>
                  </a:lnTo>
                  <a:cubicBezTo>
                    <a:pt x="73504" y="28857"/>
                    <a:pt x="73517" y="28852"/>
                    <a:pt x="73526" y="28849"/>
                  </a:cubicBezTo>
                  <a:lnTo>
                    <a:pt x="73526" y="28849"/>
                  </a:lnTo>
                  <a:cubicBezTo>
                    <a:pt x="73496" y="28913"/>
                    <a:pt x="73445" y="29029"/>
                    <a:pt x="73410" y="29114"/>
                  </a:cubicBezTo>
                  <a:lnTo>
                    <a:pt x="73408" y="29114"/>
                  </a:lnTo>
                  <a:cubicBezTo>
                    <a:pt x="73388" y="29164"/>
                    <a:pt x="73372" y="29200"/>
                    <a:pt x="73369" y="29207"/>
                  </a:cubicBezTo>
                  <a:cubicBezTo>
                    <a:pt x="73375" y="29203"/>
                    <a:pt x="73387" y="29196"/>
                    <a:pt x="73398" y="29184"/>
                  </a:cubicBezTo>
                  <a:cubicBezTo>
                    <a:pt x="73398" y="29181"/>
                    <a:pt x="73398" y="29181"/>
                    <a:pt x="73401" y="29181"/>
                  </a:cubicBezTo>
                  <a:cubicBezTo>
                    <a:pt x="73417" y="29164"/>
                    <a:pt x="73438" y="29141"/>
                    <a:pt x="73451" y="29114"/>
                  </a:cubicBezTo>
                  <a:lnTo>
                    <a:pt x="73451" y="29114"/>
                  </a:lnTo>
                  <a:cubicBezTo>
                    <a:pt x="73430" y="29230"/>
                    <a:pt x="73398" y="29285"/>
                    <a:pt x="73365" y="29389"/>
                  </a:cubicBezTo>
                  <a:cubicBezTo>
                    <a:pt x="73344" y="29450"/>
                    <a:pt x="73320" y="29541"/>
                    <a:pt x="73290" y="29586"/>
                  </a:cubicBezTo>
                  <a:lnTo>
                    <a:pt x="73290" y="29586"/>
                  </a:lnTo>
                  <a:cubicBezTo>
                    <a:pt x="73287" y="29582"/>
                    <a:pt x="73283" y="29578"/>
                    <a:pt x="73280" y="29574"/>
                  </a:cubicBezTo>
                  <a:lnTo>
                    <a:pt x="73280" y="29574"/>
                  </a:lnTo>
                  <a:cubicBezTo>
                    <a:pt x="73288" y="29597"/>
                    <a:pt x="73296" y="29620"/>
                    <a:pt x="73304" y="29643"/>
                  </a:cubicBezTo>
                  <a:cubicBezTo>
                    <a:pt x="73307" y="29634"/>
                    <a:pt x="73311" y="29626"/>
                    <a:pt x="73315" y="29617"/>
                  </a:cubicBezTo>
                  <a:lnTo>
                    <a:pt x="73315" y="29617"/>
                  </a:lnTo>
                  <a:cubicBezTo>
                    <a:pt x="73320" y="29624"/>
                    <a:pt x="73325" y="29630"/>
                    <a:pt x="73331" y="29637"/>
                  </a:cubicBezTo>
                  <a:cubicBezTo>
                    <a:pt x="73316" y="29672"/>
                    <a:pt x="73304" y="29703"/>
                    <a:pt x="73293" y="29737"/>
                  </a:cubicBezTo>
                  <a:cubicBezTo>
                    <a:pt x="73249" y="29641"/>
                    <a:pt x="73203" y="29544"/>
                    <a:pt x="73167" y="29437"/>
                  </a:cubicBezTo>
                  <a:lnTo>
                    <a:pt x="73167" y="29437"/>
                  </a:lnTo>
                  <a:cubicBezTo>
                    <a:pt x="73205" y="29482"/>
                    <a:pt x="73243" y="29528"/>
                    <a:pt x="73280" y="29574"/>
                  </a:cubicBezTo>
                  <a:lnTo>
                    <a:pt x="73280" y="29574"/>
                  </a:lnTo>
                  <a:cubicBezTo>
                    <a:pt x="73238" y="29449"/>
                    <a:pt x="73195" y="29326"/>
                    <a:pt x="73153" y="29203"/>
                  </a:cubicBezTo>
                  <a:lnTo>
                    <a:pt x="73153" y="29203"/>
                  </a:lnTo>
                  <a:cubicBezTo>
                    <a:pt x="73172" y="29222"/>
                    <a:pt x="73189" y="29244"/>
                    <a:pt x="73209" y="29256"/>
                  </a:cubicBezTo>
                  <a:cubicBezTo>
                    <a:pt x="73193" y="29196"/>
                    <a:pt x="73166" y="29141"/>
                    <a:pt x="73146" y="29085"/>
                  </a:cubicBezTo>
                  <a:cubicBezTo>
                    <a:pt x="73132" y="29042"/>
                    <a:pt x="73116" y="28999"/>
                    <a:pt x="73101" y="28956"/>
                  </a:cubicBezTo>
                  <a:lnTo>
                    <a:pt x="73101" y="28955"/>
                  </a:lnTo>
                  <a:lnTo>
                    <a:pt x="73086" y="28906"/>
                  </a:lnTo>
                  <a:lnTo>
                    <a:pt x="73086" y="28906"/>
                  </a:lnTo>
                  <a:cubicBezTo>
                    <a:pt x="73094" y="28915"/>
                    <a:pt x="73104" y="28926"/>
                    <a:pt x="73111" y="28935"/>
                  </a:cubicBezTo>
                  <a:lnTo>
                    <a:pt x="73132" y="28955"/>
                  </a:lnTo>
                  <a:cubicBezTo>
                    <a:pt x="73132" y="28945"/>
                    <a:pt x="73129" y="28931"/>
                    <a:pt x="73124" y="28916"/>
                  </a:cubicBezTo>
                  <a:cubicBezTo>
                    <a:pt x="73117" y="28893"/>
                    <a:pt x="73104" y="28866"/>
                    <a:pt x="73101" y="28852"/>
                  </a:cubicBezTo>
                  <a:cubicBezTo>
                    <a:pt x="73090" y="28816"/>
                    <a:pt x="73080" y="28784"/>
                    <a:pt x="73067" y="28749"/>
                  </a:cubicBezTo>
                  <a:cubicBezTo>
                    <a:pt x="73046" y="28675"/>
                    <a:pt x="73028" y="28597"/>
                    <a:pt x="73010" y="28518"/>
                  </a:cubicBezTo>
                  <a:cubicBezTo>
                    <a:pt x="72990" y="28589"/>
                    <a:pt x="72967" y="28655"/>
                    <a:pt x="72945" y="28726"/>
                  </a:cubicBezTo>
                  <a:cubicBezTo>
                    <a:pt x="72926" y="28786"/>
                    <a:pt x="72896" y="28884"/>
                    <a:pt x="72860" y="28921"/>
                  </a:cubicBezTo>
                  <a:lnTo>
                    <a:pt x="72860" y="28921"/>
                  </a:lnTo>
                  <a:cubicBezTo>
                    <a:pt x="72891" y="28890"/>
                    <a:pt x="72923" y="28859"/>
                    <a:pt x="72957" y="28847"/>
                  </a:cubicBezTo>
                  <a:lnTo>
                    <a:pt x="72957" y="28847"/>
                  </a:lnTo>
                  <a:cubicBezTo>
                    <a:pt x="72914" y="28941"/>
                    <a:pt x="72828" y="29141"/>
                    <a:pt x="72806" y="29194"/>
                  </a:cubicBezTo>
                  <a:cubicBezTo>
                    <a:pt x="72803" y="29200"/>
                    <a:pt x="72802" y="29201"/>
                    <a:pt x="72802" y="29203"/>
                  </a:cubicBezTo>
                  <a:cubicBezTo>
                    <a:pt x="72800" y="29206"/>
                    <a:pt x="72800" y="29207"/>
                    <a:pt x="72800" y="29207"/>
                  </a:cubicBezTo>
                  <a:cubicBezTo>
                    <a:pt x="72800" y="29207"/>
                    <a:pt x="72802" y="29207"/>
                    <a:pt x="72803" y="29206"/>
                  </a:cubicBezTo>
                  <a:cubicBezTo>
                    <a:pt x="72806" y="29203"/>
                    <a:pt x="72808" y="29201"/>
                    <a:pt x="72810" y="29200"/>
                  </a:cubicBezTo>
                  <a:cubicBezTo>
                    <a:pt x="72828" y="29184"/>
                    <a:pt x="72864" y="29151"/>
                    <a:pt x="72882" y="29110"/>
                  </a:cubicBezTo>
                  <a:lnTo>
                    <a:pt x="72882" y="29110"/>
                  </a:lnTo>
                  <a:cubicBezTo>
                    <a:pt x="72868" y="29196"/>
                    <a:pt x="72846" y="29246"/>
                    <a:pt x="72823" y="29310"/>
                  </a:cubicBezTo>
                  <a:cubicBezTo>
                    <a:pt x="72818" y="29323"/>
                    <a:pt x="72815" y="29335"/>
                    <a:pt x="72809" y="29349"/>
                  </a:cubicBezTo>
                  <a:cubicBezTo>
                    <a:pt x="72808" y="29352"/>
                    <a:pt x="72806" y="29356"/>
                    <a:pt x="72806" y="29359"/>
                  </a:cubicBezTo>
                  <a:cubicBezTo>
                    <a:pt x="72803" y="29365"/>
                    <a:pt x="72800" y="29372"/>
                    <a:pt x="72798" y="29380"/>
                  </a:cubicBezTo>
                  <a:lnTo>
                    <a:pt x="72798" y="29380"/>
                  </a:lnTo>
                  <a:cubicBezTo>
                    <a:pt x="72762" y="29270"/>
                    <a:pt x="72724" y="29161"/>
                    <a:pt x="72687" y="29052"/>
                  </a:cubicBezTo>
                  <a:cubicBezTo>
                    <a:pt x="72671" y="29005"/>
                    <a:pt x="72653" y="28956"/>
                    <a:pt x="72637" y="28908"/>
                  </a:cubicBezTo>
                  <a:lnTo>
                    <a:pt x="72637" y="28908"/>
                  </a:lnTo>
                  <a:cubicBezTo>
                    <a:pt x="72656" y="28926"/>
                    <a:pt x="72673" y="28949"/>
                    <a:pt x="72693" y="28959"/>
                  </a:cubicBezTo>
                  <a:cubicBezTo>
                    <a:pt x="72677" y="28900"/>
                    <a:pt x="72650" y="28845"/>
                    <a:pt x="72630" y="28790"/>
                  </a:cubicBezTo>
                  <a:cubicBezTo>
                    <a:pt x="72608" y="28730"/>
                    <a:pt x="72588" y="28671"/>
                    <a:pt x="72570" y="28611"/>
                  </a:cubicBezTo>
                  <a:lnTo>
                    <a:pt x="72570" y="28611"/>
                  </a:lnTo>
                  <a:cubicBezTo>
                    <a:pt x="72585" y="28627"/>
                    <a:pt x="72600" y="28643"/>
                    <a:pt x="72616" y="28658"/>
                  </a:cubicBezTo>
                  <a:cubicBezTo>
                    <a:pt x="72616" y="28632"/>
                    <a:pt x="72593" y="28579"/>
                    <a:pt x="72584" y="28557"/>
                  </a:cubicBezTo>
                  <a:cubicBezTo>
                    <a:pt x="72573" y="28521"/>
                    <a:pt x="72563" y="28489"/>
                    <a:pt x="72550" y="28453"/>
                  </a:cubicBezTo>
                  <a:cubicBezTo>
                    <a:pt x="72528" y="28379"/>
                    <a:pt x="72509" y="28300"/>
                    <a:pt x="72492" y="28221"/>
                  </a:cubicBezTo>
                  <a:cubicBezTo>
                    <a:pt x="72472" y="28293"/>
                    <a:pt x="72449" y="28360"/>
                    <a:pt x="72428" y="28429"/>
                  </a:cubicBezTo>
                  <a:cubicBezTo>
                    <a:pt x="72408" y="28489"/>
                    <a:pt x="72379" y="28588"/>
                    <a:pt x="72343" y="28626"/>
                  </a:cubicBezTo>
                  <a:lnTo>
                    <a:pt x="72343" y="28626"/>
                  </a:lnTo>
                  <a:cubicBezTo>
                    <a:pt x="72373" y="28595"/>
                    <a:pt x="72406" y="28563"/>
                    <a:pt x="72438" y="28551"/>
                  </a:cubicBezTo>
                  <a:lnTo>
                    <a:pt x="72438" y="28551"/>
                  </a:lnTo>
                  <a:cubicBezTo>
                    <a:pt x="72388" y="28658"/>
                    <a:pt x="72283" y="28912"/>
                    <a:pt x="72283" y="28912"/>
                  </a:cubicBezTo>
                  <a:cubicBezTo>
                    <a:pt x="72283" y="28912"/>
                    <a:pt x="72338" y="28870"/>
                    <a:pt x="72363" y="28816"/>
                  </a:cubicBezTo>
                  <a:lnTo>
                    <a:pt x="72363" y="28816"/>
                  </a:lnTo>
                  <a:cubicBezTo>
                    <a:pt x="72343" y="28933"/>
                    <a:pt x="72313" y="28986"/>
                    <a:pt x="72277" y="29093"/>
                  </a:cubicBezTo>
                  <a:cubicBezTo>
                    <a:pt x="72262" y="29143"/>
                    <a:pt x="72243" y="29209"/>
                    <a:pt x="72220" y="29257"/>
                  </a:cubicBezTo>
                  <a:cubicBezTo>
                    <a:pt x="72184" y="29123"/>
                    <a:pt x="72155" y="28984"/>
                    <a:pt x="72141" y="28840"/>
                  </a:cubicBezTo>
                  <a:lnTo>
                    <a:pt x="72141" y="28840"/>
                  </a:lnTo>
                  <a:lnTo>
                    <a:pt x="72221" y="28905"/>
                  </a:lnTo>
                  <a:cubicBezTo>
                    <a:pt x="72184" y="28800"/>
                    <a:pt x="72137" y="28708"/>
                    <a:pt x="72097" y="28611"/>
                  </a:cubicBezTo>
                  <a:cubicBezTo>
                    <a:pt x="72075" y="28564"/>
                    <a:pt x="72057" y="28518"/>
                    <a:pt x="72039" y="28465"/>
                  </a:cubicBezTo>
                  <a:cubicBezTo>
                    <a:pt x="72035" y="28456"/>
                    <a:pt x="72032" y="28448"/>
                    <a:pt x="72029" y="28439"/>
                  </a:cubicBezTo>
                  <a:lnTo>
                    <a:pt x="72029" y="28439"/>
                  </a:lnTo>
                  <a:cubicBezTo>
                    <a:pt x="72041" y="28450"/>
                    <a:pt x="72051" y="28465"/>
                    <a:pt x="72062" y="28478"/>
                  </a:cubicBezTo>
                  <a:cubicBezTo>
                    <a:pt x="72082" y="28499"/>
                    <a:pt x="72098" y="28525"/>
                    <a:pt x="72118" y="28546"/>
                  </a:cubicBezTo>
                  <a:cubicBezTo>
                    <a:pt x="72150" y="28584"/>
                    <a:pt x="72180" y="28625"/>
                    <a:pt x="72211" y="28663"/>
                  </a:cubicBezTo>
                  <a:cubicBezTo>
                    <a:pt x="72190" y="28597"/>
                    <a:pt x="72164" y="28528"/>
                    <a:pt x="72143" y="28462"/>
                  </a:cubicBezTo>
                  <a:cubicBezTo>
                    <a:pt x="72134" y="28433"/>
                    <a:pt x="72123" y="28405"/>
                    <a:pt x="72112" y="28374"/>
                  </a:cubicBezTo>
                  <a:cubicBezTo>
                    <a:pt x="72107" y="28357"/>
                    <a:pt x="72101" y="28340"/>
                    <a:pt x="72094" y="28324"/>
                  </a:cubicBezTo>
                  <a:cubicBezTo>
                    <a:pt x="72080" y="28278"/>
                    <a:pt x="72064" y="28233"/>
                    <a:pt x="72048" y="28188"/>
                  </a:cubicBezTo>
                  <a:lnTo>
                    <a:pt x="72048" y="28188"/>
                  </a:lnTo>
                  <a:cubicBezTo>
                    <a:pt x="72065" y="28205"/>
                    <a:pt x="72084" y="28228"/>
                    <a:pt x="72104" y="28240"/>
                  </a:cubicBezTo>
                  <a:cubicBezTo>
                    <a:pt x="72090" y="28181"/>
                    <a:pt x="72062" y="28125"/>
                    <a:pt x="72041" y="28069"/>
                  </a:cubicBezTo>
                  <a:cubicBezTo>
                    <a:pt x="72019" y="28010"/>
                    <a:pt x="72001" y="27952"/>
                    <a:pt x="71982" y="27890"/>
                  </a:cubicBezTo>
                  <a:lnTo>
                    <a:pt x="71982" y="27890"/>
                  </a:lnTo>
                  <a:cubicBezTo>
                    <a:pt x="71996" y="27906"/>
                    <a:pt x="72012" y="27923"/>
                    <a:pt x="72028" y="27939"/>
                  </a:cubicBezTo>
                  <a:cubicBezTo>
                    <a:pt x="72028" y="27912"/>
                    <a:pt x="72004" y="27860"/>
                    <a:pt x="71994" y="27837"/>
                  </a:cubicBezTo>
                  <a:cubicBezTo>
                    <a:pt x="71985" y="27801"/>
                    <a:pt x="71972" y="27768"/>
                    <a:pt x="71962" y="27732"/>
                  </a:cubicBezTo>
                  <a:cubicBezTo>
                    <a:pt x="71941" y="27659"/>
                    <a:pt x="71922" y="27580"/>
                    <a:pt x="71905" y="27502"/>
                  </a:cubicBezTo>
                  <a:cubicBezTo>
                    <a:pt x="71883" y="27573"/>
                    <a:pt x="71862" y="27639"/>
                    <a:pt x="71840" y="27709"/>
                  </a:cubicBezTo>
                  <a:cubicBezTo>
                    <a:pt x="71821" y="27767"/>
                    <a:pt x="71792" y="27865"/>
                    <a:pt x="71757" y="27904"/>
                  </a:cubicBezTo>
                  <a:lnTo>
                    <a:pt x="71757" y="27904"/>
                  </a:lnTo>
                  <a:cubicBezTo>
                    <a:pt x="71787" y="27873"/>
                    <a:pt x="71819" y="27844"/>
                    <a:pt x="71850" y="27831"/>
                  </a:cubicBezTo>
                  <a:lnTo>
                    <a:pt x="71850" y="27831"/>
                  </a:lnTo>
                  <a:cubicBezTo>
                    <a:pt x="71804" y="27933"/>
                    <a:pt x="71705" y="28167"/>
                    <a:pt x="71697" y="28190"/>
                  </a:cubicBezTo>
                  <a:cubicBezTo>
                    <a:pt x="71703" y="28184"/>
                    <a:pt x="71713" y="28177"/>
                    <a:pt x="71726" y="28164"/>
                  </a:cubicBezTo>
                  <a:cubicBezTo>
                    <a:pt x="71743" y="28147"/>
                    <a:pt x="71761" y="28124"/>
                    <a:pt x="71776" y="28096"/>
                  </a:cubicBezTo>
                  <a:lnTo>
                    <a:pt x="71776" y="28096"/>
                  </a:lnTo>
                  <a:cubicBezTo>
                    <a:pt x="71754" y="28213"/>
                    <a:pt x="71726" y="28267"/>
                    <a:pt x="71690" y="28372"/>
                  </a:cubicBezTo>
                  <a:cubicBezTo>
                    <a:pt x="71670" y="28432"/>
                    <a:pt x="71648" y="28521"/>
                    <a:pt x="71616" y="28567"/>
                  </a:cubicBezTo>
                  <a:lnTo>
                    <a:pt x="71616" y="28567"/>
                  </a:lnTo>
                  <a:cubicBezTo>
                    <a:pt x="71641" y="28532"/>
                    <a:pt x="71667" y="28500"/>
                    <a:pt x="71695" y="28471"/>
                  </a:cubicBezTo>
                  <a:lnTo>
                    <a:pt x="71695" y="28471"/>
                  </a:lnTo>
                  <a:cubicBezTo>
                    <a:pt x="71664" y="28541"/>
                    <a:pt x="71632" y="28612"/>
                    <a:pt x="71604" y="28686"/>
                  </a:cubicBezTo>
                  <a:cubicBezTo>
                    <a:pt x="71588" y="28650"/>
                    <a:pt x="71574" y="28612"/>
                    <a:pt x="71556" y="28578"/>
                  </a:cubicBezTo>
                  <a:cubicBezTo>
                    <a:pt x="71532" y="28521"/>
                    <a:pt x="71506" y="28463"/>
                    <a:pt x="71480" y="28405"/>
                  </a:cubicBezTo>
                  <a:lnTo>
                    <a:pt x="71480" y="28403"/>
                  </a:lnTo>
                  <a:cubicBezTo>
                    <a:pt x="71468" y="28370"/>
                    <a:pt x="71455" y="28339"/>
                    <a:pt x="71445" y="28303"/>
                  </a:cubicBezTo>
                  <a:lnTo>
                    <a:pt x="71445" y="28303"/>
                  </a:lnTo>
                  <a:cubicBezTo>
                    <a:pt x="71452" y="28310"/>
                    <a:pt x="71456" y="28319"/>
                    <a:pt x="71463" y="28326"/>
                  </a:cubicBezTo>
                  <a:cubicBezTo>
                    <a:pt x="71509" y="28379"/>
                    <a:pt x="71552" y="28433"/>
                    <a:pt x="71595" y="28489"/>
                  </a:cubicBezTo>
                  <a:cubicBezTo>
                    <a:pt x="71602" y="28496"/>
                    <a:pt x="71605" y="28499"/>
                    <a:pt x="71611" y="28506"/>
                  </a:cubicBezTo>
                  <a:cubicBezTo>
                    <a:pt x="71614" y="28514"/>
                    <a:pt x="71618" y="28518"/>
                    <a:pt x="71624" y="28525"/>
                  </a:cubicBezTo>
                  <a:lnTo>
                    <a:pt x="71627" y="28528"/>
                  </a:lnTo>
                  <a:cubicBezTo>
                    <a:pt x="71627" y="28526"/>
                    <a:pt x="71625" y="28525"/>
                    <a:pt x="71625" y="28522"/>
                  </a:cubicBezTo>
                  <a:cubicBezTo>
                    <a:pt x="71624" y="28515"/>
                    <a:pt x="71619" y="28508"/>
                    <a:pt x="71618" y="28501"/>
                  </a:cubicBezTo>
                  <a:cubicBezTo>
                    <a:pt x="71612" y="28491"/>
                    <a:pt x="71611" y="28478"/>
                    <a:pt x="71605" y="28465"/>
                  </a:cubicBezTo>
                  <a:cubicBezTo>
                    <a:pt x="71556" y="28327"/>
                    <a:pt x="71512" y="28185"/>
                    <a:pt x="71466" y="28048"/>
                  </a:cubicBezTo>
                  <a:lnTo>
                    <a:pt x="71466" y="28048"/>
                  </a:lnTo>
                  <a:cubicBezTo>
                    <a:pt x="71483" y="28066"/>
                    <a:pt x="71502" y="28091"/>
                    <a:pt x="71519" y="28102"/>
                  </a:cubicBezTo>
                  <a:cubicBezTo>
                    <a:pt x="71505" y="28042"/>
                    <a:pt x="71478" y="27985"/>
                    <a:pt x="71459" y="27930"/>
                  </a:cubicBezTo>
                  <a:cubicBezTo>
                    <a:pt x="71437" y="27873"/>
                    <a:pt x="71417" y="27811"/>
                    <a:pt x="71397" y="27752"/>
                  </a:cubicBezTo>
                  <a:lnTo>
                    <a:pt x="71397" y="27752"/>
                  </a:lnTo>
                  <a:cubicBezTo>
                    <a:pt x="71412" y="27768"/>
                    <a:pt x="71427" y="27784"/>
                    <a:pt x="71445" y="27798"/>
                  </a:cubicBezTo>
                  <a:cubicBezTo>
                    <a:pt x="71445" y="27774"/>
                    <a:pt x="71419" y="27720"/>
                    <a:pt x="71412" y="27697"/>
                  </a:cubicBezTo>
                  <a:cubicBezTo>
                    <a:pt x="71402" y="27662"/>
                    <a:pt x="71390" y="27631"/>
                    <a:pt x="71377" y="27595"/>
                  </a:cubicBezTo>
                  <a:cubicBezTo>
                    <a:pt x="71356" y="27519"/>
                    <a:pt x="71339" y="27443"/>
                    <a:pt x="71320" y="27364"/>
                  </a:cubicBezTo>
                  <a:cubicBezTo>
                    <a:pt x="71298" y="27436"/>
                    <a:pt x="71277" y="27502"/>
                    <a:pt x="71255" y="27572"/>
                  </a:cubicBezTo>
                  <a:cubicBezTo>
                    <a:pt x="71237" y="27634"/>
                    <a:pt x="71205" y="27734"/>
                    <a:pt x="71168" y="27773"/>
                  </a:cubicBezTo>
                  <a:cubicBezTo>
                    <a:pt x="71201" y="27740"/>
                    <a:pt x="71232" y="27708"/>
                    <a:pt x="71267" y="27695"/>
                  </a:cubicBezTo>
                  <a:lnTo>
                    <a:pt x="71267" y="27695"/>
                  </a:lnTo>
                  <a:cubicBezTo>
                    <a:pt x="71220" y="27797"/>
                    <a:pt x="71122" y="28031"/>
                    <a:pt x="71112" y="28052"/>
                  </a:cubicBezTo>
                  <a:cubicBezTo>
                    <a:pt x="71124" y="28045"/>
                    <a:pt x="71168" y="28006"/>
                    <a:pt x="71191" y="27959"/>
                  </a:cubicBezTo>
                  <a:lnTo>
                    <a:pt x="71191" y="27959"/>
                  </a:lnTo>
                  <a:cubicBezTo>
                    <a:pt x="71169" y="28075"/>
                    <a:pt x="71141" y="28131"/>
                    <a:pt x="71105" y="28235"/>
                  </a:cubicBezTo>
                  <a:cubicBezTo>
                    <a:pt x="71092" y="28275"/>
                    <a:pt x="71078" y="28329"/>
                    <a:pt x="71060" y="28374"/>
                  </a:cubicBezTo>
                  <a:lnTo>
                    <a:pt x="71060" y="28374"/>
                  </a:lnTo>
                  <a:cubicBezTo>
                    <a:pt x="71055" y="28370"/>
                    <a:pt x="71050" y="28366"/>
                    <a:pt x="71045" y="28362"/>
                  </a:cubicBezTo>
                  <a:lnTo>
                    <a:pt x="71045" y="28362"/>
                  </a:lnTo>
                  <a:cubicBezTo>
                    <a:pt x="71048" y="28370"/>
                    <a:pt x="71052" y="28378"/>
                    <a:pt x="71055" y="28386"/>
                  </a:cubicBezTo>
                  <a:cubicBezTo>
                    <a:pt x="71057" y="28382"/>
                    <a:pt x="71058" y="28378"/>
                    <a:pt x="71060" y="28374"/>
                  </a:cubicBezTo>
                  <a:lnTo>
                    <a:pt x="71060" y="28374"/>
                  </a:lnTo>
                  <a:cubicBezTo>
                    <a:pt x="71069" y="28380"/>
                    <a:pt x="71077" y="28387"/>
                    <a:pt x="71086" y="28395"/>
                  </a:cubicBezTo>
                  <a:cubicBezTo>
                    <a:pt x="71080" y="28404"/>
                    <a:pt x="71075" y="28416"/>
                    <a:pt x="71069" y="28424"/>
                  </a:cubicBezTo>
                  <a:lnTo>
                    <a:pt x="71069" y="28424"/>
                  </a:lnTo>
                  <a:lnTo>
                    <a:pt x="71089" y="28399"/>
                  </a:lnTo>
                  <a:cubicBezTo>
                    <a:pt x="71095" y="28403"/>
                    <a:pt x="71099" y="28406"/>
                    <a:pt x="71103" y="28410"/>
                  </a:cubicBezTo>
                  <a:cubicBezTo>
                    <a:pt x="71102" y="28403"/>
                    <a:pt x="71099" y="28397"/>
                    <a:pt x="71096" y="28390"/>
                  </a:cubicBezTo>
                  <a:cubicBezTo>
                    <a:pt x="71115" y="28369"/>
                    <a:pt x="71131" y="28346"/>
                    <a:pt x="71149" y="28326"/>
                  </a:cubicBezTo>
                  <a:lnTo>
                    <a:pt x="71149" y="28326"/>
                  </a:lnTo>
                  <a:cubicBezTo>
                    <a:pt x="71124" y="28390"/>
                    <a:pt x="71095" y="28453"/>
                    <a:pt x="71068" y="28519"/>
                  </a:cubicBezTo>
                  <a:cubicBezTo>
                    <a:pt x="71063" y="28528"/>
                    <a:pt x="71060" y="28541"/>
                    <a:pt x="71056" y="28549"/>
                  </a:cubicBezTo>
                  <a:cubicBezTo>
                    <a:pt x="71050" y="28524"/>
                    <a:pt x="71046" y="28496"/>
                    <a:pt x="71042" y="28468"/>
                  </a:cubicBezTo>
                  <a:cubicBezTo>
                    <a:pt x="71035" y="28428"/>
                    <a:pt x="71029" y="28387"/>
                    <a:pt x="71025" y="28346"/>
                  </a:cubicBezTo>
                  <a:lnTo>
                    <a:pt x="71025" y="28346"/>
                  </a:lnTo>
                  <a:cubicBezTo>
                    <a:pt x="71031" y="28351"/>
                    <a:pt x="71038" y="28357"/>
                    <a:pt x="71045" y="28362"/>
                  </a:cubicBezTo>
                  <a:lnTo>
                    <a:pt x="71045" y="28362"/>
                  </a:lnTo>
                  <a:cubicBezTo>
                    <a:pt x="70990" y="28225"/>
                    <a:pt x="70926" y="28102"/>
                    <a:pt x="70876" y="27955"/>
                  </a:cubicBezTo>
                  <a:lnTo>
                    <a:pt x="70876" y="27955"/>
                  </a:lnTo>
                  <a:cubicBezTo>
                    <a:pt x="70937" y="28031"/>
                    <a:pt x="70997" y="28105"/>
                    <a:pt x="71058" y="28178"/>
                  </a:cubicBezTo>
                  <a:cubicBezTo>
                    <a:pt x="71003" y="28019"/>
                    <a:pt x="70950" y="27860"/>
                    <a:pt x="70894" y="27701"/>
                  </a:cubicBezTo>
                  <a:lnTo>
                    <a:pt x="70894" y="27701"/>
                  </a:lnTo>
                  <a:cubicBezTo>
                    <a:pt x="70911" y="27718"/>
                    <a:pt x="70930" y="27744"/>
                    <a:pt x="70950" y="27754"/>
                  </a:cubicBezTo>
                  <a:cubicBezTo>
                    <a:pt x="70936" y="27695"/>
                    <a:pt x="70909" y="27638"/>
                    <a:pt x="70887" y="27582"/>
                  </a:cubicBezTo>
                  <a:cubicBezTo>
                    <a:pt x="70866" y="27525"/>
                    <a:pt x="70847" y="27464"/>
                    <a:pt x="70825" y="27404"/>
                  </a:cubicBezTo>
                  <a:lnTo>
                    <a:pt x="70825" y="27404"/>
                  </a:lnTo>
                  <a:cubicBezTo>
                    <a:pt x="70843" y="27421"/>
                    <a:pt x="70858" y="27436"/>
                    <a:pt x="70874" y="27451"/>
                  </a:cubicBezTo>
                  <a:cubicBezTo>
                    <a:pt x="70874" y="27426"/>
                    <a:pt x="70850" y="27373"/>
                    <a:pt x="70840" y="27350"/>
                  </a:cubicBezTo>
                  <a:cubicBezTo>
                    <a:pt x="70830" y="27315"/>
                    <a:pt x="70818" y="27282"/>
                    <a:pt x="70808" y="27247"/>
                  </a:cubicBezTo>
                  <a:cubicBezTo>
                    <a:pt x="70787" y="27172"/>
                    <a:pt x="70767" y="27095"/>
                    <a:pt x="70749" y="27016"/>
                  </a:cubicBezTo>
                  <a:cubicBezTo>
                    <a:pt x="70729" y="27087"/>
                    <a:pt x="70708" y="27153"/>
                    <a:pt x="70685" y="27224"/>
                  </a:cubicBezTo>
                  <a:cubicBezTo>
                    <a:pt x="70665" y="27285"/>
                    <a:pt x="70636" y="27383"/>
                    <a:pt x="70599" y="27422"/>
                  </a:cubicBezTo>
                  <a:lnTo>
                    <a:pt x="70599" y="27422"/>
                  </a:lnTo>
                  <a:cubicBezTo>
                    <a:pt x="70629" y="27391"/>
                    <a:pt x="70660" y="27359"/>
                    <a:pt x="70695" y="27347"/>
                  </a:cubicBezTo>
                  <a:lnTo>
                    <a:pt x="70695" y="27347"/>
                  </a:lnTo>
                  <a:cubicBezTo>
                    <a:pt x="70645" y="27453"/>
                    <a:pt x="70537" y="27705"/>
                    <a:pt x="70537" y="27705"/>
                  </a:cubicBezTo>
                  <a:cubicBezTo>
                    <a:pt x="70537" y="27705"/>
                    <a:pt x="70593" y="27666"/>
                    <a:pt x="70620" y="27611"/>
                  </a:cubicBezTo>
                  <a:lnTo>
                    <a:pt x="70620" y="27611"/>
                  </a:lnTo>
                  <a:cubicBezTo>
                    <a:pt x="70599" y="27727"/>
                    <a:pt x="70567" y="27783"/>
                    <a:pt x="70534" y="27889"/>
                  </a:cubicBezTo>
                  <a:cubicBezTo>
                    <a:pt x="70513" y="27949"/>
                    <a:pt x="70492" y="28039"/>
                    <a:pt x="70459" y="28085"/>
                  </a:cubicBezTo>
                  <a:cubicBezTo>
                    <a:pt x="70484" y="28049"/>
                    <a:pt x="70510" y="28016"/>
                    <a:pt x="70537" y="27988"/>
                  </a:cubicBezTo>
                  <a:lnTo>
                    <a:pt x="70537" y="27988"/>
                  </a:lnTo>
                  <a:cubicBezTo>
                    <a:pt x="70516" y="28044"/>
                    <a:pt x="70491" y="28101"/>
                    <a:pt x="70466" y="28157"/>
                  </a:cubicBezTo>
                  <a:lnTo>
                    <a:pt x="70466" y="28157"/>
                  </a:lnTo>
                  <a:cubicBezTo>
                    <a:pt x="70461" y="28153"/>
                    <a:pt x="70455" y="28149"/>
                    <a:pt x="70450" y="28145"/>
                  </a:cubicBezTo>
                  <a:lnTo>
                    <a:pt x="70450" y="28145"/>
                  </a:lnTo>
                  <a:cubicBezTo>
                    <a:pt x="70453" y="28153"/>
                    <a:pt x="70457" y="28161"/>
                    <a:pt x="70460" y="28170"/>
                  </a:cubicBezTo>
                  <a:cubicBezTo>
                    <a:pt x="70462" y="28165"/>
                    <a:pt x="70464" y="28161"/>
                    <a:pt x="70466" y="28157"/>
                  </a:cubicBezTo>
                  <a:lnTo>
                    <a:pt x="70466" y="28157"/>
                  </a:lnTo>
                  <a:cubicBezTo>
                    <a:pt x="70476" y="28165"/>
                    <a:pt x="70486" y="28173"/>
                    <a:pt x="70496" y="28181"/>
                  </a:cubicBezTo>
                  <a:cubicBezTo>
                    <a:pt x="70486" y="28210"/>
                    <a:pt x="70473" y="28238"/>
                    <a:pt x="70463" y="28267"/>
                  </a:cubicBezTo>
                  <a:cubicBezTo>
                    <a:pt x="70468" y="28270"/>
                    <a:pt x="70474" y="28272"/>
                    <a:pt x="70481" y="28272"/>
                  </a:cubicBezTo>
                  <a:cubicBezTo>
                    <a:pt x="70498" y="28272"/>
                    <a:pt x="70517" y="28259"/>
                    <a:pt x="70530" y="28241"/>
                  </a:cubicBezTo>
                  <a:lnTo>
                    <a:pt x="70530" y="28241"/>
                  </a:lnTo>
                  <a:cubicBezTo>
                    <a:pt x="70529" y="28261"/>
                    <a:pt x="70523" y="28280"/>
                    <a:pt x="70520" y="28299"/>
                  </a:cubicBezTo>
                  <a:cubicBezTo>
                    <a:pt x="70499" y="28290"/>
                    <a:pt x="70479" y="28277"/>
                    <a:pt x="70457" y="28267"/>
                  </a:cubicBezTo>
                  <a:cubicBezTo>
                    <a:pt x="70450" y="28224"/>
                    <a:pt x="70441" y="28178"/>
                    <a:pt x="70436" y="28134"/>
                  </a:cubicBezTo>
                  <a:lnTo>
                    <a:pt x="70436" y="28134"/>
                  </a:lnTo>
                  <a:cubicBezTo>
                    <a:pt x="70441" y="28137"/>
                    <a:pt x="70445" y="28141"/>
                    <a:pt x="70450" y="28145"/>
                  </a:cubicBezTo>
                  <a:lnTo>
                    <a:pt x="70450" y="28145"/>
                  </a:lnTo>
                  <a:cubicBezTo>
                    <a:pt x="70395" y="28010"/>
                    <a:pt x="70331" y="27887"/>
                    <a:pt x="70284" y="27741"/>
                  </a:cubicBezTo>
                  <a:lnTo>
                    <a:pt x="70284" y="27741"/>
                  </a:lnTo>
                  <a:cubicBezTo>
                    <a:pt x="70344" y="27817"/>
                    <a:pt x="70406" y="27891"/>
                    <a:pt x="70464" y="27966"/>
                  </a:cubicBezTo>
                  <a:cubicBezTo>
                    <a:pt x="70410" y="27806"/>
                    <a:pt x="70357" y="27648"/>
                    <a:pt x="70301" y="27489"/>
                  </a:cubicBezTo>
                  <a:lnTo>
                    <a:pt x="70301" y="27489"/>
                  </a:lnTo>
                  <a:cubicBezTo>
                    <a:pt x="70320" y="27507"/>
                    <a:pt x="70337" y="27530"/>
                    <a:pt x="70357" y="27540"/>
                  </a:cubicBezTo>
                  <a:cubicBezTo>
                    <a:pt x="70342" y="27482"/>
                    <a:pt x="70314" y="27426"/>
                    <a:pt x="70294" y="27371"/>
                  </a:cubicBezTo>
                  <a:cubicBezTo>
                    <a:pt x="70272" y="27311"/>
                    <a:pt x="70252" y="27252"/>
                    <a:pt x="70234" y="27192"/>
                  </a:cubicBezTo>
                  <a:lnTo>
                    <a:pt x="70234" y="27192"/>
                  </a:lnTo>
                  <a:cubicBezTo>
                    <a:pt x="70249" y="27208"/>
                    <a:pt x="70265" y="27224"/>
                    <a:pt x="70279" y="27239"/>
                  </a:cubicBezTo>
                  <a:cubicBezTo>
                    <a:pt x="70279" y="27214"/>
                    <a:pt x="70256" y="27161"/>
                    <a:pt x="70248" y="27138"/>
                  </a:cubicBezTo>
                  <a:cubicBezTo>
                    <a:pt x="70236" y="27102"/>
                    <a:pt x="70226" y="27070"/>
                    <a:pt x="70213" y="27034"/>
                  </a:cubicBezTo>
                  <a:cubicBezTo>
                    <a:pt x="70192" y="26960"/>
                    <a:pt x="70173" y="26881"/>
                    <a:pt x="70156" y="26802"/>
                  </a:cubicBezTo>
                  <a:cubicBezTo>
                    <a:pt x="70136" y="26874"/>
                    <a:pt x="70113" y="26941"/>
                    <a:pt x="70092" y="27010"/>
                  </a:cubicBezTo>
                  <a:cubicBezTo>
                    <a:pt x="70071" y="27070"/>
                    <a:pt x="70043" y="27166"/>
                    <a:pt x="70006" y="27205"/>
                  </a:cubicBezTo>
                  <a:lnTo>
                    <a:pt x="70006" y="27205"/>
                  </a:lnTo>
                  <a:cubicBezTo>
                    <a:pt x="70037" y="27175"/>
                    <a:pt x="70067" y="27144"/>
                    <a:pt x="70102" y="27132"/>
                  </a:cubicBezTo>
                  <a:lnTo>
                    <a:pt x="70102" y="27132"/>
                  </a:lnTo>
                  <a:cubicBezTo>
                    <a:pt x="70051" y="27239"/>
                    <a:pt x="69944" y="27493"/>
                    <a:pt x="69944" y="27493"/>
                  </a:cubicBezTo>
                  <a:cubicBezTo>
                    <a:pt x="69944" y="27493"/>
                    <a:pt x="70000" y="27451"/>
                    <a:pt x="70026" y="27397"/>
                  </a:cubicBezTo>
                  <a:lnTo>
                    <a:pt x="70026" y="27397"/>
                  </a:lnTo>
                  <a:cubicBezTo>
                    <a:pt x="70006" y="27515"/>
                    <a:pt x="69976" y="27568"/>
                    <a:pt x="69941" y="27674"/>
                  </a:cubicBezTo>
                  <a:cubicBezTo>
                    <a:pt x="69920" y="27733"/>
                    <a:pt x="69898" y="27822"/>
                    <a:pt x="69866" y="27867"/>
                  </a:cubicBezTo>
                  <a:lnTo>
                    <a:pt x="69866" y="27867"/>
                  </a:lnTo>
                  <a:cubicBezTo>
                    <a:pt x="69891" y="27833"/>
                    <a:pt x="69916" y="27802"/>
                    <a:pt x="69944" y="27773"/>
                  </a:cubicBezTo>
                  <a:lnTo>
                    <a:pt x="69944" y="27773"/>
                  </a:lnTo>
                  <a:cubicBezTo>
                    <a:pt x="69911" y="27853"/>
                    <a:pt x="69875" y="27934"/>
                    <a:pt x="69842" y="28019"/>
                  </a:cubicBezTo>
                  <a:cubicBezTo>
                    <a:pt x="69837" y="28018"/>
                    <a:pt x="69834" y="28016"/>
                    <a:pt x="69828" y="28012"/>
                  </a:cubicBezTo>
                  <a:cubicBezTo>
                    <a:pt x="69799" y="27897"/>
                    <a:pt x="69778" y="27777"/>
                    <a:pt x="69763" y="27655"/>
                  </a:cubicBezTo>
                  <a:lnTo>
                    <a:pt x="69763" y="27655"/>
                  </a:lnTo>
                  <a:lnTo>
                    <a:pt x="69844" y="27720"/>
                  </a:lnTo>
                  <a:cubicBezTo>
                    <a:pt x="69785" y="27559"/>
                    <a:pt x="69708" y="27424"/>
                    <a:pt x="69650" y="27257"/>
                  </a:cubicBezTo>
                  <a:lnTo>
                    <a:pt x="69650" y="27257"/>
                  </a:lnTo>
                  <a:cubicBezTo>
                    <a:pt x="69713" y="27331"/>
                    <a:pt x="69772" y="27407"/>
                    <a:pt x="69834" y="27480"/>
                  </a:cubicBezTo>
                  <a:cubicBezTo>
                    <a:pt x="69779" y="27321"/>
                    <a:pt x="69726" y="27161"/>
                    <a:pt x="69670" y="27001"/>
                  </a:cubicBezTo>
                  <a:lnTo>
                    <a:pt x="69670" y="27001"/>
                  </a:lnTo>
                  <a:cubicBezTo>
                    <a:pt x="69689" y="27020"/>
                    <a:pt x="69706" y="27043"/>
                    <a:pt x="69726" y="27053"/>
                  </a:cubicBezTo>
                  <a:cubicBezTo>
                    <a:pt x="69712" y="26994"/>
                    <a:pt x="69683" y="26938"/>
                    <a:pt x="69663" y="26884"/>
                  </a:cubicBezTo>
                  <a:cubicBezTo>
                    <a:pt x="69642" y="26824"/>
                    <a:pt x="69622" y="26765"/>
                    <a:pt x="69603" y="26705"/>
                  </a:cubicBezTo>
                  <a:lnTo>
                    <a:pt x="69603" y="26705"/>
                  </a:lnTo>
                  <a:cubicBezTo>
                    <a:pt x="69619" y="26721"/>
                    <a:pt x="69633" y="26736"/>
                    <a:pt x="69649" y="26752"/>
                  </a:cubicBezTo>
                  <a:cubicBezTo>
                    <a:pt x="69649" y="26726"/>
                    <a:pt x="69626" y="26673"/>
                    <a:pt x="69617" y="26650"/>
                  </a:cubicBezTo>
                  <a:cubicBezTo>
                    <a:pt x="69606" y="26614"/>
                    <a:pt x="69596" y="26583"/>
                    <a:pt x="69583" y="26547"/>
                  </a:cubicBezTo>
                  <a:cubicBezTo>
                    <a:pt x="69561" y="26473"/>
                    <a:pt x="69543" y="26394"/>
                    <a:pt x="69526" y="26318"/>
                  </a:cubicBezTo>
                  <a:cubicBezTo>
                    <a:pt x="69505" y="26387"/>
                    <a:pt x="69483" y="26454"/>
                    <a:pt x="69461" y="26526"/>
                  </a:cubicBezTo>
                  <a:cubicBezTo>
                    <a:pt x="69440" y="26585"/>
                    <a:pt x="69413" y="26680"/>
                    <a:pt x="69375" y="26719"/>
                  </a:cubicBezTo>
                  <a:lnTo>
                    <a:pt x="69375" y="26719"/>
                  </a:lnTo>
                  <a:cubicBezTo>
                    <a:pt x="69406" y="26689"/>
                    <a:pt x="69437" y="26658"/>
                    <a:pt x="69471" y="26647"/>
                  </a:cubicBezTo>
                  <a:lnTo>
                    <a:pt x="69471" y="26647"/>
                  </a:lnTo>
                  <a:cubicBezTo>
                    <a:pt x="69421" y="26755"/>
                    <a:pt x="69313" y="27007"/>
                    <a:pt x="69313" y="27007"/>
                  </a:cubicBezTo>
                  <a:cubicBezTo>
                    <a:pt x="69313" y="27007"/>
                    <a:pt x="69369" y="26966"/>
                    <a:pt x="69395" y="26913"/>
                  </a:cubicBezTo>
                  <a:lnTo>
                    <a:pt x="69395" y="26913"/>
                  </a:lnTo>
                  <a:cubicBezTo>
                    <a:pt x="69375" y="27029"/>
                    <a:pt x="69345" y="27082"/>
                    <a:pt x="69311" y="27188"/>
                  </a:cubicBezTo>
                  <a:cubicBezTo>
                    <a:pt x="69298" y="27224"/>
                    <a:pt x="69285" y="27268"/>
                    <a:pt x="69270" y="27310"/>
                  </a:cubicBezTo>
                  <a:lnTo>
                    <a:pt x="69212" y="27138"/>
                  </a:lnTo>
                  <a:lnTo>
                    <a:pt x="69212" y="27138"/>
                  </a:lnTo>
                  <a:cubicBezTo>
                    <a:pt x="69230" y="27156"/>
                    <a:pt x="69247" y="27179"/>
                    <a:pt x="69268" y="27189"/>
                  </a:cubicBezTo>
                  <a:cubicBezTo>
                    <a:pt x="69253" y="27132"/>
                    <a:pt x="69225" y="27075"/>
                    <a:pt x="69204" y="27020"/>
                  </a:cubicBezTo>
                  <a:cubicBezTo>
                    <a:pt x="69183" y="26960"/>
                    <a:pt x="69163" y="26901"/>
                    <a:pt x="69144" y="26842"/>
                  </a:cubicBezTo>
                  <a:lnTo>
                    <a:pt x="69144" y="26842"/>
                  </a:lnTo>
                  <a:cubicBezTo>
                    <a:pt x="69160" y="26857"/>
                    <a:pt x="69176" y="26872"/>
                    <a:pt x="69190" y="26888"/>
                  </a:cubicBezTo>
                  <a:cubicBezTo>
                    <a:pt x="69190" y="26864"/>
                    <a:pt x="69167" y="26809"/>
                    <a:pt x="69159" y="26786"/>
                  </a:cubicBezTo>
                  <a:cubicBezTo>
                    <a:pt x="69147" y="26752"/>
                    <a:pt x="69137" y="26721"/>
                    <a:pt x="69126" y="26685"/>
                  </a:cubicBezTo>
                  <a:cubicBezTo>
                    <a:pt x="69104" y="26609"/>
                    <a:pt x="69084" y="26533"/>
                    <a:pt x="69067" y="26454"/>
                  </a:cubicBezTo>
                  <a:cubicBezTo>
                    <a:pt x="69047" y="26526"/>
                    <a:pt x="69025" y="26592"/>
                    <a:pt x="69002" y="26662"/>
                  </a:cubicBezTo>
                  <a:cubicBezTo>
                    <a:pt x="68983" y="26722"/>
                    <a:pt x="68954" y="26818"/>
                    <a:pt x="68918" y="26859"/>
                  </a:cubicBezTo>
                  <a:lnTo>
                    <a:pt x="68918" y="26859"/>
                  </a:lnTo>
                  <a:cubicBezTo>
                    <a:pt x="68947" y="26827"/>
                    <a:pt x="68978" y="26797"/>
                    <a:pt x="69012" y="26785"/>
                  </a:cubicBezTo>
                  <a:lnTo>
                    <a:pt x="69012" y="26785"/>
                  </a:lnTo>
                  <a:cubicBezTo>
                    <a:pt x="68962" y="26891"/>
                    <a:pt x="68855" y="27143"/>
                    <a:pt x="68855" y="27143"/>
                  </a:cubicBezTo>
                  <a:cubicBezTo>
                    <a:pt x="68855" y="27143"/>
                    <a:pt x="68911" y="27103"/>
                    <a:pt x="68938" y="27049"/>
                  </a:cubicBezTo>
                  <a:lnTo>
                    <a:pt x="68938" y="27049"/>
                  </a:lnTo>
                  <a:cubicBezTo>
                    <a:pt x="68916" y="27165"/>
                    <a:pt x="68886" y="27221"/>
                    <a:pt x="68852" y="27325"/>
                  </a:cubicBezTo>
                  <a:cubicBezTo>
                    <a:pt x="68834" y="27377"/>
                    <a:pt x="68814" y="27452"/>
                    <a:pt x="68789" y="27501"/>
                  </a:cubicBezTo>
                  <a:lnTo>
                    <a:pt x="68789" y="27501"/>
                  </a:lnTo>
                  <a:cubicBezTo>
                    <a:pt x="68786" y="27497"/>
                    <a:pt x="68783" y="27493"/>
                    <a:pt x="68780" y="27489"/>
                  </a:cubicBezTo>
                  <a:lnTo>
                    <a:pt x="68780" y="27489"/>
                  </a:lnTo>
                  <a:cubicBezTo>
                    <a:pt x="68782" y="27495"/>
                    <a:pt x="68784" y="27501"/>
                    <a:pt x="68786" y="27507"/>
                  </a:cubicBezTo>
                  <a:cubicBezTo>
                    <a:pt x="68787" y="27505"/>
                    <a:pt x="68788" y="27503"/>
                    <a:pt x="68789" y="27501"/>
                  </a:cubicBezTo>
                  <a:lnTo>
                    <a:pt x="68789" y="27501"/>
                  </a:lnTo>
                  <a:cubicBezTo>
                    <a:pt x="68810" y="27525"/>
                    <a:pt x="68830" y="27550"/>
                    <a:pt x="68850" y="27575"/>
                  </a:cubicBezTo>
                  <a:cubicBezTo>
                    <a:pt x="68843" y="27589"/>
                    <a:pt x="68839" y="27605"/>
                    <a:pt x="68832" y="27621"/>
                  </a:cubicBezTo>
                  <a:cubicBezTo>
                    <a:pt x="68816" y="27615"/>
                    <a:pt x="68800" y="27611"/>
                    <a:pt x="68785" y="27603"/>
                  </a:cubicBezTo>
                  <a:cubicBezTo>
                    <a:pt x="68753" y="27536"/>
                    <a:pt x="68723" y="27466"/>
                    <a:pt x="68699" y="27388"/>
                  </a:cubicBezTo>
                  <a:lnTo>
                    <a:pt x="68699" y="27388"/>
                  </a:lnTo>
                  <a:cubicBezTo>
                    <a:pt x="68726" y="27422"/>
                    <a:pt x="68753" y="27455"/>
                    <a:pt x="68780" y="27489"/>
                  </a:cubicBezTo>
                  <a:lnTo>
                    <a:pt x="68780" y="27489"/>
                  </a:lnTo>
                  <a:cubicBezTo>
                    <a:pt x="68740" y="27370"/>
                    <a:pt x="68701" y="27253"/>
                    <a:pt x="68661" y="27138"/>
                  </a:cubicBezTo>
                  <a:lnTo>
                    <a:pt x="68661" y="27138"/>
                  </a:lnTo>
                  <a:cubicBezTo>
                    <a:pt x="68680" y="27156"/>
                    <a:pt x="68697" y="27179"/>
                    <a:pt x="68716" y="27189"/>
                  </a:cubicBezTo>
                  <a:cubicBezTo>
                    <a:pt x="68701" y="27132"/>
                    <a:pt x="68674" y="27075"/>
                    <a:pt x="68654" y="27020"/>
                  </a:cubicBezTo>
                  <a:cubicBezTo>
                    <a:pt x="68633" y="26960"/>
                    <a:pt x="68614" y="26901"/>
                    <a:pt x="68594" y="26842"/>
                  </a:cubicBezTo>
                  <a:lnTo>
                    <a:pt x="68594" y="26842"/>
                  </a:lnTo>
                  <a:lnTo>
                    <a:pt x="68641" y="26888"/>
                  </a:lnTo>
                  <a:cubicBezTo>
                    <a:pt x="68641" y="26864"/>
                    <a:pt x="68615" y="26809"/>
                    <a:pt x="68608" y="26786"/>
                  </a:cubicBezTo>
                  <a:cubicBezTo>
                    <a:pt x="68597" y="26752"/>
                    <a:pt x="68585" y="26721"/>
                    <a:pt x="68574" y="26685"/>
                  </a:cubicBezTo>
                  <a:cubicBezTo>
                    <a:pt x="68552" y="26609"/>
                    <a:pt x="68535" y="26533"/>
                    <a:pt x="68517" y="26454"/>
                  </a:cubicBezTo>
                  <a:cubicBezTo>
                    <a:pt x="68495" y="26526"/>
                    <a:pt x="68474" y="26592"/>
                    <a:pt x="68452" y="26662"/>
                  </a:cubicBezTo>
                  <a:cubicBezTo>
                    <a:pt x="68433" y="26723"/>
                    <a:pt x="68402" y="26824"/>
                    <a:pt x="68365" y="26862"/>
                  </a:cubicBezTo>
                  <a:cubicBezTo>
                    <a:pt x="68398" y="26829"/>
                    <a:pt x="68429" y="26798"/>
                    <a:pt x="68463" y="26785"/>
                  </a:cubicBezTo>
                  <a:lnTo>
                    <a:pt x="68463" y="26785"/>
                  </a:lnTo>
                  <a:cubicBezTo>
                    <a:pt x="68433" y="26845"/>
                    <a:pt x="68387" y="26956"/>
                    <a:pt x="68351" y="27037"/>
                  </a:cubicBezTo>
                  <a:lnTo>
                    <a:pt x="68351" y="27037"/>
                  </a:lnTo>
                  <a:cubicBezTo>
                    <a:pt x="68341" y="27025"/>
                    <a:pt x="68331" y="27013"/>
                    <a:pt x="68321" y="27000"/>
                  </a:cubicBezTo>
                  <a:lnTo>
                    <a:pt x="68321" y="27000"/>
                  </a:lnTo>
                  <a:cubicBezTo>
                    <a:pt x="68328" y="27020"/>
                    <a:pt x="68335" y="27039"/>
                    <a:pt x="68342" y="27059"/>
                  </a:cubicBezTo>
                  <a:cubicBezTo>
                    <a:pt x="68345" y="27052"/>
                    <a:pt x="68348" y="27045"/>
                    <a:pt x="68351" y="27037"/>
                  </a:cubicBezTo>
                  <a:lnTo>
                    <a:pt x="68351" y="27037"/>
                  </a:lnTo>
                  <a:cubicBezTo>
                    <a:pt x="68364" y="27054"/>
                    <a:pt x="68377" y="27070"/>
                    <a:pt x="68390" y="27086"/>
                  </a:cubicBezTo>
                  <a:cubicBezTo>
                    <a:pt x="68376" y="27120"/>
                    <a:pt x="68366" y="27142"/>
                    <a:pt x="68366" y="27142"/>
                  </a:cubicBezTo>
                  <a:cubicBezTo>
                    <a:pt x="68366" y="27142"/>
                    <a:pt x="68386" y="27128"/>
                    <a:pt x="68406" y="27106"/>
                  </a:cubicBezTo>
                  <a:cubicBezTo>
                    <a:pt x="68413" y="27113"/>
                    <a:pt x="68418" y="27122"/>
                    <a:pt x="68427" y="27130"/>
                  </a:cubicBezTo>
                  <a:lnTo>
                    <a:pt x="68427" y="27130"/>
                  </a:lnTo>
                  <a:cubicBezTo>
                    <a:pt x="68416" y="27173"/>
                    <a:pt x="68402" y="27208"/>
                    <a:pt x="68388" y="27249"/>
                  </a:cubicBezTo>
                  <a:cubicBezTo>
                    <a:pt x="68340" y="27136"/>
                    <a:pt x="68286" y="27029"/>
                    <a:pt x="68244" y="26905"/>
                  </a:cubicBezTo>
                  <a:lnTo>
                    <a:pt x="68244" y="26905"/>
                  </a:lnTo>
                  <a:cubicBezTo>
                    <a:pt x="68270" y="26936"/>
                    <a:pt x="68296" y="26968"/>
                    <a:pt x="68321" y="27000"/>
                  </a:cubicBezTo>
                  <a:lnTo>
                    <a:pt x="68321" y="27000"/>
                  </a:lnTo>
                  <a:cubicBezTo>
                    <a:pt x="68282" y="26885"/>
                    <a:pt x="68244" y="26771"/>
                    <a:pt x="68205" y="26655"/>
                  </a:cubicBezTo>
                  <a:lnTo>
                    <a:pt x="68205" y="26655"/>
                  </a:lnTo>
                  <a:cubicBezTo>
                    <a:pt x="68223" y="26672"/>
                    <a:pt x="68241" y="26695"/>
                    <a:pt x="68261" y="26706"/>
                  </a:cubicBezTo>
                  <a:cubicBezTo>
                    <a:pt x="68244" y="26647"/>
                    <a:pt x="68218" y="26592"/>
                    <a:pt x="68198" y="26536"/>
                  </a:cubicBezTo>
                  <a:cubicBezTo>
                    <a:pt x="68177" y="26477"/>
                    <a:pt x="68157" y="26418"/>
                    <a:pt x="68137" y="26357"/>
                  </a:cubicBezTo>
                  <a:lnTo>
                    <a:pt x="68137" y="26357"/>
                  </a:lnTo>
                  <a:cubicBezTo>
                    <a:pt x="68154" y="26372"/>
                    <a:pt x="68168" y="26389"/>
                    <a:pt x="68184" y="26405"/>
                  </a:cubicBezTo>
                  <a:cubicBezTo>
                    <a:pt x="68184" y="26378"/>
                    <a:pt x="68161" y="26326"/>
                    <a:pt x="68151" y="26303"/>
                  </a:cubicBezTo>
                  <a:cubicBezTo>
                    <a:pt x="68141" y="26268"/>
                    <a:pt x="68130" y="26235"/>
                    <a:pt x="68118" y="26199"/>
                  </a:cubicBezTo>
                  <a:cubicBezTo>
                    <a:pt x="68097" y="26126"/>
                    <a:pt x="68078" y="26047"/>
                    <a:pt x="68061" y="25968"/>
                  </a:cubicBezTo>
                  <a:cubicBezTo>
                    <a:pt x="68041" y="26040"/>
                    <a:pt x="68018" y="26106"/>
                    <a:pt x="67996" y="26176"/>
                  </a:cubicBezTo>
                  <a:cubicBezTo>
                    <a:pt x="67976" y="26235"/>
                    <a:pt x="67949" y="26328"/>
                    <a:pt x="67913" y="26368"/>
                  </a:cubicBezTo>
                  <a:lnTo>
                    <a:pt x="67913" y="26368"/>
                  </a:lnTo>
                  <a:cubicBezTo>
                    <a:pt x="67943" y="26338"/>
                    <a:pt x="67973" y="26310"/>
                    <a:pt x="68005" y="26298"/>
                  </a:cubicBezTo>
                  <a:lnTo>
                    <a:pt x="68005" y="26298"/>
                  </a:lnTo>
                  <a:cubicBezTo>
                    <a:pt x="67955" y="26405"/>
                    <a:pt x="67849" y="26657"/>
                    <a:pt x="67849" y="26657"/>
                  </a:cubicBezTo>
                  <a:cubicBezTo>
                    <a:pt x="67849" y="26657"/>
                    <a:pt x="67905" y="26616"/>
                    <a:pt x="67929" y="26563"/>
                  </a:cubicBezTo>
                  <a:lnTo>
                    <a:pt x="67929" y="26563"/>
                  </a:lnTo>
                  <a:cubicBezTo>
                    <a:pt x="67910" y="26679"/>
                    <a:pt x="67879" y="26733"/>
                    <a:pt x="67843" y="26838"/>
                  </a:cubicBezTo>
                  <a:cubicBezTo>
                    <a:pt x="67836" y="26863"/>
                    <a:pt x="67827" y="26894"/>
                    <a:pt x="67817" y="26925"/>
                  </a:cubicBezTo>
                  <a:lnTo>
                    <a:pt x="67817" y="26925"/>
                  </a:lnTo>
                  <a:cubicBezTo>
                    <a:pt x="67814" y="26921"/>
                    <a:pt x="67810" y="26917"/>
                    <a:pt x="67807" y="26914"/>
                  </a:cubicBezTo>
                  <a:lnTo>
                    <a:pt x="67807" y="26914"/>
                  </a:lnTo>
                  <a:cubicBezTo>
                    <a:pt x="67809" y="26921"/>
                    <a:pt x="67812" y="26927"/>
                    <a:pt x="67814" y="26933"/>
                  </a:cubicBezTo>
                  <a:lnTo>
                    <a:pt x="67814" y="26933"/>
                  </a:lnTo>
                  <a:cubicBezTo>
                    <a:pt x="67815" y="26930"/>
                    <a:pt x="67816" y="26928"/>
                    <a:pt x="67817" y="26925"/>
                  </a:cubicBezTo>
                  <a:lnTo>
                    <a:pt x="67817" y="26925"/>
                  </a:lnTo>
                  <a:cubicBezTo>
                    <a:pt x="67832" y="26941"/>
                    <a:pt x="67848" y="26959"/>
                    <a:pt x="67864" y="26968"/>
                  </a:cubicBezTo>
                  <a:cubicBezTo>
                    <a:pt x="67857" y="26986"/>
                    <a:pt x="67853" y="27001"/>
                    <a:pt x="67843" y="27016"/>
                  </a:cubicBezTo>
                  <a:cubicBezTo>
                    <a:pt x="67834" y="26989"/>
                    <a:pt x="67824" y="26961"/>
                    <a:pt x="67814" y="26933"/>
                  </a:cubicBezTo>
                  <a:lnTo>
                    <a:pt x="67814" y="26933"/>
                  </a:lnTo>
                  <a:cubicBezTo>
                    <a:pt x="67810" y="26944"/>
                    <a:pt x="67807" y="26955"/>
                    <a:pt x="67803" y="26966"/>
                  </a:cubicBezTo>
                  <a:cubicBezTo>
                    <a:pt x="67788" y="26907"/>
                    <a:pt x="67760" y="26851"/>
                    <a:pt x="67740" y="26795"/>
                  </a:cubicBezTo>
                  <a:cubicBezTo>
                    <a:pt x="67718" y="26738"/>
                    <a:pt x="67698" y="26678"/>
                    <a:pt x="67678" y="26619"/>
                  </a:cubicBezTo>
                  <a:lnTo>
                    <a:pt x="67678" y="26619"/>
                  </a:lnTo>
                  <a:cubicBezTo>
                    <a:pt x="67695" y="26635"/>
                    <a:pt x="67711" y="26649"/>
                    <a:pt x="67725" y="26665"/>
                  </a:cubicBezTo>
                  <a:cubicBezTo>
                    <a:pt x="67725" y="26640"/>
                    <a:pt x="67702" y="26586"/>
                    <a:pt x="67692" y="26563"/>
                  </a:cubicBezTo>
                  <a:cubicBezTo>
                    <a:pt x="67682" y="26528"/>
                    <a:pt x="67671" y="26497"/>
                    <a:pt x="67661" y="26461"/>
                  </a:cubicBezTo>
                  <a:cubicBezTo>
                    <a:pt x="67639" y="26385"/>
                    <a:pt x="67619" y="26308"/>
                    <a:pt x="67602" y="26229"/>
                  </a:cubicBezTo>
                  <a:cubicBezTo>
                    <a:pt x="67582" y="26301"/>
                    <a:pt x="67559" y="26368"/>
                    <a:pt x="67538" y="26437"/>
                  </a:cubicBezTo>
                  <a:cubicBezTo>
                    <a:pt x="67518" y="26499"/>
                    <a:pt x="67488" y="26597"/>
                    <a:pt x="67449" y="26636"/>
                  </a:cubicBezTo>
                  <a:lnTo>
                    <a:pt x="67449" y="26636"/>
                  </a:lnTo>
                  <a:cubicBezTo>
                    <a:pt x="67482" y="26605"/>
                    <a:pt x="67513" y="26573"/>
                    <a:pt x="67548" y="26561"/>
                  </a:cubicBezTo>
                  <a:lnTo>
                    <a:pt x="67548" y="26561"/>
                  </a:lnTo>
                  <a:cubicBezTo>
                    <a:pt x="67497" y="26666"/>
                    <a:pt x="67390" y="26920"/>
                    <a:pt x="67390" y="26920"/>
                  </a:cubicBezTo>
                  <a:cubicBezTo>
                    <a:pt x="67390" y="26920"/>
                    <a:pt x="67446" y="26880"/>
                    <a:pt x="67473" y="26824"/>
                  </a:cubicBezTo>
                  <a:lnTo>
                    <a:pt x="67473" y="26824"/>
                  </a:lnTo>
                  <a:cubicBezTo>
                    <a:pt x="67457" y="26902"/>
                    <a:pt x="67440" y="26952"/>
                    <a:pt x="67418" y="27009"/>
                  </a:cubicBezTo>
                  <a:lnTo>
                    <a:pt x="67418" y="27009"/>
                  </a:lnTo>
                  <a:cubicBezTo>
                    <a:pt x="67413" y="27002"/>
                    <a:pt x="67408" y="26996"/>
                    <a:pt x="67402" y="26990"/>
                  </a:cubicBezTo>
                  <a:lnTo>
                    <a:pt x="67402" y="26990"/>
                  </a:lnTo>
                  <a:cubicBezTo>
                    <a:pt x="67406" y="27000"/>
                    <a:pt x="67409" y="27011"/>
                    <a:pt x="67413" y="27022"/>
                  </a:cubicBezTo>
                  <a:cubicBezTo>
                    <a:pt x="67415" y="27017"/>
                    <a:pt x="67416" y="27013"/>
                    <a:pt x="67418" y="27009"/>
                  </a:cubicBezTo>
                  <a:lnTo>
                    <a:pt x="67418" y="27009"/>
                  </a:lnTo>
                  <a:cubicBezTo>
                    <a:pt x="67434" y="27027"/>
                    <a:pt x="67450" y="27046"/>
                    <a:pt x="67466" y="27065"/>
                  </a:cubicBezTo>
                  <a:cubicBezTo>
                    <a:pt x="67460" y="27077"/>
                    <a:pt x="67456" y="27087"/>
                    <a:pt x="67453" y="27100"/>
                  </a:cubicBezTo>
                  <a:cubicBezTo>
                    <a:pt x="67446" y="27116"/>
                    <a:pt x="67442" y="27135"/>
                    <a:pt x="67434" y="27152"/>
                  </a:cubicBezTo>
                  <a:cubicBezTo>
                    <a:pt x="67399" y="27073"/>
                    <a:pt x="67363" y="26993"/>
                    <a:pt x="67334" y="26904"/>
                  </a:cubicBezTo>
                  <a:lnTo>
                    <a:pt x="67334" y="26904"/>
                  </a:lnTo>
                  <a:cubicBezTo>
                    <a:pt x="67357" y="26933"/>
                    <a:pt x="67379" y="26961"/>
                    <a:pt x="67402" y="26990"/>
                  </a:cubicBezTo>
                  <a:lnTo>
                    <a:pt x="67402" y="26990"/>
                  </a:lnTo>
                  <a:cubicBezTo>
                    <a:pt x="67366" y="26878"/>
                    <a:pt x="67327" y="26763"/>
                    <a:pt x="67288" y="26652"/>
                  </a:cubicBezTo>
                  <a:lnTo>
                    <a:pt x="67288" y="26652"/>
                  </a:lnTo>
                  <a:cubicBezTo>
                    <a:pt x="67305" y="26670"/>
                    <a:pt x="67324" y="26693"/>
                    <a:pt x="67344" y="26705"/>
                  </a:cubicBezTo>
                  <a:cubicBezTo>
                    <a:pt x="67330" y="26645"/>
                    <a:pt x="67303" y="26590"/>
                    <a:pt x="67281" y="26534"/>
                  </a:cubicBezTo>
                  <a:cubicBezTo>
                    <a:pt x="67260" y="26475"/>
                    <a:pt x="67241" y="26415"/>
                    <a:pt x="67219" y="26355"/>
                  </a:cubicBezTo>
                  <a:lnTo>
                    <a:pt x="67219" y="26355"/>
                  </a:lnTo>
                  <a:lnTo>
                    <a:pt x="67268" y="26404"/>
                  </a:lnTo>
                  <a:cubicBezTo>
                    <a:pt x="67268" y="26377"/>
                    <a:pt x="67244" y="26325"/>
                    <a:pt x="67234" y="26301"/>
                  </a:cubicBezTo>
                  <a:cubicBezTo>
                    <a:pt x="67224" y="26265"/>
                    <a:pt x="67212" y="26233"/>
                    <a:pt x="67202" y="26197"/>
                  </a:cubicBezTo>
                  <a:cubicBezTo>
                    <a:pt x="67181" y="26124"/>
                    <a:pt x="67162" y="26045"/>
                    <a:pt x="67145" y="25967"/>
                  </a:cubicBezTo>
                  <a:cubicBezTo>
                    <a:pt x="67123" y="26038"/>
                    <a:pt x="67102" y="26104"/>
                    <a:pt x="67080" y="26174"/>
                  </a:cubicBezTo>
                  <a:cubicBezTo>
                    <a:pt x="67061" y="26234"/>
                    <a:pt x="67033" y="26328"/>
                    <a:pt x="66998" y="26367"/>
                  </a:cubicBezTo>
                  <a:lnTo>
                    <a:pt x="66998" y="26367"/>
                  </a:lnTo>
                  <a:cubicBezTo>
                    <a:pt x="67027" y="26337"/>
                    <a:pt x="67059" y="26307"/>
                    <a:pt x="67090" y="26296"/>
                  </a:cubicBezTo>
                  <a:lnTo>
                    <a:pt x="67090" y="26296"/>
                  </a:lnTo>
                  <a:cubicBezTo>
                    <a:pt x="67043" y="26398"/>
                    <a:pt x="66944" y="26630"/>
                    <a:pt x="66937" y="26655"/>
                  </a:cubicBezTo>
                  <a:cubicBezTo>
                    <a:pt x="66947" y="26645"/>
                    <a:pt x="66993" y="26607"/>
                    <a:pt x="67016" y="26561"/>
                  </a:cubicBezTo>
                  <a:lnTo>
                    <a:pt x="67016" y="26561"/>
                  </a:lnTo>
                  <a:cubicBezTo>
                    <a:pt x="66994" y="26678"/>
                    <a:pt x="66966" y="26731"/>
                    <a:pt x="66930" y="26837"/>
                  </a:cubicBezTo>
                  <a:cubicBezTo>
                    <a:pt x="66915" y="26880"/>
                    <a:pt x="66900" y="26937"/>
                    <a:pt x="66880" y="26983"/>
                  </a:cubicBezTo>
                  <a:lnTo>
                    <a:pt x="66880" y="26983"/>
                  </a:lnTo>
                  <a:cubicBezTo>
                    <a:pt x="66873" y="26977"/>
                    <a:pt x="66865" y="26970"/>
                    <a:pt x="66857" y="26964"/>
                  </a:cubicBezTo>
                  <a:lnTo>
                    <a:pt x="66857" y="26964"/>
                  </a:lnTo>
                  <a:cubicBezTo>
                    <a:pt x="66858" y="26978"/>
                    <a:pt x="66860" y="26991"/>
                    <a:pt x="66862" y="27005"/>
                  </a:cubicBezTo>
                  <a:lnTo>
                    <a:pt x="66862" y="27005"/>
                  </a:lnTo>
                  <a:cubicBezTo>
                    <a:pt x="66803" y="26854"/>
                    <a:pt x="66728" y="26723"/>
                    <a:pt x="66678" y="26563"/>
                  </a:cubicBezTo>
                  <a:lnTo>
                    <a:pt x="66678" y="26563"/>
                  </a:lnTo>
                  <a:cubicBezTo>
                    <a:pt x="66738" y="26637"/>
                    <a:pt x="66799" y="26713"/>
                    <a:pt x="66858" y="26786"/>
                  </a:cubicBezTo>
                  <a:cubicBezTo>
                    <a:pt x="66804" y="26627"/>
                    <a:pt x="66751" y="26468"/>
                    <a:pt x="66695" y="26308"/>
                  </a:cubicBezTo>
                  <a:lnTo>
                    <a:pt x="66695" y="26308"/>
                  </a:lnTo>
                  <a:cubicBezTo>
                    <a:pt x="66715" y="26326"/>
                    <a:pt x="66731" y="26349"/>
                    <a:pt x="66751" y="26361"/>
                  </a:cubicBezTo>
                  <a:cubicBezTo>
                    <a:pt x="66736" y="26301"/>
                    <a:pt x="66709" y="26246"/>
                    <a:pt x="66689" y="26190"/>
                  </a:cubicBezTo>
                  <a:cubicBezTo>
                    <a:pt x="66668" y="26131"/>
                    <a:pt x="66649" y="26071"/>
                    <a:pt x="66629" y="26011"/>
                  </a:cubicBezTo>
                  <a:lnTo>
                    <a:pt x="66629" y="26011"/>
                  </a:lnTo>
                  <a:cubicBezTo>
                    <a:pt x="66643" y="26027"/>
                    <a:pt x="66659" y="26043"/>
                    <a:pt x="66675" y="26060"/>
                  </a:cubicBezTo>
                  <a:cubicBezTo>
                    <a:pt x="66675" y="26033"/>
                    <a:pt x="66650" y="25981"/>
                    <a:pt x="66642" y="25957"/>
                  </a:cubicBezTo>
                  <a:cubicBezTo>
                    <a:pt x="66632" y="25921"/>
                    <a:pt x="66620" y="25889"/>
                    <a:pt x="66609" y="25853"/>
                  </a:cubicBezTo>
                  <a:cubicBezTo>
                    <a:pt x="66587" y="25780"/>
                    <a:pt x="66570" y="25702"/>
                    <a:pt x="66552" y="25624"/>
                  </a:cubicBezTo>
                  <a:cubicBezTo>
                    <a:pt x="66530" y="25694"/>
                    <a:pt x="66509" y="25760"/>
                    <a:pt x="66487" y="25832"/>
                  </a:cubicBezTo>
                  <a:cubicBezTo>
                    <a:pt x="66468" y="25892"/>
                    <a:pt x="66439" y="25987"/>
                    <a:pt x="66404" y="26026"/>
                  </a:cubicBezTo>
                  <a:lnTo>
                    <a:pt x="66404" y="26026"/>
                  </a:lnTo>
                  <a:cubicBezTo>
                    <a:pt x="66434" y="25995"/>
                    <a:pt x="66466" y="25966"/>
                    <a:pt x="66499" y="25954"/>
                  </a:cubicBezTo>
                  <a:lnTo>
                    <a:pt x="66499" y="25954"/>
                  </a:lnTo>
                  <a:cubicBezTo>
                    <a:pt x="66451" y="26056"/>
                    <a:pt x="66352" y="26289"/>
                    <a:pt x="66344" y="26312"/>
                  </a:cubicBezTo>
                  <a:cubicBezTo>
                    <a:pt x="66355" y="26303"/>
                    <a:pt x="66400" y="26265"/>
                    <a:pt x="66423" y="26219"/>
                  </a:cubicBezTo>
                  <a:lnTo>
                    <a:pt x="66423" y="26219"/>
                  </a:lnTo>
                  <a:cubicBezTo>
                    <a:pt x="66401" y="26335"/>
                    <a:pt x="66372" y="26389"/>
                    <a:pt x="66337" y="26497"/>
                  </a:cubicBezTo>
                  <a:cubicBezTo>
                    <a:pt x="66327" y="26530"/>
                    <a:pt x="66314" y="26573"/>
                    <a:pt x="66299" y="26613"/>
                  </a:cubicBezTo>
                  <a:cubicBezTo>
                    <a:pt x="66279" y="26556"/>
                    <a:pt x="66259" y="26497"/>
                    <a:pt x="66241" y="26437"/>
                  </a:cubicBezTo>
                  <a:lnTo>
                    <a:pt x="66241" y="26437"/>
                  </a:lnTo>
                  <a:cubicBezTo>
                    <a:pt x="66258" y="26455"/>
                    <a:pt x="66276" y="26478"/>
                    <a:pt x="66295" y="26490"/>
                  </a:cubicBezTo>
                  <a:cubicBezTo>
                    <a:pt x="66279" y="26432"/>
                    <a:pt x="66252" y="26375"/>
                    <a:pt x="66233" y="26319"/>
                  </a:cubicBezTo>
                  <a:cubicBezTo>
                    <a:pt x="66212" y="26260"/>
                    <a:pt x="66192" y="26200"/>
                    <a:pt x="66172" y="26142"/>
                  </a:cubicBezTo>
                  <a:lnTo>
                    <a:pt x="66172" y="26142"/>
                  </a:lnTo>
                  <a:cubicBezTo>
                    <a:pt x="66187" y="26156"/>
                    <a:pt x="66202" y="26172"/>
                    <a:pt x="66219" y="26189"/>
                  </a:cubicBezTo>
                  <a:cubicBezTo>
                    <a:pt x="66219" y="26163"/>
                    <a:pt x="66195" y="26110"/>
                    <a:pt x="66186" y="26086"/>
                  </a:cubicBezTo>
                  <a:cubicBezTo>
                    <a:pt x="66176" y="26053"/>
                    <a:pt x="66165" y="26020"/>
                    <a:pt x="66152" y="25984"/>
                  </a:cubicBezTo>
                  <a:cubicBezTo>
                    <a:pt x="66130" y="25909"/>
                    <a:pt x="66113" y="25832"/>
                    <a:pt x="66094" y="25753"/>
                  </a:cubicBezTo>
                  <a:cubicBezTo>
                    <a:pt x="66076" y="25825"/>
                    <a:pt x="66051" y="25891"/>
                    <a:pt x="66030" y="25961"/>
                  </a:cubicBezTo>
                  <a:cubicBezTo>
                    <a:pt x="66011" y="26024"/>
                    <a:pt x="65980" y="26124"/>
                    <a:pt x="65942" y="26162"/>
                  </a:cubicBezTo>
                  <a:cubicBezTo>
                    <a:pt x="65975" y="26129"/>
                    <a:pt x="66007" y="26097"/>
                    <a:pt x="66041" y="26084"/>
                  </a:cubicBezTo>
                  <a:lnTo>
                    <a:pt x="66041" y="26084"/>
                  </a:lnTo>
                  <a:cubicBezTo>
                    <a:pt x="65991" y="26190"/>
                    <a:pt x="65885" y="26443"/>
                    <a:pt x="65885" y="26443"/>
                  </a:cubicBezTo>
                  <a:cubicBezTo>
                    <a:pt x="65885" y="26443"/>
                    <a:pt x="65941" y="26404"/>
                    <a:pt x="65965" y="26348"/>
                  </a:cubicBezTo>
                  <a:lnTo>
                    <a:pt x="65965" y="26348"/>
                  </a:lnTo>
                  <a:cubicBezTo>
                    <a:pt x="65947" y="26464"/>
                    <a:pt x="65915" y="26520"/>
                    <a:pt x="65879" y="26626"/>
                  </a:cubicBezTo>
                  <a:cubicBezTo>
                    <a:pt x="65867" y="26666"/>
                    <a:pt x="65852" y="26718"/>
                    <a:pt x="65835" y="26763"/>
                  </a:cubicBezTo>
                  <a:lnTo>
                    <a:pt x="65835" y="26763"/>
                  </a:lnTo>
                  <a:cubicBezTo>
                    <a:pt x="65828" y="26758"/>
                    <a:pt x="65822" y="26753"/>
                    <a:pt x="65815" y="26748"/>
                  </a:cubicBezTo>
                  <a:lnTo>
                    <a:pt x="65815" y="26748"/>
                  </a:lnTo>
                  <a:cubicBezTo>
                    <a:pt x="65815" y="26755"/>
                    <a:pt x="65818" y="26761"/>
                    <a:pt x="65819" y="26768"/>
                  </a:cubicBezTo>
                  <a:cubicBezTo>
                    <a:pt x="65823" y="26768"/>
                    <a:pt x="65828" y="26768"/>
                    <a:pt x="65832" y="26770"/>
                  </a:cubicBezTo>
                  <a:lnTo>
                    <a:pt x="65832" y="26770"/>
                  </a:lnTo>
                  <a:cubicBezTo>
                    <a:pt x="65833" y="26767"/>
                    <a:pt x="65834" y="26765"/>
                    <a:pt x="65835" y="26763"/>
                  </a:cubicBezTo>
                  <a:lnTo>
                    <a:pt x="65835" y="26763"/>
                  </a:lnTo>
                  <a:cubicBezTo>
                    <a:pt x="65839" y="26767"/>
                    <a:pt x="65844" y="26770"/>
                    <a:pt x="65849" y="26775"/>
                  </a:cubicBezTo>
                  <a:cubicBezTo>
                    <a:pt x="65843" y="26773"/>
                    <a:pt x="65838" y="26771"/>
                    <a:pt x="65832" y="26770"/>
                  </a:cubicBezTo>
                  <a:lnTo>
                    <a:pt x="65832" y="26770"/>
                  </a:lnTo>
                  <a:cubicBezTo>
                    <a:pt x="65830" y="26774"/>
                    <a:pt x="65828" y="26779"/>
                    <a:pt x="65826" y="26784"/>
                  </a:cubicBezTo>
                  <a:cubicBezTo>
                    <a:pt x="65821" y="26784"/>
                    <a:pt x="65818" y="26781"/>
                    <a:pt x="65812" y="26779"/>
                  </a:cubicBezTo>
                  <a:cubicBezTo>
                    <a:pt x="65755" y="26630"/>
                    <a:pt x="65683" y="26500"/>
                    <a:pt x="65633" y="26344"/>
                  </a:cubicBezTo>
                  <a:lnTo>
                    <a:pt x="65633" y="26344"/>
                  </a:lnTo>
                  <a:cubicBezTo>
                    <a:pt x="65693" y="26420"/>
                    <a:pt x="65755" y="26493"/>
                    <a:pt x="65813" y="26566"/>
                  </a:cubicBezTo>
                  <a:cubicBezTo>
                    <a:pt x="65760" y="26408"/>
                    <a:pt x="65706" y="26249"/>
                    <a:pt x="65650" y="26090"/>
                  </a:cubicBezTo>
                  <a:lnTo>
                    <a:pt x="65650" y="26090"/>
                  </a:lnTo>
                  <a:cubicBezTo>
                    <a:pt x="65669" y="26107"/>
                    <a:pt x="65686" y="26131"/>
                    <a:pt x="65706" y="26142"/>
                  </a:cubicBezTo>
                  <a:cubicBezTo>
                    <a:pt x="65692" y="26083"/>
                    <a:pt x="65664" y="26027"/>
                    <a:pt x="65646" y="25971"/>
                  </a:cubicBezTo>
                  <a:cubicBezTo>
                    <a:pt x="65624" y="25912"/>
                    <a:pt x="65604" y="25853"/>
                    <a:pt x="65584" y="25792"/>
                  </a:cubicBezTo>
                  <a:lnTo>
                    <a:pt x="65584" y="25792"/>
                  </a:lnTo>
                  <a:cubicBezTo>
                    <a:pt x="65598" y="25809"/>
                    <a:pt x="65614" y="25825"/>
                    <a:pt x="65631" y="25841"/>
                  </a:cubicBezTo>
                  <a:cubicBezTo>
                    <a:pt x="65631" y="25813"/>
                    <a:pt x="65606" y="25762"/>
                    <a:pt x="65597" y="25739"/>
                  </a:cubicBezTo>
                  <a:cubicBezTo>
                    <a:pt x="65588" y="25703"/>
                    <a:pt x="65576" y="25670"/>
                    <a:pt x="65564" y="25634"/>
                  </a:cubicBezTo>
                  <a:cubicBezTo>
                    <a:pt x="65543" y="25561"/>
                    <a:pt x="65525" y="25482"/>
                    <a:pt x="65507" y="25403"/>
                  </a:cubicBezTo>
                  <a:cubicBezTo>
                    <a:pt x="65485" y="25475"/>
                    <a:pt x="65464" y="25541"/>
                    <a:pt x="65442" y="25611"/>
                  </a:cubicBezTo>
                  <a:cubicBezTo>
                    <a:pt x="65424" y="25672"/>
                    <a:pt x="65393" y="25771"/>
                    <a:pt x="65357" y="25808"/>
                  </a:cubicBezTo>
                  <a:lnTo>
                    <a:pt x="65357" y="25808"/>
                  </a:lnTo>
                  <a:cubicBezTo>
                    <a:pt x="65389" y="25776"/>
                    <a:pt x="65420" y="25746"/>
                    <a:pt x="65454" y="25733"/>
                  </a:cubicBezTo>
                  <a:lnTo>
                    <a:pt x="65454" y="25733"/>
                  </a:lnTo>
                  <a:cubicBezTo>
                    <a:pt x="65406" y="25835"/>
                    <a:pt x="65309" y="26068"/>
                    <a:pt x="65299" y="26091"/>
                  </a:cubicBezTo>
                  <a:cubicBezTo>
                    <a:pt x="65310" y="26083"/>
                    <a:pt x="65355" y="26045"/>
                    <a:pt x="65378" y="25998"/>
                  </a:cubicBezTo>
                  <a:lnTo>
                    <a:pt x="65378" y="25998"/>
                  </a:lnTo>
                  <a:cubicBezTo>
                    <a:pt x="65356" y="26114"/>
                    <a:pt x="65328" y="26169"/>
                    <a:pt x="65292" y="26275"/>
                  </a:cubicBezTo>
                  <a:cubicBezTo>
                    <a:pt x="65274" y="26333"/>
                    <a:pt x="65250" y="26422"/>
                    <a:pt x="65220" y="26467"/>
                  </a:cubicBezTo>
                  <a:lnTo>
                    <a:pt x="65220" y="26467"/>
                  </a:lnTo>
                  <a:cubicBezTo>
                    <a:pt x="65243" y="26433"/>
                    <a:pt x="65270" y="26403"/>
                    <a:pt x="65297" y="26372"/>
                  </a:cubicBezTo>
                  <a:lnTo>
                    <a:pt x="65297" y="26372"/>
                  </a:lnTo>
                  <a:cubicBezTo>
                    <a:pt x="65276" y="26425"/>
                    <a:pt x="65254" y="26476"/>
                    <a:pt x="65231" y="26528"/>
                  </a:cubicBezTo>
                  <a:lnTo>
                    <a:pt x="65231" y="26528"/>
                  </a:lnTo>
                  <a:cubicBezTo>
                    <a:pt x="65231" y="26527"/>
                    <a:pt x="65230" y="26527"/>
                    <a:pt x="65230" y="26527"/>
                  </a:cubicBezTo>
                  <a:lnTo>
                    <a:pt x="65230" y="26527"/>
                  </a:lnTo>
                  <a:cubicBezTo>
                    <a:pt x="65230" y="26528"/>
                    <a:pt x="65230" y="26528"/>
                    <a:pt x="65230" y="26529"/>
                  </a:cubicBezTo>
                  <a:lnTo>
                    <a:pt x="65230" y="26529"/>
                  </a:lnTo>
                  <a:cubicBezTo>
                    <a:pt x="65230" y="26529"/>
                    <a:pt x="65231" y="26528"/>
                    <a:pt x="65231" y="26528"/>
                  </a:cubicBezTo>
                  <a:lnTo>
                    <a:pt x="65231" y="26528"/>
                  </a:lnTo>
                  <a:cubicBezTo>
                    <a:pt x="65249" y="26543"/>
                    <a:pt x="65269" y="26560"/>
                    <a:pt x="65290" y="26576"/>
                  </a:cubicBezTo>
                  <a:cubicBezTo>
                    <a:pt x="65285" y="26589"/>
                    <a:pt x="65282" y="26603"/>
                    <a:pt x="65275" y="26614"/>
                  </a:cubicBezTo>
                  <a:cubicBezTo>
                    <a:pt x="65263" y="26612"/>
                    <a:pt x="65253" y="26607"/>
                    <a:pt x="65240" y="26606"/>
                  </a:cubicBezTo>
                  <a:cubicBezTo>
                    <a:pt x="65237" y="26579"/>
                    <a:pt x="65232" y="26555"/>
                    <a:pt x="65230" y="26529"/>
                  </a:cubicBezTo>
                  <a:lnTo>
                    <a:pt x="65230" y="26529"/>
                  </a:lnTo>
                  <a:cubicBezTo>
                    <a:pt x="65227" y="26536"/>
                    <a:pt x="65223" y="26544"/>
                    <a:pt x="65220" y="26551"/>
                  </a:cubicBezTo>
                  <a:cubicBezTo>
                    <a:pt x="65163" y="26405"/>
                    <a:pt x="65094" y="26276"/>
                    <a:pt x="65041" y="26120"/>
                  </a:cubicBezTo>
                  <a:lnTo>
                    <a:pt x="65041" y="26120"/>
                  </a:lnTo>
                  <a:cubicBezTo>
                    <a:pt x="65103" y="26196"/>
                    <a:pt x="65163" y="26271"/>
                    <a:pt x="65223" y="26344"/>
                  </a:cubicBezTo>
                  <a:cubicBezTo>
                    <a:pt x="65168" y="26185"/>
                    <a:pt x="65115" y="26025"/>
                    <a:pt x="65060" y="25866"/>
                  </a:cubicBezTo>
                  <a:lnTo>
                    <a:pt x="65060" y="25866"/>
                  </a:lnTo>
                  <a:cubicBezTo>
                    <a:pt x="65077" y="25884"/>
                    <a:pt x="65095" y="25906"/>
                    <a:pt x="65115" y="25918"/>
                  </a:cubicBezTo>
                  <a:cubicBezTo>
                    <a:pt x="65101" y="25859"/>
                    <a:pt x="65072" y="25803"/>
                    <a:pt x="65052" y="25747"/>
                  </a:cubicBezTo>
                  <a:cubicBezTo>
                    <a:pt x="65031" y="25689"/>
                    <a:pt x="65012" y="25630"/>
                    <a:pt x="64991" y="25568"/>
                  </a:cubicBezTo>
                  <a:lnTo>
                    <a:pt x="64991" y="25568"/>
                  </a:lnTo>
                  <a:lnTo>
                    <a:pt x="65039" y="25617"/>
                  </a:lnTo>
                  <a:cubicBezTo>
                    <a:pt x="65039" y="25590"/>
                    <a:pt x="65015" y="25538"/>
                    <a:pt x="65005" y="25515"/>
                  </a:cubicBezTo>
                  <a:cubicBezTo>
                    <a:pt x="64995" y="25479"/>
                    <a:pt x="64984" y="25446"/>
                    <a:pt x="64974" y="25411"/>
                  </a:cubicBezTo>
                  <a:cubicBezTo>
                    <a:pt x="64952" y="25337"/>
                    <a:pt x="64932" y="25259"/>
                    <a:pt x="64915" y="25181"/>
                  </a:cubicBezTo>
                  <a:cubicBezTo>
                    <a:pt x="64895" y="25251"/>
                    <a:pt x="64873" y="25317"/>
                    <a:pt x="64850" y="25389"/>
                  </a:cubicBezTo>
                  <a:cubicBezTo>
                    <a:pt x="64831" y="25448"/>
                    <a:pt x="64804" y="25540"/>
                    <a:pt x="64769" y="25581"/>
                  </a:cubicBezTo>
                  <a:lnTo>
                    <a:pt x="64769" y="25581"/>
                  </a:lnTo>
                  <a:cubicBezTo>
                    <a:pt x="64798" y="25551"/>
                    <a:pt x="64827" y="25523"/>
                    <a:pt x="64860" y="25511"/>
                  </a:cubicBezTo>
                  <a:lnTo>
                    <a:pt x="64860" y="25511"/>
                  </a:lnTo>
                  <a:cubicBezTo>
                    <a:pt x="64810" y="25618"/>
                    <a:pt x="64703" y="25871"/>
                    <a:pt x="64703" y="25871"/>
                  </a:cubicBezTo>
                  <a:cubicBezTo>
                    <a:pt x="64703" y="25871"/>
                    <a:pt x="64759" y="25831"/>
                    <a:pt x="64786" y="25776"/>
                  </a:cubicBezTo>
                  <a:lnTo>
                    <a:pt x="64786" y="25776"/>
                  </a:lnTo>
                  <a:cubicBezTo>
                    <a:pt x="64764" y="25892"/>
                    <a:pt x="64733" y="25947"/>
                    <a:pt x="64700" y="26053"/>
                  </a:cubicBezTo>
                  <a:cubicBezTo>
                    <a:pt x="64678" y="26113"/>
                    <a:pt x="64654" y="26205"/>
                    <a:pt x="64624" y="26250"/>
                  </a:cubicBezTo>
                  <a:cubicBezTo>
                    <a:pt x="64650" y="26215"/>
                    <a:pt x="64674" y="26182"/>
                    <a:pt x="64703" y="26150"/>
                  </a:cubicBezTo>
                  <a:lnTo>
                    <a:pt x="64703" y="26150"/>
                  </a:lnTo>
                  <a:cubicBezTo>
                    <a:pt x="64682" y="26206"/>
                    <a:pt x="64658" y="26261"/>
                    <a:pt x="64634" y="26317"/>
                  </a:cubicBezTo>
                  <a:lnTo>
                    <a:pt x="64634" y="26317"/>
                  </a:lnTo>
                  <a:cubicBezTo>
                    <a:pt x="64622" y="26302"/>
                    <a:pt x="64610" y="26287"/>
                    <a:pt x="64598" y="26272"/>
                  </a:cubicBezTo>
                  <a:lnTo>
                    <a:pt x="64598" y="26272"/>
                  </a:lnTo>
                  <a:cubicBezTo>
                    <a:pt x="64606" y="26296"/>
                    <a:pt x="64614" y="26320"/>
                    <a:pt x="64622" y="26344"/>
                  </a:cubicBezTo>
                  <a:cubicBezTo>
                    <a:pt x="64626" y="26335"/>
                    <a:pt x="64630" y="26326"/>
                    <a:pt x="64634" y="26317"/>
                  </a:cubicBezTo>
                  <a:lnTo>
                    <a:pt x="64634" y="26317"/>
                  </a:lnTo>
                  <a:cubicBezTo>
                    <a:pt x="64653" y="26340"/>
                    <a:pt x="64671" y="26364"/>
                    <a:pt x="64690" y="26388"/>
                  </a:cubicBezTo>
                  <a:cubicBezTo>
                    <a:pt x="64683" y="26404"/>
                    <a:pt x="64675" y="26421"/>
                    <a:pt x="64668" y="26438"/>
                  </a:cubicBezTo>
                  <a:cubicBezTo>
                    <a:pt x="64667" y="26438"/>
                    <a:pt x="64664" y="26435"/>
                    <a:pt x="64661" y="26435"/>
                  </a:cubicBezTo>
                  <a:cubicBezTo>
                    <a:pt x="64654" y="26432"/>
                    <a:pt x="64644" y="26428"/>
                    <a:pt x="64635" y="26427"/>
                  </a:cubicBezTo>
                  <a:cubicBezTo>
                    <a:pt x="64604" y="26359"/>
                    <a:pt x="64574" y="26289"/>
                    <a:pt x="64549" y="26212"/>
                  </a:cubicBezTo>
                  <a:lnTo>
                    <a:pt x="64549" y="26212"/>
                  </a:lnTo>
                  <a:cubicBezTo>
                    <a:pt x="64566" y="26232"/>
                    <a:pt x="64582" y="26252"/>
                    <a:pt x="64598" y="26272"/>
                  </a:cubicBezTo>
                  <a:lnTo>
                    <a:pt x="64598" y="26272"/>
                  </a:lnTo>
                  <a:cubicBezTo>
                    <a:pt x="64561" y="26165"/>
                    <a:pt x="64524" y="26057"/>
                    <a:pt x="64488" y="25949"/>
                  </a:cubicBezTo>
                  <a:lnTo>
                    <a:pt x="64488" y="25949"/>
                  </a:lnTo>
                  <a:cubicBezTo>
                    <a:pt x="64506" y="25968"/>
                    <a:pt x="64524" y="25992"/>
                    <a:pt x="64544" y="26004"/>
                  </a:cubicBezTo>
                  <a:cubicBezTo>
                    <a:pt x="64528" y="25945"/>
                    <a:pt x="64501" y="25888"/>
                    <a:pt x="64481" y="25833"/>
                  </a:cubicBezTo>
                  <a:cubicBezTo>
                    <a:pt x="64459" y="25775"/>
                    <a:pt x="64439" y="25713"/>
                    <a:pt x="64420" y="25654"/>
                  </a:cubicBezTo>
                  <a:lnTo>
                    <a:pt x="64420" y="25654"/>
                  </a:lnTo>
                  <a:cubicBezTo>
                    <a:pt x="64436" y="25670"/>
                    <a:pt x="64450" y="25687"/>
                    <a:pt x="64466" y="25702"/>
                  </a:cubicBezTo>
                  <a:cubicBezTo>
                    <a:pt x="64466" y="25676"/>
                    <a:pt x="64443" y="25623"/>
                    <a:pt x="64435" y="25598"/>
                  </a:cubicBezTo>
                  <a:cubicBezTo>
                    <a:pt x="64423" y="25565"/>
                    <a:pt x="64413" y="25532"/>
                    <a:pt x="64400" y="25497"/>
                  </a:cubicBezTo>
                  <a:cubicBezTo>
                    <a:pt x="64379" y="25422"/>
                    <a:pt x="64360" y="25345"/>
                    <a:pt x="64343" y="25266"/>
                  </a:cubicBezTo>
                  <a:cubicBezTo>
                    <a:pt x="64323" y="25337"/>
                    <a:pt x="64300" y="25403"/>
                    <a:pt x="64278" y="25474"/>
                  </a:cubicBezTo>
                  <a:cubicBezTo>
                    <a:pt x="64259" y="25535"/>
                    <a:pt x="64230" y="25632"/>
                    <a:pt x="64194" y="25672"/>
                  </a:cubicBezTo>
                  <a:lnTo>
                    <a:pt x="64194" y="25672"/>
                  </a:lnTo>
                  <a:cubicBezTo>
                    <a:pt x="64224" y="25640"/>
                    <a:pt x="64256" y="25609"/>
                    <a:pt x="64288" y="25597"/>
                  </a:cubicBezTo>
                  <a:lnTo>
                    <a:pt x="64288" y="25597"/>
                  </a:lnTo>
                  <a:cubicBezTo>
                    <a:pt x="64269" y="25640"/>
                    <a:pt x="64239" y="25708"/>
                    <a:pt x="64211" y="25774"/>
                  </a:cubicBezTo>
                  <a:lnTo>
                    <a:pt x="64211" y="25774"/>
                  </a:lnTo>
                  <a:cubicBezTo>
                    <a:pt x="64193" y="25752"/>
                    <a:pt x="64176" y="25731"/>
                    <a:pt x="64158" y="25710"/>
                  </a:cubicBezTo>
                  <a:lnTo>
                    <a:pt x="64158" y="25710"/>
                  </a:lnTo>
                  <a:cubicBezTo>
                    <a:pt x="64170" y="25744"/>
                    <a:pt x="64182" y="25779"/>
                    <a:pt x="64194" y="25813"/>
                  </a:cubicBezTo>
                  <a:cubicBezTo>
                    <a:pt x="64199" y="25801"/>
                    <a:pt x="64205" y="25787"/>
                    <a:pt x="64211" y="25774"/>
                  </a:cubicBezTo>
                  <a:lnTo>
                    <a:pt x="64211" y="25774"/>
                  </a:lnTo>
                  <a:cubicBezTo>
                    <a:pt x="64230" y="25797"/>
                    <a:pt x="64248" y="25821"/>
                    <a:pt x="64267" y="25845"/>
                  </a:cubicBezTo>
                  <a:cubicBezTo>
                    <a:pt x="64251" y="25882"/>
                    <a:pt x="64238" y="25915"/>
                    <a:pt x="64230" y="25935"/>
                  </a:cubicBezTo>
                  <a:cubicBezTo>
                    <a:pt x="64188" y="25846"/>
                    <a:pt x="64147" y="25756"/>
                    <a:pt x="64114" y="25657"/>
                  </a:cubicBezTo>
                  <a:lnTo>
                    <a:pt x="64114" y="25657"/>
                  </a:lnTo>
                  <a:cubicBezTo>
                    <a:pt x="64128" y="25674"/>
                    <a:pt x="64143" y="25692"/>
                    <a:pt x="64158" y="25710"/>
                  </a:cubicBezTo>
                  <a:lnTo>
                    <a:pt x="64158" y="25710"/>
                  </a:lnTo>
                  <a:cubicBezTo>
                    <a:pt x="64122" y="25604"/>
                    <a:pt x="64087" y="25497"/>
                    <a:pt x="64051" y="25391"/>
                  </a:cubicBezTo>
                  <a:lnTo>
                    <a:pt x="64051" y="25391"/>
                  </a:lnTo>
                  <a:cubicBezTo>
                    <a:pt x="64069" y="25409"/>
                    <a:pt x="64086" y="25432"/>
                    <a:pt x="64106" y="25444"/>
                  </a:cubicBezTo>
                  <a:cubicBezTo>
                    <a:pt x="64092" y="25383"/>
                    <a:pt x="64063" y="25329"/>
                    <a:pt x="64043" y="25273"/>
                  </a:cubicBezTo>
                  <a:cubicBezTo>
                    <a:pt x="64022" y="25214"/>
                    <a:pt x="64002" y="25154"/>
                    <a:pt x="63983" y="25094"/>
                  </a:cubicBezTo>
                  <a:lnTo>
                    <a:pt x="63983" y="25094"/>
                  </a:lnTo>
                  <a:cubicBezTo>
                    <a:pt x="63999" y="25110"/>
                    <a:pt x="64013" y="25125"/>
                    <a:pt x="64029" y="25143"/>
                  </a:cubicBezTo>
                  <a:cubicBezTo>
                    <a:pt x="64029" y="25115"/>
                    <a:pt x="64006" y="25064"/>
                    <a:pt x="63998" y="25039"/>
                  </a:cubicBezTo>
                  <a:cubicBezTo>
                    <a:pt x="63986" y="25004"/>
                    <a:pt x="63976" y="24972"/>
                    <a:pt x="63963" y="24936"/>
                  </a:cubicBezTo>
                  <a:cubicBezTo>
                    <a:pt x="63942" y="24863"/>
                    <a:pt x="63923" y="24784"/>
                    <a:pt x="63906" y="24705"/>
                  </a:cubicBezTo>
                  <a:cubicBezTo>
                    <a:pt x="63886" y="24777"/>
                    <a:pt x="63863" y="24843"/>
                    <a:pt x="63841" y="24913"/>
                  </a:cubicBezTo>
                  <a:cubicBezTo>
                    <a:pt x="63821" y="24971"/>
                    <a:pt x="63793" y="25068"/>
                    <a:pt x="63755" y="25107"/>
                  </a:cubicBezTo>
                  <a:lnTo>
                    <a:pt x="63755" y="25107"/>
                  </a:lnTo>
                  <a:cubicBezTo>
                    <a:pt x="63787" y="25077"/>
                    <a:pt x="63817" y="25046"/>
                    <a:pt x="63851" y="25035"/>
                  </a:cubicBezTo>
                  <a:lnTo>
                    <a:pt x="63851" y="25035"/>
                  </a:lnTo>
                  <a:cubicBezTo>
                    <a:pt x="63801" y="25143"/>
                    <a:pt x="63694" y="25395"/>
                    <a:pt x="63694" y="25395"/>
                  </a:cubicBezTo>
                  <a:cubicBezTo>
                    <a:pt x="63694" y="25395"/>
                    <a:pt x="63750" y="25353"/>
                    <a:pt x="63775" y="25300"/>
                  </a:cubicBezTo>
                  <a:lnTo>
                    <a:pt x="63775" y="25300"/>
                  </a:lnTo>
                  <a:cubicBezTo>
                    <a:pt x="63755" y="25416"/>
                    <a:pt x="63725" y="25469"/>
                    <a:pt x="63691" y="25575"/>
                  </a:cubicBezTo>
                  <a:cubicBezTo>
                    <a:pt x="63669" y="25637"/>
                    <a:pt x="63646" y="25727"/>
                    <a:pt x="63613" y="25773"/>
                  </a:cubicBezTo>
                  <a:cubicBezTo>
                    <a:pt x="63639" y="25737"/>
                    <a:pt x="63665" y="25704"/>
                    <a:pt x="63694" y="25674"/>
                  </a:cubicBezTo>
                  <a:lnTo>
                    <a:pt x="63694" y="25674"/>
                  </a:lnTo>
                  <a:cubicBezTo>
                    <a:pt x="63671" y="25729"/>
                    <a:pt x="63648" y="25784"/>
                    <a:pt x="63625" y="25839"/>
                  </a:cubicBezTo>
                  <a:lnTo>
                    <a:pt x="63625" y="25839"/>
                  </a:lnTo>
                  <a:cubicBezTo>
                    <a:pt x="63618" y="25830"/>
                    <a:pt x="63611" y="25821"/>
                    <a:pt x="63604" y="25812"/>
                  </a:cubicBezTo>
                  <a:lnTo>
                    <a:pt x="63604" y="25812"/>
                  </a:lnTo>
                  <a:cubicBezTo>
                    <a:pt x="63608" y="25827"/>
                    <a:pt x="63613" y="25841"/>
                    <a:pt x="63618" y="25855"/>
                  </a:cubicBezTo>
                  <a:cubicBezTo>
                    <a:pt x="63620" y="25849"/>
                    <a:pt x="63622" y="25844"/>
                    <a:pt x="63625" y="25839"/>
                  </a:cubicBezTo>
                  <a:lnTo>
                    <a:pt x="63625" y="25839"/>
                  </a:lnTo>
                  <a:cubicBezTo>
                    <a:pt x="63645" y="25864"/>
                    <a:pt x="63666" y="25889"/>
                    <a:pt x="63686" y="25917"/>
                  </a:cubicBezTo>
                  <a:cubicBezTo>
                    <a:pt x="63679" y="25935"/>
                    <a:pt x="63671" y="25954"/>
                    <a:pt x="63665" y="25975"/>
                  </a:cubicBezTo>
                  <a:cubicBezTo>
                    <a:pt x="63670" y="25978"/>
                    <a:pt x="63675" y="25979"/>
                    <a:pt x="63681" y="25979"/>
                  </a:cubicBezTo>
                  <a:cubicBezTo>
                    <a:pt x="63695" y="25979"/>
                    <a:pt x="63710" y="25971"/>
                    <a:pt x="63722" y="25960"/>
                  </a:cubicBezTo>
                  <a:cubicBezTo>
                    <a:pt x="63727" y="25962"/>
                    <a:pt x="63728" y="25967"/>
                    <a:pt x="63729" y="25967"/>
                  </a:cubicBezTo>
                  <a:cubicBezTo>
                    <a:pt x="63722" y="26011"/>
                    <a:pt x="63714" y="26056"/>
                    <a:pt x="63705" y="26097"/>
                  </a:cubicBezTo>
                  <a:cubicBezTo>
                    <a:pt x="63656" y="25990"/>
                    <a:pt x="63606" y="25886"/>
                    <a:pt x="63568" y="25766"/>
                  </a:cubicBezTo>
                  <a:lnTo>
                    <a:pt x="63568" y="25766"/>
                  </a:lnTo>
                  <a:cubicBezTo>
                    <a:pt x="63579" y="25782"/>
                    <a:pt x="63591" y="25797"/>
                    <a:pt x="63604" y="25812"/>
                  </a:cubicBezTo>
                  <a:lnTo>
                    <a:pt x="63604" y="25812"/>
                  </a:lnTo>
                  <a:cubicBezTo>
                    <a:pt x="63568" y="25707"/>
                    <a:pt x="63534" y="25605"/>
                    <a:pt x="63496" y="25501"/>
                  </a:cubicBezTo>
                  <a:lnTo>
                    <a:pt x="63496" y="25501"/>
                  </a:lnTo>
                  <a:cubicBezTo>
                    <a:pt x="63513" y="25518"/>
                    <a:pt x="63532" y="25541"/>
                    <a:pt x="63550" y="25552"/>
                  </a:cubicBezTo>
                  <a:cubicBezTo>
                    <a:pt x="63536" y="25494"/>
                    <a:pt x="63510" y="25438"/>
                    <a:pt x="63489" y="25382"/>
                  </a:cubicBezTo>
                  <a:cubicBezTo>
                    <a:pt x="63467" y="25323"/>
                    <a:pt x="63449" y="25264"/>
                    <a:pt x="63427" y="25203"/>
                  </a:cubicBezTo>
                  <a:lnTo>
                    <a:pt x="63427" y="25203"/>
                  </a:lnTo>
                  <a:lnTo>
                    <a:pt x="63476" y="25251"/>
                  </a:lnTo>
                  <a:cubicBezTo>
                    <a:pt x="63476" y="25224"/>
                    <a:pt x="63450" y="25173"/>
                    <a:pt x="63441" y="25150"/>
                  </a:cubicBezTo>
                  <a:cubicBezTo>
                    <a:pt x="63433" y="25114"/>
                    <a:pt x="63420" y="25081"/>
                    <a:pt x="63410" y="25045"/>
                  </a:cubicBezTo>
                  <a:cubicBezTo>
                    <a:pt x="63388" y="24972"/>
                    <a:pt x="63370" y="24893"/>
                    <a:pt x="63353" y="24814"/>
                  </a:cubicBezTo>
                  <a:cubicBezTo>
                    <a:pt x="63331" y="24886"/>
                    <a:pt x="63310" y="24952"/>
                    <a:pt x="63288" y="25022"/>
                  </a:cubicBezTo>
                  <a:cubicBezTo>
                    <a:pt x="63269" y="25081"/>
                    <a:pt x="63242" y="25174"/>
                    <a:pt x="63206" y="25214"/>
                  </a:cubicBezTo>
                  <a:lnTo>
                    <a:pt x="63206" y="25214"/>
                  </a:lnTo>
                  <a:cubicBezTo>
                    <a:pt x="63236" y="25184"/>
                    <a:pt x="63266" y="25156"/>
                    <a:pt x="63298" y="25144"/>
                  </a:cubicBezTo>
                  <a:lnTo>
                    <a:pt x="63298" y="25144"/>
                  </a:lnTo>
                  <a:cubicBezTo>
                    <a:pt x="63269" y="25203"/>
                    <a:pt x="63226" y="25305"/>
                    <a:pt x="63191" y="25386"/>
                  </a:cubicBezTo>
                  <a:cubicBezTo>
                    <a:pt x="63166" y="25445"/>
                    <a:pt x="63146" y="25494"/>
                    <a:pt x="63142" y="25502"/>
                  </a:cubicBezTo>
                  <a:cubicBezTo>
                    <a:pt x="63149" y="25495"/>
                    <a:pt x="63171" y="25479"/>
                    <a:pt x="63192" y="25452"/>
                  </a:cubicBezTo>
                  <a:cubicBezTo>
                    <a:pt x="63202" y="25439"/>
                    <a:pt x="63214" y="25423"/>
                    <a:pt x="63221" y="25408"/>
                  </a:cubicBezTo>
                  <a:lnTo>
                    <a:pt x="63221" y="25408"/>
                  </a:lnTo>
                  <a:cubicBezTo>
                    <a:pt x="63214" y="25451"/>
                    <a:pt x="63205" y="25487"/>
                    <a:pt x="63195" y="25515"/>
                  </a:cubicBezTo>
                  <a:lnTo>
                    <a:pt x="63195" y="25517"/>
                  </a:lnTo>
                  <a:cubicBezTo>
                    <a:pt x="63176" y="25570"/>
                    <a:pt x="63159" y="25617"/>
                    <a:pt x="63135" y="25681"/>
                  </a:cubicBezTo>
                  <a:cubicBezTo>
                    <a:pt x="63116" y="25742"/>
                    <a:pt x="63092" y="25833"/>
                    <a:pt x="63060" y="25881"/>
                  </a:cubicBezTo>
                  <a:cubicBezTo>
                    <a:pt x="63085" y="25845"/>
                    <a:pt x="63112" y="25810"/>
                    <a:pt x="63140" y="25780"/>
                  </a:cubicBezTo>
                  <a:lnTo>
                    <a:pt x="63140" y="25780"/>
                  </a:lnTo>
                  <a:cubicBezTo>
                    <a:pt x="63119" y="25831"/>
                    <a:pt x="63097" y="25876"/>
                    <a:pt x="63076" y="25927"/>
                  </a:cubicBezTo>
                  <a:cubicBezTo>
                    <a:pt x="63069" y="25911"/>
                    <a:pt x="63066" y="25895"/>
                    <a:pt x="63059" y="25881"/>
                  </a:cubicBezTo>
                  <a:cubicBezTo>
                    <a:pt x="63009" y="25759"/>
                    <a:pt x="62954" y="25641"/>
                    <a:pt x="62915" y="25508"/>
                  </a:cubicBezTo>
                  <a:lnTo>
                    <a:pt x="62915" y="25508"/>
                  </a:lnTo>
                  <a:cubicBezTo>
                    <a:pt x="62973" y="25584"/>
                    <a:pt x="63032" y="25660"/>
                    <a:pt x="63090" y="25737"/>
                  </a:cubicBezTo>
                  <a:cubicBezTo>
                    <a:pt x="63040" y="25575"/>
                    <a:pt x="62990" y="25415"/>
                    <a:pt x="62940" y="25257"/>
                  </a:cubicBezTo>
                  <a:lnTo>
                    <a:pt x="62940" y="25257"/>
                  </a:lnTo>
                  <a:cubicBezTo>
                    <a:pt x="62958" y="25274"/>
                    <a:pt x="62976" y="25300"/>
                    <a:pt x="62994" y="25310"/>
                  </a:cubicBezTo>
                  <a:cubicBezTo>
                    <a:pt x="62981" y="25251"/>
                    <a:pt x="62954" y="25194"/>
                    <a:pt x="62937" y="25138"/>
                  </a:cubicBezTo>
                  <a:cubicBezTo>
                    <a:pt x="62917" y="25078"/>
                    <a:pt x="62898" y="25018"/>
                    <a:pt x="62881" y="24959"/>
                  </a:cubicBezTo>
                  <a:lnTo>
                    <a:pt x="62881" y="24959"/>
                  </a:lnTo>
                  <a:cubicBezTo>
                    <a:pt x="62895" y="24975"/>
                    <a:pt x="62911" y="24992"/>
                    <a:pt x="62925" y="25008"/>
                  </a:cubicBezTo>
                  <a:cubicBezTo>
                    <a:pt x="62927" y="24982"/>
                    <a:pt x="62904" y="24929"/>
                    <a:pt x="62897" y="24906"/>
                  </a:cubicBezTo>
                  <a:cubicBezTo>
                    <a:pt x="62887" y="24870"/>
                    <a:pt x="62875" y="24837"/>
                    <a:pt x="62867" y="24801"/>
                  </a:cubicBezTo>
                  <a:cubicBezTo>
                    <a:pt x="62845" y="24727"/>
                    <a:pt x="62831" y="24648"/>
                    <a:pt x="62815" y="24569"/>
                  </a:cubicBezTo>
                  <a:cubicBezTo>
                    <a:pt x="62794" y="24638"/>
                    <a:pt x="62768" y="24705"/>
                    <a:pt x="62745" y="24774"/>
                  </a:cubicBezTo>
                  <a:cubicBezTo>
                    <a:pt x="62724" y="24835"/>
                    <a:pt x="62691" y="24933"/>
                    <a:pt x="62654" y="24970"/>
                  </a:cubicBezTo>
                  <a:lnTo>
                    <a:pt x="62654" y="24970"/>
                  </a:lnTo>
                  <a:cubicBezTo>
                    <a:pt x="62685" y="24941"/>
                    <a:pt x="62717" y="24909"/>
                    <a:pt x="62752" y="24899"/>
                  </a:cubicBezTo>
                  <a:lnTo>
                    <a:pt x="62752" y="24899"/>
                  </a:lnTo>
                  <a:cubicBezTo>
                    <a:pt x="62700" y="25002"/>
                    <a:pt x="62587" y="25251"/>
                    <a:pt x="62587" y="25251"/>
                  </a:cubicBezTo>
                  <a:cubicBezTo>
                    <a:pt x="62587" y="25251"/>
                    <a:pt x="62643" y="25214"/>
                    <a:pt x="62672" y="25158"/>
                  </a:cubicBezTo>
                  <a:lnTo>
                    <a:pt x="62672" y="25158"/>
                  </a:lnTo>
                  <a:cubicBezTo>
                    <a:pt x="62647" y="25273"/>
                    <a:pt x="62616" y="25326"/>
                    <a:pt x="62579" y="25432"/>
                  </a:cubicBezTo>
                  <a:cubicBezTo>
                    <a:pt x="62557" y="25494"/>
                    <a:pt x="62530" y="25583"/>
                    <a:pt x="62497" y="25627"/>
                  </a:cubicBezTo>
                  <a:cubicBezTo>
                    <a:pt x="62524" y="25591"/>
                    <a:pt x="62551" y="25560"/>
                    <a:pt x="62581" y="25531"/>
                  </a:cubicBezTo>
                  <a:lnTo>
                    <a:pt x="62581" y="25531"/>
                  </a:lnTo>
                  <a:cubicBezTo>
                    <a:pt x="62546" y="25608"/>
                    <a:pt x="62508" y="25684"/>
                    <a:pt x="62475" y="25766"/>
                  </a:cubicBezTo>
                  <a:cubicBezTo>
                    <a:pt x="62467" y="25762"/>
                    <a:pt x="62458" y="25760"/>
                    <a:pt x="62451" y="25759"/>
                  </a:cubicBezTo>
                  <a:cubicBezTo>
                    <a:pt x="62431" y="25666"/>
                    <a:pt x="62417" y="25570"/>
                    <a:pt x="62409" y="25472"/>
                  </a:cubicBezTo>
                  <a:lnTo>
                    <a:pt x="62409" y="25472"/>
                  </a:lnTo>
                  <a:cubicBezTo>
                    <a:pt x="62435" y="25494"/>
                    <a:pt x="62461" y="25517"/>
                    <a:pt x="62488" y="25538"/>
                  </a:cubicBezTo>
                  <a:cubicBezTo>
                    <a:pt x="62435" y="25376"/>
                    <a:pt x="62359" y="25239"/>
                    <a:pt x="62309" y="25071"/>
                  </a:cubicBezTo>
                  <a:lnTo>
                    <a:pt x="62309" y="25071"/>
                  </a:lnTo>
                  <a:cubicBezTo>
                    <a:pt x="62368" y="25147"/>
                    <a:pt x="62428" y="25223"/>
                    <a:pt x="62487" y="25300"/>
                  </a:cubicBezTo>
                  <a:cubicBezTo>
                    <a:pt x="62437" y="25138"/>
                    <a:pt x="62387" y="24978"/>
                    <a:pt x="62336" y="24820"/>
                  </a:cubicBezTo>
                  <a:lnTo>
                    <a:pt x="62336" y="24820"/>
                  </a:lnTo>
                  <a:cubicBezTo>
                    <a:pt x="62354" y="24837"/>
                    <a:pt x="62372" y="24860"/>
                    <a:pt x="62389" y="24873"/>
                  </a:cubicBezTo>
                  <a:cubicBezTo>
                    <a:pt x="62378" y="24814"/>
                    <a:pt x="62351" y="24757"/>
                    <a:pt x="62332" y="24701"/>
                  </a:cubicBezTo>
                  <a:cubicBezTo>
                    <a:pt x="62313" y="24641"/>
                    <a:pt x="62295" y="24581"/>
                    <a:pt x="62278" y="24522"/>
                  </a:cubicBezTo>
                  <a:lnTo>
                    <a:pt x="62278" y="24522"/>
                  </a:lnTo>
                  <a:cubicBezTo>
                    <a:pt x="62292" y="24538"/>
                    <a:pt x="62308" y="24555"/>
                    <a:pt x="62322" y="24571"/>
                  </a:cubicBezTo>
                  <a:cubicBezTo>
                    <a:pt x="62323" y="24545"/>
                    <a:pt x="62301" y="24492"/>
                    <a:pt x="62292" y="24469"/>
                  </a:cubicBezTo>
                  <a:cubicBezTo>
                    <a:pt x="62282" y="24433"/>
                    <a:pt x="62270" y="24400"/>
                    <a:pt x="62263" y="24364"/>
                  </a:cubicBezTo>
                  <a:cubicBezTo>
                    <a:pt x="62242" y="24290"/>
                    <a:pt x="62227" y="24211"/>
                    <a:pt x="62210" y="24132"/>
                  </a:cubicBezTo>
                  <a:cubicBezTo>
                    <a:pt x="62189" y="24201"/>
                    <a:pt x="62164" y="24268"/>
                    <a:pt x="62141" y="24337"/>
                  </a:cubicBezTo>
                  <a:cubicBezTo>
                    <a:pt x="62120" y="24398"/>
                    <a:pt x="62088" y="24496"/>
                    <a:pt x="62050" y="24533"/>
                  </a:cubicBezTo>
                  <a:lnTo>
                    <a:pt x="62050" y="24533"/>
                  </a:lnTo>
                  <a:cubicBezTo>
                    <a:pt x="62081" y="24503"/>
                    <a:pt x="62114" y="24472"/>
                    <a:pt x="62149" y="24462"/>
                  </a:cubicBezTo>
                  <a:lnTo>
                    <a:pt x="62149" y="24462"/>
                  </a:lnTo>
                  <a:cubicBezTo>
                    <a:pt x="62096" y="24565"/>
                    <a:pt x="61984" y="24814"/>
                    <a:pt x="61984" y="24814"/>
                  </a:cubicBezTo>
                  <a:cubicBezTo>
                    <a:pt x="61984" y="24814"/>
                    <a:pt x="62038" y="24777"/>
                    <a:pt x="62067" y="24721"/>
                  </a:cubicBezTo>
                  <a:lnTo>
                    <a:pt x="62067" y="24721"/>
                  </a:lnTo>
                  <a:cubicBezTo>
                    <a:pt x="62044" y="24836"/>
                    <a:pt x="62012" y="24889"/>
                    <a:pt x="61974" y="24995"/>
                  </a:cubicBezTo>
                  <a:cubicBezTo>
                    <a:pt x="61952" y="25054"/>
                    <a:pt x="61926" y="25145"/>
                    <a:pt x="61894" y="25190"/>
                  </a:cubicBezTo>
                  <a:cubicBezTo>
                    <a:pt x="61921" y="25154"/>
                    <a:pt x="61948" y="25122"/>
                    <a:pt x="61977" y="25094"/>
                  </a:cubicBezTo>
                  <a:lnTo>
                    <a:pt x="61977" y="25094"/>
                  </a:lnTo>
                  <a:cubicBezTo>
                    <a:pt x="61936" y="25184"/>
                    <a:pt x="61889" y="25273"/>
                    <a:pt x="61855" y="25368"/>
                  </a:cubicBezTo>
                  <a:lnTo>
                    <a:pt x="61855" y="25368"/>
                  </a:lnTo>
                  <a:cubicBezTo>
                    <a:pt x="61848" y="25359"/>
                    <a:pt x="61841" y="25350"/>
                    <a:pt x="61834" y="25342"/>
                  </a:cubicBezTo>
                  <a:lnTo>
                    <a:pt x="61834" y="25342"/>
                  </a:lnTo>
                  <a:cubicBezTo>
                    <a:pt x="61852" y="25395"/>
                    <a:pt x="61870" y="25448"/>
                    <a:pt x="61888" y="25501"/>
                  </a:cubicBezTo>
                  <a:cubicBezTo>
                    <a:pt x="61894" y="25478"/>
                    <a:pt x="61900" y="25454"/>
                    <a:pt x="61906" y="25431"/>
                  </a:cubicBezTo>
                  <a:lnTo>
                    <a:pt x="61906" y="25431"/>
                  </a:lnTo>
                  <a:cubicBezTo>
                    <a:pt x="61931" y="25462"/>
                    <a:pt x="61956" y="25493"/>
                    <a:pt x="61981" y="25524"/>
                  </a:cubicBezTo>
                  <a:cubicBezTo>
                    <a:pt x="61974" y="25545"/>
                    <a:pt x="61969" y="25567"/>
                    <a:pt x="61962" y="25588"/>
                  </a:cubicBezTo>
                  <a:cubicBezTo>
                    <a:pt x="61945" y="25581"/>
                    <a:pt x="61929" y="25577"/>
                    <a:pt x="61914" y="25573"/>
                  </a:cubicBezTo>
                  <a:cubicBezTo>
                    <a:pt x="61876" y="25487"/>
                    <a:pt x="61836" y="25402"/>
                    <a:pt x="61806" y="25307"/>
                  </a:cubicBezTo>
                  <a:lnTo>
                    <a:pt x="61806" y="25307"/>
                  </a:lnTo>
                  <a:cubicBezTo>
                    <a:pt x="61816" y="25319"/>
                    <a:pt x="61825" y="25330"/>
                    <a:pt x="61834" y="25342"/>
                  </a:cubicBezTo>
                  <a:lnTo>
                    <a:pt x="61834" y="25342"/>
                  </a:lnTo>
                  <a:cubicBezTo>
                    <a:pt x="61800" y="25241"/>
                    <a:pt x="61765" y="25139"/>
                    <a:pt x="61730" y="25037"/>
                  </a:cubicBezTo>
                  <a:lnTo>
                    <a:pt x="61730" y="25037"/>
                  </a:lnTo>
                  <a:cubicBezTo>
                    <a:pt x="61749" y="25054"/>
                    <a:pt x="61766" y="25080"/>
                    <a:pt x="61786" y="25090"/>
                  </a:cubicBezTo>
                  <a:cubicBezTo>
                    <a:pt x="61772" y="25031"/>
                    <a:pt x="61744" y="24973"/>
                    <a:pt x="61726" y="24918"/>
                  </a:cubicBezTo>
                  <a:cubicBezTo>
                    <a:pt x="61704" y="24860"/>
                    <a:pt x="61684" y="24800"/>
                    <a:pt x="61664" y="24741"/>
                  </a:cubicBezTo>
                  <a:lnTo>
                    <a:pt x="61664" y="24741"/>
                  </a:lnTo>
                  <a:cubicBezTo>
                    <a:pt x="61679" y="24757"/>
                    <a:pt x="61694" y="24771"/>
                    <a:pt x="61711" y="24787"/>
                  </a:cubicBezTo>
                  <a:cubicBezTo>
                    <a:pt x="61711" y="24763"/>
                    <a:pt x="61686" y="24708"/>
                    <a:pt x="61677" y="24685"/>
                  </a:cubicBezTo>
                  <a:cubicBezTo>
                    <a:pt x="61669" y="24651"/>
                    <a:pt x="61656" y="24619"/>
                    <a:pt x="61644" y="24584"/>
                  </a:cubicBezTo>
                  <a:cubicBezTo>
                    <a:pt x="61623" y="24508"/>
                    <a:pt x="61605" y="24430"/>
                    <a:pt x="61587" y="24351"/>
                  </a:cubicBezTo>
                  <a:cubicBezTo>
                    <a:pt x="61565" y="24423"/>
                    <a:pt x="61544" y="24490"/>
                    <a:pt x="61522" y="24559"/>
                  </a:cubicBezTo>
                  <a:cubicBezTo>
                    <a:pt x="61504" y="24622"/>
                    <a:pt x="61472" y="24723"/>
                    <a:pt x="61435" y="24760"/>
                  </a:cubicBezTo>
                  <a:cubicBezTo>
                    <a:pt x="61468" y="24728"/>
                    <a:pt x="61499" y="24695"/>
                    <a:pt x="61534" y="24684"/>
                  </a:cubicBezTo>
                  <a:lnTo>
                    <a:pt x="61534" y="24684"/>
                  </a:lnTo>
                  <a:cubicBezTo>
                    <a:pt x="61486" y="24784"/>
                    <a:pt x="61389" y="25016"/>
                    <a:pt x="61379" y="25039"/>
                  </a:cubicBezTo>
                  <a:cubicBezTo>
                    <a:pt x="61390" y="25032"/>
                    <a:pt x="61435" y="24995"/>
                    <a:pt x="61458" y="24946"/>
                  </a:cubicBezTo>
                  <a:lnTo>
                    <a:pt x="61458" y="24946"/>
                  </a:lnTo>
                  <a:cubicBezTo>
                    <a:pt x="61436" y="25064"/>
                    <a:pt x="61408" y="25118"/>
                    <a:pt x="61372" y="25224"/>
                  </a:cubicBezTo>
                  <a:cubicBezTo>
                    <a:pt x="61356" y="25274"/>
                    <a:pt x="61336" y="25340"/>
                    <a:pt x="61314" y="25389"/>
                  </a:cubicBezTo>
                  <a:cubicBezTo>
                    <a:pt x="61283" y="25379"/>
                    <a:pt x="61250" y="25368"/>
                    <a:pt x="61220" y="25358"/>
                  </a:cubicBezTo>
                  <a:cubicBezTo>
                    <a:pt x="61213" y="25307"/>
                    <a:pt x="61203" y="25257"/>
                    <a:pt x="61198" y="25204"/>
                  </a:cubicBezTo>
                  <a:lnTo>
                    <a:pt x="61198" y="25204"/>
                  </a:lnTo>
                  <a:lnTo>
                    <a:pt x="61279" y="25269"/>
                  </a:lnTo>
                  <a:cubicBezTo>
                    <a:pt x="61218" y="25108"/>
                    <a:pt x="61141" y="24973"/>
                    <a:pt x="61085" y="24806"/>
                  </a:cubicBezTo>
                  <a:lnTo>
                    <a:pt x="61085" y="24806"/>
                  </a:lnTo>
                  <a:cubicBezTo>
                    <a:pt x="61147" y="24880"/>
                    <a:pt x="61207" y="24956"/>
                    <a:pt x="61267" y="25029"/>
                  </a:cubicBezTo>
                  <a:cubicBezTo>
                    <a:pt x="61213" y="24870"/>
                    <a:pt x="61160" y="24710"/>
                    <a:pt x="61104" y="24551"/>
                  </a:cubicBezTo>
                  <a:lnTo>
                    <a:pt x="61104" y="24551"/>
                  </a:lnTo>
                  <a:cubicBezTo>
                    <a:pt x="61121" y="24569"/>
                    <a:pt x="61140" y="24592"/>
                    <a:pt x="61160" y="24602"/>
                  </a:cubicBezTo>
                  <a:cubicBezTo>
                    <a:pt x="61145" y="24543"/>
                    <a:pt x="61118" y="24488"/>
                    <a:pt x="61097" y="24433"/>
                  </a:cubicBezTo>
                  <a:cubicBezTo>
                    <a:pt x="61075" y="24373"/>
                    <a:pt x="61057" y="24314"/>
                    <a:pt x="61038" y="24254"/>
                  </a:cubicBezTo>
                  <a:lnTo>
                    <a:pt x="61038" y="24254"/>
                  </a:lnTo>
                  <a:cubicBezTo>
                    <a:pt x="61052" y="24270"/>
                    <a:pt x="61068" y="24285"/>
                    <a:pt x="61084" y="24301"/>
                  </a:cubicBezTo>
                  <a:cubicBezTo>
                    <a:pt x="61084" y="24275"/>
                    <a:pt x="61059" y="24222"/>
                    <a:pt x="61049" y="24199"/>
                  </a:cubicBezTo>
                  <a:cubicBezTo>
                    <a:pt x="61041" y="24164"/>
                    <a:pt x="61028" y="24132"/>
                    <a:pt x="61018" y="24096"/>
                  </a:cubicBezTo>
                  <a:cubicBezTo>
                    <a:pt x="60996" y="24022"/>
                    <a:pt x="60978" y="23943"/>
                    <a:pt x="60960" y="23867"/>
                  </a:cubicBezTo>
                  <a:cubicBezTo>
                    <a:pt x="60939" y="23936"/>
                    <a:pt x="60917" y="24003"/>
                    <a:pt x="60896" y="24075"/>
                  </a:cubicBezTo>
                  <a:cubicBezTo>
                    <a:pt x="60876" y="24135"/>
                    <a:pt x="60847" y="24233"/>
                    <a:pt x="60811" y="24270"/>
                  </a:cubicBezTo>
                  <a:lnTo>
                    <a:pt x="60811" y="24270"/>
                  </a:lnTo>
                  <a:cubicBezTo>
                    <a:pt x="60842" y="24240"/>
                    <a:pt x="60874" y="24208"/>
                    <a:pt x="60906" y="24197"/>
                  </a:cubicBezTo>
                  <a:lnTo>
                    <a:pt x="60906" y="24197"/>
                  </a:lnTo>
                  <a:cubicBezTo>
                    <a:pt x="60860" y="24298"/>
                    <a:pt x="60761" y="24531"/>
                    <a:pt x="60753" y="24555"/>
                  </a:cubicBezTo>
                  <a:cubicBezTo>
                    <a:pt x="60763" y="24545"/>
                    <a:pt x="60809" y="24508"/>
                    <a:pt x="60831" y="24462"/>
                  </a:cubicBezTo>
                  <a:lnTo>
                    <a:pt x="60831" y="24462"/>
                  </a:lnTo>
                  <a:cubicBezTo>
                    <a:pt x="60810" y="24578"/>
                    <a:pt x="60781" y="24631"/>
                    <a:pt x="60745" y="24737"/>
                  </a:cubicBezTo>
                  <a:cubicBezTo>
                    <a:pt x="60725" y="24794"/>
                    <a:pt x="60704" y="24879"/>
                    <a:pt x="60675" y="24925"/>
                  </a:cubicBezTo>
                  <a:cubicBezTo>
                    <a:pt x="60662" y="24860"/>
                    <a:pt x="60654" y="24793"/>
                    <a:pt x="60645" y="24724"/>
                  </a:cubicBezTo>
                  <a:lnTo>
                    <a:pt x="60645" y="24724"/>
                  </a:lnTo>
                  <a:lnTo>
                    <a:pt x="60725" y="24789"/>
                  </a:lnTo>
                  <a:cubicBezTo>
                    <a:pt x="60667" y="24628"/>
                    <a:pt x="60589" y="24493"/>
                    <a:pt x="60533" y="24326"/>
                  </a:cubicBezTo>
                  <a:lnTo>
                    <a:pt x="60533" y="24326"/>
                  </a:lnTo>
                  <a:cubicBezTo>
                    <a:pt x="60595" y="24400"/>
                    <a:pt x="60655" y="24476"/>
                    <a:pt x="60715" y="24549"/>
                  </a:cubicBezTo>
                  <a:cubicBezTo>
                    <a:pt x="60661" y="24390"/>
                    <a:pt x="60608" y="24230"/>
                    <a:pt x="60552" y="24071"/>
                  </a:cubicBezTo>
                  <a:lnTo>
                    <a:pt x="60552" y="24071"/>
                  </a:lnTo>
                  <a:cubicBezTo>
                    <a:pt x="60569" y="24089"/>
                    <a:pt x="60588" y="24112"/>
                    <a:pt x="60608" y="24122"/>
                  </a:cubicBezTo>
                  <a:cubicBezTo>
                    <a:pt x="60594" y="24063"/>
                    <a:pt x="60565" y="24007"/>
                    <a:pt x="60545" y="23953"/>
                  </a:cubicBezTo>
                  <a:cubicBezTo>
                    <a:pt x="60523" y="23893"/>
                    <a:pt x="60503" y="23834"/>
                    <a:pt x="60483" y="23774"/>
                  </a:cubicBezTo>
                  <a:lnTo>
                    <a:pt x="60483" y="23774"/>
                  </a:lnTo>
                  <a:cubicBezTo>
                    <a:pt x="60500" y="23790"/>
                    <a:pt x="60516" y="23805"/>
                    <a:pt x="60531" y="23821"/>
                  </a:cubicBezTo>
                  <a:cubicBezTo>
                    <a:pt x="60531" y="23795"/>
                    <a:pt x="60508" y="23742"/>
                    <a:pt x="60498" y="23719"/>
                  </a:cubicBezTo>
                  <a:cubicBezTo>
                    <a:pt x="60488" y="23684"/>
                    <a:pt x="60476" y="23652"/>
                    <a:pt x="60465" y="23616"/>
                  </a:cubicBezTo>
                  <a:cubicBezTo>
                    <a:pt x="60443" y="23542"/>
                    <a:pt x="60424" y="23463"/>
                    <a:pt x="60407" y="23384"/>
                  </a:cubicBezTo>
                  <a:cubicBezTo>
                    <a:pt x="60387" y="23456"/>
                    <a:pt x="60364" y="23523"/>
                    <a:pt x="60343" y="23592"/>
                  </a:cubicBezTo>
                  <a:cubicBezTo>
                    <a:pt x="60322" y="23653"/>
                    <a:pt x="60295" y="23748"/>
                    <a:pt x="60257" y="23787"/>
                  </a:cubicBezTo>
                  <a:lnTo>
                    <a:pt x="60257" y="23787"/>
                  </a:lnTo>
                  <a:cubicBezTo>
                    <a:pt x="60288" y="23757"/>
                    <a:pt x="60319" y="23726"/>
                    <a:pt x="60353" y="23714"/>
                  </a:cubicBezTo>
                  <a:lnTo>
                    <a:pt x="60353" y="23714"/>
                  </a:lnTo>
                  <a:cubicBezTo>
                    <a:pt x="60303" y="23821"/>
                    <a:pt x="60195" y="24075"/>
                    <a:pt x="60195" y="24075"/>
                  </a:cubicBezTo>
                  <a:cubicBezTo>
                    <a:pt x="60195" y="24075"/>
                    <a:pt x="60251" y="24033"/>
                    <a:pt x="60275" y="23979"/>
                  </a:cubicBezTo>
                  <a:lnTo>
                    <a:pt x="60275" y="23979"/>
                  </a:lnTo>
                  <a:cubicBezTo>
                    <a:pt x="60257" y="24096"/>
                    <a:pt x="60225" y="24149"/>
                    <a:pt x="60192" y="24255"/>
                  </a:cubicBezTo>
                  <a:cubicBezTo>
                    <a:pt x="60171" y="24314"/>
                    <a:pt x="60148" y="24402"/>
                    <a:pt x="60117" y="24448"/>
                  </a:cubicBezTo>
                  <a:lnTo>
                    <a:pt x="60117" y="24448"/>
                  </a:lnTo>
                  <a:cubicBezTo>
                    <a:pt x="60141" y="24414"/>
                    <a:pt x="60167" y="24383"/>
                    <a:pt x="60195" y="24354"/>
                  </a:cubicBezTo>
                  <a:lnTo>
                    <a:pt x="60195" y="24354"/>
                  </a:lnTo>
                  <a:cubicBezTo>
                    <a:pt x="60158" y="24447"/>
                    <a:pt x="60111" y="24542"/>
                    <a:pt x="60078" y="24642"/>
                  </a:cubicBezTo>
                  <a:cubicBezTo>
                    <a:pt x="60082" y="24645"/>
                    <a:pt x="60087" y="24646"/>
                    <a:pt x="60093" y="24646"/>
                  </a:cubicBezTo>
                  <a:cubicBezTo>
                    <a:pt x="60111" y="24646"/>
                    <a:pt x="60132" y="24633"/>
                    <a:pt x="60145" y="24615"/>
                  </a:cubicBezTo>
                  <a:lnTo>
                    <a:pt x="60145" y="24615"/>
                  </a:lnTo>
                  <a:cubicBezTo>
                    <a:pt x="60137" y="24685"/>
                    <a:pt x="60120" y="24752"/>
                    <a:pt x="60103" y="24816"/>
                  </a:cubicBezTo>
                  <a:lnTo>
                    <a:pt x="60103" y="24816"/>
                  </a:lnTo>
                  <a:cubicBezTo>
                    <a:pt x="60081" y="24789"/>
                    <a:pt x="60060" y="24762"/>
                    <a:pt x="60038" y="24736"/>
                  </a:cubicBezTo>
                  <a:lnTo>
                    <a:pt x="60038" y="24736"/>
                  </a:lnTo>
                  <a:cubicBezTo>
                    <a:pt x="60054" y="24782"/>
                    <a:pt x="60070" y="24829"/>
                    <a:pt x="60086" y="24875"/>
                  </a:cubicBezTo>
                  <a:cubicBezTo>
                    <a:pt x="60092" y="24855"/>
                    <a:pt x="60097" y="24836"/>
                    <a:pt x="60103" y="24816"/>
                  </a:cubicBezTo>
                  <a:lnTo>
                    <a:pt x="60103" y="24816"/>
                  </a:lnTo>
                  <a:cubicBezTo>
                    <a:pt x="60131" y="24852"/>
                    <a:pt x="60159" y="24887"/>
                    <a:pt x="60187" y="24922"/>
                  </a:cubicBezTo>
                  <a:cubicBezTo>
                    <a:pt x="60182" y="24930"/>
                    <a:pt x="60181" y="24943"/>
                    <a:pt x="60179" y="24952"/>
                  </a:cubicBezTo>
                  <a:cubicBezTo>
                    <a:pt x="60175" y="24963"/>
                    <a:pt x="60172" y="24973"/>
                    <a:pt x="60171" y="24986"/>
                  </a:cubicBezTo>
                  <a:cubicBezTo>
                    <a:pt x="60156" y="24981"/>
                    <a:pt x="60144" y="24978"/>
                    <a:pt x="60129" y="24972"/>
                  </a:cubicBezTo>
                  <a:cubicBezTo>
                    <a:pt x="60093" y="24893"/>
                    <a:pt x="60058" y="24814"/>
                    <a:pt x="60029" y="24724"/>
                  </a:cubicBezTo>
                  <a:lnTo>
                    <a:pt x="60029" y="24724"/>
                  </a:lnTo>
                  <a:cubicBezTo>
                    <a:pt x="60032" y="24728"/>
                    <a:pt x="60035" y="24732"/>
                    <a:pt x="60038" y="24736"/>
                  </a:cubicBezTo>
                  <a:lnTo>
                    <a:pt x="60038" y="24736"/>
                  </a:lnTo>
                  <a:cubicBezTo>
                    <a:pt x="60006" y="24640"/>
                    <a:pt x="59973" y="24544"/>
                    <a:pt x="59941" y="24447"/>
                  </a:cubicBezTo>
                  <a:lnTo>
                    <a:pt x="59941" y="24447"/>
                  </a:lnTo>
                  <a:cubicBezTo>
                    <a:pt x="59959" y="24465"/>
                    <a:pt x="59977" y="24490"/>
                    <a:pt x="59996" y="24500"/>
                  </a:cubicBezTo>
                  <a:cubicBezTo>
                    <a:pt x="59980" y="24442"/>
                    <a:pt x="59953" y="24384"/>
                    <a:pt x="59934" y="24328"/>
                  </a:cubicBezTo>
                  <a:cubicBezTo>
                    <a:pt x="59913" y="24271"/>
                    <a:pt x="59893" y="24211"/>
                    <a:pt x="59873" y="24151"/>
                  </a:cubicBezTo>
                  <a:lnTo>
                    <a:pt x="59873" y="24151"/>
                  </a:lnTo>
                  <a:lnTo>
                    <a:pt x="59920" y="24198"/>
                  </a:lnTo>
                  <a:cubicBezTo>
                    <a:pt x="59920" y="24172"/>
                    <a:pt x="59896" y="24119"/>
                    <a:pt x="59887" y="24096"/>
                  </a:cubicBezTo>
                  <a:cubicBezTo>
                    <a:pt x="59877" y="24062"/>
                    <a:pt x="59865" y="24029"/>
                    <a:pt x="59853" y="23993"/>
                  </a:cubicBezTo>
                  <a:cubicBezTo>
                    <a:pt x="59831" y="23919"/>
                    <a:pt x="59814" y="23841"/>
                    <a:pt x="59795" y="23762"/>
                  </a:cubicBezTo>
                  <a:cubicBezTo>
                    <a:pt x="59777" y="23834"/>
                    <a:pt x="59752" y="23900"/>
                    <a:pt x="59731" y="23970"/>
                  </a:cubicBezTo>
                  <a:cubicBezTo>
                    <a:pt x="59712" y="24033"/>
                    <a:pt x="59681" y="24134"/>
                    <a:pt x="59643" y="24171"/>
                  </a:cubicBezTo>
                  <a:cubicBezTo>
                    <a:pt x="59676" y="24139"/>
                    <a:pt x="59708" y="24106"/>
                    <a:pt x="59742" y="24093"/>
                  </a:cubicBezTo>
                  <a:lnTo>
                    <a:pt x="59742" y="24093"/>
                  </a:lnTo>
                  <a:cubicBezTo>
                    <a:pt x="59714" y="24153"/>
                    <a:pt x="59668" y="24259"/>
                    <a:pt x="59633" y="24340"/>
                  </a:cubicBezTo>
                  <a:lnTo>
                    <a:pt x="59633" y="24340"/>
                  </a:lnTo>
                  <a:cubicBezTo>
                    <a:pt x="59616" y="24320"/>
                    <a:pt x="59600" y="24299"/>
                    <a:pt x="59583" y="24280"/>
                  </a:cubicBezTo>
                  <a:lnTo>
                    <a:pt x="59583" y="24280"/>
                  </a:lnTo>
                  <a:cubicBezTo>
                    <a:pt x="59594" y="24313"/>
                    <a:pt x="59605" y="24346"/>
                    <a:pt x="59616" y="24379"/>
                  </a:cubicBezTo>
                  <a:cubicBezTo>
                    <a:pt x="59621" y="24367"/>
                    <a:pt x="59627" y="24354"/>
                    <a:pt x="59633" y="24340"/>
                  </a:cubicBezTo>
                  <a:lnTo>
                    <a:pt x="59633" y="24340"/>
                  </a:lnTo>
                  <a:cubicBezTo>
                    <a:pt x="59659" y="24373"/>
                    <a:pt x="59685" y="24406"/>
                    <a:pt x="59711" y="24439"/>
                  </a:cubicBezTo>
                  <a:cubicBezTo>
                    <a:pt x="59702" y="24457"/>
                    <a:pt x="59696" y="24472"/>
                    <a:pt x="59695" y="24476"/>
                  </a:cubicBezTo>
                  <a:cubicBezTo>
                    <a:pt x="59701" y="24472"/>
                    <a:pt x="59709" y="24463"/>
                    <a:pt x="59722" y="24452"/>
                  </a:cubicBezTo>
                  <a:cubicBezTo>
                    <a:pt x="59731" y="24463"/>
                    <a:pt x="59742" y="24473"/>
                    <a:pt x="59749" y="24488"/>
                  </a:cubicBezTo>
                  <a:cubicBezTo>
                    <a:pt x="59738" y="24526"/>
                    <a:pt x="59726" y="24562"/>
                    <a:pt x="59709" y="24601"/>
                  </a:cubicBezTo>
                  <a:cubicBezTo>
                    <a:pt x="59662" y="24492"/>
                    <a:pt x="59612" y="24387"/>
                    <a:pt x="59573" y="24268"/>
                  </a:cubicBezTo>
                  <a:lnTo>
                    <a:pt x="59573" y="24268"/>
                  </a:lnTo>
                  <a:cubicBezTo>
                    <a:pt x="59576" y="24272"/>
                    <a:pt x="59580" y="24276"/>
                    <a:pt x="59583" y="24280"/>
                  </a:cubicBezTo>
                  <a:lnTo>
                    <a:pt x="59583" y="24280"/>
                  </a:lnTo>
                  <a:cubicBezTo>
                    <a:pt x="59550" y="24183"/>
                    <a:pt x="59517" y="24086"/>
                    <a:pt x="59484" y="23989"/>
                  </a:cubicBezTo>
                  <a:lnTo>
                    <a:pt x="59484" y="23989"/>
                  </a:lnTo>
                  <a:cubicBezTo>
                    <a:pt x="59501" y="24006"/>
                    <a:pt x="59520" y="24029"/>
                    <a:pt x="59540" y="24040"/>
                  </a:cubicBezTo>
                  <a:cubicBezTo>
                    <a:pt x="59526" y="23982"/>
                    <a:pt x="59497" y="23926"/>
                    <a:pt x="59477" y="23870"/>
                  </a:cubicBezTo>
                  <a:cubicBezTo>
                    <a:pt x="59456" y="23811"/>
                    <a:pt x="59436" y="23752"/>
                    <a:pt x="59415" y="23691"/>
                  </a:cubicBezTo>
                  <a:lnTo>
                    <a:pt x="59415" y="23691"/>
                  </a:lnTo>
                  <a:cubicBezTo>
                    <a:pt x="59433" y="23706"/>
                    <a:pt x="59448" y="23724"/>
                    <a:pt x="59463" y="23739"/>
                  </a:cubicBezTo>
                  <a:cubicBezTo>
                    <a:pt x="59463" y="23712"/>
                    <a:pt x="59440" y="23661"/>
                    <a:pt x="59430" y="23638"/>
                  </a:cubicBezTo>
                  <a:cubicBezTo>
                    <a:pt x="59420" y="23602"/>
                    <a:pt x="59408" y="23569"/>
                    <a:pt x="59397" y="23533"/>
                  </a:cubicBezTo>
                  <a:cubicBezTo>
                    <a:pt x="59375" y="23460"/>
                    <a:pt x="59357" y="23381"/>
                    <a:pt x="59339" y="23302"/>
                  </a:cubicBezTo>
                  <a:cubicBezTo>
                    <a:pt x="59319" y="23374"/>
                    <a:pt x="59296" y="23440"/>
                    <a:pt x="59275" y="23510"/>
                  </a:cubicBezTo>
                  <a:cubicBezTo>
                    <a:pt x="59256" y="23569"/>
                    <a:pt x="59228" y="23662"/>
                    <a:pt x="59192" y="23702"/>
                  </a:cubicBezTo>
                  <a:lnTo>
                    <a:pt x="59192" y="23702"/>
                  </a:lnTo>
                  <a:cubicBezTo>
                    <a:pt x="59222" y="23672"/>
                    <a:pt x="59252" y="23644"/>
                    <a:pt x="59285" y="23632"/>
                  </a:cubicBezTo>
                  <a:lnTo>
                    <a:pt x="59285" y="23632"/>
                  </a:lnTo>
                  <a:cubicBezTo>
                    <a:pt x="59235" y="23739"/>
                    <a:pt x="59127" y="23992"/>
                    <a:pt x="59127" y="23992"/>
                  </a:cubicBezTo>
                  <a:cubicBezTo>
                    <a:pt x="59127" y="23992"/>
                    <a:pt x="59183" y="23950"/>
                    <a:pt x="59208" y="23897"/>
                  </a:cubicBezTo>
                  <a:lnTo>
                    <a:pt x="59208" y="23897"/>
                  </a:lnTo>
                  <a:cubicBezTo>
                    <a:pt x="59189" y="24013"/>
                    <a:pt x="59157" y="24068"/>
                    <a:pt x="59125" y="24172"/>
                  </a:cubicBezTo>
                  <a:cubicBezTo>
                    <a:pt x="59104" y="24232"/>
                    <a:pt x="59082" y="24316"/>
                    <a:pt x="59053" y="24364"/>
                  </a:cubicBezTo>
                  <a:cubicBezTo>
                    <a:pt x="59077" y="24328"/>
                    <a:pt x="59103" y="24300"/>
                    <a:pt x="59129" y="24271"/>
                  </a:cubicBezTo>
                  <a:lnTo>
                    <a:pt x="59129" y="24271"/>
                  </a:lnTo>
                  <a:cubicBezTo>
                    <a:pt x="59112" y="24316"/>
                    <a:pt x="59092" y="24359"/>
                    <a:pt x="59071" y="24404"/>
                  </a:cubicBezTo>
                  <a:cubicBezTo>
                    <a:pt x="59064" y="24392"/>
                    <a:pt x="59060" y="24379"/>
                    <a:pt x="59053" y="24366"/>
                  </a:cubicBezTo>
                  <a:lnTo>
                    <a:pt x="59053" y="24364"/>
                  </a:lnTo>
                  <a:cubicBezTo>
                    <a:pt x="59004" y="24264"/>
                    <a:pt x="58957" y="24165"/>
                    <a:pt x="58910" y="24068"/>
                  </a:cubicBezTo>
                  <a:lnTo>
                    <a:pt x="58910" y="24068"/>
                  </a:lnTo>
                  <a:cubicBezTo>
                    <a:pt x="58934" y="24085"/>
                    <a:pt x="58961" y="24108"/>
                    <a:pt x="58988" y="24119"/>
                  </a:cubicBezTo>
                  <a:cubicBezTo>
                    <a:pt x="58967" y="24060"/>
                    <a:pt x="58927" y="24005"/>
                    <a:pt x="58899" y="23949"/>
                  </a:cubicBezTo>
                  <a:cubicBezTo>
                    <a:pt x="58871" y="23890"/>
                    <a:pt x="58842" y="23831"/>
                    <a:pt x="58813" y="23770"/>
                  </a:cubicBezTo>
                  <a:lnTo>
                    <a:pt x="58813" y="23770"/>
                  </a:lnTo>
                  <a:cubicBezTo>
                    <a:pt x="58835" y="23785"/>
                    <a:pt x="58859" y="23802"/>
                    <a:pt x="58881" y="23818"/>
                  </a:cubicBezTo>
                  <a:cubicBezTo>
                    <a:pt x="58881" y="23791"/>
                    <a:pt x="58845" y="23739"/>
                    <a:pt x="58834" y="23717"/>
                  </a:cubicBezTo>
                  <a:cubicBezTo>
                    <a:pt x="58818" y="23681"/>
                    <a:pt x="58802" y="23648"/>
                    <a:pt x="58788" y="23612"/>
                  </a:cubicBezTo>
                  <a:cubicBezTo>
                    <a:pt x="58756" y="23539"/>
                    <a:pt x="58732" y="23460"/>
                    <a:pt x="58706" y="23381"/>
                  </a:cubicBezTo>
                  <a:cubicBezTo>
                    <a:pt x="58680" y="23453"/>
                    <a:pt x="58646" y="23519"/>
                    <a:pt x="58616" y="23589"/>
                  </a:cubicBezTo>
                  <a:cubicBezTo>
                    <a:pt x="58589" y="23650"/>
                    <a:pt x="58547" y="23746"/>
                    <a:pt x="58496" y="23784"/>
                  </a:cubicBezTo>
                  <a:lnTo>
                    <a:pt x="58496" y="23784"/>
                  </a:lnTo>
                  <a:cubicBezTo>
                    <a:pt x="58540" y="23753"/>
                    <a:pt x="58583" y="23723"/>
                    <a:pt x="58631" y="23711"/>
                  </a:cubicBezTo>
                  <a:lnTo>
                    <a:pt x="58631" y="23711"/>
                  </a:lnTo>
                  <a:cubicBezTo>
                    <a:pt x="58560" y="23818"/>
                    <a:pt x="58409" y="24071"/>
                    <a:pt x="58409" y="24071"/>
                  </a:cubicBezTo>
                  <a:cubicBezTo>
                    <a:pt x="58409" y="24071"/>
                    <a:pt x="58488" y="24029"/>
                    <a:pt x="58524" y="23976"/>
                  </a:cubicBezTo>
                  <a:lnTo>
                    <a:pt x="58524" y="23976"/>
                  </a:lnTo>
                  <a:cubicBezTo>
                    <a:pt x="58495" y="24092"/>
                    <a:pt x="58452" y="24146"/>
                    <a:pt x="58402" y="24251"/>
                  </a:cubicBezTo>
                  <a:cubicBezTo>
                    <a:pt x="58396" y="24264"/>
                    <a:pt x="58391" y="24277"/>
                    <a:pt x="58384" y="24291"/>
                  </a:cubicBezTo>
                  <a:cubicBezTo>
                    <a:pt x="58346" y="24178"/>
                    <a:pt x="58316" y="24062"/>
                    <a:pt x="58296" y="23942"/>
                  </a:cubicBezTo>
                  <a:lnTo>
                    <a:pt x="58296" y="23942"/>
                  </a:lnTo>
                  <a:cubicBezTo>
                    <a:pt x="58333" y="23963"/>
                    <a:pt x="58373" y="23985"/>
                    <a:pt x="58411" y="24006"/>
                  </a:cubicBezTo>
                  <a:cubicBezTo>
                    <a:pt x="58326" y="23845"/>
                    <a:pt x="58217" y="23711"/>
                    <a:pt x="58140" y="23542"/>
                  </a:cubicBezTo>
                  <a:lnTo>
                    <a:pt x="58140" y="23542"/>
                  </a:lnTo>
                  <a:cubicBezTo>
                    <a:pt x="58224" y="23618"/>
                    <a:pt x="58310" y="23692"/>
                    <a:pt x="58395" y="23767"/>
                  </a:cubicBezTo>
                  <a:cubicBezTo>
                    <a:pt x="58319" y="23606"/>
                    <a:pt x="58245" y="23447"/>
                    <a:pt x="58167" y="23288"/>
                  </a:cubicBezTo>
                  <a:lnTo>
                    <a:pt x="58167" y="23288"/>
                  </a:lnTo>
                  <a:cubicBezTo>
                    <a:pt x="58193" y="23305"/>
                    <a:pt x="58217" y="23330"/>
                    <a:pt x="58246" y="23340"/>
                  </a:cubicBezTo>
                  <a:cubicBezTo>
                    <a:pt x="58224" y="23281"/>
                    <a:pt x="58187" y="23225"/>
                    <a:pt x="58160" y="23169"/>
                  </a:cubicBezTo>
                  <a:cubicBezTo>
                    <a:pt x="58130" y="23110"/>
                    <a:pt x="58101" y="23051"/>
                    <a:pt x="58074" y="22990"/>
                  </a:cubicBezTo>
                  <a:lnTo>
                    <a:pt x="58074" y="22990"/>
                  </a:lnTo>
                  <a:cubicBezTo>
                    <a:pt x="58095" y="23007"/>
                    <a:pt x="58118" y="23023"/>
                    <a:pt x="58138" y="23039"/>
                  </a:cubicBezTo>
                  <a:cubicBezTo>
                    <a:pt x="58138" y="23011"/>
                    <a:pt x="58103" y="22960"/>
                    <a:pt x="58094" y="22937"/>
                  </a:cubicBezTo>
                  <a:cubicBezTo>
                    <a:pt x="58078" y="22901"/>
                    <a:pt x="58061" y="22868"/>
                    <a:pt x="58047" y="22832"/>
                  </a:cubicBezTo>
                  <a:cubicBezTo>
                    <a:pt x="58015" y="22759"/>
                    <a:pt x="57989" y="22680"/>
                    <a:pt x="57966" y="22601"/>
                  </a:cubicBezTo>
                  <a:cubicBezTo>
                    <a:pt x="57938" y="22673"/>
                    <a:pt x="57906" y="22739"/>
                    <a:pt x="57875" y="22809"/>
                  </a:cubicBezTo>
                  <a:cubicBezTo>
                    <a:pt x="57847" y="22869"/>
                    <a:pt x="57805" y="22966"/>
                    <a:pt x="57757" y="23005"/>
                  </a:cubicBezTo>
                  <a:lnTo>
                    <a:pt x="57757" y="23005"/>
                  </a:lnTo>
                  <a:cubicBezTo>
                    <a:pt x="57798" y="22973"/>
                    <a:pt x="57844" y="22943"/>
                    <a:pt x="57889" y="22931"/>
                  </a:cubicBezTo>
                  <a:lnTo>
                    <a:pt x="57889" y="22931"/>
                  </a:lnTo>
                  <a:cubicBezTo>
                    <a:pt x="57820" y="23039"/>
                    <a:pt x="57670" y="23291"/>
                    <a:pt x="57670" y="23291"/>
                  </a:cubicBezTo>
                  <a:cubicBezTo>
                    <a:pt x="57670" y="23291"/>
                    <a:pt x="57746" y="23251"/>
                    <a:pt x="57784" y="23196"/>
                  </a:cubicBezTo>
                  <a:lnTo>
                    <a:pt x="57784" y="23196"/>
                  </a:lnTo>
                  <a:cubicBezTo>
                    <a:pt x="57756" y="23312"/>
                    <a:pt x="57710" y="23367"/>
                    <a:pt x="57663" y="23473"/>
                  </a:cubicBezTo>
                  <a:cubicBezTo>
                    <a:pt x="57635" y="23533"/>
                    <a:pt x="57600" y="23625"/>
                    <a:pt x="57555" y="23669"/>
                  </a:cubicBezTo>
                  <a:cubicBezTo>
                    <a:pt x="57591" y="23633"/>
                    <a:pt x="57630" y="23602"/>
                    <a:pt x="57670" y="23570"/>
                  </a:cubicBezTo>
                  <a:lnTo>
                    <a:pt x="57670" y="23570"/>
                  </a:lnTo>
                  <a:cubicBezTo>
                    <a:pt x="57643" y="23615"/>
                    <a:pt x="57616" y="23659"/>
                    <a:pt x="57590" y="23704"/>
                  </a:cubicBezTo>
                  <a:lnTo>
                    <a:pt x="57590" y="23704"/>
                  </a:lnTo>
                  <a:lnTo>
                    <a:pt x="57523" y="23645"/>
                  </a:lnTo>
                  <a:lnTo>
                    <a:pt x="57523" y="23645"/>
                  </a:lnTo>
                  <a:cubicBezTo>
                    <a:pt x="57538" y="23676"/>
                    <a:pt x="57554" y="23708"/>
                    <a:pt x="57569" y="23739"/>
                  </a:cubicBezTo>
                  <a:cubicBezTo>
                    <a:pt x="57576" y="23727"/>
                    <a:pt x="57583" y="23716"/>
                    <a:pt x="57590" y="23704"/>
                  </a:cubicBezTo>
                  <a:lnTo>
                    <a:pt x="57590" y="23704"/>
                  </a:lnTo>
                  <a:lnTo>
                    <a:pt x="57681" y="23784"/>
                  </a:lnTo>
                  <a:cubicBezTo>
                    <a:pt x="57663" y="23818"/>
                    <a:pt x="57643" y="23850"/>
                    <a:pt x="57627" y="23886"/>
                  </a:cubicBezTo>
                  <a:cubicBezTo>
                    <a:pt x="57562" y="23785"/>
                    <a:pt x="57493" y="23688"/>
                    <a:pt x="57443" y="23575"/>
                  </a:cubicBezTo>
                  <a:lnTo>
                    <a:pt x="57443" y="23575"/>
                  </a:lnTo>
                  <a:lnTo>
                    <a:pt x="57523" y="23645"/>
                  </a:lnTo>
                  <a:lnTo>
                    <a:pt x="57523" y="23645"/>
                  </a:lnTo>
                  <a:cubicBezTo>
                    <a:pt x="57465" y="23525"/>
                    <a:pt x="57408" y="23405"/>
                    <a:pt x="57350" y="23287"/>
                  </a:cubicBezTo>
                  <a:lnTo>
                    <a:pt x="57350" y="23287"/>
                  </a:lnTo>
                  <a:cubicBezTo>
                    <a:pt x="57376" y="23304"/>
                    <a:pt x="57400" y="23327"/>
                    <a:pt x="57429" y="23338"/>
                  </a:cubicBezTo>
                  <a:cubicBezTo>
                    <a:pt x="57407" y="23279"/>
                    <a:pt x="57370" y="23223"/>
                    <a:pt x="57343" y="23168"/>
                  </a:cubicBezTo>
                  <a:cubicBezTo>
                    <a:pt x="57313" y="23109"/>
                    <a:pt x="57286" y="23050"/>
                    <a:pt x="57257" y="22988"/>
                  </a:cubicBezTo>
                  <a:lnTo>
                    <a:pt x="57257" y="22988"/>
                  </a:lnTo>
                  <a:cubicBezTo>
                    <a:pt x="57278" y="23004"/>
                    <a:pt x="57301" y="23021"/>
                    <a:pt x="57321" y="23037"/>
                  </a:cubicBezTo>
                  <a:cubicBezTo>
                    <a:pt x="57321" y="23010"/>
                    <a:pt x="57287" y="22958"/>
                    <a:pt x="57277" y="22935"/>
                  </a:cubicBezTo>
                  <a:cubicBezTo>
                    <a:pt x="57261" y="22900"/>
                    <a:pt x="57244" y="22867"/>
                    <a:pt x="57230" y="22831"/>
                  </a:cubicBezTo>
                  <a:cubicBezTo>
                    <a:pt x="57198" y="22758"/>
                    <a:pt x="57172" y="22679"/>
                    <a:pt x="57150" y="22600"/>
                  </a:cubicBezTo>
                  <a:cubicBezTo>
                    <a:pt x="57121" y="22672"/>
                    <a:pt x="57089" y="22738"/>
                    <a:pt x="57058" y="22808"/>
                  </a:cubicBezTo>
                  <a:cubicBezTo>
                    <a:pt x="57030" y="22865"/>
                    <a:pt x="56990" y="22962"/>
                    <a:pt x="56942" y="23002"/>
                  </a:cubicBezTo>
                  <a:lnTo>
                    <a:pt x="56942" y="23002"/>
                  </a:lnTo>
                  <a:cubicBezTo>
                    <a:pt x="56983" y="22971"/>
                    <a:pt x="57027" y="22942"/>
                    <a:pt x="57072" y="22930"/>
                  </a:cubicBezTo>
                  <a:lnTo>
                    <a:pt x="57072" y="22930"/>
                  </a:lnTo>
                  <a:cubicBezTo>
                    <a:pt x="57003" y="23037"/>
                    <a:pt x="56853" y="23289"/>
                    <a:pt x="56853" y="23289"/>
                  </a:cubicBezTo>
                  <a:cubicBezTo>
                    <a:pt x="56853" y="23289"/>
                    <a:pt x="56932" y="23248"/>
                    <a:pt x="56967" y="23195"/>
                  </a:cubicBezTo>
                  <a:lnTo>
                    <a:pt x="56967" y="23195"/>
                  </a:lnTo>
                  <a:cubicBezTo>
                    <a:pt x="56939" y="23311"/>
                    <a:pt x="56896" y="23365"/>
                    <a:pt x="56846" y="23470"/>
                  </a:cubicBezTo>
                  <a:cubicBezTo>
                    <a:pt x="56831" y="23502"/>
                    <a:pt x="56817" y="23539"/>
                    <a:pt x="56798" y="23576"/>
                  </a:cubicBezTo>
                  <a:cubicBezTo>
                    <a:pt x="56754" y="23454"/>
                    <a:pt x="56721" y="23330"/>
                    <a:pt x="56702" y="23201"/>
                  </a:cubicBezTo>
                  <a:lnTo>
                    <a:pt x="56702" y="23201"/>
                  </a:lnTo>
                  <a:cubicBezTo>
                    <a:pt x="56740" y="23222"/>
                    <a:pt x="56778" y="23244"/>
                    <a:pt x="56817" y="23265"/>
                  </a:cubicBezTo>
                  <a:cubicBezTo>
                    <a:pt x="56732" y="23103"/>
                    <a:pt x="56624" y="22968"/>
                    <a:pt x="56546" y="22801"/>
                  </a:cubicBezTo>
                  <a:lnTo>
                    <a:pt x="56546" y="22801"/>
                  </a:lnTo>
                  <a:cubicBezTo>
                    <a:pt x="56631" y="22875"/>
                    <a:pt x="56717" y="22951"/>
                    <a:pt x="56803" y="23024"/>
                  </a:cubicBezTo>
                  <a:cubicBezTo>
                    <a:pt x="56725" y="22865"/>
                    <a:pt x="56649" y="22706"/>
                    <a:pt x="56573" y="22546"/>
                  </a:cubicBezTo>
                  <a:lnTo>
                    <a:pt x="56573" y="22546"/>
                  </a:lnTo>
                  <a:cubicBezTo>
                    <a:pt x="56598" y="22564"/>
                    <a:pt x="56624" y="22587"/>
                    <a:pt x="56652" y="22599"/>
                  </a:cubicBezTo>
                  <a:cubicBezTo>
                    <a:pt x="56631" y="22541"/>
                    <a:pt x="56592" y="22484"/>
                    <a:pt x="56566" y="22428"/>
                  </a:cubicBezTo>
                  <a:cubicBezTo>
                    <a:pt x="56535" y="22369"/>
                    <a:pt x="56506" y="22309"/>
                    <a:pt x="56480" y="22250"/>
                  </a:cubicBezTo>
                  <a:lnTo>
                    <a:pt x="56480" y="22250"/>
                  </a:lnTo>
                  <a:cubicBezTo>
                    <a:pt x="56502" y="22265"/>
                    <a:pt x="56525" y="22280"/>
                    <a:pt x="56545" y="22298"/>
                  </a:cubicBezTo>
                  <a:cubicBezTo>
                    <a:pt x="56545" y="22272"/>
                    <a:pt x="56509" y="22219"/>
                    <a:pt x="56499" y="22194"/>
                  </a:cubicBezTo>
                  <a:cubicBezTo>
                    <a:pt x="56483" y="22161"/>
                    <a:pt x="56467" y="22127"/>
                    <a:pt x="56453" y="22093"/>
                  </a:cubicBezTo>
                  <a:cubicBezTo>
                    <a:pt x="56420" y="22018"/>
                    <a:pt x="56396" y="21941"/>
                    <a:pt x="56373" y="21862"/>
                  </a:cubicBezTo>
                  <a:cubicBezTo>
                    <a:pt x="56344" y="21934"/>
                    <a:pt x="56311" y="21999"/>
                    <a:pt x="56281" y="22070"/>
                  </a:cubicBezTo>
                  <a:cubicBezTo>
                    <a:pt x="56253" y="22132"/>
                    <a:pt x="56209" y="22230"/>
                    <a:pt x="56160" y="22267"/>
                  </a:cubicBezTo>
                  <a:lnTo>
                    <a:pt x="56160" y="22267"/>
                  </a:lnTo>
                  <a:cubicBezTo>
                    <a:pt x="56202" y="22236"/>
                    <a:pt x="56247" y="22206"/>
                    <a:pt x="56295" y="22193"/>
                  </a:cubicBezTo>
                  <a:lnTo>
                    <a:pt x="56295" y="22193"/>
                  </a:lnTo>
                  <a:cubicBezTo>
                    <a:pt x="56225" y="22299"/>
                    <a:pt x="56075" y="22551"/>
                    <a:pt x="56075" y="22551"/>
                  </a:cubicBezTo>
                  <a:cubicBezTo>
                    <a:pt x="56075" y="22551"/>
                    <a:pt x="56152" y="22513"/>
                    <a:pt x="56189" y="22457"/>
                  </a:cubicBezTo>
                  <a:lnTo>
                    <a:pt x="56189" y="22457"/>
                  </a:lnTo>
                  <a:cubicBezTo>
                    <a:pt x="56161" y="22573"/>
                    <a:pt x="56116" y="22629"/>
                    <a:pt x="56067" y="22735"/>
                  </a:cubicBezTo>
                  <a:cubicBezTo>
                    <a:pt x="56060" y="22751"/>
                    <a:pt x="56053" y="22768"/>
                    <a:pt x="56044" y="22786"/>
                  </a:cubicBezTo>
                  <a:cubicBezTo>
                    <a:pt x="56007" y="22708"/>
                    <a:pt x="55967" y="22624"/>
                    <a:pt x="55930" y="22546"/>
                  </a:cubicBezTo>
                  <a:lnTo>
                    <a:pt x="55930" y="22546"/>
                  </a:lnTo>
                  <a:cubicBezTo>
                    <a:pt x="55954" y="22564"/>
                    <a:pt x="55981" y="22587"/>
                    <a:pt x="56009" y="22599"/>
                  </a:cubicBezTo>
                  <a:cubicBezTo>
                    <a:pt x="55987" y="22541"/>
                    <a:pt x="55947" y="22484"/>
                    <a:pt x="55921" y="22428"/>
                  </a:cubicBezTo>
                  <a:lnTo>
                    <a:pt x="55835" y="22250"/>
                  </a:lnTo>
                  <a:lnTo>
                    <a:pt x="55835" y="22250"/>
                  </a:lnTo>
                  <a:cubicBezTo>
                    <a:pt x="55857" y="22265"/>
                    <a:pt x="55880" y="22280"/>
                    <a:pt x="55901" y="22298"/>
                  </a:cubicBezTo>
                  <a:cubicBezTo>
                    <a:pt x="55901" y="22272"/>
                    <a:pt x="55865" y="22219"/>
                    <a:pt x="55854" y="22194"/>
                  </a:cubicBezTo>
                  <a:cubicBezTo>
                    <a:pt x="55838" y="22161"/>
                    <a:pt x="55822" y="22127"/>
                    <a:pt x="55808" y="22093"/>
                  </a:cubicBezTo>
                  <a:cubicBezTo>
                    <a:pt x="55778" y="22018"/>
                    <a:pt x="55752" y="21941"/>
                    <a:pt x="55728" y="21862"/>
                  </a:cubicBezTo>
                  <a:cubicBezTo>
                    <a:pt x="55701" y="21934"/>
                    <a:pt x="55666" y="21999"/>
                    <a:pt x="55636" y="22070"/>
                  </a:cubicBezTo>
                  <a:cubicBezTo>
                    <a:pt x="55609" y="22132"/>
                    <a:pt x="55565" y="22231"/>
                    <a:pt x="55515" y="22268"/>
                  </a:cubicBezTo>
                  <a:lnTo>
                    <a:pt x="55515" y="22268"/>
                  </a:lnTo>
                  <a:cubicBezTo>
                    <a:pt x="55558" y="22237"/>
                    <a:pt x="55602" y="22206"/>
                    <a:pt x="55652" y="22193"/>
                  </a:cubicBezTo>
                  <a:lnTo>
                    <a:pt x="55652" y="22193"/>
                  </a:lnTo>
                  <a:cubicBezTo>
                    <a:pt x="55580" y="22299"/>
                    <a:pt x="55430" y="22551"/>
                    <a:pt x="55430" y="22551"/>
                  </a:cubicBezTo>
                  <a:cubicBezTo>
                    <a:pt x="55430" y="22551"/>
                    <a:pt x="55508" y="22513"/>
                    <a:pt x="55544" y="22457"/>
                  </a:cubicBezTo>
                  <a:lnTo>
                    <a:pt x="55544" y="22457"/>
                  </a:lnTo>
                  <a:cubicBezTo>
                    <a:pt x="55521" y="22553"/>
                    <a:pt x="55487" y="22609"/>
                    <a:pt x="55448" y="22686"/>
                  </a:cubicBezTo>
                  <a:cubicBezTo>
                    <a:pt x="55365" y="22528"/>
                    <a:pt x="55256" y="22392"/>
                    <a:pt x="55183" y="22229"/>
                  </a:cubicBezTo>
                  <a:lnTo>
                    <a:pt x="55183" y="22229"/>
                  </a:lnTo>
                  <a:cubicBezTo>
                    <a:pt x="55266" y="22305"/>
                    <a:pt x="55352" y="22379"/>
                    <a:pt x="55437" y="22452"/>
                  </a:cubicBezTo>
                  <a:cubicBezTo>
                    <a:pt x="55362" y="22293"/>
                    <a:pt x="55286" y="22134"/>
                    <a:pt x="55209" y="21975"/>
                  </a:cubicBezTo>
                  <a:lnTo>
                    <a:pt x="55209" y="21975"/>
                  </a:lnTo>
                  <a:cubicBezTo>
                    <a:pt x="55235" y="21992"/>
                    <a:pt x="55259" y="22015"/>
                    <a:pt x="55288" y="22027"/>
                  </a:cubicBezTo>
                  <a:cubicBezTo>
                    <a:pt x="55266" y="21968"/>
                    <a:pt x="55229" y="21912"/>
                    <a:pt x="55200" y="21856"/>
                  </a:cubicBezTo>
                  <a:cubicBezTo>
                    <a:pt x="55172" y="21797"/>
                    <a:pt x="55143" y="21739"/>
                    <a:pt x="55116" y="21677"/>
                  </a:cubicBezTo>
                  <a:lnTo>
                    <a:pt x="55116" y="21677"/>
                  </a:lnTo>
                  <a:lnTo>
                    <a:pt x="55180" y="21726"/>
                  </a:lnTo>
                  <a:cubicBezTo>
                    <a:pt x="55180" y="21699"/>
                    <a:pt x="55144" y="21647"/>
                    <a:pt x="55134" y="21624"/>
                  </a:cubicBezTo>
                  <a:cubicBezTo>
                    <a:pt x="55120" y="21588"/>
                    <a:pt x="55104" y="21555"/>
                    <a:pt x="55090" y="21519"/>
                  </a:cubicBezTo>
                  <a:cubicBezTo>
                    <a:pt x="55057" y="21446"/>
                    <a:pt x="55033" y="21367"/>
                    <a:pt x="55008" y="21290"/>
                  </a:cubicBezTo>
                  <a:cubicBezTo>
                    <a:pt x="54980" y="21360"/>
                    <a:pt x="54948" y="21426"/>
                    <a:pt x="54915" y="21498"/>
                  </a:cubicBezTo>
                  <a:cubicBezTo>
                    <a:pt x="54890" y="21559"/>
                    <a:pt x="54846" y="21655"/>
                    <a:pt x="54797" y="21693"/>
                  </a:cubicBezTo>
                  <a:lnTo>
                    <a:pt x="54797" y="21693"/>
                  </a:lnTo>
                  <a:cubicBezTo>
                    <a:pt x="54840" y="21662"/>
                    <a:pt x="54885" y="21632"/>
                    <a:pt x="54932" y="21620"/>
                  </a:cubicBezTo>
                  <a:lnTo>
                    <a:pt x="54932" y="21620"/>
                  </a:lnTo>
                  <a:cubicBezTo>
                    <a:pt x="54862" y="21727"/>
                    <a:pt x="54710" y="21979"/>
                    <a:pt x="54710" y="21979"/>
                  </a:cubicBezTo>
                  <a:cubicBezTo>
                    <a:pt x="54710" y="21979"/>
                    <a:pt x="54789" y="21939"/>
                    <a:pt x="54826" y="21885"/>
                  </a:cubicBezTo>
                  <a:lnTo>
                    <a:pt x="54826" y="21885"/>
                  </a:lnTo>
                  <a:cubicBezTo>
                    <a:pt x="54798" y="22001"/>
                    <a:pt x="54753" y="22055"/>
                    <a:pt x="54704" y="22161"/>
                  </a:cubicBezTo>
                  <a:cubicBezTo>
                    <a:pt x="54676" y="22222"/>
                    <a:pt x="54641" y="22313"/>
                    <a:pt x="54597" y="22359"/>
                  </a:cubicBezTo>
                  <a:cubicBezTo>
                    <a:pt x="54633" y="22323"/>
                    <a:pt x="54671" y="22290"/>
                    <a:pt x="54712" y="22259"/>
                  </a:cubicBezTo>
                  <a:lnTo>
                    <a:pt x="54712" y="22259"/>
                  </a:lnTo>
                  <a:cubicBezTo>
                    <a:pt x="54669" y="22333"/>
                    <a:pt x="54621" y="22405"/>
                    <a:pt x="54583" y="22480"/>
                  </a:cubicBezTo>
                  <a:cubicBezTo>
                    <a:pt x="54547" y="22374"/>
                    <a:pt x="54518" y="22269"/>
                    <a:pt x="54502" y="22157"/>
                  </a:cubicBezTo>
                  <a:lnTo>
                    <a:pt x="54502" y="22157"/>
                  </a:lnTo>
                  <a:cubicBezTo>
                    <a:pt x="54540" y="22179"/>
                    <a:pt x="54578" y="22200"/>
                    <a:pt x="54617" y="22222"/>
                  </a:cubicBezTo>
                  <a:cubicBezTo>
                    <a:pt x="54532" y="22061"/>
                    <a:pt x="54423" y="21926"/>
                    <a:pt x="54346" y="21757"/>
                  </a:cubicBezTo>
                  <a:lnTo>
                    <a:pt x="54346" y="21757"/>
                  </a:lnTo>
                  <a:cubicBezTo>
                    <a:pt x="54431" y="21832"/>
                    <a:pt x="54517" y="21906"/>
                    <a:pt x="54600" y="21979"/>
                  </a:cubicBezTo>
                  <a:cubicBezTo>
                    <a:pt x="54525" y="21822"/>
                    <a:pt x="54449" y="21663"/>
                    <a:pt x="54373" y="21504"/>
                  </a:cubicBezTo>
                  <a:lnTo>
                    <a:pt x="54373" y="21504"/>
                  </a:lnTo>
                  <a:cubicBezTo>
                    <a:pt x="54398" y="21521"/>
                    <a:pt x="54423" y="21545"/>
                    <a:pt x="54452" y="21555"/>
                  </a:cubicBezTo>
                  <a:cubicBezTo>
                    <a:pt x="54431" y="21496"/>
                    <a:pt x="54392" y="21441"/>
                    <a:pt x="54366" y="21385"/>
                  </a:cubicBezTo>
                  <a:cubicBezTo>
                    <a:pt x="54335" y="21326"/>
                    <a:pt x="54306" y="21267"/>
                    <a:pt x="54280" y="21205"/>
                  </a:cubicBezTo>
                  <a:lnTo>
                    <a:pt x="54280" y="21205"/>
                  </a:lnTo>
                  <a:cubicBezTo>
                    <a:pt x="54302" y="21223"/>
                    <a:pt x="54325" y="21238"/>
                    <a:pt x="54345" y="21254"/>
                  </a:cubicBezTo>
                  <a:cubicBezTo>
                    <a:pt x="54345" y="21227"/>
                    <a:pt x="54309" y="21175"/>
                    <a:pt x="54299" y="21152"/>
                  </a:cubicBezTo>
                  <a:cubicBezTo>
                    <a:pt x="54283" y="21117"/>
                    <a:pt x="54267" y="21084"/>
                    <a:pt x="54253" y="21048"/>
                  </a:cubicBezTo>
                  <a:cubicBezTo>
                    <a:pt x="54220" y="20975"/>
                    <a:pt x="54196" y="20896"/>
                    <a:pt x="54173" y="20817"/>
                  </a:cubicBezTo>
                  <a:cubicBezTo>
                    <a:pt x="54144" y="20889"/>
                    <a:pt x="54111" y="20955"/>
                    <a:pt x="54080" y="21025"/>
                  </a:cubicBezTo>
                  <a:cubicBezTo>
                    <a:pt x="54053" y="21084"/>
                    <a:pt x="54011" y="21181"/>
                    <a:pt x="53963" y="21220"/>
                  </a:cubicBezTo>
                  <a:lnTo>
                    <a:pt x="53963" y="21220"/>
                  </a:lnTo>
                  <a:cubicBezTo>
                    <a:pt x="54004" y="21189"/>
                    <a:pt x="54049" y="21159"/>
                    <a:pt x="54095" y="21147"/>
                  </a:cubicBezTo>
                  <a:lnTo>
                    <a:pt x="54095" y="21147"/>
                  </a:lnTo>
                  <a:cubicBezTo>
                    <a:pt x="54025" y="21254"/>
                    <a:pt x="53875" y="21506"/>
                    <a:pt x="53875" y="21506"/>
                  </a:cubicBezTo>
                  <a:cubicBezTo>
                    <a:pt x="53875" y="21506"/>
                    <a:pt x="53952" y="21466"/>
                    <a:pt x="53989" y="21412"/>
                  </a:cubicBezTo>
                  <a:lnTo>
                    <a:pt x="53989" y="21412"/>
                  </a:lnTo>
                  <a:cubicBezTo>
                    <a:pt x="53961" y="21528"/>
                    <a:pt x="53916" y="21582"/>
                    <a:pt x="53867" y="21688"/>
                  </a:cubicBezTo>
                  <a:cubicBezTo>
                    <a:pt x="53843" y="21743"/>
                    <a:pt x="53810" y="21825"/>
                    <a:pt x="53773" y="21872"/>
                  </a:cubicBezTo>
                  <a:cubicBezTo>
                    <a:pt x="53726" y="21777"/>
                    <a:pt x="53680" y="21683"/>
                    <a:pt x="53637" y="21588"/>
                  </a:cubicBezTo>
                  <a:lnTo>
                    <a:pt x="53637" y="21588"/>
                  </a:lnTo>
                  <a:cubicBezTo>
                    <a:pt x="53661" y="21605"/>
                    <a:pt x="53687" y="21628"/>
                    <a:pt x="53715" y="21640"/>
                  </a:cubicBezTo>
                  <a:cubicBezTo>
                    <a:pt x="53694" y="21581"/>
                    <a:pt x="53657" y="21525"/>
                    <a:pt x="53628" y="21469"/>
                  </a:cubicBezTo>
                  <a:cubicBezTo>
                    <a:pt x="53599" y="21410"/>
                    <a:pt x="53571" y="21352"/>
                    <a:pt x="53543" y="21290"/>
                  </a:cubicBezTo>
                  <a:lnTo>
                    <a:pt x="53543" y="21290"/>
                  </a:lnTo>
                  <a:lnTo>
                    <a:pt x="53608" y="21339"/>
                  </a:lnTo>
                  <a:cubicBezTo>
                    <a:pt x="53608" y="21312"/>
                    <a:pt x="53572" y="21260"/>
                    <a:pt x="53561" y="21237"/>
                  </a:cubicBezTo>
                  <a:cubicBezTo>
                    <a:pt x="53546" y="21201"/>
                    <a:pt x="53531" y="21168"/>
                    <a:pt x="53516" y="21132"/>
                  </a:cubicBezTo>
                  <a:cubicBezTo>
                    <a:pt x="53485" y="21059"/>
                    <a:pt x="53459" y="20980"/>
                    <a:pt x="53436" y="20903"/>
                  </a:cubicBezTo>
                  <a:cubicBezTo>
                    <a:pt x="53407" y="20973"/>
                    <a:pt x="53374" y="21039"/>
                    <a:pt x="53343" y="21111"/>
                  </a:cubicBezTo>
                  <a:cubicBezTo>
                    <a:pt x="53317" y="21172"/>
                    <a:pt x="53274" y="21268"/>
                    <a:pt x="53225" y="21306"/>
                  </a:cubicBezTo>
                  <a:lnTo>
                    <a:pt x="53225" y="21306"/>
                  </a:lnTo>
                  <a:cubicBezTo>
                    <a:pt x="53268" y="21275"/>
                    <a:pt x="53312" y="21245"/>
                    <a:pt x="53359" y="21233"/>
                  </a:cubicBezTo>
                  <a:lnTo>
                    <a:pt x="53359" y="21233"/>
                  </a:lnTo>
                  <a:cubicBezTo>
                    <a:pt x="53288" y="21340"/>
                    <a:pt x="53136" y="21592"/>
                    <a:pt x="53136" y="21592"/>
                  </a:cubicBezTo>
                  <a:cubicBezTo>
                    <a:pt x="53136" y="21592"/>
                    <a:pt x="53215" y="21552"/>
                    <a:pt x="53253" y="21498"/>
                  </a:cubicBezTo>
                  <a:lnTo>
                    <a:pt x="53253" y="21498"/>
                  </a:lnTo>
                  <a:cubicBezTo>
                    <a:pt x="53224" y="21614"/>
                    <a:pt x="53179" y="21668"/>
                    <a:pt x="53131" y="21776"/>
                  </a:cubicBezTo>
                  <a:cubicBezTo>
                    <a:pt x="53114" y="21813"/>
                    <a:pt x="53093" y="21865"/>
                    <a:pt x="53069" y="21908"/>
                  </a:cubicBezTo>
                  <a:cubicBezTo>
                    <a:pt x="53033" y="21803"/>
                    <a:pt x="53005" y="21696"/>
                    <a:pt x="52987" y="21584"/>
                  </a:cubicBezTo>
                  <a:lnTo>
                    <a:pt x="52987" y="21584"/>
                  </a:lnTo>
                  <a:lnTo>
                    <a:pt x="53101" y="21648"/>
                  </a:lnTo>
                  <a:cubicBezTo>
                    <a:pt x="53019" y="21489"/>
                    <a:pt x="52907" y="21353"/>
                    <a:pt x="52830" y="21184"/>
                  </a:cubicBezTo>
                  <a:lnTo>
                    <a:pt x="52830" y="21184"/>
                  </a:lnTo>
                  <a:cubicBezTo>
                    <a:pt x="52916" y="21260"/>
                    <a:pt x="53002" y="21334"/>
                    <a:pt x="53086" y="21409"/>
                  </a:cubicBezTo>
                  <a:cubicBezTo>
                    <a:pt x="53009" y="21248"/>
                    <a:pt x="52936" y="21089"/>
                    <a:pt x="52858" y="20930"/>
                  </a:cubicBezTo>
                  <a:lnTo>
                    <a:pt x="52858" y="20930"/>
                  </a:lnTo>
                  <a:cubicBezTo>
                    <a:pt x="52883" y="20948"/>
                    <a:pt x="52909" y="20973"/>
                    <a:pt x="52937" y="20983"/>
                  </a:cubicBezTo>
                  <a:cubicBezTo>
                    <a:pt x="52916" y="20925"/>
                    <a:pt x="52878" y="20867"/>
                    <a:pt x="52850" y="20811"/>
                  </a:cubicBezTo>
                  <a:cubicBezTo>
                    <a:pt x="52821" y="20754"/>
                    <a:pt x="52792" y="20694"/>
                    <a:pt x="52765" y="20635"/>
                  </a:cubicBezTo>
                  <a:lnTo>
                    <a:pt x="52765" y="20635"/>
                  </a:lnTo>
                  <a:cubicBezTo>
                    <a:pt x="52787" y="20651"/>
                    <a:pt x="52808" y="20665"/>
                    <a:pt x="52830" y="20681"/>
                  </a:cubicBezTo>
                  <a:cubicBezTo>
                    <a:pt x="52830" y="20657"/>
                    <a:pt x="52794" y="20602"/>
                    <a:pt x="52784" y="20579"/>
                  </a:cubicBezTo>
                  <a:cubicBezTo>
                    <a:pt x="52770" y="20545"/>
                    <a:pt x="52751" y="20513"/>
                    <a:pt x="52737" y="20477"/>
                  </a:cubicBezTo>
                  <a:cubicBezTo>
                    <a:pt x="52706" y="20401"/>
                    <a:pt x="52682" y="20324"/>
                    <a:pt x="52656" y="20245"/>
                  </a:cubicBezTo>
                  <a:cubicBezTo>
                    <a:pt x="52629" y="20317"/>
                    <a:pt x="52598" y="20384"/>
                    <a:pt x="52565" y="20453"/>
                  </a:cubicBezTo>
                  <a:cubicBezTo>
                    <a:pt x="52539" y="20516"/>
                    <a:pt x="52493" y="20616"/>
                    <a:pt x="52441" y="20654"/>
                  </a:cubicBezTo>
                  <a:cubicBezTo>
                    <a:pt x="52486" y="20622"/>
                    <a:pt x="52532" y="20589"/>
                    <a:pt x="52582" y="20578"/>
                  </a:cubicBezTo>
                  <a:lnTo>
                    <a:pt x="52582" y="20578"/>
                  </a:lnTo>
                  <a:cubicBezTo>
                    <a:pt x="52512" y="20682"/>
                    <a:pt x="52360" y="20936"/>
                    <a:pt x="52360" y="20936"/>
                  </a:cubicBezTo>
                  <a:cubicBezTo>
                    <a:pt x="52360" y="20936"/>
                    <a:pt x="52438" y="20896"/>
                    <a:pt x="52476" y="20840"/>
                  </a:cubicBezTo>
                  <a:lnTo>
                    <a:pt x="52476" y="20840"/>
                  </a:lnTo>
                  <a:cubicBezTo>
                    <a:pt x="52447" y="20958"/>
                    <a:pt x="52403" y="21012"/>
                    <a:pt x="52354" y="21118"/>
                  </a:cubicBezTo>
                  <a:cubicBezTo>
                    <a:pt x="52325" y="21180"/>
                    <a:pt x="52291" y="21270"/>
                    <a:pt x="52246" y="21316"/>
                  </a:cubicBezTo>
                  <a:cubicBezTo>
                    <a:pt x="52282" y="21280"/>
                    <a:pt x="52320" y="21246"/>
                    <a:pt x="52361" y="21217"/>
                  </a:cubicBezTo>
                  <a:lnTo>
                    <a:pt x="52361" y="21217"/>
                  </a:lnTo>
                  <a:cubicBezTo>
                    <a:pt x="52326" y="21278"/>
                    <a:pt x="52287" y="21339"/>
                    <a:pt x="52249" y="21401"/>
                  </a:cubicBezTo>
                  <a:lnTo>
                    <a:pt x="52249" y="21401"/>
                  </a:lnTo>
                  <a:lnTo>
                    <a:pt x="52227" y="21381"/>
                  </a:lnTo>
                  <a:lnTo>
                    <a:pt x="52227" y="21381"/>
                  </a:lnTo>
                  <a:cubicBezTo>
                    <a:pt x="52232" y="21392"/>
                    <a:pt x="52237" y="21403"/>
                    <a:pt x="52242" y="21413"/>
                  </a:cubicBezTo>
                  <a:cubicBezTo>
                    <a:pt x="52245" y="21409"/>
                    <a:pt x="52247" y="21405"/>
                    <a:pt x="52249" y="21401"/>
                  </a:cubicBezTo>
                  <a:lnTo>
                    <a:pt x="52249" y="21401"/>
                  </a:lnTo>
                  <a:lnTo>
                    <a:pt x="52355" y="21495"/>
                  </a:lnTo>
                  <a:cubicBezTo>
                    <a:pt x="52347" y="21512"/>
                    <a:pt x="52334" y="21529"/>
                    <a:pt x="52327" y="21545"/>
                  </a:cubicBezTo>
                  <a:cubicBezTo>
                    <a:pt x="52334" y="21548"/>
                    <a:pt x="52343" y="21549"/>
                    <a:pt x="52351" y="21549"/>
                  </a:cubicBezTo>
                  <a:cubicBezTo>
                    <a:pt x="52368" y="21549"/>
                    <a:pt x="52386" y="21544"/>
                    <a:pt x="52403" y="21537"/>
                  </a:cubicBezTo>
                  <a:cubicBezTo>
                    <a:pt x="52407" y="21539"/>
                    <a:pt x="52411" y="21544"/>
                    <a:pt x="52417" y="21547"/>
                  </a:cubicBezTo>
                  <a:cubicBezTo>
                    <a:pt x="52407" y="21595"/>
                    <a:pt x="52395" y="21641"/>
                    <a:pt x="52378" y="21687"/>
                  </a:cubicBezTo>
                  <a:cubicBezTo>
                    <a:pt x="52307" y="21568"/>
                    <a:pt x="52228" y="21458"/>
                    <a:pt x="52168" y="21329"/>
                  </a:cubicBezTo>
                  <a:lnTo>
                    <a:pt x="52168" y="21329"/>
                  </a:lnTo>
                  <a:lnTo>
                    <a:pt x="52227" y="21381"/>
                  </a:lnTo>
                  <a:lnTo>
                    <a:pt x="52227" y="21381"/>
                  </a:lnTo>
                  <a:cubicBezTo>
                    <a:pt x="52171" y="21266"/>
                    <a:pt x="52115" y="21150"/>
                    <a:pt x="52062" y="21033"/>
                  </a:cubicBezTo>
                  <a:lnTo>
                    <a:pt x="52062" y="21033"/>
                  </a:lnTo>
                  <a:cubicBezTo>
                    <a:pt x="52084" y="21052"/>
                    <a:pt x="52112" y="21075"/>
                    <a:pt x="52140" y="21087"/>
                  </a:cubicBezTo>
                  <a:cubicBezTo>
                    <a:pt x="52119" y="21029"/>
                    <a:pt x="52082" y="20972"/>
                    <a:pt x="52053" y="20916"/>
                  </a:cubicBezTo>
                  <a:cubicBezTo>
                    <a:pt x="52024" y="20857"/>
                    <a:pt x="51996" y="20797"/>
                    <a:pt x="51968" y="20738"/>
                  </a:cubicBezTo>
                  <a:lnTo>
                    <a:pt x="51968" y="20738"/>
                  </a:lnTo>
                  <a:cubicBezTo>
                    <a:pt x="51990" y="20753"/>
                    <a:pt x="52011" y="20768"/>
                    <a:pt x="52033" y="20786"/>
                  </a:cubicBezTo>
                  <a:cubicBezTo>
                    <a:pt x="52033" y="20758"/>
                    <a:pt x="51997" y="20707"/>
                    <a:pt x="51987" y="20682"/>
                  </a:cubicBezTo>
                  <a:cubicBezTo>
                    <a:pt x="51973" y="20649"/>
                    <a:pt x="51955" y="20615"/>
                    <a:pt x="51940" y="20581"/>
                  </a:cubicBezTo>
                  <a:cubicBezTo>
                    <a:pt x="51910" y="20506"/>
                    <a:pt x="51884" y="20429"/>
                    <a:pt x="51859" y="20350"/>
                  </a:cubicBezTo>
                  <a:cubicBezTo>
                    <a:pt x="51832" y="20422"/>
                    <a:pt x="51801" y="20487"/>
                    <a:pt x="51768" y="20558"/>
                  </a:cubicBezTo>
                  <a:cubicBezTo>
                    <a:pt x="51741" y="20620"/>
                    <a:pt x="51697" y="20719"/>
                    <a:pt x="51646" y="20756"/>
                  </a:cubicBezTo>
                  <a:lnTo>
                    <a:pt x="51646" y="20756"/>
                  </a:lnTo>
                  <a:cubicBezTo>
                    <a:pt x="51690" y="20725"/>
                    <a:pt x="51734" y="20694"/>
                    <a:pt x="51783" y="20679"/>
                  </a:cubicBezTo>
                  <a:lnTo>
                    <a:pt x="51783" y="20679"/>
                  </a:lnTo>
                  <a:cubicBezTo>
                    <a:pt x="51715" y="20787"/>
                    <a:pt x="51561" y="21039"/>
                    <a:pt x="51561" y="21039"/>
                  </a:cubicBezTo>
                  <a:cubicBezTo>
                    <a:pt x="51561" y="21039"/>
                    <a:pt x="51640" y="20998"/>
                    <a:pt x="51679" y="20945"/>
                  </a:cubicBezTo>
                  <a:lnTo>
                    <a:pt x="51679" y="20945"/>
                  </a:lnTo>
                  <a:cubicBezTo>
                    <a:pt x="51650" y="21061"/>
                    <a:pt x="51604" y="21117"/>
                    <a:pt x="51557" y="21223"/>
                  </a:cubicBezTo>
                  <a:cubicBezTo>
                    <a:pt x="51537" y="21263"/>
                    <a:pt x="51515" y="21317"/>
                    <a:pt x="51490" y="21363"/>
                  </a:cubicBezTo>
                  <a:cubicBezTo>
                    <a:pt x="51467" y="21281"/>
                    <a:pt x="51445" y="21198"/>
                    <a:pt x="51432" y="21112"/>
                  </a:cubicBezTo>
                  <a:lnTo>
                    <a:pt x="51432" y="21112"/>
                  </a:lnTo>
                  <a:cubicBezTo>
                    <a:pt x="51468" y="21134"/>
                    <a:pt x="51508" y="21155"/>
                    <a:pt x="51546" y="21177"/>
                  </a:cubicBezTo>
                  <a:cubicBezTo>
                    <a:pt x="51464" y="21016"/>
                    <a:pt x="51352" y="20882"/>
                    <a:pt x="51275" y="20714"/>
                  </a:cubicBezTo>
                  <a:lnTo>
                    <a:pt x="51275" y="20714"/>
                  </a:lnTo>
                  <a:cubicBezTo>
                    <a:pt x="51361" y="20788"/>
                    <a:pt x="51445" y="20864"/>
                    <a:pt x="51531" y="20937"/>
                  </a:cubicBezTo>
                  <a:cubicBezTo>
                    <a:pt x="51454" y="20778"/>
                    <a:pt x="51379" y="20618"/>
                    <a:pt x="51303" y="20459"/>
                  </a:cubicBezTo>
                  <a:lnTo>
                    <a:pt x="51303" y="20459"/>
                  </a:lnTo>
                  <a:cubicBezTo>
                    <a:pt x="51328" y="20477"/>
                    <a:pt x="51354" y="20500"/>
                    <a:pt x="51382" y="20513"/>
                  </a:cubicBezTo>
                  <a:cubicBezTo>
                    <a:pt x="51361" y="20453"/>
                    <a:pt x="51322" y="20396"/>
                    <a:pt x="51295" y="20341"/>
                  </a:cubicBezTo>
                  <a:cubicBezTo>
                    <a:pt x="51266" y="20281"/>
                    <a:pt x="51237" y="20222"/>
                    <a:pt x="51210" y="20164"/>
                  </a:cubicBezTo>
                  <a:lnTo>
                    <a:pt x="51210" y="20164"/>
                  </a:lnTo>
                  <a:cubicBezTo>
                    <a:pt x="51232" y="20178"/>
                    <a:pt x="51253" y="20194"/>
                    <a:pt x="51275" y="20209"/>
                  </a:cubicBezTo>
                  <a:cubicBezTo>
                    <a:pt x="51275" y="20185"/>
                    <a:pt x="51239" y="20131"/>
                    <a:pt x="51229" y="20108"/>
                  </a:cubicBezTo>
                  <a:cubicBezTo>
                    <a:pt x="51214" y="20073"/>
                    <a:pt x="51196" y="20042"/>
                    <a:pt x="51182" y="20006"/>
                  </a:cubicBezTo>
                  <a:cubicBezTo>
                    <a:pt x="51151" y="19930"/>
                    <a:pt x="51127" y="19854"/>
                    <a:pt x="51101" y="19775"/>
                  </a:cubicBezTo>
                  <a:cubicBezTo>
                    <a:pt x="51074" y="19847"/>
                    <a:pt x="51041" y="19913"/>
                    <a:pt x="51010" y="19983"/>
                  </a:cubicBezTo>
                  <a:cubicBezTo>
                    <a:pt x="50984" y="20045"/>
                    <a:pt x="50938" y="20145"/>
                    <a:pt x="50886" y="20184"/>
                  </a:cubicBezTo>
                  <a:cubicBezTo>
                    <a:pt x="50931" y="20151"/>
                    <a:pt x="50977" y="20119"/>
                    <a:pt x="51027" y="20106"/>
                  </a:cubicBezTo>
                  <a:lnTo>
                    <a:pt x="51027" y="20106"/>
                  </a:lnTo>
                  <a:cubicBezTo>
                    <a:pt x="50955" y="20212"/>
                    <a:pt x="50805" y="20465"/>
                    <a:pt x="50805" y="20465"/>
                  </a:cubicBezTo>
                  <a:cubicBezTo>
                    <a:pt x="50805" y="20465"/>
                    <a:pt x="50883" y="20424"/>
                    <a:pt x="50919" y="20370"/>
                  </a:cubicBezTo>
                  <a:lnTo>
                    <a:pt x="50919" y="20370"/>
                  </a:lnTo>
                  <a:cubicBezTo>
                    <a:pt x="50891" y="20486"/>
                    <a:pt x="50848" y="20542"/>
                    <a:pt x="50799" y="20647"/>
                  </a:cubicBezTo>
                  <a:cubicBezTo>
                    <a:pt x="50780" y="20682"/>
                    <a:pt x="50763" y="20730"/>
                    <a:pt x="50740" y="20773"/>
                  </a:cubicBezTo>
                  <a:cubicBezTo>
                    <a:pt x="50630" y="20522"/>
                    <a:pt x="50489" y="20164"/>
                    <a:pt x="50489" y="20164"/>
                  </a:cubicBezTo>
                  <a:lnTo>
                    <a:pt x="50489" y="20164"/>
                  </a:lnTo>
                  <a:cubicBezTo>
                    <a:pt x="50489" y="20164"/>
                    <a:pt x="50591" y="20244"/>
                    <a:pt x="50640" y="20277"/>
                  </a:cubicBezTo>
                  <a:cubicBezTo>
                    <a:pt x="50605" y="20192"/>
                    <a:pt x="50415" y="19685"/>
                    <a:pt x="50382" y="19600"/>
                  </a:cubicBezTo>
                  <a:cubicBezTo>
                    <a:pt x="50317" y="19828"/>
                    <a:pt x="50260" y="20066"/>
                    <a:pt x="50124" y="20245"/>
                  </a:cubicBezTo>
                  <a:cubicBezTo>
                    <a:pt x="50125" y="20245"/>
                    <a:pt x="50127" y="20246"/>
                    <a:pt x="50128" y="20246"/>
                  </a:cubicBezTo>
                  <a:cubicBezTo>
                    <a:pt x="50171" y="20246"/>
                    <a:pt x="50237" y="20141"/>
                    <a:pt x="50271" y="20115"/>
                  </a:cubicBezTo>
                  <a:lnTo>
                    <a:pt x="50271" y="20115"/>
                  </a:lnTo>
                  <a:cubicBezTo>
                    <a:pt x="50250" y="20133"/>
                    <a:pt x="50231" y="20250"/>
                    <a:pt x="50221" y="20280"/>
                  </a:cubicBezTo>
                  <a:cubicBezTo>
                    <a:pt x="50203" y="20344"/>
                    <a:pt x="50185" y="20413"/>
                    <a:pt x="50162" y="20473"/>
                  </a:cubicBezTo>
                  <a:cubicBezTo>
                    <a:pt x="50121" y="20581"/>
                    <a:pt x="50092" y="20695"/>
                    <a:pt x="50049" y="20807"/>
                  </a:cubicBezTo>
                  <a:cubicBezTo>
                    <a:pt x="50097" y="20745"/>
                    <a:pt x="50140" y="20682"/>
                    <a:pt x="50177" y="20615"/>
                  </a:cubicBezTo>
                  <a:lnTo>
                    <a:pt x="50177" y="20615"/>
                  </a:lnTo>
                  <a:cubicBezTo>
                    <a:pt x="50124" y="20735"/>
                    <a:pt x="50076" y="20859"/>
                    <a:pt x="50033" y="20982"/>
                  </a:cubicBezTo>
                  <a:lnTo>
                    <a:pt x="50023" y="20982"/>
                  </a:lnTo>
                  <a:cubicBezTo>
                    <a:pt x="49945" y="20745"/>
                    <a:pt x="49887" y="20515"/>
                    <a:pt x="49880" y="20487"/>
                  </a:cubicBezTo>
                  <a:lnTo>
                    <a:pt x="49880" y="20487"/>
                  </a:lnTo>
                  <a:cubicBezTo>
                    <a:pt x="49894" y="20506"/>
                    <a:pt x="49960" y="20595"/>
                    <a:pt x="50046" y="20647"/>
                  </a:cubicBezTo>
                  <a:cubicBezTo>
                    <a:pt x="49933" y="20406"/>
                    <a:pt x="49753" y="19940"/>
                    <a:pt x="49753" y="19940"/>
                  </a:cubicBezTo>
                  <a:lnTo>
                    <a:pt x="49753" y="19940"/>
                  </a:lnTo>
                  <a:cubicBezTo>
                    <a:pt x="49753" y="19940"/>
                    <a:pt x="49853" y="20019"/>
                    <a:pt x="49903" y="20052"/>
                  </a:cubicBezTo>
                  <a:cubicBezTo>
                    <a:pt x="49869" y="19969"/>
                    <a:pt x="49677" y="19461"/>
                    <a:pt x="49645" y="19377"/>
                  </a:cubicBezTo>
                  <a:cubicBezTo>
                    <a:pt x="49581" y="19603"/>
                    <a:pt x="49522" y="19842"/>
                    <a:pt x="49387" y="20020"/>
                  </a:cubicBezTo>
                  <a:cubicBezTo>
                    <a:pt x="49389" y="20021"/>
                    <a:pt x="49390" y="20021"/>
                    <a:pt x="49392" y="20021"/>
                  </a:cubicBezTo>
                  <a:cubicBezTo>
                    <a:pt x="49434" y="20021"/>
                    <a:pt x="49502" y="19917"/>
                    <a:pt x="49536" y="19890"/>
                  </a:cubicBezTo>
                  <a:lnTo>
                    <a:pt x="49536" y="19890"/>
                  </a:lnTo>
                  <a:cubicBezTo>
                    <a:pt x="49515" y="19907"/>
                    <a:pt x="49495" y="20026"/>
                    <a:pt x="49486" y="20056"/>
                  </a:cubicBezTo>
                  <a:cubicBezTo>
                    <a:pt x="49466" y="20121"/>
                    <a:pt x="49450" y="20186"/>
                    <a:pt x="49426" y="20250"/>
                  </a:cubicBezTo>
                  <a:cubicBezTo>
                    <a:pt x="49390" y="20343"/>
                    <a:pt x="49361" y="20439"/>
                    <a:pt x="49331" y="20535"/>
                  </a:cubicBezTo>
                  <a:cubicBezTo>
                    <a:pt x="49265" y="20321"/>
                    <a:pt x="49217" y="20135"/>
                    <a:pt x="49217" y="20135"/>
                  </a:cubicBezTo>
                  <a:lnTo>
                    <a:pt x="49217" y="20135"/>
                  </a:lnTo>
                  <a:cubicBezTo>
                    <a:pt x="49217" y="20135"/>
                    <a:pt x="49290" y="20238"/>
                    <a:pt x="49386" y="20298"/>
                  </a:cubicBezTo>
                  <a:cubicBezTo>
                    <a:pt x="49274" y="20056"/>
                    <a:pt x="49092" y="19590"/>
                    <a:pt x="49092" y="19590"/>
                  </a:cubicBezTo>
                  <a:lnTo>
                    <a:pt x="49092" y="19590"/>
                  </a:lnTo>
                  <a:cubicBezTo>
                    <a:pt x="49092" y="19590"/>
                    <a:pt x="49194" y="19669"/>
                    <a:pt x="49242" y="19703"/>
                  </a:cubicBezTo>
                  <a:cubicBezTo>
                    <a:pt x="49208" y="19619"/>
                    <a:pt x="49017" y="19112"/>
                    <a:pt x="48984" y="19027"/>
                  </a:cubicBezTo>
                  <a:cubicBezTo>
                    <a:pt x="48920" y="19253"/>
                    <a:pt x="48863" y="19493"/>
                    <a:pt x="48726" y="19670"/>
                  </a:cubicBezTo>
                  <a:cubicBezTo>
                    <a:pt x="48728" y="19671"/>
                    <a:pt x="48729" y="19671"/>
                    <a:pt x="48731" y="19671"/>
                  </a:cubicBezTo>
                  <a:cubicBezTo>
                    <a:pt x="48772" y="19671"/>
                    <a:pt x="48839" y="19568"/>
                    <a:pt x="48874" y="19540"/>
                  </a:cubicBezTo>
                  <a:lnTo>
                    <a:pt x="48874" y="19540"/>
                  </a:lnTo>
                  <a:cubicBezTo>
                    <a:pt x="48852" y="19557"/>
                    <a:pt x="48834" y="19676"/>
                    <a:pt x="48824" y="19706"/>
                  </a:cubicBezTo>
                  <a:cubicBezTo>
                    <a:pt x="48805" y="19771"/>
                    <a:pt x="48788" y="19837"/>
                    <a:pt x="48765" y="19900"/>
                  </a:cubicBezTo>
                  <a:cubicBezTo>
                    <a:pt x="48747" y="19949"/>
                    <a:pt x="48730" y="20001"/>
                    <a:pt x="48714" y="20053"/>
                  </a:cubicBezTo>
                  <a:lnTo>
                    <a:pt x="48714" y="20053"/>
                  </a:lnTo>
                  <a:cubicBezTo>
                    <a:pt x="48683" y="20018"/>
                    <a:pt x="48663" y="19992"/>
                    <a:pt x="48663" y="19992"/>
                  </a:cubicBezTo>
                  <a:lnTo>
                    <a:pt x="48663" y="19992"/>
                  </a:lnTo>
                  <a:cubicBezTo>
                    <a:pt x="48663" y="19992"/>
                    <a:pt x="48672" y="20025"/>
                    <a:pt x="48687" y="20081"/>
                  </a:cubicBezTo>
                  <a:lnTo>
                    <a:pt x="48687" y="20081"/>
                  </a:lnTo>
                  <a:cubicBezTo>
                    <a:pt x="48574" y="19833"/>
                    <a:pt x="48404" y="19398"/>
                    <a:pt x="48404" y="19398"/>
                  </a:cubicBezTo>
                  <a:lnTo>
                    <a:pt x="48404" y="19398"/>
                  </a:lnTo>
                  <a:cubicBezTo>
                    <a:pt x="48404" y="19398"/>
                    <a:pt x="48506" y="19478"/>
                    <a:pt x="48554" y="19511"/>
                  </a:cubicBezTo>
                  <a:cubicBezTo>
                    <a:pt x="48521" y="19427"/>
                    <a:pt x="48329" y="18919"/>
                    <a:pt x="48296" y="18836"/>
                  </a:cubicBezTo>
                  <a:cubicBezTo>
                    <a:pt x="48233" y="19063"/>
                    <a:pt x="48175" y="19302"/>
                    <a:pt x="48038" y="19481"/>
                  </a:cubicBezTo>
                  <a:cubicBezTo>
                    <a:pt x="48040" y="19482"/>
                    <a:pt x="48041" y="19482"/>
                    <a:pt x="48042" y="19482"/>
                  </a:cubicBezTo>
                  <a:cubicBezTo>
                    <a:pt x="48086" y="19482"/>
                    <a:pt x="48151" y="19376"/>
                    <a:pt x="48189" y="19349"/>
                  </a:cubicBezTo>
                  <a:lnTo>
                    <a:pt x="48189" y="19349"/>
                  </a:lnTo>
                  <a:cubicBezTo>
                    <a:pt x="48165" y="19367"/>
                    <a:pt x="48147" y="19484"/>
                    <a:pt x="48139" y="19514"/>
                  </a:cubicBezTo>
                  <a:cubicBezTo>
                    <a:pt x="48117" y="19579"/>
                    <a:pt x="48103" y="19648"/>
                    <a:pt x="48079" y="19708"/>
                  </a:cubicBezTo>
                  <a:cubicBezTo>
                    <a:pt x="48051" y="19778"/>
                    <a:pt x="48031" y="19849"/>
                    <a:pt x="48007" y="19921"/>
                  </a:cubicBezTo>
                  <a:lnTo>
                    <a:pt x="48007" y="19921"/>
                  </a:lnTo>
                  <a:cubicBezTo>
                    <a:pt x="47991" y="19901"/>
                    <a:pt x="47981" y="19888"/>
                    <a:pt x="47981" y="19888"/>
                  </a:cubicBezTo>
                  <a:lnTo>
                    <a:pt x="47981" y="19888"/>
                  </a:lnTo>
                  <a:cubicBezTo>
                    <a:pt x="47981" y="19888"/>
                    <a:pt x="47987" y="19911"/>
                    <a:pt x="47997" y="19950"/>
                  </a:cubicBezTo>
                  <a:lnTo>
                    <a:pt x="47997" y="19950"/>
                  </a:lnTo>
                  <a:cubicBezTo>
                    <a:pt x="48001" y="19940"/>
                    <a:pt x="48004" y="19930"/>
                    <a:pt x="48007" y="19921"/>
                  </a:cubicBezTo>
                  <a:lnTo>
                    <a:pt x="48007" y="19921"/>
                  </a:lnTo>
                  <a:cubicBezTo>
                    <a:pt x="48032" y="19950"/>
                    <a:pt x="48072" y="19993"/>
                    <a:pt x="48120" y="20029"/>
                  </a:cubicBezTo>
                  <a:cubicBezTo>
                    <a:pt x="48113" y="20050"/>
                    <a:pt x="48107" y="20070"/>
                    <a:pt x="48099" y="20090"/>
                  </a:cubicBezTo>
                  <a:cubicBezTo>
                    <a:pt x="48110" y="20075"/>
                    <a:pt x="48120" y="20055"/>
                    <a:pt x="48134" y="20040"/>
                  </a:cubicBezTo>
                  <a:cubicBezTo>
                    <a:pt x="48140" y="20043"/>
                    <a:pt x="48143" y="20047"/>
                    <a:pt x="48149" y="20049"/>
                  </a:cubicBezTo>
                  <a:cubicBezTo>
                    <a:pt x="48146" y="20042"/>
                    <a:pt x="48142" y="20036"/>
                    <a:pt x="48140" y="20029"/>
                  </a:cubicBezTo>
                  <a:cubicBezTo>
                    <a:pt x="48170" y="19986"/>
                    <a:pt x="48200" y="19946"/>
                    <a:pt x="48226" y="19900"/>
                  </a:cubicBezTo>
                  <a:lnTo>
                    <a:pt x="48226" y="19900"/>
                  </a:lnTo>
                  <a:cubicBezTo>
                    <a:pt x="48177" y="20006"/>
                    <a:pt x="48136" y="20113"/>
                    <a:pt x="48099" y="20225"/>
                  </a:cubicBezTo>
                  <a:cubicBezTo>
                    <a:pt x="48091" y="20219"/>
                    <a:pt x="48081" y="20218"/>
                    <a:pt x="48074" y="20214"/>
                  </a:cubicBezTo>
                  <a:cubicBezTo>
                    <a:pt x="48041" y="20105"/>
                    <a:pt x="48014" y="20009"/>
                    <a:pt x="47997" y="19950"/>
                  </a:cubicBezTo>
                  <a:lnTo>
                    <a:pt x="47997" y="19950"/>
                  </a:lnTo>
                  <a:cubicBezTo>
                    <a:pt x="47997" y="19952"/>
                    <a:pt x="47996" y="19954"/>
                    <a:pt x="47995" y="19956"/>
                  </a:cubicBezTo>
                  <a:cubicBezTo>
                    <a:pt x="47884" y="19705"/>
                    <a:pt x="47720" y="19295"/>
                    <a:pt x="47720" y="19295"/>
                  </a:cubicBezTo>
                  <a:lnTo>
                    <a:pt x="47720" y="19295"/>
                  </a:lnTo>
                  <a:cubicBezTo>
                    <a:pt x="47720" y="19295"/>
                    <a:pt x="47823" y="19374"/>
                    <a:pt x="47871" y="19405"/>
                  </a:cubicBezTo>
                  <a:cubicBezTo>
                    <a:pt x="47839" y="19324"/>
                    <a:pt x="47647" y="18815"/>
                    <a:pt x="47613" y="18732"/>
                  </a:cubicBezTo>
                  <a:cubicBezTo>
                    <a:pt x="47548" y="18958"/>
                    <a:pt x="47491" y="19198"/>
                    <a:pt x="47355" y="19375"/>
                  </a:cubicBezTo>
                  <a:cubicBezTo>
                    <a:pt x="47356" y="19376"/>
                    <a:pt x="47358" y="19376"/>
                    <a:pt x="47360" y="19376"/>
                  </a:cubicBezTo>
                  <a:cubicBezTo>
                    <a:pt x="47403" y="19376"/>
                    <a:pt x="47469" y="19270"/>
                    <a:pt x="47505" y="19245"/>
                  </a:cubicBezTo>
                  <a:lnTo>
                    <a:pt x="47505" y="19245"/>
                  </a:lnTo>
                  <a:cubicBezTo>
                    <a:pt x="47482" y="19262"/>
                    <a:pt x="47462" y="19381"/>
                    <a:pt x="47454" y="19410"/>
                  </a:cubicBezTo>
                  <a:cubicBezTo>
                    <a:pt x="47434" y="19474"/>
                    <a:pt x="47418" y="19542"/>
                    <a:pt x="47396" y="19603"/>
                  </a:cubicBezTo>
                  <a:cubicBezTo>
                    <a:pt x="47372" y="19668"/>
                    <a:pt x="47348" y="19736"/>
                    <a:pt x="47326" y="19805"/>
                  </a:cubicBezTo>
                  <a:cubicBezTo>
                    <a:pt x="47266" y="19607"/>
                    <a:pt x="47223" y="19440"/>
                    <a:pt x="47223" y="19440"/>
                  </a:cubicBezTo>
                  <a:lnTo>
                    <a:pt x="47223" y="19440"/>
                  </a:lnTo>
                  <a:cubicBezTo>
                    <a:pt x="47223" y="19440"/>
                    <a:pt x="47296" y="19542"/>
                    <a:pt x="47391" y="19600"/>
                  </a:cubicBezTo>
                  <a:cubicBezTo>
                    <a:pt x="47280" y="19360"/>
                    <a:pt x="47097" y="18895"/>
                    <a:pt x="47097" y="18895"/>
                  </a:cubicBezTo>
                  <a:lnTo>
                    <a:pt x="47097" y="18895"/>
                  </a:lnTo>
                  <a:cubicBezTo>
                    <a:pt x="47097" y="18895"/>
                    <a:pt x="47200" y="18974"/>
                    <a:pt x="47247" y="19005"/>
                  </a:cubicBezTo>
                  <a:cubicBezTo>
                    <a:pt x="47214" y="18922"/>
                    <a:pt x="47024" y="18415"/>
                    <a:pt x="46989" y="18332"/>
                  </a:cubicBezTo>
                  <a:cubicBezTo>
                    <a:pt x="46925" y="18558"/>
                    <a:pt x="46867" y="18798"/>
                    <a:pt x="46731" y="18975"/>
                  </a:cubicBezTo>
                  <a:cubicBezTo>
                    <a:pt x="46733" y="18976"/>
                    <a:pt x="46735" y="18976"/>
                    <a:pt x="46736" y="18976"/>
                  </a:cubicBezTo>
                  <a:cubicBezTo>
                    <a:pt x="46779" y="18976"/>
                    <a:pt x="46846" y="18871"/>
                    <a:pt x="46880" y="18845"/>
                  </a:cubicBezTo>
                  <a:lnTo>
                    <a:pt x="46880" y="18845"/>
                  </a:lnTo>
                  <a:cubicBezTo>
                    <a:pt x="46859" y="18862"/>
                    <a:pt x="46839" y="18981"/>
                    <a:pt x="46830" y="19010"/>
                  </a:cubicBezTo>
                  <a:cubicBezTo>
                    <a:pt x="46810" y="19074"/>
                    <a:pt x="46794" y="19142"/>
                    <a:pt x="46771" y="19203"/>
                  </a:cubicBezTo>
                  <a:cubicBezTo>
                    <a:pt x="46759" y="19239"/>
                    <a:pt x="46746" y="19278"/>
                    <a:pt x="46734" y="19316"/>
                  </a:cubicBezTo>
                  <a:cubicBezTo>
                    <a:pt x="46655" y="19176"/>
                    <a:pt x="46558" y="19051"/>
                    <a:pt x="46491" y="18898"/>
                  </a:cubicBezTo>
                  <a:lnTo>
                    <a:pt x="46491" y="18898"/>
                  </a:lnTo>
                  <a:cubicBezTo>
                    <a:pt x="46577" y="18974"/>
                    <a:pt x="46660" y="19048"/>
                    <a:pt x="46746" y="19123"/>
                  </a:cubicBezTo>
                  <a:cubicBezTo>
                    <a:pt x="46670" y="18962"/>
                    <a:pt x="46594" y="18803"/>
                    <a:pt x="46516" y="18644"/>
                  </a:cubicBezTo>
                  <a:lnTo>
                    <a:pt x="46516" y="18644"/>
                  </a:lnTo>
                  <a:cubicBezTo>
                    <a:pt x="46542" y="18662"/>
                    <a:pt x="46569" y="18687"/>
                    <a:pt x="46595" y="18697"/>
                  </a:cubicBezTo>
                  <a:cubicBezTo>
                    <a:pt x="46574" y="18639"/>
                    <a:pt x="46535" y="18581"/>
                    <a:pt x="46508" y="18525"/>
                  </a:cubicBezTo>
                  <a:cubicBezTo>
                    <a:pt x="46479" y="18468"/>
                    <a:pt x="46450" y="18408"/>
                    <a:pt x="46422" y="18349"/>
                  </a:cubicBezTo>
                  <a:lnTo>
                    <a:pt x="46422" y="18349"/>
                  </a:lnTo>
                  <a:cubicBezTo>
                    <a:pt x="46443" y="18365"/>
                    <a:pt x="46466" y="18379"/>
                    <a:pt x="46488" y="18395"/>
                  </a:cubicBezTo>
                  <a:cubicBezTo>
                    <a:pt x="46488" y="18371"/>
                    <a:pt x="46452" y="18316"/>
                    <a:pt x="46442" y="18293"/>
                  </a:cubicBezTo>
                  <a:cubicBezTo>
                    <a:pt x="46426" y="18259"/>
                    <a:pt x="46409" y="18227"/>
                    <a:pt x="46395" y="18191"/>
                  </a:cubicBezTo>
                  <a:cubicBezTo>
                    <a:pt x="46364" y="18115"/>
                    <a:pt x="46340" y="18038"/>
                    <a:pt x="46314" y="17959"/>
                  </a:cubicBezTo>
                  <a:cubicBezTo>
                    <a:pt x="46287" y="18031"/>
                    <a:pt x="46254" y="18098"/>
                    <a:pt x="46223" y="18167"/>
                  </a:cubicBezTo>
                  <a:cubicBezTo>
                    <a:pt x="46197" y="18230"/>
                    <a:pt x="46151" y="18330"/>
                    <a:pt x="46099" y="18368"/>
                  </a:cubicBezTo>
                  <a:cubicBezTo>
                    <a:pt x="46144" y="18336"/>
                    <a:pt x="46190" y="18303"/>
                    <a:pt x="46240" y="18292"/>
                  </a:cubicBezTo>
                  <a:lnTo>
                    <a:pt x="46240" y="18292"/>
                  </a:lnTo>
                  <a:cubicBezTo>
                    <a:pt x="46190" y="18363"/>
                    <a:pt x="46106" y="18501"/>
                    <a:pt x="46058" y="18583"/>
                  </a:cubicBezTo>
                  <a:cubicBezTo>
                    <a:pt x="45986" y="18465"/>
                    <a:pt x="45907" y="18353"/>
                    <a:pt x="45847" y="18223"/>
                  </a:cubicBezTo>
                  <a:lnTo>
                    <a:pt x="45847" y="18223"/>
                  </a:lnTo>
                  <a:cubicBezTo>
                    <a:pt x="45933" y="18299"/>
                    <a:pt x="46018" y="18373"/>
                    <a:pt x="46104" y="18447"/>
                  </a:cubicBezTo>
                  <a:cubicBezTo>
                    <a:pt x="46026" y="18287"/>
                    <a:pt x="45950" y="18128"/>
                    <a:pt x="45876" y="17969"/>
                  </a:cubicBezTo>
                  <a:lnTo>
                    <a:pt x="45876" y="17969"/>
                  </a:lnTo>
                  <a:cubicBezTo>
                    <a:pt x="45899" y="17986"/>
                    <a:pt x="45926" y="18012"/>
                    <a:pt x="45955" y="18022"/>
                  </a:cubicBezTo>
                  <a:cubicBezTo>
                    <a:pt x="45933" y="17964"/>
                    <a:pt x="45893" y="17906"/>
                    <a:pt x="45867" y="17852"/>
                  </a:cubicBezTo>
                  <a:cubicBezTo>
                    <a:pt x="45838" y="17793"/>
                    <a:pt x="45810" y="17733"/>
                    <a:pt x="45783" y="17673"/>
                  </a:cubicBezTo>
                  <a:lnTo>
                    <a:pt x="45783" y="17673"/>
                  </a:lnTo>
                  <a:lnTo>
                    <a:pt x="45847" y="17721"/>
                  </a:lnTo>
                  <a:cubicBezTo>
                    <a:pt x="45847" y="17694"/>
                    <a:pt x="45811" y="17642"/>
                    <a:pt x="45800" y="17618"/>
                  </a:cubicBezTo>
                  <a:cubicBezTo>
                    <a:pt x="45785" y="17584"/>
                    <a:pt x="45768" y="17551"/>
                    <a:pt x="45754" y="17515"/>
                  </a:cubicBezTo>
                  <a:cubicBezTo>
                    <a:pt x="45724" y="17440"/>
                    <a:pt x="45698" y="17363"/>
                    <a:pt x="45674" y="17284"/>
                  </a:cubicBezTo>
                  <a:cubicBezTo>
                    <a:pt x="45646" y="17356"/>
                    <a:pt x="45612" y="17422"/>
                    <a:pt x="45582" y="17492"/>
                  </a:cubicBezTo>
                  <a:cubicBezTo>
                    <a:pt x="45555" y="17555"/>
                    <a:pt x="45510" y="17655"/>
                    <a:pt x="45459" y="17693"/>
                  </a:cubicBezTo>
                  <a:cubicBezTo>
                    <a:pt x="45503" y="17661"/>
                    <a:pt x="45547" y="17628"/>
                    <a:pt x="45598" y="17615"/>
                  </a:cubicBezTo>
                  <a:lnTo>
                    <a:pt x="45598" y="17615"/>
                  </a:lnTo>
                  <a:cubicBezTo>
                    <a:pt x="45526" y="17723"/>
                    <a:pt x="45375" y="17974"/>
                    <a:pt x="45375" y="17974"/>
                  </a:cubicBezTo>
                  <a:cubicBezTo>
                    <a:pt x="45375" y="17974"/>
                    <a:pt x="45454" y="17935"/>
                    <a:pt x="45490" y="17880"/>
                  </a:cubicBezTo>
                  <a:lnTo>
                    <a:pt x="45490" y="17880"/>
                  </a:lnTo>
                  <a:cubicBezTo>
                    <a:pt x="45463" y="17995"/>
                    <a:pt x="45418" y="18051"/>
                    <a:pt x="45370" y="18157"/>
                  </a:cubicBezTo>
                  <a:cubicBezTo>
                    <a:pt x="45354" y="18189"/>
                    <a:pt x="45338" y="18230"/>
                    <a:pt x="45320" y="18266"/>
                  </a:cubicBezTo>
                  <a:cubicBezTo>
                    <a:pt x="45241" y="18128"/>
                    <a:pt x="45148" y="18002"/>
                    <a:pt x="45080" y="17856"/>
                  </a:cubicBezTo>
                  <a:lnTo>
                    <a:pt x="45080" y="17856"/>
                  </a:lnTo>
                  <a:cubicBezTo>
                    <a:pt x="45166" y="17931"/>
                    <a:pt x="45251" y="18007"/>
                    <a:pt x="45337" y="18080"/>
                  </a:cubicBezTo>
                  <a:cubicBezTo>
                    <a:pt x="45259" y="17921"/>
                    <a:pt x="45183" y="17761"/>
                    <a:pt x="45107" y="17601"/>
                  </a:cubicBezTo>
                  <a:lnTo>
                    <a:pt x="45107" y="17601"/>
                  </a:lnTo>
                  <a:cubicBezTo>
                    <a:pt x="45132" y="17620"/>
                    <a:pt x="45158" y="17642"/>
                    <a:pt x="45186" y="17654"/>
                  </a:cubicBezTo>
                  <a:cubicBezTo>
                    <a:pt x="45166" y="17594"/>
                    <a:pt x="45126" y="17539"/>
                    <a:pt x="45100" y="17483"/>
                  </a:cubicBezTo>
                  <a:cubicBezTo>
                    <a:pt x="45069" y="17425"/>
                    <a:pt x="45043" y="17364"/>
                    <a:pt x="45014" y="17304"/>
                  </a:cubicBezTo>
                  <a:lnTo>
                    <a:pt x="45014" y="17304"/>
                  </a:lnTo>
                  <a:cubicBezTo>
                    <a:pt x="45036" y="17320"/>
                    <a:pt x="45059" y="17336"/>
                    <a:pt x="45080" y="17353"/>
                  </a:cubicBezTo>
                  <a:cubicBezTo>
                    <a:pt x="45080" y="17326"/>
                    <a:pt x="45044" y="17274"/>
                    <a:pt x="45033" y="17250"/>
                  </a:cubicBezTo>
                  <a:cubicBezTo>
                    <a:pt x="45017" y="17214"/>
                    <a:pt x="45001" y="17182"/>
                    <a:pt x="44987" y="17147"/>
                  </a:cubicBezTo>
                  <a:cubicBezTo>
                    <a:pt x="44957" y="17073"/>
                    <a:pt x="44930" y="16995"/>
                    <a:pt x="44907" y="16916"/>
                  </a:cubicBezTo>
                  <a:cubicBezTo>
                    <a:pt x="44878" y="16987"/>
                    <a:pt x="44845" y="17053"/>
                    <a:pt x="44815" y="17124"/>
                  </a:cubicBezTo>
                  <a:cubicBezTo>
                    <a:pt x="44788" y="17185"/>
                    <a:pt x="44744" y="17283"/>
                    <a:pt x="44694" y="17320"/>
                  </a:cubicBezTo>
                  <a:lnTo>
                    <a:pt x="44694" y="17320"/>
                  </a:lnTo>
                  <a:cubicBezTo>
                    <a:pt x="44737" y="17289"/>
                    <a:pt x="44781" y="17257"/>
                    <a:pt x="44831" y="17245"/>
                  </a:cubicBezTo>
                  <a:lnTo>
                    <a:pt x="44831" y="17245"/>
                  </a:lnTo>
                  <a:cubicBezTo>
                    <a:pt x="44759" y="17353"/>
                    <a:pt x="44609" y="17605"/>
                    <a:pt x="44609" y="17605"/>
                  </a:cubicBezTo>
                  <a:cubicBezTo>
                    <a:pt x="44609" y="17605"/>
                    <a:pt x="44688" y="17564"/>
                    <a:pt x="44723" y="17511"/>
                  </a:cubicBezTo>
                  <a:lnTo>
                    <a:pt x="44723" y="17511"/>
                  </a:lnTo>
                  <a:cubicBezTo>
                    <a:pt x="44695" y="17627"/>
                    <a:pt x="44652" y="17680"/>
                    <a:pt x="44602" y="17786"/>
                  </a:cubicBezTo>
                  <a:cubicBezTo>
                    <a:pt x="44587" y="17819"/>
                    <a:pt x="44571" y="17857"/>
                    <a:pt x="44553" y="17895"/>
                  </a:cubicBezTo>
                  <a:cubicBezTo>
                    <a:pt x="44480" y="17673"/>
                    <a:pt x="44427" y="17463"/>
                    <a:pt x="44421" y="17439"/>
                  </a:cubicBezTo>
                  <a:lnTo>
                    <a:pt x="44421" y="17439"/>
                  </a:lnTo>
                  <a:cubicBezTo>
                    <a:pt x="44435" y="17456"/>
                    <a:pt x="44501" y="17546"/>
                    <a:pt x="44587" y="17597"/>
                  </a:cubicBezTo>
                  <a:cubicBezTo>
                    <a:pt x="44474" y="17356"/>
                    <a:pt x="44293" y="16890"/>
                    <a:pt x="44293" y="16890"/>
                  </a:cubicBezTo>
                  <a:lnTo>
                    <a:pt x="44293" y="16890"/>
                  </a:lnTo>
                  <a:cubicBezTo>
                    <a:pt x="44293" y="16890"/>
                    <a:pt x="44394" y="16969"/>
                    <a:pt x="44444" y="17002"/>
                  </a:cubicBezTo>
                  <a:cubicBezTo>
                    <a:pt x="44409" y="16919"/>
                    <a:pt x="44220" y="16411"/>
                    <a:pt x="44186" y="16328"/>
                  </a:cubicBezTo>
                  <a:cubicBezTo>
                    <a:pt x="44121" y="16553"/>
                    <a:pt x="44063" y="16794"/>
                    <a:pt x="43928" y="16970"/>
                  </a:cubicBezTo>
                  <a:cubicBezTo>
                    <a:pt x="43930" y="16971"/>
                    <a:pt x="43931" y="16971"/>
                    <a:pt x="43933" y="16971"/>
                  </a:cubicBezTo>
                  <a:cubicBezTo>
                    <a:pt x="43975" y="16971"/>
                    <a:pt x="44043" y="16866"/>
                    <a:pt x="44077" y="16840"/>
                  </a:cubicBezTo>
                  <a:lnTo>
                    <a:pt x="44077" y="16840"/>
                  </a:lnTo>
                  <a:cubicBezTo>
                    <a:pt x="44055" y="16858"/>
                    <a:pt x="44035" y="16976"/>
                    <a:pt x="44027" y="17005"/>
                  </a:cubicBezTo>
                  <a:cubicBezTo>
                    <a:pt x="44007" y="17069"/>
                    <a:pt x="43991" y="17138"/>
                    <a:pt x="43968" y="17198"/>
                  </a:cubicBezTo>
                  <a:cubicBezTo>
                    <a:pt x="43926" y="17306"/>
                    <a:pt x="43898" y="17420"/>
                    <a:pt x="43855" y="17532"/>
                  </a:cubicBezTo>
                  <a:cubicBezTo>
                    <a:pt x="43901" y="17470"/>
                    <a:pt x="43942" y="17407"/>
                    <a:pt x="43982" y="17341"/>
                  </a:cubicBezTo>
                  <a:lnTo>
                    <a:pt x="43982" y="17341"/>
                  </a:lnTo>
                  <a:cubicBezTo>
                    <a:pt x="43935" y="17443"/>
                    <a:pt x="43894" y="17549"/>
                    <a:pt x="43856" y="17657"/>
                  </a:cubicBezTo>
                  <a:cubicBezTo>
                    <a:pt x="43763" y="17435"/>
                    <a:pt x="43670" y="17198"/>
                    <a:pt x="43670" y="17198"/>
                  </a:cubicBezTo>
                  <a:lnTo>
                    <a:pt x="43670" y="17198"/>
                  </a:lnTo>
                  <a:cubicBezTo>
                    <a:pt x="43670" y="17198"/>
                    <a:pt x="43770" y="17277"/>
                    <a:pt x="43820" y="17310"/>
                  </a:cubicBezTo>
                  <a:cubicBezTo>
                    <a:pt x="43786" y="17227"/>
                    <a:pt x="43597" y="16718"/>
                    <a:pt x="43562" y="16636"/>
                  </a:cubicBezTo>
                  <a:cubicBezTo>
                    <a:pt x="43512" y="16821"/>
                    <a:pt x="43458" y="17015"/>
                    <a:pt x="43366" y="17177"/>
                  </a:cubicBezTo>
                  <a:lnTo>
                    <a:pt x="43366" y="17177"/>
                  </a:lnTo>
                  <a:cubicBezTo>
                    <a:pt x="43354" y="17161"/>
                    <a:pt x="43347" y="17151"/>
                    <a:pt x="43347" y="17151"/>
                  </a:cubicBezTo>
                  <a:lnTo>
                    <a:pt x="43347" y="17151"/>
                  </a:lnTo>
                  <a:cubicBezTo>
                    <a:pt x="43347" y="17151"/>
                    <a:pt x="43351" y="17166"/>
                    <a:pt x="43358" y="17192"/>
                  </a:cubicBezTo>
                  <a:lnTo>
                    <a:pt x="43358" y="17192"/>
                  </a:lnTo>
                  <a:cubicBezTo>
                    <a:pt x="43361" y="17187"/>
                    <a:pt x="43364" y="17182"/>
                    <a:pt x="43366" y="17177"/>
                  </a:cubicBezTo>
                  <a:lnTo>
                    <a:pt x="43366" y="17177"/>
                  </a:lnTo>
                  <a:cubicBezTo>
                    <a:pt x="43388" y="17206"/>
                    <a:pt x="43427" y="17252"/>
                    <a:pt x="43476" y="17288"/>
                  </a:cubicBezTo>
                  <a:cubicBezTo>
                    <a:pt x="43466" y="17306"/>
                    <a:pt x="43455" y="17326"/>
                    <a:pt x="43442" y="17341"/>
                  </a:cubicBezTo>
                  <a:cubicBezTo>
                    <a:pt x="43444" y="17342"/>
                    <a:pt x="43446" y="17342"/>
                    <a:pt x="43448" y="17342"/>
                  </a:cubicBezTo>
                  <a:cubicBezTo>
                    <a:pt x="43465" y="17342"/>
                    <a:pt x="43482" y="17327"/>
                    <a:pt x="43504" y="17306"/>
                  </a:cubicBezTo>
                  <a:cubicBezTo>
                    <a:pt x="43507" y="17310"/>
                    <a:pt x="43511" y="17313"/>
                    <a:pt x="43514" y="17313"/>
                  </a:cubicBezTo>
                  <a:cubicBezTo>
                    <a:pt x="43512" y="17310"/>
                    <a:pt x="43511" y="17304"/>
                    <a:pt x="43507" y="17301"/>
                  </a:cubicBezTo>
                  <a:cubicBezTo>
                    <a:pt x="43539" y="17267"/>
                    <a:pt x="43570" y="17227"/>
                    <a:pt x="43589" y="17210"/>
                  </a:cubicBezTo>
                  <a:lnTo>
                    <a:pt x="43589" y="17210"/>
                  </a:lnTo>
                  <a:cubicBezTo>
                    <a:pt x="43568" y="17230"/>
                    <a:pt x="43548" y="17346"/>
                    <a:pt x="43539" y="17374"/>
                  </a:cubicBezTo>
                  <a:cubicBezTo>
                    <a:pt x="43519" y="17439"/>
                    <a:pt x="43504" y="17506"/>
                    <a:pt x="43479" y="17568"/>
                  </a:cubicBezTo>
                  <a:cubicBezTo>
                    <a:pt x="43476" y="17575"/>
                    <a:pt x="43475" y="17584"/>
                    <a:pt x="43472" y="17591"/>
                  </a:cubicBezTo>
                  <a:cubicBezTo>
                    <a:pt x="43418" y="17422"/>
                    <a:pt x="43376" y="17264"/>
                    <a:pt x="43358" y="17192"/>
                  </a:cubicBezTo>
                  <a:lnTo>
                    <a:pt x="43358" y="17192"/>
                  </a:lnTo>
                  <a:cubicBezTo>
                    <a:pt x="43356" y="17194"/>
                    <a:pt x="43355" y="17197"/>
                    <a:pt x="43353" y="17200"/>
                  </a:cubicBezTo>
                  <a:cubicBezTo>
                    <a:pt x="43241" y="16949"/>
                    <a:pt x="43082" y="16548"/>
                    <a:pt x="43082" y="16547"/>
                  </a:cubicBezTo>
                  <a:lnTo>
                    <a:pt x="43082" y="16547"/>
                  </a:lnTo>
                  <a:cubicBezTo>
                    <a:pt x="43082" y="16548"/>
                    <a:pt x="43184" y="16626"/>
                    <a:pt x="43233" y="16659"/>
                  </a:cubicBezTo>
                  <a:cubicBezTo>
                    <a:pt x="43201" y="16576"/>
                    <a:pt x="43009" y="16070"/>
                    <a:pt x="42976" y="15986"/>
                  </a:cubicBezTo>
                  <a:cubicBezTo>
                    <a:pt x="42912" y="16211"/>
                    <a:pt x="42853" y="16451"/>
                    <a:pt x="42718" y="16629"/>
                  </a:cubicBezTo>
                  <a:cubicBezTo>
                    <a:pt x="42720" y="16629"/>
                    <a:pt x="42721" y="16630"/>
                    <a:pt x="42723" y="16630"/>
                  </a:cubicBezTo>
                  <a:cubicBezTo>
                    <a:pt x="42765" y="16630"/>
                    <a:pt x="42831" y="16524"/>
                    <a:pt x="42867" y="16497"/>
                  </a:cubicBezTo>
                  <a:lnTo>
                    <a:pt x="42867" y="16497"/>
                  </a:lnTo>
                  <a:cubicBezTo>
                    <a:pt x="42846" y="16516"/>
                    <a:pt x="42826" y="16633"/>
                    <a:pt x="42817" y="16665"/>
                  </a:cubicBezTo>
                  <a:cubicBezTo>
                    <a:pt x="42797" y="16730"/>
                    <a:pt x="42781" y="16795"/>
                    <a:pt x="42758" y="16858"/>
                  </a:cubicBezTo>
                  <a:cubicBezTo>
                    <a:pt x="42742" y="16902"/>
                    <a:pt x="42727" y="16946"/>
                    <a:pt x="42712" y="16990"/>
                  </a:cubicBezTo>
                  <a:lnTo>
                    <a:pt x="42712" y="16990"/>
                  </a:lnTo>
                  <a:cubicBezTo>
                    <a:pt x="42688" y="16964"/>
                    <a:pt x="42664" y="16939"/>
                    <a:pt x="42640" y="16913"/>
                  </a:cubicBezTo>
                  <a:lnTo>
                    <a:pt x="42640" y="16913"/>
                  </a:lnTo>
                  <a:cubicBezTo>
                    <a:pt x="42658" y="16958"/>
                    <a:pt x="42676" y="17002"/>
                    <a:pt x="42694" y="17046"/>
                  </a:cubicBezTo>
                  <a:cubicBezTo>
                    <a:pt x="42700" y="17027"/>
                    <a:pt x="42706" y="17009"/>
                    <a:pt x="42712" y="16990"/>
                  </a:cubicBezTo>
                  <a:lnTo>
                    <a:pt x="42712" y="16990"/>
                  </a:lnTo>
                  <a:cubicBezTo>
                    <a:pt x="42751" y="17031"/>
                    <a:pt x="42791" y="17073"/>
                    <a:pt x="42830" y="17115"/>
                  </a:cubicBezTo>
                  <a:cubicBezTo>
                    <a:pt x="42814" y="17162"/>
                    <a:pt x="42800" y="17208"/>
                    <a:pt x="42781" y="17254"/>
                  </a:cubicBezTo>
                  <a:cubicBezTo>
                    <a:pt x="42826" y="17194"/>
                    <a:pt x="42869" y="17131"/>
                    <a:pt x="42909" y="17065"/>
                  </a:cubicBezTo>
                  <a:lnTo>
                    <a:pt x="42909" y="17065"/>
                  </a:lnTo>
                  <a:cubicBezTo>
                    <a:pt x="42872" y="17145"/>
                    <a:pt x="42837" y="17230"/>
                    <a:pt x="42804" y="17316"/>
                  </a:cubicBezTo>
                  <a:cubicBezTo>
                    <a:pt x="42730" y="17162"/>
                    <a:pt x="42644" y="17019"/>
                    <a:pt x="42582" y="16851"/>
                  </a:cubicBezTo>
                  <a:lnTo>
                    <a:pt x="42582" y="16851"/>
                  </a:lnTo>
                  <a:cubicBezTo>
                    <a:pt x="42601" y="16872"/>
                    <a:pt x="42621" y="16893"/>
                    <a:pt x="42640" y="16913"/>
                  </a:cubicBezTo>
                  <a:lnTo>
                    <a:pt x="42640" y="16913"/>
                  </a:lnTo>
                  <a:cubicBezTo>
                    <a:pt x="42583" y="16771"/>
                    <a:pt x="42527" y="16627"/>
                    <a:pt x="42472" y="16483"/>
                  </a:cubicBezTo>
                  <a:lnTo>
                    <a:pt x="42472" y="16483"/>
                  </a:lnTo>
                  <a:cubicBezTo>
                    <a:pt x="42495" y="16504"/>
                    <a:pt x="42522" y="16533"/>
                    <a:pt x="42549" y="16547"/>
                  </a:cubicBezTo>
                  <a:cubicBezTo>
                    <a:pt x="42529" y="16479"/>
                    <a:pt x="42489" y="16411"/>
                    <a:pt x="42463" y="16344"/>
                  </a:cubicBezTo>
                  <a:cubicBezTo>
                    <a:pt x="42434" y="16274"/>
                    <a:pt x="42407" y="16202"/>
                    <a:pt x="42380" y="16130"/>
                  </a:cubicBezTo>
                  <a:lnTo>
                    <a:pt x="42380" y="16130"/>
                  </a:lnTo>
                  <a:cubicBezTo>
                    <a:pt x="42402" y="16150"/>
                    <a:pt x="42423" y="16166"/>
                    <a:pt x="42445" y="16186"/>
                  </a:cubicBezTo>
                  <a:cubicBezTo>
                    <a:pt x="42445" y="16153"/>
                    <a:pt x="42410" y="16093"/>
                    <a:pt x="42400" y="16064"/>
                  </a:cubicBezTo>
                  <a:cubicBezTo>
                    <a:pt x="42386" y="16024"/>
                    <a:pt x="42367" y="15984"/>
                    <a:pt x="42356" y="15943"/>
                  </a:cubicBezTo>
                  <a:cubicBezTo>
                    <a:pt x="42323" y="15852"/>
                    <a:pt x="42298" y="15759"/>
                    <a:pt x="42274" y="15665"/>
                  </a:cubicBezTo>
                  <a:cubicBezTo>
                    <a:pt x="42248" y="15751"/>
                    <a:pt x="42215" y="15829"/>
                    <a:pt x="42185" y="15915"/>
                  </a:cubicBezTo>
                  <a:cubicBezTo>
                    <a:pt x="42158" y="15989"/>
                    <a:pt x="42113" y="16109"/>
                    <a:pt x="42063" y="16153"/>
                  </a:cubicBezTo>
                  <a:cubicBezTo>
                    <a:pt x="42106" y="16116"/>
                    <a:pt x="42151" y="16077"/>
                    <a:pt x="42199" y="16060"/>
                  </a:cubicBezTo>
                  <a:lnTo>
                    <a:pt x="42199" y="16060"/>
                  </a:lnTo>
                  <a:cubicBezTo>
                    <a:pt x="42131" y="16189"/>
                    <a:pt x="41983" y="16493"/>
                    <a:pt x="41983" y="16493"/>
                  </a:cubicBezTo>
                  <a:cubicBezTo>
                    <a:pt x="41983" y="16493"/>
                    <a:pt x="42059" y="16443"/>
                    <a:pt x="42095" y="16378"/>
                  </a:cubicBezTo>
                  <a:lnTo>
                    <a:pt x="42095" y="16378"/>
                  </a:lnTo>
                  <a:cubicBezTo>
                    <a:pt x="42066" y="16517"/>
                    <a:pt x="42023" y="16583"/>
                    <a:pt x="41976" y="16711"/>
                  </a:cubicBezTo>
                  <a:cubicBezTo>
                    <a:pt x="41966" y="16737"/>
                    <a:pt x="41954" y="16768"/>
                    <a:pt x="41941" y="16801"/>
                  </a:cubicBezTo>
                  <a:cubicBezTo>
                    <a:pt x="41864" y="16566"/>
                    <a:pt x="41805" y="16337"/>
                    <a:pt x="41800" y="16310"/>
                  </a:cubicBezTo>
                  <a:lnTo>
                    <a:pt x="41800" y="16310"/>
                  </a:lnTo>
                  <a:cubicBezTo>
                    <a:pt x="41814" y="16328"/>
                    <a:pt x="41880" y="16417"/>
                    <a:pt x="41966" y="16469"/>
                  </a:cubicBezTo>
                  <a:cubicBezTo>
                    <a:pt x="41854" y="16228"/>
                    <a:pt x="41672" y="15762"/>
                    <a:pt x="41672" y="15762"/>
                  </a:cubicBezTo>
                  <a:lnTo>
                    <a:pt x="41672" y="15762"/>
                  </a:lnTo>
                  <a:cubicBezTo>
                    <a:pt x="41672" y="15762"/>
                    <a:pt x="41772" y="15841"/>
                    <a:pt x="41822" y="15874"/>
                  </a:cubicBezTo>
                  <a:cubicBezTo>
                    <a:pt x="41790" y="15791"/>
                    <a:pt x="41597" y="15283"/>
                    <a:pt x="41564" y="15199"/>
                  </a:cubicBezTo>
                  <a:cubicBezTo>
                    <a:pt x="41500" y="15425"/>
                    <a:pt x="41441" y="15665"/>
                    <a:pt x="41307" y="15844"/>
                  </a:cubicBezTo>
                  <a:cubicBezTo>
                    <a:pt x="41308" y="15844"/>
                    <a:pt x="41309" y="15844"/>
                    <a:pt x="41311" y="15844"/>
                  </a:cubicBezTo>
                  <a:cubicBezTo>
                    <a:pt x="41352" y="15844"/>
                    <a:pt x="41420" y="15741"/>
                    <a:pt x="41455" y="15714"/>
                  </a:cubicBezTo>
                  <a:lnTo>
                    <a:pt x="41455" y="15714"/>
                  </a:lnTo>
                  <a:cubicBezTo>
                    <a:pt x="41434" y="15731"/>
                    <a:pt x="41414" y="15848"/>
                    <a:pt x="41405" y="15878"/>
                  </a:cubicBezTo>
                  <a:cubicBezTo>
                    <a:pt x="41385" y="15943"/>
                    <a:pt x="41370" y="16010"/>
                    <a:pt x="41347" y="16072"/>
                  </a:cubicBezTo>
                  <a:cubicBezTo>
                    <a:pt x="41305" y="16179"/>
                    <a:pt x="41276" y="16295"/>
                    <a:pt x="41233" y="16404"/>
                  </a:cubicBezTo>
                  <a:cubicBezTo>
                    <a:pt x="41281" y="16344"/>
                    <a:pt x="41321" y="16282"/>
                    <a:pt x="41361" y="16215"/>
                  </a:cubicBezTo>
                  <a:lnTo>
                    <a:pt x="41361" y="16215"/>
                  </a:lnTo>
                  <a:cubicBezTo>
                    <a:pt x="41309" y="16331"/>
                    <a:pt x="41262" y="16451"/>
                    <a:pt x="41221" y="16575"/>
                  </a:cubicBezTo>
                  <a:cubicBezTo>
                    <a:pt x="41142" y="16394"/>
                    <a:pt x="41070" y="16209"/>
                    <a:pt x="41013" y="16020"/>
                  </a:cubicBezTo>
                  <a:lnTo>
                    <a:pt x="41013" y="16020"/>
                  </a:lnTo>
                  <a:cubicBezTo>
                    <a:pt x="41059" y="16042"/>
                    <a:pt x="41103" y="16066"/>
                    <a:pt x="41146" y="16089"/>
                  </a:cubicBezTo>
                  <a:lnTo>
                    <a:pt x="40816" y="15311"/>
                  </a:lnTo>
                  <a:lnTo>
                    <a:pt x="40816" y="15311"/>
                  </a:lnTo>
                  <a:cubicBezTo>
                    <a:pt x="40852" y="15329"/>
                    <a:pt x="40891" y="15349"/>
                    <a:pt x="40930" y="15369"/>
                  </a:cubicBezTo>
                  <a:cubicBezTo>
                    <a:pt x="40848" y="15186"/>
                    <a:pt x="40766" y="15004"/>
                    <a:pt x="40686" y="14818"/>
                  </a:cubicBezTo>
                  <a:cubicBezTo>
                    <a:pt x="40604" y="15031"/>
                    <a:pt x="40482" y="15355"/>
                    <a:pt x="40402" y="15569"/>
                  </a:cubicBezTo>
                  <a:cubicBezTo>
                    <a:pt x="40495" y="15497"/>
                    <a:pt x="40573" y="15404"/>
                    <a:pt x="40636" y="15299"/>
                  </a:cubicBezTo>
                  <a:lnTo>
                    <a:pt x="40636" y="15299"/>
                  </a:lnTo>
                  <a:cubicBezTo>
                    <a:pt x="40501" y="15540"/>
                    <a:pt x="40399" y="15808"/>
                    <a:pt x="40336" y="16086"/>
                  </a:cubicBezTo>
                  <a:cubicBezTo>
                    <a:pt x="40389" y="16046"/>
                    <a:pt x="40437" y="15989"/>
                    <a:pt x="40465" y="15921"/>
                  </a:cubicBezTo>
                  <a:lnTo>
                    <a:pt x="40465" y="15921"/>
                  </a:lnTo>
                  <a:cubicBezTo>
                    <a:pt x="40424" y="16056"/>
                    <a:pt x="40378" y="16186"/>
                    <a:pt x="40329" y="16317"/>
                  </a:cubicBezTo>
                  <a:lnTo>
                    <a:pt x="40292" y="16301"/>
                  </a:lnTo>
                  <a:cubicBezTo>
                    <a:pt x="40246" y="16172"/>
                    <a:pt x="40213" y="16037"/>
                    <a:pt x="40191" y="15901"/>
                  </a:cubicBezTo>
                  <a:lnTo>
                    <a:pt x="40191" y="15901"/>
                  </a:lnTo>
                  <a:cubicBezTo>
                    <a:pt x="40236" y="15928"/>
                    <a:pt x="40282" y="15953"/>
                    <a:pt x="40328" y="15980"/>
                  </a:cubicBezTo>
                  <a:cubicBezTo>
                    <a:pt x="40227" y="15786"/>
                    <a:pt x="40094" y="15626"/>
                    <a:pt x="40002" y="15425"/>
                  </a:cubicBezTo>
                  <a:lnTo>
                    <a:pt x="40002" y="15425"/>
                  </a:lnTo>
                  <a:cubicBezTo>
                    <a:pt x="40105" y="15514"/>
                    <a:pt x="40207" y="15604"/>
                    <a:pt x="40310" y="15693"/>
                  </a:cubicBezTo>
                  <a:cubicBezTo>
                    <a:pt x="40217" y="15501"/>
                    <a:pt x="40128" y="15312"/>
                    <a:pt x="40037" y="15120"/>
                  </a:cubicBezTo>
                  <a:lnTo>
                    <a:pt x="40037" y="15120"/>
                  </a:lnTo>
                  <a:cubicBezTo>
                    <a:pt x="40065" y="15141"/>
                    <a:pt x="40098" y="15170"/>
                    <a:pt x="40130" y="15184"/>
                  </a:cubicBezTo>
                  <a:cubicBezTo>
                    <a:pt x="40105" y="15114"/>
                    <a:pt x="40058" y="15047"/>
                    <a:pt x="40024" y="14978"/>
                  </a:cubicBezTo>
                  <a:cubicBezTo>
                    <a:pt x="39988" y="14909"/>
                    <a:pt x="39956" y="14838"/>
                    <a:pt x="39922" y="14766"/>
                  </a:cubicBezTo>
                  <a:lnTo>
                    <a:pt x="39922" y="14766"/>
                  </a:lnTo>
                  <a:cubicBezTo>
                    <a:pt x="39948" y="14785"/>
                    <a:pt x="39974" y="14803"/>
                    <a:pt x="40001" y="14823"/>
                  </a:cubicBezTo>
                  <a:cubicBezTo>
                    <a:pt x="40001" y="14790"/>
                    <a:pt x="39959" y="14730"/>
                    <a:pt x="39948" y="14701"/>
                  </a:cubicBezTo>
                  <a:cubicBezTo>
                    <a:pt x="39928" y="14660"/>
                    <a:pt x="39909" y="14620"/>
                    <a:pt x="39892" y="14580"/>
                  </a:cubicBezTo>
                  <a:cubicBezTo>
                    <a:pt x="39856" y="14489"/>
                    <a:pt x="39826" y="14395"/>
                    <a:pt x="39794" y="14302"/>
                  </a:cubicBezTo>
                  <a:cubicBezTo>
                    <a:pt x="39761" y="14388"/>
                    <a:pt x="39723" y="14466"/>
                    <a:pt x="39686" y="14551"/>
                  </a:cubicBezTo>
                  <a:cubicBezTo>
                    <a:pt x="39654" y="14626"/>
                    <a:pt x="39600" y="14746"/>
                    <a:pt x="39536" y="14790"/>
                  </a:cubicBezTo>
                  <a:cubicBezTo>
                    <a:pt x="39589" y="14753"/>
                    <a:pt x="39644" y="14713"/>
                    <a:pt x="39704" y="14697"/>
                  </a:cubicBezTo>
                  <a:lnTo>
                    <a:pt x="39704" y="14697"/>
                  </a:lnTo>
                  <a:cubicBezTo>
                    <a:pt x="39620" y="14825"/>
                    <a:pt x="39439" y="15129"/>
                    <a:pt x="39439" y="15129"/>
                  </a:cubicBezTo>
                  <a:cubicBezTo>
                    <a:pt x="39439" y="15129"/>
                    <a:pt x="39532" y="15078"/>
                    <a:pt x="39575" y="15014"/>
                  </a:cubicBezTo>
                  <a:lnTo>
                    <a:pt x="39575" y="15014"/>
                  </a:lnTo>
                  <a:cubicBezTo>
                    <a:pt x="39541" y="15153"/>
                    <a:pt x="39489" y="15220"/>
                    <a:pt x="39429" y="15346"/>
                  </a:cubicBezTo>
                  <a:cubicBezTo>
                    <a:pt x="39411" y="15389"/>
                    <a:pt x="39389" y="15442"/>
                    <a:pt x="39364" y="15490"/>
                  </a:cubicBezTo>
                  <a:lnTo>
                    <a:pt x="39364" y="15490"/>
                  </a:lnTo>
                  <a:cubicBezTo>
                    <a:pt x="39360" y="15486"/>
                    <a:pt x="39355" y="15482"/>
                    <a:pt x="39351" y="15478"/>
                  </a:cubicBezTo>
                  <a:lnTo>
                    <a:pt x="39351" y="15478"/>
                  </a:lnTo>
                  <a:cubicBezTo>
                    <a:pt x="39354" y="15485"/>
                    <a:pt x="39357" y="15492"/>
                    <a:pt x="39360" y="15498"/>
                  </a:cubicBezTo>
                  <a:cubicBezTo>
                    <a:pt x="39362" y="15496"/>
                    <a:pt x="39363" y="15493"/>
                    <a:pt x="39364" y="15490"/>
                  </a:cubicBezTo>
                  <a:lnTo>
                    <a:pt x="39364" y="15490"/>
                  </a:lnTo>
                  <a:cubicBezTo>
                    <a:pt x="39402" y="15524"/>
                    <a:pt x="39441" y="15558"/>
                    <a:pt x="39479" y="15592"/>
                  </a:cubicBezTo>
                  <a:cubicBezTo>
                    <a:pt x="39469" y="15610"/>
                    <a:pt x="39458" y="15628"/>
                    <a:pt x="39445" y="15642"/>
                  </a:cubicBezTo>
                  <a:lnTo>
                    <a:pt x="39445" y="15642"/>
                  </a:lnTo>
                  <a:cubicBezTo>
                    <a:pt x="39460" y="15627"/>
                    <a:pt x="39477" y="15614"/>
                    <a:pt x="39491" y="15603"/>
                  </a:cubicBezTo>
                  <a:cubicBezTo>
                    <a:pt x="39499" y="15610"/>
                    <a:pt x="39508" y="15616"/>
                    <a:pt x="39515" y="15624"/>
                  </a:cubicBezTo>
                  <a:cubicBezTo>
                    <a:pt x="39492" y="15663"/>
                    <a:pt x="39468" y="15705"/>
                    <a:pt x="39443" y="15746"/>
                  </a:cubicBezTo>
                  <a:cubicBezTo>
                    <a:pt x="39367" y="15622"/>
                    <a:pt x="39286" y="15503"/>
                    <a:pt x="39221" y="15365"/>
                  </a:cubicBezTo>
                  <a:lnTo>
                    <a:pt x="39221" y="15365"/>
                  </a:lnTo>
                  <a:cubicBezTo>
                    <a:pt x="39265" y="15403"/>
                    <a:pt x="39308" y="15441"/>
                    <a:pt x="39351" y="15478"/>
                  </a:cubicBezTo>
                  <a:lnTo>
                    <a:pt x="39351" y="15478"/>
                  </a:lnTo>
                  <a:cubicBezTo>
                    <a:pt x="39275" y="15320"/>
                    <a:pt x="39196" y="15158"/>
                    <a:pt x="39121" y="15000"/>
                  </a:cubicBezTo>
                  <a:lnTo>
                    <a:pt x="39121" y="15000"/>
                  </a:lnTo>
                  <a:cubicBezTo>
                    <a:pt x="39152" y="15021"/>
                    <a:pt x="39182" y="15050"/>
                    <a:pt x="39214" y="15063"/>
                  </a:cubicBezTo>
                  <a:cubicBezTo>
                    <a:pt x="39190" y="14992"/>
                    <a:pt x="39142" y="14927"/>
                    <a:pt x="39109" y="14859"/>
                  </a:cubicBezTo>
                  <a:cubicBezTo>
                    <a:pt x="39074" y="14789"/>
                    <a:pt x="39041" y="14717"/>
                    <a:pt x="39006" y="14646"/>
                  </a:cubicBezTo>
                  <a:lnTo>
                    <a:pt x="39006" y="14646"/>
                  </a:lnTo>
                  <a:cubicBezTo>
                    <a:pt x="39033" y="14666"/>
                    <a:pt x="39059" y="14683"/>
                    <a:pt x="39085" y="14701"/>
                  </a:cubicBezTo>
                  <a:cubicBezTo>
                    <a:pt x="39085" y="14669"/>
                    <a:pt x="39042" y="14608"/>
                    <a:pt x="39031" y="14580"/>
                  </a:cubicBezTo>
                  <a:cubicBezTo>
                    <a:pt x="39012" y="14540"/>
                    <a:pt x="38992" y="14498"/>
                    <a:pt x="38975" y="14458"/>
                  </a:cubicBezTo>
                  <a:cubicBezTo>
                    <a:pt x="38939" y="14368"/>
                    <a:pt x="38909" y="14274"/>
                    <a:pt x="38877" y="14180"/>
                  </a:cubicBezTo>
                  <a:cubicBezTo>
                    <a:pt x="38844" y="14266"/>
                    <a:pt x="38806" y="14345"/>
                    <a:pt x="38770" y="14431"/>
                  </a:cubicBezTo>
                  <a:cubicBezTo>
                    <a:pt x="38737" y="14503"/>
                    <a:pt x="38685" y="14621"/>
                    <a:pt x="38621" y="14667"/>
                  </a:cubicBezTo>
                  <a:lnTo>
                    <a:pt x="38621" y="14667"/>
                  </a:lnTo>
                  <a:cubicBezTo>
                    <a:pt x="38674" y="14630"/>
                    <a:pt x="38727" y="14591"/>
                    <a:pt x="38787" y="14577"/>
                  </a:cubicBezTo>
                  <a:lnTo>
                    <a:pt x="38787" y="14577"/>
                  </a:lnTo>
                  <a:cubicBezTo>
                    <a:pt x="38702" y="14704"/>
                    <a:pt x="38522" y="15007"/>
                    <a:pt x="38522" y="15007"/>
                  </a:cubicBezTo>
                  <a:cubicBezTo>
                    <a:pt x="38522" y="15007"/>
                    <a:pt x="38615" y="14959"/>
                    <a:pt x="38659" y="14892"/>
                  </a:cubicBezTo>
                  <a:lnTo>
                    <a:pt x="38659" y="14892"/>
                  </a:lnTo>
                  <a:cubicBezTo>
                    <a:pt x="38623" y="15033"/>
                    <a:pt x="38572" y="15098"/>
                    <a:pt x="38515" y="15226"/>
                  </a:cubicBezTo>
                  <a:cubicBezTo>
                    <a:pt x="38493" y="15272"/>
                    <a:pt x="38466" y="15334"/>
                    <a:pt x="38437" y="15389"/>
                  </a:cubicBezTo>
                  <a:cubicBezTo>
                    <a:pt x="38335" y="15149"/>
                    <a:pt x="38224" y="14866"/>
                    <a:pt x="38224" y="14866"/>
                  </a:cubicBezTo>
                  <a:lnTo>
                    <a:pt x="38224" y="14866"/>
                  </a:lnTo>
                  <a:cubicBezTo>
                    <a:pt x="38224" y="14866"/>
                    <a:pt x="38324" y="14945"/>
                    <a:pt x="38374" y="14977"/>
                  </a:cubicBezTo>
                  <a:cubicBezTo>
                    <a:pt x="38340" y="14895"/>
                    <a:pt x="38149" y="14388"/>
                    <a:pt x="38116" y="14303"/>
                  </a:cubicBezTo>
                  <a:cubicBezTo>
                    <a:pt x="38052" y="14530"/>
                    <a:pt x="37993" y="14769"/>
                    <a:pt x="37858" y="14947"/>
                  </a:cubicBezTo>
                  <a:cubicBezTo>
                    <a:pt x="37860" y="14947"/>
                    <a:pt x="37861" y="14947"/>
                    <a:pt x="37863" y="14947"/>
                  </a:cubicBezTo>
                  <a:cubicBezTo>
                    <a:pt x="37905" y="14947"/>
                    <a:pt x="37971" y="14841"/>
                    <a:pt x="38007" y="14816"/>
                  </a:cubicBezTo>
                  <a:lnTo>
                    <a:pt x="38007" y="14816"/>
                  </a:lnTo>
                  <a:cubicBezTo>
                    <a:pt x="37986" y="14833"/>
                    <a:pt x="37966" y="14952"/>
                    <a:pt x="37957" y="14981"/>
                  </a:cubicBezTo>
                  <a:cubicBezTo>
                    <a:pt x="37937" y="15045"/>
                    <a:pt x="37921" y="15113"/>
                    <a:pt x="37898" y="15174"/>
                  </a:cubicBezTo>
                  <a:cubicBezTo>
                    <a:pt x="37877" y="15227"/>
                    <a:pt x="37860" y="15283"/>
                    <a:pt x="37842" y="15339"/>
                  </a:cubicBezTo>
                  <a:lnTo>
                    <a:pt x="37751" y="15305"/>
                  </a:lnTo>
                  <a:cubicBezTo>
                    <a:pt x="37678" y="15190"/>
                    <a:pt x="37602" y="15077"/>
                    <a:pt x="37543" y="14949"/>
                  </a:cubicBezTo>
                  <a:lnTo>
                    <a:pt x="37543" y="14949"/>
                  </a:lnTo>
                  <a:cubicBezTo>
                    <a:pt x="37647" y="15041"/>
                    <a:pt x="37749" y="15129"/>
                    <a:pt x="37851" y="15219"/>
                  </a:cubicBezTo>
                  <a:cubicBezTo>
                    <a:pt x="37759" y="15027"/>
                    <a:pt x="37670" y="14839"/>
                    <a:pt x="37577" y="14647"/>
                  </a:cubicBezTo>
                  <a:lnTo>
                    <a:pt x="37577" y="14647"/>
                  </a:lnTo>
                  <a:cubicBezTo>
                    <a:pt x="37607" y="14669"/>
                    <a:pt x="37640" y="14697"/>
                    <a:pt x="37670" y="14712"/>
                  </a:cubicBezTo>
                  <a:cubicBezTo>
                    <a:pt x="37647" y="14640"/>
                    <a:pt x="37599" y="14574"/>
                    <a:pt x="37566" y="14505"/>
                  </a:cubicBezTo>
                  <a:cubicBezTo>
                    <a:pt x="37530" y="14436"/>
                    <a:pt x="37497" y="14365"/>
                    <a:pt x="37464" y="14293"/>
                  </a:cubicBezTo>
                  <a:lnTo>
                    <a:pt x="37464" y="14293"/>
                  </a:lnTo>
                  <a:cubicBezTo>
                    <a:pt x="37490" y="14312"/>
                    <a:pt x="37516" y="14330"/>
                    <a:pt x="37543" y="14350"/>
                  </a:cubicBezTo>
                  <a:cubicBezTo>
                    <a:pt x="37543" y="14317"/>
                    <a:pt x="37501" y="14257"/>
                    <a:pt x="37490" y="14229"/>
                  </a:cubicBezTo>
                  <a:cubicBezTo>
                    <a:pt x="37470" y="14187"/>
                    <a:pt x="37451" y="14145"/>
                    <a:pt x="37434" y="14104"/>
                  </a:cubicBezTo>
                  <a:cubicBezTo>
                    <a:pt x="37398" y="14015"/>
                    <a:pt x="37365" y="13922"/>
                    <a:pt x="37336" y="13827"/>
                  </a:cubicBezTo>
                  <a:cubicBezTo>
                    <a:pt x="37303" y="13913"/>
                    <a:pt x="37263" y="13993"/>
                    <a:pt x="37228" y="14078"/>
                  </a:cubicBezTo>
                  <a:cubicBezTo>
                    <a:pt x="37193" y="14151"/>
                    <a:pt x="37142" y="14272"/>
                    <a:pt x="37078" y="14316"/>
                  </a:cubicBezTo>
                  <a:cubicBezTo>
                    <a:pt x="37131" y="14280"/>
                    <a:pt x="37186" y="14239"/>
                    <a:pt x="37246" y="14224"/>
                  </a:cubicBezTo>
                  <a:lnTo>
                    <a:pt x="37246" y="14224"/>
                  </a:lnTo>
                  <a:cubicBezTo>
                    <a:pt x="37160" y="14352"/>
                    <a:pt x="36981" y="14654"/>
                    <a:pt x="36981" y="14654"/>
                  </a:cubicBezTo>
                  <a:cubicBezTo>
                    <a:pt x="36981" y="14654"/>
                    <a:pt x="37074" y="14605"/>
                    <a:pt x="37119" y="14541"/>
                  </a:cubicBezTo>
                  <a:lnTo>
                    <a:pt x="37119" y="14541"/>
                  </a:lnTo>
                  <a:cubicBezTo>
                    <a:pt x="37084" y="14680"/>
                    <a:pt x="37031" y="14746"/>
                    <a:pt x="36974" y="14873"/>
                  </a:cubicBezTo>
                  <a:cubicBezTo>
                    <a:pt x="36955" y="14911"/>
                    <a:pt x="36938" y="14959"/>
                    <a:pt x="36914" y="15005"/>
                  </a:cubicBezTo>
                  <a:cubicBezTo>
                    <a:pt x="36892" y="14998"/>
                    <a:pt x="36874" y="14990"/>
                    <a:pt x="36852" y="14984"/>
                  </a:cubicBezTo>
                  <a:cubicBezTo>
                    <a:pt x="36795" y="14842"/>
                    <a:pt x="36732" y="14709"/>
                    <a:pt x="36687" y="14554"/>
                  </a:cubicBezTo>
                  <a:lnTo>
                    <a:pt x="36687" y="14554"/>
                  </a:lnTo>
                  <a:cubicBezTo>
                    <a:pt x="36753" y="14644"/>
                    <a:pt x="36820" y="14733"/>
                    <a:pt x="36888" y="14823"/>
                  </a:cubicBezTo>
                  <a:cubicBezTo>
                    <a:pt x="36826" y="14631"/>
                    <a:pt x="36767" y="14441"/>
                    <a:pt x="36709" y="14250"/>
                  </a:cubicBezTo>
                  <a:lnTo>
                    <a:pt x="36709" y="14250"/>
                  </a:lnTo>
                  <a:cubicBezTo>
                    <a:pt x="36730" y="14272"/>
                    <a:pt x="36749" y="14300"/>
                    <a:pt x="36770" y="14315"/>
                  </a:cubicBezTo>
                  <a:cubicBezTo>
                    <a:pt x="36755" y="14244"/>
                    <a:pt x="36723" y="14175"/>
                    <a:pt x="36703" y="14108"/>
                  </a:cubicBezTo>
                  <a:cubicBezTo>
                    <a:pt x="36680" y="14038"/>
                    <a:pt x="36656" y="13966"/>
                    <a:pt x="36637" y="13895"/>
                  </a:cubicBezTo>
                  <a:lnTo>
                    <a:pt x="36637" y="13895"/>
                  </a:lnTo>
                  <a:cubicBezTo>
                    <a:pt x="36654" y="13915"/>
                    <a:pt x="36670" y="13932"/>
                    <a:pt x="36687" y="13952"/>
                  </a:cubicBezTo>
                  <a:cubicBezTo>
                    <a:pt x="36687" y="13920"/>
                    <a:pt x="36660" y="13859"/>
                    <a:pt x="36651" y="13830"/>
                  </a:cubicBezTo>
                  <a:cubicBezTo>
                    <a:pt x="36638" y="13789"/>
                    <a:pt x="36626" y="13750"/>
                    <a:pt x="36616" y="13708"/>
                  </a:cubicBezTo>
                  <a:cubicBezTo>
                    <a:pt x="36591" y="13619"/>
                    <a:pt x="36570" y="13523"/>
                    <a:pt x="36551" y="13430"/>
                  </a:cubicBezTo>
                  <a:cubicBezTo>
                    <a:pt x="36530" y="13516"/>
                    <a:pt x="36502" y="13595"/>
                    <a:pt x="36479" y="13680"/>
                  </a:cubicBezTo>
                  <a:cubicBezTo>
                    <a:pt x="36458" y="13756"/>
                    <a:pt x="36422" y="13873"/>
                    <a:pt x="36380" y="13920"/>
                  </a:cubicBezTo>
                  <a:cubicBezTo>
                    <a:pt x="36416" y="13882"/>
                    <a:pt x="36452" y="13843"/>
                    <a:pt x="36489" y="13827"/>
                  </a:cubicBezTo>
                  <a:lnTo>
                    <a:pt x="36489" y="13827"/>
                  </a:lnTo>
                  <a:cubicBezTo>
                    <a:pt x="36434" y="13953"/>
                    <a:pt x="36316" y="14259"/>
                    <a:pt x="36316" y="14259"/>
                  </a:cubicBezTo>
                  <a:cubicBezTo>
                    <a:pt x="36316" y="14259"/>
                    <a:pt x="36379" y="14208"/>
                    <a:pt x="36408" y="14144"/>
                  </a:cubicBezTo>
                  <a:lnTo>
                    <a:pt x="36408" y="14144"/>
                  </a:lnTo>
                  <a:cubicBezTo>
                    <a:pt x="36386" y="14282"/>
                    <a:pt x="36350" y="14350"/>
                    <a:pt x="36312" y="14475"/>
                  </a:cubicBezTo>
                  <a:cubicBezTo>
                    <a:pt x="36305" y="14504"/>
                    <a:pt x="36294" y="14538"/>
                    <a:pt x="36286" y="14570"/>
                  </a:cubicBezTo>
                  <a:cubicBezTo>
                    <a:pt x="36187" y="14339"/>
                    <a:pt x="36087" y="14081"/>
                    <a:pt x="36087" y="14081"/>
                  </a:cubicBezTo>
                  <a:lnTo>
                    <a:pt x="36087" y="14081"/>
                  </a:lnTo>
                  <a:cubicBezTo>
                    <a:pt x="36087" y="14081"/>
                    <a:pt x="36187" y="14160"/>
                    <a:pt x="36237" y="14193"/>
                  </a:cubicBezTo>
                  <a:cubicBezTo>
                    <a:pt x="36203" y="14110"/>
                    <a:pt x="36011" y="13602"/>
                    <a:pt x="35979" y="13519"/>
                  </a:cubicBezTo>
                  <a:cubicBezTo>
                    <a:pt x="35922" y="13721"/>
                    <a:pt x="35866" y="13930"/>
                    <a:pt x="35757" y="14101"/>
                  </a:cubicBezTo>
                  <a:cubicBezTo>
                    <a:pt x="35684" y="13945"/>
                    <a:pt x="35608" y="13789"/>
                    <a:pt x="35535" y="13634"/>
                  </a:cubicBezTo>
                  <a:lnTo>
                    <a:pt x="35535" y="13634"/>
                  </a:lnTo>
                  <a:cubicBezTo>
                    <a:pt x="35564" y="13655"/>
                    <a:pt x="35595" y="13684"/>
                    <a:pt x="35628" y="13698"/>
                  </a:cubicBezTo>
                  <a:cubicBezTo>
                    <a:pt x="35602" y="13627"/>
                    <a:pt x="35556" y="13559"/>
                    <a:pt x="35522" y="13492"/>
                  </a:cubicBezTo>
                  <a:cubicBezTo>
                    <a:pt x="35486" y="13422"/>
                    <a:pt x="35455" y="13350"/>
                    <a:pt x="35420" y="13278"/>
                  </a:cubicBezTo>
                  <a:lnTo>
                    <a:pt x="35420" y="13278"/>
                  </a:lnTo>
                  <a:cubicBezTo>
                    <a:pt x="35445" y="13298"/>
                    <a:pt x="35472" y="13316"/>
                    <a:pt x="35499" y="13336"/>
                  </a:cubicBezTo>
                  <a:cubicBezTo>
                    <a:pt x="35499" y="13301"/>
                    <a:pt x="35457" y="13242"/>
                    <a:pt x="35445" y="13214"/>
                  </a:cubicBezTo>
                  <a:cubicBezTo>
                    <a:pt x="35426" y="13172"/>
                    <a:pt x="35407" y="13132"/>
                    <a:pt x="35390" y="13091"/>
                  </a:cubicBezTo>
                  <a:cubicBezTo>
                    <a:pt x="35354" y="13000"/>
                    <a:pt x="35323" y="12907"/>
                    <a:pt x="35293" y="12812"/>
                  </a:cubicBezTo>
                  <a:cubicBezTo>
                    <a:pt x="35258" y="12898"/>
                    <a:pt x="35221" y="12979"/>
                    <a:pt x="35184" y="13063"/>
                  </a:cubicBezTo>
                  <a:cubicBezTo>
                    <a:pt x="35151" y="13136"/>
                    <a:pt x="35098" y="13257"/>
                    <a:pt x="35035" y="13301"/>
                  </a:cubicBezTo>
                  <a:cubicBezTo>
                    <a:pt x="35086" y="13265"/>
                    <a:pt x="35142" y="13225"/>
                    <a:pt x="35201" y="13211"/>
                  </a:cubicBezTo>
                  <a:lnTo>
                    <a:pt x="35201" y="13211"/>
                  </a:lnTo>
                  <a:cubicBezTo>
                    <a:pt x="35151" y="13285"/>
                    <a:pt x="35069" y="13419"/>
                    <a:pt x="35010" y="13519"/>
                  </a:cubicBezTo>
                  <a:cubicBezTo>
                    <a:pt x="34982" y="13447"/>
                    <a:pt x="34953" y="13373"/>
                    <a:pt x="34924" y="13300"/>
                  </a:cubicBezTo>
                  <a:lnTo>
                    <a:pt x="34924" y="13300"/>
                  </a:lnTo>
                  <a:cubicBezTo>
                    <a:pt x="34947" y="13321"/>
                    <a:pt x="34974" y="13350"/>
                    <a:pt x="35003" y="13364"/>
                  </a:cubicBezTo>
                  <a:cubicBezTo>
                    <a:pt x="34982" y="13294"/>
                    <a:pt x="34943" y="13228"/>
                    <a:pt x="34917" y="13161"/>
                  </a:cubicBezTo>
                  <a:cubicBezTo>
                    <a:pt x="34886" y="13091"/>
                    <a:pt x="34860" y="13019"/>
                    <a:pt x="34833" y="12947"/>
                  </a:cubicBezTo>
                  <a:lnTo>
                    <a:pt x="34833" y="12947"/>
                  </a:lnTo>
                  <a:cubicBezTo>
                    <a:pt x="34854" y="12967"/>
                    <a:pt x="34876" y="12983"/>
                    <a:pt x="34897" y="13003"/>
                  </a:cubicBezTo>
                  <a:cubicBezTo>
                    <a:pt x="34897" y="12970"/>
                    <a:pt x="34861" y="12910"/>
                    <a:pt x="34850" y="12881"/>
                  </a:cubicBezTo>
                  <a:cubicBezTo>
                    <a:pt x="34835" y="12841"/>
                    <a:pt x="34820" y="12800"/>
                    <a:pt x="34805" y="12759"/>
                  </a:cubicBezTo>
                  <a:cubicBezTo>
                    <a:pt x="34775" y="12669"/>
                    <a:pt x="34749" y="12576"/>
                    <a:pt x="34725" y="12481"/>
                  </a:cubicBezTo>
                  <a:cubicBezTo>
                    <a:pt x="34698" y="12567"/>
                    <a:pt x="34666" y="12646"/>
                    <a:pt x="34635" y="12732"/>
                  </a:cubicBezTo>
                  <a:cubicBezTo>
                    <a:pt x="34609" y="12805"/>
                    <a:pt x="34563" y="12926"/>
                    <a:pt x="34513" y="12970"/>
                  </a:cubicBezTo>
                  <a:cubicBezTo>
                    <a:pt x="34556" y="12933"/>
                    <a:pt x="34602" y="12893"/>
                    <a:pt x="34652" y="12877"/>
                  </a:cubicBezTo>
                  <a:lnTo>
                    <a:pt x="34652" y="12877"/>
                  </a:lnTo>
                  <a:cubicBezTo>
                    <a:pt x="34582" y="13006"/>
                    <a:pt x="34433" y="13308"/>
                    <a:pt x="34433" y="13308"/>
                  </a:cubicBezTo>
                  <a:cubicBezTo>
                    <a:pt x="34433" y="13308"/>
                    <a:pt x="34510" y="13258"/>
                    <a:pt x="34546" y="13194"/>
                  </a:cubicBezTo>
                  <a:lnTo>
                    <a:pt x="34546" y="13194"/>
                  </a:lnTo>
                  <a:cubicBezTo>
                    <a:pt x="34517" y="13334"/>
                    <a:pt x="34474" y="13400"/>
                    <a:pt x="34426" y="13528"/>
                  </a:cubicBezTo>
                  <a:cubicBezTo>
                    <a:pt x="34416" y="13556"/>
                    <a:pt x="34404" y="13592"/>
                    <a:pt x="34390" y="13627"/>
                  </a:cubicBezTo>
                  <a:cubicBezTo>
                    <a:pt x="34322" y="13488"/>
                    <a:pt x="34245" y="13357"/>
                    <a:pt x="34188" y="13205"/>
                  </a:cubicBezTo>
                  <a:lnTo>
                    <a:pt x="34188" y="13205"/>
                  </a:lnTo>
                  <a:cubicBezTo>
                    <a:pt x="34272" y="13294"/>
                    <a:pt x="34355" y="13384"/>
                    <a:pt x="34438" y="13473"/>
                  </a:cubicBezTo>
                  <a:cubicBezTo>
                    <a:pt x="34362" y="13283"/>
                    <a:pt x="34288" y="13092"/>
                    <a:pt x="34215" y="12900"/>
                  </a:cubicBezTo>
                  <a:lnTo>
                    <a:pt x="34215" y="12900"/>
                  </a:lnTo>
                  <a:cubicBezTo>
                    <a:pt x="34238" y="12921"/>
                    <a:pt x="34265" y="12950"/>
                    <a:pt x="34291" y="12964"/>
                  </a:cubicBezTo>
                  <a:cubicBezTo>
                    <a:pt x="34272" y="12896"/>
                    <a:pt x="34233" y="12827"/>
                    <a:pt x="34208" y="12759"/>
                  </a:cubicBezTo>
                  <a:cubicBezTo>
                    <a:pt x="34176" y="12689"/>
                    <a:pt x="34150" y="12618"/>
                    <a:pt x="34123" y="12546"/>
                  </a:cubicBezTo>
                  <a:lnTo>
                    <a:pt x="34123" y="12546"/>
                  </a:lnTo>
                  <a:cubicBezTo>
                    <a:pt x="34145" y="12566"/>
                    <a:pt x="34166" y="12583"/>
                    <a:pt x="34188" y="12603"/>
                  </a:cubicBezTo>
                  <a:cubicBezTo>
                    <a:pt x="34188" y="12570"/>
                    <a:pt x="34153" y="12510"/>
                    <a:pt x="34143" y="12481"/>
                  </a:cubicBezTo>
                  <a:cubicBezTo>
                    <a:pt x="34129" y="12440"/>
                    <a:pt x="34112" y="12401"/>
                    <a:pt x="34097" y="12360"/>
                  </a:cubicBezTo>
                  <a:cubicBezTo>
                    <a:pt x="34066" y="12269"/>
                    <a:pt x="34043" y="12175"/>
                    <a:pt x="34017" y="12082"/>
                  </a:cubicBezTo>
                  <a:cubicBezTo>
                    <a:pt x="33990" y="12168"/>
                    <a:pt x="33958" y="12246"/>
                    <a:pt x="33928" y="12331"/>
                  </a:cubicBezTo>
                  <a:cubicBezTo>
                    <a:pt x="33901" y="12405"/>
                    <a:pt x="33857" y="12526"/>
                    <a:pt x="33806" y="12570"/>
                  </a:cubicBezTo>
                  <a:cubicBezTo>
                    <a:pt x="33849" y="12533"/>
                    <a:pt x="33894" y="12494"/>
                    <a:pt x="33944" y="12477"/>
                  </a:cubicBezTo>
                  <a:lnTo>
                    <a:pt x="33944" y="12477"/>
                  </a:lnTo>
                  <a:cubicBezTo>
                    <a:pt x="33874" y="12605"/>
                    <a:pt x="33725" y="12910"/>
                    <a:pt x="33725" y="12910"/>
                  </a:cubicBezTo>
                  <a:cubicBezTo>
                    <a:pt x="33725" y="12910"/>
                    <a:pt x="33802" y="12860"/>
                    <a:pt x="33838" y="12795"/>
                  </a:cubicBezTo>
                  <a:lnTo>
                    <a:pt x="33838" y="12795"/>
                  </a:lnTo>
                  <a:cubicBezTo>
                    <a:pt x="33809" y="12933"/>
                    <a:pt x="33766" y="13000"/>
                    <a:pt x="33718" y="13126"/>
                  </a:cubicBezTo>
                  <a:cubicBezTo>
                    <a:pt x="33692" y="13199"/>
                    <a:pt x="33657" y="13308"/>
                    <a:pt x="33613" y="13363"/>
                  </a:cubicBezTo>
                  <a:cubicBezTo>
                    <a:pt x="33649" y="13320"/>
                    <a:pt x="33686" y="13280"/>
                    <a:pt x="33725" y="13242"/>
                  </a:cubicBezTo>
                  <a:lnTo>
                    <a:pt x="33725" y="13242"/>
                  </a:lnTo>
                  <a:cubicBezTo>
                    <a:pt x="33686" y="13326"/>
                    <a:pt x="33643" y="13407"/>
                    <a:pt x="33603" y="13493"/>
                  </a:cubicBezTo>
                  <a:cubicBezTo>
                    <a:pt x="33530" y="13271"/>
                    <a:pt x="33477" y="13062"/>
                    <a:pt x="33471" y="13036"/>
                  </a:cubicBezTo>
                  <a:lnTo>
                    <a:pt x="33471" y="13036"/>
                  </a:lnTo>
                  <a:cubicBezTo>
                    <a:pt x="33485" y="13055"/>
                    <a:pt x="33551" y="13144"/>
                    <a:pt x="33637" y="13197"/>
                  </a:cubicBezTo>
                  <a:cubicBezTo>
                    <a:pt x="33527" y="12954"/>
                    <a:pt x="33343" y="12489"/>
                    <a:pt x="33343" y="12489"/>
                  </a:cubicBezTo>
                  <a:lnTo>
                    <a:pt x="33343" y="12489"/>
                  </a:lnTo>
                  <a:cubicBezTo>
                    <a:pt x="33343" y="12489"/>
                    <a:pt x="33445" y="12567"/>
                    <a:pt x="33494" y="12602"/>
                  </a:cubicBezTo>
                  <a:cubicBezTo>
                    <a:pt x="33460" y="12517"/>
                    <a:pt x="33270" y="12010"/>
                    <a:pt x="33236" y="11925"/>
                  </a:cubicBezTo>
                  <a:cubicBezTo>
                    <a:pt x="33171" y="12152"/>
                    <a:pt x="33114" y="12391"/>
                    <a:pt x="32978" y="12569"/>
                  </a:cubicBezTo>
                  <a:cubicBezTo>
                    <a:pt x="32980" y="12569"/>
                    <a:pt x="32981" y="12569"/>
                    <a:pt x="32983" y="12569"/>
                  </a:cubicBezTo>
                  <a:cubicBezTo>
                    <a:pt x="33025" y="12569"/>
                    <a:pt x="33093" y="12465"/>
                    <a:pt x="33127" y="12438"/>
                  </a:cubicBezTo>
                  <a:lnTo>
                    <a:pt x="33127" y="12438"/>
                  </a:lnTo>
                  <a:cubicBezTo>
                    <a:pt x="33106" y="12456"/>
                    <a:pt x="33085" y="12575"/>
                    <a:pt x="33077" y="12605"/>
                  </a:cubicBezTo>
                  <a:cubicBezTo>
                    <a:pt x="33057" y="12669"/>
                    <a:pt x="33041" y="12735"/>
                    <a:pt x="33018" y="12798"/>
                  </a:cubicBezTo>
                  <a:cubicBezTo>
                    <a:pt x="32977" y="12906"/>
                    <a:pt x="32948" y="13022"/>
                    <a:pt x="32905" y="13132"/>
                  </a:cubicBezTo>
                  <a:cubicBezTo>
                    <a:pt x="32951" y="13070"/>
                    <a:pt x="32992" y="13007"/>
                    <a:pt x="33032" y="12941"/>
                  </a:cubicBezTo>
                  <a:lnTo>
                    <a:pt x="33032" y="12941"/>
                  </a:lnTo>
                  <a:cubicBezTo>
                    <a:pt x="32965" y="13086"/>
                    <a:pt x="32911" y="13237"/>
                    <a:pt x="32860" y="13393"/>
                  </a:cubicBezTo>
                  <a:cubicBezTo>
                    <a:pt x="32815" y="13264"/>
                    <a:pt x="32782" y="13128"/>
                    <a:pt x="32760" y="12992"/>
                  </a:cubicBezTo>
                  <a:lnTo>
                    <a:pt x="32760" y="12992"/>
                  </a:lnTo>
                  <a:cubicBezTo>
                    <a:pt x="32805" y="13017"/>
                    <a:pt x="32850" y="13042"/>
                    <a:pt x="32896" y="13069"/>
                  </a:cubicBezTo>
                  <a:cubicBezTo>
                    <a:pt x="32796" y="12876"/>
                    <a:pt x="32663" y="12714"/>
                    <a:pt x="32571" y="12513"/>
                  </a:cubicBezTo>
                  <a:lnTo>
                    <a:pt x="32571" y="12513"/>
                  </a:lnTo>
                  <a:cubicBezTo>
                    <a:pt x="32674" y="12603"/>
                    <a:pt x="32776" y="12692"/>
                    <a:pt x="32879" y="12782"/>
                  </a:cubicBezTo>
                  <a:cubicBezTo>
                    <a:pt x="32786" y="12590"/>
                    <a:pt x="32697" y="12401"/>
                    <a:pt x="32605" y="12209"/>
                  </a:cubicBezTo>
                  <a:lnTo>
                    <a:pt x="32605" y="12209"/>
                  </a:lnTo>
                  <a:cubicBezTo>
                    <a:pt x="32634" y="12231"/>
                    <a:pt x="32667" y="12259"/>
                    <a:pt x="32698" y="12274"/>
                  </a:cubicBezTo>
                  <a:cubicBezTo>
                    <a:pt x="32676" y="12203"/>
                    <a:pt x="32628" y="12136"/>
                    <a:pt x="32595" y="12069"/>
                  </a:cubicBezTo>
                  <a:cubicBezTo>
                    <a:pt x="32559" y="11997"/>
                    <a:pt x="32525" y="11928"/>
                    <a:pt x="32492" y="11857"/>
                  </a:cubicBezTo>
                  <a:lnTo>
                    <a:pt x="32492" y="11857"/>
                  </a:lnTo>
                  <a:cubicBezTo>
                    <a:pt x="32518" y="11874"/>
                    <a:pt x="32545" y="11892"/>
                    <a:pt x="32571" y="11911"/>
                  </a:cubicBezTo>
                  <a:cubicBezTo>
                    <a:pt x="32571" y="11879"/>
                    <a:pt x="32531" y="11818"/>
                    <a:pt x="32518" y="11789"/>
                  </a:cubicBezTo>
                  <a:cubicBezTo>
                    <a:pt x="32498" y="11750"/>
                    <a:pt x="32481" y="11709"/>
                    <a:pt x="32462" y="11667"/>
                  </a:cubicBezTo>
                  <a:cubicBezTo>
                    <a:pt x="32426" y="11578"/>
                    <a:pt x="32395" y="11485"/>
                    <a:pt x="32366" y="11391"/>
                  </a:cubicBezTo>
                  <a:cubicBezTo>
                    <a:pt x="32332" y="11477"/>
                    <a:pt x="32291" y="11556"/>
                    <a:pt x="32256" y="11639"/>
                  </a:cubicBezTo>
                  <a:cubicBezTo>
                    <a:pt x="32224" y="11715"/>
                    <a:pt x="32170" y="11835"/>
                    <a:pt x="32108" y="11879"/>
                  </a:cubicBezTo>
                  <a:lnTo>
                    <a:pt x="32108" y="11879"/>
                  </a:lnTo>
                  <a:cubicBezTo>
                    <a:pt x="32160" y="11842"/>
                    <a:pt x="32216" y="11802"/>
                    <a:pt x="32274" y="11786"/>
                  </a:cubicBezTo>
                  <a:lnTo>
                    <a:pt x="32274" y="11786"/>
                  </a:lnTo>
                  <a:cubicBezTo>
                    <a:pt x="32190" y="11915"/>
                    <a:pt x="32009" y="12218"/>
                    <a:pt x="32009" y="12218"/>
                  </a:cubicBezTo>
                  <a:cubicBezTo>
                    <a:pt x="32009" y="12218"/>
                    <a:pt x="32102" y="12168"/>
                    <a:pt x="32145" y="12103"/>
                  </a:cubicBezTo>
                  <a:lnTo>
                    <a:pt x="32145" y="12103"/>
                  </a:lnTo>
                  <a:cubicBezTo>
                    <a:pt x="32111" y="12244"/>
                    <a:pt x="32059" y="12309"/>
                    <a:pt x="32001" y="12434"/>
                  </a:cubicBezTo>
                  <a:cubicBezTo>
                    <a:pt x="31995" y="12446"/>
                    <a:pt x="31989" y="12460"/>
                    <a:pt x="31983" y="12473"/>
                  </a:cubicBezTo>
                  <a:cubicBezTo>
                    <a:pt x="31917" y="12332"/>
                    <a:pt x="31850" y="12193"/>
                    <a:pt x="31783" y="12051"/>
                  </a:cubicBezTo>
                  <a:lnTo>
                    <a:pt x="31783" y="12051"/>
                  </a:lnTo>
                  <a:cubicBezTo>
                    <a:pt x="31814" y="12073"/>
                    <a:pt x="31846" y="12102"/>
                    <a:pt x="31876" y="12116"/>
                  </a:cubicBezTo>
                  <a:cubicBezTo>
                    <a:pt x="31853" y="12046"/>
                    <a:pt x="31804" y="11978"/>
                    <a:pt x="31771" y="11911"/>
                  </a:cubicBezTo>
                  <a:cubicBezTo>
                    <a:pt x="31735" y="11839"/>
                    <a:pt x="31702" y="11771"/>
                    <a:pt x="31668" y="11699"/>
                  </a:cubicBezTo>
                  <a:lnTo>
                    <a:pt x="31668" y="11699"/>
                  </a:lnTo>
                  <a:cubicBezTo>
                    <a:pt x="31695" y="11716"/>
                    <a:pt x="31721" y="11735"/>
                    <a:pt x="31747" y="11753"/>
                  </a:cubicBezTo>
                  <a:cubicBezTo>
                    <a:pt x="31747" y="11722"/>
                    <a:pt x="31704" y="11660"/>
                    <a:pt x="31692" y="11632"/>
                  </a:cubicBezTo>
                  <a:cubicBezTo>
                    <a:pt x="31674" y="11591"/>
                    <a:pt x="31654" y="11551"/>
                    <a:pt x="31638" y="11510"/>
                  </a:cubicBezTo>
                  <a:cubicBezTo>
                    <a:pt x="31601" y="11421"/>
                    <a:pt x="31571" y="11328"/>
                    <a:pt x="31539" y="11233"/>
                  </a:cubicBezTo>
                  <a:cubicBezTo>
                    <a:pt x="31506" y="11319"/>
                    <a:pt x="31467" y="11398"/>
                    <a:pt x="31432" y="11481"/>
                  </a:cubicBezTo>
                  <a:cubicBezTo>
                    <a:pt x="31399" y="11557"/>
                    <a:pt x="31346" y="11677"/>
                    <a:pt x="31281" y="11722"/>
                  </a:cubicBezTo>
                  <a:cubicBezTo>
                    <a:pt x="31335" y="11685"/>
                    <a:pt x="31389" y="11644"/>
                    <a:pt x="31450" y="11629"/>
                  </a:cubicBezTo>
                  <a:lnTo>
                    <a:pt x="31450" y="11629"/>
                  </a:lnTo>
                  <a:cubicBezTo>
                    <a:pt x="31364" y="11756"/>
                    <a:pt x="31185" y="12060"/>
                    <a:pt x="31185" y="12060"/>
                  </a:cubicBezTo>
                  <a:cubicBezTo>
                    <a:pt x="31185" y="12060"/>
                    <a:pt x="31278" y="12010"/>
                    <a:pt x="31323" y="11945"/>
                  </a:cubicBezTo>
                  <a:lnTo>
                    <a:pt x="31323" y="11945"/>
                  </a:lnTo>
                  <a:cubicBezTo>
                    <a:pt x="31287" y="12086"/>
                    <a:pt x="31235" y="12152"/>
                    <a:pt x="31178" y="12276"/>
                  </a:cubicBezTo>
                  <a:cubicBezTo>
                    <a:pt x="31172" y="12289"/>
                    <a:pt x="31167" y="12301"/>
                    <a:pt x="31161" y="12314"/>
                  </a:cubicBezTo>
                  <a:lnTo>
                    <a:pt x="31161" y="12314"/>
                  </a:lnTo>
                  <a:cubicBezTo>
                    <a:pt x="31140" y="12296"/>
                    <a:pt x="31119" y="12278"/>
                    <a:pt x="31099" y="12260"/>
                  </a:cubicBezTo>
                  <a:lnTo>
                    <a:pt x="31099" y="12260"/>
                  </a:lnTo>
                  <a:cubicBezTo>
                    <a:pt x="31114" y="12291"/>
                    <a:pt x="31128" y="12323"/>
                    <a:pt x="31143" y="12354"/>
                  </a:cubicBezTo>
                  <a:cubicBezTo>
                    <a:pt x="31150" y="12340"/>
                    <a:pt x="31156" y="12327"/>
                    <a:pt x="31161" y="12314"/>
                  </a:cubicBezTo>
                  <a:lnTo>
                    <a:pt x="31161" y="12314"/>
                  </a:lnTo>
                  <a:cubicBezTo>
                    <a:pt x="31202" y="12351"/>
                    <a:pt x="31244" y="12387"/>
                    <a:pt x="31285" y="12423"/>
                  </a:cubicBezTo>
                  <a:cubicBezTo>
                    <a:pt x="31264" y="12469"/>
                    <a:pt x="31239" y="12516"/>
                    <a:pt x="31215" y="12550"/>
                  </a:cubicBezTo>
                  <a:cubicBezTo>
                    <a:pt x="31136" y="12424"/>
                    <a:pt x="31052" y="12302"/>
                    <a:pt x="30989" y="12163"/>
                  </a:cubicBezTo>
                  <a:lnTo>
                    <a:pt x="30989" y="12163"/>
                  </a:lnTo>
                  <a:cubicBezTo>
                    <a:pt x="31025" y="12196"/>
                    <a:pt x="31062" y="12228"/>
                    <a:pt x="31099" y="12260"/>
                  </a:cubicBezTo>
                  <a:lnTo>
                    <a:pt x="31099" y="12260"/>
                  </a:lnTo>
                  <a:cubicBezTo>
                    <a:pt x="31025" y="12105"/>
                    <a:pt x="30951" y="11952"/>
                    <a:pt x="30878" y="11799"/>
                  </a:cubicBezTo>
                  <a:lnTo>
                    <a:pt x="30878" y="11799"/>
                  </a:lnTo>
                  <a:cubicBezTo>
                    <a:pt x="30908" y="11821"/>
                    <a:pt x="30940" y="11849"/>
                    <a:pt x="30971" y="11864"/>
                  </a:cubicBezTo>
                  <a:cubicBezTo>
                    <a:pt x="30947" y="11793"/>
                    <a:pt x="30900" y="11725"/>
                    <a:pt x="30865" y="11657"/>
                  </a:cubicBezTo>
                  <a:cubicBezTo>
                    <a:pt x="30830" y="11587"/>
                    <a:pt x="30798" y="11515"/>
                    <a:pt x="30764" y="11444"/>
                  </a:cubicBezTo>
                  <a:lnTo>
                    <a:pt x="30764" y="11444"/>
                  </a:lnTo>
                  <a:cubicBezTo>
                    <a:pt x="30791" y="11464"/>
                    <a:pt x="30815" y="11481"/>
                    <a:pt x="30842" y="11501"/>
                  </a:cubicBezTo>
                  <a:cubicBezTo>
                    <a:pt x="30842" y="11470"/>
                    <a:pt x="30799" y="11408"/>
                    <a:pt x="30787" y="11379"/>
                  </a:cubicBezTo>
                  <a:cubicBezTo>
                    <a:pt x="30769" y="11338"/>
                    <a:pt x="30749" y="11299"/>
                    <a:pt x="30734" y="11257"/>
                  </a:cubicBezTo>
                  <a:cubicBezTo>
                    <a:pt x="30696" y="11169"/>
                    <a:pt x="30665" y="11073"/>
                    <a:pt x="30635" y="10979"/>
                  </a:cubicBezTo>
                  <a:cubicBezTo>
                    <a:pt x="30600" y="11064"/>
                    <a:pt x="30563" y="11144"/>
                    <a:pt x="30527" y="11229"/>
                  </a:cubicBezTo>
                  <a:cubicBezTo>
                    <a:pt x="30493" y="11304"/>
                    <a:pt x="30442" y="11421"/>
                    <a:pt x="30377" y="11466"/>
                  </a:cubicBezTo>
                  <a:lnTo>
                    <a:pt x="30377" y="11466"/>
                  </a:lnTo>
                  <a:cubicBezTo>
                    <a:pt x="30429" y="11430"/>
                    <a:pt x="30484" y="11392"/>
                    <a:pt x="30543" y="11376"/>
                  </a:cubicBezTo>
                  <a:lnTo>
                    <a:pt x="30543" y="11376"/>
                  </a:lnTo>
                  <a:cubicBezTo>
                    <a:pt x="30460" y="11503"/>
                    <a:pt x="30278" y="11808"/>
                    <a:pt x="30278" y="11808"/>
                  </a:cubicBezTo>
                  <a:cubicBezTo>
                    <a:pt x="30278" y="11808"/>
                    <a:pt x="30371" y="11758"/>
                    <a:pt x="30417" y="11693"/>
                  </a:cubicBezTo>
                  <a:lnTo>
                    <a:pt x="30417" y="11693"/>
                  </a:lnTo>
                  <a:cubicBezTo>
                    <a:pt x="30396" y="11775"/>
                    <a:pt x="30368" y="11833"/>
                    <a:pt x="30338" y="11891"/>
                  </a:cubicBezTo>
                  <a:lnTo>
                    <a:pt x="30338" y="11891"/>
                  </a:lnTo>
                  <a:cubicBezTo>
                    <a:pt x="30316" y="11871"/>
                    <a:pt x="30294" y="11852"/>
                    <a:pt x="30271" y="11833"/>
                  </a:cubicBezTo>
                  <a:lnTo>
                    <a:pt x="30271" y="11833"/>
                  </a:lnTo>
                  <a:cubicBezTo>
                    <a:pt x="30287" y="11865"/>
                    <a:pt x="30302" y="11897"/>
                    <a:pt x="30318" y="11930"/>
                  </a:cubicBezTo>
                  <a:cubicBezTo>
                    <a:pt x="30325" y="11917"/>
                    <a:pt x="30331" y="11904"/>
                    <a:pt x="30338" y="11891"/>
                  </a:cubicBezTo>
                  <a:lnTo>
                    <a:pt x="30338" y="11891"/>
                  </a:lnTo>
                  <a:cubicBezTo>
                    <a:pt x="30379" y="11927"/>
                    <a:pt x="30420" y="11963"/>
                    <a:pt x="30461" y="12000"/>
                  </a:cubicBezTo>
                  <a:cubicBezTo>
                    <a:pt x="30447" y="12024"/>
                    <a:pt x="30434" y="12051"/>
                    <a:pt x="30420" y="12084"/>
                  </a:cubicBezTo>
                  <a:cubicBezTo>
                    <a:pt x="30412" y="12100"/>
                    <a:pt x="30405" y="12116"/>
                    <a:pt x="30398" y="12135"/>
                  </a:cubicBezTo>
                  <a:cubicBezTo>
                    <a:pt x="30319" y="12007"/>
                    <a:pt x="30233" y="11885"/>
                    <a:pt x="30170" y="11743"/>
                  </a:cubicBezTo>
                  <a:lnTo>
                    <a:pt x="30170" y="11743"/>
                  </a:lnTo>
                  <a:cubicBezTo>
                    <a:pt x="30204" y="11773"/>
                    <a:pt x="30238" y="11803"/>
                    <a:pt x="30271" y="11833"/>
                  </a:cubicBezTo>
                  <a:lnTo>
                    <a:pt x="30271" y="11833"/>
                  </a:lnTo>
                  <a:cubicBezTo>
                    <a:pt x="30199" y="11682"/>
                    <a:pt x="30126" y="11531"/>
                    <a:pt x="30053" y="11378"/>
                  </a:cubicBezTo>
                  <a:lnTo>
                    <a:pt x="30053" y="11378"/>
                  </a:lnTo>
                  <a:cubicBezTo>
                    <a:pt x="30083" y="11399"/>
                    <a:pt x="30116" y="11428"/>
                    <a:pt x="30146" y="11442"/>
                  </a:cubicBezTo>
                  <a:cubicBezTo>
                    <a:pt x="30123" y="11372"/>
                    <a:pt x="30076" y="11306"/>
                    <a:pt x="30041" y="11237"/>
                  </a:cubicBezTo>
                  <a:cubicBezTo>
                    <a:pt x="30005" y="11169"/>
                    <a:pt x="29972" y="11097"/>
                    <a:pt x="29940" y="11025"/>
                  </a:cubicBezTo>
                  <a:lnTo>
                    <a:pt x="29940" y="11025"/>
                  </a:lnTo>
                  <a:cubicBezTo>
                    <a:pt x="29965" y="11044"/>
                    <a:pt x="29991" y="11061"/>
                    <a:pt x="30018" y="11080"/>
                  </a:cubicBezTo>
                  <a:cubicBezTo>
                    <a:pt x="30018" y="11048"/>
                    <a:pt x="29977" y="10987"/>
                    <a:pt x="29965" y="10958"/>
                  </a:cubicBezTo>
                  <a:cubicBezTo>
                    <a:pt x="29945" y="10919"/>
                    <a:pt x="29927" y="10878"/>
                    <a:pt x="29909" y="10836"/>
                  </a:cubicBezTo>
                  <a:cubicBezTo>
                    <a:pt x="29874" y="10747"/>
                    <a:pt x="29841" y="10654"/>
                    <a:pt x="29812" y="10559"/>
                  </a:cubicBezTo>
                  <a:cubicBezTo>
                    <a:pt x="29779" y="10645"/>
                    <a:pt x="29739" y="10724"/>
                    <a:pt x="29703" y="10810"/>
                  </a:cubicBezTo>
                  <a:cubicBezTo>
                    <a:pt x="29672" y="10883"/>
                    <a:pt x="29617" y="11004"/>
                    <a:pt x="29554" y="11048"/>
                  </a:cubicBezTo>
                  <a:cubicBezTo>
                    <a:pt x="29607" y="11011"/>
                    <a:pt x="29661" y="10971"/>
                    <a:pt x="29722" y="10956"/>
                  </a:cubicBezTo>
                  <a:lnTo>
                    <a:pt x="29722" y="10956"/>
                  </a:lnTo>
                  <a:cubicBezTo>
                    <a:pt x="29637" y="11084"/>
                    <a:pt x="29457" y="11386"/>
                    <a:pt x="29457" y="11386"/>
                  </a:cubicBezTo>
                  <a:cubicBezTo>
                    <a:pt x="29457" y="11386"/>
                    <a:pt x="29550" y="11336"/>
                    <a:pt x="29594" y="11272"/>
                  </a:cubicBezTo>
                  <a:lnTo>
                    <a:pt x="29594" y="11272"/>
                  </a:lnTo>
                  <a:cubicBezTo>
                    <a:pt x="29560" y="11412"/>
                    <a:pt x="29508" y="11478"/>
                    <a:pt x="29449" y="11606"/>
                  </a:cubicBezTo>
                  <a:cubicBezTo>
                    <a:pt x="29415" y="11677"/>
                    <a:pt x="29375" y="11785"/>
                    <a:pt x="29323" y="11841"/>
                  </a:cubicBezTo>
                  <a:lnTo>
                    <a:pt x="29323" y="11841"/>
                  </a:lnTo>
                  <a:cubicBezTo>
                    <a:pt x="29366" y="11796"/>
                    <a:pt x="29411" y="11757"/>
                    <a:pt x="29458" y="11722"/>
                  </a:cubicBezTo>
                  <a:lnTo>
                    <a:pt x="29458" y="11722"/>
                  </a:lnTo>
                  <a:cubicBezTo>
                    <a:pt x="29414" y="11796"/>
                    <a:pt x="29366" y="11872"/>
                    <a:pt x="29322" y="11950"/>
                  </a:cubicBezTo>
                  <a:cubicBezTo>
                    <a:pt x="29250" y="11728"/>
                    <a:pt x="29196" y="11520"/>
                    <a:pt x="29191" y="11495"/>
                  </a:cubicBezTo>
                  <a:lnTo>
                    <a:pt x="29191" y="11495"/>
                  </a:lnTo>
                  <a:cubicBezTo>
                    <a:pt x="29206" y="11514"/>
                    <a:pt x="29272" y="11603"/>
                    <a:pt x="29358" y="11656"/>
                  </a:cubicBezTo>
                  <a:cubicBezTo>
                    <a:pt x="29246" y="11414"/>
                    <a:pt x="29064" y="10948"/>
                    <a:pt x="29064" y="10948"/>
                  </a:cubicBezTo>
                  <a:lnTo>
                    <a:pt x="29064" y="10948"/>
                  </a:lnTo>
                  <a:cubicBezTo>
                    <a:pt x="29064" y="10948"/>
                    <a:pt x="29166" y="11027"/>
                    <a:pt x="29214" y="11061"/>
                  </a:cubicBezTo>
                  <a:cubicBezTo>
                    <a:pt x="29180" y="10977"/>
                    <a:pt x="28991" y="10469"/>
                    <a:pt x="28956" y="10385"/>
                  </a:cubicBezTo>
                  <a:cubicBezTo>
                    <a:pt x="28892" y="10611"/>
                    <a:pt x="28834" y="10850"/>
                    <a:pt x="28698" y="11028"/>
                  </a:cubicBezTo>
                  <a:cubicBezTo>
                    <a:pt x="28700" y="11028"/>
                    <a:pt x="28701" y="11029"/>
                    <a:pt x="28703" y="11029"/>
                  </a:cubicBezTo>
                  <a:cubicBezTo>
                    <a:pt x="28745" y="11029"/>
                    <a:pt x="28813" y="10924"/>
                    <a:pt x="28847" y="10898"/>
                  </a:cubicBezTo>
                  <a:lnTo>
                    <a:pt x="28847" y="10898"/>
                  </a:lnTo>
                  <a:cubicBezTo>
                    <a:pt x="28826" y="10915"/>
                    <a:pt x="28806" y="11034"/>
                    <a:pt x="28797" y="11064"/>
                  </a:cubicBezTo>
                  <a:cubicBezTo>
                    <a:pt x="28777" y="11128"/>
                    <a:pt x="28761" y="11194"/>
                    <a:pt x="28737" y="11257"/>
                  </a:cubicBezTo>
                  <a:cubicBezTo>
                    <a:pt x="28708" y="11335"/>
                    <a:pt x="28685" y="11414"/>
                    <a:pt x="28658" y="11494"/>
                  </a:cubicBezTo>
                  <a:cubicBezTo>
                    <a:pt x="28591" y="11273"/>
                    <a:pt x="28541" y="11080"/>
                    <a:pt x="28541" y="11080"/>
                  </a:cubicBezTo>
                  <a:lnTo>
                    <a:pt x="28541" y="11080"/>
                  </a:lnTo>
                  <a:cubicBezTo>
                    <a:pt x="28541" y="11080"/>
                    <a:pt x="28614" y="11183"/>
                    <a:pt x="28708" y="11242"/>
                  </a:cubicBezTo>
                  <a:cubicBezTo>
                    <a:pt x="28597" y="10999"/>
                    <a:pt x="28415" y="10535"/>
                    <a:pt x="28415" y="10535"/>
                  </a:cubicBezTo>
                  <a:lnTo>
                    <a:pt x="28415" y="10535"/>
                  </a:lnTo>
                  <a:cubicBezTo>
                    <a:pt x="28415" y="10535"/>
                    <a:pt x="28515" y="10614"/>
                    <a:pt x="28565" y="10647"/>
                  </a:cubicBezTo>
                  <a:cubicBezTo>
                    <a:pt x="28532" y="10562"/>
                    <a:pt x="28340" y="10055"/>
                    <a:pt x="28307" y="9973"/>
                  </a:cubicBezTo>
                  <a:cubicBezTo>
                    <a:pt x="28243" y="10198"/>
                    <a:pt x="28184" y="10439"/>
                    <a:pt x="28049" y="10617"/>
                  </a:cubicBezTo>
                  <a:cubicBezTo>
                    <a:pt x="28050" y="10617"/>
                    <a:pt x="28052" y="10617"/>
                    <a:pt x="28053" y="10617"/>
                  </a:cubicBezTo>
                  <a:cubicBezTo>
                    <a:pt x="28095" y="10617"/>
                    <a:pt x="28162" y="10511"/>
                    <a:pt x="28198" y="10485"/>
                  </a:cubicBezTo>
                  <a:lnTo>
                    <a:pt x="28198" y="10485"/>
                  </a:lnTo>
                  <a:cubicBezTo>
                    <a:pt x="28177" y="10504"/>
                    <a:pt x="28157" y="10620"/>
                    <a:pt x="28148" y="10650"/>
                  </a:cubicBezTo>
                  <a:cubicBezTo>
                    <a:pt x="28128" y="10714"/>
                    <a:pt x="28112" y="10783"/>
                    <a:pt x="28089" y="10843"/>
                  </a:cubicBezTo>
                  <a:cubicBezTo>
                    <a:pt x="28081" y="10868"/>
                    <a:pt x="28071" y="10893"/>
                    <a:pt x="28063" y="10919"/>
                  </a:cubicBezTo>
                  <a:cubicBezTo>
                    <a:pt x="27967" y="10743"/>
                    <a:pt x="27848" y="10590"/>
                    <a:pt x="27762" y="10403"/>
                  </a:cubicBezTo>
                  <a:lnTo>
                    <a:pt x="27762" y="10403"/>
                  </a:lnTo>
                  <a:cubicBezTo>
                    <a:pt x="27866" y="10495"/>
                    <a:pt x="27969" y="10582"/>
                    <a:pt x="28071" y="10671"/>
                  </a:cubicBezTo>
                  <a:cubicBezTo>
                    <a:pt x="27980" y="10482"/>
                    <a:pt x="27889" y="10291"/>
                    <a:pt x="27797" y="10101"/>
                  </a:cubicBezTo>
                  <a:lnTo>
                    <a:pt x="27797" y="10101"/>
                  </a:lnTo>
                  <a:cubicBezTo>
                    <a:pt x="27827" y="10122"/>
                    <a:pt x="27860" y="10151"/>
                    <a:pt x="27890" y="10165"/>
                  </a:cubicBezTo>
                  <a:cubicBezTo>
                    <a:pt x="27866" y="10094"/>
                    <a:pt x="27818" y="10026"/>
                    <a:pt x="27784" y="9959"/>
                  </a:cubicBezTo>
                  <a:cubicBezTo>
                    <a:pt x="27748" y="9889"/>
                    <a:pt x="27717" y="9817"/>
                    <a:pt x="27682" y="9745"/>
                  </a:cubicBezTo>
                  <a:lnTo>
                    <a:pt x="27682" y="9745"/>
                  </a:lnTo>
                  <a:cubicBezTo>
                    <a:pt x="27709" y="9765"/>
                    <a:pt x="27734" y="9783"/>
                    <a:pt x="27761" y="9803"/>
                  </a:cubicBezTo>
                  <a:cubicBezTo>
                    <a:pt x="27761" y="9771"/>
                    <a:pt x="27718" y="9710"/>
                    <a:pt x="27705" y="9681"/>
                  </a:cubicBezTo>
                  <a:cubicBezTo>
                    <a:pt x="27688" y="9639"/>
                    <a:pt x="27668" y="9601"/>
                    <a:pt x="27652" y="9558"/>
                  </a:cubicBezTo>
                  <a:cubicBezTo>
                    <a:pt x="27615" y="9467"/>
                    <a:pt x="27583" y="9374"/>
                    <a:pt x="27553" y="9281"/>
                  </a:cubicBezTo>
                  <a:cubicBezTo>
                    <a:pt x="27519" y="9366"/>
                    <a:pt x="27482" y="9446"/>
                    <a:pt x="27446" y="9530"/>
                  </a:cubicBezTo>
                  <a:cubicBezTo>
                    <a:pt x="27411" y="9603"/>
                    <a:pt x="27360" y="9723"/>
                    <a:pt x="27296" y="9768"/>
                  </a:cubicBezTo>
                  <a:lnTo>
                    <a:pt x="27296" y="9768"/>
                  </a:lnTo>
                  <a:cubicBezTo>
                    <a:pt x="27347" y="9732"/>
                    <a:pt x="27403" y="9692"/>
                    <a:pt x="27464" y="9678"/>
                  </a:cubicBezTo>
                  <a:lnTo>
                    <a:pt x="27464" y="9678"/>
                  </a:lnTo>
                  <a:cubicBezTo>
                    <a:pt x="27378" y="9804"/>
                    <a:pt x="27199" y="10108"/>
                    <a:pt x="27199" y="10108"/>
                  </a:cubicBezTo>
                  <a:cubicBezTo>
                    <a:pt x="27199" y="10108"/>
                    <a:pt x="27292" y="10059"/>
                    <a:pt x="27337" y="9995"/>
                  </a:cubicBezTo>
                  <a:lnTo>
                    <a:pt x="27337" y="9995"/>
                  </a:lnTo>
                  <a:cubicBezTo>
                    <a:pt x="27301" y="10132"/>
                    <a:pt x="27249" y="10198"/>
                    <a:pt x="27192" y="10326"/>
                  </a:cubicBezTo>
                  <a:cubicBezTo>
                    <a:pt x="27158" y="10399"/>
                    <a:pt x="27116" y="10508"/>
                    <a:pt x="27065" y="10562"/>
                  </a:cubicBezTo>
                  <a:lnTo>
                    <a:pt x="27065" y="10562"/>
                  </a:lnTo>
                  <a:cubicBezTo>
                    <a:pt x="27108" y="10518"/>
                    <a:pt x="27152" y="10478"/>
                    <a:pt x="27201" y="10442"/>
                  </a:cubicBezTo>
                  <a:lnTo>
                    <a:pt x="27201" y="10442"/>
                  </a:lnTo>
                  <a:cubicBezTo>
                    <a:pt x="27153" y="10519"/>
                    <a:pt x="27107" y="10597"/>
                    <a:pt x="27063" y="10676"/>
                  </a:cubicBezTo>
                  <a:cubicBezTo>
                    <a:pt x="26993" y="10456"/>
                    <a:pt x="26941" y="10253"/>
                    <a:pt x="26935" y="10230"/>
                  </a:cubicBezTo>
                  <a:lnTo>
                    <a:pt x="26935" y="10230"/>
                  </a:lnTo>
                  <a:cubicBezTo>
                    <a:pt x="26950" y="10247"/>
                    <a:pt x="27014" y="10337"/>
                    <a:pt x="27100" y="10389"/>
                  </a:cubicBezTo>
                  <a:cubicBezTo>
                    <a:pt x="26988" y="10147"/>
                    <a:pt x="26806" y="9681"/>
                    <a:pt x="26806" y="9681"/>
                  </a:cubicBezTo>
                  <a:lnTo>
                    <a:pt x="26806" y="9681"/>
                  </a:lnTo>
                  <a:cubicBezTo>
                    <a:pt x="26806" y="9681"/>
                    <a:pt x="26908" y="9760"/>
                    <a:pt x="26957" y="9794"/>
                  </a:cubicBezTo>
                  <a:cubicBezTo>
                    <a:pt x="26924" y="9710"/>
                    <a:pt x="26733" y="9202"/>
                    <a:pt x="26700" y="9119"/>
                  </a:cubicBezTo>
                  <a:cubicBezTo>
                    <a:pt x="26646" y="9313"/>
                    <a:pt x="26592" y="9513"/>
                    <a:pt x="26492" y="9679"/>
                  </a:cubicBezTo>
                  <a:lnTo>
                    <a:pt x="26492" y="9679"/>
                  </a:lnTo>
                  <a:cubicBezTo>
                    <a:pt x="26485" y="9673"/>
                    <a:pt x="26478" y="9667"/>
                    <a:pt x="26472" y="9661"/>
                  </a:cubicBezTo>
                  <a:lnTo>
                    <a:pt x="26472" y="9661"/>
                  </a:lnTo>
                  <a:cubicBezTo>
                    <a:pt x="26476" y="9670"/>
                    <a:pt x="26481" y="9680"/>
                    <a:pt x="26485" y="9689"/>
                  </a:cubicBezTo>
                  <a:cubicBezTo>
                    <a:pt x="26488" y="9686"/>
                    <a:pt x="26490" y="9682"/>
                    <a:pt x="26492" y="9679"/>
                  </a:cubicBezTo>
                  <a:lnTo>
                    <a:pt x="26492" y="9679"/>
                  </a:lnTo>
                  <a:cubicBezTo>
                    <a:pt x="26533" y="9715"/>
                    <a:pt x="26575" y="9751"/>
                    <a:pt x="26616" y="9787"/>
                  </a:cubicBezTo>
                  <a:cubicBezTo>
                    <a:pt x="26609" y="9800"/>
                    <a:pt x="26602" y="9814"/>
                    <a:pt x="26594" y="9827"/>
                  </a:cubicBezTo>
                  <a:cubicBezTo>
                    <a:pt x="26595" y="9827"/>
                    <a:pt x="26596" y="9827"/>
                    <a:pt x="26597" y="9827"/>
                  </a:cubicBezTo>
                  <a:cubicBezTo>
                    <a:pt x="26609" y="9827"/>
                    <a:pt x="26623" y="9819"/>
                    <a:pt x="26637" y="9806"/>
                  </a:cubicBezTo>
                  <a:cubicBezTo>
                    <a:pt x="26653" y="9817"/>
                    <a:pt x="26667" y="9830"/>
                    <a:pt x="26682" y="9841"/>
                  </a:cubicBezTo>
                  <a:cubicBezTo>
                    <a:pt x="26673" y="9823"/>
                    <a:pt x="26665" y="9806"/>
                    <a:pt x="26656" y="9788"/>
                  </a:cubicBezTo>
                  <a:cubicBezTo>
                    <a:pt x="26689" y="9754"/>
                    <a:pt x="26722" y="9710"/>
                    <a:pt x="26743" y="9695"/>
                  </a:cubicBezTo>
                  <a:lnTo>
                    <a:pt x="26743" y="9695"/>
                  </a:lnTo>
                  <a:cubicBezTo>
                    <a:pt x="26719" y="9714"/>
                    <a:pt x="26700" y="9831"/>
                    <a:pt x="26689" y="9863"/>
                  </a:cubicBezTo>
                  <a:cubicBezTo>
                    <a:pt x="26672" y="9916"/>
                    <a:pt x="26657" y="9975"/>
                    <a:pt x="26639" y="10029"/>
                  </a:cubicBezTo>
                  <a:cubicBezTo>
                    <a:pt x="26550" y="9879"/>
                    <a:pt x="26448" y="9738"/>
                    <a:pt x="26374" y="9573"/>
                  </a:cubicBezTo>
                  <a:lnTo>
                    <a:pt x="26374" y="9573"/>
                  </a:lnTo>
                  <a:cubicBezTo>
                    <a:pt x="26406" y="9603"/>
                    <a:pt x="26439" y="9632"/>
                    <a:pt x="26472" y="9661"/>
                  </a:cubicBezTo>
                  <a:lnTo>
                    <a:pt x="26472" y="9661"/>
                  </a:lnTo>
                  <a:cubicBezTo>
                    <a:pt x="26399" y="9510"/>
                    <a:pt x="26329" y="9358"/>
                    <a:pt x="26255" y="9208"/>
                  </a:cubicBezTo>
                  <a:lnTo>
                    <a:pt x="26255" y="9208"/>
                  </a:lnTo>
                  <a:cubicBezTo>
                    <a:pt x="26285" y="9229"/>
                    <a:pt x="26318" y="9258"/>
                    <a:pt x="26348" y="9272"/>
                  </a:cubicBezTo>
                  <a:cubicBezTo>
                    <a:pt x="26325" y="9201"/>
                    <a:pt x="26278" y="9135"/>
                    <a:pt x="26243" y="9066"/>
                  </a:cubicBezTo>
                  <a:cubicBezTo>
                    <a:pt x="26207" y="8997"/>
                    <a:pt x="26174" y="8926"/>
                    <a:pt x="26141" y="8854"/>
                  </a:cubicBezTo>
                  <a:lnTo>
                    <a:pt x="26141" y="8854"/>
                  </a:lnTo>
                  <a:cubicBezTo>
                    <a:pt x="26167" y="8873"/>
                    <a:pt x="26193" y="8891"/>
                    <a:pt x="26220" y="8911"/>
                  </a:cubicBezTo>
                  <a:cubicBezTo>
                    <a:pt x="26220" y="8878"/>
                    <a:pt x="26179" y="8818"/>
                    <a:pt x="26167" y="8789"/>
                  </a:cubicBezTo>
                  <a:cubicBezTo>
                    <a:pt x="26147" y="8748"/>
                    <a:pt x="26129" y="8708"/>
                    <a:pt x="26111" y="8665"/>
                  </a:cubicBezTo>
                  <a:cubicBezTo>
                    <a:pt x="26076" y="8576"/>
                    <a:pt x="26043" y="8483"/>
                    <a:pt x="26014" y="8390"/>
                  </a:cubicBezTo>
                  <a:cubicBezTo>
                    <a:pt x="25981" y="8474"/>
                    <a:pt x="25941" y="8554"/>
                    <a:pt x="25905" y="8639"/>
                  </a:cubicBezTo>
                  <a:cubicBezTo>
                    <a:pt x="25873" y="8712"/>
                    <a:pt x="25819" y="8832"/>
                    <a:pt x="25756" y="8877"/>
                  </a:cubicBezTo>
                  <a:cubicBezTo>
                    <a:pt x="25809" y="8841"/>
                    <a:pt x="25863" y="8801"/>
                    <a:pt x="25924" y="8785"/>
                  </a:cubicBezTo>
                  <a:lnTo>
                    <a:pt x="25924" y="8785"/>
                  </a:lnTo>
                  <a:cubicBezTo>
                    <a:pt x="25839" y="8913"/>
                    <a:pt x="25658" y="9215"/>
                    <a:pt x="25658" y="9215"/>
                  </a:cubicBezTo>
                  <a:cubicBezTo>
                    <a:pt x="25658" y="9215"/>
                    <a:pt x="25752" y="9166"/>
                    <a:pt x="25796" y="9102"/>
                  </a:cubicBezTo>
                  <a:lnTo>
                    <a:pt x="25796" y="9102"/>
                  </a:lnTo>
                  <a:cubicBezTo>
                    <a:pt x="25762" y="9241"/>
                    <a:pt x="25710" y="9307"/>
                    <a:pt x="25651" y="9434"/>
                  </a:cubicBezTo>
                  <a:cubicBezTo>
                    <a:pt x="25634" y="9470"/>
                    <a:pt x="25615" y="9515"/>
                    <a:pt x="25595" y="9559"/>
                  </a:cubicBezTo>
                  <a:cubicBezTo>
                    <a:pt x="25554" y="9452"/>
                    <a:pt x="25515" y="9341"/>
                    <a:pt x="25481" y="9231"/>
                  </a:cubicBezTo>
                  <a:lnTo>
                    <a:pt x="25481" y="9231"/>
                  </a:lnTo>
                  <a:cubicBezTo>
                    <a:pt x="25525" y="9252"/>
                    <a:pt x="25570" y="9278"/>
                    <a:pt x="25613" y="9301"/>
                  </a:cubicBezTo>
                  <a:lnTo>
                    <a:pt x="25283" y="8521"/>
                  </a:lnTo>
                  <a:lnTo>
                    <a:pt x="25283" y="8521"/>
                  </a:lnTo>
                  <a:cubicBezTo>
                    <a:pt x="25319" y="8541"/>
                    <a:pt x="25359" y="8562"/>
                    <a:pt x="25396" y="8582"/>
                  </a:cubicBezTo>
                  <a:cubicBezTo>
                    <a:pt x="25316" y="8398"/>
                    <a:pt x="25233" y="8216"/>
                    <a:pt x="25153" y="8030"/>
                  </a:cubicBezTo>
                  <a:cubicBezTo>
                    <a:pt x="25072" y="8242"/>
                    <a:pt x="24950" y="8567"/>
                    <a:pt x="24870" y="8779"/>
                  </a:cubicBezTo>
                  <a:cubicBezTo>
                    <a:pt x="24963" y="8708"/>
                    <a:pt x="25039" y="8615"/>
                    <a:pt x="25102" y="8511"/>
                  </a:cubicBezTo>
                  <a:lnTo>
                    <a:pt x="25102" y="8511"/>
                  </a:lnTo>
                  <a:cubicBezTo>
                    <a:pt x="24968" y="8751"/>
                    <a:pt x="24866" y="9020"/>
                    <a:pt x="24803" y="9298"/>
                  </a:cubicBezTo>
                  <a:cubicBezTo>
                    <a:pt x="24857" y="9258"/>
                    <a:pt x="24903" y="9201"/>
                    <a:pt x="24932" y="9133"/>
                  </a:cubicBezTo>
                  <a:lnTo>
                    <a:pt x="24932" y="9133"/>
                  </a:lnTo>
                  <a:cubicBezTo>
                    <a:pt x="24895" y="9257"/>
                    <a:pt x="24852" y="9378"/>
                    <a:pt x="24807" y="9499"/>
                  </a:cubicBezTo>
                  <a:cubicBezTo>
                    <a:pt x="24714" y="9300"/>
                    <a:pt x="24645" y="9085"/>
                    <a:pt x="24612" y="8861"/>
                  </a:cubicBezTo>
                  <a:lnTo>
                    <a:pt x="24612" y="8861"/>
                  </a:lnTo>
                  <a:cubicBezTo>
                    <a:pt x="24658" y="8887"/>
                    <a:pt x="24702" y="8913"/>
                    <a:pt x="24748" y="8940"/>
                  </a:cubicBezTo>
                  <a:cubicBezTo>
                    <a:pt x="24648" y="8746"/>
                    <a:pt x="24515" y="8584"/>
                    <a:pt x="24423" y="8384"/>
                  </a:cubicBezTo>
                  <a:lnTo>
                    <a:pt x="24423" y="8384"/>
                  </a:lnTo>
                  <a:cubicBezTo>
                    <a:pt x="24526" y="8474"/>
                    <a:pt x="24629" y="8563"/>
                    <a:pt x="24731" y="8653"/>
                  </a:cubicBezTo>
                  <a:cubicBezTo>
                    <a:pt x="24641" y="8461"/>
                    <a:pt x="24549" y="8271"/>
                    <a:pt x="24457" y="8080"/>
                  </a:cubicBezTo>
                  <a:lnTo>
                    <a:pt x="24457" y="8080"/>
                  </a:lnTo>
                  <a:cubicBezTo>
                    <a:pt x="24487" y="8101"/>
                    <a:pt x="24519" y="8130"/>
                    <a:pt x="24551" y="8144"/>
                  </a:cubicBezTo>
                  <a:cubicBezTo>
                    <a:pt x="24526" y="8074"/>
                    <a:pt x="24479" y="8005"/>
                    <a:pt x="24444" y="7938"/>
                  </a:cubicBezTo>
                  <a:cubicBezTo>
                    <a:pt x="24409" y="7868"/>
                    <a:pt x="24377" y="7796"/>
                    <a:pt x="24343" y="7725"/>
                  </a:cubicBezTo>
                  <a:lnTo>
                    <a:pt x="24343" y="7725"/>
                  </a:lnTo>
                  <a:cubicBezTo>
                    <a:pt x="24370" y="7745"/>
                    <a:pt x="24394" y="7762"/>
                    <a:pt x="24422" y="7782"/>
                  </a:cubicBezTo>
                  <a:cubicBezTo>
                    <a:pt x="24422" y="7750"/>
                    <a:pt x="24379" y="7689"/>
                    <a:pt x="24366" y="7660"/>
                  </a:cubicBezTo>
                  <a:cubicBezTo>
                    <a:pt x="24348" y="7618"/>
                    <a:pt x="24328" y="7580"/>
                    <a:pt x="24311" y="7538"/>
                  </a:cubicBezTo>
                  <a:cubicBezTo>
                    <a:pt x="24275" y="7449"/>
                    <a:pt x="24244" y="7353"/>
                    <a:pt x="24214" y="7260"/>
                  </a:cubicBezTo>
                  <a:cubicBezTo>
                    <a:pt x="24179" y="7346"/>
                    <a:pt x="24142" y="7425"/>
                    <a:pt x="24106" y="7510"/>
                  </a:cubicBezTo>
                  <a:cubicBezTo>
                    <a:pt x="24073" y="7583"/>
                    <a:pt x="24023" y="7698"/>
                    <a:pt x="23961" y="7746"/>
                  </a:cubicBezTo>
                  <a:lnTo>
                    <a:pt x="23961" y="7746"/>
                  </a:lnTo>
                  <a:cubicBezTo>
                    <a:pt x="24011" y="7709"/>
                    <a:pt x="24065" y="7672"/>
                    <a:pt x="24122" y="7657"/>
                  </a:cubicBezTo>
                  <a:lnTo>
                    <a:pt x="24122" y="7657"/>
                  </a:lnTo>
                  <a:cubicBezTo>
                    <a:pt x="24039" y="7783"/>
                    <a:pt x="23857" y="8089"/>
                    <a:pt x="23857" y="8089"/>
                  </a:cubicBezTo>
                  <a:cubicBezTo>
                    <a:pt x="23857" y="8089"/>
                    <a:pt x="23950" y="8038"/>
                    <a:pt x="23996" y="7974"/>
                  </a:cubicBezTo>
                  <a:lnTo>
                    <a:pt x="23996" y="7974"/>
                  </a:lnTo>
                  <a:cubicBezTo>
                    <a:pt x="23960" y="8112"/>
                    <a:pt x="23907" y="8180"/>
                    <a:pt x="23850" y="8305"/>
                  </a:cubicBezTo>
                  <a:cubicBezTo>
                    <a:pt x="23817" y="8378"/>
                    <a:pt x="23775" y="8488"/>
                    <a:pt x="23724" y="8541"/>
                  </a:cubicBezTo>
                  <a:cubicBezTo>
                    <a:pt x="23767" y="8498"/>
                    <a:pt x="23811" y="8460"/>
                    <a:pt x="23860" y="8421"/>
                  </a:cubicBezTo>
                  <a:lnTo>
                    <a:pt x="23860" y="8421"/>
                  </a:lnTo>
                  <a:cubicBezTo>
                    <a:pt x="23802" y="8519"/>
                    <a:pt x="23739" y="8615"/>
                    <a:pt x="23688" y="8715"/>
                  </a:cubicBezTo>
                  <a:cubicBezTo>
                    <a:pt x="23623" y="8567"/>
                    <a:pt x="23537" y="8362"/>
                    <a:pt x="23513" y="8302"/>
                  </a:cubicBezTo>
                  <a:lnTo>
                    <a:pt x="23513" y="8302"/>
                  </a:lnTo>
                  <a:cubicBezTo>
                    <a:pt x="23573" y="8328"/>
                    <a:pt x="23630" y="8364"/>
                    <a:pt x="23682" y="8405"/>
                  </a:cubicBezTo>
                  <a:cubicBezTo>
                    <a:pt x="23569" y="8110"/>
                    <a:pt x="23476" y="7737"/>
                    <a:pt x="23476" y="7737"/>
                  </a:cubicBezTo>
                  <a:lnTo>
                    <a:pt x="23476" y="7737"/>
                  </a:lnTo>
                  <a:cubicBezTo>
                    <a:pt x="23476" y="7737"/>
                    <a:pt x="23549" y="7841"/>
                    <a:pt x="23642" y="7901"/>
                  </a:cubicBezTo>
                  <a:cubicBezTo>
                    <a:pt x="23532" y="7659"/>
                    <a:pt x="23348" y="7193"/>
                    <a:pt x="23348" y="7193"/>
                  </a:cubicBezTo>
                  <a:lnTo>
                    <a:pt x="23348" y="7193"/>
                  </a:lnTo>
                  <a:cubicBezTo>
                    <a:pt x="23348" y="7193"/>
                    <a:pt x="23448" y="7272"/>
                    <a:pt x="23499" y="7306"/>
                  </a:cubicBezTo>
                  <a:cubicBezTo>
                    <a:pt x="23466" y="7221"/>
                    <a:pt x="23274" y="6714"/>
                    <a:pt x="23241" y="6630"/>
                  </a:cubicBezTo>
                  <a:cubicBezTo>
                    <a:pt x="23176" y="6856"/>
                    <a:pt x="23117" y="7095"/>
                    <a:pt x="22983" y="7273"/>
                  </a:cubicBezTo>
                  <a:cubicBezTo>
                    <a:pt x="22984" y="7273"/>
                    <a:pt x="22986" y="7274"/>
                    <a:pt x="22987" y="7274"/>
                  </a:cubicBezTo>
                  <a:cubicBezTo>
                    <a:pt x="23029" y="7274"/>
                    <a:pt x="23096" y="7169"/>
                    <a:pt x="23132" y="7143"/>
                  </a:cubicBezTo>
                  <a:lnTo>
                    <a:pt x="23132" y="7143"/>
                  </a:lnTo>
                  <a:cubicBezTo>
                    <a:pt x="23110" y="7160"/>
                    <a:pt x="23090" y="7279"/>
                    <a:pt x="23081" y="7309"/>
                  </a:cubicBezTo>
                  <a:cubicBezTo>
                    <a:pt x="23061" y="7373"/>
                    <a:pt x="23046" y="7439"/>
                    <a:pt x="23023" y="7502"/>
                  </a:cubicBezTo>
                  <a:cubicBezTo>
                    <a:pt x="22988" y="7590"/>
                    <a:pt x="22961" y="7682"/>
                    <a:pt x="22931" y="7772"/>
                  </a:cubicBezTo>
                  <a:cubicBezTo>
                    <a:pt x="22835" y="7596"/>
                    <a:pt x="22715" y="7442"/>
                    <a:pt x="22629" y="7256"/>
                  </a:cubicBezTo>
                  <a:lnTo>
                    <a:pt x="22629" y="7256"/>
                  </a:lnTo>
                  <a:cubicBezTo>
                    <a:pt x="22732" y="7345"/>
                    <a:pt x="22835" y="7435"/>
                    <a:pt x="22937" y="7524"/>
                  </a:cubicBezTo>
                  <a:cubicBezTo>
                    <a:pt x="22845" y="7332"/>
                    <a:pt x="22756" y="7143"/>
                    <a:pt x="22663" y="6951"/>
                  </a:cubicBezTo>
                  <a:lnTo>
                    <a:pt x="22663" y="6951"/>
                  </a:lnTo>
                  <a:cubicBezTo>
                    <a:pt x="22693" y="6972"/>
                    <a:pt x="22725" y="7001"/>
                    <a:pt x="22756" y="7015"/>
                  </a:cubicBezTo>
                  <a:cubicBezTo>
                    <a:pt x="22732" y="6945"/>
                    <a:pt x="22684" y="6877"/>
                    <a:pt x="22652" y="6812"/>
                  </a:cubicBezTo>
                  <a:cubicBezTo>
                    <a:pt x="22616" y="6740"/>
                    <a:pt x="22581" y="6670"/>
                    <a:pt x="22550" y="6598"/>
                  </a:cubicBezTo>
                  <a:lnTo>
                    <a:pt x="22550" y="6598"/>
                  </a:lnTo>
                  <a:cubicBezTo>
                    <a:pt x="22574" y="6618"/>
                    <a:pt x="22601" y="6634"/>
                    <a:pt x="22629" y="6654"/>
                  </a:cubicBezTo>
                  <a:cubicBezTo>
                    <a:pt x="22629" y="6621"/>
                    <a:pt x="22587" y="6561"/>
                    <a:pt x="22574" y="6532"/>
                  </a:cubicBezTo>
                  <a:cubicBezTo>
                    <a:pt x="22555" y="6492"/>
                    <a:pt x="22537" y="6450"/>
                    <a:pt x="22520" y="6410"/>
                  </a:cubicBezTo>
                  <a:cubicBezTo>
                    <a:pt x="22484" y="6320"/>
                    <a:pt x="22451" y="6227"/>
                    <a:pt x="22422" y="6132"/>
                  </a:cubicBezTo>
                  <a:cubicBezTo>
                    <a:pt x="22388" y="6218"/>
                    <a:pt x="22349" y="6297"/>
                    <a:pt x="22313" y="6383"/>
                  </a:cubicBezTo>
                  <a:cubicBezTo>
                    <a:pt x="22279" y="6455"/>
                    <a:pt x="22229" y="6573"/>
                    <a:pt x="22167" y="6619"/>
                  </a:cubicBezTo>
                  <a:lnTo>
                    <a:pt x="22167" y="6619"/>
                  </a:lnTo>
                  <a:cubicBezTo>
                    <a:pt x="22218" y="6582"/>
                    <a:pt x="22273" y="6543"/>
                    <a:pt x="22330" y="6528"/>
                  </a:cubicBezTo>
                  <a:lnTo>
                    <a:pt x="22330" y="6528"/>
                  </a:lnTo>
                  <a:cubicBezTo>
                    <a:pt x="22244" y="6657"/>
                    <a:pt x="22065" y="6959"/>
                    <a:pt x="22065" y="6959"/>
                  </a:cubicBezTo>
                  <a:cubicBezTo>
                    <a:pt x="22065" y="6959"/>
                    <a:pt x="22158" y="6909"/>
                    <a:pt x="22204" y="6845"/>
                  </a:cubicBezTo>
                  <a:lnTo>
                    <a:pt x="22204" y="6845"/>
                  </a:lnTo>
                  <a:cubicBezTo>
                    <a:pt x="22170" y="6985"/>
                    <a:pt x="22115" y="7051"/>
                    <a:pt x="22058" y="7178"/>
                  </a:cubicBezTo>
                  <a:cubicBezTo>
                    <a:pt x="22025" y="7250"/>
                    <a:pt x="21985" y="7359"/>
                    <a:pt x="21932" y="7415"/>
                  </a:cubicBezTo>
                  <a:cubicBezTo>
                    <a:pt x="21975" y="7372"/>
                    <a:pt x="22021" y="7332"/>
                    <a:pt x="22068" y="7296"/>
                  </a:cubicBezTo>
                  <a:lnTo>
                    <a:pt x="22068" y="7296"/>
                  </a:lnTo>
                  <a:cubicBezTo>
                    <a:pt x="22012" y="7392"/>
                    <a:pt x="21949" y="7488"/>
                    <a:pt x="21898" y="7587"/>
                  </a:cubicBezTo>
                  <a:cubicBezTo>
                    <a:pt x="21846" y="7442"/>
                    <a:pt x="21804" y="7292"/>
                    <a:pt x="21782" y="7135"/>
                  </a:cubicBezTo>
                  <a:lnTo>
                    <a:pt x="21782" y="7135"/>
                  </a:lnTo>
                  <a:cubicBezTo>
                    <a:pt x="21827" y="7163"/>
                    <a:pt x="21872" y="7187"/>
                    <a:pt x="21918" y="7214"/>
                  </a:cubicBezTo>
                  <a:cubicBezTo>
                    <a:pt x="21817" y="7021"/>
                    <a:pt x="21684" y="6859"/>
                    <a:pt x="21592" y="6658"/>
                  </a:cubicBezTo>
                  <a:lnTo>
                    <a:pt x="21592" y="6658"/>
                  </a:lnTo>
                  <a:cubicBezTo>
                    <a:pt x="21696" y="6749"/>
                    <a:pt x="21799" y="6837"/>
                    <a:pt x="21900" y="6928"/>
                  </a:cubicBezTo>
                  <a:cubicBezTo>
                    <a:pt x="21807" y="6736"/>
                    <a:pt x="21718" y="6546"/>
                    <a:pt x="21627" y="6354"/>
                  </a:cubicBezTo>
                  <a:lnTo>
                    <a:pt x="21627" y="6354"/>
                  </a:lnTo>
                  <a:cubicBezTo>
                    <a:pt x="21655" y="6376"/>
                    <a:pt x="21688" y="6405"/>
                    <a:pt x="21720" y="6419"/>
                  </a:cubicBezTo>
                  <a:cubicBezTo>
                    <a:pt x="21696" y="6349"/>
                    <a:pt x="21648" y="6281"/>
                    <a:pt x="21614" y="6214"/>
                  </a:cubicBezTo>
                  <a:cubicBezTo>
                    <a:pt x="21578" y="6142"/>
                    <a:pt x="21546" y="6073"/>
                    <a:pt x="21512" y="5999"/>
                  </a:cubicBezTo>
                  <a:lnTo>
                    <a:pt x="21512" y="5999"/>
                  </a:lnTo>
                  <a:cubicBezTo>
                    <a:pt x="21538" y="6019"/>
                    <a:pt x="21564" y="6038"/>
                    <a:pt x="21591" y="6056"/>
                  </a:cubicBezTo>
                  <a:cubicBezTo>
                    <a:pt x="21591" y="6025"/>
                    <a:pt x="21549" y="5963"/>
                    <a:pt x="21538" y="5934"/>
                  </a:cubicBezTo>
                  <a:cubicBezTo>
                    <a:pt x="21518" y="5894"/>
                    <a:pt x="21499" y="5854"/>
                    <a:pt x="21482" y="5813"/>
                  </a:cubicBezTo>
                  <a:cubicBezTo>
                    <a:pt x="21446" y="5724"/>
                    <a:pt x="21416" y="5629"/>
                    <a:pt x="21385" y="5536"/>
                  </a:cubicBezTo>
                  <a:cubicBezTo>
                    <a:pt x="21352" y="5622"/>
                    <a:pt x="21313" y="5701"/>
                    <a:pt x="21276" y="5784"/>
                  </a:cubicBezTo>
                  <a:cubicBezTo>
                    <a:pt x="21244" y="5860"/>
                    <a:pt x="21190" y="5980"/>
                    <a:pt x="21127" y="6025"/>
                  </a:cubicBezTo>
                  <a:cubicBezTo>
                    <a:pt x="21180" y="5987"/>
                    <a:pt x="21234" y="5947"/>
                    <a:pt x="21294" y="5932"/>
                  </a:cubicBezTo>
                  <a:lnTo>
                    <a:pt x="21294" y="5932"/>
                  </a:lnTo>
                  <a:cubicBezTo>
                    <a:pt x="21210" y="6059"/>
                    <a:pt x="21029" y="6363"/>
                    <a:pt x="21029" y="6363"/>
                  </a:cubicBezTo>
                  <a:cubicBezTo>
                    <a:pt x="21029" y="6363"/>
                    <a:pt x="21122" y="6313"/>
                    <a:pt x="21167" y="6248"/>
                  </a:cubicBezTo>
                  <a:lnTo>
                    <a:pt x="21167" y="6248"/>
                  </a:lnTo>
                  <a:cubicBezTo>
                    <a:pt x="21131" y="6389"/>
                    <a:pt x="21079" y="6455"/>
                    <a:pt x="21019" y="6579"/>
                  </a:cubicBezTo>
                  <a:cubicBezTo>
                    <a:pt x="20986" y="6654"/>
                    <a:pt x="20946" y="6762"/>
                    <a:pt x="20893" y="6816"/>
                  </a:cubicBezTo>
                  <a:lnTo>
                    <a:pt x="20893" y="6816"/>
                  </a:lnTo>
                  <a:cubicBezTo>
                    <a:pt x="20893" y="6815"/>
                    <a:pt x="20893" y="6815"/>
                    <a:pt x="20893" y="6814"/>
                  </a:cubicBezTo>
                  <a:cubicBezTo>
                    <a:pt x="20828" y="6668"/>
                    <a:pt x="20742" y="6463"/>
                    <a:pt x="20718" y="6403"/>
                  </a:cubicBezTo>
                  <a:lnTo>
                    <a:pt x="20718" y="6403"/>
                  </a:lnTo>
                  <a:cubicBezTo>
                    <a:pt x="20778" y="6429"/>
                    <a:pt x="20836" y="6465"/>
                    <a:pt x="20887" y="6506"/>
                  </a:cubicBezTo>
                  <a:cubicBezTo>
                    <a:pt x="20775" y="6212"/>
                    <a:pt x="20681" y="5840"/>
                    <a:pt x="20681" y="5840"/>
                  </a:cubicBezTo>
                  <a:lnTo>
                    <a:pt x="20681" y="5840"/>
                  </a:lnTo>
                  <a:cubicBezTo>
                    <a:pt x="20681" y="5840"/>
                    <a:pt x="20754" y="5942"/>
                    <a:pt x="20850" y="6002"/>
                  </a:cubicBezTo>
                  <a:cubicBezTo>
                    <a:pt x="20738" y="5760"/>
                    <a:pt x="20556" y="5294"/>
                    <a:pt x="20556" y="5294"/>
                  </a:cubicBezTo>
                  <a:lnTo>
                    <a:pt x="20556" y="5294"/>
                  </a:lnTo>
                  <a:cubicBezTo>
                    <a:pt x="20556" y="5294"/>
                    <a:pt x="20656" y="5374"/>
                    <a:pt x="20707" y="5407"/>
                  </a:cubicBezTo>
                  <a:cubicBezTo>
                    <a:pt x="20672" y="5322"/>
                    <a:pt x="20482" y="4815"/>
                    <a:pt x="20449" y="4731"/>
                  </a:cubicBezTo>
                  <a:cubicBezTo>
                    <a:pt x="20384" y="4958"/>
                    <a:pt x="20324" y="5196"/>
                    <a:pt x="20191" y="5375"/>
                  </a:cubicBezTo>
                  <a:cubicBezTo>
                    <a:pt x="20192" y="5376"/>
                    <a:pt x="20193" y="5376"/>
                    <a:pt x="20195" y="5376"/>
                  </a:cubicBezTo>
                  <a:cubicBezTo>
                    <a:pt x="20235" y="5376"/>
                    <a:pt x="20303" y="5272"/>
                    <a:pt x="20338" y="5245"/>
                  </a:cubicBezTo>
                  <a:lnTo>
                    <a:pt x="20338" y="5245"/>
                  </a:lnTo>
                  <a:cubicBezTo>
                    <a:pt x="20317" y="5262"/>
                    <a:pt x="20298" y="5380"/>
                    <a:pt x="20288" y="5410"/>
                  </a:cubicBezTo>
                  <a:cubicBezTo>
                    <a:pt x="20269" y="5474"/>
                    <a:pt x="20252" y="5543"/>
                    <a:pt x="20229" y="5603"/>
                  </a:cubicBezTo>
                  <a:cubicBezTo>
                    <a:pt x="20188" y="5711"/>
                    <a:pt x="20159" y="5827"/>
                    <a:pt x="20116" y="5937"/>
                  </a:cubicBezTo>
                  <a:cubicBezTo>
                    <a:pt x="20163" y="5876"/>
                    <a:pt x="20205" y="5815"/>
                    <a:pt x="20244" y="5747"/>
                  </a:cubicBezTo>
                  <a:lnTo>
                    <a:pt x="20244" y="5747"/>
                  </a:lnTo>
                  <a:cubicBezTo>
                    <a:pt x="20199" y="5844"/>
                    <a:pt x="20162" y="5942"/>
                    <a:pt x="20123" y="6045"/>
                  </a:cubicBezTo>
                  <a:cubicBezTo>
                    <a:pt x="20029" y="5817"/>
                    <a:pt x="19930" y="5568"/>
                    <a:pt x="19930" y="5568"/>
                  </a:cubicBezTo>
                  <a:lnTo>
                    <a:pt x="19930" y="5568"/>
                  </a:lnTo>
                  <a:cubicBezTo>
                    <a:pt x="19930" y="5568"/>
                    <a:pt x="20033" y="5648"/>
                    <a:pt x="20080" y="5681"/>
                  </a:cubicBezTo>
                  <a:cubicBezTo>
                    <a:pt x="20047" y="5596"/>
                    <a:pt x="19857" y="5089"/>
                    <a:pt x="19822" y="5006"/>
                  </a:cubicBezTo>
                  <a:cubicBezTo>
                    <a:pt x="19761" y="5229"/>
                    <a:pt x="19700" y="5466"/>
                    <a:pt x="19570" y="5643"/>
                  </a:cubicBezTo>
                  <a:cubicBezTo>
                    <a:pt x="19464" y="5397"/>
                    <a:pt x="19345" y="5092"/>
                    <a:pt x="19345" y="5092"/>
                  </a:cubicBezTo>
                  <a:lnTo>
                    <a:pt x="19345" y="5092"/>
                  </a:lnTo>
                  <a:cubicBezTo>
                    <a:pt x="19345" y="5092"/>
                    <a:pt x="19445" y="5171"/>
                    <a:pt x="19496" y="5202"/>
                  </a:cubicBezTo>
                  <a:cubicBezTo>
                    <a:pt x="19461" y="5120"/>
                    <a:pt x="19269" y="4613"/>
                    <a:pt x="19238" y="4528"/>
                  </a:cubicBezTo>
                  <a:cubicBezTo>
                    <a:pt x="19173" y="4755"/>
                    <a:pt x="19113" y="4994"/>
                    <a:pt x="18980" y="5172"/>
                  </a:cubicBezTo>
                  <a:cubicBezTo>
                    <a:pt x="18981" y="5172"/>
                    <a:pt x="18983" y="5172"/>
                    <a:pt x="18984" y="5172"/>
                  </a:cubicBezTo>
                  <a:cubicBezTo>
                    <a:pt x="19025" y="5172"/>
                    <a:pt x="19091" y="5066"/>
                    <a:pt x="19127" y="5042"/>
                  </a:cubicBezTo>
                  <a:lnTo>
                    <a:pt x="19127" y="5042"/>
                  </a:lnTo>
                  <a:cubicBezTo>
                    <a:pt x="19106" y="5059"/>
                    <a:pt x="19087" y="5178"/>
                    <a:pt x="19077" y="5206"/>
                  </a:cubicBezTo>
                  <a:cubicBezTo>
                    <a:pt x="19058" y="5271"/>
                    <a:pt x="19041" y="5338"/>
                    <a:pt x="19018" y="5400"/>
                  </a:cubicBezTo>
                  <a:cubicBezTo>
                    <a:pt x="18982" y="5494"/>
                    <a:pt x="18954" y="5596"/>
                    <a:pt x="18918" y="5695"/>
                  </a:cubicBezTo>
                  <a:cubicBezTo>
                    <a:pt x="18846" y="5550"/>
                    <a:pt x="18766" y="5416"/>
                    <a:pt x="18707" y="5257"/>
                  </a:cubicBezTo>
                  <a:lnTo>
                    <a:pt x="18707" y="5257"/>
                  </a:lnTo>
                  <a:cubicBezTo>
                    <a:pt x="18790" y="5347"/>
                    <a:pt x="18875" y="5436"/>
                    <a:pt x="18958" y="5526"/>
                  </a:cubicBezTo>
                  <a:cubicBezTo>
                    <a:pt x="18882" y="5335"/>
                    <a:pt x="18808" y="5145"/>
                    <a:pt x="18733" y="4953"/>
                  </a:cubicBezTo>
                  <a:lnTo>
                    <a:pt x="18733" y="4953"/>
                  </a:lnTo>
                  <a:cubicBezTo>
                    <a:pt x="18757" y="4974"/>
                    <a:pt x="18783" y="5003"/>
                    <a:pt x="18810" y="5017"/>
                  </a:cubicBezTo>
                  <a:cubicBezTo>
                    <a:pt x="18790" y="4945"/>
                    <a:pt x="18753" y="4880"/>
                    <a:pt x="18724" y="4812"/>
                  </a:cubicBezTo>
                  <a:cubicBezTo>
                    <a:pt x="18696" y="4742"/>
                    <a:pt x="18669" y="4670"/>
                    <a:pt x="18643" y="4599"/>
                  </a:cubicBezTo>
                  <a:lnTo>
                    <a:pt x="18643" y="4599"/>
                  </a:lnTo>
                  <a:cubicBezTo>
                    <a:pt x="18664" y="4619"/>
                    <a:pt x="18686" y="4636"/>
                    <a:pt x="18707" y="4656"/>
                  </a:cubicBezTo>
                  <a:cubicBezTo>
                    <a:pt x="18707" y="4623"/>
                    <a:pt x="18673" y="4563"/>
                    <a:pt x="18661" y="4534"/>
                  </a:cubicBezTo>
                  <a:cubicBezTo>
                    <a:pt x="18647" y="4493"/>
                    <a:pt x="18630" y="4454"/>
                    <a:pt x="18617" y="4411"/>
                  </a:cubicBezTo>
                  <a:cubicBezTo>
                    <a:pt x="18585" y="4321"/>
                    <a:pt x="18561" y="4227"/>
                    <a:pt x="18537" y="4134"/>
                  </a:cubicBezTo>
                  <a:cubicBezTo>
                    <a:pt x="18509" y="4219"/>
                    <a:pt x="18478" y="4299"/>
                    <a:pt x="18446" y="4384"/>
                  </a:cubicBezTo>
                  <a:cubicBezTo>
                    <a:pt x="18421" y="4457"/>
                    <a:pt x="18375" y="4577"/>
                    <a:pt x="18325" y="4622"/>
                  </a:cubicBezTo>
                  <a:cubicBezTo>
                    <a:pt x="18368" y="4586"/>
                    <a:pt x="18413" y="4547"/>
                    <a:pt x="18461" y="4530"/>
                  </a:cubicBezTo>
                  <a:lnTo>
                    <a:pt x="18461" y="4530"/>
                  </a:lnTo>
                  <a:cubicBezTo>
                    <a:pt x="18393" y="4657"/>
                    <a:pt x="18244" y="4960"/>
                    <a:pt x="18244" y="4960"/>
                  </a:cubicBezTo>
                  <a:cubicBezTo>
                    <a:pt x="18244" y="4960"/>
                    <a:pt x="18322" y="4913"/>
                    <a:pt x="18358" y="4848"/>
                  </a:cubicBezTo>
                  <a:lnTo>
                    <a:pt x="18358" y="4848"/>
                  </a:lnTo>
                  <a:cubicBezTo>
                    <a:pt x="18329" y="4986"/>
                    <a:pt x="18286" y="5052"/>
                    <a:pt x="18237" y="5179"/>
                  </a:cubicBezTo>
                  <a:cubicBezTo>
                    <a:pt x="18223" y="5216"/>
                    <a:pt x="18207" y="5265"/>
                    <a:pt x="18188" y="5310"/>
                  </a:cubicBezTo>
                  <a:lnTo>
                    <a:pt x="18187" y="5310"/>
                  </a:lnTo>
                  <a:cubicBezTo>
                    <a:pt x="18112" y="5079"/>
                    <a:pt x="18059" y="4867"/>
                    <a:pt x="18059" y="4867"/>
                  </a:cubicBezTo>
                  <a:lnTo>
                    <a:pt x="18059" y="4867"/>
                  </a:lnTo>
                  <a:cubicBezTo>
                    <a:pt x="18059" y="4867"/>
                    <a:pt x="18134" y="4970"/>
                    <a:pt x="18229" y="5029"/>
                  </a:cubicBezTo>
                  <a:cubicBezTo>
                    <a:pt x="18115" y="4786"/>
                    <a:pt x="17935" y="4322"/>
                    <a:pt x="17935" y="4322"/>
                  </a:cubicBezTo>
                  <a:lnTo>
                    <a:pt x="17935" y="4322"/>
                  </a:lnTo>
                  <a:cubicBezTo>
                    <a:pt x="17935" y="4322"/>
                    <a:pt x="18035" y="4401"/>
                    <a:pt x="18085" y="4434"/>
                  </a:cubicBezTo>
                  <a:cubicBezTo>
                    <a:pt x="18051" y="4349"/>
                    <a:pt x="17862" y="3842"/>
                    <a:pt x="17827" y="3760"/>
                  </a:cubicBezTo>
                  <a:cubicBezTo>
                    <a:pt x="17763" y="3985"/>
                    <a:pt x="17704" y="4226"/>
                    <a:pt x="17569" y="4404"/>
                  </a:cubicBezTo>
                  <a:cubicBezTo>
                    <a:pt x="17571" y="4404"/>
                    <a:pt x="17572" y="4404"/>
                    <a:pt x="17574" y="4404"/>
                  </a:cubicBezTo>
                  <a:cubicBezTo>
                    <a:pt x="17616" y="4404"/>
                    <a:pt x="17684" y="4298"/>
                    <a:pt x="17718" y="4272"/>
                  </a:cubicBezTo>
                  <a:lnTo>
                    <a:pt x="17718" y="4272"/>
                  </a:lnTo>
                  <a:cubicBezTo>
                    <a:pt x="17697" y="4291"/>
                    <a:pt x="17677" y="4408"/>
                    <a:pt x="17668" y="4437"/>
                  </a:cubicBezTo>
                  <a:cubicBezTo>
                    <a:pt x="17648" y="4501"/>
                    <a:pt x="17632" y="4570"/>
                    <a:pt x="17608" y="4630"/>
                  </a:cubicBezTo>
                  <a:cubicBezTo>
                    <a:pt x="17585" y="4692"/>
                    <a:pt x="17565" y="4755"/>
                    <a:pt x="17543" y="4819"/>
                  </a:cubicBezTo>
                  <a:cubicBezTo>
                    <a:pt x="17475" y="4765"/>
                    <a:pt x="17404" y="4712"/>
                    <a:pt x="17336" y="4655"/>
                  </a:cubicBezTo>
                  <a:cubicBezTo>
                    <a:pt x="17314" y="4594"/>
                    <a:pt x="17293" y="4537"/>
                    <a:pt x="17274" y="4478"/>
                  </a:cubicBezTo>
                  <a:lnTo>
                    <a:pt x="17274" y="4478"/>
                  </a:lnTo>
                  <a:cubicBezTo>
                    <a:pt x="17318" y="4500"/>
                    <a:pt x="17363" y="4526"/>
                    <a:pt x="17406" y="4548"/>
                  </a:cubicBezTo>
                  <a:lnTo>
                    <a:pt x="17076" y="3769"/>
                  </a:lnTo>
                  <a:lnTo>
                    <a:pt x="17076" y="3769"/>
                  </a:lnTo>
                  <a:cubicBezTo>
                    <a:pt x="17112" y="3789"/>
                    <a:pt x="17152" y="3809"/>
                    <a:pt x="17189" y="3828"/>
                  </a:cubicBezTo>
                  <a:cubicBezTo>
                    <a:pt x="17109" y="3646"/>
                    <a:pt x="17026" y="3462"/>
                    <a:pt x="16946" y="3276"/>
                  </a:cubicBezTo>
                  <a:cubicBezTo>
                    <a:pt x="16866" y="3489"/>
                    <a:pt x="16744" y="3813"/>
                    <a:pt x="16665" y="4027"/>
                  </a:cubicBezTo>
                  <a:cubicBezTo>
                    <a:pt x="16755" y="3955"/>
                    <a:pt x="16833" y="3862"/>
                    <a:pt x="16896" y="3759"/>
                  </a:cubicBezTo>
                  <a:lnTo>
                    <a:pt x="16896" y="3759"/>
                  </a:lnTo>
                  <a:cubicBezTo>
                    <a:pt x="16825" y="3882"/>
                    <a:pt x="16767" y="4014"/>
                    <a:pt x="16715" y="4153"/>
                  </a:cubicBezTo>
                  <a:lnTo>
                    <a:pt x="16565" y="4028"/>
                  </a:lnTo>
                  <a:cubicBezTo>
                    <a:pt x="16548" y="3994"/>
                    <a:pt x="16532" y="3960"/>
                    <a:pt x="16516" y="3926"/>
                  </a:cubicBezTo>
                  <a:lnTo>
                    <a:pt x="16516" y="3926"/>
                  </a:lnTo>
                  <a:cubicBezTo>
                    <a:pt x="16548" y="3952"/>
                    <a:pt x="16579" y="3978"/>
                    <a:pt x="16610" y="4004"/>
                  </a:cubicBezTo>
                  <a:cubicBezTo>
                    <a:pt x="16577" y="3974"/>
                    <a:pt x="16544" y="3945"/>
                    <a:pt x="16511" y="3916"/>
                  </a:cubicBezTo>
                  <a:lnTo>
                    <a:pt x="16511" y="3916"/>
                  </a:lnTo>
                  <a:cubicBezTo>
                    <a:pt x="16512" y="3919"/>
                    <a:pt x="16514" y="3923"/>
                    <a:pt x="16516" y="3926"/>
                  </a:cubicBezTo>
                  <a:lnTo>
                    <a:pt x="16516" y="3926"/>
                  </a:lnTo>
                  <a:cubicBezTo>
                    <a:pt x="16487" y="3903"/>
                    <a:pt x="16458" y="3880"/>
                    <a:pt x="16430" y="3858"/>
                  </a:cubicBezTo>
                  <a:cubicBezTo>
                    <a:pt x="16426" y="3851"/>
                    <a:pt x="16423" y="3845"/>
                    <a:pt x="16421" y="3838"/>
                  </a:cubicBezTo>
                  <a:lnTo>
                    <a:pt x="16421" y="3838"/>
                  </a:lnTo>
                  <a:cubicBezTo>
                    <a:pt x="16451" y="3864"/>
                    <a:pt x="16481" y="3890"/>
                    <a:pt x="16511" y="3916"/>
                  </a:cubicBezTo>
                  <a:lnTo>
                    <a:pt x="16511" y="3916"/>
                  </a:lnTo>
                  <a:cubicBezTo>
                    <a:pt x="16439" y="3765"/>
                    <a:pt x="16367" y="3615"/>
                    <a:pt x="16295" y="3466"/>
                  </a:cubicBezTo>
                  <a:lnTo>
                    <a:pt x="16295" y="3466"/>
                  </a:lnTo>
                  <a:cubicBezTo>
                    <a:pt x="16325" y="3488"/>
                    <a:pt x="16357" y="3517"/>
                    <a:pt x="16388" y="3531"/>
                  </a:cubicBezTo>
                  <a:cubicBezTo>
                    <a:pt x="16364" y="3459"/>
                    <a:pt x="16317" y="3393"/>
                    <a:pt x="16282" y="3325"/>
                  </a:cubicBezTo>
                  <a:cubicBezTo>
                    <a:pt x="16246" y="3254"/>
                    <a:pt x="16215" y="3183"/>
                    <a:pt x="16180" y="3111"/>
                  </a:cubicBezTo>
                  <a:lnTo>
                    <a:pt x="16180" y="3111"/>
                  </a:lnTo>
                  <a:cubicBezTo>
                    <a:pt x="16206" y="3131"/>
                    <a:pt x="16232" y="3150"/>
                    <a:pt x="16259" y="3168"/>
                  </a:cubicBezTo>
                  <a:cubicBezTo>
                    <a:pt x="16259" y="3137"/>
                    <a:pt x="16218" y="3075"/>
                    <a:pt x="16206" y="3046"/>
                  </a:cubicBezTo>
                  <a:cubicBezTo>
                    <a:pt x="16188" y="3006"/>
                    <a:pt x="16168" y="2966"/>
                    <a:pt x="16150" y="2923"/>
                  </a:cubicBezTo>
                  <a:cubicBezTo>
                    <a:pt x="16115" y="2834"/>
                    <a:pt x="16084" y="2741"/>
                    <a:pt x="16053" y="2648"/>
                  </a:cubicBezTo>
                  <a:cubicBezTo>
                    <a:pt x="16020" y="2731"/>
                    <a:pt x="15981" y="2813"/>
                    <a:pt x="15945" y="2896"/>
                  </a:cubicBezTo>
                  <a:cubicBezTo>
                    <a:pt x="15912" y="2971"/>
                    <a:pt x="15858" y="3089"/>
                    <a:pt x="15795" y="3135"/>
                  </a:cubicBezTo>
                  <a:cubicBezTo>
                    <a:pt x="15848" y="3099"/>
                    <a:pt x="15902" y="3059"/>
                    <a:pt x="15963" y="3044"/>
                  </a:cubicBezTo>
                  <a:lnTo>
                    <a:pt x="15963" y="3044"/>
                  </a:lnTo>
                  <a:cubicBezTo>
                    <a:pt x="15912" y="3121"/>
                    <a:pt x="15826" y="3259"/>
                    <a:pt x="15766" y="3359"/>
                  </a:cubicBezTo>
                  <a:cubicBezTo>
                    <a:pt x="15730" y="3240"/>
                    <a:pt x="15700" y="3122"/>
                    <a:pt x="15680" y="3001"/>
                  </a:cubicBezTo>
                  <a:lnTo>
                    <a:pt x="15680" y="3001"/>
                  </a:lnTo>
                  <a:cubicBezTo>
                    <a:pt x="15726" y="3025"/>
                    <a:pt x="15772" y="3051"/>
                    <a:pt x="15816" y="3079"/>
                  </a:cubicBezTo>
                  <a:cubicBezTo>
                    <a:pt x="15716" y="2886"/>
                    <a:pt x="15583" y="2723"/>
                    <a:pt x="15493" y="2522"/>
                  </a:cubicBezTo>
                  <a:lnTo>
                    <a:pt x="15493" y="2522"/>
                  </a:lnTo>
                  <a:cubicBezTo>
                    <a:pt x="15594" y="2612"/>
                    <a:pt x="15697" y="2701"/>
                    <a:pt x="15801" y="2791"/>
                  </a:cubicBezTo>
                  <a:cubicBezTo>
                    <a:pt x="15707" y="2599"/>
                    <a:pt x="15619" y="2409"/>
                    <a:pt x="15527" y="2219"/>
                  </a:cubicBezTo>
                  <a:lnTo>
                    <a:pt x="15527" y="2219"/>
                  </a:lnTo>
                  <a:cubicBezTo>
                    <a:pt x="15556" y="2241"/>
                    <a:pt x="15587" y="2270"/>
                    <a:pt x="15620" y="2283"/>
                  </a:cubicBezTo>
                  <a:cubicBezTo>
                    <a:pt x="15597" y="2212"/>
                    <a:pt x="15550" y="2146"/>
                    <a:pt x="15515" y="2078"/>
                  </a:cubicBezTo>
                  <a:cubicBezTo>
                    <a:pt x="15480" y="2007"/>
                    <a:pt x="15447" y="1936"/>
                    <a:pt x="15414" y="1864"/>
                  </a:cubicBezTo>
                  <a:lnTo>
                    <a:pt x="15414" y="1864"/>
                  </a:lnTo>
                  <a:cubicBezTo>
                    <a:pt x="15439" y="1884"/>
                    <a:pt x="15465" y="1903"/>
                    <a:pt x="15493" y="1920"/>
                  </a:cubicBezTo>
                  <a:cubicBezTo>
                    <a:pt x="15493" y="1888"/>
                    <a:pt x="15451" y="1827"/>
                    <a:pt x="15439" y="1798"/>
                  </a:cubicBezTo>
                  <a:cubicBezTo>
                    <a:pt x="15432" y="1785"/>
                    <a:pt x="15427" y="1771"/>
                    <a:pt x="15419" y="1757"/>
                  </a:cubicBezTo>
                  <a:cubicBezTo>
                    <a:pt x="15407" y="1731"/>
                    <a:pt x="15394" y="1704"/>
                    <a:pt x="15384" y="1676"/>
                  </a:cubicBezTo>
                  <a:cubicBezTo>
                    <a:pt x="15348" y="1587"/>
                    <a:pt x="15315" y="1494"/>
                    <a:pt x="15286" y="1398"/>
                  </a:cubicBezTo>
                  <a:cubicBezTo>
                    <a:pt x="15253" y="1484"/>
                    <a:pt x="15213" y="1563"/>
                    <a:pt x="15177" y="1649"/>
                  </a:cubicBezTo>
                  <a:cubicBezTo>
                    <a:pt x="15163" y="1682"/>
                    <a:pt x="15146" y="1721"/>
                    <a:pt x="15127" y="1759"/>
                  </a:cubicBezTo>
                  <a:cubicBezTo>
                    <a:pt x="15098" y="1811"/>
                    <a:pt x="15064" y="1863"/>
                    <a:pt x="15031" y="1888"/>
                  </a:cubicBezTo>
                  <a:cubicBezTo>
                    <a:pt x="15083" y="1850"/>
                    <a:pt x="15138" y="1811"/>
                    <a:pt x="15197" y="1797"/>
                  </a:cubicBezTo>
                  <a:lnTo>
                    <a:pt x="15197" y="1797"/>
                  </a:lnTo>
                  <a:cubicBezTo>
                    <a:pt x="15113" y="1924"/>
                    <a:pt x="14932" y="2227"/>
                    <a:pt x="14932" y="2227"/>
                  </a:cubicBezTo>
                  <a:cubicBezTo>
                    <a:pt x="14932" y="2227"/>
                    <a:pt x="15025" y="2178"/>
                    <a:pt x="15070" y="2112"/>
                  </a:cubicBezTo>
                  <a:lnTo>
                    <a:pt x="15070" y="2112"/>
                  </a:lnTo>
                  <a:cubicBezTo>
                    <a:pt x="15035" y="2251"/>
                    <a:pt x="14984" y="2318"/>
                    <a:pt x="14925" y="2445"/>
                  </a:cubicBezTo>
                  <a:cubicBezTo>
                    <a:pt x="14903" y="2490"/>
                    <a:pt x="14881" y="2548"/>
                    <a:pt x="14853" y="2599"/>
                  </a:cubicBezTo>
                  <a:cubicBezTo>
                    <a:pt x="14756" y="2330"/>
                    <a:pt x="14677" y="2026"/>
                    <a:pt x="14668" y="1989"/>
                  </a:cubicBezTo>
                  <a:lnTo>
                    <a:pt x="14668" y="1989"/>
                  </a:lnTo>
                  <a:cubicBezTo>
                    <a:pt x="14683" y="2006"/>
                    <a:pt x="14749" y="2093"/>
                    <a:pt x="14835" y="2146"/>
                  </a:cubicBezTo>
                  <a:cubicBezTo>
                    <a:pt x="14787" y="2040"/>
                    <a:pt x="14726" y="1896"/>
                    <a:pt x="14670" y="1761"/>
                  </a:cubicBezTo>
                  <a:cubicBezTo>
                    <a:pt x="14604" y="1599"/>
                    <a:pt x="14548" y="1458"/>
                    <a:pt x="14541" y="1440"/>
                  </a:cubicBezTo>
                  <a:lnTo>
                    <a:pt x="14541" y="1440"/>
                  </a:lnTo>
                  <a:cubicBezTo>
                    <a:pt x="14558" y="1451"/>
                    <a:pt x="14647" y="1523"/>
                    <a:pt x="14691" y="1552"/>
                  </a:cubicBezTo>
                  <a:cubicBezTo>
                    <a:pt x="14658" y="1467"/>
                    <a:pt x="14468" y="960"/>
                    <a:pt x="14433" y="875"/>
                  </a:cubicBezTo>
                  <a:cubicBezTo>
                    <a:pt x="14369" y="1103"/>
                    <a:pt x="14312" y="1341"/>
                    <a:pt x="14175" y="1520"/>
                  </a:cubicBezTo>
                  <a:cubicBezTo>
                    <a:pt x="14177" y="1520"/>
                    <a:pt x="14178" y="1520"/>
                    <a:pt x="14179" y="1520"/>
                  </a:cubicBezTo>
                  <a:cubicBezTo>
                    <a:pt x="14221" y="1520"/>
                    <a:pt x="14290" y="1416"/>
                    <a:pt x="14324" y="1390"/>
                  </a:cubicBezTo>
                  <a:lnTo>
                    <a:pt x="14324" y="1390"/>
                  </a:lnTo>
                  <a:cubicBezTo>
                    <a:pt x="14303" y="1408"/>
                    <a:pt x="14283" y="1524"/>
                    <a:pt x="14274" y="1554"/>
                  </a:cubicBezTo>
                  <a:cubicBezTo>
                    <a:pt x="14254" y="1619"/>
                    <a:pt x="14238" y="1688"/>
                    <a:pt x="14215" y="1748"/>
                  </a:cubicBezTo>
                  <a:cubicBezTo>
                    <a:pt x="14214" y="1752"/>
                    <a:pt x="14211" y="1755"/>
                    <a:pt x="14211" y="1759"/>
                  </a:cubicBezTo>
                  <a:cubicBezTo>
                    <a:pt x="14193" y="1810"/>
                    <a:pt x="14175" y="1861"/>
                    <a:pt x="14160" y="1913"/>
                  </a:cubicBezTo>
                  <a:cubicBezTo>
                    <a:pt x="14138" y="1863"/>
                    <a:pt x="14117" y="1811"/>
                    <a:pt x="14095" y="1759"/>
                  </a:cubicBezTo>
                  <a:cubicBezTo>
                    <a:pt x="14065" y="1688"/>
                    <a:pt x="14035" y="1616"/>
                    <a:pt x="14003" y="1542"/>
                  </a:cubicBezTo>
                  <a:lnTo>
                    <a:pt x="14003" y="1542"/>
                  </a:lnTo>
                  <a:cubicBezTo>
                    <a:pt x="14031" y="1563"/>
                    <a:pt x="14058" y="1592"/>
                    <a:pt x="14085" y="1606"/>
                  </a:cubicBezTo>
                  <a:cubicBezTo>
                    <a:pt x="14064" y="1537"/>
                    <a:pt x="14023" y="1468"/>
                    <a:pt x="13995" y="1401"/>
                  </a:cubicBezTo>
                  <a:cubicBezTo>
                    <a:pt x="13965" y="1331"/>
                    <a:pt x="13935" y="1259"/>
                    <a:pt x="13906" y="1188"/>
                  </a:cubicBezTo>
                  <a:lnTo>
                    <a:pt x="13906" y="1188"/>
                  </a:lnTo>
                  <a:cubicBezTo>
                    <a:pt x="13929" y="1208"/>
                    <a:pt x="13952" y="1225"/>
                    <a:pt x="13973" y="1245"/>
                  </a:cubicBezTo>
                  <a:cubicBezTo>
                    <a:pt x="13973" y="1212"/>
                    <a:pt x="13937" y="1152"/>
                    <a:pt x="13925" y="1123"/>
                  </a:cubicBezTo>
                  <a:cubicBezTo>
                    <a:pt x="13909" y="1082"/>
                    <a:pt x="13893" y="1043"/>
                    <a:pt x="13877" y="1001"/>
                  </a:cubicBezTo>
                  <a:cubicBezTo>
                    <a:pt x="13844" y="911"/>
                    <a:pt x="13817" y="816"/>
                    <a:pt x="13793" y="723"/>
                  </a:cubicBezTo>
                  <a:cubicBezTo>
                    <a:pt x="13764" y="809"/>
                    <a:pt x="13730" y="888"/>
                    <a:pt x="13700" y="973"/>
                  </a:cubicBezTo>
                  <a:cubicBezTo>
                    <a:pt x="13671" y="1047"/>
                    <a:pt x="13624" y="1168"/>
                    <a:pt x="13571" y="1212"/>
                  </a:cubicBezTo>
                  <a:cubicBezTo>
                    <a:pt x="13616" y="1175"/>
                    <a:pt x="13664" y="1136"/>
                    <a:pt x="13715" y="1119"/>
                  </a:cubicBezTo>
                  <a:lnTo>
                    <a:pt x="13715" y="1119"/>
                  </a:lnTo>
                  <a:cubicBezTo>
                    <a:pt x="13642" y="1246"/>
                    <a:pt x="13486" y="1552"/>
                    <a:pt x="13486" y="1552"/>
                  </a:cubicBezTo>
                  <a:cubicBezTo>
                    <a:pt x="13486" y="1552"/>
                    <a:pt x="13566" y="1501"/>
                    <a:pt x="13606" y="1437"/>
                  </a:cubicBezTo>
                  <a:lnTo>
                    <a:pt x="13606" y="1437"/>
                  </a:lnTo>
                  <a:cubicBezTo>
                    <a:pt x="13578" y="1573"/>
                    <a:pt x="13533" y="1640"/>
                    <a:pt x="13485" y="1762"/>
                  </a:cubicBezTo>
                  <a:cubicBezTo>
                    <a:pt x="13485" y="1764"/>
                    <a:pt x="13483" y="1767"/>
                    <a:pt x="13483" y="1768"/>
                  </a:cubicBezTo>
                  <a:cubicBezTo>
                    <a:pt x="13476" y="1782"/>
                    <a:pt x="13470" y="1798"/>
                    <a:pt x="13464" y="1814"/>
                  </a:cubicBezTo>
                  <a:cubicBezTo>
                    <a:pt x="13457" y="1797"/>
                    <a:pt x="13452" y="1778"/>
                    <a:pt x="13444" y="1764"/>
                  </a:cubicBezTo>
                  <a:cubicBezTo>
                    <a:pt x="13383" y="1599"/>
                    <a:pt x="13308" y="1453"/>
                    <a:pt x="13255" y="1274"/>
                  </a:cubicBezTo>
                  <a:lnTo>
                    <a:pt x="13255" y="1274"/>
                  </a:lnTo>
                  <a:cubicBezTo>
                    <a:pt x="13321" y="1362"/>
                    <a:pt x="13391" y="1453"/>
                    <a:pt x="13457" y="1542"/>
                  </a:cubicBezTo>
                  <a:cubicBezTo>
                    <a:pt x="13397" y="1351"/>
                    <a:pt x="13335" y="1160"/>
                    <a:pt x="13278" y="968"/>
                  </a:cubicBezTo>
                  <a:lnTo>
                    <a:pt x="13278" y="968"/>
                  </a:lnTo>
                  <a:cubicBezTo>
                    <a:pt x="13298" y="990"/>
                    <a:pt x="13318" y="1018"/>
                    <a:pt x="13341" y="1033"/>
                  </a:cubicBezTo>
                  <a:cubicBezTo>
                    <a:pt x="13323" y="964"/>
                    <a:pt x="13292" y="895"/>
                    <a:pt x="13272" y="829"/>
                  </a:cubicBezTo>
                  <a:cubicBezTo>
                    <a:pt x="13249" y="758"/>
                    <a:pt x="13227" y="687"/>
                    <a:pt x="13205" y="616"/>
                  </a:cubicBezTo>
                  <a:lnTo>
                    <a:pt x="13205" y="616"/>
                  </a:lnTo>
                  <a:cubicBezTo>
                    <a:pt x="13222" y="634"/>
                    <a:pt x="13241" y="652"/>
                    <a:pt x="13257" y="672"/>
                  </a:cubicBezTo>
                  <a:cubicBezTo>
                    <a:pt x="13257" y="639"/>
                    <a:pt x="13229" y="578"/>
                    <a:pt x="13221" y="550"/>
                  </a:cubicBezTo>
                  <a:cubicBezTo>
                    <a:pt x="13211" y="510"/>
                    <a:pt x="13198" y="470"/>
                    <a:pt x="13185" y="428"/>
                  </a:cubicBezTo>
                  <a:cubicBezTo>
                    <a:pt x="13161" y="338"/>
                    <a:pt x="13141" y="245"/>
                    <a:pt x="13120" y="150"/>
                  </a:cubicBezTo>
                  <a:cubicBezTo>
                    <a:pt x="13099" y="236"/>
                    <a:pt x="13075" y="315"/>
                    <a:pt x="13049" y="401"/>
                  </a:cubicBezTo>
                  <a:cubicBezTo>
                    <a:pt x="13027" y="474"/>
                    <a:pt x="12993" y="594"/>
                    <a:pt x="12953" y="639"/>
                  </a:cubicBezTo>
                  <a:cubicBezTo>
                    <a:pt x="12989" y="601"/>
                    <a:pt x="13022" y="563"/>
                    <a:pt x="13062" y="545"/>
                  </a:cubicBezTo>
                  <a:lnTo>
                    <a:pt x="13062" y="545"/>
                  </a:lnTo>
                  <a:cubicBezTo>
                    <a:pt x="13006" y="674"/>
                    <a:pt x="12888" y="978"/>
                    <a:pt x="12888" y="978"/>
                  </a:cubicBezTo>
                  <a:cubicBezTo>
                    <a:pt x="12888" y="978"/>
                    <a:pt x="12949" y="928"/>
                    <a:pt x="12979" y="864"/>
                  </a:cubicBezTo>
                  <a:lnTo>
                    <a:pt x="12979" y="864"/>
                  </a:lnTo>
                  <a:cubicBezTo>
                    <a:pt x="12957" y="1003"/>
                    <a:pt x="12921" y="1069"/>
                    <a:pt x="12884" y="1196"/>
                  </a:cubicBezTo>
                  <a:cubicBezTo>
                    <a:pt x="12863" y="1268"/>
                    <a:pt x="12835" y="1377"/>
                    <a:pt x="12802" y="1433"/>
                  </a:cubicBezTo>
                  <a:cubicBezTo>
                    <a:pt x="12828" y="1390"/>
                    <a:pt x="12860" y="1351"/>
                    <a:pt x="12891" y="1315"/>
                  </a:cubicBezTo>
                  <a:lnTo>
                    <a:pt x="12891" y="1315"/>
                  </a:lnTo>
                  <a:cubicBezTo>
                    <a:pt x="12848" y="1424"/>
                    <a:pt x="12798" y="1537"/>
                    <a:pt x="12762" y="1652"/>
                  </a:cubicBezTo>
                  <a:cubicBezTo>
                    <a:pt x="12678" y="1403"/>
                    <a:pt x="12612" y="1146"/>
                    <a:pt x="12603" y="1114"/>
                  </a:cubicBezTo>
                  <a:lnTo>
                    <a:pt x="12603" y="1114"/>
                  </a:lnTo>
                  <a:cubicBezTo>
                    <a:pt x="12617" y="1132"/>
                    <a:pt x="12683" y="1219"/>
                    <a:pt x="12769" y="1272"/>
                  </a:cubicBezTo>
                  <a:cubicBezTo>
                    <a:pt x="12659" y="1030"/>
                    <a:pt x="12476" y="564"/>
                    <a:pt x="12476" y="564"/>
                  </a:cubicBezTo>
                  <a:lnTo>
                    <a:pt x="12476" y="564"/>
                  </a:lnTo>
                  <a:cubicBezTo>
                    <a:pt x="12476" y="564"/>
                    <a:pt x="12577" y="644"/>
                    <a:pt x="12626" y="677"/>
                  </a:cubicBezTo>
                  <a:cubicBezTo>
                    <a:pt x="12592" y="593"/>
                    <a:pt x="12402" y="85"/>
                    <a:pt x="12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6"/>
            <p:cNvSpPr/>
            <p:nvPr/>
          </p:nvSpPr>
          <p:spPr>
            <a:xfrm>
              <a:off x="-859764" y="3817248"/>
              <a:ext cx="10427643" cy="2755485"/>
            </a:xfrm>
            <a:custGeom>
              <a:avLst/>
              <a:gdLst/>
              <a:ahLst/>
              <a:cxnLst/>
              <a:rect l="l" t="t" r="r" b="b"/>
              <a:pathLst>
                <a:path w="105575" h="27898" extrusionOk="0">
                  <a:moveTo>
                    <a:pt x="66" y="0"/>
                  </a:moveTo>
                  <a:cubicBezTo>
                    <a:pt x="24" y="0"/>
                    <a:pt x="2" y="5"/>
                    <a:pt x="1" y="15"/>
                  </a:cubicBezTo>
                  <a:lnTo>
                    <a:pt x="758" y="27898"/>
                  </a:lnTo>
                  <a:lnTo>
                    <a:pt x="105574" y="27898"/>
                  </a:lnTo>
                  <a:cubicBezTo>
                    <a:pt x="104858" y="27508"/>
                    <a:pt x="104006" y="27174"/>
                    <a:pt x="103360" y="26674"/>
                  </a:cubicBezTo>
                  <a:cubicBezTo>
                    <a:pt x="102837" y="26270"/>
                    <a:pt x="102398" y="25871"/>
                    <a:pt x="101816" y="25525"/>
                  </a:cubicBezTo>
                  <a:cubicBezTo>
                    <a:pt x="100367" y="24660"/>
                    <a:pt x="98897" y="23835"/>
                    <a:pt x="97406" y="23045"/>
                  </a:cubicBezTo>
                  <a:cubicBezTo>
                    <a:pt x="95602" y="22089"/>
                    <a:pt x="93726" y="21170"/>
                    <a:pt x="91701" y="20805"/>
                  </a:cubicBezTo>
                  <a:cubicBezTo>
                    <a:pt x="89733" y="20451"/>
                    <a:pt x="87861" y="19594"/>
                    <a:pt x="85919" y="19049"/>
                  </a:cubicBezTo>
                  <a:cubicBezTo>
                    <a:pt x="83614" y="18404"/>
                    <a:pt x="81262" y="17930"/>
                    <a:pt x="78994" y="17167"/>
                  </a:cubicBezTo>
                  <a:cubicBezTo>
                    <a:pt x="72834" y="15092"/>
                    <a:pt x="66853" y="12597"/>
                    <a:pt x="60587" y="10771"/>
                  </a:cubicBezTo>
                  <a:cubicBezTo>
                    <a:pt x="54366" y="8959"/>
                    <a:pt x="48029" y="7519"/>
                    <a:pt x="41603" y="6659"/>
                  </a:cubicBezTo>
                  <a:cubicBezTo>
                    <a:pt x="37785" y="6149"/>
                    <a:pt x="33928" y="5952"/>
                    <a:pt x="30106" y="5355"/>
                  </a:cubicBezTo>
                  <a:cubicBezTo>
                    <a:pt x="22341" y="4142"/>
                    <a:pt x="14673" y="2381"/>
                    <a:pt x="6905" y="1170"/>
                  </a:cubicBezTo>
                  <a:cubicBezTo>
                    <a:pt x="4808" y="843"/>
                    <a:pt x="637" y="0"/>
                    <a:pt x="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8" name="Google Shape;4578;p26"/>
            <p:cNvGrpSpPr/>
            <p:nvPr/>
          </p:nvGrpSpPr>
          <p:grpSpPr>
            <a:xfrm>
              <a:off x="-377852" y="-28968"/>
              <a:ext cx="9662389" cy="3321508"/>
              <a:chOff x="-377852" y="-28968"/>
              <a:chExt cx="9662389" cy="3321508"/>
            </a:xfrm>
          </p:grpSpPr>
          <p:sp>
            <p:nvSpPr>
              <p:cNvPr id="4579" name="Google Shape;4579;p26"/>
              <p:cNvSpPr/>
              <p:nvPr/>
            </p:nvSpPr>
            <p:spPr>
              <a:xfrm>
                <a:off x="6253235" y="337370"/>
                <a:ext cx="2856132" cy="634005"/>
              </a:xfrm>
              <a:custGeom>
                <a:avLst/>
                <a:gdLst/>
                <a:ahLst/>
                <a:cxnLst/>
                <a:rect l="l" t="t" r="r" b="b"/>
                <a:pathLst>
                  <a:path w="28917" h="6419" extrusionOk="0">
                    <a:moveTo>
                      <a:pt x="28871" y="1"/>
                    </a:moveTo>
                    <a:cubicBezTo>
                      <a:pt x="26473" y="1"/>
                      <a:pt x="24130" y="456"/>
                      <a:pt x="22606" y="2204"/>
                    </a:cubicBezTo>
                    <a:cubicBezTo>
                      <a:pt x="22235" y="2628"/>
                      <a:pt x="21927" y="3124"/>
                      <a:pt x="21465" y="3446"/>
                    </a:cubicBezTo>
                    <a:cubicBezTo>
                      <a:pt x="21003" y="3769"/>
                      <a:pt x="20558" y="3885"/>
                      <a:pt x="20124" y="3885"/>
                    </a:cubicBezTo>
                    <a:cubicBezTo>
                      <a:pt x="18982" y="3885"/>
                      <a:pt x="17909" y="3078"/>
                      <a:pt x="16754" y="3078"/>
                    </a:cubicBezTo>
                    <a:cubicBezTo>
                      <a:pt x="16540" y="3078"/>
                      <a:pt x="16324" y="3106"/>
                      <a:pt x="16103" y="3171"/>
                    </a:cubicBezTo>
                    <a:cubicBezTo>
                      <a:pt x="15517" y="3346"/>
                      <a:pt x="15011" y="3720"/>
                      <a:pt x="14444" y="3945"/>
                    </a:cubicBezTo>
                    <a:cubicBezTo>
                      <a:pt x="14038" y="4105"/>
                      <a:pt x="13602" y="4187"/>
                      <a:pt x="13166" y="4187"/>
                    </a:cubicBezTo>
                    <a:cubicBezTo>
                      <a:pt x="12955" y="4187"/>
                      <a:pt x="12745" y="4168"/>
                      <a:pt x="12537" y="4129"/>
                    </a:cubicBezTo>
                    <a:cubicBezTo>
                      <a:pt x="12167" y="4059"/>
                      <a:pt x="11796" y="3928"/>
                      <a:pt x="11425" y="3928"/>
                    </a:cubicBezTo>
                    <a:cubicBezTo>
                      <a:pt x="11340" y="3928"/>
                      <a:pt x="11255" y="3935"/>
                      <a:pt x="11170" y="3951"/>
                    </a:cubicBezTo>
                    <a:cubicBezTo>
                      <a:pt x="10560" y="4067"/>
                      <a:pt x="10144" y="4616"/>
                      <a:pt x="9635" y="4970"/>
                    </a:cubicBezTo>
                    <a:cubicBezTo>
                      <a:pt x="8474" y="5777"/>
                      <a:pt x="6685" y="5634"/>
                      <a:pt x="5334" y="5827"/>
                    </a:cubicBezTo>
                    <a:cubicBezTo>
                      <a:pt x="3608" y="6074"/>
                      <a:pt x="1752" y="6407"/>
                      <a:pt x="1" y="6407"/>
                    </a:cubicBezTo>
                    <a:cubicBezTo>
                      <a:pt x="938" y="6415"/>
                      <a:pt x="1875" y="6419"/>
                      <a:pt x="2812" y="6419"/>
                    </a:cubicBezTo>
                    <a:cubicBezTo>
                      <a:pt x="11521" y="6419"/>
                      <a:pt x="20231" y="6094"/>
                      <a:pt x="28916" y="5446"/>
                    </a:cubicBezTo>
                    <a:lnTo>
                      <a:pt x="28916" y="1"/>
                    </a:lnTo>
                    <a:cubicBezTo>
                      <a:pt x="28901" y="1"/>
                      <a:pt x="28886" y="1"/>
                      <a:pt x="28871"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0" name="Google Shape;4580;p26"/>
              <p:cNvGrpSpPr/>
              <p:nvPr/>
            </p:nvGrpSpPr>
            <p:grpSpPr>
              <a:xfrm>
                <a:off x="-377852" y="-28968"/>
                <a:ext cx="9662389" cy="3321508"/>
                <a:chOff x="-377852" y="-28968"/>
                <a:chExt cx="9662389" cy="3321508"/>
              </a:xfrm>
            </p:grpSpPr>
            <p:sp>
              <p:nvSpPr>
                <p:cNvPr id="4581" name="Google Shape;4581;p26"/>
                <p:cNvSpPr/>
                <p:nvPr/>
              </p:nvSpPr>
              <p:spPr>
                <a:xfrm>
                  <a:off x="-377852" y="2874776"/>
                  <a:ext cx="1913768" cy="376808"/>
                </a:xfrm>
                <a:custGeom>
                  <a:avLst/>
                  <a:gdLst/>
                  <a:ahLst/>
                  <a:cxnLst/>
                  <a:rect l="l" t="t" r="r" b="b"/>
                  <a:pathLst>
                    <a:path w="19376" h="3815" extrusionOk="0">
                      <a:moveTo>
                        <a:pt x="1" y="3399"/>
                      </a:moveTo>
                      <a:cubicBezTo>
                        <a:pt x="1" y="3399"/>
                        <a:pt x="2" y="3399"/>
                        <a:pt x="2" y="3399"/>
                      </a:cubicBezTo>
                      <a:lnTo>
                        <a:pt x="2" y="3399"/>
                      </a:lnTo>
                      <a:cubicBezTo>
                        <a:pt x="2" y="3399"/>
                        <a:pt x="1" y="3399"/>
                        <a:pt x="1" y="3399"/>
                      </a:cubicBezTo>
                      <a:close/>
                      <a:moveTo>
                        <a:pt x="8695" y="0"/>
                      </a:moveTo>
                      <a:cubicBezTo>
                        <a:pt x="8693" y="0"/>
                        <a:pt x="8691" y="0"/>
                        <a:pt x="8689" y="0"/>
                      </a:cubicBezTo>
                      <a:cubicBezTo>
                        <a:pt x="8183" y="2"/>
                        <a:pt x="7693" y="331"/>
                        <a:pt x="7501" y="800"/>
                      </a:cubicBezTo>
                      <a:cubicBezTo>
                        <a:pt x="7375" y="1102"/>
                        <a:pt x="7366" y="1452"/>
                        <a:pt x="7193" y="1729"/>
                      </a:cubicBezTo>
                      <a:cubicBezTo>
                        <a:pt x="7030" y="1990"/>
                        <a:pt x="6721" y="2129"/>
                        <a:pt x="6414" y="2129"/>
                      </a:cubicBezTo>
                      <a:cubicBezTo>
                        <a:pt x="6177" y="2129"/>
                        <a:pt x="5941" y="2046"/>
                        <a:pt x="5777" y="1872"/>
                      </a:cubicBezTo>
                      <a:cubicBezTo>
                        <a:pt x="5659" y="1749"/>
                        <a:pt x="5579" y="1591"/>
                        <a:pt x="5444" y="1485"/>
                      </a:cubicBezTo>
                      <a:cubicBezTo>
                        <a:pt x="5339" y="1402"/>
                        <a:pt x="5205" y="1361"/>
                        <a:pt x="5071" y="1361"/>
                      </a:cubicBezTo>
                      <a:cubicBezTo>
                        <a:pt x="4916" y="1361"/>
                        <a:pt x="4760" y="1416"/>
                        <a:pt x="4647" y="1524"/>
                      </a:cubicBezTo>
                      <a:cubicBezTo>
                        <a:pt x="4382" y="1779"/>
                        <a:pt x="4399" y="2215"/>
                        <a:pt x="4200" y="2524"/>
                      </a:cubicBezTo>
                      <a:cubicBezTo>
                        <a:pt x="4051" y="2756"/>
                        <a:pt x="3775" y="2887"/>
                        <a:pt x="3502" y="2887"/>
                      </a:cubicBezTo>
                      <a:cubicBezTo>
                        <a:pt x="3362" y="2887"/>
                        <a:pt x="3222" y="2853"/>
                        <a:pt x="3101" y="2779"/>
                      </a:cubicBezTo>
                      <a:cubicBezTo>
                        <a:pt x="2682" y="2526"/>
                        <a:pt x="2499" y="2351"/>
                        <a:pt x="2194" y="2351"/>
                      </a:cubicBezTo>
                      <a:cubicBezTo>
                        <a:pt x="2046" y="2351"/>
                        <a:pt x="1869" y="2392"/>
                        <a:pt x="1623" y="2486"/>
                      </a:cubicBezTo>
                      <a:cubicBezTo>
                        <a:pt x="1260" y="2622"/>
                        <a:pt x="358" y="3399"/>
                        <a:pt x="16" y="3399"/>
                      </a:cubicBezTo>
                      <a:cubicBezTo>
                        <a:pt x="11" y="3399"/>
                        <a:pt x="7" y="3399"/>
                        <a:pt x="2" y="3399"/>
                      </a:cubicBezTo>
                      <a:lnTo>
                        <a:pt x="2" y="3399"/>
                      </a:lnTo>
                      <a:cubicBezTo>
                        <a:pt x="1370" y="3495"/>
                        <a:pt x="16046" y="3649"/>
                        <a:pt x="19375" y="3814"/>
                      </a:cubicBezTo>
                      <a:cubicBezTo>
                        <a:pt x="18839" y="3268"/>
                        <a:pt x="17850" y="3652"/>
                        <a:pt x="17195" y="3258"/>
                      </a:cubicBezTo>
                      <a:cubicBezTo>
                        <a:pt x="16856" y="3053"/>
                        <a:pt x="16665" y="2672"/>
                        <a:pt x="16360" y="2417"/>
                      </a:cubicBezTo>
                      <a:cubicBezTo>
                        <a:pt x="16052" y="2160"/>
                        <a:pt x="15676" y="1990"/>
                        <a:pt x="15304" y="1990"/>
                      </a:cubicBezTo>
                      <a:cubicBezTo>
                        <a:pt x="15062" y="1990"/>
                        <a:pt x="14822" y="2062"/>
                        <a:pt x="14604" y="2229"/>
                      </a:cubicBezTo>
                      <a:cubicBezTo>
                        <a:pt x="14324" y="2446"/>
                        <a:pt x="14019" y="2717"/>
                        <a:pt x="13680" y="2717"/>
                      </a:cubicBezTo>
                      <a:cubicBezTo>
                        <a:pt x="13638" y="2717"/>
                        <a:pt x="13595" y="2712"/>
                        <a:pt x="13552" y="2703"/>
                      </a:cubicBezTo>
                      <a:cubicBezTo>
                        <a:pt x="13204" y="2630"/>
                        <a:pt x="12963" y="2255"/>
                        <a:pt x="12606" y="2233"/>
                      </a:cubicBezTo>
                      <a:cubicBezTo>
                        <a:pt x="12595" y="2233"/>
                        <a:pt x="12584" y="2232"/>
                        <a:pt x="12573" y="2232"/>
                      </a:cubicBezTo>
                      <a:cubicBezTo>
                        <a:pt x="12265" y="2232"/>
                        <a:pt x="11997" y="2494"/>
                        <a:pt x="11686" y="2494"/>
                      </a:cubicBezTo>
                      <a:cubicBezTo>
                        <a:pt x="11458" y="2494"/>
                        <a:pt x="11256" y="2352"/>
                        <a:pt x="11090" y="2199"/>
                      </a:cubicBezTo>
                      <a:cubicBezTo>
                        <a:pt x="10372" y="1532"/>
                        <a:pt x="9842" y="0"/>
                        <a:pt x="8695"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6"/>
                <p:cNvSpPr/>
                <p:nvPr/>
              </p:nvSpPr>
              <p:spPr>
                <a:xfrm>
                  <a:off x="-267573" y="-28968"/>
                  <a:ext cx="9376927" cy="1546343"/>
                </a:xfrm>
                <a:custGeom>
                  <a:avLst/>
                  <a:gdLst/>
                  <a:ahLst/>
                  <a:cxnLst/>
                  <a:rect l="l" t="t" r="r" b="b"/>
                  <a:pathLst>
                    <a:path w="94937" h="15656" extrusionOk="0">
                      <a:moveTo>
                        <a:pt x="0" y="1"/>
                      </a:moveTo>
                      <a:lnTo>
                        <a:pt x="0" y="15656"/>
                      </a:lnTo>
                      <a:cubicBezTo>
                        <a:pt x="3255" y="15656"/>
                        <a:pt x="6509" y="15650"/>
                        <a:pt x="9763" y="15637"/>
                      </a:cubicBezTo>
                      <a:cubicBezTo>
                        <a:pt x="9789" y="15638"/>
                        <a:pt x="9813" y="15638"/>
                        <a:pt x="9838" y="15638"/>
                      </a:cubicBezTo>
                      <a:cubicBezTo>
                        <a:pt x="9862" y="15638"/>
                        <a:pt x="9887" y="15638"/>
                        <a:pt x="9911" y="15637"/>
                      </a:cubicBezTo>
                      <a:cubicBezTo>
                        <a:pt x="10027" y="15637"/>
                        <a:pt x="10143" y="15637"/>
                        <a:pt x="10259" y="15636"/>
                      </a:cubicBezTo>
                      <a:cubicBezTo>
                        <a:pt x="10416" y="15636"/>
                        <a:pt x="10572" y="15636"/>
                        <a:pt x="10725" y="15634"/>
                      </a:cubicBezTo>
                      <a:lnTo>
                        <a:pt x="11033" y="15634"/>
                      </a:lnTo>
                      <a:cubicBezTo>
                        <a:pt x="11154" y="15634"/>
                        <a:pt x="11270" y="15633"/>
                        <a:pt x="11390" y="15633"/>
                      </a:cubicBezTo>
                      <a:cubicBezTo>
                        <a:pt x="11807" y="15630"/>
                        <a:pt x="12226" y="15629"/>
                        <a:pt x="12644" y="15626"/>
                      </a:cubicBezTo>
                      <a:cubicBezTo>
                        <a:pt x="12663" y="15627"/>
                        <a:pt x="12683" y="15627"/>
                        <a:pt x="12702" y="15627"/>
                      </a:cubicBezTo>
                      <a:cubicBezTo>
                        <a:pt x="12722" y="15627"/>
                        <a:pt x="12742" y="15627"/>
                        <a:pt x="12760" y="15626"/>
                      </a:cubicBezTo>
                      <a:lnTo>
                        <a:pt x="12780" y="15626"/>
                      </a:lnTo>
                      <a:cubicBezTo>
                        <a:pt x="12972" y="15626"/>
                        <a:pt x="13162" y="15623"/>
                        <a:pt x="13354" y="15622"/>
                      </a:cubicBezTo>
                      <a:cubicBezTo>
                        <a:pt x="13357" y="15622"/>
                        <a:pt x="13358" y="15623"/>
                        <a:pt x="13360" y="15623"/>
                      </a:cubicBezTo>
                      <a:cubicBezTo>
                        <a:pt x="13362" y="15623"/>
                        <a:pt x="13364" y="15622"/>
                        <a:pt x="13367" y="15622"/>
                      </a:cubicBezTo>
                      <a:cubicBezTo>
                        <a:pt x="13375" y="15622"/>
                        <a:pt x="13382" y="15623"/>
                        <a:pt x="13391" y="15623"/>
                      </a:cubicBezTo>
                      <a:cubicBezTo>
                        <a:pt x="13399" y="15623"/>
                        <a:pt x="13407" y="15622"/>
                        <a:pt x="13417" y="15622"/>
                      </a:cubicBezTo>
                      <a:cubicBezTo>
                        <a:pt x="13423" y="15622"/>
                        <a:pt x="13429" y="15623"/>
                        <a:pt x="13435" y="15623"/>
                      </a:cubicBezTo>
                      <a:cubicBezTo>
                        <a:pt x="13442" y="15623"/>
                        <a:pt x="13448" y="15622"/>
                        <a:pt x="13454" y="15622"/>
                      </a:cubicBezTo>
                      <a:cubicBezTo>
                        <a:pt x="13656" y="15622"/>
                        <a:pt x="13860" y="15620"/>
                        <a:pt x="14063" y="15617"/>
                      </a:cubicBezTo>
                      <a:cubicBezTo>
                        <a:pt x="14082" y="15619"/>
                        <a:pt x="14102" y="15619"/>
                        <a:pt x="14121" y="15619"/>
                      </a:cubicBezTo>
                      <a:cubicBezTo>
                        <a:pt x="14141" y="15619"/>
                        <a:pt x="14161" y="15619"/>
                        <a:pt x="14179" y="15617"/>
                      </a:cubicBezTo>
                      <a:cubicBezTo>
                        <a:pt x="14333" y="15617"/>
                        <a:pt x="14487" y="15617"/>
                        <a:pt x="14641" y="15616"/>
                      </a:cubicBezTo>
                      <a:cubicBezTo>
                        <a:pt x="14791" y="15616"/>
                        <a:pt x="14945" y="15614"/>
                        <a:pt x="15095" y="15614"/>
                      </a:cubicBezTo>
                      <a:cubicBezTo>
                        <a:pt x="15194" y="15613"/>
                        <a:pt x="15290" y="15613"/>
                        <a:pt x="15389" y="15613"/>
                      </a:cubicBezTo>
                      <a:cubicBezTo>
                        <a:pt x="19730" y="15591"/>
                        <a:pt x="24071" y="15558"/>
                        <a:pt x="28411" y="15514"/>
                      </a:cubicBezTo>
                      <a:cubicBezTo>
                        <a:pt x="34401" y="15451"/>
                        <a:pt x="40410" y="15465"/>
                        <a:pt x="46387" y="15163"/>
                      </a:cubicBezTo>
                      <a:cubicBezTo>
                        <a:pt x="45136" y="15005"/>
                        <a:pt x="43886" y="14848"/>
                        <a:pt x="42635" y="14691"/>
                      </a:cubicBezTo>
                      <a:cubicBezTo>
                        <a:pt x="42319" y="14653"/>
                        <a:pt x="41994" y="14608"/>
                        <a:pt x="41729" y="14431"/>
                      </a:cubicBezTo>
                      <a:cubicBezTo>
                        <a:pt x="41594" y="14339"/>
                        <a:pt x="41480" y="14217"/>
                        <a:pt x="41335" y="14144"/>
                      </a:cubicBezTo>
                      <a:cubicBezTo>
                        <a:pt x="41206" y="14079"/>
                        <a:pt x="41068" y="14058"/>
                        <a:pt x="40926" y="14058"/>
                      </a:cubicBezTo>
                      <a:cubicBezTo>
                        <a:pt x="40704" y="14058"/>
                        <a:pt x="40472" y="14108"/>
                        <a:pt x="40250" y="14122"/>
                      </a:cubicBezTo>
                      <a:cubicBezTo>
                        <a:pt x="40211" y="14125"/>
                        <a:pt x="40173" y="14126"/>
                        <a:pt x="40135" y="14126"/>
                      </a:cubicBezTo>
                      <a:cubicBezTo>
                        <a:pt x="38907" y="14126"/>
                        <a:pt x="38426" y="12799"/>
                        <a:pt x="37266" y="12682"/>
                      </a:cubicBezTo>
                      <a:cubicBezTo>
                        <a:pt x="37182" y="12674"/>
                        <a:pt x="37099" y="12670"/>
                        <a:pt x="37017" y="12670"/>
                      </a:cubicBezTo>
                      <a:cubicBezTo>
                        <a:pt x="36180" y="12670"/>
                        <a:pt x="35465" y="13070"/>
                        <a:pt x="34698" y="13070"/>
                      </a:cubicBezTo>
                      <a:cubicBezTo>
                        <a:pt x="34311" y="13070"/>
                        <a:pt x="33911" y="12968"/>
                        <a:pt x="33476" y="12660"/>
                      </a:cubicBezTo>
                      <a:cubicBezTo>
                        <a:pt x="32824" y="12198"/>
                        <a:pt x="32379" y="11510"/>
                        <a:pt x="31923" y="10855"/>
                      </a:cubicBezTo>
                      <a:cubicBezTo>
                        <a:pt x="31202" y="9818"/>
                        <a:pt x="30393" y="8801"/>
                        <a:pt x="29314" y="8140"/>
                      </a:cubicBezTo>
                      <a:cubicBezTo>
                        <a:pt x="28648" y="7732"/>
                        <a:pt x="27857" y="7481"/>
                        <a:pt x="27082" y="7481"/>
                      </a:cubicBezTo>
                      <a:cubicBezTo>
                        <a:pt x="26604" y="7481"/>
                        <a:pt x="26132" y="7576"/>
                        <a:pt x="25700" y="7789"/>
                      </a:cubicBezTo>
                      <a:cubicBezTo>
                        <a:pt x="24997" y="8133"/>
                        <a:pt x="24453" y="8751"/>
                        <a:pt x="23735" y="9059"/>
                      </a:cubicBezTo>
                      <a:cubicBezTo>
                        <a:pt x="23570" y="9130"/>
                        <a:pt x="23405" y="9163"/>
                        <a:pt x="23240" y="9163"/>
                      </a:cubicBezTo>
                      <a:cubicBezTo>
                        <a:pt x="21774" y="9163"/>
                        <a:pt x="20367" y="6567"/>
                        <a:pt x="20101" y="5375"/>
                      </a:cubicBezTo>
                      <a:cubicBezTo>
                        <a:pt x="21615" y="5108"/>
                        <a:pt x="23165" y="5018"/>
                        <a:pt x="24729" y="5018"/>
                      </a:cubicBezTo>
                      <a:cubicBezTo>
                        <a:pt x="27267" y="5018"/>
                        <a:pt x="29838" y="5254"/>
                        <a:pt x="32334" y="5342"/>
                      </a:cubicBezTo>
                      <a:cubicBezTo>
                        <a:pt x="36707" y="5500"/>
                        <a:pt x="41077" y="5676"/>
                        <a:pt x="45448" y="5874"/>
                      </a:cubicBezTo>
                      <a:cubicBezTo>
                        <a:pt x="43998" y="5003"/>
                        <a:pt x="41974" y="5784"/>
                        <a:pt x="40536" y="4891"/>
                      </a:cubicBezTo>
                      <a:cubicBezTo>
                        <a:pt x="40164" y="4659"/>
                        <a:pt x="39860" y="4328"/>
                        <a:pt x="39480" y="4107"/>
                      </a:cubicBezTo>
                      <a:cubicBezTo>
                        <a:pt x="39089" y="3881"/>
                        <a:pt x="38656" y="3789"/>
                        <a:pt x="38210" y="3789"/>
                      </a:cubicBezTo>
                      <a:cubicBezTo>
                        <a:pt x="37552" y="3789"/>
                        <a:pt x="36867" y="3988"/>
                        <a:pt x="36254" y="4246"/>
                      </a:cubicBezTo>
                      <a:cubicBezTo>
                        <a:pt x="36012" y="4347"/>
                        <a:pt x="35812" y="4390"/>
                        <a:pt x="35640" y="4390"/>
                      </a:cubicBezTo>
                      <a:cubicBezTo>
                        <a:pt x="34980" y="4390"/>
                        <a:pt x="34722" y="3756"/>
                        <a:pt x="33968" y="3330"/>
                      </a:cubicBezTo>
                      <a:cubicBezTo>
                        <a:pt x="33179" y="2883"/>
                        <a:pt x="32271" y="2640"/>
                        <a:pt x="31363" y="2640"/>
                      </a:cubicBezTo>
                      <a:cubicBezTo>
                        <a:pt x="31142" y="2640"/>
                        <a:pt x="30921" y="2654"/>
                        <a:pt x="30702" y="2684"/>
                      </a:cubicBezTo>
                      <a:cubicBezTo>
                        <a:pt x="32133" y="2029"/>
                        <a:pt x="33742" y="1904"/>
                        <a:pt x="35311" y="1788"/>
                      </a:cubicBezTo>
                      <a:cubicBezTo>
                        <a:pt x="36132" y="1728"/>
                        <a:pt x="36958" y="1668"/>
                        <a:pt x="37780" y="1668"/>
                      </a:cubicBezTo>
                      <a:cubicBezTo>
                        <a:pt x="38390" y="1668"/>
                        <a:pt x="38999" y="1701"/>
                        <a:pt x="39603" y="1791"/>
                      </a:cubicBezTo>
                      <a:cubicBezTo>
                        <a:pt x="41028" y="2006"/>
                        <a:pt x="42393" y="2535"/>
                        <a:pt x="43821" y="2734"/>
                      </a:cubicBezTo>
                      <a:cubicBezTo>
                        <a:pt x="44300" y="2800"/>
                        <a:pt x="44778" y="2828"/>
                        <a:pt x="45256" y="2828"/>
                      </a:cubicBezTo>
                      <a:cubicBezTo>
                        <a:pt x="47998" y="2828"/>
                        <a:pt x="50738" y="1898"/>
                        <a:pt x="53509" y="1845"/>
                      </a:cubicBezTo>
                      <a:cubicBezTo>
                        <a:pt x="53599" y="1844"/>
                        <a:pt x="53689" y="1843"/>
                        <a:pt x="53779" y="1843"/>
                      </a:cubicBezTo>
                      <a:cubicBezTo>
                        <a:pt x="54949" y="1843"/>
                        <a:pt x="56111" y="1980"/>
                        <a:pt x="57281" y="1993"/>
                      </a:cubicBezTo>
                      <a:cubicBezTo>
                        <a:pt x="57307" y="1993"/>
                        <a:pt x="57334" y="1993"/>
                        <a:pt x="57360" y="1993"/>
                      </a:cubicBezTo>
                      <a:cubicBezTo>
                        <a:pt x="58558" y="1993"/>
                        <a:pt x="59641" y="1681"/>
                        <a:pt x="60807" y="1556"/>
                      </a:cubicBezTo>
                      <a:cubicBezTo>
                        <a:pt x="62056" y="1423"/>
                        <a:pt x="63335" y="1390"/>
                        <a:pt x="64619" y="1390"/>
                      </a:cubicBezTo>
                      <a:cubicBezTo>
                        <a:pt x="65945" y="1390"/>
                        <a:pt x="67276" y="1425"/>
                        <a:pt x="68585" y="1425"/>
                      </a:cubicBezTo>
                      <a:cubicBezTo>
                        <a:pt x="68900" y="1425"/>
                        <a:pt x="69213" y="1423"/>
                        <a:pt x="69525" y="1418"/>
                      </a:cubicBezTo>
                      <a:cubicBezTo>
                        <a:pt x="73661" y="1352"/>
                        <a:pt x="77796" y="1286"/>
                        <a:pt x="81933" y="1219"/>
                      </a:cubicBezTo>
                      <a:cubicBezTo>
                        <a:pt x="83829" y="1189"/>
                        <a:pt x="86036" y="921"/>
                        <a:pt x="88170" y="921"/>
                      </a:cubicBezTo>
                      <a:cubicBezTo>
                        <a:pt x="89909" y="921"/>
                        <a:pt x="91600" y="1099"/>
                        <a:pt x="93039" y="1728"/>
                      </a:cubicBezTo>
                      <a:cubicBezTo>
                        <a:pt x="93682" y="2010"/>
                        <a:pt x="94307" y="2337"/>
                        <a:pt x="94936" y="2658"/>
                      </a:cubicBezTo>
                      <a:lnTo>
                        <a:pt x="94936" y="1"/>
                      </a:lnTo>
                      <a:close/>
                    </a:path>
                  </a:pathLst>
                </a:custGeom>
                <a:gradFill>
                  <a:gsLst>
                    <a:gs pos="0">
                      <a:srgbClr val="FFFFFF">
                        <a:alpha val="28627"/>
                        <a:alpha val="52510"/>
                      </a:srgbClr>
                    </a:gs>
                    <a:gs pos="50000">
                      <a:srgbClr val="FFFFFF">
                        <a:alpha val="28627"/>
                        <a:alpha val="52510"/>
                      </a:srgbClr>
                    </a:gs>
                    <a:gs pos="100000">
                      <a:srgbClr val="FFFFFF">
                        <a:alpha val="52549"/>
                        <a:alpha val="5251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6"/>
                <p:cNvSpPr/>
                <p:nvPr/>
              </p:nvSpPr>
              <p:spPr>
                <a:xfrm>
                  <a:off x="8244983" y="3115840"/>
                  <a:ext cx="1039554" cy="176700"/>
                </a:xfrm>
                <a:custGeom>
                  <a:avLst/>
                  <a:gdLst/>
                  <a:ahLst/>
                  <a:cxnLst/>
                  <a:rect l="l" t="t" r="r" b="b"/>
                  <a:pathLst>
                    <a:path w="10525" h="1789" extrusionOk="0">
                      <a:moveTo>
                        <a:pt x="7124" y="1"/>
                      </a:moveTo>
                      <a:cubicBezTo>
                        <a:pt x="7028" y="1"/>
                        <a:pt x="6906" y="30"/>
                        <a:pt x="6748" y="98"/>
                      </a:cubicBezTo>
                      <a:cubicBezTo>
                        <a:pt x="6244" y="315"/>
                        <a:pt x="6130" y="1001"/>
                        <a:pt x="5645" y="1160"/>
                      </a:cubicBezTo>
                      <a:cubicBezTo>
                        <a:pt x="5601" y="1175"/>
                        <a:pt x="5558" y="1181"/>
                        <a:pt x="5517" y="1181"/>
                      </a:cubicBezTo>
                      <a:cubicBezTo>
                        <a:pt x="5199" y="1181"/>
                        <a:pt x="4941" y="791"/>
                        <a:pt x="4630" y="621"/>
                      </a:cubicBezTo>
                      <a:cubicBezTo>
                        <a:pt x="4500" y="551"/>
                        <a:pt x="4359" y="521"/>
                        <a:pt x="4214" y="521"/>
                      </a:cubicBezTo>
                      <a:cubicBezTo>
                        <a:pt x="3957" y="521"/>
                        <a:pt x="3690" y="615"/>
                        <a:pt x="3462" y="745"/>
                      </a:cubicBezTo>
                      <a:cubicBezTo>
                        <a:pt x="3105" y="945"/>
                        <a:pt x="2794" y="1228"/>
                        <a:pt x="2415" y="1380"/>
                      </a:cubicBezTo>
                      <a:cubicBezTo>
                        <a:pt x="1654" y="1689"/>
                        <a:pt x="746" y="1444"/>
                        <a:pt x="0" y="1788"/>
                      </a:cubicBezTo>
                      <a:cubicBezTo>
                        <a:pt x="2890" y="1758"/>
                        <a:pt x="5781" y="1725"/>
                        <a:pt x="8669" y="1695"/>
                      </a:cubicBezTo>
                      <a:lnTo>
                        <a:pt x="9715" y="1586"/>
                      </a:lnTo>
                      <a:cubicBezTo>
                        <a:pt x="9986" y="1595"/>
                        <a:pt x="10254" y="1603"/>
                        <a:pt x="10525" y="1610"/>
                      </a:cubicBezTo>
                      <a:cubicBezTo>
                        <a:pt x="9771" y="1340"/>
                        <a:pt x="8983" y="1166"/>
                        <a:pt x="8184" y="1094"/>
                      </a:cubicBezTo>
                      <a:cubicBezTo>
                        <a:pt x="8080" y="1086"/>
                        <a:pt x="7969" y="1077"/>
                        <a:pt x="7875" y="1028"/>
                      </a:cubicBezTo>
                      <a:cubicBezTo>
                        <a:pt x="7412" y="791"/>
                        <a:pt x="7620" y="1"/>
                        <a:pt x="7124"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84" name="Google Shape;4584;p26"/>
            <p:cNvSpPr/>
            <p:nvPr/>
          </p:nvSpPr>
          <p:spPr>
            <a:xfrm>
              <a:off x="7148126" y="3796360"/>
              <a:ext cx="3452110" cy="2094912"/>
            </a:xfrm>
            <a:custGeom>
              <a:avLst/>
              <a:gdLst/>
              <a:ahLst/>
              <a:cxnLst/>
              <a:rect l="l" t="t" r="r" b="b"/>
              <a:pathLst>
                <a:path w="34951" h="21210" extrusionOk="0">
                  <a:moveTo>
                    <a:pt x="22996" y="1"/>
                  </a:moveTo>
                  <a:cubicBezTo>
                    <a:pt x="22140" y="213"/>
                    <a:pt x="21459" y="850"/>
                    <a:pt x="20896" y="1524"/>
                  </a:cubicBezTo>
                  <a:cubicBezTo>
                    <a:pt x="20330" y="2198"/>
                    <a:pt x="19830" y="2940"/>
                    <a:pt x="19143" y="3490"/>
                  </a:cubicBezTo>
                  <a:cubicBezTo>
                    <a:pt x="18268" y="4193"/>
                    <a:pt x="17148" y="4532"/>
                    <a:pt x="16252" y="5210"/>
                  </a:cubicBezTo>
                  <a:cubicBezTo>
                    <a:pt x="15251" y="5969"/>
                    <a:pt x="14558" y="6935"/>
                    <a:pt x="13366" y="7415"/>
                  </a:cubicBezTo>
                  <a:cubicBezTo>
                    <a:pt x="12053" y="7944"/>
                    <a:pt x="10810" y="8792"/>
                    <a:pt x="9541" y="9443"/>
                  </a:cubicBezTo>
                  <a:cubicBezTo>
                    <a:pt x="6836" y="10829"/>
                    <a:pt x="4028" y="12038"/>
                    <a:pt x="1097" y="12861"/>
                  </a:cubicBezTo>
                  <a:cubicBezTo>
                    <a:pt x="613" y="12997"/>
                    <a:pt x="1" y="13490"/>
                    <a:pt x="348" y="13853"/>
                  </a:cubicBezTo>
                  <a:cubicBezTo>
                    <a:pt x="408" y="13914"/>
                    <a:pt x="484" y="13953"/>
                    <a:pt x="561" y="13989"/>
                  </a:cubicBezTo>
                  <a:cubicBezTo>
                    <a:pt x="3663" y="15469"/>
                    <a:pt x="7292" y="15103"/>
                    <a:pt x="10669" y="15743"/>
                  </a:cubicBezTo>
                  <a:cubicBezTo>
                    <a:pt x="12694" y="16127"/>
                    <a:pt x="14629" y="16877"/>
                    <a:pt x="16602" y="17469"/>
                  </a:cubicBezTo>
                  <a:cubicBezTo>
                    <a:pt x="22584" y="19262"/>
                    <a:pt x="28914" y="19604"/>
                    <a:pt x="34950" y="21210"/>
                  </a:cubicBezTo>
                  <a:lnTo>
                    <a:pt x="229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6"/>
            <p:cNvSpPr/>
            <p:nvPr/>
          </p:nvSpPr>
          <p:spPr>
            <a:xfrm>
              <a:off x="7502513" y="3418267"/>
              <a:ext cx="1779934" cy="1671880"/>
            </a:xfrm>
            <a:custGeom>
              <a:avLst/>
              <a:gdLst/>
              <a:ahLst/>
              <a:cxnLst/>
              <a:rect l="l" t="t" r="r" b="b"/>
              <a:pathLst>
                <a:path w="18021" h="16927" extrusionOk="0">
                  <a:moveTo>
                    <a:pt x="16781" y="1312"/>
                  </a:moveTo>
                  <a:cubicBezTo>
                    <a:pt x="16799" y="1426"/>
                    <a:pt x="16804" y="1541"/>
                    <a:pt x="16808" y="1657"/>
                  </a:cubicBezTo>
                  <a:cubicBezTo>
                    <a:pt x="16794" y="1596"/>
                    <a:pt x="16785" y="1531"/>
                    <a:pt x="16775" y="1467"/>
                  </a:cubicBezTo>
                  <a:lnTo>
                    <a:pt x="16781" y="1312"/>
                  </a:lnTo>
                  <a:close/>
                  <a:moveTo>
                    <a:pt x="12124" y="2785"/>
                  </a:moveTo>
                  <a:cubicBezTo>
                    <a:pt x="12153" y="2880"/>
                    <a:pt x="12171" y="2980"/>
                    <a:pt x="12189" y="3079"/>
                  </a:cubicBezTo>
                  <a:cubicBezTo>
                    <a:pt x="12170" y="3025"/>
                    <a:pt x="12153" y="2972"/>
                    <a:pt x="12138" y="2917"/>
                  </a:cubicBezTo>
                  <a:lnTo>
                    <a:pt x="12124" y="2785"/>
                  </a:lnTo>
                  <a:close/>
                  <a:moveTo>
                    <a:pt x="15382" y="4373"/>
                  </a:moveTo>
                  <a:lnTo>
                    <a:pt x="15382" y="4373"/>
                  </a:lnTo>
                  <a:cubicBezTo>
                    <a:pt x="15323" y="4608"/>
                    <a:pt x="15230" y="4833"/>
                    <a:pt x="15105" y="5043"/>
                  </a:cubicBezTo>
                  <a:cubicBezTo>
                    <a:pt x="15038" y="4952"/>
                    <a:pt x="14968" y="4863"/>
                    <a:pt x="14900" y="4773"/>
                  </a:cubicBezTo>
                  <a:cubicBezTo>
                    <a:pt x="15084" y="4674"/>
                    <a:pt x="15249" y="4538"/>
                    <a:pt x="15382" y="4373"/>
                  </a:cubicBezTo>
                  <a:close/>
                  <a:moveTo>
                    <a:pt x="16689" y="5048"/>
                  </a:moveTo>
                  <a:cubicBezTo>
                    <a:pt x="16713" y="5103"/>
                    <a:pt x="16735" y="5156"/>
                    <a:pt x="16758" y="5209"/>
                  </a:cubicBezTo>
                  <a:cubicBezTo>
                    <a:pt x="16732" y="5160"/>
                    <a:pt x="16710" y="5111"/>
                    <a:pt x="16689" y="5064"/>
                  </a:cubicBezTo>
                  <a:lnTo>
                    <a:pt x="16689" y="5048"/>
                  </a:lnTo>
                  <a:close/>
                  <a:moveTo>
                    <a:pt x="14381" y="4442"/>
                  </a:moveTo>
                  <a:lnTo>
                    <a:pt x="14381" y="4442"/>
                  </a:lnTo>
                  <a:cubicBezTo>
                    <a:pt x="14427" y="4607"/>
                    <a:pt x="14485" y="4772"/>
                    <a:pt x="14525" y="4908"/>
                  </a:cubicBezTo>
                  <a:cubicBezTo>
                    <a:pt x="14572" y="5057"/>
                    <a:pt x="14642" y="5210"/>
                    <a:pt x="14801" y="5311"/>
                  </a:cubicBezTo>
                  <a:cubicBezTo>
                    <a:pt x="14826" y="5103"/>
                    <a:pt x="14761" y="4888"/>
                    <a:pt x="14619" y="4703"/>
                  </a:cubicBezTo>
                  <a:lnTo>
                    <a:pt x="14619" y="4703"/>
                  </a:lnTo>
                  <a:cubicBezTo>
                    <a:pt x="14668" y="4743"/>
                    <a:pt x="14708" y="4789"/>
                    <a:pt x="14744" y="4836"/>
                  </a:cubicBezTo>
                  <a:cubicBezTo>
                    <a:pt x="14740" y="4843"/>
                    <a:pt x="14734" y="4849"/>
                    <a:pt x="14731" y="4856"/>
                  </a:cubicBezTo>
                  <a:cubicBezTo>
                    <a:pt x="14738" y="4852"/>
                    <a:pt x="14745" y="4849"/>
                    <a:pt x="14753" y="4846"/>
                  </a:cubicBezTo>
                  <a:cubicBezTo>
                    <a:pt x="14776" y="4875"/>
                    <a:pt x="14801" y="4906"/>
                    <a:pt x="14827" y="4932"/>
                  </a:cubicBezTo>
                  <a:cubicBezTo>
                    <a:pt x="14890" y="5000"/>
                    <a:pt x="14982" y="5057"/>
                    <a:pt x="15088" y="5073"/>
                  </a:cubicBezTo>
                  <a:cubicBezTo>
                    <a:pt x="15061" y="5117"/>
                    <a:pt x="15032" y="5164"/>
                    <a:pt x="15002" y="5207"/>
                  </a:cubicBezTo>
                  <a:cubicBezTo>
                    <a:pt x="14903" y="5348"/>
                    <a:pt x="14788" y="5480"/>
                    <a:pt x="14675" y="5610"/>
                  </a:cubicBezTo>
                  <a:cubicBezTo>
                    <a:pt x="14546" y="5429"/>
                    <a:pt x="14444" y="5237"/>
                    <a:pt x="14401" y="5038"/>
                  </a:cubicBezTo>
                  <a:lnTo>
                    <a:pt x="14381" y="4442"/>
                  </a:lnTo>
                  <a:close/>
                  <a:moveTo>
                    <a:pt x="12481" y="5987"/>
                  </a:moveTo>
                  <a:cubicBezTo>
                    <a:pt x="12505" y="6029"/>
                    <a:pt x="12530" y="6070"/>
                    <a:pt x="12554" y="6112"/>
                  </a:cubicBezTo>
                  <a:cubicBezTo>
                    <a:pt x="12528" y="6074"/>
                    <a:pt x="12504" y="6033"/>
                    <a:pt x="12481" y="5993"/>
                  </a:cubicBezTo>
                  <a:lnTo>
                    <a:pt x="12481" y="5987"/>
                  </a:lnTo>
                  <a:close/>
                  <a:moveTo>
                    <a:pt x="12626" y="5805"/>
                  </a:moveTo>
                  <a:cubicBezTo>
                    <a:pt x="12832" y="6023"/>
                    <a:pt x="13067" y="6211"/>
                    <a:pt x="13306" y="6390"/>
                  </a:cubicBezTo>
                  <a:cubicBezTo>
                    <a:pt x="13226" y="6453"/>
                    <a:pt x="13162" y="6527"/>
                    <a:pt x="13159" y="6612"/>
                  </a:cubicBezTo>
                  <a:cubicBezTo>
                    <a:pt x="13248" y="6569"/>
                    <a:pt x="13335" y="6522"/>
                    <a:pt x="13418" y="6471"/>
                  </a:cubicBezTo>
                  <a:lnTo>
                    <a:pt x="13461" y="6504"/>
                  </a:lnTo>
                  <a:cubicBezTo>
                    <a:pt x="13471" y="6483"/>
                    <a:pt x="13473" y="6461"/>
                    <a:pt x="13473" y="6437"/>
                  </a:cubicBezTo>
                  <a:cubicBezTo>
                    <a:pt x="13741" y="6272"/>
                    <a:pt x="13970" y="6074"/>
                    <a:pt x="14148" y="5855"/>
                  </a:cubicBezTo>
                  <a:lnTo>
                    <a:pt x="14148" y="5855"/>
                  </a:lnTo>
                  <a:cubicBezTo>
                    <a:pt x="14116" y="6179"/>
                    <a:pt x="13765" y="6441"/>
                    <a:pt x="13639" y="6751"/>
                  </a:cubicBezTo>
                  <a:cubicBezTo>
                    <a:pt x="13531" y="6894"/>
                    <a:pt x="13438" y="7049"/>
                    <a:pt x="13364" y="7211"/>
                  </a:cubicBezTo>
                  <a:cubicBezTo>
                    <a:pt x="13612" y="7093"/>
                    <a:pt x="13841" y="6937"/>
                    <a:pt x="14042" y="6749"/>
                  </a:cubicBezTo>
                  <a:lnTo>
                    <a:pt x="14042" y="6749"/>
                  </a:lnTo>
                  <a:cubicBezTo>
                    <a:pt x="13993" y="6857"/>
                    <a:pt x="13944" y="6966"/>
                    <a:pt x="13898" y="7073"/>
                  </a:cubicBezTo>
                  <a:cubicBezTo>
                    <a:pt x="13887" y="7096"/>
                    <a:pt x="13880" y="7131"/>
                    <a:pt x="13904" y="7144"/>
                  </a:cubicBezTo>
                  <a:cubicBezTo>
                    <a:pt x="13908" y="7146"/>
                    <a:pt x="13913" y="7147"/>
                    <a:pt x="13918" y="7147"/>
                  </a:cubicBezTo>
                  <a:cubicBezTo>
                    <a:pt x="13929" y="7147"/>
                    <a:pt x="13941" y="7141"/>
                    <a:pt x="13951" y="7135"/>
                  </a:cubicBezTo>
                  <a:cubicBezTo>
                    <a:pt x="13966" y="7128"/>
                    <a:pt x="13979" y="7119"/>
                    <a:pt x="13993" y="7114"/>
                  </a:cubicBezTo>
                  <a:lnTo>
                    <a:pt x="13993" y="7114"/>
                  </a:lnTo>
                  <a:cubicBezTo>
                    <a:pt x="13906" y="7307"/>
                    <a:pt x="13807" y="7488"/>
                    <a:pt x="13671" y="7597"/>
                  </a:cubicBezTo>
                  <a:cubicBezTo>
                    <a:pt x="13632" y="7629"/>
                    <a:pt x="13589" y="7658"/>
                    <a:pt x="13543" y="7687"/>
                  </a:cubicBezTo>
                  <a:cubicBezTo>
                    <a:pt x="13464" y="7359"/>
                    <a:pt x="13276" y="7063"/>
                    <a:pt x="13070" y="6792"/>
                  </a:cubicBezTo>
                  <a:cubicBezTo>
                    <a:pt x="12940" y="6621"/>
                    <a:pt x="12802" y="6453"/>
                    <a:pt x="12674" y="6279"/>
                  </a:cubicBezTo>
                  <a:lnTo>
                    <a:pt x="12674" y="6279"/>
                  </a:lnTo>
                  <a:cubicBezTo>
                    <a:pt x="12755" y="6368"/>
                    <a:pt x="12858" y="6434"/>
                    <a:pt x="12974" y="6437"/>
                  </a:cubicBezTo>
                  <a:cubicBezTo>
                    <a:pt x="12858" y="6226"/>
                    <a:pt x="12743" y="6017"/>
                    <a:pt x="12626" y="5805"/>
                  </a:cubicBezTo>
                  <a:close/>
                  <a:moveTo>
                    <a:pt x="12636" y="7367"/>
                  </a:moveTo>
                  <a:lnTo>
                    <a:pt x="12636" y="7367"/>
                  </a:lnTo>
                  <a:cubicBezTo>
                    <a:pt x="12737" y="7523"/>
                    <a:pt x="12855" y="7674"/>
                    <a:pt x="13027" y="7737"/>
                  </a:cubicBezTo>
                  <a:cubicBezTo>
                    <a:pt x="13046" y="7744"/>
                    <a:pt x="13067" y="7749"/>
                    <a:pt x="13087" y="7749"/>
                  </a:cubicBezTo>
                  <a:cubicBezTo>
                    <a:pt x="13097" y="7749"/>
                    <a:pt x="13108" y="7748"/>
                    <a:pt x="13117" y="7744"/>
                  </a:cubicBezTo>
                  <a:cubicBezTo>
                    <a:pt x="13170" y="7724"/>
                    <a:pt x="13180" y="7651"/>
                    <a:pt x="13167" y="7594"/>
                  </a:cubicBezTo>
                  <a:cubicBezTo>
                    <a:pt x="13153" y="7536"/>
                    <a:pt x="13126" y="7479"/>
                    <a:pt x="13140" y="7422"/>
                  </a:cubicBezTo>
                  <a:lnTo>
                    <a:pt x="13140" y="7422"/>
                  </a:lnTo>
                  <a:cubicBezTo>
                    <a:pt x="13252" y="7526"/>
                    <a:pt x="13362" y="7631"/>
                    <a:pt x="13474" y="7737"/>
                  </a:cubicBezTo>
                  <a:cubicBezTo>
                    <a:pt x="13435" y="7761"/>
                    <a:pt x="13398" y="7784"/>
                    <a:pt x="13361" y="7810"/>
                  </a:cubicBezTo>
                  <a:cubicBezTo>
                    <a:pt x="13253" y="7882"/>
                    <a:pt x="13156" y="7961"/>
                    <a:pt x="13061" y="8041"/>
                  </a:cubicBezTo>
                  <a:cubicBezTo>
                    <a:pt x="12912" y="7846"/>
                    <a:pt x="12775" y="7645"/>
                    <a:pt x="12643" y="7439"/>
                  </a:cubicBezTo>
                  <a:lnTo>
                    <a:pt x="12636" y="7367"/>
                  </a:lnTo>
                  <a:close/>
                  <a:moveTo>
                    <a:pt x="13306" y="8200"/>
                  </a:moveTo>
                  <a:cubicBezTo>
                    <a:pt x="13285" y="8221"/>
                    <a:pt x="13262" y="8243"/>
                    <a:pt x="13241" y="8267"/>
                  </a:cubicBezTo>
                  <a:cubicBezTo>
                    <a:pt x="13233" y="8257"/>
                    <a:pt x="13226" y="8249"/>
                    <a:pt x="13219" y="8241"/>
                  </a:cubicBezTo>
                  <a:cubicBezTo>
                    <a:pt x="13249" y="8229"/>
                    <a:pt x="13278" y="8213"/>
                    <a:pt x="13306" y="8200"/>
                  </a:cubicBezTo>
                  <a:close/>
                  <a:moveTo>
                    <a:pt x="13610" y="8342"/>
                  </a:moveTo>
                  <a:lnTo>
                    <a:pt x="13610" y="8342"/>
                  </a:lnTo>
                  <a:cubicBezTo>
                    <a:pt x="13606" y="8413"/>
                    <a:pt x="13549" y="8469"/>
                    <a:pt x="13497" y="8520"/>
                  </a:cubicBezTo>
                  <a:cubicBezTo>
                    <a:pt x="13490" y="8527"/>
                    <a:pt x="13483" y="8535"/>
                    <a:pt x="13476" y="8542"/>
                  </a:cubicBezTo>
                  <a:lnTo>
                    <a:pt x="13427" y="8489"/>
                  </a:lnTo>
                  <a:cubicBezTo>
                    <a:pt x="13490" y="8441"/>
                    <a:pt x="13550" y="8392"/>
                    <a:pt x="13610" y="8342"/>
                  </a:cubicBezTo>
                  <a:close/>
                  <a:moveTo>
                    <a:pt x="3833" y="8568"/>
                  </a:moveTo>
                  <a:cubicBezTo>
                    <a:pt x="3867" y="8644"/>
                    <a:pt x="3890" y="8727"/>
                    <a:pt x="3914" y="8809"/>
                  </a:cubicBezTo>
                  <a:cubicBezTo>
                    <a:pt x="3893" y="8766"/>
                    <a:pt x="3874" y="8723"/>
                    <a:pt x="3857" y="8677"/>
                  </a:cubicBezTo>
                  <a:lnTo>
                    <a:pt x="3833" y="8568"/>
                  </a:lnTo>
                  <a:close/>
                  <a:moveTo>
                    <a:pt x="13777" y="9136"/>
                  </a:moveTo>
                  <a:lnTo>
                    <a:pt x="13777" y="9136"/>
                  </a:lnTo>
                  <a:cubicBezTo>
                    <a:pt x="13742" y="9180"/>
                    <a:pt x="13706" y="9222"/>
                    <a:pt x="13669" y="9265"/>
                  </a:cubicBezTo>
                  <a:cubicBezTo>
                    <a:pt x="13660" y="9252"/>
                    <a:pt x="13650" y="9238"/>
                    <a:pt x="13640" y="9225"/>
                  </a:cubicBezTo>
                  <a:cubicBezTo>
                    <a:pt x="13682" y="9202"/>
                    <a:pt x="13722" y="9177"/>
                    <a:pt x="13762" y="9149"/>
                  </a:cubicBezTo>
                  <a:cubicBezTo>
                    <a:pt x="13768" y="9144"/>
                    <a:pt x="13771" y="9139"/>
                    <a:pt x="13777" y="9136"/>
                  </a:cubicBezTo>
                  <a:close/>
                  <a:moveTo>
                    <a:pt x="13318" y="9388"/>
                  </a:moveTo>
                  <a:cubicBezTo>
                    <a:pt x="13360" y="9430"/>
                    <a:pt x="13401" y="9471"/>
                    <a:pt x="13443" y="9510"/>
                  </a:cubicBezTo>
                  <a:cubicBezTo>
                    <a:pt x="13414" y="9543"/>
                    <a:pt x="13385" y="9573"/>
                    <a:pt x="13360" y="9604"/>
                  </a:cubicBezTo>
                  <a:cubicBezTo>
                    <a:pt x="13318" y="9546"/>
                    <a:pt x="13276" y="9487"/>
                    <a:pt x="13238" y="9425"/>
                  </a:cubicBezTo>
                  <a:cubicBezTo>
                    <a:pt x="13253" y="9418"/>
                    <a:pt x="13268" y="9411"/>
                    <a:pt x="13284" y="9404"/>
                  </a:cubicBezTo>
                  <a:cubicBezTo>
                    <a:pt x="13295" y="9400"/>
                    <a:pt x="13306" y="9394"/>
                    <a:pt x="13318" y="9388"/>
                  </a:cubicBezTo>
                  <a:close/>
                  <a:moveTo>
                    <a:pt x="7301" y="9819"/>
                  </a:moveTo>
                  <a:lnTo>
                    <a:pt x="7301" y="9819"/>
                  </a:lnTo>
                  <a:cubicBezTo>
                    <a:pt x="7447" y="9987"/>
                    <a:pt x="7631" y="10118"/>
                    <a:pt x="7836" y="10205"/>
                  </a:cubicBezTo>
                  <a:cubicBezTo>
                    <a:pt x="7786" y="10311"/>
                    <a:pt x="7730" y="10413"/>
                    <a:pt x="7670" y="10513"/>
                  </a:cubicBezTo>
                  <a:cubicBezTo>
                    <a:pt x="7843" y="10376"/>
                    <a:pt x="8018" y="10238"/>
                    <a:pt x="8193" y="10099"/>
                  </a:cubicBezTo>
                  <a:lnTo>
                    <a:pt x="8193" y="10099"/>
                  </a:lnTo>
                  <a:cubicBezTo>
                    <a:pt x="8078" y="10368"/>
                    <a:pt x="7963" y="10639"/>
                    <a:pt x="7846" y="10907"/>
                  </a:cubicBezTo>
                  <a:cubicBezTo>
                    <a:pt x="7657" y="10565"/>
                    <a:pt x="7436" y="10241"/>
                    <a:pt x="7189" y="9938"/>
                  </a:cubicBezTo>
                  <a:lnTo>
                    <a:pt x="7189" y="9938"/>
                  </a:lnTo>
                  <a:cubicBezTo>
                    <a:pt x="7232" y="9977"/>
                    <a:pt x="7284" y="10010"/>
                    <a:pt x="7337" y="10030"/>
                  </a:cubicBezTo>
                  <a:cubicBezTo>
                    <a:pt x="7326" y="9960"/>
                    <a:pt x="7314" y="9890"/>
                    <a:pt x="7301" y="9819"/>
                  </a:cubicBezTo>
                  <a:close/>
                  <a:moveTo>
                    <a:pt x="10232" y="9159"/>
                  </a:moveTo>
                  <a:lnTo>
                    <a:pt x="10232" y="9159"/>
                  </a:lnTo>
                  <a:cubicBezTo>
                    <a:pt x="10238" y="9222"/>
                    <a:pt x="10195" y="9275"/>
                    <a:pt x="10158" y="9325"/>
                  </a:cubicBezTo>
                  <a:cubicBezTo>
                    <a:pt x="9910" y="9639"/>
                    <a:pt x="9729" y="10006"/>
                    <a:pt x="9630" y="10393"/>
                  </a:cubicBezTo>
                  <a:cubicBezTo>
                    <a:pt x="9779" y="10297"/>
                    <a:pt x="9930" y="10202"/>
                    <a:pt x="10079" y="10105"/>
                  </a:cubicBezTo>
                  <a:cubicBezTo>
                    <a:pt x="10209" y="10020"/>
                    <a:pt x="10343" y="9937"/>
                    <a:pt x="10459" y="9831"/>
                  </a:cubicBezTo>
                  <a:cubicBezTo>
                    <a:pt x="10462" y="9827"/>
                    <a:pt x="10466" y="9822"/>
                    <a:pt x="10469" y="9818"/>
                  </a:cubicBezTo>
                  <a:lnTo>
                    <a:pt x="10469" y="9818"/>
                  </a:lnTo>
                  <a:cubicBezTo>
                    <a:pt x="10318" y="10085"/>
                    <a:pt x="10070" y="10325"/>
                    <a:pt x="10001" y="10626"/>
                  </a:cubicBezTo>
                  <a:cubicBezTo>
                    <a:pt x="10007" y="10628"/>
                    <a:pt x="10014" y="10628"/>
                    <a:pt x="10020" y="10629"/>
                  </a:cubicBezTo>
                  <a:cubicBezTo>
                    <a:pt x="9885" y="10784"/>
                    <a:pt x="9755" y="10940"/>
                    <a:pt x="9630" y="11102"/>
                  </a:cubicBezTo>
                  <a:cubicBezTo>
                    <a:pt x="9619" y="11124"/>
                    <a:pt x="9604" y="11145"/>
                    <a:pt x="9587" y="11165"/>
                  </a:cubicBezTo>
                  <a:lnTo>
                    <a:pt x="9583" y="11150"/>
                  </a:lnTo>
                  <a:cubicBezTo>
                    <a:pt x="9481" y="10871"/>
                    <a:pt x="9382" y="10592"/>
                    <a:pt x="9281" y="10314"/>
                  </a:cubicBezTo>
                  <a:lnTo>
                    <a:pt x="9281" y="10314"/>
                  </a:lnTo>
                  <a:cubicBezTo>
                    <a:pt x="9368" y="10368"/>
                    <a:pt x="9464" y="10406"/>
                    <a:pt x="9564" y="10424"/>
                  </a:cubicBezTo>
                  <a:cubicBezTo>
                    <a:pt x="9454" y="10196"/>
                    <a:pt x="9342" y="9970"/>
                    <a:pt x="9230" y="9744"/>
                  </a:cubicBezTo>
                  <a:lnTo>
                    <a:pt x="9230" y="9744"/>
                  </a:lnTo>
                  <a:cubicBezTo>
                    <a:pt x="9301" y="9794"/>
                    <a:pt x="9369" y="9842"/>
                    <a:pt x="9440" y="9891"/>
                  </a:cubicBezTo>
                  <a:cubicBezTo>
                    <a:pt x="9451" y="9848"/>
                    <a:pt x="9448" y="9802"/>
                    <a:pt x="9430" y="9762"/>
                  </a:cubicBezTo>
                  <a:lnTo>
                    <a:pt x="9430" y="9762"/>
                  </a:lnTo>
                  <a:cubicBezTo>
                    <a:pt x="9464" y="9837"/>
                    <a:pt x="9636" y="9916"/>
                    <a:pt x="9709" y="9926"/>
                  </a:cubicBezTo>
                  <a:cubicBezTo>
                    <a:pt x="9695" y="9854"/>
                    <a:pt x="9666" y="9779"/>
                    <a:pt x="9630" y="9705"/>
                  </a:cubicBezTo>
                  <a:cubicBezTo>
                    <a:pt x="9850" y="9544"/>
                    <a:pt x="10052" y="9361"/>
                    <a:pt x="10232" y="9159"/>
                  </a:cubicBezTo>
                  <a:close/>
                  <a:moveTo>
                    <a:pt x="7376" y="10615"/>
                  </a:moveTo>
                  <a:lnTo>
                    <a:pt x="7376" y="10615"/>
                  </a:lnTo>
                  <a:cubicBezTo>
                    <a:pt x="7500" y="10755"/>
                    <a:pt x="7665" y="10859"/>
                    <a:pt x="7844" y="10914"/>
                  </a:cubicBezTo>
                  <a:cubicBezTo>
                    <a:pt x="7799" y="11023"/>
                    <a:pt x="7751" y="11134"/>
                    <a:pt x="7705" y="11241"/>
                  </a:cubicBezTo>
                  <a:cubicBezTo>
                    <a:pt x="7592" y="11033"/>
                    <a:pt x="7480" y="10827"/>
                    <a:pt x="7376" y="10615"/>
                  </a:cubicBezTo>
                  <a:close/>
                  <a:moveTo>
                    <a:pt x="4428" y="11231"/>
                  </a:moveTo>
                  <a:lnTo>
                    <a:pt x="4428" y="11231"/>
                  </a:lnTo>
                  <a:cubicBezTo>
                    <a:pt x="4453" y="11264"/>
                    <a:pt x="4476" y="11296"/>
                    <a:pt x="4502" y="11329"/>
                  </a:cubicBezTo>
                  <a:cubicBezTo>
                    <a:pt x="4476" y="11299"/>
                    <a:pt x="4455" y="11266"/>
                    <a:pt x="4430" y="11236"/>
                  </a:cubicBezTo>
                  <a:lnTo>
                    <a:pt x="4428" y="11231"/>
                  </a:lnTo>
                  <a:close/>
                  <a:moveTo>
                    <a:pt x="13023" y="10849"/>
                  </a:moveTo>
                  <a:lnTo>
                    <a:pt x="13066" y="10876"/>
                  </a:lnTo>
                  <a:cubicBezTo>
                    <a:pt x="13089" y="10904"/>
                    <a:pt x="13110" y="10935"/>
                    <a:pt x="13133" y="10963"/>
                  </a:cubicBezTo>
                  <a:cubicBezTo>
                    <a:pt x="13123" y="11012"/>
                    <a:pt x="13130" y="11058"/>
                    <a:pt x="13169" y="11086"/>
                  </a:cubicBezTo>
                  <a:cubicBezTo>
                    <a:pt x="13187" y="11100"/>
                    <a:pt x="13208" y="11105"/>
                    <a:pt x="13230" y="11105"/>
                  </a:cubicBezTo>
                  <a:cubicBezTo>
                    <a:pt x="13240" y="11105"/>
                    <a:pt x="13250" y="11104"/>
                    <a:pt x="13261" y="11102"/>
                  </a:cubicBezTo>
                  <a:cubicBezTo>
                    <a:pt x="13276" y="11119"/>
                    <a:pt x="13291" y="11137"/>
                    <a:pt x="13309" y="11155"/>
                  </a:cubicBezTo>
                  <a:cubicBezTo>
                    <a:pt x="13239" y="11217"/>
                    <a:pt x="13170" y="11286"/>
                    <a:pt x="13103" y="11353"/>
                  </a:cubicBezTo>
                  <a:cubicBezTo>
                    <a:pt x="13094" y="11337"/>
                    <a:pt x="13081" y="11321"/>
                    <a:pt x="13073" y="11306"/>
                  </a:cubicBezTo>
                  <a:lnTo>
                    <a:pt x="13023" y="10849"/>
                  </a:lnTo>
                  <a:close/>
                  <a:moveTo>
                    <a:pt x="9326" y="11253"/>
                  </a:moveTo>
                  <a:lnTo>
                    <a:pt x="9326" y="11253"/>
                  </a:lnTo>
                  <a:cubicBezTo>
                    <a:pt x="9382" y="11273"/>
                    <a:pt x="9435" y="11293"/>
                    <a:pt x="9491" y="11313"/>
                  </a:cubicBezTo>
                  <a:cubicBezTo>
                    <a:pt x="9463" y="11359"/>
                    <a:pt x="9440" y="11407"/>
                    <a:pt x="9418" y="11458"/>
                  </a:cubicBezTo>
                  <a:lnTo>
                    <a:pt x="9326" y="11253"/>
                  </a:lnTo>
                  <a:close/>
                  <a:moveTo>
                    <a:pt x="5988" y="13127"/>
                  </a:moveTo>
                  <a:cubicBezTo>
                    <a:pt x="5983" y="13443"/>
                    <a:pt x="6011" y="13784"/>
                    <a:pt x="5931" y="14089"/>
                  </a:cubicBezTo>
                  <a:cubicBezTo>
                    <a:pt x="5930" y="14092"/>
                    <a:pt x="5930" y="14096"/>
                    <a:pt x="5928" y="14102"/>
                  </a:cubicBezTo>
                  <a:lnTo>
                    <a:pt x="5444" y="13559"/>
                  </a:lnTo>
                  <a:lnTo>
                    <a:pt x="5444" y="13559"/>
                  </a:lnTo>
                  <a:cubicBezTo>
                    <a:pt x="5551" y="13600"/>
                    <a:pt x="5660" y="13639"/>
                    <a:pt x="5772" y="13668"/>
                  </a:cubicBezTo>
                  <a:cubicBezTo>
                    <a:pt x="5780" y="13670"/>
                    <a:pt x="5788" y="13672"/>
                    <a:pt x="5796" y="13672"/>
                  </a:cubicBezTo>
                  <a:cubicBezTo>
                    <a:pt x="5803" y="13672"/>
                    <a:pt x="5810" y="13670"/>
                    <a:pt x="5816" y="13666"/>
                  </a:cubicBezTo>
                  <a:cubicBezTo>
                    <a:pt x="5836" y="13652"/>
                    <a:pt x="5828" y="13622"/>
                    <a:pt x="5815" y="13600"/>
                  </a:cubicBezTo>
                  <a:cubicBezTo>
                    <a:pt x="5773" y="13533"/>
                    <a:pt x="5713" y="13481"/>
                    <a:pt x="5653" y="13430"/>
                  </a:cubicBezTo>
                  <a:cubicBezTo>
                    <a:pt x="5629" y="13408"/>
                    <a:pt x="5603" y="13382"/>
                    <a:pt x="5578" y="13361"/>
                  </a:cubicBezTo>
                  <a:cubicBezTo>
                    <a:pt x="5725" y="13301"/>
                    <a:pt x="5864" y="13222"/>
                    <a:pt x="5988" y="13127"/>
                  </a:cubicBezTo>
                  <a:close/>
                  <a:moveTo>
                    <a:pt x="5199" y="13811"/>
                  </a:moveTo>
                  <a:cubicBezTo>
                    <a:pt x="5415" y="13990"/>
                    <a:pt x="5636" y="14168"/>
                    <a:pt x="5864" y="14333"/>
                  </a:cubicBezTo>
                  <a:cubicBezTo>
                    <a:pt x="5845" y="14396"/>
                    <a:pt x="5828" y="14459"/>
                    <a:pt x="5808" y="14520"/>
                  </a:cubicBezTo>
                  <a:cubicBezTo>
                    <a:pt x="5749" y="14459"/>
                    <a:pt x="5687" y="14397"/>
                    <a:pt x="5629" y="14334"/>
                  </a:cubicBezTo>
                  <a:cubicBezTo>
                    <a:pt x="5472" y="14172"/>
                    <a:pt x="5329" y="13996"/>
                    <a:pt x="5199" y="13811"/>
                  </a:cubicBezTo>
                  <a:close/>
                  <a:moveTo>
                    <a:pt x="5607" y="14641"/>
                  </a:moveTo>
                  <a:lnTo>
                    <a:pt x="5607" y="14641"/>
                  </a:lnTo>
                  <a:cubicBezTo>
                    <a:pt x="5650" y="14671"/>
                    <a:pt x="5696" y="14698"/>
                    <a:pt x="5739" y="14727"/>
                  </a:cubicBezTo>
                  <a:cubicBezTo>
                    <a:pt x="5732" y="14745"/>
                    <a:pt x="5728" y="14764"/>
                    <a:pt x="5722" y="14783"/>
                  </a:cubicBezTo>
                  <a:cubicBezTo>
                    <a:pt x="5686" y="14734"/>
                    <a:pt x="5649" y="14685"/>
                    <a:pt x="5607" y="14641"/>
                  </a:cubicBezTo>
                  <a:close/>
                  <a:moveTo>
                    <a:pt x="2212" y="15746"/>
                  </a:moveTo>
                  <a:lnTo>
                    <a:pt x="2212" y="15746"/>
                  </a:lnTo>
                  <a:cubicBezTo>
                    <a:pt x="2299" y="15780"/>
                    <a:pt x="2391" y="15808"/>
                    <a:pt x="2484" y="15832"/>
                  </a:cubicBezTo>
                  <a:cubicBezTo>
                    <a:pt x="2455" y="15882"/>
                    <a:pt x="2427" y="15935"/>
                    <a:pt x="2404" y="15987"/>
                  </a:cubicBezTo>
                  <a:cubicBezTo>
                    <a:pt x="2332" y="15911"/>
                    <a:pt x="2266" y="15830"/>
                    <a:pt x="2212" y="15746"/>
                  </a:cubicBezTo>
                  <a:close/>
                  <a:moveTo>
                    <a:pt x="16809" y="0"/>
                  </a:moveTo>
                  <a:lnTo>
                    <a:pt x="16792" y="79"/>
                  </a:lnTo>
                  <a:lnTo>
                    <a:pt x="16715" y="243"/>
                  </a:lnTo>
                  <a:cubicBezTo>
                    <a:pt x="16606" y="581"/>
                    <a:pt x="16424" y="895"/>
                    <a:pt x="16186" y="1157"/>
                  </a:cubicBezTo>
                  <a:cubicBezTo>
                    <a:pt x="16141" y="1207"/>
                    <a:pt x="16093" y="1257"/>
                    <a:pt x="16070" y="1320"/>
                  </a:cubicBezTo>
                  <a:cubicBezTo>
                    <a:pt x="16316" y="1224"/>
                    <a:pt x="16488" y="999"/>
                    <a:pt x="16624" y="773"/>
                  </a:cubicBezTo>
                  <a:lnTo>
                    <a:pt x="16624" y="773"/>
                  </a:lnTo>
                  <a:cubicBezTo>
                    <a:pt x="16593" y="896"/>
                    <a:pt x="16560" y="1018"/>
                    <a:pt x="16528" y="1141"/>
                  </a:cubicBezTo>
                  <a:cubicBezTo>
                    <a:pt x="16215" y="1742"/>
                    <a:pt x="15820" y="2301"/>
                    <a:pt x="15359" y="2795"/>
                  </a:cubicBezTo>
                  <a:cubicBezTo>
                    <a:pt x="15337" y="2818"/>
                    <a:pt x="15313" y="2855"/>
                    <a:pt x="15335" y="2880"/>
                  </a:cubicBezTo>
                  <a:cubicBezTo>
                    <a:pt x="15343" y="2889"/>
                    <a:pt x="15355" y="2892"/>
                    <a:pt x="15367" y="2892"/>
                  </a:cubicBezTo>
                  <a:cubicBezTo>
                    <a:pt x="15374" y="2892"/>
                    <a:pt x="15381" y="2891"/>
                    <a:pt x="15388" y="2890"/>
                  </a:cubicBezTo>
                  <a:cubicBezTo>
                    <a:pt x="15568" y="2873"/>
                    <a:pt x="15732" y="2762"/>
                    <a:pt x="15850" y="2626"/>
                  </a:cubicBezTo>
                  <a:cubicBezTo>
                    <a:pt x="15972" y="2490"/>
                    <a:pt x="16057" y="2328"/>
                    <a:pt x="16141" y="2166"/>
                  </a:cubicBezTo>
                  <a:lnTo>
                    <a:pt x="16141" y="2166"/>
                  </a:lnTo>
                  <a:cubicBezTo>
                    <a:pt x="16093" y="2321"/>
                    <a:pt x="16048" y="2476"/>
                    <a:pt x="16007" y="2632"/>
                  </a:cubicBezTo>
                  <a:cubicBezTo>
                    <a:pt x="15871" y="2825"/>
                    <a:pt x="15733" y="3017"/>
                    <a:pt x="15585" y="3204"/>
                  </a:cubicBezTo>
                  <a:cubicBezTo>
                    <a:pt x="15382" y="3462"/>
                    <a:pt x="15111" y="3648"/>
                    <a:pt x="14945" y="3930"/>
                  </a:cubicBezTo>
                  <a:cubicBezTo>
                    <a:pt x="15259" y="3864"/>
                    <a:pt x="15534" y="3641"/>
                    <a:pt x="15664" y="3348"/>
                  </a:cubicBezTo>
                  <a:lnTo>
                    <a:pt x="15664" y="3348"/>
                  </a:lnTo>
                  <a:cubicBezTo>
                    <a:pt x="15707" y="3601"/>
                    <a:pt x="15514" y="3826"/>
                    <a:pt x="15346" y="4019"/>
                  </a:cubicBezTo>
                  <a:cubicBezTo>
                    <a:pt x="15160" y="4231"/>
                    <a:pt x="14991" y="4459"/>
                    <a:pt x="14833" y="4693"/>
                  </a:cubicBezTo>
                  <a:cubicBezTo>
                    <a:pt x="14725" y="4552"/>
                    <a:pt x="14618" y="4410"/>
                    <a:pt x="14509" y="4271"/>
                  </a:cubicBezTo>
                  <a:cubicBezTo>
                    <a:pt x="14447" y="4193"/>
                    <a:pt x="14389" y="4112"/>
                    <a:pt x="14361" y="4026"/>
                  </a:cubicBezTo>
                  <a:lnTo>
                    <a:pt x="14315" y="2668"/>
                  </a:lnTo>
                  <a:cubicBezTo>
                    <a:pt x="14317" y="2662"/>
                    <a:pt x="14318" y="2658"/>
                    <a:pt x="14323" y="2652"/>
                  </a:cubicBezTo>
                  <a:cubicBezTo>
                    <a:pt x="14344" y="2741"/>
                    <a:pt x="14373" y="2830"/>
                    <a:pt x="14410" y="2916"/>
                  </a:cubicBezTo>
                  <a:cubicBezTo>
                    <a:pt x="14444" y="2994"/>
                    <a:pt x="14459" y="3075"/>
                    <a:pt x="14482" y="3155"/>
                  </a:cubicBezTo>
                  <a:cubicBezTo>
                    <a:pt x="14496" y="3207"/>
                    <a:pt x="14512" y="3260"/>
                    <a:pt x="14539" y="3307"/>
                  </a:cubicBezTo>
                  <a:cubicBezTo>
                    <a:pt x="14555" y="3340"/>
                    <a:pt x="14581" y="3371"/>
                    <a:pt x="14624" y="3384"/>
                  </a:cubicBezTo>
                  <a:cubicBezTo>
                    <a:pt x="14633" y="3387"/>
                    <a:pt x="14643" y="3388"/>
                    <a:pt x="14653" y="3388"/>
                  </a:cubicBezTo>
                  <a:cubicBezTo>
                    <a:pt x="14690" y="3388"/>
                    <a:pt x="14729" y="3370"/>
                    <a:pt x="14727" y="3346"/>
                  </a:cubicBezTo>
                  <a:cubicBezTo>
                    <a:pt x="14727" y="3334"/>
                    <a:pt x="14720" y="3326"/>
                    <a:pt x="14715" y="3317"/>
                  </a:cubicBezTo>
                  <a:cubicBezTo>
                    <a:pt x="14509" y="2987"/>
                    <a:pt x="14369" y="2636"/>
                    <a:pt x="14303" y="2278"/>
                  </a:cubicBezTo>
                  <a:lnTo>
                    <a:pt x="14303" y="2279"/>
                  </a:lnTo>
                  <a:lnTo>
                    <a:pt x="14301" y="2251"/>
                  </a:lnTo>
                  <a:lnTo>
                    <a:pt x="14301" y="2281"/>
                  </a:lnTo>
                  <a:lnTo>
                    <a:pt x="14260" y="2380"/>
                  </a:lnTo>
                  <a:cubicBezTo>
                    <a:pt x="14217" y="2557"/>
                    <a:pt x="14122" y="2729"/>
                    <a:pt x="13982" y="2878"/>
                  </a:cubicBezTo>
                  <a:cubicBezTo>
                    <a:pt x="13956" y="2906"/>
                    <a:pt x="13927" y="2934"/>
                    <a:pt x="13917" y="2967"/>
                  </a:cubicBezTo>
                  <a:cubicBezTo>
                    <a:pt x="14080" y="2903"/>
                    <a:pt x="14178" y="2778"/>
                    <a:pt x="14250" y="2653"/>
                  </a:cubicBezTo>
                  <a:lnTo>
                    <a:pt x="14250" y="2653"/>
                  </a:lnTo>
                  <a:cubicBezTo>
                    <a:pt x="14235" y="2746"/>
                    <a:pt x="14221" y="2840"/>
                    <a:pt x="14207" y="2931"/>
                  </a:cubicBezTo>
                  <a:cubicBezTo>
                    <a:pt x="14201" y="2961"/>
                    <a:pt x="14197" y="2994"/>
                    <a:pt x="14208" y="3025"/>
                  </a:cubicBezTo>
                  <a:cubicBezTo>
                    <a:pt x="14280" y="2937"/>
                    <a:pt x="14271" y="2827"/>
                    <a:pt x="14295" y="2725"/>
                  </a:cubicBezTo>
                  <a:lnTo>
                    <a:pt x="14295" y="2725"/>
                  </a:lnTo>
                  <a:lnTo>
                    <a:pt x="14290" y="3202"/>
                  </a:lnTo>
                  <a:cubicBezTo>
                    <a:pt x="14131" y="3549"/>
                    <a:pt x="13903" y="3882"/>
                    <a:pt x="13612" y="4180"/>
                  </a:cubicBezTo>
                  <a:cubicBezTo>
                    <a:pt x="13599" y="4193"/>
                    <a:pt x="13586" y="4214"/>
                    <a:pt x="13605" y="4223"/>
                  </a:cubicBezTo>
                  <a:cubicBezTo>
                    <a:pt x="13610" y="4226"/>
                    <a:pt x="13617" y="4227"/>
                    <a:pt x="13624" y="4227"/>
                  </a:cubicBezTo>
                  <a:cubicBezTo>
                    <a:pt x="13630" y="4227"/>
                    <a:pt x="13636" y="4226"/>
                    <a:pt x="13642" y="4224"/>
                  </a:cubicBezTo>
                  <a:cubicBezTo>
                    <a:pt x="13765" y="4204"/>
                    <a:pt x="13870" y="4137"/>
                    <a:pt x="13939" y="4062"/>
                  </a:cubicBezTo>
                  <a:cubicBezTo>
                    <a:pt x="14010" y="3985"/>
                    <a:pt x="14053" y="3897"/>
                    <a:pt x="14096" y="3810"/>
                  </a:cubicBezTo>
                  <a:lnTo>
                    <a:pt x="14096" y="3810"/>
                  </a:lnTo>
                  <a:cubicBezTo>
                    <a:pt x="14068" y="3932"/>
                    <a:pt x="14046" y="4052"/>
                    <a:pt x="14030" y="4177"/>
                  </a:cubicBezTo>
                  <a:cubicBezTo>
                    <a:pt x="14158" y="4034"/>
                    <a:pt x="14251" y="3798"/>
                    <a:pt x="14287" y="3585"/>
                  </a:cubicBezTo>
                  <a:lnTo>
                    <a:pt x="14287" y="3585"/>
                  </a:lnTo>
                  <a:lnTo>
                    <a:pt x="14267" y="5290"/>
                  </a:lnTo>
                  <a:lnTo>
                    <a:pt x="14237" y="5392"/>
                  </a:lnTo>
                  <a:cubicBezTo>
                    <a:pt x="14131" y="5746"/>
                    <a:pt x="13795" y="6037"/>
                    <a:pt x="13434" y="6285"/>
                  </a:cubicBezTo>
                  <a:cubicBezTo>
                    <a:pt x="13433" y="6287"/>
                    <a:pt x="13430" y="6288"/>
                    <a:pt x="13427" y="6291"/>
                  </a:cubicBezTo>
                  <a:cubicBezTo>
                    <a:pt x="13425" y="6287"/>
                    <a:pt x="13423" y="6282"/>
                    <a:pt x="13421" y="6278"/>
                  </a:cubicBezTo>
                  <a:cubicBezTo>
                    <a:pt x="13325" y="6084"/>
                    <a:pt x="13226" y="5891"/>
                    <a:pt x="13129" y="5699"/>
                  </a:cubicBezTo>
                  <a:lnTo>
                    <a:pt x="13129" y="5699"/>
                  </a:lnTo>
                  <a:cubicBezTo>
                    <a:pt x="13169" y="5705"/>
                    <a:pt x="13208" y="5709"/>
                    <a:pt x="13246" y="5713"/>
                  </a:cubicBezTo>
                  <a:cubicBezTo>
                    <a:pt x="13285" y="5666"/>
                    <a:pt x="13261" y="5594"/>
                    <a:pt x="13226" y="5540"/>
                  </a:cubicBezTo>
                  <a:cubicBezTo>
                    <a:pt x="13093" y="5326"/>
                    <a:pt x="12889" y="5169"/>
                    <a:pt x="12730" y="4974"/>
                  </a:cubicBezTo>
                  <a:cubicBezTo>
                    <a:pt x="12597" y="4810"/>
                    <a:pt x="12501" y="4627"/>
                    <a:pt x="12419" y="4431"/>
                  </a:cubicBezTo>
                  <a:lnTo>
                    <a:pt x="12419" y="4431"/>
                  </a:lnTo>
                  <a:lnTo>
                    <a:pt x="12424" y="4435"/>
                  </a:lnTo>
                  <a:cubicBezTo>
                    <a:pt x="12445" y="4457"/>
                    <a:pt x="12479" y="4478"/>
                    <a:pt x="12507" y="4478"/>
                  </a:cubicBezTo>
                  <a:cubicBezTo>
                    <a:pt x="12520" y="4478"/>
                    <a:pt x="12532" y="4474"/>
                    <a:pt x="12541" y="4463"/>
                  </a:cubicBezTo>
                  <a:cubicBezTo>
                    <a:pt x="12525" y="4358"/>
                    <a:pt x="12482" y="4259"/>
                    <a:pt x="12417" y="4177"/>
                  </a:cubicBezTo>
                  <a:lnTo>
                    <a:pt x="12417" y="4177"/>
                  </a:lnTo>
                  <a:cubicBezTo>
                    <a:pt x="12585" y="4368"/>
                    <a:pt x="12767" y="4560"/>
                    <a:pt x="13010" y="4635"/>
                  </a:cubicBezTo>
                  <a:cubicBezTo>
                    <a:pt x="13053" y="4574"/>
                    <a:pt x="13006" y="4494"/>
                    <a:pt x="12960" y="4435"/>
                  </a:cubicBezTo>
                  <a:cubicBezTo>
                    <a:pt x="12851" y="4301"/>
                    <a:pt x="12744" y="4165"/>
                    <a:pt x="12638" y="4031"/>
                  </a:cubicBezTo>
                  <a:lnTo>
                    <a:pt x="12638" y="4031"/>
                  </a:lnTo>
                  <a:cubicBezTo>
                    <a:pt x="12705" y="4106"/>
                    <a:pt x="12803" y="4153"/>
                    <a:pt x="12904" y="4160"/>
                  </a:cubicBezTo>
                  <a:cubicBezTo>
                    <a:pt x="12745" y="3972"/>
                    <a:pt x="12583" y="3778"/>
                    <a:pt x="12445" y="3572"/>
                  </a:cubicBezTo>
                  <a:cubicBezTo>
                    <a:pt x="12477" y="3562"/>
                    <a:pt x="12502" y="3539"/>
                    <a:pt x="12502" y="3505"/>
                  </a:cubicBezTo>
                  <a:cubicBezTo>
                    <a:pt x="12502" y="3486"/>
                    <a:pt x="12495" y="3470"/>
                    <a:pt x="12488" y="3455"/>
                  </a:cubicBezTo>
                  <a:cubicBezTo>
                    <a:pt x="12247" y="2916"/>
                    <a:pt x="12087" y="2339"/>
                    <a:pt x="12007" y="1755"/>
                  </a:cubicBezTo>
                  <a:lnTo>
                    <a:pt x="11994" y="1650"/>
                  </a:lnTo>
                  <a:lnTo>
                    <a:pt x="11986" y="1720"/>
                  </a:lnTo>
                  <a:lnTo>
                    <a:pt x="11939" y="1869"/>
                  </a:lnTo>
                  <a:cubicBezTo>
                    <a:pt x="11886" y="2170"/>
                    <a:pt x="11767" y="2460"/>
                    <a:pt x="11595" y="2712"/>
                  </a:cubicBezTo>
                  <a:cubicBezTo>
                    <a:pt x="11564" y="2761"/>
                    <a:pt x="11528" y="2810"/>
                    <a:pt x="11515" y="2865"/>
                  </a:cubicBezTo>
                  <a:cubicBezTo>
                    <a:pt x="11714" y="2754"/>
                    <a:pt x="11836" y="2543"/>
                    <a:pt x="11925" y="2332"/>
                  </a:cubicBezTo>
                  <a:lnTo>
                    <a:pt x="11925" y="2332"/>
                  </a:lnTo>
                  <a:cubicBezTo>
                    <a:pt x="11913" y="2443"/>
                    <a:pt x="11899" y="2552"/>
                    <a:pt x="11886" y="2659"/>
                  </a:cubicBezTo>
                  <a:cubicBezTo>
                    <a:pt x="11688" y="3209"/>
                    <a:pt x="11416" y="3733"/>
                    <a:pt x="11078" y="4208"/>
                  </a:cubicBezTo>
                  <a:cubicBezTo>
                    <a:pt x="11062" y="4231"/>
                    <a:pt x="11048" y="4266"/>
                    <a:pt x="11069" y="4281"/>
                  </a:cubicBezTo>
                  <a:cubicBezTo>
                    <a:pt x="11076" y="4287"/>
                    <a:pt x="11083" y="4289"/>
                    <a:pt x="11091" y="4289"/>
                  </a:cubicBezTo>
                  <a:cubicBezTo>
                    <a:pt x="11099" y="4289"/>
                    <a:pt x="11107" y="4287"/>
                    <a:pt x="11115" y="4286"/>
                  </a:cubicBezTo>
                  <a:cubicBezTo>
                    <a:pt x="11268" y="4249"/>
                    <a:pt x="11395" y="4137"/>
                    <a:pt x="11481" y="4008"/>
                  </a:cubicBezTo>
                  <a:cubicBezTo>
                    <a:pt x="11569" y="3877"/>
                    <a:pt x="11622" y="3728"/>
                    <a:pt x="11677" y="3582"/>
                  </a:cubicBezTo>
                  <a:lnTo>
                    <a:pt x="11677" y="3582"/>
                  </a:lnTo>
                  <a:cubicBezTo>
                    <a:pt x="11653" y="3720"/>
                    <a:pt x="11634" y="3857"/>
                    <a:pt x="11617" y="3995"/>
                  </a:cubicBezTo>
                  <a:cubicBezTo>
                    <a:pt x="11524" y="4177"/>
                    <a:pt x="11428" y="4357"/>
                    <a:pt x="11323" y="4532"/>
                  </a:cubicBezTo>
                  <a:cubicBezTo>
                    <a:pt x="11180" y="4776"/>
                    <a:pt x="10970" y="4967"/>
                    <a:pt x="10860" y="5230"/>
                  </a:cubicBezTo>
                  <a:cubicBezTo>
                    <a:pt x="11119" y="5137"/>
                    <a:pt x="11329" y="4915"/>
                    <a:pt x="11407" y="4650"/>
                  </a:cubicBezTo>
                  <a:lnTo>
                    <a:pt x="11407" y="4650"/>
                  </a:lnTo>
                  <a:cubicBezTo>
                    <a:pt x="11473" y="4860"/>
                    <a:pt x="11336" y="5074"/>
                    <a:pt x="11214" y="5259"/>
                  </a:cubicBezTo>
                  <a:cubicBezTo>
                    <a:pt x="11049" y="5507"/>
                    <a:pt x="10906" y="5769"/>
                    <a:pt x="10781" y="6040"/>
                  </a:cubicBezTo>
                  <a:cubicBezTo>
                    <a:pt x="10985" y="5925"/>
                    <a:pt x="11158" y="5755"/>
                    <a:pt x="11278" y="5554"/>
                  </a:cubicBezTo>
                  <a:lnTo>
                    <a:pt x="11278" y="5554"/>
                  </a:lnTo>
                  <a:cubicBezTo>
                    <a:pt x="11250" y="5815"/>
                    <a:pt x="11172" y="6073"/>
                    <a:pt x="11053" y="6307"/>
                  </a:cubicBezTo>
                  <a:cubicBezTo>
                    <a:pt x="10967" y="6474"/>
                    <a:pt x="10857" y="6631"/>
                    <a:pt x="10755" y="6790"/>
                  </a:cubicBezTo>
                  <a:cubicBezTo>
                    <a:pt x="10661" y="6939"/>
                    <a:pt x="10589" y="7105"/>
                    <a:pt x="10473" y="7234"/>
                  </a:cubicBezTo>
                  <a:cubicBezTo>
                    <a:pt x="10218" y="7513"/>
                    <a:pt x="9996" y="7847"/>
                    <a:pt x="9890" y="8214"/>
                  </a:cubicBezTo>
                  <a:cubicBezTo>
                    <a:pt x="10087" y="8085"/>
                    <a:pt x="10267" y="7925"/>
                    <a:pt x="10413" y="7740"/>
                  </a:cubicBezTo>
                  <a:lnTo>
                    <a:pt x="10413" y="7740"/>
                  </a:lnTo>
                  <a:cubicBezTo>
                    <a:pt x="10384" y="7839"/>
                    <a:pt x="10355" y="7935"/>
                    <a:pt x="10327" y="8034"/>
                  </a:cubicBezTo>
                  <a:cubicBezTo>
                    <a:pt x="10322" y="8055"/>
                    <a:pt x="10318" y="8084"/>
                    <a:pt x="10340" y="8092"/>
                  </a:cubicBezTo>
                  <a:cubicBezTo>
                    <a:pt x="10343" y="8094"/>
                    <a:pt x="10346" y="8094"/>
                    <a:pt x="10349" y="8094"/>
                  </a:cubicBezTo>
                  <a:cubicBezTo>
                    <a:pt x="10360" y="8094"/>
                    <a:pt x="10371" y="8087"/>
                    <a:pt x="10381" y="8080"/>
                  </a:cubicBezTo>
                  <a:cubicBezTo>
                    <a:pt x="10433" y="8041"/>
                    <a:pt x="10487" y="8004"/>
                    <a:pt x="10539" y="7963"/>
                  </a:cubicBezTo>
                  <a:lnTo>
                    <a:pt x="10539" y="7963"/>
                  </a:lnTo>
                  <a:cubicBezTo>
                    <a:pt x="10530" y="8022"/>
                    <a:pt x="10520" y="8085"/>
                    <a:pt x="10540" y="8143"/>
                  </a:cubicBezTo>
                  <a:cubicBezTo>
                    <a:pt x="10555" y="8186"/>
                    <a:pt x="10590" y="8226"/>
                    <a:pt x="10633" y="8237"/>
                  </a:cubicBezTo>
                  <a:cubicBezTo>
                    <a:pt x="10537" y="8383"/>
                    <a:pt x="10433" y="8524"/>
                    <a:pt x="10317" y="8653"/>
                  </a:cubicBezTo>
                  <a:cubicBezTo>
                    <a:pt x="10225" y="8756"/>
                    <a:pt x="10125" y="8849"/>
                    <a:pt x="10037" y="8954"/>
                  </a:cubicBezTo>
                  <a:cubicBezTo>
                    <a:pt x="9860" y="9166"/>
                    <a:pt x="9731" y="9412"/>
                    <a:pt x="9609" y="9662"/>
                  </a:cubicBezTo>
                  <a:cubicBezTo>
                    <a:pt x="9537" y="9520"/>
                    <a:pt x="9442" y="9379"/>
                    <a:pt x="9372" y="9258"/>
                  </a:cubicBezTo>
                  <a:cubicBezTo>
                    <a:pt x="9252" y="9047"/>
                    <a:pt x="9121" y="8843"/>
                    <a:pt x="8984" y="8644"/>
                  </a:cubicBezTo>
                  <a:lnTo>
                    <a:pt x="8984" y="8644"/>
                  </a:lnTo>
                  <a:cubicBezTo>
                    <a:pt x="9094" y="8780"/>
                    <a:pt x="9235" y="8894"/>
                    <a:pt x="9392" y="8974"/>
                  </a:cubicBezTo>
                  <a:cubicBezTo>
                    <a:pt x="9395" y="8886"/>
                    <a:pt x="9364" y="8800"/>
                    <a:pt x="9309" y="8732"/>
                  </a:cubicBezTo>
                  <a:lnTo>
                    <a:pt x="9309" y="8732"/>
                  </a:lnTo>
                  <a:cubicBezTo>
                    <a:pt x="9346" y="8773"/>
                    <a:pt x="9407" y="8824"/>
                    <a:pt x="9454" y="8824"/>
                  </a:cubicBezTo>
                  <a:cubicBezTo>
                    <a:pt x="9479" y="8824"/>
                    <a:pt x="9500" y="8810"/>
                    <a:pt x="9513" y="8773"/>
                  </a:cubicBezTo>
                  <a:cubicBezTo>
                    <a:pt x="9539" y="8694"/>
                    <a:pt x="9356" y="8558"/>
                    <a:pt x="9309" y="8504"/>
                  </a:cubicBezTo>
                  <a:cubicBezTo>
                    <a:pt x="9226" y="8401"/>
                    <a:pt x="9149" y="8293"/>
                    <a:pt x="9080" y="8181"/>
                  </a:cubicBezTo>
                  <a:cubicBezTo>
                    <a:pt x="9030" y="8098"/>
                    <a:pt x="8982" y="7916"/>
                    <a:pt x="8914" y="7856"/>
                  </a:cubicBezTo>
                  <a:lnTo>
                    <a:pt x="8914" y="7856"/>
                  </a:lnTo>
                  <a:cubicBezTo>
                    <a:pt x="8968" y="7902"/>
                    <a:pt x="9030" y="7935"/>
                    <a:pt x="9098" y="7953"/>
                  </a:cubicBezTo>
                  <a:cubicBezTo>
                    <a:pt x="9054" y="7827"/>
                    <a:pt x="9011" y="7703"/>
                    <a:pt x="8965" y="7579"/>
                  </a:cubicBezTo>
                  <a:lnTo>
                    <a:pt x="8965" y="7579"/>
                  </a:lnTo>
                  <a:cubicBezTo>
                    <a:pt x="9005" y="7618"/>
                    <a:pt x="9058" y="7644"/>
                    <a:pt x="9116" y="7645"/>
                  </a:cubicBezTo>
                  <a:cubicBezTo>
                    <a:pt x="8929" y="7318"/>
                    <a:pt x="8793" y="6964"/>
                    <a:pt x="8719" y="6595"/>
                  </a:cubicBezTo>
                  <a:cubicBezTo>
                    <a:pt x="8663" y="7174"/>
                    <a:pt x="8495" y="7744"/>
                    <a:pt x="8223" y="8257"/>
                  </a:cubicBezTo>
                  <a:cubicBezTo>
                    <a:pt x="8330" y="8226"/>
                    <a:pt x="8423" y="8141"/>
                    <a:pt x="8466" y="8038"/>
                  </a:cubicBezTo>
                  <a:lnTo>
                    <a:pt x="8466" y="8038"/>
                  </a:lnTo>
                  <a:cubicBezTo>
                    <a:pt x="8375" y="8327"/>
                    <a:pt x="8223" y="8600"/>
                    <a:pt x="8019" y="8828"/>
                  </a:cubicBezTo>
                  <a:cubicBezTo>
                    <a:pt x="7938" y="8921"/>
                    <a:pt x="7840" y="9050"/>
                    <a:pt x="7907" y="9156"/>
                  </a:cubicBezTo>
                  <a:cubicBezTo>
                    <a:pt x="8016" y="9099"/>
                    <a:pt x="8118" y="9027"/>
                    <a:pt x="8210" y="8942"/>
                  </a:cubicBezTo>
                  <a:lnTo>
                    <a:pt x="8210" y="8942"/>
                  </a:lnTo>
                  <a:cubicBezTo>
                    <a:pt x="8068" y="9149"/>
                    <a:pt x="7959" y="9375"/>
                    <a:pt x="7890" y="9616"/>
                  </a:cubicBezTo>
                  <a:cubicBezTo>
                    <a:pt x="8025" y="9518"/>
                    <a:pt x="8134" y="9387"/>
                    <a:pt x="8206" y="9238"/>
                  </a:cubicBezTo>
                  <a:lnTo>
                    <a:pt x="8206" y="9238"/>
                  </a:lnTo>
                  <a:cubicBezTo>
                    <a:pt x="8101" y="9544"/>
                    <a:pt x="7993" y="9852"/>
                    <a:pt x="7854" y="10145"/>
                  </a:cubicBezTo>
                  <a:cubicBezTo>
                    <a:pt x="7638" y="9825"/>
                    <a:pt x="7281" y="9587"/>
                    <a:pt x="7194" y="9210"/>
                  </a:cubicBezTo>
                  <a:lnTo>
                    <a:pt x="7194" y="9210"/>
                  </a:lnTo>
                  <a:cubicBezTo>
                    <a:pt x="7396" y="9385"/>
                    <a:pt x="7651" y="9497"/>
                    <a:pt x="7916" y="9530"/>
                  </a:cubicBezTo>
                  <a:cubicBezTo>
                    <a:pt x="7681" y="9279"/>
                    <a:pt x="7470" y="9007"/>
                    <a:pt x="7285" y="8719"/>
                  </a:cubicBezTo>
                  <a:lnTo>
                    <a:pt x="7285" y="8719"/>
                  </a:lnTo>
                  <a:cubicBezTo>
                    <a:pt x="7389" y="8755"/>
                    <a:pt x="7492" y="8790"/>
                    <a:pt x="7595" y="8826"/>
                  </a:cubicBezTo>
                  <a:cubicBezTo>
                    <a:pt x="7363" y="8557"/>
                    <a:pt x="7145" y="8274"/>
                    <a:pt x="6950" y="7978"/>
                  </a:cubicBezTo>
                  <a:lnTo>
                    <a:pt x="6950" y="7978"/>
                  </a:lnTo>
                  <a:cubicBezTo>
                    <a:pt x="7029" y="8059"/>
                    <a:pt x="7138" y="8111"/>
                    <a:pt x="7251" y="8120"/>
                  </a:cubicBezTo>
                  <a:cubicBezTo>
                    <a:pt x="7169" y="7963"/>
                    <a:pt x="7078" y="7812"/>
                    <a:pt x="6977" y="7667"/>
                  </a:cubicBezTo>
                  <a:lnTo>
                    <a:pt x="6977" y="7667"/>
                  </a:lnTo>
                  <a:cubicBezTo>
                    <a:pt x="7069" y="7721"/>
                    <a:pt x="7159" y="7780"/>
                    <a:pt x="7251" y="7834"/>
                  </a:cubicBezTo>
                  <a:cubicBezTo>
                    <a:pt x="7085" y="7629"/>
                    <a:pt x="6891" y="7403"/>
                    <a:pt x="6792" y="7158"/>
                  </a:cubicBezTo>
                  <a:cubicBezTo>
                    <a:pt x="6672" y="6858"/>
                    <a:pt x="6570" y="6550"/>
                    <a:pt x="6484" y="6241"/>
                  </a:cubicBezTo>
                  <a:cubicBezTo>
                    <a:pt x="6354" y="6656"/>
                    <a:pt x="6199" y="7065"/>
                    <a:pt x="6020" y="7460"/>
                  </a:cubicBezTo>
                  <a:cubicBezTo>
                    <a:pt x="6119" y="7392"/>
                    <a:pt x="6219" y="7323"/>
                    <a:pt x="6318" y="7254"/>
                  </a:cubicBezTo>
                  <a:lnTo>
                    <a:pt x="6318" y="7254"/>
                  </a:lnTo>
                  <a:cubicBezTo>
                    <a:pt x="6238" y="7446"/>
                    <a:pt x="6147" y="7632"/>
                    <a:pt x="6051" y="7817"/>
                  </a:cubicBezTo>
                  <a:cubicBezTo>
                    <a:pt x="6200" y="7737"/>
                    <a:pt x="6340" y="7640"/>
                    <a:pt x="6469" y="7529"/>
                  </a:cubicBezTo>
                  <a:lnTo>
                    <a:pt x="6469" y="7529"/>
                  </a:lnTo>
                  <a:cubicBezTo>
                    <a:pt x="6433" y="8071"/>
                    <a:pt x="5957" y="8479"/>
                    <a:pt x="5792" y="8998"/>
                  </a:cubicBezTo>
                  <a:cubicBezTo>
                    <a:pt x="5935" y="8878"/>
                    <a:pt x="6080" y="8757"/>
                    <a:pt x="6223" y="8637"/>
                  </a:cubicBezTo>
                  <a:lnTo>
                    <a:pt x="6223" y="8637"/>
                  </a:lnTo>
                  <a:cubicBezTo>
                    <a:pt x="6153" y="8747"/>
                    <a:pt x="6116" y="8876"/>
                    <a:pt x="6117" y="9005"/>
                  </a:cubicBezTo>
                  <a:cubicBezTo>
                    <a:pt x="6231" y="8922"/>
                    <a:pt x="6331" y="8822"/>
                    <a:pt x="6417" y="8712"/>
                  </a:cubicBezTo>
                  <a:lnTo>
                    <a:pt x="6417" y="8712"/>
                  </a:lnTo>
                  <a:cubicBezTo>
                    <a:pt x="6319" y="9150"/>
                    <a:pt x="5846" y="9458"/>
                    <a:pt x="5835" y="9908"/>
                  </a:cubicBezTo>
                  <a:cubicBezTo>
                    <a:pt x="5975" y="9822"/>
                    <a:pt x="6104" y="9716"/>
                    <a:pt x="6216" y="9593"/>
                  </a:cubicBezTo>
                  <a:lnTo>
                    <a:pt x="6216" y="9593"/>
                  </a:lnTo>
                  <a:cubicBezTo>
                    <a:pt x="6059" y="9891"/>
                    <a:pt x="5902" y="10191"/>
                    <a:pt x="5745" y="10492"/>
                  </a:cubicBezTo>
                  <a:cubicBezTo>
                    <a:pt x="5925" y="10436"/>
                    <a:pt x="6096" y="10347"/>
                    <a:pt x="6243" y="10228"/>
                  </a:cubicBezTo>
                  <a:lnTo>
                    <a:pt x="6243" y="10228"/>
                  </a:lnTo>
                  <a:cubicBezTo>
                    <a:pt x="6233" y="10381"/>
                    <a:pt x="6129" y="10506"/>
                    <a:pt x="6037" y="10629"/>
                  </a:cubicBezTo>
                  <a:cubicBezTo>
                    <a:pt x="5822" y="10919"/>
                    <a:pt x="5667" y="11253"/>
                    <a:pt x="5589" y="11604"/>
                  </a:cubicBezTo>
                  <a:cubicBezTo>
                    <a:pt x="5716" y="11544"/>
                    <a:pt x="5835" y="11463"/>
                    <a:pt x="5943" y="11370"/>
                  </a:cubicBezTo>
                  <a:lnTo>
                    <a:pt x="5943" y="11370"/>
                  </a:lnTo>
                  <a:cubicBezTo>
                    <a:pt x="5875" y="11511"/>
                    <a:pt x="5836" y="11665"/>
                    <a:pt x="5831" y="11823"/>
                  </a:cubicBezTo>
                  <a:cubicBezTo>
                    <a:pt x="5986" y="11780"/>
                    <a:pt x="6125" y="11683"/>
                    <a:pt x="6222" y="11554"/>
                  </a:cubicBezTo>
                  <a:lnTo>
                    <a:pt x="6222" y="11554"/>
                  </a:lnTo>
                  <a:cubicBezTo>
                    <a:pt x="6102" y="12163"/>
                    <a:pt x="5660" y="12664"/>
                    <a:pt x="5472" y="13252"/>
                  </a:cubicBezTo>
                  <a:cubicBezTo>
                    <a:pt x="5194" y="12997"/>
                    <a:pt x="4935" y="12720"/>
                    <a:pt x="4697" y="12425"/>
                  </a:cubicBezTo>
                  <a:lnTo>
                    <a:pt x="4684" y="12366"/>
                  </a:lnTo>
                  <a:lnTo>
                    <a:pt x="4684" y="12366"/>
                  </a:lnTo>
                  <a:cubicBezTo>
                    <a:pt x="4784" y="12488"/>
                    <a:pt x="4898" y="12603"/>
                    <a:pt x="5050" y="12640"/>
                  </a:cubicBezTo>
                  <a:cubicBezTo>
                    <a:pt x="5064" y="12643"/>
                    <a:pt x="5077" y="12646"/>
                    <a:pt x="5091" y="12646"/>
                  </a:cubicBezTo>
                  <a:cubicBezTo>
                    <a:pt x="5103" y="12646"/>
                    <a:pt x="5114" y="12644"/>
                    <a:pt x="5126" y="12639"/>
                  </a:cubicBezTo>
                  <a:cubicBezTo>
                    <a:pt x="5170" y="12617"/>
                    <a:pt x="5171" y="12553"/>
                    <a:pt x="5154" y="12505"/>
                  </a:cubicBezTo>
                  <a:cubicBezTo>
                    <a:pt x="5137" y="12459"/>
                    <a:pt x="5108" y="12412"/>
                    <a:pt x="5114" y="12363"/>
                  </a:cubicBezTo>
                  <a:lnTo>
                    <a:pt x="5114" y="12363"/>
                  </a:lnTo>
                  <a:cubicBezTo>
                    <a:pt x="5249" y="12467"/>
                    <a:pt x="5381" y="12567"/>
                    <a:pt x="5515" y="12669"/>
                  </a:cubicBezTo>
                  <a:cubicBezTo>
                    <a:pt x="5437" y="12349"/>
                    <a:pt x="5226" y="12081"/>
                    <a:pt x="4999" y="11840"/>
                  </a:cubicBezTo>
                  <a:cubicBezTo>
                    <a:pt x="4875" y="11708"/>
                    <a:pt x="4741" y="11579"/>
                    <a:pt x="4617" y="11445"/>
                  </a:cubicBezTo>
                  <a:lnTo>
                    <a:pt x="4617" y="11445"/>
                  </a:lnTo>
                  <a:cubicBezTo>
                    <a:pt x="4688" y="11506"/>
                    <a:pt x="4772" y="11553"/>
                    <a:pt x="4865" y="11553"/>
                  </a:cubicBezTo>
                  <a:cubicBezTo>
                    <a:pt x="4872" y="11553"/>
                    <a:pt x="4878" y="11553"/>
                    <a:pt x="4885" y="11552"/>
                  </a:cubicBezTo>
                  <a:cubicBezTo>
                    <a:pt x="4769" y="11386"/>
                    <a:pt x="4653" y="11220"/>
                    <a:pt x="4534" y="11052"/>
                  </a:cubicBezTo>
                  <a:lnTo>
                    <a:pt x="4534" y="11052"/>
                  </a:lnTo>
                  <a:cubicBezTo>
                    <a:pt x="4769" y="11251"/>
                    <a:pt x="5035" y="11409"/>
                    <a:pt x="5300" y="11564"/>
                  </a:cubicBezTo>
                  <a:cubicBezTo>
                    <a:pt x="5323" y="11502"/>
                    <a:pt x="5286" y="11436"/>
                    <a:pt x="5250" y="11380"/>
                  </a:cubicBezTo>
                  <a:cubicBezTo>
                    <a:pt x="5150" y="11227"/>
                    <a:pt x="5050" y="11074"/>
                    <a:pt x="4951" y="10920"/>
                  </a:cubicBezTo>
                  <a:cubicBezTo>
                    <a:pt x="4985" y="10920"/>
                    <a:pt x="5018" y="10922"/>
                    <a:pt x="5051" y="10922"/>
                  </a:cubicBezTo>
                  <a:cubicBezTo>
                    <a:pt x="5080" y="10879"/>
                    <a:pt x="5051" y="10820"/>
                    <a:pt x="5020" y="10778"/>
                  </a:cubicBezTo>
                  <a:cubicBezTo>
                    <a:pt x="4889" y="10612"/>
                    <a:pt x="4700" y="10497"/>
                    <a:pt x="4549" y="10347"/>
                  </a:cubicBezTo>
                  <a:cubicBezTo>
                    <a:pt x="4425" y="10224"/>
                    <a:pt x="4326" y="10076"/>
                    <a:pt x="4240" y="9920"/>
                  </a:cubicBezTo>
                  <a:lnTo>
                    <a:pt x="4241" y="9920"/>
                  </a:lnTo>
                  <a:cubicBezTo>
                    <a:pt x="4261" y="9936"/>
                    <a:pt x="4288" y="9950"/>
                    <a:pt x="4311" y="9950"/>
                  </a:cubicBezTo>
                  <a:cubicBezTo>
                    <a:pt x="4324" y="9950"/>
                    <a:pt x="4336" y="9946"/>
                    <a:pt x="4344" y="9934"/>
                  </a:cubicBezTo>
                  <a:cubicBezTo>
                    <a:pt x="4319" y="9844"/>
                    <a:pt x="4269" y="9761"/>
                    <a:pt x="4202" y="9696"/>
                  </a:cubicBezTo>
                  <a:lnTo>
                    <a:pt x="4202" y="9696"/>
                  </a:lnTo>
                  <a:cubicBezTo>
                    <a:pt x="4364" y="9845"/>
                    <a:pt x="4539" y="9994"/>
                    <a:pt x="4754" y="10034"/>
                  </a:cubicBezTo>
                  <a:cubicBezTo>
                    <a:pt x="4784" y="9980"/>
                    <a:pt x="4739" y="9915"/>
                    <a:pt x="4693" y="9873"/>
                  </a:cubicBezTo>
                  <a:cubicBezTo>
                    <a:pt x="4591" y="9770"/>
                    <a:pt x="4489" y="9666"/>
                    <a:pt x="4387" y="9564"/>
                  </a:cubicBezTo>
                  <a:lnTo>
                    <a:pt x="4387" y="9564"/>
                  </a:lnTo>
                  <a:cubicBezTo>
                    <a:pt x="4447" y="9617"/>
                    <a:pt x="4527" y="9648"/>
                    <a:pt x="4607" y="9648"/>
                  </a:cubicBezTo>
                  <a:cubicBezTo>
                    <a:pt x="4612" y="9648"/>
                    <a:pt x="4616" y="9648"/>
                    <a:pt x="4621" y="9647"/>
                  </a:cubicBezTo>
                  <a:cubicBezTo>
                    <a:pt x="4469" y="9504"/>
                    <a:pt x="4316" y="9357"/>
                    <a:pt x="4181" y="9195"/>
                  </a:cubicBezTo>
                  <a:cubicBezTo>
                    <a:pt x="4205" y="9182"/>
                    <a:pt x="4225" y="9160"/>
                    <a:pt x="4223" y="9132"/>
                  </a:cubicBezTo>
                  <a:cubicBezTo>
                    <a:pt x="4220" y="9117"/>
                    <a:pt x="4213" y="9106"/>
                    <a:pt x="4204" y="9091"/>
                  </a:cubicBezTo>
                  <a:cubicBezTo>
                    <a:pt x="3952" y="8659"/>
                    <a:pt x="3764" y="8190"/>
                    <a:pt x="3642" y="7704"/>
                  </a:cubicBezTo>
                  <a:lnTo>
                    <a:pt x="3622" y="7617"/>
                  </a:lnTo>
                  <a:lnTo>
                    <a:pt x="3624" y="7675"/>
                  </a:lnTo>
                  <a:lnTo>
                    <a:pt x="3599" y="7804"/>
                  </a:lnTo>
                  <a:cubicBezTo>
                    <a:pt x="3581" y="8062"/>
                    <a:pt x="3509" y="8319"/>
                    <a:pt x="3387" y="8547"/>
                  </a:cubicBezTo>
                  <a:cubicBezTo>
                    <a:pt x="3364" y="8590"/>
                    <a:pt x="3338" y="8634"/>
                    <a:pt x="3334" y="8683"/>
                  </a:cubicBezTo>
                  <a:cubicBezTo>
                    <a:pt x="3492" y="8571"/>
                    <a:pt x="3573" y="8382"/>
                    <a:pt x="3629" y="8197"/>
                  </a:cubicBezTo>
                  <a:lnTo>
                    <a:pt x="3629" y="8197"/>
                  </a:lnTo>
                  <a:cubicBezTo>
                    <a:pt x="3628" y="8283"/>
                    <a:pt x="3628" y="8370"/>
                    <a:pt x="3628" y="8456"/>
                  </a:cubicBezTo>
                  <a:cubicBezTo>
                    <a:pt x="3513" y="8944"/>
                    <a:pt x="3334" y="9415"/>
                    <a:pt x="3090" y="9854"/>
                  </a:cubicBezTo>
                  <a:cubicBezTo>
                    <a:pt x="3079" y="9874"/>
                    <a:pt x="3069" y="9904"/>
                    <a:pt x="3088" y="9917"/>
                  </a:cubicBezTo>
                  <a:cubicBezTo>
                    <a:pt x="3092" y="9920"/>
                    <a:pt x="3097" y="9921"/>
                    <a:pt x="3102" y="9921"/>
                  </a:cubicBezTo>
                  <a:cubicBezTo>
                    <a:pt x="3111" y="9921"/>
                    <a:pt x="3120" y="9918"/>
                    <a:pt x="3128" y="9915"/>
                  </a:cubicBezTo>
                  <a:cubicBezTo>
                    <a:pt x="3252" y="9870"/>
                    <a:pt x="3348" y="9765"/>
                    <a:pt x="3410" y="9646"/>
                  </a:cubicBezTo>
                  <a:cubicBezTo>
                    <a:pt x="3472" y="9529"/>
                    <a:pt x="3503" y="9397"/>
                    <a:pt x="3536" y="9268"/>
                  </a:cubicBezTo>
                  <a:lnTo>
                    <a:pt x="3536" y="9268"/>
                  </a:lnTo>
                  <a:cubicBezTo>
                    <a:pt x="3529" y="9387"/>
                    <a:pt x="3525" y="9504"/>
                    <a:pt x="3523" y="9623"/>
                  </a:cubicBezTo>
                  <a:cubicBezTo>
                    <a:pt x="3463" y="9784"/>
                    <a:pt x="3399" y="9946"/>
                    <a:pt x="3327" y="10103"/>
                  </a:cubicBezTo>
                  <a:cubicBezTo>
                    <a:pt x="3228" y="10321"/>
                    <a:pt x="3069" y="10500"/>
                    <a:pt x="3000" y="10732"/>
                  </a:cubicBezTo>
                  <a:cubicBezTo>
                    <a:pt x="3209" y="10629"/>
                    <a:pt x="3366" y="10421"/>
                    <a:pt x="3407" y="10192"/>
                  </a:cubicBezTo>
                  <a:lnTo>
                    <a:pt x="3407" y="10192"/>
                  </a:lnTo>
                  <a:cubicBezTo>
                    <a:pt x="3482" y="10364"/>
                    <a:pt x="3386" y="10556"/>
                    <a:pt x="3300" y="10722"/>
                  </a:cubicBezTo>
                  <a:cubicBezTo>
                    <a:pt x="3185" y="10947"/>
                    <a:pt x="3086" y="11181"/>
                    <a:pt x="3007" y="11420"/>
                  </a:cubicBezTo>
                  <a:cubicBezTo>
                    <a:pt x="3169" y="11306"/>
                    <a:pt x="3300" y="11145"/>
                    <a:pt x="3381" y="10965"/>
                  </a:cubicBezTo>
                  <a:lnTo>
                    <a:pt x="3381" y="10965"/>
                  </a:lnTo>
                  <a:cubicBezTo>
                    <a:pt x="3381" y="11188"/>
                    <a:pt x="3341" y="11410"/>
                    <a:pt x="3259" y="11621"/>
                  </a:cubicBezTo>
                  <a:cubicBezTo>
                    <a:pt x="3202" y="11772"/>
                    <a:pt x="3126" y="11911"/>
                    <a:pt x="3055" y="12055"/>
                  </a:cubicBezTo>
                  <a:cubicBezTo>
                    <a:pt x="2987" y="12190"/>
                    <a:pt x="2943" y="12335"/>
                    <a:pt x="2855" y="12455"/>
                  </a:cubicBezTo>
                  <a:cubicBezTo>
                    <a:pt x="2668" y="12715"/>
                    <a:pt x="2511" y="13016"/>
                    <a:pt x="2455" y="13334"/>
                  </a:cubicBezTo>
                  <a:cubicBezTo>
                    <a:pt x="2610" y="13206"/>
                    <a:pt x="2744" y="13054"/>
                    <a:pt x="2852" y="12885"/>
                  </a:cubicBezTo>
                  <a:lnTo>
                    <a:pt x="2852" y="12885"/>
                  </a:lnTo>
                  <a:cubicBezTo>
                    <a:pt x="2838" y="12970"/>
                    <a:pt x="2822" y="13056"/>
                    <a:pt x="2808" y="13140"/>
                  </a:cubicBezTo>
                  <a:cubicBezTo>
                    <a:pt x="2805" y="13157"/>
                    <a:pt x="2807" y="13183"/>
                    <a:pt x="2824" y="13188"/>
                  </a:cubicBezTo>
                  <a:cubicBezTo>
                    <a:pt x="2826" y="13188"/>
                    <a:pt x="2828" y="13189"/>
                    <a:pt x="2831" y="13189"/>
                  </a:cubicBezTo>
                  <a:cubicBezTo>
                    <a:pt x="2841" y="13189"/>
                    <a:pt x="2850" y="13181"/>
                    <a:pt x="2857" y="13173"/>
                  </a:cubicBezTo>
                  <a:cubicBezTo>
                    <a:pt x="2898" y="13136"/>
                    <a:pt x="2937" y="13099"/>
                    <a:pt x="2979" y="13061"/>
                  </a:cubicBezTo>
                  <a:lnTo>
                    <a:pt x="2979" y="13061"/>
                  </a:lnTo>
                  <a:cubicBezTo>
                    <a:pt x="2977" y="13112"/>
                    <a:pt x="2974" y="13165"/>
                    <a:pt x="2996" y="13212"/>
                  </a:cubicBezTo>
                  <a:cubicBezTo>
                    <a:pt x="3013" y="13248"/>
                    <a:pt x="3046" y="13276"/>
                    <a:pt x="3085" y="13284"/>
                  </a:cubicBezTo>
                  <a:cubicBezTo>
                    <a:pt x="3016" y="13414"/>
                    <a:pt x="2943" y="13543"/>
                    <a:pt x="2857" y="13663"/>
                  </a:cubicBezTo>
                  <a:cubicBezTo>
                    <a:pt x="2788" y="13757"/>
                    <a:pt x="2713" y="13845"/>
                    <a:pt x="2649" y="13943"/>
                  </a:cubicBezTo>
                  <a:cubicBezTo>
                    <a:pt x="2506" y="14155"/>
                    <a:pt x="2415" y="14403"/>
                    <a:pt x="2329" y="14645"/>
                  </a:cubicBezTo>
                  <a:cubicBezTo>
                    <a:pt x="2516" y="14480"/>
                    <a:pt x="2685" y="14291"/>
                    <a:pt x="2828" y="14089"/>
                  </a:cubicBezTo>
                  <a:lnTo>
                    <a:pt x="2828" y="14089"/>
                  </a:lnTo>
                  <a:cubicBezTo>
                    <a:pt x="2838" y="14141"/>
                    <a:pt x="2808" y="14191"/>
                    <a:pt x="2779" y="14237"/>
                  </a:cubicBezTo>
                  <a:cubicBezTo>
                    <a:pt x="2600" y="14523"/>
                    <a:pt x="2483" y="14849"/>
                    <a:pt x="2434" y="15184"/>
                  </a:cubicBezTo>
                  <a:cubicBezTo>
                    <a:pt x="2550" y="15089"/>
                    <a:pt x="2669" y="14996"/>
                    <a:pt x="2785" y="14900"/>
                  </a:cubicBezTo>
                  <a:cubicBezTo>
                    <a:pt x="2887" y="14819"/>
                    <a:pt x="2991" y="14734"/>
                    <a:pt x="3079" y="14635"/>
                  </a:cubicBezTo>
                  <a:cubicBezTo>
                    <a:pt x="3082" y="14632"/>
                    <a:pt x="3085" y="14628"/>
                    <a:pt x="3088" y="14625"/>
                  </a:cubicBezTo>
                  <a:lnTo>
                    <a:pt x="3088" y="14625"/>
                  </a:lnTo>
                  <a:cubicBezTo>
                    <a:pt x="2986" y="14863"/>
                    <a:pt x="2799" y="15087"/>
                    <a:pt x="2769" y="15349"/>
                  </a:cubicBezTo>
                  <a:cubicBezTo>
                    <a:pt x="2771" y="15350"/>
                    <a:pt x="2774" y="15350"/>
                    <a:pt x="2777" y="15350"/>
                  </a:cubicBezTo>
                  <a:cubicBezTo>
                    <a:pt x="2779" y="15350"/>
                    <a:pt x="2782" y="15350"/>
                    <a:pt x="2785" y="15350"/>
                  </a:cubicBezTo>
                  <a:cubicBezTo>
                    <a:pt x="2686" y="15492"/>
                    <a:pt x="2590" y="15636"/>
                    <a:pt x="2501" y="15785"/>
                  </a:cubicBezTo>
                  <a:cubicBezTo>
                    <a:pt x="2500" y="15787"/>
                    <a:pt x="2498" y="15792"/>
                    <a:pt x="2494" y="15795"/>
                  </a:cubicBezTo>
                  <a:cubicBezTo>
                    <a:pt x="2392" y="15710"/>
                    <a:pt x="2271" y="15638"/>
                    <a:pt x="2157" y="15562"/>
                  </a:cubicBezTo>
                  <a:cubicBezTo>
                    <a:pt x="1884" y="15373"/>
                    <a:pt x="1663" y="15144"/>
                    <a:pt x="1508" y="14892"/>
                  </a:cubicBezTo>
                  <a:lnTo>
                    <a:pt x="1494" y="14814"/>
                  </a:lnTo>
                  <a:cubicBezTo>
                    <a:pt x="1520" y="14685"/>
                    <a:pt x="1537" y="14555"/>
                    <a:pt x="1538" y="14426"/>
                  </a:cubicBezTo>
                  <a:cubicBezTo>
                    <a:pt x="1677" y="14596"/>
                    <a:pt x="1839" y="14778"/>
                    <a:pt x="2107" y="14826"/>
                  </a:cubicBezTo>
                  <a:cubicBezTo>
                    <a:pt x="1998" y="14642"/>
                    <a:pt x="1866" y="14483"/>
                    <a:pt x="1740" y="14311"/>
                  </a:cubicBezTo>
                  <a:lnTo>
                    <a:pt x="1740" y="14311"/>
                  </a:lnTo>
                  <a:cubicBezTo>
                    <a:pt x="1824" y="14400"/>
                    <a:pt x="1972" y="14456"/>
                    <a:pt x="2125" y="14456"/>
                  </a:cubicBezTo>
                  <a:cubicBezTo>
                    <a:pt x="2169" y="14456"/>
                    <a:pt x="2214" y="14451"/>
                    <a:pt x="2258" y="14442"/>
                  </a:cubicBezTo>
                  <a:cubicBezTo>
                    <a:pt x="2043" y="14251"/>
                    <a:pt x="1806" y="14072"/>
                    <a:pt x="1603" y="13873"/>
                  </a:cubicBezTo>
                  <a:cubicBezTo>
                    <a:pt x="1431" y="13702"/>
                    <a:pt x="1282" y="13516"/>
                    <a:pt x="1201" y="13309"/>
                  </a:cubicBezTo>
                  <a:lnTo>
                    <a:pt x="1088" y="12725"/>
                  </a:lnTo>
                  <a:lnTo>
                    <a:pt x="1088" y="12725"/>
                  </a:lnTo>
                  <a:cubicBezTo>
                    <a:pt x="1158" y="12882"/>
                    <a:pt x="1240" y="13036"/>
                    <a:pt x="1303" y="13163"/>
                  </a:cubicBezTo>
                  <a:cubicBezTo>
                    <a:pt x="1372" y="13302"/>
                    <a:pt x="1467" y="13444"/>
                    <a:pt x="1640" y="13517"/>
                  </a:cubicBezTo>
                  <a:cubicBezTo>
                    <a:pt x="1633" y="13308"/>
                    <a:pt x="1537" y="13106"/>
                    <a:pt x="1366" y="12947"/>
                  </a:cubicBezTo>
                  <a:lnTo>
                    <a:pt x="1366" y="12947"/>
                  </a:lnTo>
                  <a:cubicBezTo>
                    <a:pt x="1459" y="13000"/>
                    <a:pt x="1524" y="13077"/>
                    <a:pt x="1606" y="13137"/>
                  </a:cubicBezTo>
                  <a:cubicBezTo>
                    <a:pt x="1678" y="13193"/>
                    <a:pt x="1775" y="13238"/>
                    <a:pt x="1881" y="13238"/>
                  </a:cubicBezTo>
                  <a:cubicBezTo>
                    <a:pt x="1897" y="13238"/>
                    <a:pt x="1912" y="13237"/>
                    <a:pt x="1928" y="13235"/>
                  </a:cubicBezTo>
                  <a:cubicBezTo>
                    <a:pt x="1684" y="13004"/>
                    <a:pt x="1441" y="12772"/>
                    <a:pt x="1197" y="12543"/>
                  </a:cubicBezTo>
                  <a:cubicBezTo>
                    <a:pt x="1125" y="12475"/>
                    <a:pt x="1052" y="12404"/>
                    <a:pt x="1014" y="12323"/>
                  </a:cubicBezTo>
                  <a:lnTo>
                    <a:pt x="756" y="10988"/>
                  </a:lnTo>
                  <a:cubicBezTo>
                    <a:pt x="757" y="10983"/>
                    <a:pt x="757" y="10978"/>
                    <a:pt x="758" y="10970"/>
                  </a:cubicBezTo>
                  <a:cubicBezTo>
                    <a:pt x="793" y="11055"/>
                    <a:pt x="836" y="11137"/>
                    <a:pt x="886" y="11215"/>
                  </a:cubicBezTo>
                  <a:cubicBezTo>
                    <a:pt x="930" y="11287"/>
                    <a:pt x="959" y="11366"/>
                    <a:pt x="995" y="11442"/>
                  </a:cubicBezTo>
                  <a:cubicBezTo>
                    <a:pt x="1018" y="11489"/>
                    <a:pt x="1042" y="11538"/>
                    <a:pt x="1074" y="11582"/>
                  </a:cubicBezTo>
                  <a:cubicBezTo>
                    <a:pt x="1095" y="11611"/>
                    <a:pt x="1125" y="11640"/>
                    <a:pt x="1168" y="11645"/>
                  </a:cubicBezTo>
                  <a:cubicBezTo>
                    <a:pt x="1173" y="11646"/>
                    <a:pt x="1178" y="11646"/>
                    <a:pt x="1183" y="11646"/>
                  </a:cubicBezTo>
                  <a:cubicBezTo>
                    <a:pt x="1225" y="11646"/>
                    <a:pt x="1271" y="11619"/>
                    <a:pt x="1264" y="11590"/>
                  </a:cubicBezTo>
                  <a:cubicBezTo>
                    <a:pt x="1262" y="11579"/>
                    <a:pt x="1254" y="11572"/>
                    <a:pt x="1247" y="11564"/>
                  </a:cubicBezTo>
                  <a:cubicBezTo>
                    <a:pt x="994" y="11270"/>
                    <a:pt x="800" y="10945"/>
                    <a:pt x="680" y="10601"/>
                  </a:cubicBezTo>
                  <a:lnTo>
                    <a:pt x="680" y="10603"/>
                  </a:lnTo>
                  <a:lnTo>
                    <a:pt x="674" y="10576"/>
                  </a:lnTo>
                  <a:lnTo>
                    <a:pt x="678" y="10606"/>
                  </a:lnTo>
                  <a:lnTo>
                    <a:pt x="651" y="10711"/>
                  </a:lnTo>
                  <a:cubicBezTo>
                    <a:pt x="637" y="10893"/>
                    <a:pt x="571" y="11076"/>
                    <a:pt x="456" y="11244"/>
                  </a:cubicBezTo>
                  <a:cubicBezTo>
                    <a:pt x="435" y="11277"/>
                    <a:pt x="412" y="11309"/>
                    <a:pt x="406" y="11343"/>
                  </a:cubicBezTo>
                  <a:cubicBezTo>
                    <a:pt x="556" y="11253"/>
                    <a:pt x="634" y="11115"/>
                    <a:pt x="685" y="10980"/>
                  </a:cubicBezTo>
                  <a:lnTo>
                    <a:pt x="685" y="11263"/>
                  </a:lnTo>
                  <a:cubicBezTo>
                    <a:pt x="685" y="11294"/>
                    <a:pt x="685" y="11324"/>
                    <a:pt x="701" y="11353"/>
                  </a:cubicBezTo>
                  <a:cubicBezTo>
                    <a:pt x="758" y="11256"/>
                    <a:pt x="731" y="11150"/>
                    <a:pt x="741" y="11043"/>
                  </a:cubicBezTo>
                  <a:lnTo>
                    <a:pt x="741" y="11043"/>
                  </a:lnTo>
                  <a:lnTo>
                    <a:pt x="809" y="11515"/>
                  </a:lnTo>
                  <a:cubicBezTo>
                    <a:pt x="705" y="11883"/>
                    <a:pt x="533" y="12246"/>
                    <a:pt x="291" y="12588"/>
                  </a:cubicBezTo>
                  <a:cubicBezTo>
                    <a:pt x="280" y="12603"/>
                    <a:pt x="271" y="12626"/>
                    <a:pt x="291" y="12633"/>
                  </a:cubicBezTo>
                  <a:cubicBezTo>
                    <a:pt x="294" y="12634"/>
                    <a:pt x="297" y="12634"/>
                    <a:pt x="301" y="12634"/>
                  </a:cubicBezTo>
                  <a:cubicBezTo>
                    <a:pt x="309" y="12634"/>
                    <a:pt x="319" y="12632"/>
                    <a:pt x="329" y="12629"/>
                  </a:cubicBezTo>
                  <a:cubicBezTo>
                    <a:pt x="449" y="12588"/>
                    <a:pt x="538" y="12507"/>
                    <a:pt x="598" y="12421"/>
                  </a:cubicBezTo>
                  <a:cubicBezTo>
                    <a:pt x="655" y="12335"/>
                    <a:pt x="685" y="12240"/>
                    <a:pt x="713" y="12148"/>
                  </a:cubicBezTo>
                  <a:lnTo>
                    <a:pt x="713" y="12148"/>
                  </a:lnTo>
                  <a:cubicBezTo>
                    <a:pt x="703" y="12275"/>
                    <a:pt x="701" y="12398"/>
                    <a:pt x="705" y="12521"/>
                  </a:cubicBezTo>
                  <a:cubicBezTo>
                    <a:pt x="807" y="12361"/>
                    <a:pt x="865" y="12113"/>
                    <a:pt x="865" y="11898"/>
                  </a:cubicBezTo>
                  <a:lnTo>
                    <a:pt x="1110" y="13586"/>
                  </a:lnTo>
                  <a:lnTo>
                    <a:pt x="1095" y="13692"/>
                  </a:lnTo>
                  <a:cubicBezTo>
                    <a:pt x="1047" y="14058"/>
                    <a:pt x="763" y="14397"/>
                    <a:pt x="443" y="14698"/>
                  </a:cubicBezTo>
                  <a:cubicBezTo>
                    <a:pt x="329" y="14806"/>
                    <a:pt x="200" y="14928"/>
                    <a:pt x="215" y="15058"/>
                  </a:cubicBezTo>
                  <a:cubicBezTo>
                    <a:pt x="585" y="14804"/>
                    <a:pt x="882" y="14495"/>
                    <a:pt x="1075" y="14158"/>
                  </a:cubicBezTo>
                  <a:lnTo>
                    <a:pt x="1075" y="14158"/>
                  </a:lnTo>
                  <a:cubicBezTo>
                    <a:pt x="1100" y="14512"/>
                    <a:pt x="730" y="14853"/>
                    <a:pt x="695" y="15211"/>
                  </a:cubicBezTo>
                  <a:cubicBezTo>
                    <a:pt x="956" y="15039"/>
                    <a:pt x="1150" y="14817"/>
                    <a:pt x="1254" y="14578"/>
                  </a:cubicBezTo>
                  <a:lnTo>
                    <a:pt x="1289" y="14807"/>
                  </a:lnTo>
                  <a:cubicBezTo>
                    <a:pt x="1164" y="15147"/>
                    <a:pt x="1117" y="15687"/>
                    <a:pt x="877" y="15952"/>
                  </a:cubicBezTo>
                  <a:cubicBezTo>
                    <a:pt x="794" y="16044"/>
                    <a:pt x="694" y="16124"/>
                    <a:pt x="602" y="16210"/>
                  </a:cubicBezTo>
                  <a:cubicBezTo>
                    <a:pt x="366" y="16432"/>
                    <a:pt x="182" y="16680"/>
                    <a:pt x="0" y="16927"/>
                  </a:cubicBezTo>
                  <a:cubicBezTo>
                    <a:pt x="502" y="16733"/>
                    <a:pt x="928" y="16418"/>
                    <a:pt x="1181" y="16050"/>
                  </a:cubicBezTo>
                  <a:lnTo>
                    <a:pt x="1181" y="16050"/>
                  </a:lnTo>
                  <a:cubicBezTo>
                    <a:pt x="1147" y="16240"/>
                    <a:pt x="1114" y="16434"/>
                    <a:pt x="1080" y="16626"/>
                  </a:cubicBezTo>
                  <a:cubicBezTo>
                    <a:pt x="1074" y="16653"/>
                    <a:pt x="1075" y="16689"/>
                    <a:pt x="1110" y="16696"/>
                  </a:cubicBezTo>
                  <a:cubicBezTo>
                    <a:pt x="1282" y="16520"/>
                    <a:pt x="1409" y="16322"/>
                    <a:pt x="1481" y="16116"/>
                  </a:cubicBezTo>
                  <a:lnTo>
                    <a:pt x="1508" y="16295"/>
                  </a:lnTo>
                  <a:lnTo>
                    <a:pt x="1663" y="16272"/>
                  </a:lnTo>
                  <a:cubicBezTo>
                    <a:pt x="1739" y="16375"/>
                    <a:pt x="1849" y="16458"/>
                    <a:pt x="1998" y="16503"/>
                  </a:cubicBezTo>
                  <a:cubicBezTo>
                    <a:pt x="1950" y="16298"/>
                    <a:pt x="1869" y="16101"/>
                    <a:pt x="1760" y="15914"/>
                  </a:cubicBezTo>
                  <a:lnTo>
                    <a:pt x="1760" y="15914"/>
                  </a:lnTo>
                  <a:cubicBezTo>
                    <a:pt x="1928" y="16028"/>
                    <a:pt x="2122" y="16121"/>
                    <a:pt x="2329" y="16196"/>
                  </a:cubicBezTo>
                  <a:cubicBezTo>
                    <a:pt x="2326" y="16222"/>
                    <a:pt x="2321" y="16246"/>
                    <a:pt x="2321" y="16272"/>
                  </a:cubicBezTo>
                  <a:cubicBezTo>
                    <a:pt x="2341" y="16253"/>
                    <a:pt x="2362" y="16233"/>
                    <a:pt x="2382" y="16216"/>
                  </a:cubicBezTo>
                  <a:cubicBezTo>
                    <a:pt x="2478" y="16250"/>
                    <a:pt x="2577" y="16279"/>
                    <a:pt x="2680" y="16303"/>
                  </a:cubicBezTo>
                  <a:cubicBezTo>
                    <a:pt x="2705" y="16310"/>
                    <a:pt x="2732" y="16315"/>
                    <a:pt x="2759" y="16315"/>
                  </a:cubicBezTo>
                  <a:cubicBezTo>
                    <a:pt x="2779" y="16315"/>
                    <a:pt x="2799" y="16312"/>
                    <a:pt x="2817" y="16303"/>
                  </a:cubicBezTo>
                  <a:cubicBezTo>
                    <a:pt x="2708" y="16239"/>
                    <a:pt x="2612" y="16166"/>
                    <a:pt x="2521" y="16087"/>
                  </a:cubicBezTo>
                  <a:cubicBezTo>
                    <a:pt x="2719" y="15906"/>
                    <a:pt x="2914" y="15722"/>
                    <a:pt x="3102" y="15529"/>
                  </a:cubicBezTo>
                  <a:lnTo>
                    <a:pt x="3102" y="15529"/>
                  </a:lnTo>
                  <a:lnTo>
                    <a:pt x="2967" y="15932"/>
                  </a:lnTo>
                  <a:cubicBezTo>
                    <a:pt x="2946" y="15995"/>
                    <a:pt x="2937" y="16086"/>
                    <a:pt x="2999" y="16110"/>
                  </a:cubicBezTo>
                  <a:cubicBezTo>
                    <a:pt x="3007" y="16114"/>
                    <a:pt x="3016" y="16115"/>
                    <a:pt x="3025" y="16115"/>
                  </a:cubicBezTo>
                  <a:cubicBezTo>
                    <a:pt x="3060" y="16115"/>
                    <a:pt x="3095" y="16090"/>
                    <a:pt x="3123" y="16065"/>
                  </a:cubicBezTo>
                  <a:cubicBezTo>
                    <a:pt x="3151" y="16043"/>
                    <a:pt x="3175" y="16017"/>
                    <a:pt x="3201" y="15995"/>
                  </a:cubicBezTo>
                  <a:lnTo>
                    <a:pt x="3201" y="15995"/>
                  </a:lnTo>
                  <a:cubicBezTo>
                    <a:pt x="3065" y="16194"/>
                    <a:pt x="2941" y="16402"/>
                    <a:pt x="2819" y="16610"/>
                  </a:cubicBezTo>
                  <a:cubicBezTo>
                    <a:pt x="3186" y="16455"/>
                    <a:pt x="3515" y="16210"/>
                    <a:pt x="3773" y="15904"/>
                  </a:cubicBezTo>
                  <a:lnTo>
                    <a:pt x="3773" y="15929"/>
                  </a:lnTo>
                  <a:lnTo>
                    <a:pt x="4003" y="15888"/>
                  </a:lnTo>
                  <a:lnTo>
                    <a:pt x="4003" y="15888"/>
                  </a:lnTo>
                  <a:cubicBezTo>
                    <a:pt x="3983" y="16024"/>
                    <a:pt x="3963" y="16162"/>
                    <a:pt x="3945" y="16298"/>
                  </a:cubicBezTo>
                  <a:cubicBezTo>
                    <a:pt x="3939" y="16336"/>
                    <a:pt x="3939" y="16387"/>
                    <a:pt x="3975" y="16402"/>
                  </a:cubicBezTo>
                  <a:cubicBezTo>
                    <a:pt x="4109" y="16230"/>
                    <a:pt x="4217" y="16038"/>
                    <a:pt x="4296" y="15835"/>
                  </a:cubicBezTo>
                  <a:lnTo>
                    <a:pt x="4528" y="15792"/>
                  </a:lnTo>
                  <a:cubicBezTo>
                    <a:pt x="4605" y="15974"/>
                    <a:pt x="4726" y="16131"/>
                    <a:pt x="4901" y="16222"/>
                  </a:cubicBezTo>
                  <a:cubicBezTo>
                    <a:pt x="4873" y="16060"/>
                    <a:pt x="4837" y="15901"/>
                    <a:pt x="4793" y="15743"/>
                  </a:cubicBezTo>
                  <a:lnTo>
                    <a:pt x="5058" y="15694"/>
                  </a:lnTo>
                  <a:cubicBezTo>
                    <a:pt x="5232" y="15820"/>
                    <a:pt x="5417" y="15928"/>
                    <a:pt x="5614" y="16011"/>
                  </a:cubicBezTo>
                  <a:cubicBezTo>
                    <a:pt x="5645" y="16025"/>
                    <a:pt x="5679" y="16038"/>
                    <a:pt x="5712" y="16038"/>
                  </a:cubicBezTo>
                  <a:cubicBezTo>
                    <a:pt x="5728" y="16038"/>
                    <a:pt x="5743" y="16035"/>
                    <a:pt x="5758" y="16028"/>
                  </a:cubicBezTo>
                  <a:cubicBezTo>
                    <a:pt x="5629" y="15908"/>
                    <a:pt x="5510" y="15773"/>
                    <a:pt x="5408" y="15630"/>
                  </a:cubicBezTo>
                  <a:lnTo>
                    <a:pt x="5323" y="15250"/>
                  </a:lnTo>
                  <a:lnTo>
                    <a:pt x="5323" y="15250"/>
                  </a:lnTo>
                  <a:cubicBezTo>
                    <a:pt x="5336" y="15257"/>
                    <a:pt x="5351" y="15263"/>
                    <a:pt x="5363" y="15269"/>
                  </a:cubicBezTo>
                  <a:cubicBezTo>
                    <a:pt x="5543" y="15455"/>
                    <a:pt x="5758" y="15607"/>
                    <a:pt x="5970" y="15753"/>
                  </a:cubicBezTo>
                  <a:cubicBezTo>
                    <a:pt x="5999" y="15773"/>
                    <a:pt x="6035" y="15793"/>
                    <a:pt x="6069" y="15793"/>
                  </a:cubicBezTo>
                  <a:cubicBezTo>
                    <a:pt x="6083" y="15793"/>
                    <a:pt x="6097" y="15789"/>
                    <a:pt x="6109" y="15780"/>
                  </a:cubicBezTo>
                  <a:cubicBezTo>
                    <a:pt x="6142" y="15753"/>
                    <a:pt x="6139" y="15701"/>
                    <a:pt x="6127" y="15658"/>
                  </a:cubicBezTo>
                  <a:cubicBezTo>
                    <a:pt x="6073" y="15413"/>
                    <a:pt x="5977" y="15177"/>
                    <a:pt x="5848" y="14962"/>
                  </a:cubicBezTo>
                  <a:cubicBezTo>
                    <a:pt x="6056" y="14919"/>
                    <a:pt x="6338" y="14862"/>
                    <a:pt x="6383" y="14843"/>
                  </a:cubicBezTo>
                  <a:cubicBezTo>
                    <a:pt x="6648" y="14738"/>
                    <a:pt x="6909" y="14602"/>
                    <a:pt x="7155" y="14456"/>
                  </a:cubicBezTo>
                  <a:cubicBezTo>
                    <a:pt x="7622" y="14179"/>
                    <a:pt x="8118" y="13969"/>
                    <a:pt x="8634" y="13787"/>
                  </a:cubicBezTo>
                  <a:lnTo>
                    <a:pt x="8634" y="13787"/>
                  </a:lnTo>
                  <a:cubicBezTo>
                    <a:pt x="8634" y="13787"/>
                    <a:pt x="8633" y="13787"/>
                    <a:pt x="8632" y="13787"/>
                  </a:cubicBezTo>
                  <a:cubicBezTo>
                    <a:pt x="8598" y="13787"/>
                    <a:pt x="8452" y="13503"/>
                    <a:pt x="8290" y="13159"/>
                  </a:cubicBezTo>
                  <a:cubicBezTo>
                    <a:pt x="8836" y="12965"/>
                    <a:pt x="9374" y="12706"/>
                    <a:pt x="9950" y="12647"/>
                  </a:cubicBezTo>
                  <a:cubicBezTo>
                    <a:pt x="9788" y="12282"/>
                    <a:pt x="9624" y="11918"/>
                    <a:pt x="9464" y="11552"/>
                  </a:cubicBezTo>
                  <a:cubicBezTo>
                    <a:pt x="9772" y="11332"/>
                    <a:pt x="10073" y="11102"/>
                    <a:pt x="10367" y="10864"/>
                  </a:cubicBezTo>
                  <a:lnTo>
                    <a:pt x="10367" y="10864"/>
                  </a:lnTo>
                  <a:lnTo>
                    <a:pt x="10158" y="11321"/>
                  </a:lnTo>
                  <a:cubicBezTo>
                    <a:pt x="10125" y="11393"/>
                    <a:pt x="10102" y="11496"/>
                    <a:pt x="10169" y="11535"/>
                  </a:cubicBezTo>
                  <a:cubicBezTo>
                    <a:pt x="10182" y="11542"/>
                    <a:pt x="10195" y="11545"/>
                    <a:pt x="10209" y="11545"/>
                  </a:cubicBezTo>
                  <a:cubicBezTo>
                    <a:pt x="10248" y="11545"/>
                    <a:pt x="10289" y="11522"/>
                    <a:pt x="10324" y="11499"/>
                  </a:cubicBezTo>
                  <a:cubicBezTo>
                    <a:pt x="10358" y="11475"/>
                    <a:pt x="10390" y="11450"/>
                    <a:pt x="10424" y="11425"/>
                  </a:cubicBezTo>
                  <a:lnTo>
                    <a:pt x="10424" y="11425"/>
                  </a:lnTo>
                  <a:cubicBezTo>
                    <a:pt x="10239" y="11643"/>
                    <a:pt x="10067" y="11869"/>
                    <a:pt x="9897" y="12098"/>
                  </a:cubicBezTo>
                  <a:cubicBezTo>
                    <a:pt x="10348" y="11965"/>
                    <a:pt x="10767" y="11719"/>
                    <a:pt x="11106" y="11393"/>
                  </a:cubicBezTo>
                  <a:lnTo>
                    <a:pt x="11106" y="11393"/>
                  </a:lnTo>
                  <a:lnTo>
                    <a:pt x="11104" y="11423"/>
                  </a:lnTo>
                  <a:lnTo>
                    <a:pt x="11380" y="11403"/>
                  </a:lnTo>
                  <a:lnTo>
                    <a:pt x="11380" y="11403"/>
                  </a:lnTo>
                  <a:cubicBezTo>
                    <a:pt x="11340" y="11561"/>
                    <a:pt x="11300" y="11721"/>
                    <a:pt x="11258" y="11879"/>
                  </a:cubicBezTo>
                  <a:cubicBezTo>
                    <a:pt x="11248" y="11923"/>
                    <a:pt x="11241" y="11982"/>
                    <a:pt x="11283" y="12004"/>
                  </a:cubicBezTo>
                  <a:cubicBezTo>
                    <a:pt x="11463" y="11819"/>
                    <a:pt x="11614" y="11608"/>
                    <a:pt x="11731" y="11379"/>
                  </a:cubicBezTo>
                  <a:lnTo>
                    <a:pt x="12011" y="11359"/>
                  </a:lnTo>
                  <a:cubicBezTo>
                    <a:pt x="12080" y="11582"/>
                    <a:pt x="12200" y="11783"/>
                    <a:pt x="12394" y="11912"/>
                  </a:cubicBezTo>
                  <a:cubicBezTo>
                    <a:pt x="12383" y="11719"/>
                    <a:pt x="12361" y="11528"/>
                    <a:pt x="12329" y="11337"/>
                  </a:cubicBezTo>
                  <a:lnTo>
                    <a:pt x="12647" y="11316"/>
                  </a:lnTo>
                  <a:cubicBezTo>
                    <a:pt x="12730" y="11389"/>
                    <a:pt x="12816" y="11459"/>
                    <a:pt x="12904" y="11525"/>
                  </a:cubicBezTo>
                  <a:cubicBezTo>
                    <a:pt x="12855" y="11574"/>
                    <a:pt x="12809" y="11622"/>
                    <a:pt x="12760" y="11671"/>
                  </a:cubicBezTo>
                  <a:cubicBezTo>
                    <a:pt x="12852" y="11657"/>
                    <a:pt x="12942" y="11638"/>
                    <a:pt x="13033" y="11617"/>
                  </a:cubicBezTo>
                  <a:cubicBezTo>
                    <a:pt x="13106" y="11667"/>
                    <a:pt x="13182" y="11716"/>
                    <a:pt x="13258" y="11760"/>
                  </a:cubicBezTo>
                  <a:cubicBezTo>
                    <a:pt x="13296" y="11782"/>
                    <a:pt x="13341" y="11804"/>
                    <a:pt x="13384" y="11804"/>
                  </a:cubicBezTo>
                  <a:cubicBezTo>
                    <a:pt x="13397" y="11804"/>
                    <a:pt x="13410" y="11802"/>
                    <a:pt x="13423" y="11797"/>
                  </a:cubicBezTo>
                  <a:cubicBezTo>
                    <a:pt x="13357" y="11723"/>
                    <a:pt x="13296" y="11643"/>
                    <a:pt x="13239" y="11559"/>
                  </a:cubicBezTo>
                  <a:cubicBezTo>
                    <a:pt x="13365" y="11521"/>
                    <a:pt x="13493" y="11475"/>
                    <a:pt x="13615" y="11422"/>
                  </a:cubicBezTo>
                  <a:cubicBezTo>
                    <a:pt x="13645" y="11449"/>
                    <a:pt x="13678" y="11478"/>
                    <a:pt x="13708" y="11504"/>
                  </a:cubicBezTo>
                  <a:cubicBezTo>
                    <a:pt x="13741" y="11534"/>
                    <a:pt x="13785" y="11563"/>
                    <a:pt x="13826" y="11563"/>
                  </a:cubicBezTo>
                  <a:cubicBezTo>
                    <a:pt x="13840" y="11563"/>
                    <a:pt x="13853" y="11560"/>
                    <a:pt x="13865" y="11552"/>
                  </a:cubicBezTo>
                  <a:cubicBezTo>
                    <a:pt x="13910" y="11525"/>
                    <a:pt x="13910" y="11463"/>
                    <a:pt x="13906" y="11410"/>
                  </a:cubicBezTo>
                  <a:cubicBezTo>
                    <a:pt x="13900" y="11370"/>
                    <a:pt x="13894" y="11329"/>
                    <a:pt x="13887" y="11287"/>
                  </a:cubicBezTo>
                  <a:cubicBezTo>
                    <a:pt x="14016" y="11217"/>
                    <a:pt x="14139" y="11137"/>
                    <a:pt x="14260" y="11051"/>
                  </a:cubicBezTo>
                  <a:lnTo>
                    <a:pt x="14260" y="11051"/>
                  </a:lnTo>
                  <a:lnTo>
                    <a:pt x="14252" y="11085"/>
                  </a:lnTo>
                  <a:lnTo>
                    <a:pt x="14575" y="11107"/>
                  </a:lnTo>
                  <a:cubicBezTo>
                    <a:pt x="14503" y="11281"/>
                    <a:pt x="14432" y="11458"/>
                    <a:pt x="14361" y="11633"/>
                  </a:cubicBezTo>
                  <a:cubicBezTo>
                    <a:pt x="14343" y="11683"/>
                    <a:pt x="14326" y="11750"/>
                    <a:pt x="14369" y="11780"/>
                  </a:cubicBezTo>
                  <a:cubicBezTo>
                    <a:pt x="14605" y="11597"/>
                    <a:pt x="14811" y="11377"/>
                    <a:pt x="14983" y="11134"/>
                  </a:cubicBezTo>
                  <a:lnTo>
                    <a:pt x="15307" y="11155"/>
                  </a:lnTo>
                  <a:cubicBezTo>
                    <a:pt x="15350" y="11423"/>
                    <a:pt x="15456" y="11673"/>
                    <a:pt x="15658" y="11850"/>
                  </a:cubicBezTo>
                  <a:cubicBezTo>
                    <a:pt x="15678" y="11625"/>
                    <a:pt x="15683" y="11402"/>
                    <a:pt x="15676" y="11178"/>
                  </a:cubicBezTo>
                  <a:lnTo>
                    <a:pt x="15676" y="11178"/>
                  </a:lnTo>
                  <a:lnTo>
                    <a:pt x="16044" y="11203"/>
                  </a:lnTo>
                  <a:cubicBezTo>
                    <a:pt x="16232" y="11428"/>
                    <a:pt x="16444" y="11631"/>
                    <a:pt x="16676" y="11809"/>
                  </a:cubicBezTo>
                  <a:cubicBezTo>
                    <a:pt x="16723" y="11844"/>
                    <a:pt x="16777" y="11879"/>
                    <a:pt x="16833" y="11879"/>
                  </a:cubicBezTo>
                  <a:cubicBezTo>
                    <a:pt x="16842" y="11879"/>
                    <a:pt x="16852" y="11878"/>
                    <a:pt x="16861" y="11876"/>
                  </a:cubicBezTo>
                  <a:cubicBezTo>
                    <a:pt x="16729" y="11674"/>
                    <a:pt x="16617" y="11458"/>
                    <a:pt x="16530" y="11234"/>
                  </a:cubicBezTo>
                  <a:lnTo>
                    <a:pt x="16543" y="10699"/>
                  </a:lnTo>
                  <a:cubicBezTo>
                    <a:pt x="16554" y="10711"/>
                    <a:pt x="16569" y="10721"/>
                    <a:pt x="16581" y="10732"/>
                  </a:cubicBezTo>
                  <a:cubicBezTo>
                    <a:pt x="16759" y="11042"/>
                    <a:pt x="16997" y="11316"/>
                    <a:pt x="17234" y="11585"/>
                  </a:cubicBezTo>
                  <a:cubicBezTo>
                    <a:pt x="17270" y="11627"/>
                    <a:pt x="17322" y="11673"/>
                    <a:pt x="17373" y="11673"/>
                  </a:cubicBezTo>
                  <a:cubicBezTo>
                    <a:pt x="17384" y="11673"/>
                    <a:pt x="17396" y="11670"/>
                    <a:pt x="17407" y="11665"/>
                  </a:cubicBezTo>
                  <a:cubicBezTo>
                    <a:pt x="17463" y="11643"/>
                    <a:pt x="17474" y="11568"/>
                    <a:pt x="17476" y="11509"/>
                  </a:cubicBezTo>
                  <a:cubicBezTo>
                    <a:pt x="17490" y="10970"/>
                    <a:pt x="17364" y="10429"/>
                    <a:pt x="17117" y="9951"/>
                  </a:cubicBezTo>
                  <a:lnTo>
                    <a:pt x="17117" y="9951"/>
                  </a:lnTo>
                  <a:cubicBezTo>
                    <a:pt x="17277" y="10141"/>
                    <a:pt x="17457" y="10314"/>
                    <a:pt x="17653" y="10469"/>
                  </a:cubicBezTo>
                  <a:cubicBezTo>
                    <a:pt x="17608" y="10135"/>
                    <a:pt x="17413" y="9845"/>
                    <a:pt x="17246" y="9553"/>
                  </a:cubicBezTo>
                  <a:cubicBezTo>
                    <a:pt x="17095" y="9286"/>
                    <a:pt x="16961" y="9007"/>
                    <a:pt x="16851" y="8720"/>
                  </a:cubicBezTo>
                  <a:lnTo>
                    <a:pt x="16851" y="8720"/>
                  </a:lnTo>
                  <a:cubicBezTo>
                    <a:pt x="17092" y="9048"/>
                    <a:pt x="17340" y="9374"/>
                    <a:pt x="17605" y="9686"/>
                  </a:cubicBezTo>
                  <a:cubicBezTo>
                    <a:pt x="17699" y="9795"/>
                    <a:pt x="17822" y="9913"/>
                    <a:pt x="17960" y="9913"/>
                  </a:cubicBezTo>
                  <a:cubicBezTo>
                    <a:pt x="17980" y="9913"/>
                    <a:pt x="18000" y="9911"/>
                    <a:pt x="18020" y="9905"/>
                  </a:cubicBezTo>
                  <a:cubicBezTo>
                    <a:pt x="17774" y="9443"/>
                    <a:pt x="17520" y="8960"/>
                    <a:pt x="17267" y="8478"/>
                  </a:cubicBezTo>
                  <a:lnTo>
                    <a:pt x="17267" y="8478"/>
                  </a:lnTo>
                  <a:cubicBezTo>
                    <a:pt x="17397" y="8568"/>
                    <a:pt x="17526" y="8657"/>
                    <a:pt x="17666" y="8732"/>
                  </a:cubicBezTo>
                  <a:cubicBezTo>
                    <a:pt x="17680" y="8740"/>
                    <a:pt x="17695" y="8747"/>
                    <a:pt x="17709" y="8747"/>
                  </a:cubicBezTo>
                  <a:cubicBezTo>
                    <a:pt x="17715" y="8747"/>
                    <a:pt x="17721" y="8746"/>
                    <a:pt x="17727" y="8743"/>
                  </a:cubicBezTo>
                  <a:cubicBezTo>
                    <a:pt x="17757" y="8730"/>
                    <a:pt x="17755" y="8687"/>
                    <a:pt x="17747" y="8656"/>
                  </a:cubicBezTo>
                  <a:cubicBezTo>
                    <a:pt x="17714" y="8552"/>
                    <a:pt x="17652" y="8464"/>
                    <a:pt x="17589" y="8378"/>
                  </a:cubicBezTo>
                  <a:cubicBezTo>
                    <a:pt x="17226" y="7862"/>
                    <a:pt x="16914" y="7313"/>
                    <a:pt x="16646" y="6742"/>
                  </a:cubicBezTo>
                  <a:lnTo>
                    <a:pt x="16649" y="6659"/>
                  </a:lnTo>
                  <a:cubicBezTo>
                    <a:pt x="16742" y="6854"/>
                    <a:pt x="16854" y="7045"/>
                    <a:pt x="17043" y="7145"/>
                  </a:cubicBezTo>
                  <a:cubicBezTo>
                    <a:pt x="17068" y="7158"/>
                    <a:pt x="17096" y="7170"/>
                    <a:pt x="17124" y="7170"/>
                  </a:cubicBezTo>
                  <a:cubicBezTo>
                    <a:pt x="17131" y="7170"/>
                    <a:pt x="17137" y="7169"/>
                    <a:pt x="17143" y="7168"/>
                  </a:cubicBezTo>
                  <a:cubicBezTo>
                    <a:pt x="17209" y="7154"/>
                    <a:pt x="17232" y="7069"/>
                    <a:pt x="17225" y="7002"/>
                  </a:cubicBezTo>
                  <a:cubicBezTo>
                    <a:pt x="17218" y="6933"/>
                    <a:pt x="17196" y="6864"/>
                    <a:pt x="17219" y="6801"/>
                  </a:cubicBezTo>
                  <a:lnTo>
                    <a:pt x="17219" y="6801"/>
                  </a:lnTo>
                  <a:cubicBezTo>
                    <a:pt x="17363" y="6980"/>
                    <a:pt x="17509" y="7159"/>
                    <a:pt x="17652" y="7339"/>
                  </a:cubicBezTo>
                  <a:cubicBezTo>
                    <a:pt x="17652" y="6889"/>
                    <a:pt x="17461" y="6460"/>
                    <a:pt x="17239" y="6069"/>
                  </a:cubicBezTo>
                  <a:cubicBezTo>
                    <a:pt x="17115" y="5847"/>
                    <a:pt x="16978" y="5627"/>
                    <a:pt x="16854" y="5405"/>
                  </a:cubicBezTo>
                  <a:lnTo>
                    <a:pt x="16854" y="5405"/>
                  </a:lnTo>
                  <a:cubicBezTo>
                    <a:pt x="16933" y="5524"/>
                    <a:pt x="17044" y="5624"/>
                    <a:pt x="17182" y="5647"/>
                  </a:cubicBezTo>
                  <a:cubicBezTo>
                    <a:pt x="17082" y="5388"/>
                    <a:pt x="16981" y="5126"/>
                    <a:pt x="16881" y="4866"/>
                  </a:cubicBezTo>
                  <a:lnTo>
                    <a:pt x="16881" y="4866"/>
                  </a:lnTo>
                  <a:cubicBezTo>
                    <a:pt x="17129" y="5206"/>
                    <a:pt x="17430" y="5505"/>
                    <a:pt x="17732" y="5799"/>
                  </a:cubicBezTo>
                  <a:cubicBezTo>
                    <a:pt x="17782" y="5726"/>
                    <a:pt x="17755" y="5626"/>
                    <a:pt x="17727" y="5540"/>
                  </a:cubicBezTo>
                  <a:cubicBezTo>
                    <a:pt x="17645" y="5303"/>
                    <a:pt x="17563" y="5065"/>
                    <a:pt x="17481" y="4829"/>
                  </a:cubicBezTo>
                  <a:lnTo>
                    <a:pt x="17481" y="4829"/>
                  </a:lnTo>
                  <a:cubicBezTo>
                    <a:pt x="17526" y="4840"/>
                    <a:pt x="17569" y="4852"/>
                    <a:pt x="17613" y="4865"/>
                  </a:cubicBezTo>
                  <a:cubicBezTo>
                    <a:pt x="17668" y="4816"/>
                    <a:pt x="17648" y="4729"/>
                    <a:pt x="17619" y="4661"/>
                  </a:cubicBezTo>
                  <a:cubicBezTo>
                    <a:pt x="17499" y="4395"/>
                    <a:pt x="17289" y="4181"/>
                    <a:pt x="17138" y="3933"/>
                  </a:cubicBezTo>
                  <a:cubicBezTo>
                    <a:pt x="17010" y="3725"/>
                    <a:pt x="16928" y="3497"/>
                    <a:pt x="16865" y="3261"/>
                  </a:cubicBezTo>
                  <a:lnTo>
                    <a:pt x="16865" y="3261"/>
                  </a:lnTo>
                  <a:cubicBezTo>
                    <a:pt x="16867" y="3262"/>
                    <a:pt x="16867" y="3264"/>
                    <a:pt x="16868" y="3267"/>
                  </a:cubicBezTo>
                  <a:cubicBezTo>
                    <a:pt x="16893" y="3299"/>
                    <a:pt x="16932" y="3331"/>
                    <a:pt x="16966" y="3331"/>
                  </a:cubicBezTo>
                  <a:cubicBezTo>
                    <a:pt x="16978" y="3331"/>
                    <a:pt x="16990" y="3327"/>
                    <a:pt x="17000" y="3318"/>
                  </a:cubicBezTo>
                  <a:cubicBezTo>
                    <a:pt x="16996" y="3189"/>
                    <a:pt x="16957" y="3062"/>
                    <a:pt x="16890" y="2953"/>
                  </a:cubicBezTo>
                  <a:lnTo>
                    <a:pt x="16890" y="2953"/>
                  </a:lnTo>
                  <a:cubicBezTo>
                    <a:pt x="17056" y="3206"/>
                    <a:pt x="17239" y="3462"/>
                    <a:pt x="17512" y="3589"/>
                  </a:cubicBezTo>
                  <a:cubicBezTo>
                    <a:pt x="17570" y="3526"/>
                    <a:pt x="17530" y="3424"/>
                    <a:pt x="17484" y="3350"/>
                  </a:cubicBezTo>
                  <a:cubicBezTo>
                    <a:pt x="17381" y="3175"/>
                    <a:pt x="17276" y="3003"/>
                    <a:pt x="17174" y="2829"/>
                  </a:cubicBezTo>
                  <a:lnTo>
                    <a:pt x="17174" y="2829"/>
                  </a:lnTo>
                  <a:cubicBezTo>
                    <a:pt x="17239" y="2929"/>
                    <a:pt x="17346" y="3004"/>
                    <a:pt x="17463" y="3026"/>
                  </a:cubicBezTo>
                  <a:cubicBezTo>
                    <a:pt x="17310" y="2784"/>
                    <a:pt x="17153" y="2537"/>
                    <a:pt x="17029" y="2279"/>
                  </a:cubicBezTo>
                  <a:cubicBezTo>
                    <a:pt x="17066" y="2272"/>
                    <a:pt x="17100" y="2249"/>
                    <a:pt x="17103" y="2210"/>
                  </a:cubicBezTo>
                  <a:cubicBezTo>
                    <a:pt x="17105" y="2192"/>
                    <a:pt x="17100" y="2172"/>
                    <a:pt x="17095" y="2152"/>
                  </a:cubicBezTo>
                  <a:cubicBezTo>
                    <a:pt x="16907" y="1505"/>
                    <a:pt x="16809" y="833"/>
                    <a:pt x="16806" y="161"/>
                  </a:cubicBezTo>
                  <a:lnTo>
                    <a:pt x="168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6"/>
            <p:cNvSpPr/>
            <p:nvPr/>
          </p:nvSpPr>
          <p:spPr>
            <a:xfrm>
              <a:off x="7280774" y="4654179"/>
              <a:ext cx="185688" cy="460071"/>
            </a:xfrm>
            <a:custGeom>
              <a:avLst/>
              <a:gdLst/>
              <a:ahLst/>
              <a:cxnLst/>
              <a:rect l="l" t="t" r="r" b="b"/>
              <a:pathLst>
                <a:path w="1880" h="4658" extrusionOk="0">
                  <a:moveTo>
                    <a:pt x="1033" y="1"/>
                  </a:moveTo>
                  <a:cubicBezTo>
                    <a:pt x="996" y="399"/>
                    <a:pt x="879" y="788"/>
                    <a:pt x="695" y="1140"/>
                  </a:cubicBezTo>
                  <a:cubicBezTo>
                    <a:pt x="768" y="1117"/>
                    <a:pt x="832" y="1062"/>
                    <a:pt x="861" y="990"/>
                  </a:cubicBezTo>
                  <a:lnTo>
                    <a:pt x="861" y="990"/>
                  </a:lnTo>
                  <a:cubicBezTo>
                    <a:pt x="799" y="1189"/>
                    <a:pt x="695" y="1375"/>
                    <a:pt x="554" y="1532"/>
                  </a:cubicBezTo>
                  <a:cubicBezTo>
                    <a:pt x="498" y="1596"/>
                    <a:pt x="431" y="1684"/>
                    <a:pt x="478" y="1755"/>
                  </a:cubicBezTo>
                  <a:cubicBezTo>
                    <a:pt x="553" y="1715"/>
                    <a:pt x="623" y="1668"/>
                    <a:pt x="686" y="1608"/>
                  </a:cubicBezTo>
                  <a:lnTo>
                    <a:pt x="686" y="1608"/>
                  </a:lnTo>
                  <a:cubicBezTo>
                    <a:pt x="588" y="1749"/>
                    <a:pt x="514" y="1906"/>
                    <a:pt x="467" y="2071"/>
                  </a:cubicBezTo>
                  <a:cubicBezTo>
                    <a:pt x="558" y="2005"/>
                    <a:pt x="634" y="1914"/>
                    <a:pt x="685" y="1811"/>
                  </a:cubicBezTo>
                  <a:lnTo>
                    <a:pt x="685" y="1811"/>
                  </a:lnTo>
                  <a:cubicBezTo>
                    <a:pt x="581" y="2108"/>
                    <a:pt x="478" y="2409"/>
                    <a:pt x="315" y="2678"/>
                  </a:cubicBezTo>
                  <a:cubicBezTo>
                    <a:pt x="435" y="2582"/>
                    <a:pt x="553" y="2489"/>
                    <a:pt x="673" y="2394"/>
                  </a:cubicBezTo>
                  <a:lnTo>
                    <a:pt x="673" y="2394"/>
                  </a:lnTo>
                  <a:cubicBezTo>
                    <a:pt x="491" y="2823"/>
                    <a:pt x="308" y="3253"/>
                    <a:pt x="123" y="3681"/>
                  </a:cubicBezTo>
                  <a:cubicBezTo>
                    <a:pt x="257" y="3626"/>
                    <a:pt x="369" y="3518"/>
                    <a:pt x="428" y="3385"/>
                  </a:cubicBezTo>
                  <a:lnTo>
                    <a:pt x="428" y="3385"/>
                  </a:lnTo>
                  <a:cubicBezTo>
                    <a:pt x="358" y="3829"/>
                    <a:pt x="213" y="4262"/>
                    <a:pt x="1" y="4658"/>
                  </a:cubicBezTo>
                  <a:cubicBezTo>
                    <a:pt x="5" y="4658"/>
                    <a:pt x="9" y="4658"/>
                    <a:pt x="13" y="4658"/>
                  </a:cubicBezTo>
                  <a:cubicBezTo>
                    <a:pt x="660" y="4658"/>
                    <a:pt x="1236" y="4221"/>
                    <a:pt x="1880" y="4156"/>
                  </a:cubicBezTo>
                  <a:cubicBezTo>
                    <a:pt x="1737" y="3833"/>
                    <a:pt x="1593" y="3509"/>
                    <a:pt x="1450" y="3187"/>
                  </a:cubicBezTo>
                  <a:lnTo>
                    <a:pt x="1450" y="3187"/>
                  </a:lnTo>
                  <a:cubicBezTo>
                    <a:pt x="1504" y="3200"/>
                    <a:pt x="1563" y="3221"/>
                    <a:pt x="1623" y="3243"/>
                  </a:cubicBezTo>
                  <a:cubicBezTo>
                    <a:pt x="1652" y="3204"/>
                    <a:pt x="1638" y="3151"/>
                    <a:pt x="1620" y="3108"/>
                  </a:cubicBezTo>
                  <a:cubicBezTo>
                    <a:pt x="1553" y="2918"/>
                    <a:pt x="1483" y="2727"/>
                    <a:pt x="1414" y="2536"/>
                  </a:cubicBezTo>
                  <a:lnTo>
                    <a:pt x="1414" y="2536"/>
                  </a:lnTo>
                  <a:cubicBezTo>
                    <a:pt x="1474" y="2574"/>
                    <a:pt x="1540" y="2599"/>
                    <a:pt x="1609" y="2612"/>
                  </a:cubicBezTo>
                  <a:cubicBezTo>
                    <a:pt x="1533" y="2456"/>
                    <a:pt x="1456" y="2301"/>
                    <a:pt x="1381" y="2146"/>
                  </a:cubicBezTo>
                  <a:lnTo>
                    <a:pt x="1381" y="2146"/>
                  </a:lnTo>
                  <a:cubicBezTo>
                    <a:pt x="1427" y="2179"/>
                    <a:pt x="1476" y="2214"/>
                    <a:pt x="1522" y="2248"/>
                  </a:cubicBezTo>
                  <a:cubicBezTo>
                    <a:pt x="1532" y="2220"/>
                    <a:pt x="1529" y="2187"/>
                    <a:pt x="1517" y="2159"/>
                  </a:cubicBezTo>
                  <a:lnTo>
                    <a:pt x="1517" y="2159"/>
                  </a:lnTo>
                  <a:cubicBezTo>
                    <a:pt x="1540" y="2211"/>
                    <a:pt x="1658" y="2264"/>
                    <a:pt x="1708" y="2273"/>
                  </a:cubicBezTo>
                  <a:cubicBezTo>
                    <a:pt x="1679" y="2122"/>
                    <a:pt x="1557" y="1954"/>
                    <a:pt x="1483" y="1820"/>
                  </a:cubicBezTo>
                  <a:cubicBezTo>
                    <a:pt x="1400" y="1676"/>
                    <a:pt x="1311" y="1536"/>
                    <a:pt x="1218" y="1400"/>
                  </a:cubicBezTo>
                  <a:lnTo>
                    <a:pt x="1218" y="1400"/>
                  </a:lnTo>
                  <a:cubicBezTo>
                    <a:pt x="1295" y="1493"/>
                    <a:pt x="1390" y="1570"/>
                    <a:pt x="1497" y="1626"/>
                  </a:cubicBezTo>
                  <a:cubicBezTo>
                    <a:pt x="1499" y="1567"/>
                    <a:pt x="1477" y="1507"/>
                    <a:pt x="1440" y="1461"/>
                  </a:cubicBezTo>
                  <a:lnTo>
                    <a:pt x="1440" y="1461"/>
                  </a:lnTo>
                  <a:cubicBezTo>
                    <a:pt x="1464" y="1490"/>
                    <a:pt x="1506" y="1525"/>
                    <a:pt x="1538" y="1525"/>
                  </a:cubicBezTo>
                  <a:cubicBezTo>
                    <a:pt x="1555" y="1525"/>
                    <a:pt x="1570" y="1515"/>
                    <a:pt x="1579" y="1490"/>
                  </a:cubicBezTo>
                  <a:cubicBezTo>
                    <a:pt x="1597" y="1436"/>
                    <a:pt x="1471" y="1342"/>
                    <a:pt x="1441" y="1305"/>
                  </a:cubicBezTo>
                  <a:cubicBezTo>
                    <a:pt x="1384" y="1235"/>
                    <a:pt x="1331" y="1162"/>
                    <a:pt x="1284" y="1084"/>
                  </a:cubicBezTo>
                  <a:cubicBezTo>
                    <a:pt x="1251" y="1030"/>
                    <a:pt x="1216" y="904"/>
                    <a:pt x="1169" y="862"/>
                  </a:cubicBezTo>
                  <a:lnTo>
                    <a:pt x="1169" y="862"/>
                  </a:lnTo>
                  <a:cubicBezTo>
                    <a:pt x="1205" y="894"/>
                    <a:pt x="1251" y="917"/>
                    <a:pt x="1295" y="930"/>
                  </a:cubicBezTo>
                  <a:cubicBezTo>
                    <a:pt x="1265" y="844"/>
                    <a:pt x="1233" y="758"/>
                    <a:pt x="1203" y="673"/>
                  </a:cubicBezTo>
                  <a:lnTo>
                    <a:pt x="1203" y="673"/>
                  </a:lnTo>
                  <a:cubicBezTo>
                    <a:pt x="1231" y="700"/>
                    <a:pt x="1268" y="718"/>
                    <a:pt x="1305" y="719"/>
                  </a:cubicBezTo>
                  <a:cubicBezTo>
                    <a:pt x="1176" y="495"/>
                    <a:pt x="1084" y="252"/>
                    <a:pt x="10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6"/>
            <p:cNvSpPr/>
            <p:nvPr/>
          </p:nvSpPr>
          <p:spPr>
            <a:xfrm>
              <a:off x="7791515" y="4762234"/>
              <a:ext cx="77337" cy="132549"/>
            </a:xfrm>
            <a:custGeom>
              <a:avLst/>
              <a:gdLst/>
              <a:ahLst/>
              <a:cxnLst/>
              <a:rect l="l" t="t" r="r" b="b"/>
              <a:pathLst>
                <a:path w="783" h="1342" extrusionOk="0">
                  <a:moveTo>
                    <a:pt x="782" y="0"/>
                  </a:moveTo>
                  <a:lnTo>
                    <a:pt x="782" y="0"/>
                  </a:lnTo>
                  <a:cubicBezTo>
                    <a:pt x="688" y="390"/>
                    <a:pt x="344" y="835"/>
                    <a:pt x="153" y="1045"/>
                  </a:cubicBezTo>
                  <a:lnTo>
                    <a:pt x="1" y="1342"/>
                  </a:lnTo>
                  <a:cubicBezTo>
                    <a:pt x="398" y="1005"/>
                    <a:pt x="716" y="516"/>
                    <a:pt x="782"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6"/>
            <p:cNvSpPr/>
            <p:nvPr/>
          </p:nvSpPr>
          <p:spPr>
            <a:xfrm>
              <a:off x="7785885" y="4655463"/>
              <a:ext cx="66472" cy="122969"/>
            </a:xfrm>
            <a:custGeom>
              <a:avLst/>
              <a:gdLst/>
              <a:ahLst/>
              <a:cxnLst/>
              <a:rect l="l" t="t" r="r" b="b"/>
              <a:pathLst>
                <a:path w="673" h="1245" extrusionOk="0">
                  <a:moveTo>
                    <a:pt x="673" y="1"/>
                  </a:moveTo>
                  <a:cubicBezTo>
                    <a:pt x="519" y="371"/>
                    <a:pt x="325" y="720"/>
                    <a:pt x="92" y="1047"/>
                  </a:cubicBezTo>
                  <a:cubicBezTo>
                    <a:pt x="49" y="1106"/>
                    <a:pt x="4" y="1170"/>
                    <a:pt x="1" y="1245"/>
                  </a:cubicBezTo>
                  <a:cubicBezTo>
                    <a:pt x="115" y="1180"/>
                    <a:pt x="211" y="1087"/>
                    <a:pt x="280" y="974"/>
                  </a:cubicBezTo>
                  <a:lnTo>
                    <a:pt x="280" y="974"/>
                  </a:lnTo>
                  <a:cubicBezTo>
                    <a:pt x="247" y="1056"/>
                    <a:pt x="219" y="1142"/>
                    <a:pt x="197" y="1228"/>
                  </a:cubicBezTo>
                  <a:cubicBezTo>
                    <a:pt x="269" y="1167"/>
                    <a:pt x="315" y="1083"/>
                    <a:pt x="355" y="1001"/>
                  </a:cubicBezTo>
                  <a:cubicBezTo>
                    <a:pt x="488" y="732"/>
                    <a:pt x="637" y="382"/>
                    <a:pt x="673"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6"/>
            <p:cNvSpPr/>
            <p:nvPr/>
          </p:nvSpPr>
          <p:spPr>
            <a:xfrm>
              <a:off x="7870531" y="4747616"/>
              <a:ext cx="26767" cy="84646"/>
            </a:xfrm>
            <a:custGeom>
              <a:avLst/>
              <a:gdLst/>
              <a:ahLst/>
              <a:cxnLst/>
              <a:rect l="l" t="t" r="r" b="b"/>
              <a:pathLst>
                <a:path w="271" h="857" extrusionOk="0">
                  <a:moveTo>
                    <a:pt x="137" y="1"/>
                  </a:moveTo>
                  <a:cubicBezTo>
                    <a:pt x="164" y="236"/>
                    <a:pt x="133" y="478"/>
                    <a:pt x="48" y="700"/>
                  </a:cubicBezTo>
                  <a:cubicBezTo>
                    <a:pt x="28" y="750"/>
                    <a:pt x="6" y="802"/>
                    <a:pt x="1" y="857"/>
                  </a:cubicBezTo>
                  <a:cubicBezTo>
                    <a:pt x="90" y="821"/>
                    <a:pt x="180" y="775"/>
                    <a:pt x="223" y="692"/>
                  </a:cubicBezTo>
                  <a:cubicBezTo>
                    <a:pt x="243" y="653"/>
                    <a:pt x="250" y="610"/>
                    <a:pt x="256" y="567"/>
                  </a:cubicBezTo>
                  <a:cubicBezTo>
                    <a:pt x="270" y="457"/>
                    <a:pt x="209" y="150"/>
                    <a:pt x="137"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6"/>
            <p:cNvSpPr/>
            <p:nvPr/>
          </p:nvSpPr>
          <p:spPr>
            <a:xfrm>
              <a:off x="7775613" y="4489035"/>
              <a:ext cx="126031" cy="149538"/>
            </a:xfrm>
            <a:custGeom>
              <a:avLst/>
              <a:gdLst/>
              <a:ahLst/>
              <a:cxnLst/>
              <a:rect l="l" t="t" r="r" b="b"/>
              <a:pathLst>
                <a:path w="1276" h="1514" extrusionOk="0">
                  <a:moveTo>
                    <a:pt x="752" y="0"/>
                  </a:moveTo>
                  <a:cubicBezTo>
                    <a:pt x="753" y="1"/>
                    <a:pt x="753" y="2"/>
                    <a:pt x="753" y="3"/>
                  </a:cubicBezTo>
                  <a:lnTo>
                    <a:pt x="753" y="3"/>
                  </a:lnTo>
                  <a:cubicBezTo>
                    <a:pt x="753" y="2"/>
                    <a:pt x="753" y="1"/>
                    <a:pt x="752" y="0"/>
                  </a:cubicBezTo>
                  <a:close/>
                  <a:moveTo>
                    <a:pt x="753" y="3"/>
                  </a:moveTo>
                  <a:lnTo>
                    <a:pt x="753" y="3"/>
                  </a:lnTo>
                  <a:cubicBezTo>
                    <a:pt x="761" y="33"/>
                    <a:pt x="726" y="104"/>
                    <a:pt x="717" y="132"/>
                  </a:cubicBezTo>
                  <a:cubicBezTo>
                    <a:pt x="702" y="180"/>
                    <a:pt x="687" y="228"/>
                    <a:pt x="669" y="274"/>
                  </a:cubicBezTo>
                  <a:cubicBezTo>
                    <a:pt x="634" y="372"/>
                    <a:pt x="592" y="465"/>
                    <a:pt x="543" y="555"/>
                  </a:cubicBezTo>
                  <a:cubicBezTo>
                    <a:pt x="497" y="644"/>
                    <a:pt x="447" y="727"/>
                    <a:pt x="390" y="810"/>
                  </a:cubicBezTo>
                  <a:cubicBezTo>
                    <a:pt x="337" y="888"/>
                    <a:pt x="305" y="963"/>
                    <a:pt x="258" y="1042"/>
                  </a:cubicBezTo>
                  <a:cubicBezTo>
                    <a:pt x="168" y="1197"/>
                    <a:pt x="56" y="1343"/>
                    <a:pt x="0" y="1514"/>
                  </a:cubicBezTo>
                  <a:cubicBezTo>
                    <a:pt x="348" y="1398"/>
                    <a:pt x="619" y="1081"/>
                    <a:pt x="679" y="718"/>
                  </a:cubicBezTo>
                  <a:lnTo>
                    <a:pt x="679" y="718"/>
                  </a:lnTo>
                  <a:cubicBezTo>
                    <a:pt x="666" y="837"/>
                    <a:pt x="656" y="955"/>
                    <a:pt x="644" y="1071"/>
                  </a:cubicBezTo>
                  <a:cubicBezTo>
                    <a:pt x="742" y="910"/>
                    <a:pt x="808" y="730"/>
                    <a:pt x="838" y="542"/>
                  </a:cubicBezTo>
                  <a:cubicBezTo>
                    <a:pt x="860" y="622"/>
                    <a:pt x="877" y="701"/>
                    <a:pt x="887" y="781"/>
                  </a:cubicBezTo>
                  <a:cubicBezTo>
                    <a:pt x="952" y="673"/>
                    <a:pt x="1002" y="575"/>
                    <a:pt x="1013" y="445"/>
                  </a:cubicBezTo>
                  <a:cubicBezTo>
                    <a:pt x="1065" y="552"/>
                    <a:pt x="1161" y="634"/>
                    <a:pt x="1276" y="668"/>
                  </a:cubicBezTo>
                  <a:cubicBezTo>
                    <a:pt x="1158" y="541"/>
                    <a:pt x="1074" y="384"/>
                    <a:pt x="1031" y="217"/>
                  </a:cubicBezTo>
                  <a:cubicBezTo>
                    <a:pt x="986" y="309"/>
                    <a:pt x="952" y="405"/>
                    <a:pt x="929" y="502"/>
                  </a:cubicBezTo>
                  <a:cubicBezTo>
                    <a:pt x="909" y="440"/>
                    <a:pt x="899" y="376"/>
                    <a:pt x="893" y="311"/>
                  </a:cubicBezTo>
                  <a:cubicBezTo>
                    <a:pt x="846" y="419"/>
                    <a:pt x="798" y="525"/>
                    <a:pt x="751" y="632"/>
                  </a:cubicBezTo>
                  <a:cubicBezTo>
                    <a:pt x="734" y="632"/>
                    <a:pt x="728" y="608"/>
                    <a:pt x="730" y="589"/>
                  </a:cubicBezTo>
                  <a:cubicBezTo>
                    <a:pt x="742" y="394"/>
                    <a:pt x="809" y="191"/>
                    <a:pt x="753" y="3"/>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6"/>
            <p:cNvSpPr/>
            <p:nvPr/>
          </p:nvSpPr>
          <p:spPr>
            <a:xfrm>
              <a:off x="7914977" y="4467207"/>
              <a:ext cx="30026" cy="37335"/>
            </a:xfrm>
            <a:custGeom>
              <a:avLst/>
              <a:gdLst/>
              <a:ahLst/>
              <a:cxnLst/>
              <a:rect l="l" t="t" r="r" b="b"/>
              <a:pathLst>
                <a:path w="304" h="378" extrusionOk="0">
                  <a:moveTo>
                    <a:pt x="25" y="1"/>
                  </a:moveTo>
                  <a:lnTo>
                    <a:pt x="25" y="1"/>
                  </a:lnTo>
                  <a:cubicBezTo>
                    <a:pt x="1" y="115"/>
                    <a:pt x="34" y="187"/>
                    <a:pt x="121" y="266"/>
                  </a:cubicBezTo>
                  <a:cubicBezTo>
                    <a:pt x="151" y="293"/>
                    <a:pt x="214" y="346"/>
                    <a:pt x="303" y="378"/>
                  </a:cubicBezTo>
                  <a:cubicBezTo>
                    <a:pt x="232" y="316"/>
                    <a:pt x="171" y="241"/>
                    <a:pt x="128" y="157"/>
                  </a:cubicBezTo>
                  <a:cubicBezTo>
                    <a:pt x="98" y="101"/>
                    <a:pt x="75" y="38"/>
                    <a:pt x="25"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6"/>
            <p:cNvSpPr/>
            <p:nvPr/>
          </p:nvSpPr>
          <p:spPr>
            <a:xfrm>
              <a:off x="7831517" y="4401426"/>
              <a:ext cx="31211" cy="70818"/>
            </a:xfrm>
            <a:custGeom>
              <a:avLst/>
              <a:gdLst/>
              <a:ahLst/>
              <a:cxnLst/>
              <a:rect l="l" t="t" r="r" b="b"/>
              <a:pathLst>
                <a:path w="316" h="717" extrusionOk="0">
                  <a:moveTo>
                    <a:pt x="215" y="0"/>
                  </a:moveTo>
                  <a:cubicBezTo>
                    <a:pt x="185" y="88"/>
                    <a:pt x="151" y="181"/>
                    <a:pt x="93" y="257"/>
                  </a:cubicBezTo>
                  <a:lnTo>
                    <a:pt x="86" y="356"/>
                  </a:lnTo>
                  <a:cubicBezTo>
                    <a:pt x="89" y="480"/>
                    <a:pt x="60" y="606"/>
                    <a:pt x="0" y="717"/>
                  </a:cubicBezTo>
                  <a:cubicBezTo>
                    <a:pt x="186" y="532"/>
                    <a:pt x="315" y="280"/>
                    <a:pt x="304" y="19"/>
                  </a:cubicBezTo>
                  <a:lnTo>
                    <a:pt x="304" y="19"/>
                  </a:lnTo>
                  <a:cubicBezTo>
                    <a:pt x="272" y="92"/>
                    <a:pt x="237" y="165"/>
                    <a:pt x="197" y="237"/>
                  </a:cubicBezTo>
                  <a:cubicBezTo>
                    <a:pt x="205" y="171"/>
                    <a:pt x="214" y="105"/>
                    <a:pt x="222" y="36"/>
                  </a:cubicBezTo>
                  <a:cubicBezTo>
                    <a:pt x="225" y="23"/>
                    <a:pt x="225" y="9"/>
                    <a:pt x="215"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26"/>
            <p:cNvSpPr/>
            <p:nvPr/>
          </p:nvSpPr>
          <p:spPr>
            <a:xfrm>
              <a:off x="8513624" y="4275988"/>
              <a:ext cx="107857" cy="145883"/>
            </a:xfrm>
            <a:custGeom>
              <a:avLst/>
              <a:gdLst/>
              <a:ahLst/>
              <a:cxnLst/>
              <a:rect l="l" t="t" r="r" b="b"/>
              <a:pathLst>
                <a:path w="1092" h="1477" extrusionOk="0">
                  <a:moveTo>
                    <a:pt x="1092" y="0"/>
                  </a:moveTo>
                  <a:lnTo>
                    <a:pt x="1092" y="0"/>
                  </a:lnTo>
                  <a:cubicBezTo>
                    <a:pt x="931" y="448"/>
                    <a:pt x="471" y="925"/>
                    <a:pt x="220" y="1147"/>
                  </a:cubicBezTo>
                  <a:lnTo>
                    <a:pt x="1" y="1477"/>
                  </a:lnTo>
                  <a:cubicBezTo>
                    <a:pt x="511" y="1133"/>
                    <a:pt x="945" y="598"/>
                    <a:pt x="1092"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26"/>
            <p:cNvSpPr/>
            <p:nvPr/>
          </p:nvSpPr>
          <p:spPr>
            <a:xfrm>
              <a:off x="8522118" y="4148673"/>
              <a:ext cx="93535" cy="136500"/>
            </a:xfrm>
            <a:custGeom>
              <a:avLst/>
              <a:gdLst/>
              <a:ahLst/>
              <a:cxnLst/>
              <a:rect l="l" t="t" r="r" b="b"/>
              <a:pathLst>
                <a:path w="947" h="1382" extrusionOk="0">
                  <a:moveTo>
                    <a:pt x="947" y="1"/>
                  </a:moveTo>
                  <a:lnTo>
                    <a:pt x="947" y="1"/>
                  </a:lnTo>
                  <a:cubicBezTo>
                    <a:pt x="720" y="415"/>
                    <a:pt x="447" y="803"/>
                    <a:pt x="131" y="1155"/>
                  </a:cubicBezTo>
                  <a:cubicBezTo>
                    <a:pt x="74" y="1219"/>
                    <a:pt x="12" y="1289"/>
                    <a:pt x="1" y="1374"/>
                  </a:cubicBezTo>
                  <a:cubicBezTo>
                    <a:pt x="144" y="1312"/>
                    <a:pt x="269" y="1216"/>
                    <a:pt x="365" y="1092"/>
                  </a:cubicBezTo>
                  <a:lnTo>
                    <a:pt x="365" y="1092"/>
                  </a:lnTo>
                  <a:cubicBezTo>
                    <a:pt x="316" y="1185"/>
                    <a:pt x="272" y="1282"/>
                    <a:pt x="236" y="1381"/>
                  </a:cubicBezTo>
                  <a:cubicBezTo>
                    <a:pt x="325" y="1318"/>
                    <a:pt x="388" y="1226"/>
                    <a:pt x="447" y="1133"/>
                  </a:cubicBezTo>
                  <a:cubicBezTo>
                    <a:pt x="639" y="834"/>
                    <a:pt x="857" y="444"/>
                    <a:pt x="947"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26"/>
            <p:cNvSpPr/>
            <p:nvPr/>
          </p:nvSpPr>
          <p:spPr>
            <a:xfrm>
              <a:off x="8614863" y="4261074"/>
              <a:ext cx="36347" cy="97288"/>
            </a:xfrm>
            <a:custGeom>
              <a:avLst/>
              <a:gdLst/>
              <a:ahLst/>
              <a:cxnLst/>
              <a:rect l="l" t="t" r="r" b="b"/>
              <a:pathLst>
                <a:path w="368" h="985" extrusionOk="0">
                  <a:moveTo>
                    <a:pt x="270" y="1"/>
                  </a:moveTo>
                  <a:cubicBezTo>
                    <a:pt x="270" y="279"/>
                    <a:pt x="201" y="558"/>
                    <a:pt x="74" y="809"/>
                  </a:cubicBezTo>
                  <a:cubicBezTo>
                    <a:pt x="45" y="867"/>
                    <a:pt x="14" y="921"/>
                    <a:pt x="1" y="984"/>
                  </a:cubicBezTo>
                  <a:cubicBezTo>
                    <a:pt x="108" y="954"/>
                    <a:pt x="221" y="911"/>
                    <a:pt x="282" y="819"/>
                  </a:cubicBezTo>
                  <a:cubicBezTo>
                    <a:pt x="309" y="776"/>
                    <a:pt x="323" y="728"/>
                    <a:pt x="336" y="680"/>
                  </a:cubicBezTo>
                  <a:cubicBezTo>
                    <a:pt x="368" y="553"/>
                    <a:pt x="333" y="183"/>
                    <a:pt x="270"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26"/>
            <p:cNvSpPr/>
            <p:nvPr/>
          </p:nvSpPr>
          <p:spPr>
            <a:xfrm>
              <a:off x="8527846" y="3952812"/>
              <a:ext cx="158526" cy="166032"/>
            </a:xfrm>
            <a:custGeom>
              <a:avLst/>
              <a:gdLst/>
              <a:ahLst/>
              <a:cxnLst/>
              <a:rect l="l" t="t" r="r" b="b"/>
              <a:pathLst>
                <a:path w="1605" h="1681" extrusionOk="0">
                  <a:moveTo>
                    <a:pt x="1079" y="0"/>
                  </a:moveTo>
                  <a:cubicBezTo>
                    <a:pt x="1085" y="35"/>
                    <a:pt x="1034" y="119"/>
                    <a:pt x="1019" y="151"/>
                  </a:cubicBezTo>
                  <a:cubicBezTo>
                    <a:pt x="996" y="205"/>
                    <a:pt x="972" y="258"/>
                    <a:pt x="946" y="311"/>
                  </a:cubicBezTo>
                  <a:cubicBezTo>
                    <a:pt x="892" y="420"/>
                    <a:pt x="830" y="523"/>
                    <a:pt x="761" y="624"/>
                  </a:cubicBezTo>
                  <a:cubicBezTo>
                    <a:pt x="697" y="721"/>
                    <a:pt x="625" y="814"/>
                    <a:pt x="548" y="903"/>
                  </a:cubicBezTo>
                  <a:cubicBezTo>
                    <a:pt x="476" y="986"/>
                    <a:pt x="430" y="1074"/>
                    <a:pt x="364" y="1160"/>
                  </a:cubicBezTo>
                  <a:cubicBezTo>
                    <a:pt x="237" y="1330"/>
                    <a:pt x="86" y="1487"/>
                    <a:pt x="0" y="1680"/>
                  </a:cubicBezTo>
                  <a:cubicBezTo>
                    <a:pt x="423" y="1588"/>
                    <a:pt x="783" y="1250"/>
                    <a:pt x="899" y="834"/>
                  </a:cubicBezTo>
                  <a:lnTo>
                    <a:pt x="899" y="834"/>
                  </a:lnTo>
                  <a:cubicBezTo>
                    <a:pt x="870" y="971"/>
                    <a:pt x="842" y="1108"/>
                    <a:pt x="811" y="1244"/>
                  </a:cubicBezTo>
                  <a:cubicBezTo>
                    <a:pt x="948" y="1067"/>
                    <a:pt x="1049" y="865"/>
                    <a:pt x="1110" y="650"/>
                  </a:cubicBezTo>
                  <a:cubicBezTo>
                    <a:pt x="1124" y="744"/>
                    <a:pt x="1133" y="839"/>
                    <a:pt x="1134" y="936"/>
                  </a:cubicBezTo>
                  <a:cubicBezTo>
                    <a:pt x="1226" y="817"/>
                    <a:pt x="1296" y="710"/>
                    <a:pt x="1325" y="558"/>
                  </a:cubicBezTo>
                  <a:cubicBezTo>
                    <a:pt x="1370" y="691"/>
                    <a:pt x="1475" y="800"/>
                    <a:pt x="1604" y="853"/>
                  </a:cubicBezTo>
                  <a:cubicBezTo>
                    <a:pt x="1482" y="691"/>
                    <a:pt x="1402" y="495"/>
                    <a:pt x="1375" y="291"/>
                  </a:cubicBezTo>
                  <a:cubicBezTo>
                    <a:pt x="1312" y="393"/>
                    <a:pt x="1260" y="500"/>
                    <a:pt x="1220" y="614"/>
                  </a:cubicBezTo>
                  <a:cubicBezTo>
                    <a:pt x="1206" y="538"/>
                    <a:pt x="1198" y="463"/>
                    <a:pt x="1203" y="386"/>
                  </a:cubicBezTo>
                  <a:lnTo>
                    <a:pt x="1203" y="386"/>
                  </a:lnTo>
                  <a:cubicBezTo>
                    <a:pt x="1133" y="506"/>
                    <a:pt x="1065" y="624"/>
                    <a:pt x="995" y="744"/>
                  </a:cubicBezTo>
                  <a:cubicBezTo>
                    <a:pt x="973" y="741"/>
                    <a:pt x="972" y="713"/>
                    <a:pt x="975" y="691"/>
                  </a:cubicBezTo>
                  <a:cubicBezTo>
                    <a:pt x="1016" y="459"/>
                    <a:pt x="1120" y="232"/>
                    <a:pt x="1079"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26"/>
            <p:cNvSpPr/>
            <p:nvPr/>
          </p:nvSpPr>
          <p:spPr>
            <a:xfrm>
              <a:off x="8711954" y="3936119"/>
              <a:ext cx="31804" cy="47212"/>
            </a:xfrm>
            <a:custGeom>
              <a:avLst/>
              <a:gdLst/>
              <a:ahLst/>
              <a:cxnLst/>
              <a:rect l="l" t="t" r="r" b="b"/>
              <a:pathLst>
                <a:path w="322" h="478" extrusionOk="0">
                  <a:moveTo>
                    <a:pt x="44" y="0"/>
                  </a:moveTo>
                  <a:cubicBezTo>
                    <a:pt x="1" y="132"/>
                    <a:pt x="30" y="219"/>
                    <a:pt x="123" y="324"/>
                  </a:cubicBezTo>
                  <a:cubicBezTo>
                    <a:pt x="156" y="360"/>
                    <a:pt x="222" y="432"/>
                    <a:pt x="322" y="477"/>
                  </a:cubicBezTo>
                  <a:cubicBezTo>
                    <a:pt x="245" y="397"/>
                    <a:pt x="184" y="300"/>
                    <a:pt x="144" y="197"/>
                  </a:cubicBezTo>
                  <a:cubicBezTo>
                    <a:pt x="120" y="126"/>
                    <a:pt x="100" y="50"/>
                    <a:pt x="44"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26"/>
            <p:cNvSpPr/>
            <p:nvPr/>
          </p:nvSpPr>
          <p:spPr>
            <a:xfrm>
              <a:off x="8615061" y="3850584"/>
              <a:ext cx="44249" cy="80399"/>
            </a:xfrm>
            <a:custGeom>
              <a:avLst/>
              <a:gdLst/>
              <a:ahLst/>
              <a:cxnLst/>
              <a:rect l="l" t="t" r="r" b="b"/>
              <a:pathLst>
                <a:path w="448" h="814" extrusionOk="0">
                  <a:moveTo>
                    <a:pt x="344" y="1"/>
                  </a:moveTo>
                  <a:cubicBezTo>
                    <a:pt x="297" y="98"/>
                    <a:pt x="244" y="204"/>
                    <a:pt x="169" y="284"/>
                  </a:cubicBezTo>
                  <a:lnTo>
                    <a:pt x="148" y="400"/>
                  </a:lnTo>
                  <a:cubicBezTo>
                    <a:pt x="135" y="547"/>
                    <a:pt x="83" y="690"/>
                    <a:pt x="0" y="813"/>
                  </a:cubicBezTo>
                  <a:cubicBezTo>
                    <a:pt x="242" y="618"/>
                    <a:pt x="427" y="339"/>
                    <a:pt x="447" y="31"/>
                  </a:cubicBezTo>
                  <a:lnTo>
                    <a:pt x="447" y="31"/>
                  </a:lnTo>
                  <a:cubicBezTo>
                    <a:pt x="400" y="115"/>
                    <a:pt x="348" y="195"/>
                    <a:pt x="291" y="274"/>
                  </a:cubicBezTo>
                  <a:cubicBezTo>
                    <a:pt x="311" y="197"/>
                    <a:pt x="330" y="121"/>
                    <a:pt x="348" y="43"/>
                  </a:cubicBezTo>
                  <a:cubicBezTo>
                    <a:pt x="351" y="29"/>
                    <a:pt x="354" y="13"/>
                    <a:pt x="344"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6"/>
            <p:cNvSpPr/>
            <p:nvPr/>
          </p:nvSpPr>
          <p:spPr>
            <a:xfrm>
              <a:off x="8831861" y="4205170"/>
              <a:ext cx="146772" cy="150723"/>
            </a:xfrm>
            <a:custGeom>
              <a:avLst/>
              <a:gdLst/>
              <a:ahLst/>
              <a:cxnLst/>
              <a:rect l="l" t="t" r="r" b="b"/>
              <a:pathLst>
                <a:path w="1486" h="1526" extrusionOk="0">
                  <a:moveTo>
                    <a:pt x="1486" y="1"/>
                  </a:moveTo>
                  <a:cubicBezTo>
                    <a:pt x="1229" y="488"/>
                    <a:pt x="626" y="964"/>
                    <a:pt x="303" y="1182"/>
                  </a:cubicBezTo>
                  <a:lnTo>
                    <a:pt x="1" y="1526"/>
                  </a:lnTo>
                  <a:cubicBezTo>
                    <a:pt x="640" y="1208"/>
                    <a:pt x="1222" y="666"/>
                    <a:pt x="1486"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6"/>
            <p:cNvSpPr/>
            <p:nvPr/>
          </p:nvSpPr>
          <p:spPr>
            <a:xfrm>
              <a:off x="8862776" y="4058101"/>
              <a:ext cx="128895" cy="145587"/>
            </a:xfrm>
            <a:custGeom>
              <a:avLst/>
              <a:gdLst/>
              <a:ahLst/>
              <a:cxnLst/>
              <a:rect l="l" t="t" r="r" b="b"/>
              <a:pathLst>
                <a:path w="1305" h="1474" extrusionOk="0">
                  <a:moveTo>
                    <a:pt x="1305" y="1"/>
                  </a:moveTo>
                  <a:lnTo>
                    <a:pt x="1305" y="1"/>
                  </a:lnTo>
                  <a:cubicBezTo>
                    <a:pt x="981" y="442"/>
                    <a:pt x="605" y="845"/>
                    <a:pt x="187" y="1197"/>
                  </a:cubicBezTo>
                  <a:cubicBezTo>
                    <a:pt x="111" y="1262"/>
                    <a:pt x="28" y="1332"/>
                    <a:pt x="0" y="1428"/>
                  </a:cubicBezTo>
                  <a:cubicBezTo>
                    <a:pt x="175" y="1382"/>
                    <a:pt x="336" y="1289"/>
                    <a:pt x="463" y="1163"/>
                  </a:cubicBezTo>
                  <a:lnTo>
                    <a:pt x="463" y="1163"/>
                  </a:lnTo>
                  <a:cubicBezTo>
                    <a:pt x="394" y="1262"/>
                    <a:pt x="330" y="1366"/>
                    <a:pt x="271" y="1474"/>
                  </a:cubicBezTo>
                  <a:cubicBezTo>
                    <a:pt x="384" y="1417"/>
                    <a:pt x="472" y="1319"/>
                    <a:pt x="552" y="1223"/>
                  </a:cubicBezTo>
                  <a:cubicBezTo>
                    <a:pt x="820" y="909"/>
                    <a:pt x="1131" y="495"/>
                    <a:pt x="1305"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26"/>
            <p:cNvSpPr/>
            <p:nvPr/>
          </p:nvSpPr>
          <p:spPr>
            <a:xfrm>
              <a:off x="8957892" y="4191045"/>
              <a:ext cx="50471" cy="107659"/>
            </a:xfrm>
            <a:custGeom>
              <a:avLst/>
              <a:gdLst/>
              <a:ahLst/>
              <a:cxnLst/>
              <a:rect l="l" t="t" r="r" b="b"/>
              <a:pathLst>
                <a:path w="511" h="1090" extrusionOk="0">
                  <a:moveTo>
                    <a:pt x="463" y="0"/>
                  </a:moveTo>
                  <a:lnTo>
                    <a:pt x="463" y="0"/>
                  </a:lnTo>
                  <a:cubicBezTo>
                    <a:pt x="420" y="321"/>
                    <a:pt x="299" y="632"/>
                    <a:pt x="112" y="898"/>
                  </a:cubicBezTo>
                  <a:cubicBezTo>
                    <a:pt x="69" y="959"/>
                    <a:pt x="23" y="1018"/>
                    <a:pt x="0" y="1090"/>
                  </a:cubicBezTo>
                  <a:cubicBezTo>
                    <a:pt x="127" y="1070"/>
                    <a:pt x="266" y="1041"/>
                    <a:pt x="349" y="942"/>
                  </a:cubicBezTo>
                  <a:cubicBezTo>
                    <a:pt x="387" y="898"/>
                    <a:pt x="412" y="845"/>
                    <a:pt x="433" y="790"/>
                  </a:cubicBezTo>
                  <a:cubicBezTo>
                    <a:pt x="491" y="648"/>
                    <a:pt x="511" y="221"/>
                    <a:pt x="463" y="0"/>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26"/>
            <p:cNvSpPr/>
            <p:nvPr/>
          </p:nvSpPr>
          <p:spPr>
            <a:xfrm>
              <a:off x="8895864" y="3835868"/>
              <a:ext cx="195170" cy="174230"/>
            </a:xfrm>
            <a:custGeom>
              <a:avLst/>
              <a:gdLst/>
              <a:ahLst/>
              <a:cxnLst/>
              <a:rect l="l" t="t" r="r" b="b"/>
              <a:pathLst>
                <a:path w="1976" h="1764" extrusionOk="0">
                  <a:moveTo>
                    <a:pt x="1500" y="0"/>
                  </a:moveTo>
                  <a:cubicBezTo>
                    <a:pt x="1500" y="1"/>
                    <a:pt x="1500" y="2"/>
                    <a:pt x="1500" y="2"/>
                  </a:cubicBezTo>
                  <a:lnTo>
                    <a:pt x="1500" y="2"/>
                  </a:lnTo>
                  <a:cubicBezTo>
                    <a:pt x="1500" y="2"/>
                    <a:pt x="1500" y="1"/>
                    <a:pt x="1500" y="0"/>
                  </a:cubicBezTo>
                  <a:close/>
                  <a:moveTo>
                    <a:pt x="1500" y="2"/>
                  </a:moveTo>
                  <a:cubicBezTo>
                    <a:pt x="1500" y="45"/>
                    <a:pt x="1428" y="130"/>
                    <a:pt x="1410" y="164"/>
                  </a:cubicBezTo>
                  <a:cubicBezTo>
                    <a:pt x="1375" y="221"/>
                    <a:pt x="1338" y="278"/>
                    <a:pt x="1299" y="336"/>
                  </a:cubicBezTo>
                  <a:cubicBezTo>
                    <a:pt x="1220" y="452"/>
                    <a:pt x="1133" y="562"/>
                    <a:pt x="1040" y="668"/>
                  </a:cubicBezTo>
                  <a:cubicBezTo>
                    <a:pt x="951" y="770"/>
                    <a:pt x="853" y="866"/>
                    <a:pt x="752" y="955"/>
                  </a:cubicBezTo>
                  <a:cubicBezTo>
                    <a:pt x="656" y="1040"/>
                    <a:pt x="588" y="1131"/>
                    <a:pt x="501" y="1222"/>
                  </a:cubicBezTo>
                  <a:cubicBezTo>
                    <a:pt x="329" y="1398"/>
                    <a:pt x="131" y="1555"/>
                    <a:pt x="1" y="1763"/>
                  </a:cubicBezTo>
                  <a:cubicBezTo>
                    <a:pt x="501" y="1726"/>
                    <a:pt x="967" y="1392"/>
                    <a:pt x="1167" y="932"/>
                  </a:cubicBezTo>
                  <a:lnTo>
                    <a:pt x="1167" y="932"/>
                  </a:lnTo>
                  <a:cubicBezTo>
                    <a:pt x="1111" y="1084"/>
                    <a:pt x="1058" y="1236"/>
                    <a:pt x="1002" y="1391"/>
                  </a:cubicBezTo>
                  <a:cubicBezTo>
                    <a:pt x="1187" y="1207"/>
                    <a:pt x="1335" y="991"/>
                    <a:pt x="1438" y="753"/>
                  </a:cubicBezTo>
                  <a:lnTo>
                    <a:pt x="1438" y="753"/>
                  </a:lnTo>
                  <a:cubicBezTo>
                    <a:pt x="1440" y="863"/>
                    <a:pt x="1434" y="975"/>
                    <a:pt x="1421" y="1085"/>
                  </a:cubicBezTo>
                  <a:cubicBezTo>
                    <a:pt x="1543" y="964"/>
                    <a:pt x="1643" y="852"/>
                    <a:pt x="1699" y="681"/>
                  </a:cubicBezTo>
                  <a:cubicBezTo>
                    <a:pt x="1732" y="840"/>
                    <a:pt x="1835" y="982"/>
                    <a:pt x="1976" y="1064"/>
                  </a:cubicBezTo>
                  <a:cubicBezTo>
                    <a:pt x="1861" y="856"/>
                    <a:pt x="1799" y="620"/>
                    <a:pt x="1799" y="383"/>
                  </a:cubicBezTo>
                  <a:cubicBezTo>
                    <a:pt x="1706" y="488"/>
                    <a:pt x="1629" y="602"/>
                    <a:pt x="1567" y="726"/>
                  </a:cubicBezTo>
                  <a:cubicBezTo>
                    <a:pt x="1561" y="638"/>
                    <a:pt x="1567" y="549"/>
                    <a:pt x="1582" y="463"/>
                  </a:cubicBezTo>
                  <a:lnTo>
                    <a:pt x="1582" y="463"/>
                  </a:lnTo>
                  <a:cubicBezTo>
                    <a:pt x="1483" y="588"/>
                    <a:pt x="1384" y="716"/>
                    <a:pt x="1288" y="840"/>
                  </a:cubicBezTo>
                  <a:cubicBezTo>
                    <a:pt x="1263" y="833"/>
                    <a:pt x="1266" y="800"/>
                    <a:pt x="1273" y="776"/>
                  </a:cubicBezTo>
                  <a:cubicBezTo>
                    <a:pt x="1355" y="518"/>
                    <a:pt x="1511" y="272"/>
                    <a:pt x="1500" y="2"/>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26"/>
            <p:cNvSpPr/>
            <p:nvPr/>
          </p:nvSpPr>
          <p:spPr>
            <a:xfrm>
              <a:off x="8981303" y="4362749"/>
              <a:ext cx="31113" cy="58867"/>
            </a:xfrm>
            <a:custGeom>
              <a:avLst/>
              <a:gdLst/>
              <a:ahLst/>
              <a:cxnLst/>
              <a:rect l="l" t="t" r="r" b="b"/>
              <a:pathLst>
                <a:path w="315" h="596" extrusionOk="0">
                  <a:moveTo>
                    <a:pt x="71" y="1"/>
                  </a:moveTo>
                  <a:cubicBezTo>
                    <a:pt x="0" y="145"/>
                    <a:pt x="21" y="251"/>
                    <a:pt x="109" y="386"/>
                  </a:cubicBezTo>
                  <a:cubicBezTo>
                    <a:pt x="141" y="430"/>
                    <a:pt x="207" y="524"/>
                    <a:pt x="314" y="595"/>
                  </a:cubicBezTo>
                  <a:cubicBezTo>
                    <a:pt x="241" y="488"/>
                    <a:pt x="187" y="367"/>
                    <a:pt x="157" y="243"/>
                  </a:cubicBezTo>
                  <a:cubicBezTo>
                    <a:pt x="137" y="158"/>
                    <a:pt x="127" y="66"/>
                    <a:pt x="71"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26"/>
            <p:cNvSpPr/>
            <p:nvPr/>
          </p:nvSpPr>
          <p:spPr>
            <a:xfrm>
              <a:off x="8872557" y="4253707"/>
              <a:ext cx="63015" cy="86918"/>
            </a:xfrm>
            <a:custGeom>
              <a:avLst/>
              <a:gdLst/>
              <a:ahLst/>
              <a:cxnLst/>
              <a:rect l="l" t="t" r="r" b="b"/>
              <a:pathLst>
                <a:path w="638" h="880" extrusionOk="0">
                  <a:moveTo>
                    <a:pt x="527" y="1"/>
                  </a:moveTo>
                  <a:lnTo>
                    <a:pt x="527" y="1"/>
                  </a:lnTo>
                  <a:cubicBezTo>
                    <a:pt x="457" y="107"/>
                    <a:pt x="379" y="222"/>
                    <a:pt x="279" y="299"/>
                  </a:cubicBezTo>
                  <a:lnTo>
                    <a:pt x="236" y="428"/>
                  </a:lnTo>
                  <a:cubicBezTo>
                    <a:pt x="199" y="596"/>
                    <a:pt x="117" y="753"/>
                    <a:pt x="1" y="879"/>
                  </a:cubicBezTo>
                  <a:cubicBezTo>
                    <a:pt x="312" y="697"/>
                    <a:pt x="568" y="404"/>
                    <a:pt x="637" y="53"/>
                  </a:cubicBezTo>
                  <a:lnTo>
                    <a:pt x="637" y="53"/>
                  </a:lnTo>
                  <a:cubicBezTo>
                    <a:pt x="571" y="143"/>
                    <a:pt x="498" y="226"/>
                    <a:pt x="421" y="306"/>
                  </a:cubicBezTo>
                  <a:lnTo>
                    <a:pt x="522" y="48"/>
                  </a:lnTo>
                  <a:cubicBezTo>
                    <a:pt x="528" y="32"/>
                    <a:pt x="535" y="15"/>
                    <a:pt x="527"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26"/>
            <p:cNvSpPr/>
            <p:nvPr/>
          </p:nvSpPr>
          <p:spPr>
            <a:xfrm>
              <a:off x="7547651" y="4190378"/>
              <a:ext cx="2457200" cy="1508415"/>
            </a:xfrm>
            <a:custGeom>
              <a:avLst/>
              <a:gdLst/>
              <a:ahLst/>
              <a:cxnLst/>
              <a:rect l="l" t="t" r="r" b="b"/>
              <a:pathLst>
                <a:path w="24878" h="15272" extrusionOk="0">
                  <a:moveTo>
                    <a:pt x="18074" y="0"/>
                  </a:moveTo>
                  <a:cubicBezTo>
                    <a:pt x="15836" y="960"/>
                    <a:pt x="14264" y="2937"/>
                    <a:pt x="12096" y="4009"/>
                  </a:cubicBezTo>
                  <a:cubicBezTo>
                    <a:pt x="11584" y="4263"/>
                    <a:pt x="10616" y="4602"/>
                    <a:pt x="10533" y="5276"/>
                  </a:cubicBezTo>
                  <a:cubicBezTo>
                    <a:pt x="10583" y="5283"/>
                    <a:pt x="10632" y="5287"/>
                    <a:pt x="10682" y="5287"/>
                  </a:cubicBezTo>
                  <a:cubicBezTo>
                    <a:pt x="11220" y="5287"/>
                    <a:pt x="11767" y="4868"/>
                    <a:pt x="12266" y="4700"/>
                  </a:cubicBezTo>
                  <a:cubicBezTo>
                    <a:pt x="12913" y="4480"/>
                    <a:pt x="13573" y="4330"/>
                    <a:pt x="14254" y="4271"/>
                  </a:cubicBezTo>
                  <a:lnTo>
                    <a:pt x="14254" y="4271"/>
                  </a:lnTo>
                  <a:cubicBezTo>
                    <a:pt x="12838" y="4394"/>
                    <a:pt x="12232" y="6272"/>
                    <a:pt x="10897" y="6766"/>
                  </a:cubicBezTo>
                  <a:cubicBezTo>
                    <a:pt x="10455" y="6930"/>
                    <a:pt x="9969" y="6926"/>
                    <a:pt x="9514" y="7047"/>
                  </a:cubicBezTo>
                  <a:cubicBezTo>
                    <a:pt x="8538" y="7310"/>
                    <a:pt x="7760" y="8132"/>
                    <a:pt x="6761" y="8280"/>
                  </a:cubicBezTo>
                  <a:cubicBezTo>
                    <a:pt x="6384" y="8336"/>
                    <a:pt x="5999" y="8291"/>
                    <a:pt x="5622" y="8337"/>
                  </a:cubicBezTo>
                  <a:cubicBezTo>
                    <a:pt x="3842" y="8557"/>
                    <a:pt x="2622" y="10147"/>
                    <a:pt x="830" y="10484"/>
                  </a:cubicBezTo>
                  <a:cubicBezTo>
                    <a:pt x="641" y="10520"/>
                    <a:pt x="442" y="10549"/>
                    <a:pt x="280" y="10652"/>
                  </a:cubicBezTo>
                  <a:cubicBezTo>
                    <a:pt x="118" y="10757"/>
                    <a:pt x="1" y="10963"/>
                    <a:pt x="64" y="11145"/>
                  </a:cubicBezTo>
                  <a:cubicBezTo>
                    <a:pt x="119" y="11307"/>
                    <a:pt x="290" y="11394"/>
                    <a:pt x="448" y="11457"/>
                  </a:cubicBezTo>
                  <a:cubicBezTo>
                    <a:pt x="1451" y="11863"/>
                    <a:pt x="2532" y="11901"/>
                    <a:pt x="3626" y="11901"/>
                  </a:cubicBezTo>
                  <a:cubicBezTo>
                    <a:pt x="3881" y="11901"/>
                    <a:pt x="4136" y="11899"/>
                    <a:pt x="4391" y="11899"/>
                  </a:cubicBezTo>
                  <a:cubicBezTo>
                    <a:pt x="5276" y="11899"/>
                    <a:pt x="6159" y="11924"/>
                    <a:pt x="7005" y="12147"/>
                  </a:cubicBezTo>
                  <a:cubicBezTo>
                    <a:pt x="7804" y="12356"/>
                    <a:pt x="8557" y="12742"/>
                    <a:pt x="9372" y="12885"/>
                  </a:cubicBezTo>
                  <a:cubicBezTo>
                    <a:pt x="9962" y="12987"/>
                    <a:pt x="10569" y="12959"/>
                    <a:pt x="11161" y="13064"/>
                  </a:cubicBezTo>
                  <a:cubicBezTo>
                    <a:pt x="11757" y="13167"/>
                    <a:pt x="12319" y="13404"/>
                    <a:pt x="12885" y="13617"/>
                  </a:cubicBezTo>
                  <a:cubicBezTo>
                    <a:pt x="14716" y="14310"/>
                    <a:pt x="16623" y="14797"/>
                    <a:pt x="18559" y="15069"/>
                  </a:cubicBezTo>
                  <a:cubicBezTo>
                    <a:pt x="19150" y="15152"/>
                    <a:pt x="20014" y="15271"/>
                    <a:pt x="20870" y="15271"/>
                  </a:cubicBezTo>
                  <a:cubicBezTo>
                    <a:pt x="21841" y="15271"/>
                    <a:pt x="22802" y="15117"/>
                    <a:pt x="23341" y="14582"/>
                  </a:cubicBezTo>
                  <a:cubicBezTo>
                    <a:pt x="24003" y="13924"/>
                    <a:pt x="24151" y="12084"/>
                    <a:pt x="24320" y="11209"/>
                  </a:cubicBezTo>
                  <a:cubicBezTo>
                    <a:pt x="24873" y="8343"/>
                    <a:pt x="24877" y="5373"/>
                    <a:pt x="24320" y="2507"/>
                  </a:cubicBezTo>
                  <a:lnTo>
                    <a:pt x="18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26"/>
            <p:cNvSpPr/>
            <p:nvPr/>
          </p:nvSpPr>
          <p:spPr>
            <a:xfrm>
              <a:off x="8407843" y="5042250"/>
              <a:ext cx="607633" cy="217492"/>
            </a:xfrm>
            <a:custGeom>
              <a:avLst/>
              <a:gdLst/>
              <a:ahLst/>
              <a:cxnLst/>
              <a:rect l="l" t="t" r="r" b="b"/>
              <a:pathLst>
                <a:path w="6152" h="2202" extrusionOk="0">
                  <a:moveTo>
                    <a:pt x="3778" y="1"/>
                  </a:moveTo>
                  <a:cubicBezTo>
                    <a:pt x="3333" y="1"/>
                    <a:pt x="2880" y="62"/>
                    <a:pt x="2440" y="124"/>
                  </a:cubicBezTo>
                  <a:lnTo>
                    <a:pt x="529" y="232"/>
                  </a:lnTo>
                  <a:cubicBezTo>
                    <a:pt x="426" y="323"/>
                    <a:pt x="294" y="368"/>
                    <a:pt x="188" y="454"/>
                  </a:cubicBezTo>
                  <a:cubicBezTo>
                    <a:pt x="81" y="540"/>
                    <a:pt x="0" y="699"/>
                    <a:pt x="59" y="828"/>
                  </a:cubicBezTo>
                  <a:cubicBezTo>
                    <a:pt x="95" y="905"/>
                    <a:pt x="172" y="950"/>
                    <a:pt x="246" y="983"/>
                  </a:cubicBezTo>
                  <a:cubicBezTo>
                    <a:pt x="648" y="1155"/>
                    <a:pt x="1107" y="1103"/>
                    <a:pt x="1520" y="1246"/>
                  </a:cubicBezTo>
                  <a:cubicBezTo>
                    <a:pt x="1756" y="1328"/>
                    <a:pt x="1971" y="1472"/>
                    <a:pt x="2206" y="1562"/>
                  </a:cubicBezTo>
                  <a:cubicBezTo>
                    <a:pt x="2397" y="1633"/>
                    <a:pt x="2597" y="1669"/>
                    <a:pt x="2794" y="1724"/>
                  </a:cubicBezTo>
                  <a:cubicBezTo>
                    <a:pt x="3030" y="1794"/>
                    <a:pt x="3260" y="1894"/>
                    <a:pt x="3492" y="1975"/>
                  </a:cubicBezTo>
                  <a:cubicBezTo>
                    <a:pt x="3929" y="2125"/>
                    <a:pt x="4386" y="2202"/>
                    <a:pt x="4844" y="2202"/>
                  </a:cubicBezTo>
                  <a:cubicBezTo>
                    <a:pt x="4887" y="2202"/>
                    <a:pt x="4931" y="2201"/>
                    <a:pt x="4974" y="2200"/>
                  </a:cubicBezTo>
                  <a:cubicBezTo>
                    <a:pt x="5203" y="2192"/>
                    <a:pt x="5442" y="2159"/>
                    <a:pt x="5635" y="2018"/>
                  </a:cubicBezTo>
                  <a:cubicBezTo>
                    <a:pt x="5849" y="1858"/>
                    <a:pt x="5966" y="1586"/>
                    <a:pt x="6072" y="1327"/>
                  </a:cubicBezTo>
                  <a:cubicBezTo>
                    <a:pt x="6112" y="1229"/>
                    <a:pt x="6152" y="1115"/>
                    <a:pt x="6109" y="1020"/>
                  </a:cubicBezTo>
                  <a:cubicBezTo>
                    <a:pt x="6087" y="971"/>
                    <a:pt x="6050" y="938"/>
                    <a:pt x="6013" y="904"/>
                  </a:cubicBezTo>
                  <a:cubicBezTo>
                    <a:pt x="5758" y="676"/>
                    <a:pt x="5493" y="460"/>
                    <a:pt x="5196" y="305"/>
                  </a:cubicBezTo>
                  <a:cubicBezTo>
                    <a:pt x="4753" y="75"/>
                    <a:pt x="4271" y="1"/>
                    <a:pt x="3778"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7" name="Google Shape;4607;p26"/>
            <p:cNvGrpSpPr/>
            <p:nvPr/>
          </p:nvGrpSpPr>
          <p:grpSpPr>
            <a:xfrm>
              <a:off x="8244973" y="4891033"/>
              <a:ext cx="540865" cy="244653"/>
              <a:chOff x="8244973" y="4891033"/>
              <a:chExt cx="540865" cy="244653"/>
            </a:xfrm>
          </p:grpSpPr>
          <p:sp>
            <p:nvSpPr>
              <p:cNvPr id="4608" name="Google Shape;4608;p26"/>
              <p:cNvSpPr/>
              <p:nvPr/>
            </p:nvSpPr>
            <p:spPr>
              <a:xfrm>
                <a:off x="8244973" y="4891033"/>
                <a:ext cx="540865" cy="244653"/>
              </a:xfrm>
              <a:custGeom>
                <a:avLst/>
                <a:gdLst/>
                <a:ahLst/>
                <a:cxnLst/>
                <a:rect l="l" t="t" r="r" b="b"/>
                <a:pathLst>
                  <a:path w="5476" h="2477" extrusionOk="0">
                    <a:moveTo>
                      <a:pt x="3205" y="1"/>
                    </a:moveTo>
                    <a:cubicBezTo>
                      <a:pt x="2824" y="1"/>
                      <a:pt x="2563" y="495"/>
                      <a:pt x="2192" y="659"/>
                    </a:cubicBezTo>
                    <a:cubicBezTo>
                      <a:pt x="2059" y="718"/>
                      <a:pt x="1914" y="731"/>
                      <a:pt x="1772" y="764"/>
                    </a:cubicBezTo>
                    <a:cubicBezTo>
                      <a:pt x="1163" y="900"/>
                      <a:pt x="664" y="1360"/>
                      <a:pt x="192" y="1804"/>
                    </a:cubicBezTo>
                    <a:cubicBezTo>
                      <a:pt x="101" y="1890"/>
                      <a:pt x="0" y="1999"/>
                      <a:pt x="12" y="2133"/>
                    </a:cubicBezTo>
                    <a:cubicBezTo>
                      <a:pt x="28" y="2322"/>
                      <a:pt x="248" y="2392"/>
                      <a:pt x="422" y="2399"/>
                    </a:cubicBezTo>
                    <a:cubicBezTo>
                      <a:pt x="465" y="2401"/>
                      <a:pt x="508" y="2402"/>
                      <a:pt x="551" y="2402"/>
                    </a:cubicBezTo>
                    <a:cubicBezTo>
                      <a:pt x="1141" y="2402"/>
                      <a:pt x="1728" y="2257"/>
                      <a:pt x="2318" y="2249"/>
                    </a:cubicBezTo>
                    <a:cubicBezTo>
                      <a:pt x="2337" y="2248"/>
                      <a:pt x="2356" y="2248"/>
                      <a:pt x="2374" y="2248"/>
                    </a:cubicBezTo>
                    <a:cubicBezTo>
                      <a:pt x="2955" y="2248"/>
                      <a:pt x="3526" y="2374"/>
                      <a:pt x="4101" y="2451"/>
                    </a:cubicBezTo>
                    <a:cubicBezTo>
                      <a:pt x="4222" y="2466"/>
                      <a:pt x="4333" y="2477"/>
                      <a:pt x="4443" y="2477"/>
                    </a:cubicBezTo>
                    <a:cubicBezTo>
                      <a:pt x="4549" y="2477"/>
                      <a:pt x="4655" y="2467"/>
                      <a:pt x="4769" y="2441"/>
                    </a:cubicBezTo>
                    <a:cubicBezTo>
                      <a:pt x="4836" y="2425"/>
                      <a:pt x="5296" y="2359"/>
                      <a:pt x="5435" y="2359"/>
                    </a:cubicBezTo>
                    <a:cubicBezTo>
                      <a:pt x="5460" y="2359"/>
                      <a:pt x="5475" y="2361"/>
                      <a:pt x="5475" y="2366"/>
                    </a:cubicBezTo>
                    <a:cubicBezTo>
                      <a:pt x="5447" y="2155"/>
                      <a:pt x="5397" y="1946"/>
                      <a:pt x="5325" y="1747"/>
                    </a:cubicBezTo>
                    <a:cubicBezTo>
                      <a:pt x="5289" y="1648"/>
                      <a:pt x="5246" y="1549"/>
                      <a:pt x="5200" y="1456"/>
                    </a:cubicBezTo>
                    <a:cubicBezTo>
                      <a:pt x="5087" y="1237"/>
                      <a:pt x="4888" y="1103"/>
                      <a:pt x="4701" y="946"/>
                    </a:cubicBezTo>
                    <a:cubicBezTo>
                      <a:pt x="4355" y="651"/>
                      <a:pt x="3972" y="401"/>
                      <a:pt x="3591" y="152"/>
                    </a:cubicBezTo>
                    <a:cubicBezTo>
                      <a:pt x="3490" y="87"/>
                      <a:pt x="3387" y="23"/>
                      <a:pt x="3272" y="6"/>
                    </a:cubicBezTo>
                    <a:cubicBezTo>
                      <a:pt x="3250" y="2"/>
                      <a:pt x="3227" y="1"/>
                      <a:pt x="3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26"/>
              <p:cNvSpPr/>
              <p:nvPr/>
            </p:nvSpPr>
            <p:spPr>
              <a:xfrm>
                <a:off x="8294260" y="4970444"/>
                <a:ext cx="386685" cy="134821"/>
              </a:xfrm>
              <a:custGeom>
                <a:avLst/>
                <a:gdLst/>
                <a:ahLst/>
                <a:cxnLst/>
                <a:rect l="l" t="t" r="r" b="b"/>
                <a:pathLst>
                  <a:path w="3915" h="1365" extrusionOk="0">
                    <a:moveTo>
                      <a:pt x="2704" y="0"/>
                    </a:moveTo>
                    <a:cubicBezTo>
                      <a:pt x="2652" y="0"/>
                      <a:pt x="2588" y="22"/>
                      <a:pt x="2497" y="74"/>
                    </a:cubicBezTo>
                    <a:cubicBezTo>
                      <a:pt x="2432" y="111"/>
                      <a:pt x="2362" y="124"/>
                      <a:pt x="2291" y="124"/>
                    </a:cubicBezTo>
                    <a:cubicBezTo>
                      <a:pt x="2151" y="124"/>
                      <a:pt x="2003" y="75"/>
                      <a:pt x="1861" y="60"/>
                    </a:cubicBezTo>
                    <a:cubicBezTo>
                      <a:pt x="1828" y="57"/>
                      <a:pt x="1796" y="55"/>
                      <a:pt x="1765" y="55"/>
                    </a:cubicBezTo>
                    <a:cubicBezTo>
                      <a:pt x="1351" y="55"/>
                      <a:pt x="972" y="339"/>
                      <a:pt x="631" y="609"/>
                    </a:cubicBezTo>
                    <a:cubicBezTo>
                      <a:pt x="487" y="724"/>
                      <a:pt x="0" y="1068"/>
                      <a:pt x="232" y="1265"/>
                    </a:cubicBezTo>
                    <a:cubicBezTo>
                      <a:pt x="300" y="1322"/>
                      <a:pt x="407" y="1341"/>
                      <a:pt x="525" y="1341"/>
                    </a:cubicBezTo>
                    <a:cubicBezTo>
                      <a:pt x="708" y="1341"/>
                      <a:pt x="915" y="1294"/>
                      <a:pt x="1034" y="1273"/>
                    </a:cubicBezTo>
                    <a:cubicBezTo>
                      <a:pt x="1307" y="1222"/>
                      <a:pt x="1580" y="1139"/>
                      <a:pt x="1859" y="1125"/>
                    </a:cubicBezTo>
                    <a:cubicBezTo>
                      <a:pt x="1896" y="1123"/>
                      <a:pt x="1934" y="1122"/>
                      <a:pt x="1971" y="1122"/>
                    </a:cubicBezTo>
                    <a:cubicBezTo>
                      <a:pt x="2582" y="1122"/>
                      <a:pt x="3181" y="1362"/>
                      <a:pt x="3794" y="1364"/>
                    </a:cubicBezTo>
                    <a:cubicBezTo>
                      <a:pt x="3827" y="1364"/>
                      <a:pt x="3864" y="1362"/>
                      <a:pt x="3886" y="1333"/>
                    </a:cubicBezTo>
                    <a:cubicBezTo>
                      <a:pt x="3914" y="1296"/>
                      <a:pt x="3891" y="1237"/>
                      <a:pt x="3867" y="1194"/>
                    </a:cubicBezTo>
                    <a:cubicBezTo>
                      <a:pt x="3658" y="817"/>
                      <a:pt x="3375" y="490"/>
                      <a:pt x="3043" y="239"/>
                    </a:cubicBezTo>
                    <a:cubicBezTo>
                      <a:pt x="2874" y="112"/>
                      <a:pt x="2820" y="0"/>
                      <a:pt x="270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0" name="Google Shape;4610;p26"/>
            <p:cNvSpPr/>
            <p:nvPr/>
          </p:nvSpPr>
          <p:spPr>
            <a:xfrm>
              <a:off x="8989103" y="4708503"/>
              <a:ext cx="60250" cy="223121"/>
            </a:xfrm>
            <a:custGeom>
              <a:avLst/>
              <a:gdLst/>
              <a:ahLst/>
              <a:cxnLst/>
              <a:rect l="l" t="t" r="r" b="b"/>
              <a:pathLst>
                <a:path w="610" h="2259" extrusionOk="0">
                  <a:moveTo>
                    <a:pt x="5" y="0"/>
                  </a:moveTo>
                  <a:cubicBezTo>
                    <a:pt x="3" y="0"/>
                    <a:pt x="0" y="2"/>
                    <a:pt x="1" y="6"/>
                  </a:cubicBezTo>
                  <a:cubicBezTo>
                    <a:pt x="81" y="344"/>
                    <a:pt x="46" y="695"/>
                    <a:pt x="175" y="1020"/>
                  </a:cubicBezTo>
                  <a:cubicBezTo>
                    <a:pt x="327" y="1404"/>
                    <a:pt x="381" y="1804"/>
                    <a:pt x="467" y="2208"/>
                  </a:cubicBezTo>
                  <a:cubicBezTo>
                    <a:pt x="474" y="2243"/>
                    <a:pt x="499" y="2258"/>
                    <a:pt x="526" y="2258"/>
                  </a:cubicBezTo>
                  <a:cubicBezTo>
                    <a:pt x="566" y="2258"/>
                    <a:pt x="609" y="2224"/>
                    <a:pt x="599" y="2173"/>
                  </a:cubicBezTo>
                  <a:cubicBezTo>
                    <a:pt x="534" y="1807"/>
                    <a:pt x="503" y="1386"/>
                    <a:pt x="332" y="1053"/>
                  </a:cubicBezTo>
                  <a:cubicBezTo>
                    <a:pt x="222" y="834"/>
                    <a:pt x="165" y="645"/>
                    <a:pt x="133" y="397"/>
                  </a:cubicBezTo>
                  <a:cubicBezTo>
                    <a:pt x="113" y="249"/>
                    <a:pt x="89" y="132"/>
                    <a:pt x="10" y="3"/>
                  </a:cubicBezTo>
                  <a:cubicBezTo>
                    <a:pt x="9" y="1"/>
                    <a:pt x="7" y="0"/>
                    <a:pt x="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26"/>
            <p:cNvSpPr/>
            <p:nvPr/>
          </p:nvSpPr>
          <p:spPr>
            <a:xfrm>
              <a:off x="9092022" y="4324188"/>
              <a:ext cx="175514" cy="1007256"/>
            </a:xfrm>
            <a:custGeom>
              <a:avLst/>
              <a:gdLst/>
              <a:ahLst/>
              <a:cxnLst/>
              <a:rect l="l" t="t" r="r" b="b"/>
              <a:pathLst>
                <a:path w="1777" h="10198" extrusionOk="0">
                  <a:moveTo>
                    <a:pt x="76" y="1"/>
                  </a:moveTo>
                  <a:cubicBezTo>
                    <a:pt x="40" y="1"/>
                    <a:pt x="0" y="29"/>
                    <a:pt x="5" y="77"/>
                  </a:cubicBezTo>
                  <a:cubicBezTo>
                    <a:pt x="114" y="961"/>
                    <a:pt x="165" y="1849"/>
                    <a:pt x="238" y="2736"/>
                  </a:cubicBezTo>
                  <a:cubicBezTo>
                    <a:pt x="309" y="3603"/>
                    <a:pt x="235" y="4437"/>
                    <a:pt x="157" y="5301"/>
                  </a:cubicBezTo>
                  <a:cubicBezTo>
                    <a:pt x="143" y="5453"/>
                    <a:pt x="130" y="5606"/>
                    <a:pt x="140" y="5761"/>
                  </a:cubicBezTo>
                  <a:cubicBezTo>
                    <a:pt x="149" y="5910"/>
                    <a:pt x="180" y="6056"/>
                    <a:pt x="216" y="6203"/>
                  </a:cubicBezTo>
                  <a:cubicBezTo>
                    <a:pt x="385" y="6898"/>
                    <a:pt x="572" y="7600"/>
                    <a:pt x="774" y="8281"/>
                  </a:cubicBezTo>
                  <a:cubicBezTo>
                    <a:pt x="979" y="8975"/>
                    <a:pt x="1181" y="9604"/>
                    <a:pt x="1616" y="10197"/>
                  </a:cubicBezTo>
                  <a:cubicBezTo>
                    <a:pt x="1704" y="9898"/>
                    <a:pt x="1757" y="9588"/>
                    <a:pt x="1774" y="9276"/>
                  </a:cubicBezTo>
                  <a:cubicBezTo>
                    <a:pt x="1775" y="9244"/>
                    <a:pt x="1777" y="9211"/>
                    <a:pt x="1763" y="9182"/>
                  </a:cubicBezTo>
                  <a:cubicBezTo>
                    <a:pt x="1747" y="9145"/>
                    <a:pt x="1711" y="9122"/>
                    <a:pt x="1678" y="9099"/>
                  </a:cubicBezTo>
                  <a:cubicBezTo>
                    <a:pt x="1476" y="8953"/>
                    <a:pt x="1311" y="8755"/>
                    <a:pt x="1209" y="8527"/>
                  </a:cubicBezTo>
                  <a:cubicBezTo>
                    <a:pt x="1118" y="8322"/>
                    <a:pt x="1017" y="8169"/>
                    <a:pt x="986" y="7943"/>
                  </a:cubicBezTo>
                  <a:cubicBezTo>
                    <a:pt x="887" y="7250"/>
                    <a:pt x="787" y="7067"/>
                    <a:pt x="622" y="6393"/>
                  </a:cubicBezTo>
                  <a:cubicBezTo>
                    <a:pt x="551" y="6112"/>
                    <a:pt x="507" y="5776"/>
                    <a:pt x="474" y="5490"/>
                  </a:cubicBezTo>
                  <a:cubicBezTo>
                    <a:pt x="437" y="5159"/>
                    <a:pt x="564" y="4931"/>
                    <a:pt x="537" y="4600"/>
                  </a:cubicBezTo>
                  <a:cubicBezTo>
                    <a:pt x="484" y="3964"/>
                    <a:pt x="486" y="3333"/>
                    <a:pt x="421" y="2700"/>
                  </a:cubicBezTo>
                  <a:cubicBezTo>
                    <a:pt x="331" y="1814"/>
                    <a:pt x="251" y="931"/>
                    <a:pt x="134" y="51"/>
                  </a:cubicBezTo>
                  <a:cubicBezTo>
                    <a:pt x="129" y="16"/>
                    <a:pt x="103" y="1"/>
                    <a:pt x="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26"/>
            <p:cNvSpPr/>
            <p:nvPr/>
          </p:nvSpPr>
          <p:spPr>
            <a:xfrm>
              <a:off x="9121653" y="4264432"/>
              <a:ext cx="146970" cy="480615"/>
            </a:xfrm>
            <a:custGeom>
              <a:avLst/>
              <a:gdLst/>
              <a:ahLst/>
              <a:cxnLst/>
              <a:rect l="l" t="t" r="r" b="b"/>
              <a:pathLst>
                <a:path w="1488" h="4866" extrusionOk="0">
                  <a:moveTo>
                    <a:pt x="1417" y="1"/>
                  </a:moveTo>
                  <a:cubicBezTo>
                    <a:pt x="1393" y="1"/>
                    <a:pt x="1370" y="13"/>
                    <a:pt x="1364" y="40"/>
                  </a:cubicBezTo>
                  <a:cubicBezTo>
                    <a:pt x="1187" y="871"/>
                    <a:pt x="690" y="1572"/>
                    <a:pt x="456" y="2383"/>
                  </a:cubicBezTo>
                  <a:cubicBezTo>
                    <a:pt x="358" y="2724"/>
                    <a:pt x="322" y="3080"/>
                    <a:pt x="266" y="3430"/>
                  </a:cubicBezTo>
                  <a:cubicBezTo>
                    <a:pt x="193" y="3882"/>
                    <a:pt x="45" y="4340"/>
                    <a:pt x="4" y="4795"/>
                  </a:cubicBezTo>
                  <a:cubicBezTo>
                    <a:pt x="1" y="4839"/>
                    <a:pt x="37" y="4866"/>
                    <a:pt x="73" y="4866"/>
                  </a:cubicBezTo>
                  <a:cubicBezTo>
                    <a:pt x="94" y="4866"/>
                    <a:pt x="114" y="4857"/>
                    <a:pt x="128" y="4838"/>
                  </a:cubicBezTo>
                  <a:cubicBezTo>
                    <a:pt x="346" y="4523"/>
                    <a:pt x="382" y="4093"/>
                    <a:pt x="438" y="3720"/>
                  </a:cubicBezTo>
                  <a:cubicBezTo>
                    <a:pt x="504" y="3276"/>
                    <a:pt x="527" y="2815"/>
                    <a:pt x="651" y="2382"/>
                  </a:cubicBezTo>
                  <a:cubicBezTo>
                    <a:pt x="875" y="1589"/>
                    <a:pt x="1318" y="877"/>
                    <a:pt x="1480" y="66"/>
                  </a:cubicBezTo>
                  <a:cubicBezTo>
                    <a:pt x="1487" y="25"/>
                    <a:pt x="1451" y="1"/>
                    <a:pt x="1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26"/>
            <p:cNvSpPr/>
            <p:nvPr/>
          </p:nvSpPr>
          <p:spPr>
            <a:xfrm>
              <a:off x="9118295" y="4613585"/>
              <a:ext cx="114771" cy="227171"/>
            </a:xfrm>
            <a:custGeom>
              <a:avLst/>
              <a:gdLst/>
              <a:ahLst/>
              <a:cxnLst/>
              <a:rect l="l" t="t" r="r" b="b"/>
              <a:pathLst>
                <a:path w="1162" h="2300" extrusionOk="0">
                  <a:moveTo>
                    <a:pt x="1129" y="0"/>
                  </a:moveTo>
                  <a:cubicBezTo>
                    <a:pt x="1119" y="0"/>
                    <a:pt x="1109" y="6"/>
                    <a:pt x="1104" y="18"/>
                  </a:cubicBezTo>
                  <a:cubicBezTo>
                    <a:pt x="920" y="497"/>
                    <a:pt x="744" y="1010"/>
                    <a:pt x="457" y="1437"/>
                  </a:cubicBezTo>
                  <a:cubicBezTo>
                    <a:pt x="283" y="1700"/>
                    <a:pt x="0" y="1897"/>
                    <a:pt x="65" y="2246"/>
                  </a:cubicBezTo>
                  <a:cubicBezTo>
                    <a:pt x="71" y="2282"/>
                    <a:pt x="103" y="2299"/>
                    <a:pt x="135" y="2299"/>
                  </a:cubicBezTo>
                  <a:cubicBezTo>
                    <a:pt x="173" y="2299"/>
                    <a:pt x="211" y="2275"/>
                    <a:pt x="207" y="2231"/>
                  </a:cubicBezTo>
                  <a:cubicBezTo>
                    <a:pt x="182" y="1980"/>
                    <a:pt x="357" y="1834"/>
                    <a:pt x="495" y="1650"/>
                  </a:cubicBezTo>
                  <a:cubicBezTo>
                    <a:pt x="605" y="1505"/>
                    <a:pt x="693" y="1349"/>
                    <a:pt x="771" y="1184"/>
                  </a:cubicBezTo>
                  <a:cubicBezTo>
                    <a:pt x="946" y="818"/>
                    <a:pt x="1074" y="433"/>
                    <a:pt x="1157" y="34"/>
                  </a:cubicBezTo>
                  <a:cubicBezTo>
                    <a:pt x="1161" y="13"/>
                    <a:pt x="1145" y="0"/>
                    <a:pt x="11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26"/>
            <p:cNvSpPr/>
            <p:nvPr/>
          </p:nvSpPr>
          <p:spPr>
            <a:xfrm>
              <a:off x="9176668" y="4655759"/>
              <a:ext cx="89584" cy="83461"/>
            </a:xfrm>
            <a:custGeom>
              <a:avLst/>
              <a:gdLst/>
              <a:ahLst/>
              <a:cxnLst/>
              <a:rect l="l" t="t" r="r" b="b"/>
              <a:pathLst>
                <a:path w="907" h="845" extrusionOk="0">
                  <a:moveTo>
                    <a:pt x="872" y="1"/>
                  </a:moveTo>
                  <a:cubicBezTo>
                    <a:pt x="866" y="1"/>
                    <a:pt x="860" y="3"/>
                    <a:pt x="854" y="9"/>
                  </a:cubicBezTo>
                  <a:cubicBezTo>
                    <a:pt x="597" y="276"/>
                    <a:pt x="202" y="444"/>
                    <a:pt x="17" y="773"/>
                  </a:cubicBezTo>
                  <a:cubicBezTo>
                    <a:pt x="1" y="802"/>
                    <a:pt x="25" y="844"/>
                    <a:pt x="56" y="844"/>
                  </a:cubicBezTo>
                  <a:cubicBezTo>
                    <a:pt x="63" y="844"/>
                    <a:pt x="71" y="842"/>
                    <a:pt x="79" y="836"/>
                  </a:cubicBezTo>
                  <a:cubicBezTo>
                    <a:pt x="245" y="716"/>
                    <a:pt x="377" y="551"/>
                    <a:pt x="537" y="422"/>
                  </a:cubicBezTo>
                  <a:cubicBezTo>
                    <a:pt x="673" y="312"/>
                    <a:pt x="812" y="198"/>
                    <a:pt x="896" y="41"/>
                  </a:cubicBezTo>
                  <a:cubicBezTo>
                    <a:pt x="906" y="23"/>
                    <a:pt x="891" y="1"/>
                    <a:pt x="8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26"/>
            <p:cNvSpPr/>
            <p:nvPr/>
          </p:nvSpPr>
          <p:spPr>
            <a:xfrm>
              <a:off x="8644988" y="4721540"/>
              <a:ext cx="520913" cy="320212"/>
            </a:xfrm>
            <a:custGeom>
              <a:avLst/>
              <a:gdLst/>
              <a:ahLst/>
              <a:cxnLst/>
              <a:rect l="l" t="t" r="r" b="b"/>
              <a:pathLst>
                <a:path w="5274" h="3242" extrusionOk="0">
                  <a:moveTo>
                    <a:pt x="79" y="0"/>
                  </a:moveTo>
                  <a:cubicBezTo>
                    <a:pt x="3" y="0"/>
                    <a:pt x="0" y="119"/>
                    <a:pt x="81" y="133"/>
                  </a:cubicBezTo>
                  <a:cubicBezTo>
                    <a:pt x="632" y="228"/>
                    <a:pt x="1159" y="325"/>
                    <a:pt x="1625" y="645"/>
                  </a:cubicBezTo>
                  <a:cubicBezTo>
                    <a:pt x="1963" y="878"/>
                    <a:pt x="2105" y="1229"/>
                    <a:pt x="2488" y="1407"/>
                  </a:cubicBezTo>
                  <a:cubicBezTo>
                    <a:pt x="2932" y="1611"/>
                    <a:pt x="3229" y="1945"/>
                    <a:pt x="3610" y="2234"/>
                  </a:cubicBezTo>
                  <a:cubicBezTo>
                    <a:pt x="3978" y="2512"/>
                    <a:pt x="4718" y="3015"/>
                    <a:pt x="5122" y="3232"/>
                  </a:cubicBezTo>
                  <a:cubicBezTo>
                    <a:pt x="5134" y="3238"/>
                    <a:pt x="5145" y="3241"/>
                    <a:pt x="5155" y="3241"/>
                  </a:cubicBezTo>
                  <a:cubicBezTo>
                    <a:pt x="5234" y="3241"/>
                    <a:pt x="5274" y="3079"/>
                    <a:pt x="5188" y="2999"/>
                  </a:cubicBezTo>
                  <a:cubicBezTo>
                    <a:pt x="4848" y="2671"/>
                    <a:pt x="4127" y="2306"/>
                    <a:pt x="3749" y="2026"/>
                  </a:cubicBezTo>
                  <a:cubicBezTo>
                    <a:pt x="3355" y="1735"/>
                    <a:pt x="3057" y="1427"/>
                    <a:pt x="2614" y="1211"/>
                  </a:cubicBezTo>
                  <a:cubicBezTo>
                    <a:pt x="2415" y="1115"/>
                    <a:pt x="2298" y="1033"/>
                    <a:pt x="2164" y="857"/>
                  </a:cubicBezTo>
                  <a:cubicBezTo>
                    <a:pt x="2114" y="789"/>
                    <a:pt x="2075" y="732"/>
                    <a:pt x="2013" y="675"/>
                  </a:cubicBezTo>
                  <a:cubicBezTo>
                    <a:pt x="1877" y="546"/>
                    <a:pt x="1701" y="443"/>
                    <a:pt x="1539" y="351"/>
                  </a:cubicBezTo>
                  <a:cubicBezTo>
                    <a:pt x="1103" y="104"/>
                    <a:pt x="580" y="56"/>
                    <a:pt x="90" y="1"/>
                  </a:cubicBezTo>
                  <a:cubicBezTo>
                    <a:pt x="86" y="1"/>
                    <a:pt x="83" y="0"/>
                    <a:pt x="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26"/>
            <p:cNvSpPr/>
            <p:nvPr/>
          </p:nvSpPr>
          <p:spPr>
            <a:xfrm>
              <a:off x="8741289" y="4614276"/>
              <a:ext cx="219862" cy="276754"/>
            </a:xfrm>
            <a:custGeom>
              <a:avLst/>
              <a:gdLst/>
              <a:ahLst/>
              <a:cxnLst/>
              <a:rect l="l" t="t" r="r" b="b"/>
              <a:pathLst>
                <a:path w="2226" h="2802" extrusionOk="0">
                  <a:moveTo>
                    <a:pt x="93" y="1"/>
                  </a:moveTo>
                  <a:cubicBezTo>
                    <a:pt x="44" y="1"/>
                    <a:pt x="1" y="62"/>
                    <a:pt x="41" y="111"/>
                  </a:cubicBezTo>
                  <a:cubicBezTo>
                    <a:pt x="535" y="727"/>
                    <a:pt x="1012" y="1357"/>
                    <a:pt x="1470" y="2002"/>
                  </a:cubicBezTo>
                  <a:cubicBezTo>
                    <a:pt x="1657" y="2267"/>
                    <a:pt x="1831" y="2622"/>
                    <a:pt x="2109" y="2791"/>
                  </a:cubicBezTo>
                  <a:cubicBezTo>
                    <a:pt x="2120" y="2798"/>
                    <a:pt x="2133" y="2801"/>
                    <a:pt x="2146" y="2801"/>
                  </a:cubicBezTo>
                  <a:cubicBezTo>
                    <a:pt x="2187" y="2801"/>
                    <a:pt x="2226" y="2768"/>
                    <a:pt x="2215" y="2722"/>
                  </a:cubicBezTo>
                  <a:cubicBezTo>
                    <a:pt x="2143" y="2414"/>
                    <a:pt x="1881" y="2151"/>
                    <a:pt x="1693" y="1894"/>
                  </a:cubicBezTo>
                  <a:cubicBezTo>
                    <a:pt x="1215" y="1239"/>
                    <a:pt x="693" y="617"/>
                    <a:pt x="140" y="24"/>
                  </a:cubicBezTo>
                  <a:cubicBezTo>
                    <a:pt x="125" y="8"/>
                    <a:pt x="109" y="1"/>
                    <a:pt x="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26"/>
            <p:cNvSpPr/>
            <p:nvPr/>
          </p:nvSpPr>
          <p:spPr>
            <a:xfrm>
              <a:off x="8798477" y="4603806"/>
              <a:ext cx="36940" cy="115462"/>
            </a:xfrm>
            <a:custGeom>
              <a:avLst/>
              <a:gdLst/>
              <a:ahLst/>
              <a:cxnLst/>
              <a:rect l="l" t="t" r="r" b="b"/>
              <a:pathLst>
                <a:path w="374" h="1169" extrusionOk="0">
                  <a:moveTo>
                    <a:pt x="67" y="0"/>
                  </a:moveTo>
                  <a:cubicBezTo>
                    <a:pt x="33" y="0"/>
                    <a:pt x="1" y="26"/>
                    <a:pt x="5" y="72"/>
                  </a:cubicBezTo>
                  <a:cubicBezTo>
                    <a:pt x="24" y="260"/>
                    <a:pt x="49" y="446"/>
                    <a:pt x="84" y="633"/>
                  </a:cubicBezTo>
                  <a:cubicBezTo>
                    <a:pt x="114" y="798"/>
                    <a:pt x="122" y="977"/>
                    <a:pt x="206" y="1126"/>
                  </a:cubicBezTo>
                  <a:cubicBezTo>
                    <a:pt x="221" y="1155"/>
                    <a:pt x="249" y="1169"/>
                    <a:pt x="277" y="1169"/>
                  </a:cubicBezTo>
                  <a:cubicBezTo>
                    <a:pt x="314" y="1169"/>
                    <a:pt x="351" y="1143"/>
                    <a:pt x="356" y="1097"/>
                  </a:cubicBezTo>
                  <a:cubicBezTo>
                    <a:pt x="373" y="931"/>
                    <a:pt x="313" y="760"/>
                    <a:pt x="277" y="600"/>
                  </a:cubicBezTo>
                  <a:cubicBezTo>
                    <a:pt x="236" y="415"/>
                    <a:pt x="190" y="231"/>
                    <a:pt x="132" y="51"/>
                  </a:cubicBezTo>
                  <a:cubicBezTo>
                    <a:pt x="121" y="16"/>
                    <a:pt x="93" y="0"/>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26"/>
            <p:cNvSpPr/>
            <p:nvPr/>
          </p:nvSpPr>
          <p:spPr>
            <a:xfrm>
              <a:off x="9027920" y="4401130"/>
              <a:ext cx="104104" cy="166921"/>
            </a:xfrm>
            <a:custGeom>
              <a:avLst/>
              <a:gdLst/>
              <a:ahLst/>
              <a:cxnLst/>
              <a:rect l="l" t="t" r="r" b="b"/>
              <a:pathLst>
                <a:path w="1054" h="1690" extrusionOk="0">
                  <a:moveTo>
                    <a:pt x="13" y="0"/>
                  </a:moveTo>
                  <a:cubicBezTo>
                    <a:pt x="6" y="0"/>
                    <a:pt x="0" y="6"/>
                    <a:pt x="4" y="15"/>
                  </a:cubicBezTo>
                  <a:cubicBezTo>
                    <a:pt x="140" y="306"/>
                    <a:pt x="253" y="595"/>
                    <a:pt x="454" y="850"/>
                  </a:cubicBezTo>
                  <a:cubicBezTo>
                    <a:pt x="656" y="1107"/>
                    <a:pt x="748" y="1402"/>
                    <a:pt x="930" y="1667"/>
                  </a:cubicBezTo>
                  <a:cubicBezTo>
                    <a:pt x="941" y="1683"/>
                    <a:pt x="957" y="1690"/>
                    <a:pt x="974" y="1690"/>
                  </a:cubicBezTo>
                  <a:cubicBezTo>
                    <a:pt x="1012" y="1690"/>
                    <a:pt x="1053" y="1655"/>
                    <a:pt x="1041" y="1614"/>
                  </a:cubicBezTo>
                  <a:cubicBezTo>
                    <a:pt x="855" y="992"/>
                    <a:pt x="320" y="571"/>
                    <a:pt x="24" y="7"/>
                  </a:cubicBezTo>
                  <a:cubicBezTo>
                    <a:pt x="21" y="2"/>
                    <a:pt x="17" y="0"/>
                    <a:pt x="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26"/>
            <p:cNvSpPr/>
            <p:nvPr/>
          </p:nvSpPr>
          <p:spPr>
            <a:xfrm>
              <a:off x="8961645" y="4413970"/>
              <a:ext cx="124055" cy="83164"/>
            </a:xfrm>
            <a:custGeom>
              <a:avLst/>
              <a:gdLst/>
              <a:ahLst/>
              <a:cxnLst/>
              <a:rect l="l" t="t" r="r" b="b"/>
              <a:pathLst>
                <a:path w="1256" h="842" extrusionOk="0">
                  <a:moveTo>
                    <a:pt x="30" y="1"/>
                  </a:moveTo>
                  <a:cubicBezTo>
                    <a:pt x="15" y="1"/>
                    <a:pt x="1" y="21"/>
                    <a:pt x="14" y="35"/>
                  </a:cubicBezTo>
                  <a:cubicBezTo>
                    <a:pt x="225" y="230"/>
                    <a:pt x="465" y="388"/>
                    <a:pt x="716" y="525"/>
                  </a:cubicBezTo>
                  <a:cubicBezTo>
                    <a:pt x="891" y="624"/>
                    <a:pt x="1026" y="756"/>
                    <a:pt x="1209" y="839"/>
                  </a:cubicBezTo>
                  <a:cubicBezTo>
                    <a:pt x="1214" y="841"/>
                    <a:pt x="1218" y="842"/>
                    <a:pt x="1222" y="842"/>
                  </a:cubicBezTo>
                  <a:cubicBezTo>
                    <a:pt x="1243" y="842"/>
                    <a:pt x="1255" y="814"/>
                    <a:pt x="1248" y="795"/>
                  </a:cubicBezTo>
                  <a:cubicBezTo>
                    <a:pt x="1202" y="670"/>
                    <a:pt x="1026" y="596"/>
                    <a:pt x="913" y="534"/>
                  </a:cubicBezTo>
                  <a:cubicBezTo>
                    <a:pt x="609" y="369"/>
                    <a:pt x="325" y="200"/>
                    <a:pt x="38" y="4"/>
                  </a:cubicBezTo>
                  <a:cubicBezTo>
                    <a:pt x="36" y="2"/>
                    <a:pt x="33" y="1"/>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26"/>
            <p:cNvSpPr/>
            <p:nvPr/>
          </p:nvSpPr>
          <p:spPr>
            <a:xfrm>
              <a:off x="9195829" y="4279741"/>
              <a:ext cx="164057" cy="150822"/>
            </a:xfrm>
            <a:custGeom>
              <a:avLst/>
              <a:gdLst/>
              <a:ahLst/>
              <a:cxnLst/>
              <a:rect l="l" t="t" r="r" b="b"/>
              <a:pathLst>
                <a:path w="1661" h="1527" extrusionOk="0">
                  <a:moveTo>
                    <a:pt x="1647" y="1"/>
                  </a:moveTo>
                  <a:cubicBezTo>
                    <a:pt x="1645" y="1"/>
                    <a:pt x="1642" y="2"/>
                    <a:pt x="1640" y="4"/>
                  </a:cubicBezTo>
                  <a:cubicBezTo>
                    <a:pt x="1081" y="491"/>
                    <a:pt x="419" y="818"/>
                    <a:pt x="18" y="1462"/>
                  </a:cubicBezTo>
                  <a:cubicBezTo>
                    <a:pt x="0" y="1490"/>
                    <a:pt x="25" y="1527"/>
                    <a:pt x="53" y="1527"/>
                  </a:cubicBezTo>
                  <a:cubicBezTo>
                    <a:pt x="62" y="1527"/>
                    <a:pt x="70" y="1524"/>
                    <a:pt x="78" y="1516"/>
                  </a:cubicBezTo>
                  <a:cubicBezTo>
                    <a:pt x="348" y="1252"/>
                    <a:pt x="534" y="943"/>
                    <a:pt x="845" y="715"/>
                  </a:cubicBezTo>
                  <a:cubicBezTo>
                    <a:pt x="1132" y="503"/>
                    <a:pt x="1387" y="256"/>
                    <a:pt x="1652" y="20"/>
                  </a:cubicBezTo>
                  <a:cubicBezTo>
                    <a:pt x="1661" y="13"/>
                    <a:pt x="1655" y="1"/>
                    <a:pt x="1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26"/>
            <p:cNvSpPr/>
            <p:nvPr/>
          </p:nvSpPr>
          <p:spPr>
            <a:xfrm>
              <a:off x="8511648" y="4803223"/>
              <a:ext cx="418884" cy="59657"/>
            </a:xfrm>
            <a:custGeom>
              <a:avLst/>
              <a:gdLst/>
              <a:ahLst/>
              <a:cxnLst/>
              <a:rect l="l" t="t" r="r" b="b"/>
              <a:pathLst>
                <a:path w="4241" h="604" extrusionOk="0">
                  <a:moveTo>
                    <a:pt x="33" y="1"/>
                  </a:moveTo>
                  <a:cubicBezTo>
                    <a:pt x="5" y="1"/>
                    <a:pt x="1" y="46"/>
                    <a:pt x="32" y="51"/>
                  </a:cubicBezTo>
                  <a:cubicBezTo>
                    <a:pt x="405" y="117"/>
                    <a:pt x="778" y="186"/>
                    <a:pt x="1150" y="246"/>
                  </a:cubicBezTo>
                  <a:cubicBezTo>
                    <a:pt x="1432" y="293"/>
                    <a:pt x="1712" y="351"/>
                    <a:pt x="1997" y="351"/>
                  </a:cubicBezTo>
                  <a:cubicBezTo>
                    <a:pt x="2070" y="351"/>
                    <a:pt x="2144" y="347"/>
                    <a:pt x="2218" y="338"/>
                  </a:cubicBezTo>
                  <a:cubicBezTo>
                    <a:pt x="2255" y="333"/>
                    <a:pt x="2296" y="331"/>
                    <a:pt x="2341" y="331"/>
                  </a:cubicBezTo>
                  <a:cubicBezTo>
                    <a:pt x="2763" y="331"/>
                    <a:pt x="3494" y="518"/>
                    <a:pt x="3839" y="577"/>
                  </a:cubicBezTo>
                  <a:cubicBezTo>
                    <a:pt x="3947" y="597"/>
                    <a:pt x="3987" y="604"/>
                    <a:pt x="4002" y="604"/>
                  </a:cubicBezTo>
                  <a:cubicBezTo>
                    <a:pt x="4035" y="604"/>
                    <a:pt x="3956" y="571"/>
                    <a:pt x="4190" y="551"/>
                  </a:cubicBezTo>
                  <a:cubicBezTo>
                    <a:pt x="4240" y="547"/>
                    <a:pt x="4239" y="480"/>
                    <a:pt x="4199" y="461"/>
                  </a:cubicBezTo>
                  <a:cubicBezTo>
                    <a:pt x="3899" y="325"/>
                    <a:pt x="3720" y="294"/>
                    <a:pt x="3396" y="238"/>
                  </a:cubicBezTo>
                  <a:cubicBezTo>
                    <a:pt x="3130" y="191"/>
                    <a:pt x="2865" y="134"/>
                    <a:pt x="2595" y="134"/>
                  </a:cubicBezTo>
                  <a:cubicBezTo>
                    <a:pt x="2524" y="134"/>
                    <a:pt x="2452" y="138"/>
                    <a:pt x="2380" y="147"/>
                  </a:cubicBezTo>
                  <a:cubicBezTo>
                    <a:pt x="2197" y="171"/>
                    <a:pt x="2015" y="181"/>
                    <a:pt x="1834" y="181"/>
                  </a:cubicBezTo>
                  <a:cubicBezTo>
                    <a:pt x="1234" y="181"/>
                    <a:pt x="638" y="73"/>
                    <a:pt x="37" y="1"/>
                  </a:cubicBezTo>
                  <a:cubicBezTo>
                    <a:pt x="35" y="1"/>
                    <a:pt x="34" y="1"/>
                    <a:pt x="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26"/>
            <p:cNvSpPr/>
            <p:nvPr/>
          </p:nvSpPr>
          <p:spPr>
            <a:xfrm>
              <a:off x="8943274" y="4838583"/>
              <a:ext cx="195466" cy="168995"/>
            </a:xfrm>
            <a:custGeom>
              <a:avLst/>
              <a:gdLst/>
              <a:ahLst/>
              <a:cxnLst/>
              <a:rect l="l" t="t" r="r" b="b"/>
              <a:pathLst>
                <a:path w="1979" h="1711" extrusionOk="0">
                  <a:moveTo>
                    <a:pt x="39" y="0"/>
                  </a:moveTo>
                  <a:cubicBezTo>
                    <a:pt x="19" y="0"/>
                    <a:pt x="1" y="20"/>
                    <a:pt x="14" y="44"/>
                  </a:cubicBezTo>
                  <a:cubicBezTo>
                    <a:pt x="187" y="391"/>
                    <a:pt x="309" y="688"/>
                    <a:pt x="669" y="861"/>
                  </a:cubicBezTo>
                  <a:cubicBezTo>
                    <a:pt x="1097" y="1069"/>
                    <a:pt x="1450" y="1336"/>
                    <a:pt x="1771" y="1685"/>
                  </a:cubicBezTo>
                  <a:cubicBezTo>
                    <a:pt x="1787" y="1702"/>
                    <a:pt x="1808" y="1710"/>
                    <a:pt x="1830" y="1710"/>
                  </a:cubicBezTo>
                  <a:cubicBezTo>
                    <a:pt x="1868" y="1710"/>
                    <a:pt x="1906" y="1687"/>
                    <a:pt x="1914" y="1648"/>
                  </a:cubicBezTo>
                  <a:cubicBezTo>
                    <a:pt x="1979" y="1362"/>
                    <a:pt x="1769" y="1243"/>
                    <a:pt x="1547" y="1115"/>
                  </a:cubicBezTo>
                  <a:cubicBezTo>
                    <a:pt x="1180" y="907"/>
                    <a:pt x="873" y="617"/>
                    <a:pt x="451" y="515"/>
                  </a:cubicBezTo>
                  <a:lnTo>
                    <a:pt x="451" y="515"/>
                  </a:lnTo>
                  <a:cubicBezTo>
                    <a:pt x="303" y="368"/>
                    <a:pt x="184" y="170"/>
                    <a:pt x="64" y="14"/>
                  </a:cubicBezTo>
                  <a:cubicBezTo>
                    <a:pt x="57" y="4"/>
                    <a:pt x="48"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26"/>
            <p:cNvSpPr/>
            <p:nvPr/>
          </p:nvSpPr>
          <p:spPr>
            <a:xfrm>
              <a:off x="8882431" y="4773296"/>
              <a:ext cx="48200" cy="43558"/>
            </a:xfrm>
            <a:custGeom>
              <a:avLst/>
              <a:gdLst/>
              <a:ahLst/>
              <a:cxnLst/>
              <a:rect l="l" t="t" r="r" b="b"/>
              <a:pathLst>
                <a:path w="488" h="441" extrusionOk="0">
                  <a:moveTo>
                    <a:pt x="40" y="1"/>
                  </a:moveTo>
                  <a:cubicBezTo>
                    <a:pt x="18" y="1"/>
                    <a:pt x="1" y="26"/>
                    <a:pt x="13" y="46"/>
                  </a:cubicBezTo>
                  <a:cubicBezTo>
                    <a:pt x="64" y="128"/>
                    <a:pt x="150" y="191"/>
                    <a:pt x="220" y="255"/>
                  </a:cubicBezTo>
                  <a:cubicBezTo>
                    <a:pt x="253" y="286"/>
                    <a:pt x="286" y="317"/>
                    <a:pt x="313" y="353"/>
                  </a:cubicBezTo>
                  <a:cubicBezTo>
                    <a:pt x="337" y="384"/>
                    <a:pt x="357" y="420"/>
                    <a:pt x="395" y="436"/>
                  </a:cubicBezTo>
                  <a:cubicBezTo>
                    <a:pt x="400" y="439"/>
                    <a:pt x="407" y="440"/>
                    <a:pt x="413" y="440"/>
                  </a:cubicBezTo>
                  <a:cubicBezTo>
                    <a:pt x="424" y="440"/>
                    <a:pt x="436" y="435"/>
                    <a:pt x="442" y="425"/>
                  </a:cubicBezTo>
                  <a:cubicBezTo>
                    <a:pt x="488" y="334"/>
                    <a:pt x="395" y="247"/>
                    <a:pt x="334" y="192"/>
                  </a:cubicBezTo>
                  <a:cubicBezTo>
                    <a:pt x="251" y="121"/>
                    <a:pt x="152" y="32"/>
                    <a:pt x="48" y="2"/>
                  </a:cubicBezTo>
                  <a:cubicBezTo>
                    <a:pt x="45" y="1"/>
                    <a:pt x="42" y="1"/>
                    <a:pt x="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26"/>
            <p:cNvSpPr/>
            <p:nvPr/>
          </p:nvSpPr>
          <p:spPr>
            <a:xfrm>
              <a:off x="9131727" y="4722232"/>
              <a:ext cx="48990" cy="65485"/>
            </a:xfrm>
            <a:custGeom>
              <a:avLst/>
              <a:gdLst/>
              <a:ahLst/>
              <a:cxnLst/>
              <a:rect l="l" t="t" r="r" b="b"/>
              <a:pathLst>
                <a:path w="496" h="663" extrusionOk="0">
                  <a:moveTo>
                    <a:pt x="425" y="0"/>
                  </a:moveTo>
                  <a:cubicBezTo>
                    <a:pt x="417" y="0"/>
                    <a:pt x="409" y="2"/>
                    <a:pt x="402" y="6"/>
                  </a:cubicBezTo>
                  <a:cubicBezTo>
                    <a:pt x="291" y="57"/>
                    <a:pt x="234" y="170"/>
                    <a:pt x="175" y="271"/>
                  </a:cubicBezTo>
                  <a:cubicBezTo>
                    <a:pt x="121" y="363"/>
                    <a:pt x="0" y="506"/>
                    <a:pt x="43" y="616"/>
                  </a:cubicBezTo>
                  <a:cubicBezTo>
                    <a:pt x="55" y="645"/>
                    <a:pt x="80" y="663"/>
                    <a:pt x="106" y="663"/>
                  </a:cubicBezTo>
                  <a:cubicBezTo>
                    <a:pt x="121" y="663"/>
                    <a:pt x="136" y="657"/>
                    <a:pt x="149" y="645"/>
                  </a:cubicBezTo>
                  <a:cubicBezTo>
                    <a:pt x="187" y="612"/>
                    <a:pt x="197" y="573"/>
                    <a:pt x="218" y="529"/>
                  </a:cubicBezTo>
                  <a:cubicBezTo>
                    <a:pt x="247" y="470"/>
                    <a:pt x="280" y="411"/>
                    <a:pt x="310" y="354"/>
                  </a:cubicBezTo>
                  <a:cubicBezTo>
                    <a:pt x="362" y="258"/>
                    <a:pt x="412" y="165"/>
                    <a:pt x="471" y="76"/>
                  </a:cubicBezTo>
                  <a:cubicBezTo>
                    <a:pt x="495" y="37"/>
                    <a:pt x="461" y="0"/>
                    <a:pt x="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26"/>
            <p:cNvSpPr/>
            <p:nvPr/>
          </p:nvSpPr>
          <p:spPr>
            <a:xfrm>
              <a:off x="9126591" y="4468886"/>
              <a:ext cx="56003" cy="193194"/>
            </a:xfrm>
            <a:custGeom>
              <a:avLst/>
              <a:gdLst/>
              <a:ahLst/>
              <a:cxnLst/>
              <a:rect l="l" t="t" r="r" b="b"/>
              <a:pathLst>
                <a:path w="567" h="1956" extrusionOk="0">
                  <a:moveTo>
                    <a:pt x="525" y="0"/>
                  </a:moveTo>
                  <a:cubicBezTo>
                    <a:pt x="511" y="0"/>
                    <a:pt x="497" y="8"/>
                    <a:pt x="490" y="25"/>
                  </a:cubicBezTo>
                  <a:cubicBezTo>
                    <a:pt x="277" y="633"/>
                    <a:pt x="153" y="1242"/>
                    <a:pt x="12" y="1867"/>
                  </a:cubicBezTo>
                  <a:cubicBezTo>
                    <a:pt x="1" y="1915"/>
                    <a:pt x="45" y="1955"/>
                    <a:pt x="85" y="1955"/>
                  </a:cubicBezTo>
                  <a:cubicBezTo>
                    <a:pt x="106" y="1955"/>
                    <a:pt x="125" y="1945"/>
                    <a:pt x="137" y="1920"/>
                  </a:cubicBezTo>
                  <a:cubicBezTo>
                    <a:pt x="265" y="1652"/>
                    <a:pt x="289" y="1351"/>
                    <a:pt x="345" y="1060"/>
                  </a:cubicBezTo>
                  <a:cubicBezTo>
                    <a:pt x="409" y="720"/>
                    <a:pt x="475" y="379"/>
                    <a:pt x="558" y="45"/>
                  </a:cubicBezTo>
                  <a:cubicBezTo>
                    <a:pt x="566" y="17"/>
                    <a:pt x="546"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26"/>
            <p:cNvSpPr/>
            <p:nvPr/>
          </p:nvSpPr>
          <p:spPr>
            <a:xfrm>
              <a:off x="8862842" y="-36475"/>
              <a:ext cx="31804" cy="24989"/>
            </a:xfrm>
            <a:custGeom>
              <a:avLst/>
              <a:gdLst/>
              <a:ahLst/>
              <a:cxnLst/>
              <a:rect l="l" t="t" r="r" b="b"/>
              <a:pathLst>
                <a:path w="322" h="253" extrusionOk="0">
                  <a:moveTo>
                    <a:pt x="202" y="1"/>
                  </a:moveTo>
                  <a:cubicBezTo>
                    <a:pt x="185" y="1"/>
                    <a:pt x="166" y="7"/>
                    <a:pt x="149" y="22"/>
                  </a:cubicBezTo>
                  <a:cubicBezTo>
                    <a:pt x="118" y="52"/>
                    <a:pt x="85" y="82"/>
                    <a:pt x="55" y="115"/>
                  </a:cubicBezTo>
                  <a:cubicBezTo>
                    <a:pt x="1" y="173"/>
                    <a:pt x="55" y="252"/>
                    <a:pt x="114" y="252"/>
                  </a:cubicBezTo>
                  <a:cubicBezTo>
                    <a:pt x="133" y="252"/>
                    <a:pt x="151" y="245"/>
                    <a:pt x="168" y="227"/>
                  </a:cubicBezTo>
                  <a:cubicBezTo>
                    <a:pt x="198" y="196"/>
                    <a:pt x="231" y="163"/>
                    <a:pt x="262" y="134"/>
                  </a:cubicBezTo>
                  <a:cubicBezTo>
                    <a:pt x="322" y="80"/>
                    <a:pt x="266"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7" name="Google Shape;4627;p26"/>
            <p:cNvGrpSpPr/>
            <p:nvPr/>
          </p:nvGrpSpPr>
          <p:grpSpPr>
            <a:xfrm>
              <a:off x="7210465" y="-28968"/>
              <a:ext cx="3161828" cy="5696066"/>
              <a:chOff x="7134265" y="-28968"/>
              <a:chExt cx="3161828" cy="5696066"/>
            </a:xfrm>
          </p:grpSpPr>
          <p:sp>
            <p:nvSpPr>
              <p:cNvPr id="4628" name="Google Shape;4628;p26"/>
              <p:cNvSpPr/>
              <p:nvPr/>
            </p:nvSpPr>
            <p:spPr>
              <a:xfrm>
                <a:off x="8764467" y="-18203"/>
                <a:ext cx="50274" cy="123364"/>
              </a:xfrm>
              <a:custGeom>
                <a:avLst/>
                <a:gdLst/>
                <a:ahLst/>
                <a:cxnLst/>
                <a:rect l="l" t="t" r="r" b="b"/>
                <a:pathLst>
                  <a:path w="509" h="1249" extrusionOk="0">
                    <a:moveTo>
                      <a:pt x="469" y="1"/>
                    </a:moveTo>
                    <a:cubicBezTo>
                      <a:pt x="458" y="1"/>
                      <a:pt x="447" y="5"/>
                      <a:pt x="441" y="16"/>
                    </a:cubicBezTo>
                    <a:cubicBezTo>
                      <a:pt x="343" y="186"/>
                      <a:pt x="321" y="375"/>
                      <a:pt x="264" y="558"/>
                    </a:cubicBezTo>
                    <a:cubicBezTo>
                      <a:pt x="198" y="770"/>
                      <a:pt x="73" y="958"/>
                      <a:pt x="11" y="1170"/>
                    </a:cubicBezTo>
                    <a:cubicBezTo>
                      <a:pt x="0" y="1210"/>
                      <a:pt x="36" y="1248"/>
                      <a:pt x="71" y="1248"/>
                    </a:cubicBezTo>
                    <a:cubicBezTo>
                      <a:pt x="85" y="1248"/>
                      <a:pt x="98" y="1242"/>
                      <a:pt x="109" y="1229"/>
                    </a:cubicBezTo>
                    <a:cubicBezTo>
                      <a:pt x="226" y="1078"/>
                      <a:pt x="304" y="895"/>
                      <a:pt x="366" y="714"/>
                    </a:cubicBezTo>
                    <a:cubicBezTo>
                      <a:pt x="441" y="494"/>
                      <a:pt x="421" y="256"/>
                      <a:pt x="500" y="41"/>
                    </a:cubicBezTo>
                    <a:cubicBezTo>
                      <a:pt x="509" y="17"/>
                      <a:pt x="488"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26"/>
              <p:cNvSpPr/>
              <p:nvPr/>
            </p:nvSpPr>
            <p:spPr>
              <a:xfrm>
                <a:off x="8727231" y="137459"/>
                <a:ext cx="46817" cy="89782"/>
              </a:xfrm>
              <a:custGeom>
                <a:avLst/>
                <a:gdLst/>
                <a:ahLst/>
                <a:cxnLst/>
                <a:rect l="l" t="t" r="r" b="b"/>
                <a:pathLst>
                  <a:path w="474" h="909" extrusionOk="0">
                    <a:moveTo>
                      <a:pt x="346" y="1"/>
                    </a:moveTo>
                    <a:cubicBezTo>
                      <a:pt x="328" y="1"/>
                      <a:pt x="309" y="13"/>
                      <a:pt x="310" y="34"/>
                    </a:cubicBezTo>
                    <a:cubicBezTo>
                      <a:pt x="325" y="192"/>
                      <a:pt x="288" y="319"/>
                      <a:pt x="225" y="461"/>
                    </a:cubicBezTo>
                    <a:cubicBezTo>
                      <a:pt x="174" y="577"/>
                      <a:pt x="169" y="728"/>
                      <a:pt x="52" y="800"/>
                    </a:cubicBezTo>
                    <a:cubicBezTo>
                      <a:pt x="0" y="828"/>
                      <a:pt x="24" y="906"/>
                      <a:pt x="82" y="908"/>
                    </a:cubicBezTo>
                    <a:cubicBezTo>
                      <a:pt x="87" y="909"/>
                      <a:pt x="93" y="909"/>
                      <a:pt x="98" y="909"/>
                    </a:cubicBezTo>
                    <a:cubicBezTo>
                      <a:pt x="297" y="909"/>
                      <a:pt x="297" y="675"/>
                      <a:pt x="354" y="534"/>
                    </a:cubicBezTo>
                    <a:cubicBezTo>
                      <a:pt x="430" y="351"/>
                      <a:pt x="473" y="203"/>
                      <a:pt x="374" y="17"/>
                    </a:cubicBezTo>
                    <a:cubicBezTo>
                      <a:pt x="369" y="6"/>
                      <a:pt x="357"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26"/>
              <p:cNvSpPr/>
              <p:nvPr/>
            </p:nvSpPr>
            <p:spPr>
              <a:xfrm>
                <a:off x="8609595" y="142102"/>
                <a:ext cx="14717" cy="26668"/>
              </a:xfrm>
              <a:custGeom>
                <a:avLst/>
                <a:gdLst/>
                <a:ahLst/>
                <a:cxnLst/>
                <a:rect l="l" t="t" r="r" b="b"/>
                <a:pathLst>
                  <a:path w="149" h="270" extrusionOk="0">
                    <a:moveTo>
                      <a:pt x="117" y="0"/>
                    </a:moveTo>
                    <a:cubicBezTo>
                      <a:pt x="106" y="0"/>
                      <a:pt x="94" y="5"/>
                      <a:pt x="88" y="14"/>
                    </a:cubicBezTo>
                    <a:cubicBezTo>
                      <a:pt x="47" y="75"/>
                      <a:pt x="0" y="151"/>
                      <a:pt x="7" y="225"/>
                    </a:cubicBezTo>
                    <a:cubicBezTo>
                      <a:pt x="9" y="250"/>
                      <a:pt x="29" y="269"/>
                      <a:pt x="50" y="269"/>
                    </a:cubicBezTo>
                    <a:cubicBezTo>
                      <a:pt x="59" y="269"/>
                      <a:pt x="68" y="265"/>
                      <a:pt x="76" y="257"/>
                    </a:cubicBezTo>
                    <a:cubicBezTo>
                      <a:pt x="132" y="196"/>
                      <a:pt x="141" y="109"/>
                      <a:pt x="146" y="30"/>
                    </a:cubicBezTo>
                    <a:cubicBezTo>
                      <a:pt x="149" y="10"/>
                      <a:pt x="133"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26"/>
              <p:cNvSpPr/>
              <p:nvPr/>
            </p:nvSpPr>
            <p:spPr>
              <a:xfrm>
                <a:off x="8853360" y="389225"/>
                <a:ext cx="34570" cy="124549"/>
              </a:xfrm>
              <a:custGeom>
                <a:avLst/>
                <a:gdLst/>
                <a:ahLst/>
                <a:cxnLst/>
                <a:rect l="l" t="t" r="r" b="b"/>
                <a:pathLst>
                  <a:path w="350" h="1261" extrusionOk="0">
                    <a:moveTo>
                      <a:pt x="301" y="0"/>
                    </a:moveTo>
                    <a:cubicBezTo>
                      <a:pt x="289" y="0"/>
                      <a:pt x="277" y="7"/>
                      <a:pt x="274" y="21"/>
                    </a:cubicBezTo>
                    <a:cubicBezTo>
                      <a:pt x="229" y="236"/>
                      <a:pt x="156" y="461"/>
                      <a:pt x="90" y="668"/>
                    </a:cubicBezTo>
                    <a:cubicBezTo>
                      <a:pt x="65" y="746"/>
                      <a:pt x="19" y="807"/>
                      <a:pt x="9" y="888"/>
                    </a:cubicBezTo>
                    <a:cubicBezTo>
                      <a:pt x="0" y="998"/>
                      <a:pt x="55" y="1096"/>
                      <a:pt x="16" y="1209"/>
                    </a:cubicBezTo>
                    <a:cubicBezTo>
                      <a:pt x="8" y="1234"/>
                      <a:pt x="32" y="1261"/>
                      <a:pt x="57" y="1261"/>
                    </a:cubicBezTo>
                    <a:cubicBezTo>
                      <a:pt x="64" y="1261"/>
                      <a:pt x="70" y="1259"/>
                      <a:pt x="76" y="1255"/>
                    </a:cubicBezTo>
                    <a:cubicBezTo>
                      <a:pt x="133" y="1216"/>
                      <a:pt x="158" y="1192"/>
                      <a:pt x="171" y="1120"/>
                    </a:cubicBezTo>
                    <a:cubicBezTo>
                      <a:pt x="179" y="1073"/>
                      <a:pt x="159" y="1032"/>
                      <a:pt x="162" y="988"/>
                    </a:cubicBezTo>
                    <a:cubicBezTo>
                      <a:pt x="171" y="812"/>
                      <a:pt x="212" y="846"/>
                      <a:pt x="231" y="736"/>
                    </a:cubicBezTo>
                    <a:cubicBezTo>
                      <a:pt x="257" y="600"/>
                      <a:pt x="267" y="465"/>
                      <a:pt x="301" y="329"/>
                    </a:cubicBezTo>
                    <a:cubicBezTo>
                      <a:pt x="328" y="220"/>
                      <a:pt x="350" y="131"/>
                      <a:pt x="328" y="21"/>
                    </a:cubicBezTo>
                    <a:cubicBezTo>
                      <a:pt x="325" y="7"/>
                      <a:pt x="313" y="0"/>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26"/>
              <p:cNvSpPr/>
              <p:nvPr/>
            </p:nvSpPr>
            <p:spPr>
              <a:xfrm>
                <a:off x="8839631" y="539849"/>
                <a:ext cx="16396" cy="41286"/>
              </a:xfrm>
              <a:custGeom>
                <a:avLst/>
                <a:gdLst/>
                <a:ahLst/>
                <a:cxnLst/>
                <a:rect l="l" t="t" r="r" b="b"/>
                <a:pathLst>
                  <a:path w="166" h="418" extrusionOk="0">
                    <a:moveTo>
                      <a:pt x="139" y="0"/>
                    </a:moveTo>
                    <a:cubicBezTo>
                      <a:pt x="128" y="0"/>
                      <a:pt x="116" y="6"/>
                      <a:pt x="112" y="18"/>
                    </a:cubicBezTo>
                    <a:cubicBezTo>
                      <a:pt x="90" y="81"/>
                      <a:pt x="72" y="147"/>
                      <a:pt x="52" y="210"/>
                    </a:cubicBezTo>
                    <a:cubicBezTo>
                      <a:pt x="32" y="268"/>
                      <a:pt x="7" y="324"/>
                      <a:pt x="2" y="387"/>
                    </a:cubicBezTo>
                    <a:cubicBezTo>
                      <a:pt x="1" y="404"/>
                      <a:pt x="18" y="417"/>
                      <a:pt x="34" y="417"/>
                    </a:cubicBezTo>
                    <a:cubicBezTo>
                      <a:pt x="40" y="417"/>
                      <a:pt x="47" y="415"/>
                      <a:pt x="52" y="409"/>
                    </a:cubicBezTo>
                    <a:cubicBezTo>
                      <a:pt x="131" y="309"/>
                      <a:pt x="158" y="150"/>
                      <a:pt x="165" y="25"/>
                    </a:cubicBezTo>
                    <a:cubicBezTo>
                      <a:pt x="166" y="8"/>
                      <a:pt x="153"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26"/>
              <p:cNvSpPr/>
              <p:nvPr/>
            </p:nvSpPr>
            <p:spPr>
              <a:xfrm>
                <a:off x="7134265" y="-28968"/>
                <a:ext cx="1975104" cy="1258330"/>
              </a:xfrm>
              <a:custGeom>
                <a:avLst/>
                <a:gdLst/>
                <a:ahLst/>
                <a:cxnLst/>
                <a:rect l="l" t="t" r="r" b="b"/>
                <a:pathLst>
                  <a:path w="19997" h="12740" extrusionOk="0">
                    <a:moveTo>
                      <a:pt x="7381" y="2049"/>
                    </a:moveTo>
                    <a:cubicBezTo>
                      <a:pt x="7486" y="2062"/>
                      <a:pt x="7589" y="2079"/>
                      <a:pt x="7692" y="2099"/>
                    </a:cubicBezTo>
                    <a:cubicBezTo>
                      <a:pt x="7742" y="2242"/>
                      <a:pt x="7775" y="2386"/>
                      <a:pt x="7810" y="2530"/>
                    </a:cubicBezTo>
                    <a:cubicBezTo>
                      <a:pt x="7728" y="2433"/>
                      <a:pt x="7638" y="2340"/>
                      <a:pt x="7553" y="2244"/>
                    </a:cubicBezTo>
                    <a:cubicBezTo>
                      <a:pt x="7496" y="2179"/>
                      <a:pt x="7438" y="2113"/>
                      <a:pt x="7381" y="2049"/>
                    </a:cubicBezTo>
                    <a:close/>
                    <a:moveTo>
                      <a:pt x="7018" y="2025"/>
                    </a:moveTo>
                    <a:cubicBezTo>
                      <a:pt x="7086" y="2025"/>
                      <a:pt x="7154" y="2028"/>
                      <a:pt x="7222" y="2033"/>
                    </a:cubicBezTo>
                    <a:cubicBezTo>
                      <a:pt x="7288" y="2112"/>
                      <a:pt x="7357" y="2189"/>
                      <a:pt x="7421" y="2268"/>
                    </a:cubicBezTo>
                    <a:cubicBezTo>
                      <a:pt x="7500" y="2361"/>
                      <a:pt x="7575" y="2459"/>
                      <a:pt x="7656" y="2552"/>
                    </a:cubicBezTo>
                    <a:cubicBezTo>
                      <a:pt x="7351" y="2407"/>
                      <a:pt x="7057" y="2235"/>
                      <a:pt x="6789" y="2036"/>
                    </a:cubicBezTo>
                    <a:cubicBezTo>
                      <a:pt x="6866" y="2028"/>
                      <a:pt x="6942" y="2025"/>
                      <a:pt x="7018" y="2025"/>
                    </a:cubicBezTo>
                    <a:close/>
                    <a:moveTo>
                      <a:pt x="6693" y="2619"/>
                    </a:moveTo>
                    <a:lnTo>
                      <a:pt x="6693" y="2619"/>
                    </a:lnTo>
                    <a:cubicBezTo>
                      <a:pt x="6715" y="2622"/>
                      <a:pt x="6733" y="2624"/>
                      <a:pt x="6755" y="2626"/>
                    </a:cubicBezTo>
                    <a:cubicBezTo>
                      <a:pt x="6736" y="2628"/>
                      <a:pt x="6719" y="2631"/>
                      <a:pt x="6703" y="2635"/>
                    </a:cubicBezTo>
                    <a:cubicBezTo>
                      <a:pt x="6700" y="2628"/>
                      <a:pt x="6697" y="2624"/>
                      <a:pt x="6693" y="2619"/>
                    </a:cubicBezTo>
                    <a:close/>
                    <a:moveTo>
                      <a:pt x="10174" y="2538"/>
                    </a:moveTo>
                    <a:cubicBezTo>
                      <a:pt x="10183" y="2540"/>
                      <a:pt x="10196" y="2540"/>
                      <a:pt x="10207" y="2542"/>
                    </a:cubicBezTo>
                    <a:cubicBezTo>
                      <a:pt x="10124" y="2591"/>
                      <a:pt x="10043" y="2642"/>
                      <a:pt x="9967" y="2698"/>
                    </a:cubicBezTo>
                    <a:cubicBezTo>
                      <a:pt x="9978" y="2688"/>
                      <a:pt x="9988" y="2677"/>
                      <a:pt x="10000" y="2665"/>
                    </a:cubicBezTo>
                    <a:cubicBezTo>
                      <a:pt x="10054" y="2619"/>
                      <a:pt x="10114" y="2579"/>
                      <a:pt x="10174" y="2538"/>
                    </a:cubicBezTo>
                    <a:close/>
                    <a:moveTo>
                      <a:pt x="10838" y="2585"/>
                    </a:moveTo>
                    <a:cubicBezTo>
                      <a:pt x="10844" y="2585"/>
                      <a:pt x="10850" y="2586"/>
                      <a:pt x="10855" y="2586"/>
                    </a:cubicBezTo>
                    <a:cubicBezTo>
                      <a:pt x="11076" y="2714"/>
                      <a:pt x="11300" y="2846"/>
                      <a:pt x="11529" y="2946"/>
                    </a:cubicBezTo>
                    <a:cubicBezTo>
                      <a:pt x="11536" y="2953"/>
                      <a:pt x="11540" y="2959"/>
                      <a:pt x="11545" y="2968"/>
                    </a:cubicBezTo>
                    <a:cubicBezTo>
                      <a:pt x="11300" y="2846"/>
                      <a:pt x="11060" y="2717"/>
                      <a:pt x="10821" y="2586"/>
                    </a:cubicBezTo>
                    <a:cubicBezTo>
                      <a:pt x="10826" y="2586"/>
                      <a:pt x="10832" y="2585"/>
                      <a:pt x="10838" y="2585"/>
                    </a:cubicBezTo>
                    <a:close/>
                    <a:moveTo>
                      <a:pt x="7802" y="2121"/>
                    </a:moveTo>
                    <a:lnTo>
                      <a:pt x="7802" y="2121"/>
                    </a:lnTo>
                    <a:cubicBezTo>
                      <a:pt x="8000" y="2162"/>
                      <a:pt x="8197" y="2212"/>
                      <a:pt x="8394" y="2257"/>
                    </a:cubicBezTo>
                    <a:cubicBezTo>
                      <a:pt x="8588" y="2301"/>
                      <a:pt x="8781" y="2337"/>
                      <a:pt x="8973" y="2371"/>
                    </a:cubicBezTo>
                    <a:cubicBezTo>
                      <a:pt x="8842" y="2414"/>
                      <a:pt x="8714" y="2476"/>
                      <a:pt x="8599" y="2530"/>
                    </a:cubicBezTo>
                    <a:cubicBezTo>
                      <a:pt x="8553" y="2554"/>
                      <a:pt x="8582" y="2614"/>
                      <a:pt x="8625" y="2614"/>
                    </a:cubicBezTo>
                    <a:cubicBezTo>
                      <a:pt x="8632" y="2614"/>
                      <a:pt x="8639" y="2613"/>
                      <a:pt x="8647" y="2609"/>
                    </a:cubicBezTo>
                    <a:cubicBezTo>
                      <a:pt x="8768" y="2556"/>
                      <a:pt x="8892" y="2512"/>
                      <a:pt x="9021" y="2480"/>
                    </a:cubicBezTo>
                    <a:cubicBezTo>
                      <a:pt x="9117" y="2457"/>
                      <a:pt x="9216" y="2449"/>
                      <a:pt x="9313" y="2427"/>
                    </a:cubicBezTo>
                    <a:cubicBezTo>
                      <a:pt x="9435" y="2447"/>
                      <a:pt x="9557" y="2466"/>
                      <a:pt x="9679" y="2483"/>
                    </a:cubicBezTo>
                    <a:cubicBezTo>
                      <a:pt x="9332" y="2538"/>
                      <a:pt x="8986" y="2642"/>
                      <a:pt x="8641" y="2688"/>
                    </a:cubicBezTo>
                    <a:cubicBezTo>
                      <a:pt x="8590" y="2695"/>
                      <a:pt x="8597" y="2783"/>
                      <a:pt x="8647" y="2783"/>
                    </a:cubicBezTo>
                    <a:cubicBezTo>
                      <a:pt x="8649" y="2783"/>
                      <a:pt x="8651" y="2783"/>
                      <a:pt x="8654" y="2783"/>
                    </a:cubicBezTo>
                    <a:cubicBezTo>
                      <a:pt x="8876" y="2760"/>
                      <a:pt x="9120" y="2740"/>
                      <a:pt x="9355" y="2700"/>
                    </a:cubicBezTo>
                    <a:lnTo>
                      <a:pt x="9355" y="2700"/>
                    </a:lnTo>
                    <a:cubicBezTo>
                      <a:pt x="9241" y="2778"/>
                      <a:pt x="9128" y="2861"/>
                      <a:pt x="9019" y="2937"/>
                    </a:cubicBezTo>
                    <a:cubicBezTo>
                      <a:pt x="8983" y="2963"/>
                      <a:pt x="9004" y="3017"/>
                      <a:pt x="9040" y="3017"/>
                    </a:cubicBezTo>
                    <a:cubicBezTo>
                      <a:pt x="9047" y="3017"/>
                      <a:pt x="9054" y="3015"/>
                      <a:pt x="9062" y="3011"/>
                    </a:cubicBezTo>
                    <a:cubicBezTo>
                      <a:pt x="9300" y="2864"/>
                      <a:pt x="9558" y="2732"/>
                      <a:pt x="9802" y="2586"/>
                    </a:cubicBezTo>
                    <a:cubicBezTo>
                      <a:pt x="9852" y="2566"/>
                      <a:pt x="9901" y="2549"/>
                      <a:pt x="9949" y="2525"/>
                    </a:cubicBezTo>
                    <a:cubicBezTo>
                      <a:pt x="9954" y="2522"/>
                      <a:pt x="9955" y="2518"/>
                      <a:pt x="9955" y="2516"/>
                    </a:cubicBezTo>
                    <a:cubicBezTo>
                      <a:pt x="9961" y="2516"/>
                      <a:pt x="9962" y="2516"/>
                      <a:pt x="9967" y="2518"/>
                    </a:cubicBezTo>
                    <a:cubicBezTo>
                      <a:pt x="9802" y="2661"/>
                      <a:pt x="9663" y="2840"/>
                      <a:pt x="9557" y="3009"/>
                    </a:cubicBezTo>
                    <a:cubicBezTo>
                      <a:pt x="9532" y="3050"/>
                      <a:pt x="9567" y="3086"/>
                      <a:pt x="9604" y="3086"/>
                    </a:cubicBezTo>
                    <a:cubicBezTo>
                      <a:pt x="9620" y="3086"/>
                      <a:pt x="9637" y="3079"/>
                      <a:pt x="9648" y="3062"/>
                    </a:cubicBezTo>
                    <a:cubicBezTo>
                      <a:pt x="9656" y="3051"/>
                      <a:pt x="9667" y="3039"/>
                      <a:pt x="9674" y="3026"/>
                    </a:cubicBezTo>
                    <a:cubicBezTo>
                      <a:pt x="9683" y="3039"/>
                      <a:pt x="9697" y="3047"/>
                      <a:pt x="9716" y="3047"/>
                    </a:cubicBezTo>
                    <a:cubicBezTo>
                      <a:pt x="9718" y="3047"/>
                      <a:pt x="9720" y="3046"/>
                      <a:pt x="9722" y="3046"/>
                    </a:cubicBezTo>
                    <a:cubicBezTo>
                      <a:pt x="9818" y="3025"/>
                      <a:pt x="9895" y="2917"/>
                      <a:pt x="9972" y="2854"/>
                    </a:cubicBezTo>
                    <a:cubicBezTo>
                      <a:pt x="10074" y="2773"/>
                      <a:pt x="10182" y="2701"/>
                      <a:pt x="10295" y="2635"/>
                    </a:cubicBezTo>
                    <a:cubicBezTo>
                      <a:pt x="10331" y="2615"/>
                      <a:pt x="10332" y="2578"/>
                      <a:pt x="10316" y="2550"/>
                    </a:cubicBezTo>
                    <a:lnTo>
                      <a:pt x="10316" y="2550"/>
                    </a:lnTo>
                    <a:cubicBezTo>
                      <a:pt x="10404" y="2558"/>
                      <a:pt x="10491" y="2563"/>
                      <a:pt x="10580" y="2571"/>
                    </a:cubicBezTo>
                    <a:cubicBezTo>
                      <a:pt x="10752" y="2674"/>
                      <a:pt x="10924" y="2778"/>
                      <a:pt x="11096" y="2883"/>
                    </a:cubicBezTo>
                    <a:cubicBezTo>
                      <a:pt x="11143" y="2915"/>
                      <a:pt x="11192" y="2945"/>
                      <a:pt x="11242" y="2976"/>
                    </a:cubicBezTo>
                    <a:cubicBezTo>
                      <a:pt x="11212" y="2972"/>
                      <a:pt x="11182" y="2966"/>
                      <a:pt x="11153" y="2959"/>
                    </a:cubicBezTo>
                    <a:cubicBezTo>
                      <a:pt x="10892" y="2907"/>
                      <a:pt x="10634" y="2851"/>
                      <a:pt x="10375" y="2797"/>
                    </a:cubicBezTo>
                    <a:cubicBezTo>
                      <a:pt x="10372" y="2796"/>
                      <a:pt x="10369" y="2796"/>
                      <a:pt x="10366" y="2796"/>
                    </a:cubicBezTo>
                    <a:cubicBezTo>
                      <a:pt x="10319" y="2796"/>
                      <a:pt x="10299" y="2869"/>
                      <a:pt x="10352" y="2883"/>
                    </a:cubicBezTo>
                    <a:cubicBezTo>
                      <a:pt x="10609" y="2947"/>
                      <a:pt x="10864" y="3012"/>
                      <a:pt x="11119" y="3076"/>
                    </a:cubicBezTo>
                    <a:cubicBezTo>
                      <a:pt x="11160" y="3087"/>
                      <a:pt x="11201" y="3098"/>
                      <a:pt x="11244" y="3112"/>
                    </a:cubicBezTo>
                    <a:cubicBezTo>
                      <a:pt x="11236" y="3112"/>
                      <a:pt x="11229" y="3112"/>
                      <a:pt x="11222" y="3112"/>
                    </a:cubicBezTo>
                    <a:cubicBezTo>
                      <a:pt x="10941" y="3112"/>
                      <a:pt x="10656" y="3138"/>
                      <a:pt x="10384" y="3152"/>
                    </a:cubicBezTo>
                    <a:cubicBezTo>
                      <a:pt x="10318" y="3158"/>
                      <a:pt x="10316" y="3259"/>
                      <a:pt x="10382" y="3259"/>
                    </a:cubicBezTo>
                    <a:cubicBezTo>
                      <a:pt x="10383" y="3259"/>
                      <a:pt x="10383" y="3258"/>
                      <a:pt x="10384" y="3258"/>
                    </a:cubicBezTo>
                    <a:cubicBezTo>
                      <a:pt x="10466" y="3255"/>
                      <a:pt x="10549" y="3254"/>
                      <a:pt x="10632" y="3254"/>
                    </a:cubicBezTo>
                    <a:cubicBezTo>
                      <a:pt x="10826" y="3254"/>
                      <a:pt x="11022" y="3260"/>
                      <a:pt x="11216" y="3260"/>
                    </a:cubicBezTo>
                    <a:cubicBezTo>
                      <a:pt x="11354" y="3260"/>
                      <a:pt x="11493" y="3257"/>
                      <a:pt x="11629" y="3246"/>
                    </a:cubicBezTo>
                    <a:cubicBezTo>
                      <a:pt x="11656" y="3241"/>
                      <a:pt x="11669" y="3226"/>
                      <a:pt x="11676" y="3210"/>
                    </a:cubicBezTo>
                    <a:cubicBezTo>
                      <a:pt x="11698" y="3210"/>
                      <a:pt x="11715" y="3208"/>
                      <a:pt x="11735" y="3205"/>
                    </a:cubicBezTo>
                    <a:cubicBezTo>
                      <a:pt x="11914" y="3413"/>
                      <a:pt x="12102" y="3592"/>
                      <a:pt x="12303" y="3756"/>
                    </a:cubicBezTo>
                    <a:cubicBezTo>
                      <a:pt x="12025" y="3681"/>
                      <a:pt x="11744" y="3615"/>
                      <a:pt x="11459" y="3554"/>
                    </a:cubicBezTo>
                    <a:cubicBezTo>
                      <a:pt x="10596" y="3372"/>
                      <a:pt x="9720" y="3240"/>
                      <a:pt x="8872" y="3001"/>
                    </a:cubicBezTo>
                    <a:cubicBezTo>
                      <a:pt x="8563" y="2915"/>
                      <a:pt x="8261" y="2810"/>
                      <a:pt x="7966" y="2691"/>
                    </a:cubicBezTo>
                    <a:cubicBezTo>
                      <a:pt x="7944" y="2495"/>
                      <a:pt x="7881" y="2301"/>
                      <a:pt x="7802" y="2121"/>
                    </a:cubicBezTo>
                    <a:close/>
                    <a:moveTo>
                      <a:pt x="18828" y="6909"/>
                    </a:moveTo>
                    <a:cubicBezTo>
                      <a:pt x="18853" y="6916"/>
                      <a:pt x="18878" y="6922"/>
                      <a:pt x="18903" y="6928"/>
                    </a:cubicBezTo>
                    <a:cubicBezTo>
                      <a:pt x="18896" y="6935"/>
                      <a:pt x="18886" y="6942"/>
                      <a:pt x="18878" y="6949"/>
                    </a:cubicBezTo>
                    <a:cubicBezTo>
                      <a:pt x="18843" y="6973"/>
                      <a:pt x="18810" y="7001"/>
                      <a:pt x="18774" y="7028"/>
                    </a:cubicBezTo>
                    <a:cubicBezTo>
                      <a:pt x="18787" y="7006"/>
                      <a:pt x="18797" y="6986"/>
                      <a:pt x="18807" y="6965"/>
                    </a:cubicBezTo>
                    <a:cubicBezTo>
                      <a:pt x="18814" y="6948"/>
                      <a:pt x="18821" y="6929"/>
                      <a:pt x="18828" y="6909"/>
                    </a:cubicBezTo>
                    <a:close/>
                    <a:moveTo>
                      <a:pt x="17907" y="6675"/>
                    </a:moveTo>
                    <a:lnTo>
                      <a:pt x="17907" y="6675"/>
                    </a:lnTo>
                    <a:cubicBezTo>
                      <a:pt x="17943" y="6684"/>
                      <a:pt x="17980" y="6694"/>
                      <a:pt x="18014" y="6704"/>
                    </a:cubicBezTo>
                    <a:cubicBezTo>
                      <a:pt x="18043" y="6829"/>
                      <a:pt x="18083" y="6955"/>
                      <a:pt x="18130" y="7072"/>
                    </a:cubicBezTo>
                    <a:cubicBezTo>
                      <a:pt x="18062" y="6988"/>
                      <a:pt x="18000" y="6897"/>
                      <a:pt x="17950" y="6797"/>
                    </a:cubicBezTo>
                    <a:cubicBezTo>
                      <a:pt x="17933" y="6758"/>
                      <a:pt x="17920" y="6718"/>
                      <a:pt x="17907" y="6675"/>
                    </a:cubicBezTo>
                    <a:close/>
                    <a:moveTo>
                      <a:pt x="18549" y="6842"/>
                    </a:moveTo>
                    <a:cubicBezTo>
                      <a:pt x="18596" y="6852"/>
                      <a:pt x="18642" y="6863"/>
                      <a:pt x="18689" y="6877"/>
                    </a:cubicBezTo>
                    <a:cubicBezTo>
                      <a:pt x="18668" y="6948"/>
                      <a:pt x="18638" y="7019"/>
                      <a:pt x="18593" y="7088"/>
                    </a:cubicBezTo>
                    <a:cubicBezTo>
                      <a:pt x="18572" y="7124"/>
                      <a:pt x="18545" y="7157"/>
                      <a:pt x="18519" y="7191"/>
                    </a:cubicBezTo>
                    <a:cubicBezTo>
                      <a:pt x="18530" y="7074"/>
                      <a:pt x="18539" y="6958"/>
                      <a:pt x="18549" y="6842"/>
                    </a:cubicBezTo>
                    <a:close/>
                    <a:moveTo>
                      <a:pt x="19017" y="6983"/>
                    </a:moveTo>
                    <a:cubicBezTo>
                      <a:pt x="18943" y="7048"/>
                      <a:pt x="18866" y="7108"/>
                      <a:pt x="18781" y="7163"/>
                    </a:cubicBezTo>
                    <a:cubicBezTo>
                      <a:pt x="18758" y="7178"/>
                      <a:pt x="18731" y="7194"/>
                      <a:pt x="18702" y="7208"/>
                    </a:cubicBezTo>
                    <a:cubicBezTo>
                      <a:pt x="18794" y="7121"/>
                      <a:pt x="18907" y="7052"/>
                      <a:pt x="19017" y="6983"/>
                    </a:cubicBezTo>
                    <a:close/>
                    <a:moveTo>
                      <a:pt x="18158" y="6741"/>
                    </a:moveTo>
                    <a:cubicBezTo>
                      <a:pt x="18226" y="6758"/>
                      <a:pt x="18294" y="6777"/>
                      <a:pt x="18364" y="6793"/>
                    </a:cubicBezTo>
                    <a:cubicBezTo>
                      <a:pt x="18351" y="6945"/>
                      <a:pt x="18338" y="7095"/>
                      <a:pt x="18327" y="7249"/>
                    </a:cubicBezTo>
                    <a:cubicBezTo>
                      <a:pt x="18259" y="7091"/>
                      <a:pt x="18202" y="6929"/>
                      <a:pt x="18163" y="6763"/>
                    </a:cubicBezTo>
                    <a:lnTo>
                      <a:pt x="18158" y="6741"/>
                    </a:lnTo>
                    <a:close/>
                    <a:moveTo>
                      <a:pt x="18825" y="9052"/>
                    </a:moveTo>
                    <a:lnTo>
                      <a:pt x="18825" y="9052"/>
                    </a:lnTo>
                    <a:cubicBezTo>
                      <a:pt x="18815" y="9059"/>
                      <a:pt x="18804" y="9066"/>
                      <a:pt x="18794" y="9072"/>
                    </a:cubicBezTo>
                    <a:cubicBezTo>
                      <a:pt x="18731" y="9109"/>
                      <a:pt x="18666" y="9142"/>
                      <a:pt x="18600" y="9178"/>
                    </a:cubicBezTo>
                    <a:cubicBezTo>
                      <a:pt x="18615" y="9163"/>
                      <a:pt x="18622" y="9149"/>
                      <a:pt x="18631" y="9136"/>
                    </a:cubicBezTo>
                    <a:cubicBezTo>
                      <a:pt x="18695" y="9112"/>
                      <a:pt x="18761" y="9085"/>
                      <a:pt x="18825" y="9052"/>
                    </a:cubicBezTo>
                    <a:close/>
                    <a:moveTo>
                      <a:pt x="397" y="1"/>
                    </a:moveTo>
                    <a:cubicBezTo>
                      <a:pt x="530" y="124"/>
                      <a:pt x="674" y="237"/>
                      <a:pt x="821" y="343"/>
                    </a:cubicBezTo>
                    <a:cubicBezTo>
                      <a:pt x="552" y="435"/>
                      <a:pt x="279" y="537"/>
                      <a:pt x="41" y="670"/>
                    </a:cubicBezTo>
                    <a:cubicBezTo>
                      <a:pt x="1" y="692"/>
                      <a:pt x="26" y="746"/>
                      <a:pt x="64" y="746"/>
                    </a:cubicBezTo>
                    <a:cubicBezTo>
                      <a:pt x="70" y="746"/>
                      <a:pt x="76" y="745"/>
                      <a:pt x="83" y="742"/>
                    </a:cubicBezTo>
                    <a:cubicBezTo>
                      <a:pt x="301" y="634"/>
                      <a:pt x="542" y="564"/>
                      <a:pt x="780" y="492"/>
                    </a:cubicBezTo>
                    <a:lnTo>
                      <a:pt x="780" y="492"/>
                    </a:lnTo>
                    <a:cubicBezTo>
                      <a:pt x="622" y="587"/>
                      <a:pt x="470" y="689"/>
                      <a:pt x="322" y="795"/>
                    </a:cubicBezTo>
                    <a:cubicBezTo>
                      <a:pt x="288" y="820"/>
                      <a:pt x="307" y="871"/>
                      <a:pt x="342" y="871"/>
                    </a:cubicBezTo>
                    <a:cubicBezTo>
                      <a:pt x="349" y="871"/>
                      <a:pt x="356" y="869"/>
                      <a:pt x="364" y="865"/>
                    </a:cubicBezTo>
                    <a:cubicBezTo>
                      <a:pt x="586" y="733"/>
                      <a:pt x="814" y="617"/>
                      <a:pt x="1042" y="498"/>
                    </a:cubicBezTo>
                    <a:cubicBezTo>
                      <a:pt x="1083" y="527"/>
                      <a:pt x="1128" y="553"/>
                      <a:pt x="1172" y="580"/>
                    </a:cubicBezTo>
                    <a:cubicBezTo>
                      <a:pt x="917" y="715"/>
                      <a:pt x="662" y="849"/>
                      <a:pt x="407" y="981"/>
                    </a:cubicBezTo>
                    <a:cubicBezTo>
                      <a:pt x="367" y="1001"/>
                      <a:pt x="392" y="1054"/>
                      <a:pt x="428" y="1054"/>
                    </a:cubicBezTo>
                    <a:cubicBezTo>
                      <a:pt x="434" y="1054"/>
                      <a:pt x="441" y="1053"/>
                      <a:pt x="447" y="1050"/>
                    </a:cubicBezTo>
                    <a:cubicBezTo>
                      <a:pt x="728" y="915"/>
                      <a:pt x="1009" y="782"/>
                      <a:pt x="1288" y="650"/>
                    </a:cubicBezTo>
                    <a:cubicBezTo>
                      <a:pt x="1318" y="667"/>
                      <a:pt x="1351" y="686"/>
                      <a:pt x="1382" y="703"/>
                    </a:cubicBezTo>
                    <a:cubicBezTo>
                      <a:pt x="1134" y="808"/>
                      <a:pt x="881" y="901"/>
                      <a:pt x="628" y="984"/>
                    </a:cubicBezTo>
                    <a:cubicBezTo>
                      <a:pt x="550" y="1011"/>
                      <a:pt x="572" y="1122"/>
                      <a:pt x="644" y="1122"/>
                    </a:cubicBezTo>
                    <a:cubicBezTo>
                      <a:pt x="650" y="1122"/>
                      <a:pt x="657" y="1121"/>
                      <a:pt x="665" y="1119"/>
                    </a:cubicBezTo>
                    <a:cubicBezTo>
                      <a:pt x="704" y="1109"/>
                      <a:pt x="735" y="1097"/>
                      <a:pt x="761" y="1081"/>
                    </a:cubicBezTo>
                    <a:cubicBezTo>
                      <a:pt x="1012" y="987"/>
                      <a:pt x="1257" y="881"/>
                      <a:pt x="1496" y="762"/>
                    </a:cubicBezTo>
                    <a:cubicBezTo>
                      <a:pt x="1528" y="779"/>
                      <a:pt x="1559" y="795"/>
                      <a:pt x="1591" y="811"/>
                    </a:cubicBezTo>
                    <a:cubicBezTo>
                      <a:pt x="1288" y="915"/>
                      <a:pt x="1002" y="1051"/>
                      <a:pt x="734" y="1233"/>
                    </a:cubicBezTo>
                    <a:cubicBezTo>
                      <a:pt x="677" y="1272"/>
                      <a:pt x="700" y="1366"/>
                      <a:pt x="764" y="1366"/>
                    </a:cubicBezTo>
                    <a:cubicBezTo>
                      <a:pt x="771" y="1366"/>
                      <a:pt x="779" y="1365"/>
                      <a:pt x="787" y="1362"/>
                    </a:cubicBezTo>
                    <a:cubicBezTo>
                      <a:pt x="903" y="1326"/>
                      <a:pt x="996" y="1278"/>
                      <a:pt x="1082" y="1190"/>
                    </a:cubicBezTo>
                    <a:cubicBezTo>
                      <a:pt x="1088" y="1185"/>
                      <a:pt x="1089" y="1177"/>
                      <a:pt x="1089" y="1173"/>
                    </a:cubicBezTo>
                    <a:cubicBezTo>
                      <a:pt x="1287" y="1054"/>
                      <a:pt x="1490" y="952"/>
                      <a:pt x="1704" y="868"/>
                    </a:cubicBezTo>
                    <a:cubicBezTo>
                      <a:pt x="1710" y="869"/>
                      <a:pt x="1715" y="874"/>
                      <a:pt x="1718" y="875"/>
                    </a:cubicBezTo>
                    <a:cubicBezTo>
                      <a:pt x="1511" y="977"/>
                      <a:pt x="1308" y="1091"/>
                      <a:pt x="1136" y="1238"/>
                    </a:cubicBezTo>
                    <a:lnTo>
                      <a:pt x="1134" y="1238"/>
                    </a:lnTo>
                    <a:lnTo>
                      <a:pt x="1132" y="1239"/>
                    </a:lnTo>
                    <a:cubicBezTo>
                      <a:pt x="1129" y="1242"/>
                      <a:pt x="1125" y="1245"/>
                      <a:pt x="1122" y="1248"/>
                    </a:cubicBezTo>
                    <a:cubicBezTo>
                      <a:pt x="1081" y="1287"/>
                      <a:pt x="1115" y="1358"/>
                      <a:pt x="1169" y="1358"/>
                    </a:cubicBezTo>
                    <a:cubicBezTo>
                      <a:pt x="1179" y="1358"/>
                      <a:pt x="1190" y="1355"/>
                      <a:pt x="1201" y="1349"/>
                    </a:cubicBezTo>
                    <a:cubicBezTo>
                      <a:pt x="1410" y="1239"/>
                      <a:pt x="1607" y="1101"/>
                      <a:pt x="1806" y="968"/>
                    </a:cubicBezTo>
                    <a:lnTo>
                      <a:pt x="1806" y="968"/>
                    </a:lnTo>
                    <a:cubicBezTo>
                      <a:pt x="1683" y="1077"/>
                      <a:pt x="1561" y="1190"/>
                      <a:pt x="1456" y="1316"/>
                    </a:cubicBezTo>
                    <a:cubicBezTo>
                      <a:pt x="1421" y="1358"/>
                      <a:pt x="1459" y="1415"/>
                      <a:pt x="1499" y="1415"/>
                    </a:cubicBezTo>
                    <a:cubicBezTo>
                      <a:pt x="1511" y="1415"/>
                      <a:pt x="1524" y="1409"/>
                      <a:pt x="1535" y="1395"/>
                    </a:cubicBezTo>
                    <a:cubicBezTo>
                      <a:pt x="1677" y="1262"/>
                      <a:pt x="1806" y="1113"/>
                      <a:pt x="1939" y="970"/>
                    </a:cubicBezTo>
                    <a:cubicBezTo>
                      <a:pt x="1982" y="988"/>
                      <a:pt x="2025" y="1005"/>
                      <a:pt x="2069" y="1023"/>
                    </a:cubicBezTo>
                    <a:cubicBezTo>
                      <a:pt x="1998" y="1091"/>
                      <a:pt x="1926" y="1163"/>
                      <a:pt x="1860" y="1239"/>
                    </a:cubicBezTo>
                    <a:cubicBezTo>
                      <a:pt x="1790" y="1261"/>
                      <a:pt x="1748" y="1321"/>
                      <a:pt x="1731" y="1390"/>
                    </a:cubicBezTo>
                    <a:cubicBezTo>
                      <a:pt x="1719" y="1432"/>
                      <a:pt x="1752" y="1460"/>
                      <a:pt x="1786" y="1460"/>
                    </a:cubicBezTo>
                    <a:cubicBezTo>
                      <a:pt x="1804" y="1460"/>
                      <a:pt x="1822" y="1452"/>
                      <a:pt x="1834" y="1434"/>
                    </a:cubicBezTo>
                    <a:cubicBezTo>
                      <a:pt x="1928" y="1299"/>
                      <a:pt x="2032" y="1173"/>
                      <a:pt x="2141" y="1048"/>
                    </a:cubicBezTo>
                    <a:cubicBezTo>
                      <a:pt x="2173" y="1061"/>
                      <a:pt x="2206" y="1073"/>
                      <a:pt x="2236" y="1083"/>
                    </a:cubicBezTo>
                    <a:cubicBezTo>
                      <a:pt x="2211" y="1130"/>
                      <a:pt x="2190" y="1177"/>
                      <a:pt x="2184" y="1225"/>
                    </a:cubicBezTo>
                    <a:cubicBezTo>
                      <a:pt x="2182" y="1250"/>
                      <a:pt x="2204" y="1264"/>
                      <a:pt x="2226" y="1264"/>
                    </a:cubicBezTo>
                    <a:cubicBezTo>
                      <a:pt x="2236" y="1264"/>
                      <a:pt x="2247" y="1260"/>
                      <a:pt x="2254" y="1253"/>
                    </a:cubicBezTo>
                    <a:cubicBezTo>
                      <a:pt x="2296" y="1216"/>
                      <a:pt x="2312" y="1163"/>
                      <a:pt x="2333" y="1113"/>
                    </a:cubicBezTo>
                    <a:cubicBezTo>
                      <a:pt x="2584" y="1195"/>
                      <a:pt x="2842" y="1256"/>
                      <a:pt x="3103" y="1299"/>
                    </a:cubicBezTo>
                    <a:cubicBezTo>
                      <a:pt x="3253" y="1324"/>
                      <a:pt x="3405" y="1341"/>
                      <a:pt x="3559" y="1357"/>
                    </a:cubicBezTo>
                    <a:cubicBezTo>
                      <a:pt x="3541" y="1362"/>
                      <a:pt x="3524" y="1368"/>
                      <a:pt x="3508" y="1374"/>
                    </a:cubicBezTo>
                    <a:cubicBezTo>
                      <a:pt x="3424" y="1375"/>
                      <a:pt x="3339" y="1377"/>
                      <a:pt x="3254" y="1377"/>
                    </a:cubicBezTo>
                    <a:cubicBezTo>
                      <a:pt x="3076" y="1377"/>
                      <a:pt x="2897" y="1370"/>
                      <a:pt x="2717" y="1345"/>
                    </a:cubicBezTo>
                    <a:cubicBezTo>
                      <a:pt x="2715" y="1345"/>
                      <a:pt x="2713" y="1345"/>
                      <a:pt x="2711" y="1345"/>
                    </a:cubicBezTo>
                    <a:cubicBezTo>
                      <a:pt x="2665" y="1345"/>
                      <a:pt x="2645" y="1414"/>
                      <a:pt x="2696" y="1424"/>
                    </a:cubicBezTo>
                    <a:cubicBezTo>
                      <a:pt x="2853" y="1453"/>
                      <a:pt x="3015" y="1476"/>
                      <a:pt x="3176" y="1484"/>
                    </a:cubicBezTo>
                    <a:cubicBezTo>
                      <a:pt x="3044" y="1531"/>
                      <a:pt x="2911" y="1577"/>
                      <a:pt x="2780" y="1629"/>
                    </a:cubicBezTo>
                    <a:cubicBezTo>
                      <a:pt x="2714" y="1655"/>
                      <a:pt x="2730" y="1754"/>
                      <a:pt x="2794" y="1754"/>
                    </a:cubicBezTo>
                    <a:cubicBezTo>
                      <a:pt x="2800" y="1754"/>
                      <a:pt x="2807" y="1753"/>
                      <a:pt x="2815" y="1751"/>
                    </a:cubicBezTo>
                    <a:cubicBezTo>
                      <a:pt x="2878" y="1734"/>
                      <a:pt x="2938" y="1713"/>
                      <a:pt x="3000" y="1692"/>
                    </a:cubicBezTo>
                    <a:cubicBezTo>
                      <a:pt x="3004" y="1691"/>
                      <a:pt x="3010" y="1685"/>
                      <a:pt x="3011" y="1682"/>
                    </a:cubicBezTo>
                    <a:cubicBezTo>
                      <a:pt x="3189" y="1617"/>
                      <a:pt x="3367" y="1549"/>
                      <a:pt x="3541" y="1477"/>
                    </a:cubicBezTo>
                    <a:cubicBezTo>
                      <a:pt x="3640" y="1467"/>
                      <a:pt x="3738" y="1450"/>
                      <a:pt x="3834" y="1421"/>
                    </a:cubicBezTo>
                    <a:cubicBezTo>
                      <a:pt x="3850" y="1417"/>
                      <a:pt x="3855" y="1402"/>
                      <a:pt x="3854" y="1390"/>
                    </a:cubicBezTo>
                    <a:lnTo>
                      <a:pt x="3854" y="1390"/>
                    </a:lnTo>
                    <a:cubicBezTo>
                      <a:pt x="3891" y="1395"/>
                      <a:pt x="3928" y="1400"/>
                      <a:pt x="3967" y="1407"/>
                    </a:cubicBezTo>
                    <a:cubicBezTo>
                      <a:pt x="3692" y="1497"/>
                      <a:pt x="3420" y="1642"/>
                      <a:pt x="3196" y="1822"/>
                    </a:cubicBezTo>
                    <a:lnTo>
                      <a:pt x="3195" y="1822"/>
                    </a:lnTo>
                    <a:cubicBezTo>
                      <a:pt x="3190" y="1827"/>
                      <a:pt x="3186" y="1830"/>
                      <a:pt x="3180" y="1834"/>
                    </a:cubicBezTo>
                    <a:cubicBezTo>
                      <a:pt x="3128" y="1876"/>
                      <a:pt x="3175" y="1945"/>
                      <a:pt x="3230" y="1945"/>
                    </a:cubicBezTo>
                    <a:cubicBezTo>
                      <a:pt x="3240" y="1945"/>
                      <a:pt x="3250" y="1942"/>
                      <a:pt x="3260" y="1937"/>
                    </a:cubicBezTo>
                    <a:cubicBezTo>
                      <a:pt x="3260" y="1937"/>
                      <a:pt x="3260" y="1940"/>
                      <a:pt x="3262" y="1940"/>
                    </a:cubicBezTo>
                    <a:cubicBezTo>
                      <a:pt x="3438" y="1821"/>
                      <a:pt x="3613" y="1711"/>
                      <a:pt x="3792" y="1603"/>
                    </a:cubicBezTo>
                    <a:lnTo>
                      <a:pt x="3792" y="1603"/>
                    </a:lnTo>
                    <a:cubicBezTo>
                      <a:pt x="3676" y="1701"/>
                      <a:pt x="3563" y="1804"/>
                      <a:pt x="3454" y="1906"/>
                    </a:cubicBezTo>
                    <a:cubicBezTo>
                      <a:pt x="3412" y="1946"/>
                      <a:pt x="3447" y="2025"/>
                      <a:pt x="3502" y="2025"/>
                    </a:cubicBezTo>
                    <a:cubicBezTo>
                      <a:pt x="3509" y="2025"/>
                      <a:pt x="3516" y="2024"/>
                      <a:pt x="3523" y="2022"/>
                    </a:cubicBezTo>
                    <a:cubicBezTo>
                      <a:pt x="3580" y="2000"/>
                      <a:pt x="3596" y="1993"/>
                      <a:pt x="3619" y="1943"/>
                    </a:cubicBezTo>
                    <a:cubicBezTo>
                      <a:pt x="3801" y="1771"/>
                      <a:pt x="3989" y="1610"/>
                      <a:pt x="4175" y="1445"/>
                    </a:cubicBezTo>
                    <a:cubicBezTo>
                      <a:pt x="4215" y="1453"/>
                      <a:pt x="4257" y="1461"/>
                      <a:pt x="4298" y="1470"/>
                    </a:cubicBezTo>
                    <a:cubicBezTo>
                      <a:pt x="4093" y="1615"/>
                      <a:pt x="3897" y="1779"/>
                      <a:pt x="3739" y="1973"/>
                    </a:cubicBezTo>
                    <a:cubicBezTo>
                      <a:pt x="3701" y="2020"/>
                      <a:pt x="3739" y="2081"/>
                      <a:pt x="3784" y="2081"/>
                    </a:cubicBezTo>
                    <a:cubicBezTo>
                      <a:pt x="3798" y="2081"/>
                      <a:pt x="3813" y="2076"/>
                      <a:pt x="3827" y="2062"/>
                    </a:cubicBezTo>
                    <a:cubicBezTo>
                      <a:pt x="4007" y="1858"/>
                      <a:pt x="4186" y="1668"/>
                      <a:pt x="4398" y="1498"/>
                    </a:cubicBezTo>
                    <a:cubicBezTo>
                      <a:pt x="4409" y="1503"/>
                      <a:pt x="4421" y="1506"/>
                      <a:pt x="4433" y="1510"/>
                    </a:cubicBezTo>
                    <a:cubicBezTo>
                      <a:pt x="4229" y="1728"/>
                      <a:pt x="4050" y="1964"/>
                      <a:pt x="3897" y="2224"/>
                    </a:cubicBezTo>
                    <a:cubicBezTo>
                      <a:pt x="3867" y="2275"/>
                      <a:pt x="3914" y="2323"/>
                      <a:pt x="3958" y="2323"/>
                    </a:cubicBezTo>
                    <a:cubicBezTo>
                      <a:pt x="3978" y="2323"/>
                      <a:pt x="3998" y="2314"/>
                      <a:pt x="4010" y="2291"/>
                    </a:cubicBezTo>
                    <a:cubicBezTo>
                      <a:pt x="4158" y="2027"/>
                      <a:pt x="4330" y="1778"/>
                      <a:pt x="4519" y="1543"/>
                    </a:cubicBezTo>
                    <a:cubicBezTo>
                      <a:pt x="4535" y="1550"/>
                      <a:pt x="4549" y="1556"/>
                      <a:pt x="4565" y="1563"/>
                    </a:cubicBezTo>
                    <a:cubicBezTo>
                      <a:pt x="4437" y="1811"/>
                      <a:pt x="4291" y="2043"/>
                      <a:pt x="4153" y="2287"/>
                    </a:cubicBezTo>
                    <a:cubicBezTo>
                      <a:pt x="4123" y="2335"/>
                      <a:pt x="4164" y="2378"/>
                      <a:pt x="4208" y="2378"/>
                    </a:cubicBezTo>
                    <a:cubicBezTo>
                      <a:pt x="4227" y="2378"/>
                      <a:pt x="4247" y="2369"/>
                      <a:pt x="4261" y="2350"/>
                    </a:cubicBezTo>
                    <a:cubicBezTo>
                      <a:pt x="4421" y="2123"/>
                      <a:pt x="4545" y="1864"/>
                      <a:pt x="4656" y="1607"/>
                    </a:cubicBezTo>
                    <a:cubicBezTo>
                      <a:pt x="4665" y="1613"/>
                      <a:pt x="4674" y="1619"/>
                      <a:pt x="4684" y="1622"/>
                    </a:cubicBezTo>
                    <a:cubicBezTo>
                      <a:pt x="4628" y="1834"/>
                      <a:pt x="4542" y="2029"/>
                      <a:pt x="4429" y="2221"/>
                    </a:cubicBezTo>
                    <a:cubicBezTo>
                      <a:pt x="4402" y="2271"/>
                      <a:pt x="4445" y="2317"/>
                      <a:pt x="4488" y="2317"/>
                    </a:cubicBezTo>
                    <a:cubicBezTo>
                      <a:pt x="4507" y="2317"/>
                      <a:pt x="4527" y="2308"/>
                      <a:pt x="4540" y="2285"/>
                    </a:cubicBezTo>
                    <a:cubicBezTo>
                      <a:pt x="4656" y="2100"/>
                      <a:pt x="4737" y="1894"/>
                      <a:pt x="4785" y="1683"/>
                    </a:cubicBezTo>
                    <a:cubicBezTo>
                      <a:pt x="4814" y="1701"/>
                      <a:pt x="4841" y="1719"/>
                      <a:pt x="4867" y="1736"/>
                    </a:cubicBezTo>
                    <a:cubicBezTo>
                      <a:pt x="4820" y="1844"/>
                      <a:pt x="4771" y="1951"/>
                      <a:pt x="4728" y="2062"/>
                    </a:cubicBezTo>
                    <a:cubicBezTo>
                      <a:pt x="4711" y="2106"/>
                      <a:pt x="4749" y="2137"/>
                      <a:pt x="4788" y="2137"/>
                    </a:cubicBezTo>
                    <a:cubicBezTo>
                      <a:pt x="4813" y="2137"/>
                      <a:pt x="4837" y="2124"/>
                      <a:pt x="4847" y="2093"/>
                    </a:cubicBezTo>
                    <a:cubicBezTo>
                      <a:pt x="4886" y="1997"/>
                      <a:pt x="4922" y="1897"/>
                      <a:pt x="4956" y="1797"/>
                    </a:cubicBezTo>
                    <a:cubicBezTo>
                      <a:pt x="4995" y="1822"/>
                      <a:pt x="5033" y="1850"/>
                      <a:pt x="5072" y="1878"/>
                    </a:cubicBezTo>
                    <a:cubicBezTo>
                      <a:pt x="5070" y="1878"/>
                      <a:pt x="5068" y="1878"/>
                      <a:pt x="5066" y="1878"/>
                    </a:cubicBezTo>
                    <a:cubicBezTo>
                      <a:pt x="5056" y="1878"/>
                      <a:pt x="5047" y="1881"/>
                      <a:pt x="5041" y="1891"/>
                    </a:cubicBezTo>
                    <a:cubicBezTo>
                      <a:pt x="4995" y="1966"/>
                      <a:pt x="4978" y="2072"/>
                      <a:pt x="5028" y="2148"/>
                    </a:cubicBezTo>
                    <a:cubicBezTo>
                      <a:pt x="5032" y="2155"/>
                      <a:pt x="5040" y="2158"/>
                      <a:pt x="5048" y="2158"/>
                    </a:cubicBezTo>
                    <a:cubicBezTo>
                      <a:pt x="5058" y="2158"/>
                      <a:pt x="5068" y="2153"/>
                      <a:pt x="5071" y="2142"/>
                    </a:cubicBezTo>
                    <a:cubicBezTo>
                      <a:pt x="5092" y="2069"/>
                      <a:pt x="5091" y="1983"/>
                      <a:pt x="5095" y="1906"/>
                    </a:cubicBezTo>
                    <a:cubicBezTo>
                      <a:pt x="5095" y="1900"/>
                      <a:pt x="5094" y="1894"/>
                      <a:pt x="5090" y="1891"/>
                    </a:cubicBezTo>
                    <a:lnTo>
                      <a:pt x="5090" y="1891"/>
                    </a:lnTo>
                    <a:cubicBezTo>
                      <a:pt x="5193" y="1963"/>
                      <a:pt x="5300" y="2033"/>
                      <a:pt x="5419" y="2090"/>
                    </a:cubicBezTo>
                    <a:cubicBezTo>
                      <a:pt x="5559" y="2157"/>
                      <a:pt x="5699" y="2181"/>
                      <a:pt x="5840" y="2181"/>
                    </a:cubicBezTo>
                    <a:cubicBezTo>
                      <a:pt x="5934" y="2181"/>
                      <a:pt x="6027" y="2170"/>
                      <a:pt x="6121" y="2155"/>
                    </a:cubicBezTo>
                    <a:cubicBezTo>
                      <a:pt x="6333" y="2228"/>
                      <a:pt x="6544" y="2307"/>
                      <a:pt x="6756" y="2374"/>
                    </a:cubicBezTo>
                    <a:cubicBezTo>
                      <a:pt x="6921" y="2457"/>
                      <a:pt x="7089" y="2538"/>
                      <a:pt x="7258" y="2611"/>
                    </a:cubicBezTo>
                    <a:cubicBezTo>
                      <a:pt x="7200" y="2604"/>
                      <a:pt x="7143" y="2599"/>
                      <a:pt x="7084" y="2599"/>
                    </a:cubicBezTo>
                    <a:cubicBezTo>
                      <a:pt x="7082" y="2589"/>
                      <a:pt x="7077" y="2581"/>
                      <a:pt x="7064" y="2578"/>
                    </a:cubicBezTo>
                    <a:cubicBezTo>
                      <a:pt x="6449" y="2442"/>
                      <a:pt x="5852" y="2341"/>
                      <a:pt x="5260" y="2112"/>
                    </a:cubicBezTo>
                    <a:cubicBezTo>
                      <a:pt x="5254" y="2110"/>
                      <a:pt x="5248" y="2109"/>
                      <a:pt x="5243" y="2109"/>
                    </a:cubicBezTo>
                    <a:cubicBezTo>
                      <a:pt x="5200" y="2109"/>
                      <a:pt x="5187" y="2180"/>
                      <a:pt x="5235" y="2201"/>
                    </a:cubicBezTo>
                    <a:cubicBezTo>
                      <a:pt x="5611" y="2351"/>
                      <a:pt x="6005" y="2492"/>
                      <a:pt x="6411" y="2571"/>
                    </a:cubicBezTo>
                    <a:cubicBezTo>
                      <a:pt x="6369" y="2568"/>
                      <a:pt x="6326" y="2567"/>
                      <a:pt x="6284" y="2567"/>
                    </a:cubicBezTo>
                    <a:cubicBezTo>
                      <a:pt x="5965" y="2567"/>
                      <a:pt x="5647" y="2635"/>
                      <a:pt x="5344" y="2724"/>
                    </a:cubicBezTo>
                    <a:cubicBezTo>
                      <a:pt x="5298" y="2738"/>
                      <a:pt x="5312" y="2806"/>
                      <a:pt x="5355" y="2806"/>
                    </a:cubicBezTo>
                    <a:cubicBezTo>
                      <a:pt x="5358" y="2806"/>
                      <a:pt x="5362" y="2805"/>
                      <a:pt x="5366" y="2804"/>
                    </a:cubicBezTo>
                    <a:cubicBezTo>
                      <a:pt x="5731" y="2715"/>
                      <a:pt x="6090" y="2708"/>
                      <a:pt x="6458" y="2689"/>
                    </a:cubicBezTo>
                    <a:lnTo>
                      <a:pt x="6458" y="2689"/>
                    </a:lnTo>
                    <a:cubicBezTo>
                      <a:pt x="6312" y="2735"/>
                      <a:pt x="6170" y="2793"/>
                      <a:pt x="6038" y="2860"/>
                    </a:cubicBezTo>
                    <a:cubicBezTo>
                      <a:pt x="6013" y="2874"/>
                      <a:pt x="6025" y="2918"/>
                      <a:pt x="6051" y="2918"/>
                    </a:cubicBezTo>
                    <a:cubicBezTo>
                      <a:pt x="6054" y="2918"/>
                      <a:pt x="6058" y="2917"/>
                      <a:pt x="6061" y="2916"/>
                    </a:cubicBezTo>
                    <a:cubicBezTo>
                      <a:pt x="6484" y="2745"/>
                      <a:pt x="6884" y="2722"/>
                      <a:pt x="7332" y="2721"/>
                    </a:cubicBezTo>
                    <a:cubicBezTo>
                      <a:pt x="7365" y="2721"/>
                      <a:pt x="7381" y="2692"/>
                      <a:pt x="7381" y="2664"/>
                    </a:cubicBezTo>
                    <a:cubicBezTo>
                      <a:pt x="7403" y="2672"/>
                      <a:pt x="7423" y="2685"/>
                      <a:pt x="7446" y="2692"/>
                    </a:cubicBezTo>
                    <a:cubicBezTo>
                      <a:pt x="8005" y="2923"/>
                      <a:pt x="8589" y="3087"/>
                      <a:pt x="9173" y="3248"/>
                    </a:cubicBezTo>
                    <a:cubicBezTo>
                      <a:pt x="9709" y="3399"/>
                      <a:pt x="10242" y="3548"/>
                      <a:pt x="10778" y="3698"/>
                    </a:cubicBezTo>
                    <a:cubicBezTo>
                      <a:pt x="10828" y="3749"/>
                      <a:pt x="10885" y="3792"/>
                      <a:pt x="10943" y="3835"/>
                    </a:cubicBezTo>
                    <a:cubicBezTo>
                      <a:pt x="11840" y="4530"/>
                      <a:pt x="12713" y="5259"/>
                      <a:pt x="13555" y="6020"/>
                    </a:cubicBezTo>
                    <a:cubicBezTo>
                      <a:pt x="13742" y="6188"/>
                      <a:pt x="13925" y="6357"/>
                      <a:pt x="14116" y="6526"/>
                    </a:cubicBezTo>
                    <a:cubicBezTo>
                      <a:pt x="14490" y="6859"/>
                      <a:pt x="14874" y="7180"/>
                      <a:pt x="15285" y="7451"/>
                    </a:cubicBezTo>
                    <a:cubicBezTo>
                      <a:pt x="15565" y="7636"/>
                      <a:pt x="15862" y="7795"/>
                      <a:pt x="16173" y="7916"/>
                    </a:cubicBezTo>
                    <a:cubicBezTo>
                      <a:pt x="16200" y="7929"/>
                      <a:pt x="16226" y="7939"/>
                      <a:pt x="16256" y="7948"/>
                    </a:cubicBezTo>
                    <a:cubicBezTo>
                      <a:pt x="16273" y="7958"/>
                      <a:pt x="16291" y="7965"/>
                      <a:pt x="16310" y="7970"/>
                    </a:cubicBezTo>
                    <a:lnTo>
                      <a:pt x="16188" y="7241"/>
                    </a:lnTo>
                    <a:cubicBezTo>
                      <a:pt x="15804" y="7067"/>
                      <a:pt x="15427" y="6876"/>
                      <a:pt x="15062" y="6668"/>
                    </a:cubicBezTo>
                    <a:cubicBezTo>
                      <a:pt x="14693" y="6457"/>
                      <a:pt x="14335" y="6231"/>
                      <a:pt x="13987" y="5984"/>
                    </a:cubicBezTo>
                    <a:cubicBezTo>
                      <a:pt x="13736" y="5805"/>
                      <a:pt x="13490" y="5619"/>
                      <a:pt x="13250" y="5426"/>
                    </a:cubicBezTo>
                    <a:cubicBezTo>
                      <a:pt x="12839" y="5089"/>
                      <a:pt x="12502" y="4695"/>
                      <a:pt x="12059" y="4378"/>
                    </a:cubicBezTo>
                    <a:cubicBezTo>
                      <a:pt x="11910" y="4270"/>
                      <a:pt x="11676" y="4061"/>
                      <a:pt x="11463" y="3886"/>
                    </a:cubicBezTo>
                    <a:lnTo>
                      <a:pt x="11463" y="3886"/>
                    </a:lnTo>
                    <a:cubicBezTo>
                      <a:pt x="12032" y="4047"/>
                      <a:pt x="12601" y="4206"/>
                      <a:pt x="13171" y="4365"/>
                    </a:cubicBezTo>
                    <a:cubicBezTo>
                      <a:pt x="13315" y="4460"/>
                      <a:pt x="13458" y="4558"/>
                      <a:pt x="13606" y="4666"/>
                    </a:cubicBezTo>
                    <a:cubicBezTo>
                      <a:pt x="13629" y="4685"/>
                      <a:pt x="13651" y="4702"/>
                      <a:pt x="13674" y="4718"/>
                    </a:cubicBezTo>
                    <a:cubicBezTo>
                      <a:pt x="14033" y="4987"/>
                      <a:pt x="14381" y="5338"/>
                      <a:pt x="14756" y="5566"/>
                    </a:cubicBezTo>
                    <a:cubicBezTo>
                      <a:pt x="14778" y="5579"/>
                      <a:pt x="14797" y="5590"/>
                      <a:pt x="14818" y="5602"/>
                    </a:cubicBezTo>
                    <a:cubicBezTo>
                      <a:pt x="15089" y="5752"/>
                      <a:pt x="15370" y="5881"/>
                      <a:pt x="15658" y="5993"/>
                    </a:cubicBezTo>
                    <a:cubicBezTo>
                      <a:pt x="15664" y="5996"/>
                      <a:pt x="15667" y="5999"/>
                      <a:pt x="15672" y="5999"/>
                    </a:cubicBezTo>
                    <a:cubicBezTo>
                      <a:pt x="15889" y="6085"/>
                      <a:pt x="16111" y="6162"/>
                      <a:pt x="16336" y="6230"/>
                    </a:cubicBezTo>
                    <a:cubicBezTo>
                      <a:pt x="16697" y="6344"/>
                      <a:pt x="17067" y="6443"/>
                      <a:pt x="17432" y="6542"/>
                    </a:cubicBezTo>
                    <a:cubicBezTo>
                      <a:pt x="17498" y="6559"/>
                      <a:pt x="17566" y="6578"/>
                      <a:pt x="17633" y="6595"/>
                    </a:cubicBezTo>
                    <a:cubicBezTo>
                      <a:pt x="17672" y="6607"/>
                      <a:pt x="17713" y="6617"/>
                      <a:pt x="17755" y="6629"/>
                    </a:cubicBezTo>
                    <a:cubicBezTo>
                      <a:pt x="17776" y="6700"/>
                      <a:pt x="17809" y="6767"/>
                      <a:pt x="17837" y="6824"/>
                    </a:cubicBezTo>
                    <a:cubicBezTo>
                      <a:pt x="17915" y="6985"/>
                      <a:pt x="18023" y="7121"/>
                      <a:pt x="18159" y="7231"/>
                    </a:cubicBezTo>
                    <a:cubicBezTo>
                      <a:pt x="18169" y="7238"/>
                      <a:pt x="18179" y="7239"/>
                      <a:pt x="18188" y="7239"/>
                    </a:cubicBezTo>
                    <a:cubicBezTo>
                      <a:pt x="18192" y="7239"/>
                      <a:pt x="18195" y="7239"/>
                      <a:pt x="18199" y="7239"/>
                    </a:cubicBezTo>
                    <a:cubicBezTo>
                      <a:pt x="18218" y="7279"/>
                      <a:pt x="18235" y="7317"/>
                      <a:pt x="18254" y="7359"/>
                    </a:cubicBezTo>
                    <a:cubicBezTo>
                      <a:pt x="18263" y="7377"/>
                      <a:pt x="18278" y="7385"/>
                      <a:pt x="18293" y="7385"/>
                    </a:cubicBezTo>
                    <a:cubicBezTo>
                      <a:pt x="18299" y="7385"/>
                      <a:pt x="18304" y="7384"/>
                      <a:pt x="18309" y="7382"/>
                    </a:cubicBezTo>
                    <a:lnTo>
                      <a:pt x="18309" y="7382"/>
                    </a:lnTo>
                    <a:cubicBezTo>
                      <a:pt x="18256" y="7990"/>
                      <a:pt x="18196" y="8593"/>
                      <a:pt x="18129" y="9199"/>
                    </a:cubicBezTo>
                    <a:cubicBezTo>
                      <a:pt x="18116" y="9317"/>
                      <a:pt x="18102" y="9436"/>
                      <a:pt x="18087" y="9553"/>
                    </a:cubicBezTo>
                    <a:cubicBezTo>
                      <a:pt x="18031" y="9976"/>
                      <a:pt x="17958" y="10400"/>
                      <a:pt x="17816" y="10800"/>
                    </a:cubicBezTo>
                    <a:cubicBezTo>
                      <a:pt x="17798" y="10856"/>
                      <a:pt x="17776" y="10912"/>
                      <a:pt x="17752" y="10965"/>
                    </a:cubicBezTo>
                    <a:cubicBezTo>
                      <a:pt x="17723" y="11035"/>
                      <a:pt x="17692" y="11108"/>
                      <a:pt x="17695" y="11184"/>
                    </a:cubicBezTo>
                    <a:cubicBezTo>
                      <a:pt x="17697" y="11237"/>
                      <a:pt x="17716" y="11289"/>
                      <a:pt x="17733" y="11339"/>
                    </a:cubicBezTo>
                    <a:cubicBezTo>
                      <a:pt x="17908" y="11805"/>
                      <a:pt x="18082" y="12274"/>
                      <a:pt x="18256" y="12739"/>
                    </a:cubicBezTo>
                    <a:cubicBezTo>
                      <a:pt x="18266" y="12666"/>
                      <a:pt x="18279" y="12590"/>
                      <a:pt x="18289" y="12517"/>
                    </a:cubicBezTo>
                    <a:cubicBezTo>
                      <a:pt x="18367" y="12023"/>
                      <a:pt x="18431" y="11524"/>
                      <a:pt x="18469" y="11027"/>
                    </a:cubicBezTo>
                    <a:cubicBezTo>
                      <a:pt x="18489" y="10792"/>
                      <a:pt x="18502" y="10558"/>
                      <a:pt x="18507" y="10324"/>
                    </a:cubicBezTo>
                    <a:cubicBezTo>
                      <a:pt x="18514" y="10045"/>
                      <a:pt x="18510" y="9762"/>
                      <a:pt x="18502" y="9483"/>
                    </a:cubicBezTo>
                    <a:lnTo>
                      <a:pt x="18502" y="9483"/>
                    </a:lnTo>
                    <a:cubicBezTo>
                      <a:pt x="18623" y="9503"/>
                      <a:pt x="18760" y="9521"/>
                      <a:pt x="18895" y="9521"/>
                    </a:cubicBezTo>
                    <a:cubicBezTo>
                      <a:pt x="19023" y="9521"/>
                      <a:pt x="19149" y="9505"/>
                      <a:pt x="19260" y="9457"/>
                    </a:cubicBezTo>
                    <a:cubicBezTo>
                      <a:pt x="19313" y="9436"/>
                      <a:pt x="19283" y="9351"/>
                      <a:pt x="19231" y="9350"/>
                    </a:cubicBezTo>
                    <a:cubicBezTo>
                      <a:pt x="19111" y="9350"/>
                      <a:pt x="18992" y="9383"/>
                      <a:pt x="18873" y="9388"/>
                    </a:cubicBezTo>
                    <a:cubicBezTo>
                      <a:pt x="18828" y="9391"/>
                      <a:pt x="18784" y="9392"/>
                      <a:pt x="18740" y="9392"/>
                    </a:cubicBezTo>
                    <a:cubicBezTo>
                      <a:pt x="18663" y="9392"/>
                      <a:pt x="18587" y="9389"/>
                      <a:pt x="18510" y="9381"/>
                    </a:cubicBezTo>
                    <a:cubicBezTo>
                      <a:pt x="18504" y="9381"/>
                      <a:pt x="18503" y="9381"/>
                      <a:pt x="18497" y="9383"/>
                    </a:cubicBezTo>
                    <a:cubicBezTo>
                      <a:pt x="18497" y="9367"/>
                      <a:pt x="18496" y="9351"/>
                      <a:pt x="18496" y="9335"/>
                    </a:cubicBezTo>
                    <a:cubicBezTo>
                      <a:pt x="18502" y="9335"/>
                      <a:pt x="18503" y="9335"/>
                      <a:pt x="18507" y="9333"/>
                    </a:cubicBezTo>
                    <a:cubicBezTo>
                      <a:pt x="18622" y="9292"/>
                      <a:pt x="18729" y="9247"/>
                      <a:pt x="18838" y="9189"/>
                    </a:cubicBezTo>
                    <a:cubicBezTo>
                      <a:pt x="18939" y="9138"/>
                      <a:pt x="19068" y="9082"/>
                      <a:pt x="19138" y="8993"/>
                    </a:cubicBezTo>
                    <a:cubicBezTo>
                      <a:pt x="19167" y="8956"/>
                      <a:pt x="19147" y="8893"/>
                      <a:pt x="19099" y="8893"/>
                    </a:cubicBezTo>
                    <a:cubicBezTo>
                      <a:pt x="19094" y="8893"/>
                      <a:pt x="19088" y="8894"/>
                      <a:pt x="19082" y="8895"/>
                    </a:cubicBezTo>
                    <a:cubicBezTo>
                      <a:pt x="19075" y="8900"/>
                      <a:pt x="19069" y="8903"/>
                      <a:pt x="19062" y="8903"/>
                    </a:cubicBezTo>
                    <a:cubicBezTo>
                      <a:pt x="19141" y="8848"/>
                      <a:pt x="19217" y="8784"/>
                      <a:pt x="19275" y="8712"/>
                    </a:cubicBezTo>
                    <a:cubicBezTo>
                      <a:pt x="19307" y="8672"/>
                      <a:pt x="19279" y="8608"/>
                      <a:pt x="19236" y="8608"/>
                    </a:cubicBezTo>
                    <a:cubicBezTo>
                      <a:pt x="19226" y="8608"/>
                      <a:pt x="19216" y="8611"/>
                      <a:pt x="19205" y="8619"/>
                    </a:cubicBezTo>
                    <a:cubicBezTo>
                      <a:pt x="19075" y="8702"/>
                      <a:pt x="18963" y="8808"/>
                      <a:pt x="18830" y="8888"/>
                    </a:cubicBezTo>
                    <a:cubicBezTo>
                      <a:pt x="18823" y="8893"/>
                      <a:pt x="18817" y="8894"/>
                      <a:pt x="18811" y="8895"/>
                    </a:cubicBezTo>
                    <a:cubicBezTo>
                      <a:pt x="18954" y="8723"/>
                      <a:pt x="19092" y="8549"/>
                      <a:pt x="19157" y="8335"/>
                    </a:cubicBezTo>
                    <a:cubicBezTo>
                      <a:pt x="19170" y="8293"/>
                      <a:pt x="19133" y="8262"/>
                      <a:pt x="19097" y="8262"/>
                    </a:cubicBezTo>
                    <a:cubicBezTo>
                      <a:pt x="19079" y="8262"/>
                      <a:pt x="19060" y="8270"/>
                      <a:pt x="19049" y="8291"/>
                    </a:cubicBezTo>
                    <a:cubicBezTo>
                      <a:pt x="18911" y="8549"/>
                      <a:pt x="18717" y="8776"/>
                      <a:pt x="18557" y="9022"/>
                    </a:cubicBezTo>
                    <a:cubicBezTo>
                      <a:pt x="18533" y="9032"/>
                      <a:pt x="18507" y="9043"/>
                      <a:pt x="18481" y="9052"/>
                    </a:cubicBezTo>
                    <a:cubicBezTo>
                      <a:pt x="18481" y="9034"/>
                      <a:pt x="18480" y="9016"/>
                      <a:pt x="18480" y="8999"/>
                    </a:cubicBezTo>
                    <a:cubicBezTo>
                      <a:pt x="18530" y="8880"/>
                      <a:pt x="18579" y="8762"/>
                      <a:pt x="18625" y="8642"/>
                    </a:cubicBezTo>
                    <a:cubicBezTo>
                      <a:pt x="18674" y="8520"/>
                      <a:pt x="18739" y="8394"/>
                      <a:pt x="18745" y="8262"/>
                    </a:cubicBezTo>
                    <a:cubicBezTo>
                      <a:pt x="18746" y="8238"/>
                      <a:pt x="18723" y="8219"/>
                      <a:pt x="18701" y="8219"/>
                    </a:cubicBezTo>
                    <a:cubicBezTo>
                      <a:pt x="18691" y="8219"/>
                      <a:pt x="18682" y="8223"/>
                      <a:pt x="18675" y="8232"/>
                    </a:cubicBezTo>
                    <a:cubicBezTo>
                      <a:pt x="18595" y="8332"/>
                      <a:pt x="18565" y="8461"/>
                      <a:pt x="18522" y="8580"/>
                    </a:cubicBezTo>
                    <a:cubicBezTo>
                      <a:pt x="18503" y="8630"/>
                      <a:pt x="18486" y="8685"/>
                      <a:pt x="18469" y="8735"/>
                    </a:cubicBezTo>
                    <a:cubicBezTo>
                      <a:pt x="18466" y="8665"/>
                      <a:pt x="18461" y="8597"/>
                      <a:pt x="18460" y="8527"/>
                    </a:cubicBezTo>
                    <a:cubicBezTo>
                      <a:pt x="18443" y="8184"/>
                      <a:pt x="18461" y="7812"/>
                      <a:pt x="18493" y="7431"/>
                    </a:cubicBezTo>
                    <a:cubicBezTo>
                      <a:pt x="18573" y="7401"/>
                      <a:pt x="18666" y="7373"/>
                      <a:pt x="18731" y="7342"/>
                    </a:cubicBezTo>
                    <a:cubicBezTo>
                      <a:pt x="18838" y="7284"/>
                      <a:pt x="18943" y="7217"/>
                      <a:pt x="19039" y="7145"/>
                    </a:cubicBezTo>
                    <a:cubicBezTo>
                      <a:pt x="19098" y="7101"/>
                      <a:pt x="19161" y="7055"/>
                      <a:pt x="19222" y="7002"/>
                    </a:cubicBezTo>
                    <a:cubicBezTo>
                      <a:pt x="19480" y="7062"/>
                      <a:pt x="19738" y="7115"/>
                      <a:pt x="19996" y="7164"/>
                    </a:cubicBezTo>
                    <a:lnTo>
                      <a:pt x="19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26"/>
              <p:cNvSpPr/>
              <p:nvPr/>
            </p:nvSpPr>
            <p:spPr>
              <a:xfrm>
                <a:off x="8401289" y="-28672"/>
                <a:ext cx="1894804" cy="5695770"/>
              </a:xfrm>
              <a:custGeom>
                <a:avLst/>
                <a:gdLst/>
                <a:ahLst/>
                <a:cxnLst/>
                <a:rect l="l" t="t" r="r" b="b"/>
                <a:pathLst>
                  <a:path w="19184" h="57667" extrusionOk="0">
                    <a:moveTo>
                      <a:pt x="1" y="1"/>
                    </a:moveTo>
                    <a:cubicBezTo>
                      <a:pt x="42" y="957"/>
                      <a:pt x="197" y="1895"/>
                      <a:pt x="398" y="2827"/>
                    </a:cubicBezTo>
                    <a:cubicBezTo>
                      <a:pt x="416" y="2919"/>
                      <a:pt x="435" y="3006"/>
                      <a:pt x="457" y="3098"/>
                    </a:cubicBezTo>
                    <a:lnTo>
                      <a:pt x="458" y="3099"/>
                    </a:lnTo>
                    <a:cubicBezTo>
                      <a:pt x="458" y="3099"/>
                      <a:pt x="457" y="3101"/>
                      <a:pt x="458" y="3101"/>
                    </a:cubicBezTo>
                    <a:cubicBezTo>
                      <a:pt x="477" y="3182"/>
                      <a:pt x="494" y="3264"/>
                      <a:pt x="514" y="3344"/>
                    </a:cubicBezTo>
                    <a:cubicBezTo>
                      <a:pt x="620" y="3807"/>
                      <a:pt x="735" y="4266"/>
                      <a:pt x="851" y="4725"/>
                    </a:cubicBezTo>
                    <a:cubicBezTo>
                      <a:pt x="957" y="5147"/>
                      <a:pt x="1064" y="5569"/>
                      <a:pt x="1165" y="5992"/>
                    </a:cubicBezTo>
                    <a:cubicBezTo>
                      <a:pt x="1172" y="6024"/>
                      <a:pt x="1180" y="6056"/>
                      <a:pt x="1188" y="6089"/>
                    </a:cubicBezTo>
                    <a:cubicBezTo>
                      <a:pt x="1223" y="6237"/>
                      <a:pt x="1258" y="6383"/>
                      <a:pt x="1294" y="6530"/>
                    </a:cubicBezTo>
                    <a:cubicBezTo>
                      <a:pt x="1569" y="7690"/>
                      <a:pt x="1850" y="8847"/>
                      <a:pt x="2129" y="10006"/>
                    </a:cubicBezTo>
                    <a:lnTo>
                      <a:pt x="2989" y="13575"/>
                    </a:lnTo>
                    <a:cubicBezTo>
                      <a:pt x="3286" y="14807"/>
                      <a:pt x="3496" y="16150"/>
                      <a:pt x="3898" y="17360"/>
                    </a:cubicBezTo>
                    <a:cubicBezTo>
                      <a:pt x="4021" y="17734"/>
                      <a:pt x="4053" y="17903"/>
                      <a:pt x="4139" y="18286"/>
                    </a:cubicBezTo>
                    <a:cubicBezTo>
                      <a:pt x="4256" y="18807"/>
                      <a:pt x="4356" y="19531"/>
                      <a:pt x="4526" y="20040"/>
                    </a:cubicBezTo>
                    <a:cubicBezTo>
                      <a:pt x="4601" y="20278"/>
                      <a:pt x="4738" y="20490"/>
                      <a:pt x="4838" y="20719"/>
                    </a:cubicBezTo>
                    <a:cubicBezTo>
                      <a:pt x="4957" y="20995"/>
                      <a:pt x="5024" y="21288"/>
                      <a:pt x="5089" y="21582"/>
                    </a:cubicBezTo>
                    <a:cubicBezTo>
                      <a:pt x="5737" y="24460"/>
                      <a:pt x="6268" y="27315"/>
                      <a:pt x="6943" y="30189"/>
                    </a:cubicBezTo>
                    <a:cubicBezTo>
                      <a:pt x="7016" y="30510"/>
                      <a:pt x="7092" y="30827"/>
                      <a:pt x="7167" y="31148"/>
                    </a:cubicBezTo>
                    <a:cubicBezTo>
                      <a:pt x="7636" y="33147"/>
                      <a:pt x="8101" y="35146"/>
                      <a:pt x="8553" y="37150"/>
                    </a:cubicBezTo>
                    <a:cubicBezTo>
                      <a:pt x="8612" y="37412"/>
                      <a:pt x="8672" y="37676"/>
                      <a:pt x="8732" y="37941"/>
                    </a:cubicBezTo>
                    <a:cubicBezTo>
                      <a:pt x="8928" y="38815"/>
                      <a:pt x="9128" y="39690"/>
                      <a:pt x="9310" y="40568"/>
                    </a:cubicBezTo>
                    <a:cubicBezTo>
                      <a:pt x="9387" y="40945"/>
                      <a:pt x="9464" y="41322"/>
                      <a:pt x="9536" y="41700"/>
                    </a:cubicBezTo>
                    <a:cubicBezTo>
                      <a:pt x="9668" y="42393"/>
                      <a:pt x="9801" y="43088"/>
                      <a:pt x="9930" y="43781"/>
                    </a:cubicBezTo>
                    <a:cubicBezTo>
                      <a:pt x="9972" y="43995"/>
                      <a:pt x="10011" y="44210"/>
                      <a:pt x="10052" y="44425"/>
                    </a:cubicBezTo>
                    <a:cubicBezTo>
                      <a:pt x="10086" y="44604"/>
                      <a:pt x="10118" y="44785"/>
                      <a:pt x="10152" y="44965"/>
                    </a:cubicBezTo>
                    <a:cubicBezTo>
                      <a:pt x="10171" y="45064"/>
                      <a:pt x="10188" y="45165"/>
                      <a:pt x="10207" y="45263"/>
                    </a:cubicBezTo>
                    <a:cubicBezTo>
                      <a:pt x="10215" y="45308"/>
                      <a:pt x="10224" y="45352"/>
                      <a:pt x="10231" y="45400"/>
                    </a:cubicBezTo>
                    <a:cubicBezTo>
                      <a:pt x="10730" y="48111"/>
                      <a:pt x="11190" y="50837"/>
                      <a:pt x="11530" y="53579"/>
                    </a:cubicBezTo>
                    <a:cubicBezTo>
                      <a:pt x="11533" y="53596"/>
                      <a:pt x="11534" y="53609"/>
                      <a:pt x="11535" y="53626"/>
                    </a:cubicBezTo>
                    <a:cubicBezTo>
                      <a:pt x="11594" y="54215"/>
                      <a:pt x="11361" y="54820"/>
                      <a:pt x="10955" y="55392"/>
                    </a:cubicBezTo>
                    <a:cubicBezTo>
                      <a:pt x="10780" y="55640"/>
                      <a:pt x="10572" y="55882"/>
                      <a:pt x="10340" y="56114"/>
                    </a:cubicBezTo>
                    <a:cubicBezTo>
                      <a:pt x="10138" y="56315"/>
                      <a:pt x="9917" y="56513"/>
                      <a:pt x="9688" y="56695"/>
                    </a:cubicBezTo>
                    <a:cubicBezTo>
                      <a:pt x="9215" y="57075"/>
                      <a:pt x="8698" y="57406"/>
                      <a:pt x="8200" y="57667"/>
                    </a:cubicBezTo>
                    <a:lnTo>
                      <a:pt x="11093" y="56940"/>
                    </a:lnTo>
                    <a:lnTo>
                      <a:pt x="12772" y="56520"/>
                    </a:lnTo>
                    <a:lnTo>
                      <a:pt x="15355" y="55871"/>
                    </a:lnTo>
                    <a:lnTo>
                      <a:pt x="16259" y="55646"/>
                    </a:lnTo>
                    <a:lnTo>
                      <a:pt x="19183" y="54911"/>
                    </a:lnTo>
                    <a:lnTo>
                      <a:pt x="19183" y="54911"/>
                    </a:lnTo>
                    <a:cubicBezTo>
                      <a:pt x="19075" y="54932"/>
                      <a:pt x="18971" y="54942"/>
                      <a:pt x="18870" y="54942"/>
                    </a:cubicBezTo>
                    <a:cubicBezTo>
                      <a:pt x="18179" y="54942"/>
                      <a:pt x="17675" y="54469"/>
                      <a:pt x="17327" y="53894"/>
                    </a:cubicBezTo>
                    <a:cubicBezTo>
                      <a:pt x="17288" y="53834"/>
                      <a:pt x="17254" y="53773"/>
                      <a:pt x="17220" y="53711"/>
                    </a:cubicBezTo>
                    <a:cubicBezTo>
                      <a:pt x="17178" y="53633"/>
                      <a:pt x="17138" y="53553"/>
                      <a:pt x="17102" y="53474"/>
                    </a:cubicBezTo>
                    <a:cubicBezTo>
                      <a:pt x="17089" y="53450"/>
                      <a:pt x="17078" y="53427"/>
                      <a:pt x="17068" y="53404"/>
                    </a:cubicBezTo>
                    <a:cubicBezTo>
                      <a:pt x="17018" y="53290"/>
                      <a:pt x="16970" y="53175"/>
                      <a:pt x="16932" y="53063"/>
                    </a:cubicBezTo>
                    <a:lnTo>
                      <a:pt x="16930" y="53063"/>
                    </a:lnTo>
                    <a:cubicBezTo>
                      <a:pt x="16927" y="53059"/>
                      <a:pt x="16926" y="53054"/>
                      <a:pt x="16924" y="53049"/>
                    </a:cubicBezTo>
                    <a:cubicBezTo>
                      <a:pt x="16774" y="52632"/>
                      <a:pt x="16547" y="51901"/>
                      <a:pt x="16259" y="50913"/>
                    </a:cubicBezTo>
                    <a:cubicBezTo>
                      <a:pt x="16056" y="50215"/>
                      <a:pt x="15819" y="49384"/>
                      <a:pt x="15557" y="48447"/>
                    </a:cubicBezTo>
                    <a:cubicBezTo>
                      <a:pt x="15334" y="47655"/>
                      <a:pt x="15093" y="46783"/>
                      <a:pt x="14838" y="45845"/>
                    </a:cubicBezTo>
                    <a:cubicBezTo>
                      <a:pt x="14783" y="45656"/>
                      <a:pt x="14730" y="45460"/>
                      <a:pt x="14676" y="45263"/>
                    </a:cubicBezTo>
                    <a:cubicBezTo>
                      <a:pt x="14431" y="44363"/>
                      <a:pt x="14171" y="43409"/>
                      <a:pt x="13902" y="42410"/>
                    </a:cubicBezTo>
                    <a:cubicBezTo>
                      <a:pt x="11914" y="35045"/>
                      <a:pt x="9338" y="25218"/>
                      <a:pt x="7167" y="16881"/>
                    </a:cubicBezTo>
                    <a:cubicBezTo>
                      <a:pt x="6629" y="14822"/>
                      <a:pt x="6118" y="12852"/>
                      <a:pt x="5645" y="11034"/>
                    </a:cubicBezTo>
                    <a:cubicBezTo>
                      <a:pt x="5514" y="10531"/>
                      <a:pt x="5387" y="10040"/>
                      <a:pt x="5264" y="9560"/>
                    </a:cubicBezTo>
                    <a:cubicBezTo>
                      <a:pt x="5073" y="8832"/>
                      <a:pt x="4892" y="8136"/>
                      <a:pt x="4720" y="7471"/>
                    </a:cubicBezTo>
                    <a:cubicBezTo>
                      <a:pt x="4735" y="7184"/>
                      <a:pt x="4758" y="6897"/>
                      <a:pt x="4806" y="6604"/>
                    </a:cubicBezTo>
                    <a:cubicBezTo>
                      <a:pt x="4835" y="6430"/>
                      <a:pt x="4871" y="6254"/>
                      <a:pt x="4920" y="6075"/>
                    </a:cubicBezTo>
                    <a:cubicBezTo>
                      <a:pt x="5106" y="5398"/>
                      <a:pt x="4902" y="4712"/>
                      <a:pt x="5199" y="4049"/>
                    </a:cubicBezTo>
                    <a:cubicBezTo>
                      <a:pt x="5230" y="3979"/>
                      <a:pt x="5173" y="3939"/>
                      <a:pt x="5108" y="3939"/>
                    </a:cubicBezTo>
                    <a:cubicBezTo>
                      <a:pt x="5056" y="3939"/>
                      <a:pt x="4999" y="3964"/>
                      <a:pt x="4974" y="4017"/>
                    </a:cubicBezTo>
                    <a:cubicBezTo>
                      <a:pt x="4938" y="4090"/>
                      <a:pt x="4910" y="4164"/>
                      <a:pt x="4887" y="4237"/>
                    </a:cubicBezTo>
                    <a:cubicBezTo>
                      <a:pt x="4792" y="4510"/>
                      <a:pt x="4752" y="4780"/>
                      <a:pt x="4716" y="5061"/>
                    </a:cubicBezTo>
                    <a:cubicBezTo>
                      <a:pt x="4697" y="5212"/>
                      <a:pt x="4669" y="5355"/>
                      <a:pt x="4633" y="5497"/>
                    </a:cubicBezTo>
                    <a:cubicBezTo>
                      <a:pt x="4609" y="5590"/>
                      <a:pt x="4583" y="5681"/>
                      <a:pt x="4556" y="5774"/>
                    </a:cubicBezTo>
                    <a:cubicBezTo>
                      <a:pt x="4520" y="5894"/>
                      <a:pt x="4480" y="6013"/>
                      <a:pt x="4442" y="6135"/>
                    </a:cubicBezTo>
                    <a:cubicBezTo>
                      <a:pt x="4429" y="6175"/>
                      <a:pt x="4418" y="6215"/>
                      <a:pt x="4405" y="6257"/>
                    </a:cubicBezTo>
                    <a:cubicBezTo>
                      <a:pt x="4127" y="5189"/>
                      <a:pt x="3882" y="4254"/>
                      <a:pt x="3676" y="3478"/>
                    </a:cubicBezTo>
                    <a:cubicBezTo>
                      <a:pt x="3777" y="2950"/>
                      <a:pt x="3919" y="2433"/>
                      <a:pt x="4012" y="1895"/>
                    </a:cubicBezTo>
                    <a:cubicBezTo>
                      <a:pt x="4014" y="1882"/>
                      <a:pt x="4017" y="1874"/>
                      <a:pt x="4020" y="1861"/>
                    </a:cubicBezTo>
                    <a:cubicBezTo>
                      <a:pt x="4021" y="1847"/>
                      <a:pt x="4025" y="1831"/>
                      <a:pt x="4027" y="1815"/>
                    </a:cubicBezTo>
                    <a:cubicBezTo>
                      <a:pt x="4088" y="1478"/>
                      <a:pt x="4199" y="911"/>
                      <a:pt x="4300" y="614"/>
                    </a:cubicBezTo>
                    <a:cubicBezTo>
                      <a:pt x="4306" y="598"/>
                      <a:pt x="4312" y="584"/>
                      <a:pt x="4318" y="570"/>
                    </a:cubicBezTo>
                    <a:cubicBezTo>
                      <a:pt x="4518" y="459"/>
                      <a:pt x="4677" y="395"/>
                      <a:pt x="4841" y="269"/>
                    </a:cubicBezTo>
                    <a:cubicBezTo>
                      <a:pt x="4865" y="247"/>
                      <a:pt x="4891" y="227"/>
                      <a:pt x="4914" y="206"/>
                    </a:cubicBezTo>
                    <a:cubicBezTo>
                      <a:pt x="4966" y="158"/>
                      <a:pt x="5070" y="87"/>
                      <a:pt x="5201" y="1"/>
                    </a:cubicBezTo>
                    <a:lnTo>
                      <a:pt x="4981" y="1"/>
                    </a:lnTo>
                    <a:cubicBezTo>
                      <a:pt x="4829" y="118"/>
                      <a:pt x="4709" y="213"/>
                      <a:pt x="4650" y="263"/>
                    </a:cubicBezTo>
                    <a:cubicBezTo>
                      <a:pt x="4613" y="292"/>
                      <a:pt x="4571" y="325"/>
                      <a:pt x="4533" y="356"/>
                    </a:cubicBezTo>
                    <a:cubicBezTo>
                      <a:pt x="4557" y="304"/>
                      <a:pt x="4601" y="173"/>
                      <a:pt x="4657" y="1"/>
                    </a:cubicBezTo>
                    <a:lnTo>
                      <a:pt x="4292" y="1"/>
                    </a:lnTo>
                    <a:cubicBezTo>
                      <a:pt x="4031" y="643"/>
                      <a:pt x="3790" y="1306"/>
                      <a:pt x="3660" y="1763"/>
                    </a:cubicBezTo>
                    <a:cubicBezTo>
                      <a:pt x="3640" y="1829"/>
                      <a:pt x="3624" y="1890"/>
                      <a:pt x="3610" y="1947"/>
                    </a:cubicBezTo>
                    <a:cubicBezTo>
                      <a:pt x="3562" y="2133"/>
                      <a:pt x="3505" y="2322"/>
                      <a:pt x="3441" y="2516"/>
                    </a:cubicBezTo>
                    <a:cubicBezTo>
                      <a:pt x="3438" y="2527"/>
                      <a:pt x="3433" y="2540"/>
                      <a:pt x="3431" y="2552"/>
                    </a:cubicBezTo>
                    <a:cubicBezTo>
                      <a:pt x="3429" y="2542"/>
                      <a:pt x="3426" y="2532"/>
                      <a:pt x="3423" y="2525"/>
                    </a:cubicBezTo>
                    <a:cubicBezTo>
                      <a:pt x="3312" y="2110"/>
                      <a:pt x="3218" y="1771"/>
                      <a:pt x="3147" y="1513"/>
                    </a:cubicBezTo>
                    <a:cubicBezTo>
                      <a:pt x="3074" y="1249"/>
                      <a:pt x="2988" y="969"/>
                      <a:pt x="2909" y="683"/>
                    </a:cubicBezTo>
                    <a:cubicBezTo>
                      <a:pt x="2857" y="492"/>
                      <a:pt x="2807" y="297"/>
                      <a:pt x="2767" y="102"/>
                    </a:cubicBezTo>
                    <a:cubicBezTo>
                      <a:pt x="2760" y="67"/>
                      <a:pt x="2753" y="34"/>
                      <a:pt x="2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26"/>
              <p:cNvSpPr/>
              <p:nvPr/>
            </p:nvSpPr>
            <p:spPr>
              <a:xfrm>
                <a:off x="8896523" y="1825937"/>
                <a:ext cx="63114" cy="115660"/>
              </a:xfrm>
              <a:custGeom>
                <a:avLst/>
                <a:gdLst/>
                <a:ahLst/>
                <a:cxnLst/>
                <a:rect l="l" t="t" r="r" b="b"/>
                <a:pathLst>
                  <a:path w="639" h="1171" extrusionOk="0">
                    <a:moveTo>
                      <a:pt x="130" y="0"/>
                    </a:moveTo>
                    <a:cubicBezTo>
                      <a:pt x="128" y="0"/>
                      <a:pt x="127" y="0"/>
                      <a:pt x="126" y="0"/>
                    </a:cubicBezTo>
                    <a:cubicBezTo>
                      <a:pt x="93" y="0"/>
                      <a:pt x="85" y="42"/>
                      <a:pt x="109" y="59"/>
                    </a:cubicBezTo>
                    <a:cubicBezTo>
                      <a:pt x="172" y="102"/>
                      <a:pt x="202" y="231"/>
                      <a:pt x="234" y="300"/>
                    </a:cubicBezTo>
                    <a:cubicBezTo>
                      <a:pt x="285" y="417"/>
                      <a:pt x="336" y="534"/>
                      <a:pt x="377" y="658"/>
                    </a:cubicBezTo>
                    <a:cubicBezTo>
                      <a:pt x="410" y="761"/>
                      <a:pt x="470" y="875"/>
                      <a:pt x="384" y="962"/>
                    </a:cubicBezTo>
                    <a:cubicBezTo>
                      <a:pt x="367" y="1002"/>
                      <a:pt x="349" y="1021"/>
                      <a:pt x="328" y="1021"/>
                    </a:cubicBezTo>
                    <a:cubicBezTo>
                      <a:pt x="308" y="1021"/>
                      <a:pt x="287" y="1004"/>
                      <a:pt x="264" y="971"/>
                    </a:cubicBezTo>
                    <a:cubicBezTo>
                      <a:pt x="215" y="955"/>
                      <a:pt x="187" y="925"/>
                      <a:pt x="177" y="877"/>
                    </a:cubicBezTo>
                    <a:cubicBezTo>
                      <a:pt x="164" y="859"/>
                      <a:pt x="136" y="792"/>
                      <a:pt x="126" y="770"/>
                    </a:cubicBezTo>
                    <a:cubicBezTo>
                      <a:pt x="118" y="754"/>
                      <a:pt x="101" y="747"/>
                      <a:pt x="85" y="747"/>
                    </a:cubicBezTo>
                    <a:cubicBezTo>
                      <a:pt x="63" y="747"/>
                      <a:pt x="42" y="759"/>
                      <a:pt x="38" y="781"/>
                    </a:cubicBezTo>
                    <a:cubicBezTo>
                      <a:pt x="1" y="980"/>
                      <a:pt x="188" y="1170"/>
                      <a:pt x="356" y="1170"/>
                    </a:cubicBezTo>
                    <a:cubicBezTo>
                      <a:pt x="437" y="1170"/>
                      <a:pt x="513" y="1127"/>
                      <a:pt x="559" y="1021"/>
                    </a:cubicBezTo>
                    <a:cubicBezTo>
                      <a:pt x="638" y="839"/>
                      <a:pt x="509" y="597"/>
                      <a:pt x="437" y="433"/>
                    </a:cubicBezTo>
                    <a:cubicBezTo>
                      <a:pt x="388" y="319"/>
                      <a:pt x="288" y="0"/>
                      <a:pt x="130" y="0"/>
                    </a:cubicBezTo>
                    <a:close/>
                  </a:path>
                </a:pathLst>
              </a:custGeom>
              <a:solidFill>
                <a:srgbClr val="E544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26"/>
              <p:cNvSpPr/>
              <p:nvPr/>
            </p:nvSpPr>
            <p:spPr>
              <a:xfrm>
                <a:off x="8846545" y="1741093"/>
                <a:ext cx="106672" cy="161983"/>
              </a:xfrm>
              <a:custGeom>
                <a:avLst/>
                <a:gdLst/>
                <a:ahLst/>
                <a:cxnLst/>
                <a:rect l="l" t="t" r="r" b="b"/>
                <a:pathLst>
                  <a:path w="1080" h="1640" extrusionOk="0">
                    <a:moveTo>
                      <a:pt x="405" y="1"/>
                    </a:moveTo>
                    <a:cubicBezTo>
                      <a:pt x="404" y="1"/>
                      <a:pt x="404" y="1"/>
                      <a:pt x="403" y="1"/>
                    </a:cubicBezTo>
                    <a:cubicBezTo>
                      <a:pt x="240" y="5"/>
                      <a:pt x="238" y="250"/>
                      <a:pt x="141" y="346"/>
                    </a:cubicBezTo>
                    <a:cubicBezTo>
                      <a:pt x="118" y="369"/>
                      <a:pt x="88" y="386"/>
                      <a:pt x="71" y="412"/>
                    </a:cubicBezTo>
                    <a:cubicBezTo>
                      <a:pt x="55" y="438"/>
                      <a:pt x="53" y="468"/>
                      <a:pt x="52" y="497"/>
                    </a:cubicBezTo>
                    <a:cubicBezTo>
                      <a:pt x="25" y="887"/>
                      <a:pt x="0" y="1299"/>
                      <a:pt x="192" y="1639"/>
                    </a:cubicBezTo>
                    <a:cubicBezTo>
                      <a:pt x="179" y="1497"/>
                      <a:pt x="172" y="1352"/>
                      <a:pt x="179" y="1211"/>
                    </a:cubicBezTo>
                    <a:cubicBezTo>
                      <a:pt x="189" y="1061"/>
                      <a:pt x="157" y="905"/>
                      <a:pt x="187" y="760"/>
                    </a:cubicBezTo>
                    <a:cubicBezTo>
                      <a:pt x="189" y="743"/>
                      <a:pt x="195" y="722"/>
                      <a:pt x="212" y="710"/>
                    </a:cubicBezTo>
                    <a:cubicBezTo>
                      <a:pt x="227" y="702"/>
                      <a:pt x="247" y="703"/>
                      <a:pt x="264" y="697"/>
                    </a:cubicBezTo>
                    <a:cubicBezTo>
                      <a:pt x="317" y="686"/>
                      <a:pt x="341" y="627"/>
                      <a:pt x="361" y="578"/>
                    </a:cubicBezTo>
                    <a:cubicBezTo>
                      <a:pt x="383" y="529"/>
                      <a:pt x="418" y="475"/>
                      <a:pt x="470" y="475"/>
                    </a:cubicBezTo>
                    <a:cubicBezTo>
                      <a:pt x="470" y="475"/>
                      <a:pt x="471" y="475"/>
                      <a:pt x="472" y="475"/>
                    </a:cubicBezTo>
                    <a:cubicBezTo>
                      <a:pt x="478" y="475"/>
                      <a:pt x="482" y="477"/>
                      <a:pt x="486" y="477"/>
                    </a:cubicBezTo>
                    <a:cubicBezTo>
                      <a:pt x="501" y="481"/>
                      <a:pt x="513" y="487"/>
                      <a:pt x="526" y="494"/>
                    </a:cubicBezTo>
                    <a:cubicBezTo>
                      <a:pt x="648" y="556"/>
                      <a:pt x="771" y="619"/>
                      <a:pt x="877" y="707"/>
                    </a:cubicBezTo>
                    <a:cubicBezTo>
                      <a:pt x="951" y="768"/>
                      <a:pt x="1014" y="838"/>
                      <a:pt x="1074" y="910"/>
                    </a:cubicBezTo>
                    <a:cubicBezTo>
                      <a:pt x="1080" y="762"/>
                      <a:pt x="1072" y="591"/>
                      <a:pt x="958" y="501"/>
                    </a:cubicBezTo>
                    <a:cubicBezTo>
                      <a:pt x="822" y="394"/>
                      <a:pt x="584" y="1"/>
                      <a:pt x="40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26"/>
              <p:cNvSpPr/>
              <p:nvPr/>
            </p:nvSpPr>
            <p:spPr>
              <a:xfrm>
                <a:off x="8464601" y="-28968"/>
                <a:ext cx="1647879" cy="5388496"/>
              </a:xfrm>
              <a:custGeom>
                <a:avLst/>
                <a:gdLst/>
                <a:ahLst/>
                <a:cxnLst/>
                <a:rect l="l" t="t" r="r" b="b"/>
                <a:pathLst>
                  <a:path w="16684" h="54556" extrusionOk="0">
                    <a:moveTo>
                      <a:pt x="0" y="1"/>
                    </a:moveTo>
                    <a:cubicBezTo>
                      <a:pt x="164" y="927"/>
                      <a:pt x="448" y="1898"/>
                      <a:pt x="584" y="2649"/>
                    </a:cubicBezTo>
                    <a:cubicBezTo>
                      <a:pt x="730" y="3448"/>
                      <a:pt x="984" y="4464"/>
                      <a:pt x="1290" y="5573"/>
                    </a:cubicBezTo>
                    <a:cubicBezTo>
                      <a:pt x="1389" y="5931"/>
                      <a:pt x="1491" y="6298"/>
                      <a:pt x="1597" y="6674"/>
                    </a:cubicBezTo>
                    <a:cubicBezTo>
                      <a:pt x="1670" y="6932"/>
                      <a:pt x="1745" y="7193"/>
                      <a:pt x="1821" y="7455"/>
                    </a:cubicBezTo>
                    <a:cubicBezTo>
                      <a:pt x="2526" y="9910"/>
                      <a:pt x="3304" y="12503"/>
                      <a:pt x="3606" y="14165"/>
                    </a:cubicBezTo>
                    <a:cubicBezTo>
                      <a:pt x="3635" y="12904"/>
                      <a:pt x="2811" y="9512"/>
                      <a:pt x="2708" y="7921"/>
                    </a:cubicBezTo>
                    <a:cubicBezTo>
                      <a:pt x="2701" y="7787"/>
                      <a:pt x="2695" y="7667"/>
                      <a:pt x="2698" y="7560"/>
                    </a:cubicBezTo>
                    <a:lnTo>
                      <a:pt x="2698" y="7560"/>
                    </a:lnTo>
                    <a:cubicBezTo>
                      <a:pt x="2729" y="7690"/>
                      <a:pt x="2759" y="7823"/>
                      <a:pt x="2791" y="7954"/>
                    </a:cubicBezTo>
                    <a:cubicBezTo>
                      <a:pt x="3654" y="11647"/>
                      <a:pt x="4600" y="15341"/>
                      <a:pt x="5295" y="19068"/>
                    </a:cubicBezTo>
                    <a:cubicBezTo>
                      <a:pt x="5364" y="19447"/>
                      <a:pt x="5375" y="19864"/>
                      <a:pt x="5289" y="20242"/>
                    </a:cubicBezTo>
                    <a:cubicBezTo>
                      <a:pt x="5278" y="20288"/>
                      <a:pt x="5263" y="20338"/>
                      <a:pt x="5227" y="20371"/>
                    </a:cubicBezTo>
                    <a:cubicBezTo>
                      <a:pt x="5196" y="20400"/>
                      <a:pt x="5149" y="20410"/>
                      <a:pt x="5104" y="20414"/>
                    </a:cubicBezTo>
                    <a:cubicBezTo>
                      <a:pt x="5086" y="20416"/>
                      <a:pt x="5068" y="20417"/>
                      <a:pt x="5051" y="20417"/>
                    </a:cubicBezTo>
                    <a:cubicBezTo>
                      <a:pt x="4854" y="20417"/>
                      <a:pt x="4662" y="20325"/>
                      <a:pt x="4511" y="20195"/>
                    </a:cubicBezTo>
                    <a:cubicBezTo>
                      <a:pt x="4350" y="20052"/>
                      <a:pt x="4228" y="19870"/>
                      <a:pt x="4114" y="19686"/>
                    </a:cubicBezTo>
                    <a:lnTo>
                      <a:pt x="4114" y="19686"/>
                    </a:lnTo>
                    <a:cubicBezTo>
                      <a:pt x="4244" y="20013"/>
                      <a:pt x="4416" y="20539"/>
                      <a:pt x="4754" y="20715"/>
                    </a:cubicBezTo>
                    <a:cubicBezTo>
                      <a:pt x="5130" y="20906"/>
                      <a:pt x="5457" y="20810"/>
                      <a:pt x="5753" y="21211"/>
                    </a:cubicBezTo>
                    <a:cubicBezTo>
                      <a:pt x="5990" y="21532"/>
                      <a:pt x="6086" y="21935"/>
                      <a:pt x="6179" y="22325"/>
                    </a:cubicBezTo>
                    <a:cubicBezTo>
                      <a:pt x="6295" y="22818"/>
                      <a:pt x="6410" y="23309"/>
                      <a:pt x="6527" y="23801"/>
                    </a:cubicBezTo>
                    <a:cubicBezTo>
                      <a:pt x="6761" y="24809"/>
                      <a:pt x="7000" y="25813"/>
                      <a:pt x="7237" y="26821"/>
                    </a:cubicBezTo>
                    <a:cubicBezTo>
                      <a:pt x="6903" y="26634"/>
                      <a:pt x="6715" y="26273"/>
                      <a:pt x="6559" y="25928"/>
                    </a:cubicBezTo>
                    <a:cubicBezTo>
                      <a:pt x="6546" y="25901"/>
                      <a:pt x="6536" y="25876"/>
                      <a:pt x="6525" y="25850"/>
                    </a:cubicBezTo>
                    <a:cubicBezTo>
                      <a:pt x="5977" y="24618"/>
                      <a:pt x="5596" y="23317"/>
                      <a:pt x="5216" y="22021"/>
                    </a:cubicBezTo>
                    <a:lnTo>
                      <a:pt x="5216" y="22021"/>
                    </a:lnTo>
                    <a:cubicBezTo>
                      <a:pt x="5331" y="23685"/>
                      <a:pt x="5885" y="25266"/>
                      <a:pt x="6525" y="26796"/>
                    </a:cubicBezTo>
                    <a:cubicBezTo>
                      <a:pt x="6589" y="26954"/>
                      <a:pt x="6658" y="27110"/>
                      <a:pt x="6724" y="27267"/>
                    </a:cubicBezTo>
                    <a:cubicBezTo>
                      <a:pt x="6787" y="27411"/>
                      <a:pt x="6847" y="27556"/>
                      <a:pt x="6912" y="27702"/>
                    </a:cubicBezTo>
                    <a:cubicBezTo>
                      <a:pt x="7287" y="28564"/>
                      <a:pt x="7789" y="29458"/>
                      <a:pt x="8001" y="30368"/>
                    </a:cubicBezTo>
                    <a:cubicBezTo>
                      <a:pt x="8234" y="31371"/>
                      <a:pt x="8448" y="32389"/>
                      <a:pt x="8680" y="33395"/>
                    </a:cubicBezTo>
                    <a:cubicBezTo>
                      <a:pt x="9193" y="35602"/>
                      <a:pt x="9653" y="37829"/>
                      <a:pt x="10176" y="40038"/>
                    </a:cubicBezTo>
                    <a:cubicBezTo>
                      <a:pt x="10272" y="40458"/>
                      <a:pt x="10376" y="40876"/>
                      <a:pt x="10479" y="41294"/>
                    </a:cubicBezTo>
                    <a:cubicBezTo>
                      <a:pt x="10593" y="41749"/>
                      <a:pt x="10708" y="42202"/>
                      <a:pt x="10830" y="42654"/>
                    </a:cubicBezTo>
                    <a:cubicBezTo>
                      <a:pt x="10923" y="43052"/>
                      <a:pt x="11115" y="43809"/>
                      <a:pt x="11023" y="44361"/>
                    </a:cubicBezTo>
                    <a:cubicBezTo>
                      <a:pt x="11006" y="44475"/>
                      <a:pt x="10975" y="44580"/>
                      <a:pt x="10929" y="44669"/>
                    </a:cubicBezTo>
                    <a:cubicBezTo>
                      <a:pt x="10913" y="44703"/>
                      <a:pt x="10893" y="44736"/>
                      <a:pt x="10872" y="44766"/>
                    </a:cubicBezTo>
                    <a:cubicBezTo>
                      <a:pt x="10837" y="44812"/>
                      <a:pt x="10798" y="44854"/>
                      <a:pt x="10751" y="44889"/>
                    </a:cubicBezTo>
                    <a:cubicBezTo>
                      <a:pt x="10738" y="44834"/>
                      <a:pt x="10727" y="44779"/>
                      <a:pt x="10714" y="44725"/>
                    </a:cubicBezTo>
                    <a:cubicBezTo>
                      <a:pt x="10712" y="44722"/>
                      <a:pt x="10712" y="44718"/>
                      <a:pt x="10710" y="44715"/>
                    </a:cubicBezTo>
                    <a:cubicBezTo>
                      <a:pt x="10669" y="44544"/>
                      <a:pt x="10629" y="44376"/>
                      <a:pt x="10591" y="44206"/>
                    </a:cubicBezTo>
                    <a:cubicBezTo>
                      <a:pt x="10341" y="43148"/>
                      <a:pt x="10092" y="42093"/>
                      <a:pt x="9842" y="41038"/>
                    </a:cubicBezTo>
                    <a:lnTo>
                      <a:pt x="9198" y="38302"/>
                    </a:lnTo>
                    <a:cubicBezTo>
                      <a:pt x="8606" y="35786"/>
                      <a:pt x="8012" y="33267"/>
                      <a:pt x="7419" y="30752"/>
                    </a:cubicBezTo>
                    <a:lnTo>
                      <a:pt x="7419" y="30752"/>
                    </a:lnTo>
                    <a:cubicBezTo>
                      <a:pt x="7862" y="32999"/>
                      <a:pt x="8302" y="35245"/>
                      <a:pt x="8743" y="37493"/>
                    </a:cubicBezTo>
                    <a:cubicBezTo>
                      <a:pt x="8964" y="38616"/>
                      <a:pt x="9183" y="39737"/>
                      <a:pt x="9404" y="40861"/>
                    </a:cubicBezTo>
                    <a:cubicBezTo>
                      <a:pt x="9612" y="41913"/>
                      <a:pt x="9817" y="42960"/>
                      <a:pt x="10022" y="44012"/>
                    </a:cubicBezTo>
                    <a:cubicBezTo>
                      <a:pt x="10060" y="44203"/>
                      <a:pt x="10099" y="44394"/>
                      <a:pt x="10135" y="44586"/>
                    </a:cubicBezTo>
                    <a:cubicBezTo>
                      <a:pt x="10151" y="44664"/>
                      <a:pt x="10168" y="44746"/>
                      <a:pt x="10184" y="44825"/>
                    </a:cubicBezTo>
                    <a:cubicBezTo>
                      <a:pt x="10211" y="44961"/>
                      <a:pt x="10237" y="45100"/>
                      <a:pt x="10264" y="45236"/>
                    </a:cubicBezTo>
                    <a:lnTo>
                      <a:pt x="10270" y="45262"/>
                    </a:lnTo>
                    <a:lnTo>
                      <a:pt x="10721" y="47557"/>
                    </a:lnTo>
                    <a:cubicBezTo>
                      <a:pt x="10820" y="48058"/>
                      <a:pt x="10916" y="48559"/>
                      <a:pt x="11015" y="49060"/>
                    </a:cubicBezTo>
                    <a:cubicBezTo>
                      <a:pt x="11230" y="50161"/>
                      <a:pt x="11448" y="51267"/>
                      <a:pt x="11782" y="52334"/>
                    </a:cubicBezTo>
                    <a:cubicBezTo>
                      <a:pt x="11909" y="52742"/>
                      <a:pt x="12053" y="53142"/>
                      <a:pt x="12219" y="53536"/>
                    </a:cubicBezTo>
                    <a:cubicBezTo>
                      <a:pt x="12342" y="53826"/>
                      <a:pt x="12491" y="54127"/>
                      <a:pt x="12752" y="54324"/>
                    </a:cubicBezTo>
                    <a:cubicBezTo>
                      <a:pt x="12752" y="54324"/>
                      <a:pt x="12755" y="54324"/>
                      <a:pt x="12756" y="54326"/>
                    </a:cubicBezTo>
                    <a:cubicBezTo>
                      <a:pt x="12816" y="54370"/>
                      <a:pt x="12881" y="54410"/>
                      <a:pt x="12955" y="54443"/>
                    </a:cubicBezTo>
                    <a:cubicBezTo>
                      <a:pt x="12974" y="54451"/>
                      <a:pt x="12993" y="54461"/>
                      <a:pt x="13014" y="54468"/>
                    </a:cubicBezTo>
                    <a:cubicBezTo>
                      <a:pt x="13084" y="54494"/>
                      <a:pt x="13158" y="54514"/>
                      <a:pt x="13235" y="54528"/>
                    </a:cubicBezTo>
                    <a:cubicBezTo>
                      <a:pt x="13342" y="54547"/>
                      <a:pt x="13455" y="54555"/>
                      <a:pt x="13570" y="54555"/>
                    </a:cubicBezTo>
                    <a:cubicBezTo>
                      <a:pt x="13820" y="54555"/>
                      <a:pt x="14083" y="54518"/>
                      <a:pt x="14334" y="54481"/>
                    </a:cubicBezTo>
                    <a:cubicBezTo>
                      <a:pt x="14754" y="54416"/>
                      <a:pt x="15191" y="54340"/>
                      <a:pt x="15618" y="54237"/>
                    </a:cubicBezTo>
                    <a:cubicBezTo>
                      <a:pt x="15988" y="54147"/>
                      <a:pt x="16348" y="54039"/>
                      <a:pt x="16683" y="53896"/>
                    </a:cubicBezTo>
                    <a:cubicBezTo>
                      <a:pt x="16643" y="53836"/>
                      <a:pt x="16610" y="53774"/>
                      <a:pt x="16577" y="53711"/>
                    </a:cubicBezTo>
                    <a:cubicBezTo>
                      <a:pt x="16536" y="53634"/>
                      <a:pt x="16496" y="53553"/>
                      <a:pt x="16460" y="53475"/>
                    </a:cubicBezTo>
                    <a:cubicBezTo>
                      <a:pt x="16447" y="53453"/>
                      <a:pt x="16435" y="53429"/>
                      <a:pt x="16425" y="53404"/>
                    </a:cubicBezTo>
                    <a:cubicBezTo>
                      <a:pt x="16375" y="53290"/>
                      <a:pt x="16328" y="53175"/>
                      <a:pt x="16289" y="53065"/>
                    </a:cubicBezTo>
                    <a:lnTo>
                      <a:pt x="16286" y="53065"/>
                    </a:lnTo>
                    <a:cubicBezTo>
                      <a:pt x="16285" y="53059"/>
                      <a:pt x="16283" y="53056"/>
                      <a:pt x="16282" y="53050"/>
                    </a:cubicBezTo>
                    <a:cubicBezTo>
                      <a:pt x="16132" y="52633"/>
                      <a:pt x="15905" y="51902"/>
                      <a:pt x="15617" y="50915"/>
                    </a:cubicBezTo>
                    <a:cubicBezTo>
                      <a:pt x="15412" y="50215"/>
                      <a:pt x="15176" y="49384"/>
                      <a:pt x="14915" y="48448"/>
                    </a:cubicBezTo>
                    <a:cubicBezTo>
                      <a:pt x="14691" y="47656"/>
                      <a:pt x="14450" y="46783"/>
                      <a:pt x="14194" y="45847"/>
                    </a:cubicBezTo>
                    <a:cubicBezTo>
                      <a:pt x="14141" y="45656"/>
                      <a:pt x="14086" y="45461"/>
                      <a:pt x="14033" y="45264"/>
                    </a:cubicBezTo>
                    <a:cubicBezTo>
                      <a:pt x="13788" y="44365"/>
                      <a:pt x="13527" y="43410"/>
                      <a:pt x="13259" y="42410"/>
                    </a:cubicBezTo>
                    <a:cubicBezTo>
                      <a:pt x="11270" y="35045"/>
                      <a:pt x="8696" y="25218"/>
                      <a:pt x="6525" y="16883"/>
                    </a:cubicBezTo>
                    <a:cubicBezTo>
                      <a:pt x="5987" y="14822"/>
                      <a:pt x="5475" y="12854"/>
                      <a:pt x="5002" y="11035"/>
                    </a:cubicBezTo>
                    <a:cubicBezTo>
                      <a:pt x="4871" y="10532"/>
                      <a:pt x="4744" y="10041"/>
                      <a:pt x="4620" y="9560"/>
                    </a:cubicBezTo>
                    <a:cubicBezTo>
                      <a:pt x="4431" y="8834"/>
                      <a:pt x="4250" y="8136"/>
                      <a:pt x="4078" y="7472"/>
                    </a:cubicBezTo>
                    <a:cubicBezTo>
                      <a:pt x="4092" y="7186"/>
                      <a:pt x="4115" y="6899"/>
                      <a:pt x="4164" y="6605"/>
                    </a:cubicBezTo>
                    <a:cubicBezTo>
                      <a:pt x="4193" y="6430"/>
                      <a:pt x="4228" y="6255"/>
                      <a:pt x="4277" y="6076"/>
                    </a:cubicBezTo>
                    <a:cubicBezTo>
                      <a:pt x="4464" y="5398"/>
                      <a:pt x="4260" y="4713"/>
                      <a:pt x="4557" y="4050"/>
                    </a:cubicBezTo>
                    <a:cubicBezTo>
                      <a:pt x="4587" y="3980"/>
                      <a:pt x="4531" y="3941"/>
                      <a:pt x="4466" y="3941"/>
                    </a:cubicBezTo>
                    <a:cubicBezTo>
                      <a:pt x="4414" y="3941"/>
                      <a:pt x="4357" y="3965"/>
                      <a:pt x="4332" y="4018"/>
                    </a:cubicBezTo>
                    <a:cubicBezTo>
                      <a:pt x="4296" y="4091"/>
                      <a:pt x="4267" y="4164"/>
                      <a:pt x="4244" y="4237"/>
                    </a:cubicBezTo>
                    <a:cubicBezTo>
                      <a:pt x="4150" y="4510"/>
                      <a:pt x="4110" y="4781"/>
                      <a:pt x="4074" y="5061"/>
                    </a:cubicBezTo>
                    <a:cubicBezTo>
                      <a:pt x="4055" y="5212"/>
                      <a:pt x="4026" y="5355"/>
                      <a:pt x="3991" y="5497"/>
                    </a:cubicBezTo>
                    <a:cubicBezTo>
                      <a:pt x="3966" y="5590"/>
                      <a:pt x="3940" y="5682"/>
                      <a:pt x="3913" y="5775"/>
                    </a:cubicBezTo>
                    <a:cubicBezTo>
                      <a:pt x="3877" y="5896"/>
                      <a:pt x="3837" y="6013"/>
                      <a:pt x="3800" y="6135"/>
                    </a:cubicBezTo>
                    <a:cubicBezTo>
                      <a:pt x="3787" y="6177"/>
                      <a:pt x="3776" y="6215"/>
                      <a:pt x="3763" y="6257"/>
                    </a:cubicBezTo>
                    <a:cubicBezTo>
                      <a:pt x="3485" y="5189"/>
                      <a:pt x="3240" y="4256"/>
                      <a:pt x="3033" y="3478"/>
                    </a:cubicBezTo>
                    <a:cubicBezTo>
                      <a:pt x="3135" y="2952"/>
                      <a:pt x="3277" y="2434"/>
                      <a:pt x="3370" y="1897"/>
                    </a:cubicBezTo>
                    <a:cubicBezTo>
                      <a:pt x="3371" y="1884"/>
                      <a:pt x="3374" y="1875"/>
                      <a:pt x="3377" y="1863"/>
                    </a:cubicBezTo>
                    <a:cubicBezTo>
                      <a:pt x="3379" y="1848"/>
                      <a:pt x="3383" y="1832"/>
                      <a:pt x="3384" y="1815"/>
                    </a:cubicBezTo>
                    <a:cubicBezTo>
                      <a:pt x="3437" y="1470"/>
                      <a:pt x="3496" y="927"/>
                      <a:pt x="3601" y="647"/>
                    </a:cubicBezTo>
                    <a:cubicBezTo>
                      <a:pt x="3621" y="637"/>
                      <a:pt x="3638" y="626"/>
                      <a:pt x="3658" y="616"/>
                    </a:cubicBezTo>
                    <a:cubicBezTo>
                      <a:pt x="3843" y="511"/>
                      <a:pt x="4035" y="401"/>
                      <a:pt x="4196" y="270"/>
                    </a:cubicBezTo>
                    <a:cubicBezTo>
                      <a:pt x="4221" y="249"/>
                      <a:pt x="4246" y="229"/>
                      <a:pt x="4270" y="207"/>
                    </a:cubicBezTo>
                    <a:cubicBezTo>
                      <a:pt x="4322" y="158"/>
                      <a:pt x="4425" y="87"/>
                      <a:pt x="4557" y="1"/>
                    </a:cubicBezTo>
                    <a:lnTo>
                      <a:pt x="4337" y="1"/>
                    </a:lnTo>
                    <a:cubicBezTo>
                      <a:pt x="4185" y="120"/>
                      <a:pt x="4065" y="214"/>
                      <a:pt x="4006" y="264"/>
                    </a:cubicBezTo>
                    <a:cubicBezTo>
                      <a:pt x="3969" y="293"/>
                      <a:pt x="3928" y="325"/>
                      <a:pt x="3887" y="358"/>
                    </a:cubicBezTo>
                    <a:cubicBezTo>
                      <a:pt x="3913" y="306"/>
                      <a:pt x="3958" y="173"/>
                      <a:pt x="4014" y="1"/>
                    </a:cubicBezTo>
                    <a:lnTo>
                      <a:pt x="3648" y="1"/>
                    </a:lnTo>
                    <a:cubicBezTo>
                      <a:pt x="3386" y="644"/>
                      <a:pt x="3146" y="1306"/>
                      <a:pt x="3016" y="1764"/>
                    </a:cubicBezTo>
                    <a:cubicBezTo>
                      <a:pt x="2996" y="1830"/>
                      <a:pt x="2980" y="1891"/>
                      <a:pt x="2966" y="1949"/>
                    </a:cubicBezTo>
                    <a:cubicBezTo>
                      <a:pt x="2919" y="2135"/>
                      <a:pt x="2861" y="2323"/>
                      <a:pt x="2797" y="2516"/>
                    </a:cubicBezTo>
                    <a:cubicBezTo>
                      <a:pt x="2792" y="2529"/>
                      <a:pt x="2790" y="2542"/>
                      <a:pt x="2787" y="2552"/>
                    </a:cubicBezTo>
                    <a:cubicBezTo>
                      <a:pt x="2784" y="2543"/>
                      <a:pt x="2782" y="2532"/>
                      <a:pt x="2779" y="2525"/>
                    </a:cubicBezTo>
                    <a:cubicBezTo>
                      <a:pt x="2668" y="2112"/>
                      <a:pt x="2575" y="1771"/>
                      <a:pt x="2503" y="1513"/>
                    </a:cubicBezTo>
                    <a:cubicBezTo>
                      <a:pt x="2430" y="1249"/>
                      <a:pt x="2344" y="970"/>
                      <a:pt x="2265" y="683"/>
                    </a:cubicBezTo>
                    <a:cubicBezTo>
                      <a:pt x="2210" y="492"/>
                      <a:pt x="2163" y="296"/>
                      <a:pt x="2123" y="103"/>
                    </a:cubicBezTo>
                    <a:cubicBezTo>
                      <a:pt x="2116" y="67"/>
                      <a:pt x="2109" y="35"/>
                      <a:pt x="210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26"/>
              <p:cNvSpPr/>
              <p:nvPr/>
            </p:nvSpPr>
            <p:spPr>
              <a:xfrm>
                <a:off x="8972082" y="1544738"/>
                <a:ext cx="313891" cy="1305937"/>
              </a:xfrm>
              <a:custGeom>
                <a:avLst/>
                <a:gdLst/>
                <a:ahLst/>
                <a:cxnLst/>
                <a:rect l="l" t="t" r="r" b="b"/>
                <a:pathLst>
                  <a:path w="3178" h="13222" extrusionOk="0">
                    <a:moveTo>
                      <a:pt x="33" y="1"/>
                    </a:moveTo>
                    <a:cubicBezTo>
                      <a:pt x="17" y="1"/>
                      <a:pt x="0" y="14"/>
                      <a:pt x="6" y="32"/>
                    </a:cubicBezTo>
                    <a:cubicBezTo>
                      <a:pt x="802" y="3144"/>
                      <a:pt x="1556" y="6267"/>
                      <a:pt x="2268" y="9399"/>
                    </a:cubicBezTo>
                    <a:cubicBezTo>
                      <a:pt x="2417" y="10051"/>
                      <a:pt x="2562" y="10701"/>
                      <a:pt x="2704" y="11355"/>
                    </a:cubicBezTo>
                    <a:cubicBezTo>
                      <a:pt x="2837" y="11968"/>
                      <a:pt x="2927" y="12606"/>
                      <a:pt x="3124" y="13202"/>
                    </a:cubicBezTo>
                    <a:cubicBezTo>
                      <a:pt x="3128" y="13215"/>
                      <a:pt x="3139" y="13221"/>
                      <a:pt x="3151" y="13221"/>
                    </a:cubicBezTo>
                    <a:cubicBezTo>
                      <a:pt x="3164" y="13221"/>
                      <a:pt x="3177" y="13212"/>
                      <a:pt x="3177" y="13195"/>
                    </a:cubicBezTo>
                    <a:cubicBezTo>
                      <a:pt x="3091" y="12110"/>
                      <a:pt x="2754" y="11010"/>
                      <a:pt x="2516" y="9949"/>
                    </a:cubicBezTo>
                    <a:cubicBezTo>
                      <a:pt x="2257" y="8792"/>
                      <a:pt x="1987" y="7639"/>
                      <a:pt x="1706" y="6489"/>
                    </a:cubicBezTo>
                    <a:cubicBezTo>
                      <a:pt x="1265" y="4678"/>
                      <a:pt x="810" y="2869"/>
                      <a:pt x="336" y="1066"/>
                    </a:cubicBezTo>
                    <a:cubicBezTo>
                      <a:pt x="244" y="716"/>
                      <a:pt x="151" y="369"/>
                      <a:pt x="58" y="20"/>
                    </a:cubicBezTo>
                    <a:cubicBezTo>
                      <a:pt x="54" y="6"/>
                      <a:pt x="44" y="1"/>
                      <a:pt x="33" y="1"/>
                    </a:cubicBezTo>
                    <a:close/>
                  </a:path>
                </a:pathLst>
              </a:custGeom>
              <a:solidFill>
                <a:srgbClr val="B23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26"/>
              <p:cNvSpPr/>
              <p:nvPr/>
            </p:nvSpPr>
            <p:spPr>
              <a:xfrm>
                <a:off x="8318223" y="114347"/>
                <a:ext cx="139957" cy="172057"/>
              </a:xfrm>
              <a:custGeom>
                <a:avLst/>
                <a:gdLst/>
                <a:ahLst/>
                <a:cxnLst/>
                <a:rect l="l" t="t" r="r" b="b"/>
                <a:pathLst>
                  <a:path w="1417" h="1742" extrusionOk="0">
                    <a:moveTo>
                      <a:pt x="630" y="0"/>
                    </a:moveTo>
                    <a:cubicBezTo>
                      <a:pt x="601" y="0"/>
                      <a:pt x="572" y="31"/>
                      <a:pt x="590" y="66"/>
                    </a:cubicBezTo>
                    <a:cubicBezTo>
                      <a:pt x="772" y="406"/>
                      <a:pt x="911" y="761"/>
                      <a:pt x="1058" y="1112"/>
                    </a:cubicBezTo>
                    <a:cubicBezTo>
                      <a:pt x="1047" y="1099"/>
                      <a:pt x="1034" y="1085"/>
                      <a:pt x="1024" y="1072"/>
                    </a:cubicBezTo>
                    <a:cubicBezTo>
                      <a:pt x="839" y="862"/>
                      <a:pt x="611" y="639"/>
                      <a:pt x="367" y="499"/>
                    </a:cubicBezTo>
                    <a:cubicBezTo>
                      <a:pt x="361" y="495"/>
                      <a:pt x="354" y="493"/>
                      <a:pt x="348" y="493"/>
                    </a:cubicBezTo>
                    <a:cubicBezTo>
                      <a:pt x="318" y="493"/>
                      <a:pt x="298" y="533"/>
                      <a:pt x="322" y="561"/>
                    </a:cubicBezTo>
                    <a:cubicBezTo>
                      <a:pt x="485" y="748"/>
                      <a:pt x="694" y="896"/>
                      <a:pt x="862" y="1079"/>
                    </a:cubicBezTo>
                    <a:cubicBezTo>
                      <a:pt x="939" y="1164"/>
                      <a:pt x="998" y="1254"/>
                      <a:pt x="1052" y="1345"/>
                    </a:cubicBezTo>
                    <a:cubicBezTo>
                      <a:pt x="958" y="1284"/>
                      <a:pt x="855" y="1233"/>
                      <a:pt x="764" y="1178"/>
                    </a:cubicBezTo>
                    <a:cubicBezTo>
                      <a:pt x="547" y="1054"/>
                      <a:pt x="329" y="935"/>
                      <a:pt x="105" y="821"/>
                    </a:cubicBezTo>
                    <a:cubicBezTo>
                      <a:pt x="98" y="818"/>
                      <a:pt x="92" y="817"/>
                      <a:pt x="86" y="817"/>
                    </a:cubicBezTo>
                    <a:cubicBezTo>
                      <a:pt x="47" y="817"/>
                      <a:pt x="21" y="872"/>
                      <a:pt x="64" y="893"/>
                    </a:cubicBezTo>
                    <a:cubicBezTo>
                      <a:pt x="270" y="1008"/>
                      <a:pt x="473" y="1127"/>
                      <a:pt x="673" y="1251"/>
                    </a:cubicBezTo>
                    <a:cubicBezTo>
                      <a:pt x="812" y="1340"/>
                      <a:pt x="959" y="1466"/>
                      <a:pt x="1117" y="1534"/>
                    </a:cubicBezTo>
                    <a:cubicBezTo>
                      <a:pt x="767" y="1436"/>
                      <a:pt x="425" y="1355"/>
                      <a:pt x="91" y="1184"/>
                    </a:cubicBezTo>
                    <a:cubicBezTo>
                      <a:pt x="83" y="1180"/>
                      <a:pt x="75" y="1178"/>
                      <a:pt x="68" y="1178"/>
                    </a:cubicBezTo>
                    <a:cubicBezTo>
                      <a:pt x="27" y="1178"/>
                      <a:pt x="1" y="1238"/>
                      <a:pt x="43" y="1263"/>
                    </a:cubicBezTo>
                    <a:cubicBezTo>
                      <a:pt x="410" y="1471"/>
                      <a:pt x="839" y="1671"/>
                      <a:pt x="1267" y="1710"/>
                    </a:cubicBezTo>
                    <a:cubicBezTo>
                      <a:pt x="1270" y="1714"/>
                      <a:pt x="1275" y="1719"/>
                      <a:pt x="1277" y="1723"/>
                    </a:cubicBezTo>
                    <a:cubicBezTo>
                      <a:pt x="1286" y="1736"/>
                      <a:pt x="1300" y="1742"/>
                      <a:pt x="1313" y="1742"/>
                    </a:cubicBezTo>
                    <a:cubicBezTo>
                      <a:pt x="1330" y="1742"/>
                      <a:pt x="1346" y="1732"/>
                      <a:pt x="1352" y="1716"/>
                    </a:cubicBezTo>
                    <a:cubicBezTo>
                      <a:pt x="1411" y="1710"/>
                      <a:pt x="1417" y="1621"/>
                      <a:pt x="1359" y="1603"/>
                    </a:cubicBezTo>
                    <a:lnTo>
                      <a:pt x="1342" y="1598"/>
                    </a:lnTo>
                    <a:cubicBezTo>
                      <a:pt x="1341" y="1587"/>
                      <a:pt x="1338" y="1578"/>
                      <a:pt x="1333" y="1567"/>
                    </a:cubicBezTo>
                    <a:cubicBezTo>
                      <a:pt x="1335" y="1560"/>
                      <a:pt x="1339" y="1555"/>
                      <a:pt x="1338" y="1548"/>
                    </a:cubicBezTo>
                    <a:cubicBezTo>
                      <a:pt x="1232" y="1008"/>
                      <a:pt x="946" y="487"/>
                      <a:pt x="665" y="22"/>
                    </a:cubicBezTo>
                    <a:cubicBezTo>
                      <a:pt x="657" y="7"/>
                      <a:pt x="64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26"/>
              <p:cNvSpPr/>
              <p:nvPr/>
            </p:nvSpPr>
            <p:spPr>
              <a:xfrm>
                <a:off x="8326323" y="278800"/>
                <a:ext cx="139858" cy="30717"/>
              </a:xfrm>
              <a:custGeom>
                <a:avLst/>
                <a:gdLst/>
                <a:ahLst/>
                <a:cxnLst/>
                <a:rect l="l" t="t" r="r" b="b"/>
                <a:pathLst>
                  <a:path w="1416" h="311" extrusionOk="0">
                    <a:moveTo>
                      <a:pt x="437" y="1"/>
                    </a:moveTo>
                    <a:cubicBezTo>
                      <a:pt x="303" y="1"/>
                      <a:pt x="176" y="8"/>
                      <a:pt x="66" y="16"/>
                    </a:cubicBezTo>
                    <a:cubicBezTo>
                      <a:pt x="4" y="22"/>
                      <a:pt x="0" y="117"/>
                      <a:pt x="63" y="117"/>
                    </a:cubicBezTo>
                    <a:cubicBezTo>
                      <a:pt x="64" y="117"/>
                      <a:pt x="65" y="117"/>
                      <a:pt x="66" y="117"/>
                    </a:cubicBezTo>
                    <a:cubicBezTo>
                      <a:pt x="124" y="114"/>
                      <a:pt x="182" y="113"/>
                      <a:pt x="240" y="113"/>
                    </a:cubicBezTo>
                    <a:cubicBezTo>
                      <a:pt x="430" y="113"/>
                      <a:pt x="619" y="128"/>
                      <a:pt x="809" y="167"/>
                    </a:cubicBezTo>
                    <a:cubicBezTo>
                      <a:pt x="995" y="206"/>
                      <a:pt x="1173" y="293"/>
                      <a:pt x="1360" y="310"/>
                    </a:cubicBezTo>
                    <a:cubicBezTo>
                      <a:pt x="1362" y="310"/>
                      <a:pt x="1363" y="310"/>
                      <a:pt x="1364" y="310"/>
                    </a:cubicBezTo>
                    <a:cubicBezTo>
                      <a:pt x="1396" y="310"/>
                      <a:pt x="1415" y="262"/>
                      <a:pt x="1389" y="241"/>
                    </a:cubicBezTo>
                    <a:cubicBezTo>
                      <a:pt x="1156" y="48"/>
                      <a:pt x="777"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26"/>
              <p:cNvSpPr/>
              <p:nvPr/>
            </p:nvSpPr>
            <p:spPr>
              <a:xfrm>
                <a:off x="8560013" y="-28672"/>
                <a:ext cx="1513354" cy="5264342"/>
              </a:xfrm>
              <a:custGeom>
                <a:avLst/>
                <a:gdLst/>
                <a:ahLst/>
                <a:cxnLst/>
                <a:rect l="l" t="t" r="r" b="b"/>
                <a:pathLst>
                  <a:path w="15322" h="53299" extrusionOk="0">
                    <a:moveTo>
                      <a:pt x="7114" y="28122"/>
                    </a:moveTo>
                    <a:cubicBezTo>
                      <a:pt x="7114" y="28122"/>
                      <a:pt x="7114" y="28122"/>
                      <a:pt x="7114" y="28122"/>
                    </a:cubicBezTo>
                    <a:lnTo>
                      <a:pt x="7114" y="28122"/>
                    </a:lnTo>
                    <a:cubicBezTo>
                      <a:pt x="7114" y="28122"/>
                      <a:pt x="7114" y="28122"/>
                      <a:pt x="7114" y="28122"/>
                    </a:cubicBezTo>
                    <a:close/>
                    <a:moveTo>
                      <a:pt x="33" y="1"/>
                    </a:moveTo>
                    <a:cubicBezTo>
                      <a:pt x="10" y="260"/>
                      <a:pt x="0" y="519"/>
                      <a:pt x="3" y="776"/>
                    </a:cubicBezTo>
                    <a:cubicBezTo>
                      <a:pt x="31" y="2592"/>
                      <a:pt x="627" y="4309"/>
                      <a:pt x="1226" y="6000"/>
                    </a:cubicBezTo>
                    <a:cubicBezTo>
                      <a:pt x="1233" y="6020"/>
                      <a:pt x="1237" y="6036"/>
                      <a:pt x="1244" y="6056"/>
                    </a:cubicBezTo>
                    <a:cubicBezTo>
                      <a:pt x="1243" y="6037"/>
                      <a:pt x="1242" y="6022"/>
                      <a:pt x="1240" y="6006"/>
                    </a:cubicBezTo>
                    <a:cubicBezTo>
                      <a:pt x="1166" y="5341"/>
                      <a:pt x="1094" y="4677"/>
                      <a:pt x="1021" y="4015"/>
                    </a:cubicBezTo>
                    <a:lnTo>
                      <a:pt x="1021" y="4015"/>
                    </a:lnTo>
                    <a:cubicBezTo>
                      <a:pt x="1333" y="4749"/>
                      <a:pt x="1627" y="5490"/>
                      <a:pt x="1901" y="6237"/>
                    </a:cubicBezTo>
                    <a:cubicBezTo>
                      <a:pt x="2456" y="7737"/>
                      <a:pt x="2941" y="9264"/>
                      <a:pt x="3384" y="10807"/>
                    </a:cubicBezTo>
                    <a:cubicBezTo>
                      <a:pt x="3549" y="11376"/>
                      <a:pt x="3707" y="11949"/>
                      <a:pt x="3857" y="12524"/>
                    </a:cubicBezTo>
                    <a:cubicBezTo>
                      <a:pt x="4431" y="14667"/>
                      <a:pt x="4938" y="16831"/>
                      <a:pt x="5440" y="18991"/>
                    </a:cubicBezTo>
                    <a:cubicBezTo>
                      <a:pt x="5477" y="19156"/>
                      <a:pt x="5518" y="19325"/>
                      <a:pt x="5559" y="19497"/>
                    </a:cubicBezTo>
                    <a:cubicBezTo>
                      <a:pt x="7260" y="26660"/>
                      <a:pt x="10518" y="37723"/>
                      <a:pt x="9940" y="37828"/>
                    </a:cubicBezTo>
                    <a:cubicBezTo>
                      <a:pt x="9936" y="37829"/>
                      <a:pt x="9932" y="37829"/>
                      <a:pt x="9928" y="37829"/>
                    </a:cubicBezTo>
                    <a:cubicBezTo>
                      <a:pt x="9325" y="37829"/>
                      <a:pt x="7730" y="29682"/>
                      <a:pt x="7114" y="28122"/>
                    </a:cubicBezTo>
                    <a:lnTo>
                      <a:pt x="7114" y="28122"/>
                    </a:lnTo>
                    <a:cubicBezTo>
                      <a:pt x="7117" y="28129"/>
                      <a:pt x="7118" y="28139"/>
                      <a:pt x="7121" y="28152"/>
                    </a:cubicBezTo>
                    <a:cubicBezTo>
                      <a:pt x="7286" y="28862"/>
                      <a:pt x="9216" y="37190"/>
                      <a:pt x="10030" y="41495"/>
                    </a:cubicBezTo>
                    <a:cubicBezTo>
                      <a:pt x="10030" y="41497"/>
                      <a:pt x="10030" y="41501"/>
                      <a:pt x="10033" y="41503"/>
                    </a:cubicBezTo>
                    <a:cubicBezTo>
                      <a:pt x="10119" y="41963"/>
                      <a:pt x="10194" y="42378"/>
                      <a:pt x="10251" y="42732"/>
                    </a:cubicBezTo>
                    <a:cubicBezTo>
                      <a:pt x="10389" y="43574"/>
                      <a:pt x="10714" y="44412"/>
                      <a:pt x="10499" y="45265"/>
                    </a:cubicBezTo>
                    <a:cubicBezTo>
                      <a:pt x="10489" y="45309"/>
                      <a:pt x="10477" y="45357"/>
                      <a:pt x="10463" y="45401"/>
                    </a:cubicBezTo>
                    <a:cubicBezTo>
                      <a:pt x="10313" y="45875"/>
                      <a:pt x="10019" y="46324"/>
                      <a:pt x="9875" y="46797"/>
                    </a:cubicBezTo>
                    <a:cubicBezTo>
                      <a:pt x="9798" y="47049"/>
                      <a:pt x="9765" y="47306"/>
                      <a:pt x="9754" y="47562"/>
                    </a:cubicBezTo>
                    <a:cubicBezTo>
                      <a:pt x="9744" y="47806"/>
                      <a:pt x="9751" y="48050"/>
                      <a:pt x="9761" y="48290"/>
                    </a:cubicBezTo>
                    <a:cubicBezTo>
                      <a:pt x="9797" y="49258"/>
                      <a:pt x="9827" y="50230"/>
                      <a:pt x="9868" y="51198"/>
                    </a:cubicBezTo>
                    <a:cubicBezTo>
                      <a:pt x="9898" y="51899"/>
                      <a:pt x="10260" y="52121"/>
                      <a:pt x="10814" y="52338"/>
                    </a:cubicBezTo>
                    <a:cubicBezTo>
                      <a:pt x="11038" y="52425"/>
                      <a:pt x="11294" y="52514"/>
                      <a:pt x="11571" y="52630"/>
                    </a:cubicBezTo>
                    <a:cubicBezTo>
                      <a:pt x="11893" y="52766"/>
                      <a:pt x="12216" y="52898"/>
                      <a:pt x="12551" y="53011"/>
                    </a:cubicBezTo>
                    <a:cubicBezTo>
                      <a:pt x="12902" y="53133"/>
                      <a:pt x="13268" y="53228"/>
                      <a:pt x="13651" y="53274"/>
                    </a:cubicBezTo>
                    <a:cubicBezTo>
                      <a:pt x="13789" y="53290"/>
                      <a:pt x="13931" y="53298"/>
                      <a:pt x="14075" y="53298"/>
                    </a:cubicBezTo>
                    <a:cubicBezTo>
                      <a:pt x="14266" y="53298"/>
                      <a:pt x="14459" y="53283"/>
                      <a:pt x="14650" y="53252"/>
                    </a:cubicBezTo>
                    <a:cubicBezTo>
                      <a:pt x="14879" y="53216"/>
                      <a:pt x="15104" y="53155"/>
                      <a:pt x="15317" y="53067"/>
                    </a:cubicBezTo>
                    <a:lnTo>
                      <a:pt x="15319" y="53067"/>
                    </a:lnTo>
                    <a:cubicBezTo>
                      <a:pt x="15322" y="53056"/>
                      <a:pt x="15317" y="53052"/>
                      <a:pt x="15317" y="53046"/>
                    </a:cubicBezTo>
                    <a:cubicBezTo>
                      <a:pt x="15167" y="52629"/>
                      <a:pt x="14942" y="51898"/>
                      <a:pt x="14652" y="50910"/>
                    </a:cubicBezTo>
                    <a:cubicBezTo>
                      <a:pt x="14449" y="50214"/>
                      <a:pt x="14212" y="49384"/>
                      <a:pt x="13950" y="48447"/>
                    </a:cubicBezTo>
                    <a:lnTo>
                      <a:pt x="13950" y="48444"/>
                    </a:lnTo>
                    <a:cubicBezTo>
                      <a:pt x="13728" y="47650"/>
                      <a:pt x="13487" y="46778"/>
                      <a:pt x="13231" y="45842"/>
                    </a:cubicBezTo>
                    <a:lnTo>
                      <a:pt x="13231" y="45840"/>
                    </a:lnTo>
                    <a:lnTo>
                      <a:pt x="13231" y="45837"/>
                    </a:lnTo>
                    <a:cubicBezTo>
                      <a:pt x="13203" y="45744"/>
                      <a:pt x="13176" y="45649"/>
                      <a:pt x="13152" y="45553"/>
                    </a:cubicBezTo>
                    <a:cubicBezTo>
                      <a:pt x="13125" y="45457"/>
                      <a:pt x="13097" y="45358"/>
                      <a:pt x="13072" y="45259"/>
                    </a:cubicBezTo>
                    <a:cubicBezTo>
                      <a:pt x="12825" y="44361"/>
                      <a:pt x="12566" y="43406"/>
                      <a:pt x="12298" y="42406"/>
                    </a:cubicBezTo>
                    <a:cubicBezTo>
                      <a:pt x="10308" y="35040"/>
                      <a:pt x="7734" y="25213"/>
                      <a:pt x="5563" y="16878"/>
                    </a:cubicBezTo>
                    <a:cubicBezTo>
                      <a:pt x="5025" y="14817"/>
                      <a:pt x="4512" y="12850"/>
                      <a:pt x="4039" y="11031"/>
                    </a:cubicBezTo>
                    <a:cubicBezTo>
                      <a:pt x="3909" y="10528"/>
                      <a:pt x="3781" y="10036"/>
                      <a:pt x="3658" y="9556"/>
                    </a:cubicBezTo>
                    <a:cubicBezTo>
                      <a:pt x="3469" y="8829"/>
                      <a:pt x="3287" y="8131"/>
                      <a:pt x="3115" y="7468"/>
                    </a:cubicBezTo>
                    <a:cubicBezTo>
                      <a:pt x="3129" y="7181"/>
                      <a:pt x="3154" y="6894"/>
                      <a:pt x="3201" y="6601"/>
                    </a:cubicBezTo>
                    <a:cubicBezTo>
                      <a:pt x="3230" y="6426"/>
                      <a:pt x="3265" y="6251"/>
                      <a:pt x="3314" y="6072"/>
                    </a:cubicBezTo>
                    <a:cubicBezTo>
                      <a:pt x="3499" y="5392"/>
                      <a:pt x="3297" y="4706"/>
                      <a:pt x="3594" y="4045"/>
                    </a:cubicBezTo>
                    <a:cubicBezTo>
                      <a:pt x="3624" y="3976"/>
                      <a:pt x="3568" y="3937"/>
                      <a:pt x="3503" y="3937"/>
                    </a:cubicBezTo>
                    <a:cubicBezTo>
                      <a:pt x="3452" y="3937"/>
                      <a:pt x="3395" y="3961"/>
                      <a:pt x="3370" y="4014"/>
                    </a:cubicBezTo>
                    <a:cubicBezTo>
                      <a:pt x="3334" y="4087"/>
                      <a:pt x="3305" y="4160"/>
                      <a:pt x="3283" y="4233"/>
                    </a:cubicBezTo>
                    <a:cubicBezTo>
                      <a:pt x="3187" y="4505"/>
                      <a:pt x="3146" y="4776"/>
                      <a:pt x="3112" y="5057"/>
                    </a:cubicBezTo>
                    <a:cubicBezTo>
                      <a:pt x="3092" y="5208"/>
                      <a:pt x="3063" y="5351"/>
                      <a:pt x="3027" y="5493"/>
                    </a:cubicBezTo>
                    <a:cubicBezTo>
                      <a:pt x="3006" y="5586"/>
                      <a:pt x="2977" y="5676"/>
                      <a:pt x="2950" y="5769"/>
                    </a:cubicBezTo>
                    <a:cubicBezTo>
                      <a:pt x="2950" y="5769"/>
                      <a:pt x="2949" y="5771"/>
                      <a:pt x="2950" y="5771"/>
                    </a:cubicBezTo>
                    <a:cubicBezTo>
                      <a:pt x="2914" y="5891"/>
                      <a:pt x="2876" y="6009"/>
                      <a:pt x="2838" y="6131"/>
                    </a:cubicBezTo>
                    <a:cubicBezTo>
                      <a:pt x="2838" y="6131"/>
                      <a:pt x="2835" y="6132"/>
                      <a:pt x="2835" y="6135"/>
                    </a:cubicBezTo>
                    <a:cubicBezTo>
                      <a:pt x="2825" y="6174"/>
                      <a:pt x="2812" y="6214"/>
                      <a:pt x="2800" y="6254"/>
                    </a:cubicBezTo>
                    <a:cubicBezTo>
                      <a:pt x="2520" y="5189"/>
                      <a:pt x="2276" y="4253"/>
                      <a:pt x="2071" y="3476"/>
                    </a:cubicBezTo>
                    <a:cubicBezTo>
                      <a:pt x="2175" y="2950"/>
                      <a:pt x="2317" y="2431"/>
                      <a:pt x="2408" y="1894"/>
                    </a:cubicBezTo>
                    <a:cubicBezTo>
                      <a:pt x="2410" y="1882"/>
                      <a:pt x="2411" y="1872"/>
                      <a:pt x="2415" y="1860"/>
                    </a:cubicBezTo>
                    <a:cubicBezTo>
                      <a:pt x="2489" y="1501"/>
                      <a:pt x="2831" y="647"/>
                      <a:pt x="2831" y="647"/>
                    </a:cubicBezTo>
                    <a:cubicBezTo>
                      <a:pt x="2831" y="647"/>
                      <a:pt x="3264" y="346"/>
                      <a:pt x="3741" y="1"/>
                    </a:cubicBezTo>
                    <a:lnTo>
                      <a:pt x="3371" y="1"/>
                    </a:lnTo>
                    <a:cubicBezTo>
                      <a:pt x="3221" y="118"/>
                      <a:pt x="3099" y="211"/>
                      <a:pt x="3040" y="263"/>
                    </a:cubicBezTo>
                    <a:cubicBezTo>
                      <a:pt x="3005" y="294"/>
                      <a:pt x="2962" y="326"/>
                      <a:pt x="2921" y="356"/>
                    </a:cubicBezTo>
                    <a:cubicBezTo>
                      <a:pt x="2947" y="304"/>
                      <a:pt x="2992" y="173"/>
                      <a:pt x="3048" y="1"/>
                    </a:cubicBezTo>
                    <a:lnTo>
                      <a:pt x="2682" y="1"/>
                    </a:lnTo>
                    <a:cubicBezTo>
                      <a:pt x="2420" y="641"/>
                      <a:pt x="2182" y="1302"/>
                      <a:pt x="2050" y="1759"/>
                    </a:cubicBezTo>
                    <a:lnTo>
                      <a:pt x="2050" y="1763"/>
                    </a:lnTo>
                    <a:cubicBezTo>
                      <a:pt x="2030" y="1829"/>
                      <a:pt x="2014" y="1890"/>
                      <a:pt x="2000" y="1947"/>
                    </a:cubicBezTo>
                    <a:cubicBezTo>
                      <a:pt x="1953" y="2133"/>
                      <a:pt x="1894" y="2324"/>
                      <a:pt x="1831" y="2516"/>
                    </a:cubicBezTo>
                    <a:cubicBezTo>
                      <a:pt x="1828" y="2526"/>
                      <a:pt x="1824" y="2539"/>
                      <a:pt x="1821" y="2552"/>
                    </a:cubicBezTo>
                    <a:cubicBezTo>
                      <a:pt x="1816" y="2542"/>
                      <a:pt x="1815" y="2532"/>
                      <a:pt x="1813" y="2525"/>
                    </a:cubicBezTo>
                    <a:cubicBezTo>
                      <a:pt x="1702" y="2110"/>
                      <a:pt x="1609" y="1771"/>
                      <a:pt x="1537" y="1513"/>
                    </a:cubicBezTo>
                    <a:cubicBezTo>
                      <a:pt x="1462" y="1248"/>
                      <a:pt x="1376" y="969"/>
                      <a:pt x="1299" y="683"/>
                    </a:cubicBezTo>
                    <a:cubicBezTo>
                      <a:pt x="1244" y="491"/>
                      <a:pt x="1197" y="297"/>
                      <a:pt x="1157" y="102"/>
                    </a:cubicBezTo>
                    <a:cubicBezTo>
                      <a:pt x="1150" y="67"/>
                      <a:pt x="1143" y="34"/>
                      <a:pt x="113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26"/>
              <p:cNvSpPr/>
              <p:nvPr/>
            </p:nvSpPr>
            <p:spPr>
              <a:xfrm>
                <a:off x="9044481" y="2311195"/>
                <a:ext cx="35952" cy="124055"/>
              </a:xfrm>
              <a:custGeom>
                <a:avLst/>
                <a:gdLst/>
                <a:ahLst/>
                <a:cxnLst/>
                <a:rect l="l" t="t" r="r" b="b"/>
                <a:pathLst>
                  <a:path w="364" h="1256" extrusionOk="0">
                    <a:moveTo>
                      <a:pt x="13" y="1"/>
                    </a:moveTo>
                    <a:cubicBezTo>
                      <a:pt x="7" y="1"/>
                      <a:pt x="1" y="6"/>
                      <a:pt x="1" y="16"/>
                    </a:cubicBezTo>
                    <a:cubicBezTo>
                      <a:pt x="69" y="418"/>
                      <a:pt x="172" y="849"/>
                      <a:pt x="305" y="1234"/>
                    </a:cubicBezTo>
                    <a:cubicBezTo>
                      <a:pt x="310" y="1249"/>
                      <a:pt x="321" y="1255"/>
                      <a:pt x="331" y="1255"/>
                    </a:cubicBezTo>
                    <a:cubicBezTo>
                      <a:pt x="347" y="1255"/>
                      <a:pt x="363" y="1242"/>
                      <a:pt x="360" y="1220"/>
                    </a:cubicBezTo>
                    <a:cubicBezTo>
                      <a:pt x="287" y="820"/>
                      <a:pt x="165" y="393"/>
                      <a:pt x="26" y="11"/>
                    </a:cubicBezTo>
                    <a:cubicBezTo>
                      <a:pt x="23" y="4"/>
                      <a:pt x="18" y="1"/>
                      <a:pt x="1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26"/>
              <p:cNvSpPr/>
              <p:nvPr/>
            </p:nvSpPr>
            <p:spPr>
              <a:xfrm>
                <a:off x="8829162" y="1425127"/>
                <a:ext cx="41780" cy="181934"/>
              </a:xfrm>
              <a:custGeom>
                <a:avLst/>
                <a:gdLst/>
                <a:ahLst/>
                <a:cxnLst/>
                <a:rect l="l" t="t" r="r" b="b"/>
                <a:pathLst>
                  <a:path w="423" h="1842" extrusionOk="0">
                    <a:moveTo>
                      <a:pt x="10" y="0"/>
                    </a:moveTo>
                    <a:cubicBezTo>
                      <a:pt x="5" y="0"/>
                      <a:pt x="1" y="4"/>
                      <a:pt x="1" y="11"/>
                    </a:cubicBezTo>
                    <a:cubicBezTo>
                      <a:pt x="109" y="607"/>
                      <a:pt x="175" y="1228"/>
                      <a:pt x="338" y="1811"/>
                    </a:cubicBezTo>
                    <a:cubicBezTo>
                      <a:pt x="344" y="1832"/>
                      <a:pt x="359" y="1841"/>
                      <a:pt x="374" y="1841"/>
                    </a:cubicBezTo>
                    <a:cubicBezTo>
                      <a:pt x="398" y="1841"/>
                      <a:pt x="423" y="1820"/>
                      <a:pt x="419" y="1790"/>
                    </a:cubicBezTo>
                    <a:cubicBezTo>
                      <a:pt x="338" y="1190"/>
                      <a:pt x="156" y="596"/>
                      <a:pt x="20" y="8"/>
                    </a:cubicBezTo>
                    <a:cubicBezTo>
                      <a:pt x="18" y="3"/>
                      <a:pt x="14" y="0"/>
                      <a:pt x="1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4" name="Google Shape;4644;p26"/>
            <p:cNvSpPr/>
            <p:nvPr/>
          </p:nvSpPr>
          <p:spPr>
            <a:xfrm>
              <a:off x="-1107875" y="3898832"/>
              <a:ext cx="10198299" cy="2792425"/>
            </a:xfrm>
            <a:custGeom>
              <a:avLst/>
              <a:gdLst/>
              <a:ahLst/>
              <a:cxnLst/>
              <a:rect l="l" t="t" r="r" b="b"/>
              <a:pathLst>
                <a:path w="103253" h="28272" extrusionOk="0">
                  <a:moveTo>
                    <a:pt x="24825" y="10719"/>
                  </a:moveTo>
                  <a:cubicBezTo>
                    <a:pt x="24825" y="10719"/>
                    <a:pt x="24825" y="10719"/>
                    <a:pt x="24825" y="10719"/>
                  </a:cubicBezTo>
                  <a:lnTo>
                    <a:pt x="24825" y="10719"/>
                  </a:lnTo>
                  <a:cubicBezTo>
                    <a:pt x="24825" y="10719"/>
                    <a:pt x="24825" y="10719"/>
                    <a:pt x="24825" y="10719"/>
                  </a:cubicBezTo>
                  <a:close/>
                  <a:moveTo>
                    <a:pt x="56208" y="21253"/>
                  </a:moveTo>
                  <a:cubicBezTo>
                    <a:pt x="56043" y="21435"/>
                    <a:pt x="55879" y="21614"/>
                    <a:pt x="55723" y="21789"/>
                  </a:cubicBezTo>
                  <a:cubicBezTo>
                    <a:pt x="55336" y="21795"/>
                    <a:pt x="54986" y="21805"/>
                    <a:pt x="54737" y="21825"/>
                  </a:cubicBezTo>
                  <a:cubicBezTo>
                    <a:pt x="55060" y="21702"/>
                    <a:pt x="55376" y="21577"/>
                    <a:pt x="55689" y="21455"/>
                  </a:cubicBezTo>
                  <a:cubicBezTo>
                    <a:pt x="55866" y="21386"/>
                    <a:pt x="56040" y="21318"/>
                    <a:pt x="56208" y="21253"/>
                  </a:cubicBezTo>
                  <a:close/>
                  <a:moveTo>
                    <a:pt x="60534" y="21131"/>
                  </a:moveTo>
                  <a:cubicBezTo>
                    <a:pt x="60262" y="21432"/>
                    <a:pt x="60001" y="21719"/>
                    <a:pt x="59745" y="21998"/>
                  </a:cubicBezTo>
                  <a:cubicBezTo>
                    <a:pt x="59451" y="21998"/>
                    <a:pt x="59159" y="22000"/>
                    <a:pt x="58866" y="22003"/>
                  </a:cubicBezTo>
                  <a:cubicBezTo>
                    <a:pt x="58838" y="21983"/>
                    <a:pt x="58809" y="21963"/>
                    <a:pt x="58785" y="21947"/>
                  </a:cubicBezTo>
                  <a:cubicBezTo>
                    <a:pt x="58749" y="21921"/>
                    <a:pt x="58711" y="21898"/>
                    <a:pt x="58670" y="21877"/>
                  </a:cubicBezTo>
                  <a:cubicBezTo>
                    <a:pt x="59010" y="21742"/>
                    <a:pt x="59351" y="21606"/>
                    <a:pt x="59687" y="21469"/>
                  </a:cubicBezTo>
                  <a:cubicBezTo>
                    <a:pt x="59973" y="21355"/>
                    <a:pt x="60259" y="21240"/>
                    <a:pt x="60534" y="21131"/>
                  </a:cubicBezTo>
                  <a:close/>
                  <a:moveTo>
                    <a:pt x="7251" y="0"/>
                  </a:moveTo>
                  <a:cubicBezTo>
                    <a:pt x="7150" y="0"/>
                    <a:pt x="7055" y="7"/>
                    <a:pt x="6969" y="21"/>
                  </a:cubicBezTo>
                  <a:cubicBezTo>
                    <a:pt x="6504" y="100"/>
                    <a:pt x="6741" y="815"/>
                    <a:pt x="6342" y="1062"/>
                  </a:cubicBezTo>
                  <a:cubicBezTo>
                    <a:pt x="4647" y="2105"/>
                    <a:pt x="3377" y="3808"/>
                    <a:pt x="2852" y="5724"/>
                  </a:cubicBezTo>
                  <a:cubicBezTo>
                    <a:pt x="2672" y="6388"/>
                    <a:pt x="2576" y="7068"/>
                    <a:pt x="2488" y="7749"/>
                  </a:cubicBezTo>
                  <a:cubicBezTo>
                    <a:pt x="2331" y="8950"/>
                    <a:pt x="2193" y="10193"/>
                    <a:pt x="2524" y="11357"/>
                  </a:cubicBezTo>
                  <a:cubicBezTo>
                    <a:pt x="2689" y="11931"/>
                    <a:pt x="3034" y="11986"/>
                    <a:pt x="3388" y="12353"/>
                  </a:cubicBezTo>
                  <a:cubicBezTo>
                    <a:pt x="3760" y="12744"/>
                    <a:pt x="3556" y="13256"/>
                    <a:pt x="3837" y="13699"/>
                  </a:cubicBezTo>
                  <a:cubicBezTo>
                    <a:pt x="3994" y="13944"/>
                    <a:pt x="4240" y="14038"/>
                    <a:pt x="4531" y="14038"/>
                  </a:cubicBezTo>
                  <a:cubicBezTo>
                    <a:pt x="5325" y="14038"/>
                    <a:pt x="6444" y="13337"/>
                    <a:pt x="6929" y="13131"/>
                  </a:cubicBezTo>
                  <a:cubicBezTo>
                    <a:pt x="7498" y="12887"/>
                    <a:pt x="8068" y="12641"/>
                    <a:pt x="8636" y="12390"/>
                  </a:cubicBezTo>
                  <a:lnTo>
                    <a:pt x="8636" y="12390"/>
                  </a:lnTo>
                  <a:cubicBezTo>
                    <a:pt x="5957" y="13848"/>
                    <a:pt x="3053" y="15053"/>
                    <a:pt x="984" y="17283"/>
                  </a:cubicBezTo>
                  <a:cubicBezTo>
                    <a:pt x="869" y="17405"/>
                    <a:pt x="753" y="17545"/>
                    <a:pt x="741" y="17712"/>
                  </a:cubicBezTo>
                  <a:cubicBezTo>
                    <a:pt x="726" y="17951"/>
                    <a:pt x="928" y="18143"/>
                    <a:pt x="1120" y="18288"/>
                  </a:cubicBezTo>
                  <a:cubicBezTo>
                    <a:pt x="2150" y="19059"/>
                    <a:pt x="3388" y="19519"/>
                    <a:pt x="4650" y="19767"/>
                  </a:cubicBezTo>
                  <a:cubicBezTo>
                    <a:pt x="5911" y="20015"/>
                    <a:pt x="7204" y="20061"/>
                    <a:pt x="8491" y="20068"/>
                  </a:cubicBezTo>
                  <a:lnTo>
                    <a:pt x="0" y="26622"/>
                  </a:lnTo>
                  <a:cubicBezTo>
                    <a:pt x="1263" y="27660"/>
                    <a:pt x="3012" y="27822"/>
                    <a:pt x="4645" y="27896"/>
                  </a:cubicBezTo>
                  <a:cubicBezTo>
                    <a:pt x="6766" y="27995"/>
                    <a:pt x="8890" y="28026"/>
                    <a:pt x="11013" y="28026"/>
                  </a:cubicBezTo>
                  <a:cubicBezTo>
                    <a:pt x="12752" y="28026"/>
                    <a:pt x="14490" y="28005"/>
                    <a:pt x="16227" y="27984"/>
                  </a:cubicBezTo>
                  <a:cubicBezTo>
                    <a:pt x="21767" y="27919"/>
                    <a:pt x="27354" y="27982"/>
                    <a:pt x="32874" y="27574"/>
                  </a:cubicBezTo>
                  <a:cubicBezTo>
                    <a:pt x="33722" y="27511"/>
                    <a:pt x="34571" y="27448"/>
                    <a:pt x="35420" y="27448"/>
                  </a:cubicBezTo>
                  <a:cubicBezTo>
                    <a:pt x="35736" y="27448"/>
                    <a:pt x="36052" y="27457"/>
                    <a:pt x="36367" y="27478"/>
                  </a:cubicBezTo>
                  <a:cubicBezTo>
                    <a:pt x="37683" y="27564"/>
                    <a:pt x="38977" y="27853"/>
                    <a:pt x="40284" y="28032"/>
                  </a:cubicBezTo>
                  <a:cubicBezTo>
                    <a:pt x="41511" y="28201"/>
                    <a:pt x="42739" y="28271"/>
                    <a:pt x="43968" y="28271"/>
                  </a:cubicBezTo>
                  <a:cubicBezTo>
                    <a:pt x="48615" y="28271"/>
                    <a:pt x="53279" y="27266"/>
                    <a:pt x="57932" y="26777"/>
                  </a:cubicBezTo>
                  <a:cubicBezTo>
                    <a:pt x="63047" y="26238"/>
                    <a:pt x="68165" y="26489"/>
                    <a:pt x="73267" y="25687"/>
                  </a:cubicBezTo>
                  <a:cubicBezTo>
                    <a:pt x="74036" y="25566"/>
                    <a:pt x="74890" y="25372"/>
                    <a:pt x="75374" y="24795"/>
                  </a:cubicBezTo>
                  <a:cubicBezTo>
                    <a:pt x="77253" y="24990"/>
                    <a:pt x="79135" y="25167"/>
                    <a:pt x="81017" y="25332"/>
                  </a:cubicBezTo>
                  <a:lnTo>
                    <a:pt x="79684" y="26952"/>
                  </a:lnTo>
                  <a:cubicBezTo>
                    <a:pt x="87535" y="26540"/>
                    <a:pt x="95392" y="26203"/>
                    <a:pt x="103252" y="25938"/>
                  </a:cubicBezTo>
                  <a:cubicBezTo>
                    <a:pt x="100758" y="23796"/>
                    <a:pt x="97506" y="22722"/>
                    <a:pt x="94260" y="22205"/>
                  </a:cubicBezTo>
                  <a:cubicBezTo>
                    <a:pt x="91716" y="21798"/>
                    <a:pt x="89149" y="21752"/>
                    <a:pt x="86588" y="21545"/>
                  </a:cubicBezTo>
                  <a:cubicBezTo>
                    <a:pt x="85916" y="21402"/>
                    <a:pt x="85258" y="21216"/>
                    <a:pt x="84623" y="20952"/>
                  </a:cubicBezTo>
                  <a:lnTo>
                    <a:pt x="84564" y="21024"/>
                  </a:lnTo>
                  <a:cubicBezTo>
                    <a:pt x="83524" y="20542"/>
                    <a:pt x="82613" y="19820"/>
                    <a:pt x="81490" y="19231"/>
                  </a:cubicBezTo>
                  <a:cubicBezTo>
                    <a:pt x="78933" y="17886"/>
                    <a:pt x="75998" y="17509"/>
                    <a:pt x="73133" y="17153"/>
                  </a:cubicBezTo>
                  <a:cubicBezTo>
                    <a:pt x="72343" y="17055"/>
                    <a:pt x="71542" y="16956"/>
                    <a:pt x="70748" y="16956"/>
                  </a:cubicBezTo>
                  <a:cubicBezTo>
                    <a:pt x="70250" y="16956"/>
                    <a:pt x="69754" y="16995"/>
                    <a:pt x="69266" y="17097"/>
                  </a:cubicBezTo>
                  <a:cubicBezTo>
                    <a:pt x="69157" y="17120"/>
                    <a:pt x="69041" y="17148"/>
                    <a:pt x="68965" y="17233"/>
                  </a:cubicBezTo>
                  <a:cubicBezTo>
                    <a:pt x="68740" y="17482"/>
                    <a:pt x="69079" y="17839"/>
                    <a:pt x="69376" y="17998"/>
                  </a:cubicBezTo>
                  <a:lnTo>
                    <a:pt x="70913" y="18825"/>
                  </a:lnTo>
                  <a:cubicBezTo>
                    <a:pt x="73007" y="19989"/>
                    <a:pt x="71082" y="21051"/>
                    <a:pt x="69820" y="21669"/>
                  </a:cubicBezTo>
                  <a:cubicBezTo>
                    <a:pt x="68712" y="22210"/>
                    <a:pt x="67812" y="22392"/>
                    <a:pt x="66872" y="22392"/>
                  </a:cubicBezTo>
                  <a:cubicBezTo>
                    <a:pt x="66106" y="22392"/>
                    <a:pt x="65313" y="22271"/>
                    <a:pt x="64360" y="22127"/>
                  </a:cubicBezTo>
                  <a:cubicBezTo>
                    <a:pt x="63584" y="22010"/>
                    <a:pt x="62768" y="21984"/>
                    <a:pt x="61951" y="21984"/>
                  </a:cubicBezTo>
                  <a:cubicBezTo>
                    <a:pt x="61291" y="21984"/>
                    <a:pt x="60630" y="22001"/>
                    <a:pt x="59989" y="22001"/>
                  </a:cubicBezTo>
                  <a:cubicBezTo>
                    <a:pt x="59967" y="22001"/>
                    <a:pt x="59944" y="22001"/>
                    <a:pt x="59921" y="22001"/>
                  </a:cubicBezTo>
                  <a:cubicBezTo>
                    <a:pt x="60208" y="21689"/>
                    <a:pt x="60504" y="21366"/>
                    <a:pt x="60813" y="21025"/>
                  </a:cubicBezTo>
                  <a:cubicBezTo>
                    <a:pt x="61660" y="20694"/>
                    <a:pt x="62317" y="20420"/>
                    <a:pt x="62521" y="20420"/>
                  </a:cubicBezTo>
                  <a:cubicBezTo>
                    <a:pt x="62525" y="20420"/>
                    <a:pt x="62529" y="20420"/>
                    <a:pt x="62532" y="20420"/>
                  </a:cubicBezTo>
                  <a:cubicBezTo>
                    <a:pt x="62533" y="20420"/>
                    <a:pt x="62534" y="20420"/>
                    <a:pt x="62535" y="20420"/>
                  </a:cubicBezTo>
                  <a:cubicBezTo>
                    <a:pt x="62579" y="20420"/>
                    <a:pt x="62655" y="20391"/>
                    <a:pt x="62709" y="20350"/>
                  </a:cubicBezTo>
                  <a:cubicBezTo>
                    <a:pt x="62763" y="20309"/>
                    <a:pt x="62772" y="20273"/>
                    <a:pt x="62729" y="20271"/>
                  </a:cubicBezTo>
                  <a:cubicBezTo>
                    <a:pt x="62717" y="20271"/>
                    <a:pt x="62706" y="20270"/>
                    <a:pt x="62695" y="20270"/>
                  </a:cubicBezTo>
                  <a:cubicBezTo>
                    <a:pt x="62502" y="20270"/>
                    <a:pt x="62322" y="20371"/>
                    <a:pt x="62127" y="20436"/>
                  </a:cubicBezTo>
                  <a:cubicBezTo>
                    <a:pt x="61734" y="20565"/>
                    <a:pt x="61351" y="20736"/>
                    <a:pt x="60960" y="20866"/>
                  </a:cubicBezTo>
                  <a:cubicBezTo>
                    <a:pt x="61036" y="20773"/>
                    <a:pt x="61192" y="20643"/>
                    <a:pt x="61182" y="20524"/>
                  </a:cubicBezTo>
                  <a:cubicBezTo>
                    <a:pt x="61182" y="20516"/>
                    <a:pt x="61181" y="20509"/>
                    <a:pt x="61175" y="20506"/>
                  </a:cubicBezTo>
                  <a:cubicBezTo>
                    <a:pt x="61171" y="20502"/>
                    <a:pt x="61165" y="20502"/>
                    <a:pt x="61158" y="20501"/>
                  </a:cubicBezTo>
                  <a:cubicBezTo>
                    <a:pt x="61138" y="20500"/>
                    <a:pt x="61117" y="20499"/>
                    <a:pt x="61097" y="20499"/>
                  </a:cubicBezTo>
                  <a:cubicBezTo>
                    <a:pt x="60947" y="20499"/>
                    <a:pt x="60794" y="20523"/>
                    <a:pt x="60643" y="20568"/>
                  </a:cubicBezTo>
                  <a:cubicBezTo>
                    <a:pt x="60623" y="20574"/>
                    <a:pt x="60599" y="20588"/>
                    <a:pt x="60600" y="20608"/>
                  </a:cubicBezTo>
                  <a:cubicBezTo>
                    <a:pt x="60602" y="20621"/>
                    <a:pt x="60616" y="20625"/>
                    <a:pt x="60629" y="20628"/>
                  </a:cubicBezTo>
                  <a:cubicBezTo>
                    <a:pt x="60724" y="20643"/>
                    <a:pt x="60828" y="20631"/>
                    <a:pt x="60917" y="20658"/>
                  </a:cubicBezTo>
                  <a:cubicBezTo>
                    <a:pt x="60934" y="20664"/>
                    <a:pt x="60950" y="20671"/>
                    <a:pt x="60952" y="20687"/>
                  </a:cubicBezTo>
                  <a:cubicBezTo>
                    <a:pt x="60953" y="20703"/>
                    <a:pt x="60939" y="20721"/>
                    <a:pt x="60924" y="20733"/>
                  </a:cubicBezTo>
                  <a:cubicBezTo>
                    <a:pt x="60877" y="20782"/>
                    <a:pt x="60737" y="20954"/>
                    <a:pt x="60681" y="20975"/>
                  </a:cubicBezTo>
                  <a:cubicBezTo>
                    <a:pt x="60378" y="21095"/>
                    <a:pt x="60056" y="21224"/>
                    <a:pt x="59718" y="21361"/>
                  </a:cubicBezTo>
                  <a:cubicBezTo>
                    <a:pt x="59329" y="21517"/>
                    <a:pt x="58932" y="21676"/>
                    <a:pt x="58542" y="21829"/>
                  </a:cubicBezTo>
                  <a:cubicBezTo>
                    <a:pt x="58524" y="21825"/>
                    <a:pt x="58508" y="21819"/>
                    <a:pt x="58488" y="21815"/>
                  </a:cubicBezTo>
                  <a:cubicBezTo>
                    <a:pt x="58421" y="21803"/>
                    <a:pt x="57517" y="21782"/>
                    <a:pt x="56572" y="21782"/>
                  </a:cubicBezTo>
                  <a:cubicBezTo>
                    <a:pt x="56349" y="21782"/>
                    <a:pt x="56124" y="21784"/>
                    <a:pt x="55907" y="21786"/>
                  </a:cubicBezTo>
                  <a:cubicBezTo>
                    <a:pt x="56094" y="21581"/>
                    <a:pt x="56286" y="21368"/>
                    <a:pt x="56486" y="21148"/>
                  </a:cubicBezTo>
                  <a:cubicBezTo>
                    <a:pt x="56635" y="21091"/>
                    <a:pt x="56764" y="21040"/>
                    <a:pt x="56878" y="20991"/>
                  </a:cubicBezTo>
                  <a:lnTo>
                    <a:pt x="56878" y="20991"/>
                  </a:lnTo>
                  <a:lnTo>
                    <a:pt x="56871" y="20995"/>
                  </a:lnTo>
                  <a:cubicBezTo>
                    <a:pt x="56875" y="20994"/>
                    <a:pt x="56883" y="20989"/>
                    <a:pt x="56888" y="20988"/>
                  </a:cubicBezTo>
                  <a:cubicBezTo>
                    <a:pt x="56971" y="20954"/>
                    <a:pt x="57045" y="20922"/>
                    <a:pt x="57108" y="20893"/>
                  </a:cubicBezTo>
                  <a:cubicBezTo>
                    <a:pt x="57625" y="20668"/>
                    <a:pt x="58466" y="20303"/>
                    <a:pt x="58849" y="20138"/>
                  </a:cubicBezTo>
                  <a:cubicBezTo>
                    <a:pt x="58889" y="20121"/>
                    <a:pt x="58931" y="20102"/>
                    <a:pt x="58968" y="20076"/>
                  </a:cubicBezTo>
                  <a:cubicBezTo>
                    <a:pt x="58992" y="20058"/>
                    <a:pt x="59017" y="20031"/>
                    <a:pt x="59010" y="20008"/>
                  </a:cubicBezTo>
                  <a:cubicBezTo>
                    <a:pt x="59007" y="19992"/>
                    <a:pt x="58989" y="19985"/>
                    <a:pt x="58975" y="19979"/>
                  </a:cubicBezTo>
                  <a:cubicBezTo>
                    <a:pt x="58953" y="19972"/>
                    <a:pt x="58930" y="19969"/>
                    <a:pt x="58906" y="19969"/>
                  </a:cubicBezTo>
                  <a:cubicBezTo>
                    <a:pt x="58817" y="19969"/>
                    <a:pt x="58717" y="20014"/>
                    <a:pt x="58624" y="20058"/>
                  </a:cubicBezTo>
                  <a:cubicBezTo>
                    <a:pt x="57963" y="20380"/>
                    <a:pt x="57303" y="20733"/>
                    <a:pt x="56627" y="20995"/>
                  </a:cubicBezTo>
                  <a:cubicBezTo>
                    <a:pt x="56986" y="20597"/>
                    <a:pt x="57462" y="20041"/>
                    <a:pt x="56946" y="20023"/>
                  </a:cubicBezTo>
                  <a:cubicBezTo>
                    <a:pt x="56945" y="20023"/>
                    <a:pt x="56944" y="20023"/>
                    <a:pt x="56943" y="20023"/>
                  </a:cubicBezTo>
                  <a:cubicBezTo>
                    <a:pt x="56898" y="20023"/>
                    <a:pt x="56820" y="20057"/>
                    <a:pt x="56768" y="20098"/>
                  </a:cubicBezTo>
                  <a:cubicBezTo>
                    <a:pt x="56717" y="20137"/>
                    <a:pt x="56710" y="20174"/>
                    <a:pt x="56749" y="20174"/>
                  </a:cubicBezTo>
                  <a:cubicBezTo>
                    <a:pt x="56751" y="20174"/>
                    <a:pt x="56752" y="20174"/>
                    <a:pt x="56754" y="20174"/>
                  </a:cubicBezTo>
                  <a:lnTo>
                    <a:pt x="56754" y="20174"/>
                  </a:lnTo>
                  <a:cubicBezTo>
                    <a:pt x="57184" y="20184"/>
                    <a:pt x="56693" y="20729"/>
                    <a:pt x="56364" y="21094"/>
                  </a:cubicBezTo>
                  <a:cubicBezTo>
                    <a:pt x="56362" y="21095"/>
                    <a:pt x="56359" y="21098"/>
                    <a:pt x="56358" y="21101"/>
                  </a:cubicBezTo>
                  <a:cubicBezTo>
                    <a:pt x="55946" y="21260"/>
                    <a:pt x="55648" y="21393"/>
                    <a:pt x="55299" y="21393"/>
                  </a:cubicBezTo>
                  <a:cubicBezTo>
                    <a:pt x="55127" y="21393"/>
                    <a:pt x="54942" y="21360"/>
                    <a:pt x="54724" y="21283"/>
                  </a:cubicBezTo>
                  <a:cubicBezTo>
                    <a:pt x="54564" y="21226"/>
                    <a:pt x="54374" y="21158"/>
                    <a:pt x="54255" y="21031"/>
                  </a:cubicBezTo>
                  <a:cubicBezTo>
                    <a:pt x="54102" y="20869"/>
                    <a:pt x="54220" y="20793"/>
                    <a:pt x="54145" y="20638"/>
                  </a:cubicBezTo>
                  <a:cubicBezTo>
                    <a:pt x="54121" y="20587"/>
                    <a:pt x="54056" y="20572"/>
                    <a:pt x="54000" y="20564"/>
                  </a:cubicBezTo>
                  <a:cubicBezTo>
                    <a:pt x="53470" y="20479"/>
                    <a:pt x="52940" y="20396"/>
                    <a:pt x="52409" y="20313"/>
                  </a:cubicBezTo>
                  <a:cubicBezTo>
                    <a:pt x="52659" y="19899"/>
                    <a:pt x="53023" y="19628"/>
                    <a:pt x="53436" y="19393"/>
                  </a:cubicBezTo>
                  <a:cubicBezTo>
                    <a:pt x="53563" y="19320"/>
                    <a:pt x="53719" y="19324"/>
                    <a:pt x="53863" y="19288"/>
                  </a:cubicBezTo>
                  <a:cubicBezTo>
                    <a:pt x="54243" y="19189"/>
                    <a:pt x="54485" y="18825"/>
                    <a:pt x="54688" y="18490"/>
                  </a:cubicBezTo>
                  <a:cubicBezTo>
                    <a:pt x="54800" y="18309"/>
                    <a:pt x="54912" y="18087"/>
                    <a:pt x="54819" y="17898"/>
                  </a:cubicBezTo>
                  <a:cubicBezTo>
                    <a:pt x="54769" y="17795"/>
                    <a:pt x="54671" y="17727"/>
                    <a:pt x="54601" y="17637"/>
                  </a:cubicBezTo>
                  <a:cubicBezTo>
                    <a:pt x="54314" y="17269"/>
                    <a:pt x="54817" y="17339"/>
                    <a:pt x="54981" y="17253"/>
                  </a:cubicBezTo>
                  <a:cubicBezTo>
                    <a:pt x="55031" y="17226"/>
                    <a:pt x="55065" y="17177"/>
                    <a:pt x="55095" y="17128"/>
                  </a:cubicBezTo>
                  <a:lnTo>
                    <a:pt x="55535" y="16468"/>
                  </a:lnTo>
                  <a:cubicBezTo>
                    <a:pt x="55633" y="16323"/>
                    <a:pt x="55726" y="16121"/>
                    <a:pt x="55610" y="15992"/>
                  </a:cubicBezTo>
                  <a:cubicBezTo>
                    <a:pt x="55577" y="15956"/>
                    <a:pt x="55531" y="15931"/>
                    <a:pt x="55500" y="15894"/>
                  </a:cubicBezTo>
                  <a:cubicBezTo>
                    <a:pt x="55355" y="15721"/>
                    <a:pt x="55535" y="15549"/>
                    <a:pt x="55316" y="15414"/>
                  </a:cubicBezTo>
                  <a:cubicBezTo>
                    <a:pt x="55262" y="15381"/>
                    <a:pt x="55184" y="15370"/>
                    <a:pt x="55097" y="15370"/>
                  </a:cubicBezTo>
                  <a:cubicBezTo>
                    <a:pt x="54928" y="15370"/>
                    <a:pt x="54726" y="15412"/>
                    <a:pt x="54609" y="15420"/>
                  </a:cubicBezTo>
                  <a:cubicBezTo>
                    <a:pt x="54335" y="15438"/>
                    <a:pt x="54058" y="15460"/>
                    <a:pt x="53781" y="15460"/>
                  </a:cubicBezTo>
                  <a:cubicBezTo>
                    <a:pt x="53523" y="15460"/>
                    <a:pt x="53265" y="15441"/>
                    <a:pt x="53013" y="15378"/>
                  </a:cubicBezTo>
                  <a:cubicBezTo>
                    <a:pt x="52430" y="15235"/>
                    <a:pt x="51937" y="14847"/>
                    <a:pt x="51347" y="14712"/>
                  </a:cubicBezTo>
                  <a:cubicBezTo>
                    <a:pt x="51182" y="14674"/>
                    <a:pt x="51017" y="14658"/>
                    <a:pt x="50853" y="14658"/>
                  </a:cubicBezTo>
                  <a:cubicBezTo>
                    <a:pt x="50136" y="14658"/>
                    <a:pt x="49437" y="14970"/>
                    <a:pt x="48769" y="15205"/>
                  </a:cubicBezTo>
                  <a:cubicBezTo>
                    <a:pt x="48239" y="15392"/>
                    <a:pt x="47817" y="15459"/>
                    <a:pt x="47368" y="15459"/>
                  </a:cubicBezTo>
                  <a:cubicBezTo>
                    <a:pt x="47091" y="15459"/>
                    <a:pt x="46803" y="15433"/>
                    <a:pt x="46473" y="15394"/>
                  </a:cubicBezTo>
                  <a:cubicBezTo>
                    <a:pt x="46237" y="15366"/>
                    <a:pt x="45993" y="15356"/>
                    <a:pt x="45746" y="15356"/>
                  </a:cubicBezTo>
                  <a:cubicBezTo>
                    <a:pt x="44889" y="15356"/>
                    <a:pt x="43985" y="15487"/>
                    <a:pt x="43158" y="15512"/>
                  </a:cubicBezTo>
                  <a:cubicBezTo>
                    <a:pt x="43100" y="15513"/>
                    <a:pt x="43043" y="15514"/>
                    <a:pt x="42985" y="15514"/>
                  </a:cubicBezTo>
                  <a:cubicBezTo>
                    <a:pt x="41971" y="15514"/>
                    <a:pt x="41011" y="15282"/>
                    <a:pt x="39998" y="15282"/>
                  </a:cubicBezTo>
                  <a:cubicBezTo>
                    <a:pt x="39708" y="15282"/>
                    <a:pt x="39414" y="15301"/>
                    <a:pt x="39113" y="15350"/>
                  </a:cubicBezTo>
                  <a:cubicBezTo>
                    <a:pt x="39068" y="15357"/>
                    <a:pt x="39018" y="15362"/>
                    <a:pt x="38968" y="15362"/>
                  </a:cubicBezTo>
                  <a:cubicBezTo>
                    <a:pt x="38815" y="15362"/>
                    <a:pt x="38663" y="15318"/>
                    <a:pt x="38645" y="15178"/>
                  </a:cubicBezTo>
                  <a:cubicBezTo>
                    <a:pt x="38626" y="15031"/>
                    <a:pt x="38788" y="14933"/>
                    <a:pt x="38927" y="14874"/>
                  </a:cubicBezTo>
                  <a:cubicBezTo>
                    <a:pt x="41554" y="13764"/>
                    <a:pt x="44082" y="12416"/>
                    <a:pt x="46467" y="10851"/>
                  </a:cubicBezTo>
                  <a:lnTo>
                    <a:pt x="46467" y="10851"/>
                  </a:lnTo>
                  <a:cubicBezTo>
                    <a:pt x="44762" y="11653"/>
                    <a:pt x="42804" y="11666"/>
                    <a:pt x="40974" y="12115"/>
                  </a:cubicBezTo>
                  <a:cubicBezTo>
                    <a:pt x="39042" y="12588"/>
                    <a:pt x="37266" y="13544"/>
                    <a:pt x="35467" y="14397"/>
                  </a:cubicBezTo>
                  <a:cubicBezTo>
                    <a:pt x="35039" y="14601"/>
                    <a:pt x="34600" y="14799"/>
                    <a:pt x="34130" y="14875"/>
                  </a:cubicBezTo>
                  <a:cubicBezTo>
                    <a:pt x="33963" y="14902"/>
                    <a:pt x="33796" y="14912"/>
                    <a:pt x="33628" y="14912"/>
                  </a:cubicBezTo>
                  <a:cubicBezTo>
                    <a:pt x="33073" y="14912"/>
                    <a:pt x="32512" y="14801"/>
                    <a:pt x="31954" y="14801"/>
                  </a:cubicBezTo>
                  <a:cubicBezTo>
                    <a:pt x="31928" y="14801"/>
                    <a:pt x="31903" y="14802"/>
                    <a:pt x="31877" y="14802"/>
                  </a:cubicBezTo>
                  <a:cubicBezTo>
                    <a:pt x="34172" y="14025"/>
                    <a:pt x="36333" y="12850"/>
                    <a:pt x="38229" y="11344"/>
                  </a:cubicBezTo>
                  <a:cubicBezTo>
                    <a:pt x="38088" y="11301"/>
                    <a:pt x="37946" y="11282"/>
                    <a:pt x="37803" y="11282"/>
                  </a:cubicBezTo>
                  <a:cubicBezTo>
                    <a:pt x="37273" y="11282"/>
                    <a:pt x="36737" y="11541"/>
                    <a:pt x="36251" y="11792"/>
                  </a:cubicBezTo>
                  <a:cubicBezTo>
                    <a:pt x="33756" y="13087"/>
                    <a:pt x="31390" y="14474"/>
                    <a:pt x="28669" y="15261"/>
                  </a:cubicBezTo>
                  <a:cubicBezTo>
                    <a:pt x="28122" y="15420"/>
                    <a:pt x="27553" y="15476"/>
                    <a:pt x="26981" y="15476"/>
                  </a:cubicBezTo>
                  <a:cubicBezTo>
                    <a:pt x="26516" y="15476"/>
                    <a:pt x="26048" y="15439"/>
                    <a:pt x="25586" y="15390"/>
                  </a:cubicBezTo>
                  <a:cubicBezTo>
                    <a:pt x="25502" y="15107"/>
                    <a:pt x="25789" y="14867"/>
                    <a:pt x="26039" y="14713"/>
                  </a:cubicBezTo>
                  <a:cubicBezTo>
                    <a:pt x="26957" y="14154"/>
                    <a:pt x="27865" y="13519"/>
                    <a:pt x="28847" y="13105"/>
                  </a:cubicBezTo>
                  <a:cubicBezTo>
                    <a:pt x="29880" y="12669"/>
                    <a:pt x="30895" y="12194"/>
                    <a:pt x="31936" y="11772"/>
                  </a:cubicBezTo>
                  <a:lnTo>
                    <a:pt x="31936" y="11772"/>
                  </a:lnTo>
                  <a:cubicBezTo>
                    <a:pt x="31915" y="11781"/>
                    <a:pt x="31887" y="11784"/>
                    <a:pt x="31852" y="11784"/>
                  </a:cubicBezTo>
                  <a:cubicBezTo>
                    <a:pt x="31474" y="11784"/>
                    <a:pt x="30342" y="11324"/>
                    <a:pt x="29959" y="11324"/>
                  </a:cubicBezTo>
                  <a:cubicBezTo>
                    <a:pt x="29959" y="11324"/>
                    <a:pt x="29958" y="11324"/>
                    <a:pt x="29958" y="11324"/>
                  </a:cubicBezTo>
                  <a:cubicBezTo>
                    <a:pt x="29304" y="11328"/>
                    <a:pt x="28654" y="11506"/>
                    <a:pt x="28010" y="11610"/>
                  </a:cubicBezTo>
                  <a:cubicBezTo>
                    <a:pt x="27228" y="11738"/>
                    <a:pt x="26431" y="12019"/>
                    <a:pt x="25723" y="12380"/>
                  </a:cubicBezTo>
                  <a:cubicBezTo>
                    <a:pt x="24533" y="12985"/>
                    <a:pt x="23050" y="13419"/>
                    <a:pt x="21753" y="13742"/>
                  </a:cubicBezTo>
                  <a:cubicBezTo>
                    <a:pt x="21044" y="13917"/>
                    <a:pt x="20310" y="14029"/>
                    <a:pt x="19582" y="14029"/>
                  </a:cubicBezTo>
                  <a:cubicBezTo>
                    <a:pt x="19046" y="14029"/>
                    <a:pt x="18514" y="13968"/>
                    <a:pt x="17997" y="13828"/>
                  </a:cubicBezTo>
                  <a:cubicBezTo>
                    <a:pt x="17808" y="13774"/>
                    <a:pt x="17618" y="13713"/>
                    <a:pt x="17447" y="13613"/>
                  </a:cubicBezTo>
                  <a:cubicBezTo>
                    <a:pt x="18154" y="13069"/>
                    <a:pt x="18936" y="12625"/>
                    <a:pt x="19765" y="12297"/>
                  </a:cubicBezTo>
                  <a:cubicBezTo>
                    <a:pt x="19970" y="12215"/>
                    <a:pt x="20183" y="12141"/>
                    <a:pt x="20405" y="12125"/>
                  </a:cubicBezTo>
                  <a:cubicBezTo>
                    <a:pt x="20437" y="12123"/>
                    <a:pt x="20468" y="12122"/>
                    <a:pt x="20499" y="12122"/>
                  </a:cubicBezTo>
                  <a:cubicBezTo>
                    <a:pt x="20715" y="12122"/>
                    <a:pt x="20928" y="12168"/>
                    <a:pt x="21142" y="12191"/>
                  </a:cubicBezTo>
                  <a:cubicBezTo>
                    <a:pt x="21246" y="12202"/>
                    <a:pt x="21348" y="12208"/>
                    <a:pt x="21446" y="12208"/>
                  </a:cubicBezTo>
                  <a:cubicBezTo>
                    <a:pt x="22469" y="12208"/>
                    <a:pt x="23200" y="11613"/>
                    <a:pt x="24103" y="11170"/>
                  </a:cubicBezTo>
                  <a:cubicBezTo>
                    <a:pt x="24225" y="11112"/>
                    <a:pt x="24344" y="11057"/>
                    <a:pt x="24466" y="11001"/>
                  </a:cubicBezTo>
                  <a:cubicBezTo>
                    <a:pt x="24537" y="10970"/>
                    <a:pt x="24790" y="10719"/>
                    <a:pt x="24825" y="10719"/>
                  </a:cubicBezTo>
                  <a:lnTo>
                    <a:pt x="24825" y="10719"/>
                  </a:lnTo>
                  <a:cubicBezTo>
                    <a:pt x="24824" y="10719"/>
                    <a:pt x="24823" y="10719"/>
                    <a:pt x="24821" y="10719"/>
                  </a:cubicBezTo>
                  <a:cubicBezTo>
                    <a:pt x="24515" y="10719"/>
                    <a:pt x="24260" y="10406"/>
                    <a:pt x="24023" y="10244"/>
                  </a:cubicBezTo>
                  <a:cubicBezTo>
                    <a:pt x="23739" y="10051"/>
                    <a:pt x="23427" y="9886"/>
                    <a:pt x="23080" y="9855"/>
                  </a:cubicBezTo>
                  <a:cubicBezTo>
                    <a:pt x="23038" y="9851"/>
                    <a:pt x="22996" y="9849"/>
                    <a:pt x="22954" y="9849"/>
                  </a:cubicBezTo>
                  <a:cubicBezTo>
                    <a:pt x="22491" y="9849"/>
                    <a:pt x="22047" y="10075"/>
                    <a:pt x="21661" y="10339"/>
                  </a:cubicBezTo>
                  <a:cubicBezTo>
                    <a:pt x="21128" y="10703"/>
                    <a:pt x="20636" y="11076"/>
                    <a:pt x="20038" y="11324"/>
                  </a:cubicBezTo>
                  <a:cubicBezTo>
                    <a:pt x="19359" y="11606"/>
                    <a:pt x="18708" y="11950"/>
                    <a:pt x="18049" y="12272"/>
                  </a:cubicBezTo>
                  <a:cubicBezTo>
                    <a:pt x="17424" y="12576"/>
                    <a:pt x="16815" y="12677"/>
                    <a:pt x="16164" y="12907"/>
                  </a:cubicBezTo>
                  <a:cubicBezTo>
                    <a:pt x="14867" y="13369"/>
                    <a:pt x="13709" y="14154"/>
                    <a:pt x="12388" y="14556"/>
                  </a:cubicBezTo>
                  <a:cubicBezTo>
                    <a:pt x="12295" y="14584"/>
                    <a:pt x="12195" y="14609"/>
                    <a:pt x="12099" y="14609"/>
                  </a:cubicBezTo>
                  <a:cubicBezTo>
                    <a:pt x="12030" y="14609"/>
                    <a:pt x="11963" y="14596"/>
                    <a:pt x="11903" y="14561"/>
                  </a:cubicBezTo>
                  <a:cubicBezTo>
                    <a:pt x="11814" y="14511"/>
                    <a:pt x="11757" y="14422"/>
                    <a:pt x="11704" y="14333"/>
                  </a:cubicBezTo>
                  <a:cubicBezTo>
                    <a:pt x="11359" y="13774"/>
                    <a:pt x="11062" y="13187"/>
                    <a:pt x="10821" y="12578"/>
                  </a:cubicBezTo>
                  <a:cubicBezTo>
                    <a:pt x="10754" y="12410"/>
                    <a:pt x="10688" y="12237"/>
                    <a:pt x="10565" y="12105"/>
                  </a:cubicBezTo>
                  <a:cubicBezTo>
                    <a:pt x="10409" y="11943"/>
                    <a:pt x="10182" y="11874"/>
                    <a:pt x="9955" y="11874"/>
                  </a:cubicBezTo>
                  <a:cubicBezTo>
                    <a:pt x="9893" y="11874"/>
                    <a:pt x="9832" y="11879"/>
                    <a:pt x="9772" y="11888"/>
                  </a:cubicBezTo>
                  <a:cubicBezTo>
                    <a:pt x="10073" y="11751"/>
                    <a:pt x="10373" y="11610"/>
                    <a:pt x="10672" y="11470"/>
                  </a:cubicBezTo>
                  <a:cubicBezTo>
                    <a:pt x="13094" y="10319"/>
                    <a:pt x="15458" y="9019"/>
                    <a:pt x="17603" y="7402"/>
                  </a:cubicBezTo>
                  <a:cubicBezTo>
                    <a:pt x="19051" y="6313"/>
                    <a:pt x="20519" y="5207"/>
                    <a:pt x="22237" y="4563"/>
                  </a:cubicBezTo>
                  <a:cubicBezTo>
                    <a:pt x="22512" y="4458"/>
                    <a:pt x="22843" y="4269"/>
                    <a:pt x="22800" y="3978"/>
                  </a:cubicBezTo>
                  <a:lnTo>
                    <a:pt x="22800" y="3978"/>
                  </a:lnTo>
                  <a:cubicBezTo>
                    <a:pt x="20701" y="4844"/>
                    <a:pt x="18554" y="5351"/>
                    <a:pt x="16428" y="6068"/>
                  </a:cubicBezTo>
                  <a:cubicBezTo>
                    <a:pt x="16143" y="6164"/>
                    <a:pt x="15828" y="6229"/>
                    <a:pt x="15524" y="6229"/>
                  </a:cubicBezTo>
                  <a:cubicBezTo>
                    <a:pt x="15153" y="6229"/>
                    <a:pt x="14797" y="6132"/>
                    <a:pt x="14530" y="5877"/>
                  </a:cubicBezTo>
                  <a:cubicBezTo>
                    <a:pt x="15038" y="5572"/>
                    <a:pt x="15547" y="5265"/>
                    <a:pt x="16054" y="4959"/>
                  </a:cubicBezTo>
                  <a:cubicBezTo>
                    <a:pt x="16726" y="4555"/>
                    <a:pt x="17421" y="4140"/>
                    <a:pt x="18198" y="4036"/>
                  </a:cubicBezTo>
                  <a:cubicBezTo>
                    <a:pt x="18668" y="3974"/>
                    <a:pt x="19148" y="4027"/>
                    <a:pt x="19617" y="3960"/>
                  </a:cubicBezTo>
                  <a:cubicBezTo>
                    <a:pt x="20278" y="3862"/>
                    <a:pt x="20751" y="3488"/>
                    <a:pt x="21348" y="3245"/>
                  </a:cubicBezTo>
                  <a:cubicBezTo>
                    <a:pt x="21788" y="3065"/>
                    <a:pt x="22241" y="3030"/>
                    <a:pt x="22663" y="2777"/>
                  </a:cubicBezTo>
                  <a:lnTo>
                    <a:pt x="22663" y="2777"/>
                  </a:lnTo>
                  <a:cubicBezTo>
                    <a:pt x="22635" y="2792"/>
                    <a:pt x="22593" y="2799"/>
                    <a:pt x="22541" y="2799"/>
                  </a:cubicBezTo>
                  <a:cubicBezTo>
                    <a:pt x="22165" y="2799"/>
                    <a:pt x="21246" y="2449"/>
                    <a:pt x="20992" y="2399"/>
                  </a:cubicBezTo>
                  <a:cubicBezTo>
                    <a:pt x="20405" y="2280"/>
                    <a:pt x="19811" y="2164"/>
                    <a:pt x="19216" y="2101"/>
                  </a:cubicBezTo>
                  <a:cubicBezTo>
                    <a:pt x="18095" y="1985"/>
                    <a:pt x="16971" y="1748"/>
                    <a:pt x="15853" y="1545"/>
                  </a:cubicBezTo>
                  <a:cubicBezTo>
                    <a:pt x="15686" y="1514"/>
                    <a:pt x="15514" y="1483"/>
                    <a:pt x="15344" y="1483"/>
                  </a:cubicBezTo>
                  <a:cubicBezTo>
                    <a:pt x="15294" y="1483"/>
                    <a:pt x="15245" y="1486"/>
                    <a:pt x="15195" y="1492"/>
                  </a:cubicBezTo>
                  <a:cubicBezTo>
                    <a:pt x="15003" y="1516"/>
                    <a:pt x="14823" y="1591"/>
                    <a:pt x="14645" y="1662"/>
                  </a:cubicBezTo>
                  <a:cubicBezTo>
                    <a:pt x="12842" y="2402"/>
                    <a:pt x="10983" y="3379"/>
                    <a:pt x="9083" y="3977"/>
                  </a:cubicBezTo>
                  <a:cubicBezTo>
                    <a:pt x="8567" y="4140"/>
                    <a:pt x="8048" y="4275"/>
                    <a:pt x="7526" y="4370"/>
                  </a:cubicBezTo>
                  <a:cubicBezTo>
                    <a:pt x="7314" y="4408"/>
                    <a:pt x="7093" y="4439"/>
                    <a:pt x="6877" y="4439"/>
                  </a:cubicBezTo>
                  <a:cubicBezTo>
                    <a:pt x="6635" y="4439"/>
                    <a:pt x="6399" y="4400"/>
                    <a:pt x="6185" y="4291"/>
                  </a:cubicBezTo>
                  <a:cubicBezTo>
                    <a:pt x="8065" y="2921"/>
                    <a:pt x="10298" y="1489"/>
                    <a:pt x="12531" y="832"/>
                  </a:cubicBezTo>
                  <a:cubicBezTo>
                    <a:pt x="11502" y="638"/>
                    <a:pt x="10027" y="477"/>
                    <a:pt x="8997" y="281"/>
                  </a:cubicBezTo>
                  <a:cubicBezTo>
                    <a:pt x="8524" y="192"/>
                    <a:pt x="7801"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26"/>
            <p:cNvSpPr/>
            <p:nvPr/>
          </p:nvSpPr>
          <p:spPr>
            <a:xfrm>
              <a:off x="4776359" y="4601378"/>
              <a:ext cx="13433" cy="21137"/>
            </a:xfrm>
            <a:custGeom>
              <a:avLst/>
              <a:gdLst/>
              <a:ahLst/>
              <a:cxnLst/>
              <a:rect l="l" t="t" r="r" b="b"/>
              <a:pathLst>
                <a:path w="136" h="214" extrusionOk="0">
                  <a:moveTo>
                    <a:pt x="135" y="1"/>
                  </a:moveTo>
                  <a:lnTo>
                    <a:pt x="135" y="1"/>
                  </a:lnTo>
                  <a:cubicBezTo>
                    <a:pt x="100" y="50"/>
                    <a:pt x="51" y="131"/>
                    <a:pt x="1" y="213"/>
                  </a:cubicBezTo>
                  <a:lnTo>
                    <a:pt x="135" y="1"/>
                  </a:lnTo>
                  <a:close/>
                </a:path>
              </a:pathLst>
            </a:custGeom>
            <a:solidFill>
              <a:srgbClr val="A6E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26"/>
            <p:cNvSpPr/>
            <p:nvPr/>
          </p:nvSpPr>
          <p:spPr>
            <a:xfrm>
              <a:off x="-153064" y="3398751"/>
              <a:ext cx="20050" cy="47607"/>
            </a:xfrm>
            <a:custGeom>
              <a:avLst/>
              <a:gdLst/>
              <a:ahLst/>
              <a:cxnLst/>
              <a:rect l="l" t="t" r="r" b="b"/>
              <a:pathLst>
                <a:path w="203" h="482" extrusionOk="0">
                  <a:moveTo>
                    <a:pt x="203" y="0"/>
                  </a:moveTo>
                  <a:lnTo>
                    <a:pt x="203" y="0"/>
                  </a:lnTo>
                  <a:cubicBezTo>
                    <a:pt x="147" y="111"/>
                    <a:pt x="74" y="297"/>
                    <a:pt x="1" y="482"/>
                  </a:cubicBezTo>
                  <a:lnTo>
                    <a:pt x="203" y="0"/>
                  </a:lnTo>
                  <a:close/>
                </a:path>
              </a:pathLst>
            </a:custGeom>
            <a:solidFill>
              <a:srgbClr val="A6E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26"/>
            <p:cNvSpPr/>
            <p:nvPr/>
          </p:nvSpPr>
          <p:spPr>
            <a:xfrm>
              <a:off x="505240" y="3563796"/>
              <a:ext cx="9581" cy="690995"/>
            </a:xfrm>
            <a:custGeom>
              <a:avLst/>
              <a:gdLst/>
              <a:ahLst/>
              <a:cxnLst/>
              <a:rect l="l" t="t" r="r" b="b"/>
              <a:pathLst>
                <a:path w="97" h="6996" extrusionOk="0">
                  <a:moveTo>
                    <a:pt x="36" y="0"/>
                  </a:moveTo>
                  <a:lnTo>
                    <a:pt x="0" y="6996"/>
                  </a:lnTo>
                  <a:cubicBezTo>
                    <a:pt x="96" y="5100"/>
                    <a:pt x="80" y="1899"/>
                    <a:pt x="36" y="0"/>
                  </a:cubicBezTo>
                  <a:close/>
                </a:path>
              </a:pathLst>
            </a:custGeom>
            <a:solidFill>
              <a:srgbClr val="A6E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26"/>
            <p:cNvSpPr/>
            <p:nvPr/>
          </p:nvSpPr>
          <p:spPr>
            <a:xfrm>
              <a:off x="477584" y="3599156"/>
              <a:ext cx="30125" cy="121586"/>
            </a:xfrm>
            <a:custGeom>
              <a:avLst/>
              <a:gdLst/>
              <a:ahLst/>
              <a:cxnLst/>
              <a:rect l="l" t="t" r="r" b="b"/>
              <a:pathLst>
                <a:path w="305" h="1231" extrusionOk="0">
                  <a:moveTo>
                    <a:pt x="1" y="1"/>
                  </a:moveTo>
                  <a:lnTo>
                    <a:pt x="304" y="1230"/>
                  </a:lnTo>
                  <a:cubicBezTo>
                    <a:pt x="261" y="809"/>
                    <a:pt x="158" y="393"/>
                    <a:pt x="1" y="1"/>
                  </a:cubicBezTo>
                  <a:close/>
                </a:path>
              </a:pathLst>
            </a:custGeom>
            <a:solidFill>
              <a:srgbClr val="A6E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9" name="Google Shape;4649;p26"/>
            <p:cNvGrpSpPr/>
            <p:nvPr/>
          </p:nvGrpSpPr>
          <p:grpSpPr>
            <a:xfrm>
              <a:off x="-420467" y="-29956"/>
              <a:ext cx="2856527" cy="6186261"/>
              <a:chOff x="-268067" y="-29956"/>
              <a:chExt cx="2856527" cy="6186261"/>
            </a:xfrm>
          </p:grpSpPr>
          <p:sp>
            <p:nvSpPr>
              <p:cNvPr id="4650" name="Google Shape;4650;p26"/>
              <p:cNvSpPr/>
              <p:nvPr/>
            </p:nvSpPr>
            <p:spPr>
              <a:xfrm>
                <a:off x="500562" y="4757734"/>
                <a:ext cx="48002" cy="152896"/>
              </a:xfrm>
              <a:custGeom>
                <a:avLst/>
                <a:gdLst/>
                <a:ahLst/>
                <a:cxnLst/>
                <a:rect l="l" t="t" r="r" b="b"/>
                <a:pathLst>
                  <a:path w="486" h="1548" extrusionOk="0">
                    <a:moveTo>
                      <a:pt x="181" y="1"/>
                    </a:moveTo>
                    <a:cubicBezTo>
                      <a:pt x="168" y="1"/>
                      <a:pt x="138" y="44"/>
                      <a:pt x="132" y="55"/>
                    </a:cubicBezTo>
                    <a:cubicBezTo>
                      <a:pt x="122" y="78"/>
                      <a:pt x="109" y="103"/>
                      <a:pt x="105" y="129"/>
                    </a:cubicBezTo>
                    <a:cubicBezTo>
                      <a:pt x="90" y="187"/>
                      <a:pt x="86" y="250"/>
                      <a:pt x="69" y="309"/>
                    </a:cubicBezTo>
                    <a:cubicBezTo>
                      <a:pt x="43" y="389"/>
                      <a:pt x="0" y="460"/>
                      <a:pt x="16" y="546"/>
                    </a:cubicBezTo>
                    <a:cubicBezTo>
                      <a:pt x="33" y="633"/>
                      <a:pt x="3" y="726"/>
                      <a:pt x="20" y="816"/>
                    </a:cubicBezTo>
                    <a:cubicBezTo>
                      <a:pt x="37" y="930"/>
                      <a:pt x="102" y="1034"/>
                      <a:pt x="92" y="1148"/>
                    </a:cubicBezTo>
                    <a:cubicBezTo>
                      <a:pt x="86" y="1196"/>
                      <a:pt x="69" y="1242"/>
                      <a:pt x="57" y="1291"/>
                    </a:cubicBezTo>
                    <a:cubicBezTo>
                      <a:pt x="39" y="1377"/>
                      <a:pt x="86" y="1486"/>
                      <a:pt x="163" y="1535"/>
                    </a:cubicBezTo>
                    <a:cubicBezTo>
                      <a:pt x="176" y="1542"/>
                      <a:pt x="190" y="1548"/>
                      <a:pt x="203" y="1548"/>
                    </a:cubicBezTo>
                    <a:cubicBezTo>
                      <a:pt x="205" y="1548"/>
                      <a:pt x="206" y="1548"/>
                      <a:pt x="208" y="1547"/>
                    </a:cubicBezTo>
                    <a:cubicBezTo>
                      <a:pt x="234" y="1543"/>
                      <a:pt x="249" y="1522"/>
                      <a:pt x="264" y="1502"/>
                    </a:cubicBezTo>
                    <a:cubicBezTo>
                      <a:pt x="288" y="1469"/>
                      <a:pt x="311" y="1434"/>
                      <a:pt x="337" y="1400"/>
                    </a:cubicBezTo>
                    <a:cubicBezTo>
                      <a:pt x="423" y="1279"/>
                      <a:pt x="486" y="1182"/>
                      <a:pt x="444" y="1027"/>
                    </a:cubicBezTo>
                    <a:cubicBezTo>
                      <a:pt x="417" y="928"/>
                      <a:pt x="364" y="839"/>
                      <a:pt x="330" y="742"/>
                    </a:cubicBezTo>
                    <a:cubicBezTo>
                      <a:pt x="275" y="591"/>
                      <a:pt x="275" y="451"/>
                      <a:pt x="268" y="296"/>
                    </a:cubicBezTo>
                    <a:cubicBezTo>
                      <a:pt x="267" y="236"/>
                      <a:pt x="274" y="10"/>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26"/>
              <p:cNvSpPr/>
              <p:nvPr/>
            </p:nvSpPr>
            <p:spPr>
              <a:xfrm>
                <a:off x="-88108" y="957944"/>
                <a:ext cx="77534" cy="76053"/>
              </a:xfrm>
              <a:custGeom>
                <a:avLst/>
                <a:gdLst/>
                <a:ahLst/>
                <a:cxnLst/>
                <a:rect l="l" t="t" r="r" b="b"/>
                <a:pathLst>
                  <a:path w="785" h="770" extrusionOk="0">
                    <a:moveTo>
                      <a:pt x="26" y="1"/>
                    </a:moveTo>
                    <a:cubicBezTo>
                      <a:pt x="13" y="1"/>
                      <a:pt x="1" y="8"/>
                      <a:pt x="3" y="24"/>
                    </a:cubicBezTo>
                    <a:cubicBezTo>
                      <a:pt x="24" y="178"/>
                      <a:pt x="125" y="274"/>
                      <a:pt x="247" y="362"/>
                    </a:cubicBezTo>
                    <a:cubicBezTo>
                      <a:pt x="326" y="420"/>
                      <a:pt x="412" y="468"/>
                      <a:pt x="484" y="536"/>
                    </a:cubicBezTo>
                    <a:cubicBezTo>
                      <a:pt x="551" y="600"/>
                      <a:pt x="577" y="693"/>
                      <a:pt x="643" y="755"/>
                    </a:cubicBezTo>
                    <a:cubicBezTo>
                      <a:pt x="654" y="765"/>
                      <a:pt x="666" y="769"/>
                      <a:pt x="678" y="769"/>
                    </a:cubicBezTo>
                    <a:cubicBezTo>
                      <a:pt x="698" y="769"/>
                      <a:pt x="718" y="756"/>
                      <a:pt x="727" y="734"/>
                    </a:cubicBezTo>
                    <a:cubicBezTo>
                      <a:pt x="785" y="596"/>
                      <a:pt x="621" y="456"/>
                      <a:pt x="522" y="382"/>
                    </a:cubicBezTo>
                    <a:cubicBezTo>
                      <a:pt x="357" y="261"/>
                      <a:pt x="167" y="190"/>
                      <a:pt x="49" y="11"/>
                    </a:cubicBezTo>
                    <a:cubicBezTo>
                      <a:pt x="45" y="4"/>
                      <a:pt x="35" y="1"/>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26"/>
              <p:cNvSpPr/>
              <p:nvPr/>
            </p:nvSpPr>
            <p:spPr>
              <a:xfrm>
                <a:off x="103407" y="1139582"/>
                <a:ext cx="28248" cy="54027"/>
              </a:xfrm>
              <a:custGeom>
                <a:avLst/>
                <a:gdLst/>
                <a:ahLst/>
                <a:cxnLst/>
                <a:rect l="l" t="t" r="r" b="b"/>
                <a:pathLst>
                  <a:path w="286" h="547" extrusionOk="0">
                    <a:moveTo>
                      <a:pt x="43" y="1"/>
                    </a:moveTo>
                    <a:cubicBezTo>
                      <a:pt x="22" y="1"/>
                      <a:pt x="1" y="18"/>
                      <a:pt x="1" y="41"/>
                    </a:cubicBezTo>
                    <a:cubicBezTo>
                      <a:pt x="1" y="134"/>
                      <a:pt x="42" y="222"/>
                      <a:pt x="77" y="308"/>
                    </a:cubicBezTo>
                    <a:cubicBezTo>
                      <a:pt x="108" y="391"/>
                      <a:pt x="137" y="474"/>
                      <a:pt x="209" y="536"/>
                    </a:cubicBezTo>
                    <a:cubicBezTo>
                      <a:pt x="218" y="543"/>
                      <a:pt x="228" y="546"/>
                      <a:pt x="238" y="546"/>
                    </a:cubicBezTo>
                    <a:cubicBezTo>
                      <a:pt x="260" y="546"/>
                      <a:pt x="279" y="531"/>
                      <a:pt x="280" y="507"/>
                    </a:cubicBezTo>
                    <a:cubicBezTo>
                      <a:pt x="286" y="414"/>
                      <a:pt x="244" y="335"/>
                      <a:pt x="207" y="252"/>
                    </a:cubicBezTo>
                    <a:cubicBezTo>
                      <a:pt x="170" y="170"/>
                      <a:pt x="134" y="78"/>
                      <a:pt x="71" y="13"/>
                    </a:cubicBezTo>
                    <a:cubicBezTo>
                      <a:pt x="63" y="4"/>
                      <a:pt x="53" y="1"/>
                      <a:pt x="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26"/>
              <p:cNvSpPr/>
              <p:nvPr/>
            </p:nvSpPr>
            <p:spPr>
              <a:xfrm>
                <a:off x="103605" y="1737241"/>
                <a:ext cx="68744" cy="11457"/>
              </a:xfrm>
              <a:custGeom>
                <a:avLst/>
                <a:gdLst/>
                <a:ahLst/>
                <a:cxnLst/>
                <a:rect l="l" t="t" r="r" b="b"/>
                <a:pathLst>
                  <a:path w="696" h="116" extrusionOk="0">
                    <a:moveTo>
                      <a:pt x="479" y="1"/>
                    </a:moveTo>
                    <a:cubicBezTo>
                      <a:pt x="332" y="1"/>
                      <a:pt x="180" y="24"/>
                      <a:pt x="40" y="46"/>
                    </a:cubicBezTo>
                    <a:cubicBezTo>
                      <a:pt x="0" y="51"/>
                      <a:pt x="9" y="116"/>
                      <a:pt x="49" y="116"/>
                    </a:cubicBezTo>
                    <a:cubicBezTo>
                      <a:pt x="82" y="115"/>
                      <a:pt x="116" y="115"/>
                      <a:pt x="150" y="115"/>
                    </a:cubicBezTo>
                    <a:cubicBezTo>
                      <a:pt x="167" y="115"/>
                      <a:pt x="184" y="115"/>
                      <a:pt x="201" y="115"/>
                    </a:cubicBezTo>
                    <a:cubicBezTo>
                      <a:pt x="356" y="115"/>
                      <a:pt x="515" y="114"/>
                      <a:pt x="662" y="81"/>
                    </a:cubicBezTo>
                    <a:cubicBezTo>
                      <a:pt x="694" y="74"/>
                      <a:pt x="695" y="23"/>
                      <a:pt x="662" y="15"/>
                    </a:cubicBezTo>
                    <a:cubicBezTo>
                      <a:pt x="603" y="5"/>
                      <a:pt x="542" y="1"/>
                      <a:pt x="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26"/>
              <p:cNvSpPr/>
              <p:nvPr/>
            </p:nvSpPr>
            <p:spPr>
              <a:xfrm>
                <a:off x="107062" y="1765786"/>
                <a:ext cx="80596" cy="19161"/>
              </a:xfrm>
              <a:custGeom>
                <a:avLst/>
                <a:gdLst/>
                <a:ahLst/>
                <a:cxnLst/>
                <a:rect l="l" t="t" r="r" b="b"/>
                <a:pathLst>
                  <a:path w="816" h="194" extrusionOk="0">
                    <a:moveTo>
                      <a:pt x="771" y="0"/>
                    </a:moveTo>
                    <a:cubicBezTo>
                      <a:pt x="523" y="3"/>
                      <a:pt x="263" y="80"/>
                      <a:pt x="25" y="145"/>
                    </a:cubicBezTo>
                    <a:cubicBezTo>
                      <a:pt x="0" y="153"/>
                      <a:pt x="9" y="193"/>
                      <a:pt x="34" y="193"/>
                    </a:cubicBezTo>
                    <a:cubicBezTo>
                      <a:pt x="36" y="193"/>
                      <a:pt x="38" y="193"/>
                      <a:pt x="40" y="192"/>
                    </a:cubicBezTo>
                    <a:cubicBezTo>
                      <a:pt x="285" y="135"/>
                      <a:pt x="536" y="116"/>
                      <a:pt x="779" y="63"/>
                    </a:cubicBezTo>
                    <a:cubicBezTo>
                      <a:pt x="815" y="55"/>
                      <a:pt x="807" y="0"/>
                      <a:pt x="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26"/>
              <p:cNvSpPr/>
              <p:nvPr/>
            </p:nvSpPr>
            <p:spPr>
              <a:xfrm>
                <a:off x="119902" y="1770823"/>
                <a:ext cx="85930" cy="69040"/>
              </a:xfrm>
              <a:custGeom>
                <a:avLst/>
                <a:gdLst/>
                <a:ahLst/>
                <a:cxnLst/>
                <a:rect l="l" t="t" r="r" b="b"/>
                <a:pathLst>
                  <a:path w="870" h="699" extrusionOk="0">
                    <a:moveTo>
                      <a:pt x="843" y="1"/>
                    </a:moveTo>
                    <a:cubicBezTo>
                      <a:pt x="840" y="1"/>
                      <a:pt x="837" y="1"/>
                      <a:pt x="834" y="2"/>
                    </a:cubicBezTo>
                    <a:cubicBezTo>
                      <a:pt x="505" y="117"/>
                      <a:pt x="182" y="361"/>
                      <a:pt x="10" y="669"/>
                    </a:cubicBezTo>
                    <a:cubicBezTo>
                      <a:pt x="0" y="684"/>
                      <a:pt x="14" y="699"/>
                      <a:pt x="29" y="699"/>
                    </a:cubicBezTo>
                    <a:cubicBezTo>
                      <a:pt x="36" y="699"/>
                      <a:pt x="43" y="696"/>
                      <a:pt x="47" y="689"/>
                    </a:cubicBezTo>
                    <a:cubicBezTo>
                      <a:pt x="248" y="379"/>
                      <a:pt x="570" y="257"/>
                      <a:pt x="851" y="44"/>
                    </a:cubicBezTo>
                    <a:cubicBezTo>
                      <a:pt x="869" y="31"/>
                      <a:pt x="862" y="1"/>
                      <a:pt x="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26"/>
              <p:cNvSpPr/>
              <p:nvPr/>
            </p:nvSpPr>
            <p:spPr>
              <a:xfrm>
                <a:off x="232500" y="1365766"/>
                <a:ext cx="46027" cy="50768"/>
              </a:xfrm>
              <a:custGeom>
                <a:avLst/>
                <a:gdLst/>
                <a:ahLst/>
                <a:cxnLst/>
                <a:rect l="l" t="t" r="r" b="b"/>
                <a:pathLst>
                  <a:path w="466" h="514" extrusionOk="0">
                    <a:moveTo>
                      <a:pt x="413" y="0"/>
                    </a:moveTo>
                    <a:cubicBezTo>
                      <a:pt x="405" y="0"/>
                      <a:pt x="396" y="3"/>
                      <a:pt x="388" y="10"/>
                    </a:cubicBezTo>
                    <a:cubicBezTo>
                      <a:pt x="308" y="77"/>
                      <a:pt x="235" y="149"/>
                      <a:pt x="164" y="231"/>
                    </a:cubicBezTo>
                    <a:cubicBezTo>
                      <a:pt x="107" y="298"/>
                      <a:pt x="35" y="371"/>
                      <a:pt x="11" y="457"/>
                    </a:cubicBezTo>
                    <a:cubicBezTo>
                      <a:pt x="1" y="492"/>
                      <a:pt x="27" y="514"/>
                      <a:pt x="55" y="514"/>
                    </a:cubicBezTo>
                    <a:cubicBezTo>
                      <a:pt x="65" y="514"/>
                      <a:pt x="77" y="510"/>
                      <a:pt x="85" y="503"/>
                    </a:cubicBezTo>
                    <a:cubicBezTo>
                      <a:pt x="156" y="446"/>
                      <a:pt x="203" y="353"/>
                      <a:pt x="260" y="281"/>
                    </a:cubicBezTo>
                    <a:cubicBezTo>
                      <a:pt x="319" y="206"/>
                      <a:pt x="378" y="133"/>
                      <a:pt x="441" y="62"/>
                    </a:cubicBezTo>
                    <a:cubicBezTo>
                      <a:pt x="465" y="34"/>
                      <a:pt x="442" y="0"/>
                      <a:pt x="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26"/>
              <p:cNvSpPr/>
              <p:nvPr/>
            </p:nvSpPr>
            <p:spPr>
              <a:xfrm>
                <a:off x="223018" y="1334752"/>
                <a:ext cx="26470" cy="38224"/>
              </a:xfrm>
              <a:custGeom>
                <a:avLst/>
                <a:gdLst/>
                <a:ahLst/>
                <a:cxnLst/>
                <a:rect l="l" t="t" r="r" b="b"/>
                <a:pathLst>
                  <a:path w="268" h="387" extrusionOk="0">
                    <a:moveTo>
                      <a:pt x="215" y="1"/>
                    </a:moveTo>
                    <a:cubicBezTo>
                      <a:pt x="204" y="1"/>
                      <a:pt x="193" y="6"/>
                      <a:pt x="186" y="19"/>
                    </a:cubicBezTo>
                    <a:cubicBezTo>
                      <a:pt x="126" y="119"/>
                      <a:pt x="38" y="227"/>
                      <a:pt x="8" y="340"/>
                    </a:cubicBezTo>
                    <a:cubicBezTo>
                      <a:pt x="1" y="365"/>
                      <a:pt x="22" y="387"/>
                      <a:pt x="43" y="387"/>
                    </a:cubicBezTo>
                    <a:cubicBezTo>
                      <a:pt x="51" y="387"/>
                      <a:pt x="60" y="383"/>
                      <a:pt x="67" y="376"/>
                    </a:cubicBezTo>
                    <a:cubicBezTo>
                      <a:pt x="147" y="292"/>
                      <a:pt x="196" y="161"/>
                      <a:pt x="252" y="59"/>
                    </a:cubicBezTo>
                    <a:cubicBezTo>
                      <a:pt x="268" y="29"/>
                      <a:pt x="241"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26"/>
              <p:cNvSpPr/>
              <p:nvPr/>
            </p:nvSpPr>
            <p:spPr>
              <a:xfrm>
                <a:off x="737512" y="679708"/>
                <a:ext cx="64201" cy="37533"/>
              </a:xfrm>
              <a:custGeom>
                <a:avLst/>
                <a:gdLst/>
                <a:ahLst/>
                <a:cxnLst/>
                <a:rect l="l" t="t" r="r" b="b"/>
                <a:pathLst>
                  <a:path w="650" h="380" extrusionOk="0">
                    <a:moveTo>
                      <a:pt x="586" y="0"/>
                    </a:moveTo>
                    <a:cubicBezTo>
                      <a:pt x="582" y="0"/>
                      <a:pt x="579" y="1"/>
                      <a:pt x="575" y="2"/>
                    </a:cubicBezTo>
                    <a:cubicBezTo>
                      <a:pt x="469" y="28"/>
                      <a:pt x="369" y="89"/>
                      <a:pt x="273" y="140"/>
                    </a:cubicBezTo>
                    <a:cubicBezTo>
                      <a:pt x="187" y="184"/>
                      <a:pt x="69" y="220"/>
                      <a:pt x="19" y="306"/>
                    </a:cubicBezTo>
                    <a:cubicBezTo>
                      <a:pt x="0" y="340"/>
                      <a:pt x="23" y="377"/>
                      <a:pt x="59" y="379"/>
                    </a:cubicBezTo>
                    <a:cubicBezTo>
                      <a:pt x="62" y="379"/>
                      <a:pt x="64" y="379"/>
                      <a:pt x="67" y="379"/>
                    </a:cubicBezTo>
                    <a:cubicBezTo>
                      <a:pt x="164" y="379"/>
                      <a:pt x="256" y="303"/>
                      <a:pt x="338" y="256"/>
                    </a:cubicBezTo>
                    <a:cubicBezTo>
                      <a:pt x="433" y="203"/>
                      <a:pt x="538" y="152"/>
                      <a:pt x="618" y="76"/>
                    </a:cubicBezTo>
                    <a:cubicBezTo>
                      <a:pt x="649" y="49"/>
                      <a:pt x="622"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26"/>
              <p:cNvSpPr/>
              <p:nvPr/>
            </p:nvSpPr>
            <p:spPr>
              <a:xfrm>
                <a:off x="721413" y="719414"/>
                <a:ext cx="81979" cy="48101"/>
              </a:xfrm>
              <a:custGeom>
                <a:avLst/>
                <a:gdLst/>
                <a:ahLst/>
                <a:cxnLst/>
                <a:rect l="l" t="t" r="r" b="b"/>
                <a:pathLst>
                  <a:path w="830" h="487" extrusionOk="0">
                    <a:moveTo>
                      <a:pt x="771" y="1"/>
                    </a:moveTo>
                    <a:cubicBezTo>
                      <a:pt x="639" y="1"/>
                      <a:pt x="534" y="58"/>
                      <a:pt x="424" y="133"/>
                    </a:cubicBezTo>
                    <a:cubicBezTo>
                      <a:pt x="292" y="223"/>
                      <a:pt x="123" y="311"/>
                      <a:pt x="18" y="433"/>
                    </a:cubicBezTo>
                    <a:cubicBezTo>
                      <a:pt x="1" y="450"/>
                      <a:pt x="12" y="487"/>
                      <a:pt x="37" y="487"/>
                    </a:cubicBezTo>
                    <a:cubicBezTo>
                      <a:pt x="41" y="487"/>
                      <a:pt x="45" y="486"/>
                      <a:pt x="49" y="484"/>
                    </a:cubicBezTo>
                    <a:cubicBezTo>
                      <a:pt x="308" y="388"/>
                      <a:pt x="500" y="82"/>
                      <a:pt x="790" y="61"/>
                    </a:cubicBezTo>
                    <a:cubicBezTo>
                      <a:pt x="830" y="57"/>
                      <a:pt x="830" y="3"/>
                      <a:pt x="790" y="1"/>
                    </a:cubicBezTo>
                    <a:cubicBezTo>
                      <a:pt x="783" y="1"/>
                      <a:pt x="777"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26"/>
              <p:cNvSpPr/>
              <p:nvPr/>
            </p:nvSpPr>
            <p:spPr>
              <a:xfrm>
                <a:off x="252254" y="546171"/>
                <a:ext cx="97782" cy="279519"/>
              </a:xfrm>
              <a:custGeom>
                <a:avLst/>
                <a:gdLst/>
                <a:ahLst/>
                <a:cxnLst/>
                <a:rect l="l" t="t" r="r" b="b"/>
                <a:pathLst>
                  <a:path w="990" h="2830" extrusionOk="0">
                    <a:moveTo>
                      <a:pt x="115" y="1"/>
                    </a:moveTo>
                    <a:cubicBezTo>
                      <a:pt x="58" y="1"/>
                      <a:pt x="1" y="63"/>
                      <a:pt x="43" y="117"/>
                    </a:cubicBezTo>
                    <a:cubicBezTo>
                      <a:pt x="50" y="126"/>
                      <a:pt x="55" y="136"/>
                      <a:pt x="62" y="146"/>
                    </a:cubicBezTo>
                    <a:cubicBezTo>
                      <a:pt x="33" y="309"/>
                      <a:pt x="4" y="468"/>
                      <a:pt x="20" y="634"/>
                    </a:cubicBezTo>
                    <a:cubicBezTo>
                      <a:pt x="46" y="902"/>
                      <a:pt x="196" y="1119"/>
                      <a:pt x="237" y="1383"/>
                    </a:cubicBezTo>
                    <a:cubicBezTo>
                      <a:pt x="315" y="1878"/>
                      <a:pt x="414" y="2333"/>
                      <a:pt x="629" y="2790"/>
                    </a:cubicBezTo>
                    <a:cubicBezTo>
                      <a:pt x="643" y="2818"/>
                      <a:pt x="669" y="2830"/>
                      <a:pt x="696" y="2830"/>
                    </a:cubicBezTo>
                    <a:cubicBezTo>
                      <a:pt x="719" y="2830"/>
                      <a:pt x="743" y="2821"/>
                      <a:pt x="760" y="2806"/>
                    </a:cubicBezTo>
                    <a:cubicBezTo>
                      <a:pt x="896" y="2691"/>
                      <a:pt x="949" y="2443"/>
                      <a:pt x="965" y="2276"/>
                    </a:cubicBezTo>
                    <a:cubicBezTo>
                      <a:pt x="989" y="2018"/>
                      <a:pt x="770" y="1850"/>
                      <a:pt x="707" y="1605"/>
                    </a:cubicBezTo>
                    <a:cubicBezTo>
                      <a:pt x="671" y="1459"/>
                      <a:pt x="667" y="1308"/>
                      <a:pt x="616" y="1168"/>
                    </a:cubicBezTo>
                    <a:cubicBezTo>
                      <a:pt x="556" y="1003"/>
                      <a:pt x="450" y="881"/>
                      <a:pt x="399" y="712"/>
                    </a:cubicBezTo>
                    <a:cubicBezTo>
                      <a:pt x="323" y="475"/>
                      <a:pt x="350" y="209"/>
                      <a:pt x="166" y="22"/>
                    </a:cubicBezTo>
                    <a:cubicBezTo>
                      <a:pt x="152" y="7"/>
                      <a:pt x="133"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26"/>
              <p:cNvSpPr/>
              <p:nvPr/>
            </p:nvSpPr>
            <p:spPr>
              <a:xfrm>
                <a:off x="-268067" y="-28968"/>
                <a:ext cx="2856527" cy="787888"/>
              </a:xfrm>
              <a:custGeom>
                <a:avLst/>
                <a:gdLst/>
                <a:ahLst/>
                <a:cxnLst/>
                <a:rect l="l" t="t" r="r" b="b"/>
                <a:pathLst>
                  <a:path w="28921" h="7977" extrusionOk="0">
                    <a:moveTo>
                      <a:pt x="23768" y="2485"/>
                    </a:moveTo>
                    <a:cubicBezTo>
                      <a:pt x="23761" y="2592"/>
                      <a:pt x="23763" y="2702"/>
                      <a:pt x="23770" y="2810"/>
                    </a:cubicBezTo>
                    <a:cubicBezTo>
                      <a:pt x="23760" y="2780"/>
                      <a:pt x="23747" y="2745"/>
                      <a:pt x="23738" y="2714"/>
                    </a:cubicBezTo>
                    <a:cubicBezTo>
                      <a:pt x="23718" y="2651"/>
                      <a:pt x="23702" y="2591"/>
                      <a:pt x="23689" y="2528"/>
                    </a:cubicBezTo>
                    <a:cubicBezTo>
                      <a:pt x="23714" y="2512"/>
                      <a:pt x="23740" y="2496"/>
                      <a:pt x="23768" y="2485"/>
                    </a:cubicBezTo>
                    <a:close/>
                    <a:moveTo>
                      <a:pt x="12510" y="2993"/>
                    </a:moveTo>
                    <a:cubicBezTo>
                      <a:pt x="12447" y="3054"/>
                      <a:pt x="12384" y="3117"/>
                      <a:pt x="12320" y="3178"/>
                    </a:cubicBezTo>
                    <a:cubicBezTo>
                      <a:pt x="12361" y="3129"/>
                      <a:pt x="12401" y="3079"/>
                      <a:pt x="12427" y="3025"/>
                    </a:cubicBezTo>
                    <a:cubicBezTo>
                      <a:pt x="12433" y="3016"/>
                      <a:pt x="12433" y="3008"/>
                      <a:pt x="12433" y="2999"/>
                    </a:cubicBezTo>
                    <a:cubicBezTo>
                      <a:pt x="12459" y="2996"/>
                      <a:pt x="12483" y="2996"/>
                      <a:pt x="12510" y="2993"/>
                    </a:cubicBezTo>
                    <a:close/>
                    <a:moveTo>
                      <a:pt x="13127" y="3482"/>
                    </a:moveTo>
                    <a:lnTo>
                      <a:pt x="13127" y="3482"/>
                    </a:lnTo>
                    <a:cubicBezTo>
                      <a:pt x="13115" y="3618"/>
                      <a:pt x="13149" y="3762"/>
                      <a:pt x="13223" y="3876"/>
                    </a:cubicBezTo>
                    <a:cubicBezTo>
                      <a:pt x="13271" y="3767"/>
                      <a:pt x="13316" y="3655"/>
                      <a:pt x="13364" y="3547"/>
                    </a:cubicBezTo>
                    <a:cubicBezTo>
                      <a:pt x="13366" y="3611"/>
                      <a:pt x="13380" y="3674"/>
                      <a:pt x="13402" y="3734"/>
                    </a:cubicBezTo>
                    <a:cubicBezTo>
                      <a:pt x="13334" y="3839"/>
                      <a:pt x="13277" y="3955"/>
                      <a:pt x="13220" y="4063"/>
                    </a:cubicBezTo>
                    <a:cubicBezTo>
                      <a:pt x="13208" y="4084"/>
                      <a:pt x="13197" y="4103"/>
                      <a:pt x="13184" y="4121"/>
                    </a:cubicBezTo>
                    <a:cubicBezTo>
                      <a:pt x="13171" y="4071"/>
                      <a:pt x="13154" y="4025"/>
                      <a:pt x="13141" y="3975"/>
                    </a:cubicBezTo>
                    <a:cubicBezTo>
                      <a:pt x="13105" y="3855"/>
                      <a:pt x="13072" y="3734"/>
                      <a:pt x="13036" y="3612"/>
                    </a:cubicBezTo>
                    <a:cubicBezTo>
                      <a:pt x="13035" y="3604"/>
                      <a:pt x="13029" y="3595"/>
                      <a:pt x="13025" y="3590"/>
                    </a:cubicBezTo>
                    <a:cubicBezTo>
                      <a:pt x="13061" y="3554"/>
                      <a:pt x="13092" y="3518"/>
                      <a:pt x="13127" y="3482"/>
                    </a:cubicBezTo>
                    <a:close/>
                    <a:moveTo>
                      <a:pt x="17957" y="3809"/>
                    </a:moveTo>
                    <a:lnTo>
                      <a:pt x="17957" y="3809"/>
                    </a:lnTo>
                    <a:cubicBezTo>
                      <a:pt x="17974" y="3853"/>
                      <a:pt x="17992" y="3896"/>
                      <a:pt x="18008" y="3941"/>
                    </a:cubicBezTo>
                    <a:cubicBezTo>
                      <a:pt x="17992" y="4011"/>
                      <a:pt x="17979" y="4083"/>
                      <a:pt x="17969" y="4154"/>
                    </a:cubicBezTo>
                    <a:cubicBezTo>
                      <a:pt x="17972" y="4035"/>
                      <a:pt x="17967" y="3918"/>
                      <a:pt x="17957" y="3809"/>
                    </a:cubicBezTo>
                    <a:close/>
                    <a:moveTo>
                      <a:pt x="17362" y="4070"/>
                    </a:moveTo>
                    <a:cubicBezTo>
                      <a:pt x="17382" y="4084"/>
                      <a:pt x="17405" y="4091"/>
                      <a:pt x="17428" y="4091"/>
                    </a:cubicBezTo>
                    <a:cubicBezTo>
                      <a:pt x="17448" y="4091"/>
                      <a:pt x="17469" y="4086"/>
                      <a:pt x="17488" y="4077"/>
                    </a:cubicBezTo>
                    <a:lnTo>
                      <a:pt x="17488" y="4077"/>
                    </a:lnTo>
                    <a:cubicBezTo>
                      <a:pt x="17475" y="4128"/>
                      <a:pt x="17464" y="4183"/>
                      <a:pt x="17455" y="4239"/>
                    </a:cubicBezTo>
                    <a:cubicBezTo>
                      <a:pt x="17448" y="4232"/>
                      <a:pt x="17442" y="4227"/>
                      <a:pt x="17435" y="4220"/>
                    </a:cubicBezTo>
                    <a:cubicBezTo>
                      <a:pt x="17405" y="4192"/>
                      <a:pt x="17372" y="4164"/>
                      <a:pt x="17342" y="4137"/>
                    </a:cubicBezTo>
                    <a:cubicBezTo>
                      <a:pt x="17350" y="4116"/>
                      <a:pt x="17357" y="4093"/>
                      <a:pt x="17362" y="4070"/>
                    </a:cubicBezTo>
                    <a:close/>
                    <a:moveTo>
                      <a:pt x="15321" y="4184"/>
                    </a:moveTo>
                    <a:cubicBezTo>
                      <a:pt x="15311" y="4207"/>
                      <a:pt x="15298" y="4229"/>
                      <a:pt x="15286" y="4255"/>
                    </a:cubicBezTo>
                    <a:cubicBezTo>
                      <a:pt x="15284" y="4235"/>
                      <a:pt x="15279" y="4214"/>
                      <a:pt x="15279" y="4196"/>
                    </a:cubicBezTo>
                    <a:cubicBezTo>
                      <a:pt x="15294" y="4192"/>
                      <a:pt x="15307" y="4189"/>
                      <a:pt x="15321" y="4184"/>
                    </a:cubicBezTo>
                    <a:close/>
                    <a:moveTo>
                      <a:pt x="14505" y="4293"/>
                    </a:moveTo>
                    <a:cubicBezTo>
                      <a:pt x="14512" y="4312"/>
                      <a:pt x="14523" y="4328"/>
                      <a:pt x="14527" y="4343"/>
                    </a:cubicBezTo>
                    <a:cubicBezTo>
                      <a:pt x="14534" y="4362"/>
                      <a:pt x="14537" y="4379"/>
                      <a:pt x="14541" y="4395"/>
                    </a:cubicBezTo>
                    <a:cubicBezTo>
                      <a:pt x="14537" y="4388"/>
                      <a:pt x="14530" y="4379"/>
                      <a:pt x="14524" y="4371"/>
                    </a:cubicBezTo>
                    <a:cubicBezTo>
                      <a:pt x="14511" y="4351"/>
                      <a:pt x="14498" y="4331"/>
                      <a:pt x="14484" y="4308"/>
                    </a:cubicBezTo>
                    <a:cubicBezTo>
                      <a:pt x="14491" y="4303"/>
                      <a:pt x="14498" y="4299"/>
                      <a:pt x="14505" y="4293"/>
                    </a:cubicBezTo>
                    <a:close/>
                    <a:moveTo>
                      <a:pt x="17661" y="3946"/>
                    </a:moveTo>
                    <a:cubicBezTo>
                      <a:pt x="17679" y="3958"/>
                      <a:pt x="17694" y="3972"/>
                      <a:pt x="17709" y="3989"/>
                    </a:cubicBezTo>
                    <a:cubicBezTo>
                      <a:pt x="17687" y="4131"/>
                      <a:pt x="17661" y="4269"/>
                      <a:pt x="17633" y="4408"/>
                    </a:cubicBezTo>
                    <a:cubicBezTo>
                      <a:pt x="17623" y="4395"/>
                      <a:pt x="17611" y="4385"/>
                      <a:pt x="17600" y="4372"/>
                    </a:cubicBezTo>
                    <a:cubicBezTo>
                      <a:pt x="17601" y="4356"/>
                      <a:pt x="17601" y="4341"/>
                      <a:pt x="17604" y="4323"/>
                    </a:cubicBezTo>
                    <a:cubicBezTo>
                      <a:pt x="17618" y="4197"/>
                      <a:pt x="17637" y="4073"/>
                      <a:pt x="17661" y="3946"/>
                    </a:cubicBezTo>
                    <a:close/>
                    <a:moveTo>
                      <a:pt x="15172" y="4278"/>
                    </a:moveTo>
                    <a:cubicBezTo>
                      <a:pt x="15173" y="4349"/>
                      <a:pt x="15179" y="4425"/>
                      <a:pt x="15189" y="4500"/>
                    </a:cubicBezTo>
                    <a:cubicBezTo>
                      <a:pt x="15179" y="4447"/>
                      <a:pt x="15169" y="4392"/>
                      <a:pt x="15162" y="4339"/>
                    </a:cubicBezTo>
                    <a:cubicBezTo>
                      <a:pt x="15165" y="4316"/>
                      <a:pt x="15169" y="4299"/>
                      <a:pt x="15172" y="4278"/>
                    </a:cubicBezTo>
                    <a:close/>
                    <a:moveTo>
                      <a:pt x="15855" y="4272"/>
                    </a:moveTo>
                    <a:cubicBezTo>
                      <a:pt x="15913" y="4362"/>
                      <a:pt x="15972" y="4451"/>
                      <a:pt x="16029" y="4541"/>
                    </a:cubicBezTo>
                    <a:cubicBezTo>
                      <a:pt x="15966" y="4454"/>
                      <a:pt x="15901" y="4364"/>
                      <a:pt x="15838" y="4275"/>
                    </a:cubicBezTo>
                    <a:cubicBezTo>
                      <a:pt x="15845" y="4275"/>
                      <a:pt x="15850" y="4272"/>
                      <a:pt x="15855" y="4272"/>
                    </a:cubicBezTo>
                    <a:close/>
                    <a:moveTo>
                      <a:pt x="14806" y="4113"/>
                    </a:moveTo>
                    <a:cubicBezTo>
                      <a:pt x="14813" y="4202"/>
                      <a:pt x="14819" y="4292"/>
                      <a:pt x="14825" y="4379"/>
                    </a:cubicBezTo>
                    <a:cubicBezTo>
                      <a:pt x="14776" y="4465"/>
                      <a:pt x="14735" y="4554"/>
                      <a:pt x="14703" y="4642"/>
                    </a:cubicBezTo>
                    <a:cubicBezTo>
                      <a:pt x="14697" y="4634"/>
                      <a:pt x="14695" y="4627"/>
                      <a:pt x="14689" y="4620"/>
                    </a:cubicBezTo>
                    <a:lnTo>
                      <a:pt x="14690" y="4620"/>
                    </a:lnTo>
                    <a:cubicBezTo>
                      <a:pt x="14740" y="4520"/>
                      <a:pt x="14670" y="4399"/>
                      <a:pt x="14630" y="4302"/>
                    </a:cubicBezTo>
                    <a:cubicBezTo>
                      <a:pt x="14621" y="4280"/>
                      <a:pt x="14607" y="4262"/>
                      <a:pt x="14598" y="4237"/>
                    </a:cubicBezTo>
                    <a:cubicBezTo>
                      <a:pt x="14667" y="4197"/>
                      <a:pt x="14738" y="4156"/>
                      <a:pt x="14806" y="4113"/>
                    </a:cubicBezTo>
                    <a:close/>
                    <a:moveTo>
                      <a:pt x="17011" y="4106"/>
                    </a:moveTo>
                    <a:cubicBezTo>
                      <a:pt x="17089" y="4133"/>
                      <a:pt x="17155" y="4193"/>
                      <a:pt x="17188" y="4270"/>
                    </a:cubicBezTo>
                    <a:cubicBezTo>
                      <a:pt x="17211" y="4263"/>
                      <a:pt x="17233" y="4255"/>
                      <a:pt x="17253" y="4242"/>
                    </a:cubicBezTo>
                    <a:cubicBezTo>
                      <a:pt x="17277" y="4269"/>
                      <a:pt x="17304" y="4298"/>
                      <a:pt x="17332" y="4325"/>
                    </a:cubicBezTo>
                    <a:cubicBezTo>
                      <a:pt x="17365" y="4356"/>
                      <a:pt x="17396" y="4394"/>
                      <a:pt x="17432" y="4432"/>
                    </a:cubicBezTo>
                    <a:cubicBezTo>
                      <a:pt x="17425" y="4520"/>
                      <a:pt x="17425" y="4604"/>
                      <a:pt x="17435" y="4685"/>
                    </a:cubicBezTo>
                    <a:cubicBezTo>
                      <a:pt x="17378" y="4548"/>
                      <a:pt x="17269" y="4429"/>
                      <a:pt x="17177" y="4313"/>
                    </a:cubicBezTo>
                    <a:cubicBezTo>
                      <a:pt x="17124" y="4243"/>
                      <a:pt x="17067" y="4176"/>
                      <a:pt x="17011" y="4106"/>
                    </a:cubicBezTo>
                    <a:close/>
                    <a:moveTo>
                      <a:pt x="2723" y="5729"/>
                    </a:moveTo>
                    <a:cubicBezTo>
                      <a:pt x="2724" y="5731"/>
                      <a:pt x="2724" y="5734"/>
                      <a:pt x="2723" y="5738"/>
                    </a:cubicBezTo>
                    <a:cubicBezTo>
                      <a:pt x="2721" y="5737"/>
                      <a:pt x="2718" y="5737"/>
                      <a:pt x="2716" y="5737"/>
                    </a:cubicBezTo>
                    <a:lnTo>
                      <a:pt x="2723" y="5729"/>
                    </a:lnTo>
                    <a:close/>
                    <a:moveTo>
                      <a:pt x="1979" y="5150"/>
                    </a:moveTo>
                    <a:cubicBezTo>
                      <a:pt x="2108" y="5221"/>
                      <a:pt x="2230" y="5298"/>
                      <a:pt x="2349" y="5383"/>
                    </a:cubicBezTo>
                    <a:cubicBezTo>
                      <a:pt x="2265" y="5447"/>
                      <a:pt x="2187" y="5519"/>
                      <a:pt x="2118" y="5600"/>
                    </a:cubicBezTo>
                    <a:cubicBezTo>
                      <a:pt x="2078" y="5651"/>
                      <a:pt x="2010" y="5722"/>
                      <a:pt x="1967" y="5798"/>
                    </a:cubicBezTo>
                    <a:cubicBezTo>
                      <a:pt x="1963" y="5701"/>
                      <a:pt x="1953" y="5602"/>
                      <a:pt x="1954" y="5501"/>
                    </a:cubicBezTo>
                    <a:cubicBezTo>
                      <a:pt x="1956" y="5385"/>
                      <a:pt x="1965" y="5266"/>
                      <a:pt x="1979" y="5150"/>
                    </a:cubicBezTo>
                    <a:close/>
                    <a:moveTo>
                      <a:pt x="4113" y="6764"/>
                    </a:moveTo>
                    <a:cubicBezTo>
                      <a:pt x="4139" y="6777"/>
                      <a:pt x="4165" y="6791"/>
                      <a:pt x="4192" y="6804"/>
                    </a:cubicBezTo>
                    <a:cubicBezTo>
                      <a:pt x="4140" y="6847"/>
                      <a:pt x="4089" y="6897"/>
                      <a:pt x="4038" y="6949"/>
                    </a:cubicBezTo>
                    <a:cubicBezTo>
                      <a:pt x="4068" y="6886"/>
                      <a:pt x="4093" y="6823"/>
                      <a:pt x="4113" y="6764"/>
                    </a:cubicBezTo>
                    <a:close/>
                    <a:moveTo>
                      <a:pt x="3934" y="6664"/>
                    </a:moveTo>
                    <a:cubicBezTo>
                      <a:pt x="3961" y="6680"/>
                      <a:pt x="3990" y="6697"/>
                      <a:pt x="4017" y="6713"/>
                    </a:cubicBezTo>
                    <a:cubicBezTo>
                      <a:pt x="3978" y="6757"/>
                      <a:pt x="3938" y="6806"/>
                      <a:pt x="3899" y="6859"/>
                    </a:cubicBezTo>
                    <a:cubicBezTo>
                      <a:pt x="3846" y="6913"/>
                      <a:pt x="3788" y="6963"/>
                      <a:pt x="3725" y="7006"/>
                    </a:cubicBezTo>
                    <a:cubicBezTo>
                      <a:pt x="3790" y="6890"/>
                      <a:pt x="3861" y="6776"/>
                      <a:pt x="3934" y="6664"/>
                    </a:cubicBezTo>
                    <a:close/>
                    <a:moveTo>
                      <a:pt x="5055" y="7055"/>
                    </a:moveTo>
                    <a:lnTo>
                      <a:pt x="5055" y="7055"/>
                    </a:lnTo>
                    <a:cubicBezTo>
                      <a:pt x="5098" y="7059"/>
                      <a:pt x="5141" y="7062"/>
                      <a:pt x="5184" y="7062"/>
                    </a:cubicBezTo>
                    <a:cubicBezTo>
                      <a:pt x="5178" y="7072"/>
                      <a:pt x="5174" y="7078"/>
                      <a:pt x="5168" y="7088"/>
                    </a:cubicBezTo>
                    <a:cubicBezTo>
                      <a:pt x="5143" y="7157"/>
                      <a:pt x="5118" y="7236"/>
                      <a:pt x="5096" y="7316"/>
                    </a:cubicBezTo>
                    <a:cubicBezTo>
                      <a:pt x="5089" y="7227"/>
                      <a:pt x="5079" y="7141"/>
                      <a:pt x="5062" y="7067"/>
                    </a:cubicBezTo>
                    <a:cubicBezTo>
                      <a:pt x="5060" y="7059"/>
                      <a:pt x="5055" y="7059"/>
                      <a:pt x="5055" y="7055"/>
                    </a:cubicBezTo>
                    <a:close/>
                    <a:moveTo>
                      <a:pt x="4874" y="7034"/>
                    </a:moveTo>
                    <a:cubicBezTo>
                      <a:pt x="4914" y="7041"/>
                      <a:pt x="4951" y="7045"/>
                      <a:pt x="4990" y="7049"/>
                    </a:cubicBezTo>
                    <a:cubicBezTo>
                      <a:pt x="4984" y="7057"/>
                      <a:pt x="4981" y="7062"/>
                      <a:pt x="4979" y="7071"/>
                    </a:cubicBezTo>
                    <a:cubicBezTo>
                      <a:pt x="4979" y="7071"/>
                      <a:pt x="4977" y="7069"/>
                      <a:pt x="4974" y="7069"/>
                    </a:cubicBezTo>
                    <a:cubicBezTo>
                      <a:pt x="4959" y="7124"/>
                      <a:pt x="4946" y="7188"/>
                      <a:pt x="4938" y="7257"/>
                    </a:cubicBezTo>
                    <a:cubicBezTo>
                      <a:pt x="4936" y="7273"/>
                      <a:pt x="4931" y="7289"/>
                      <a:pt x="4931" y="7306"/>
                    </a:cubicBezTo>
                    <a:cubicBezTo>
                      <a:pt x="4913" y="7375"/>
                      <a:pt x="4887" y="7442"/>
                      <a:pt x="4855" y="7507"/>
                    </a:cubicBezTo>
                    <a:cubicBezTo>
                      <a:pt x="4867" y="7415"/>
                      <a:pt x="4863" y="7322"/>
                      <a:pt x="4864" y="7230"/>
                    </a:cubicBezTo>
                    <a:cubicBezTo>
                      <a:pt x="4865" y="7186"/>
                      <a:pt x="4867" y="7141"/>
                      <a:pt x="4867" y="7094"/>
                    </a:cubicBezTo>
                    <a:cubicBezTo>
                      <a:pt x="4871" y="7074"/>
                      <a:pt x="4871" y="7055"/>
                      <a:pt x="4873" y="7034"/>
                    </a:cubicBezTo>
                    <a:close/>
                    <a:moveTo>
                      <a:pt x="1" y="1"/>
                    </a:moveTo>
                    <a:lnTo>
                      <a:pt x="1" y="5254"/>
                    </a:lnTo>
                    <a:cubicBezTo>
                      <a:pt x="19" y="5254"/>
                      <a:pt x="37" y="5254"/>
                      <a:pt x="55" y="5254"/>
                    </a:cubicBezTo>
                    <a:cubicBezTo>
                      <a:pt x="288" y="5254"/>
                      <a:pt x="523" y="5228"/>
                      <a:pt x="751" y="5180"/>
                    </a:cubicBezTo>
                    <a:lnTo>
                      <a:pt x="751" y="5180"/>
                    </a:lnTo>
                    <a:cubicBezTo>
                      <a:pt x="614" y="5238"/>
                      <a:pt x="481" y="5281"/>
                      <a:pt x="395" y="5308"/>
                    </a:cubicBezTo>
                    <a:cubicBezTo>
                      <a:pt x="315" y="5331"/>
                      <a:pt x="164" y="5374"/>
                      <a:pt x="1" y="5404"/>
                    </a:cubicBezTo>
                    <a:lnTo>
                      <a:pt x="1" y="5512"/>
                    </a:lnTo>
                    <a:cubicBezTo>
                      <a:pt x="166" y="5483"/>
                      <a:pt x="323" y="5438"/>
                      <a:pt x="424" y="5410"/>
                    </a:cubicBezTo>
                    <a:cubicBezTo>
                      <a:pt x="559" y="5370"/>
                      <a:pt x="751" y="5312"/>
                      <a:pt x="933" y="5231"/>
                    </a:cubicBezTo>
                    <a:lnTo>
                      <a:pt x="933" y="5231"/>
                    </a:lnTo>
                    <a:cubicBezTo>
                      <a:pt x="765" y="5361"/>
                      <a:pt x="581" y="5467"/>
                      <a:pt x="385" y="5552"/>
                    </a:cubicBezTo>
                    <a:cubicBezTo>
                      <a:pt x="340" y="5571"/>
                      <a:pt x="365" y="5647"/>
                      <a:pt x="410" y="5647"/>
                    </a:cubicBezTo>
                    <a:cubicBezTo>
                      <a:pt x="414" y="5647"/>
                      <a:pt x="419" y="5647"/>
                      <a:pt x="424" y="5645"/>
                    </a:cubicBezTo>
                    <a:cubicBezTo>
                      <a:pt x="775" y="5512"/>
                      <a:pt x="1162" y="5294"/>
                      <a:pt x="1404" y="4988"/>
                    </a:cubicBezTo>
                    <a:cubicBezTo>
                      <a:pt x="1426" y="4986"/>
                      <a:pt x="1446" y="4981"/>
                      <a:pt x="1467" y="4981"/>
                    </a:cubicBezTo>
                    <a:cubicBezTo>
                      <a:pt x="1476" y="4981"/>
                      <a:pt x="1484" y="4983"/>
                      <a:pt x="1494" y="4983"/>
                    </a:cubicBezTo>
                    <a:cubicBezTo>
                      <a:pt x="1463" y="5021"/>
                      <a:pt x="1433" y="5059"/>
                      <a:pt x="1401" y="5090"/>
                    </a:cubicBezTo>
                    <a:cubicBezTo>
                      <a:pt x="1245" y="5251"/>
                      <a:pt x="1074" y="5394"/>
                      <a:pt x="890" y="5520"/>
                    </a:cubicBezTo>
                    <a:cubicBezTo>
                      <a:pt x="847" y="5550"/>
                      <a:pt x="872" y="5615"/>
                      <a:pt x="914" y="5615"/>
                    </a:cubicBezTo>
                    <a:cubicBezTo>
                      <a:pt x="922" y="5615"/>
                      <a:pt x="931" y="5612"/>
                      <a:pt x="940" y="5606"/>
                    </a:cubicBezTo>
                    <a:cubicBezTo>
                      <a:pt x="957" y="5598"/>
                      <a:pt x="973" y="5585"/>
                      <a:pt x="990" y="5575"/>
                    </a:cubicBezTo>
                    <a:lnTo>
                      <a:pt x="990" y="5575"/>
                    </a:lnTo>
                    <a:cubicBezTo>
                      <a:pt x="951" y="5612"/>
                      <a:pt x="911" y="5652"/>
                      <a:pt x="872" y="5691"/>
                    </a:cubicBezTo>
                    <a:cubicBezTo>
                      <a:pt x="822" y="5741"/>
                      <a:pt x="861" y="5827"/>
                      <a:pt x="931" y="5830"/>
                    </a:cubicBezTo>
                    <a:cubicBezTo>
                      <a:pt x="936" y="5830"/>
                      <a:pt x="941" y="5830"/>
                      <a:pt x="945" y="5830"/>
                    </a:cubicBezTo>
                    <a:cubicBezTo>
                      <a:pt x="1023" y="5830"/>
                      <a:pt x="1070" y="5807"/>
                      <a:pt x="1109" y="5735"/>
                    </a:cubicBezTo>
                    <a:cubicBezTo>
                      <a:pt x="1119" y="5714"/>
                      <a:pt x="1117" y="5695"/>
                      <a:pt x="1110" y="5678"/>
                    </a:cubicBezTo>
                    <a:cubicBezTo>
                      <a:pt x="1252" y="5534"/>
                      <a:pt x="1391" y="5390"/>
                      <a:pt x="1532" y="5245"/>
                    </a:cubicBezTo>
                    <a:lnTo>
                      <a:pt x="1532" y="5245"/>
                    </a:lnTo>
                    <a:cubicBezTo>
                      <a:pt x="1400" y="5454"/>
                      <a:pt x="1278" y="5669"/>
                      <a:pt x="1170" y="5893"/>
                    </a:cubicBezTo>
                    <a:cubicBezTo>
                      <a:pt x="1144" y="5946"/>
                      <a:pt x="1192" y="6012"/>
                      <a:pt x="1242" y="6012"/>
                    </a:cubicBezTo>
                    <a:cubicBezTo>
                      <a:pt x="1259" y="6012"/>
                      <a:pt x="1276" y="6004"/>
                      <a:pt x="1291" y="5986"/>
                    </a:cubicBezTo>
                    <a:cubicBezTo>
                      <a:pt x="1297" y="5979"/>
                      <a:pt x="1298" y="5976"/>
                      <a:pt x="1302" y="5970"/>
                    </a:cubicBezTo>
                    <a:lnTo>
                      <a:pt x="1304" y="5970"/>
                    </a:lnTo>
                    <a:lnTo>
                      <a:pt x="1304" y="5969"/>
                    </a:lnTo>
                    <a:cubicBezTo>
                      <a:pt x="1341" y="5920"/>
                      <a:pt x="1374" y="5876"/>
                      <a:pt x="1397" y="5818"/>
                    </a:cubicBezTo>
                    <a:cubicBezTo>
                      <a:pt x="1404" y="5805"/>
                      <a:pt x="1398" y="5797"/>
                      <a:pt x="1391" y="5788"/>
                    </a:cubicBezTo>
                    <a:cubicBezTo>
                      <a:pt x="1513" y="5543"/>
                      <a:pt x="1639" y="5297"/>
                      <a:pt x="1777" y="5060"/>
                    </a:cubicBezTo>
                    <a:cubicBezTo>
                      <a:pt x="1778" y="5057"/>
                      <a:pt x="1778" y="5056"/>
                      <a:pt x="1781" y="5053"/>
                    </a:cubicBezTo>
                    <a:cubicBezTo>
                      <a:pt x="1791" y="5059"/>
                      <a:pt x="1803" y="5063"/>
                      <a:pt x="1814" y="5067"/>
                    </a:cubicBezTo>
                    <a:cubicBezTo>
                      <a:pt x="1834" y="5077"/>
                      <a:pt x="1853" y="5089"/>
                      <a:pt x="1871" y="5099"/>
                    </a:cubicBezTo>
                    <a:cubicBezTo>
                      <a:pt x="1813" y="5374"/>
                      <a:pt x="1770" y="5698"/>
                      <a:pt x="1850" y="5960"/>
                    </a:cubicBezTo>
                    <a:cubicBezTo>
                      <a:pt x="1859" y="5990"/>
                      <a:pt x="1880" y="6002"/>
                      <a:pt x="1903" y="6002"/>
                    </a:cubicBezTo>
                    <a:cubicBezTo>
                      <a:pt x="1917" y="6002"/>
                      <a:pt x="1931" y="5997"/>
                      <a:pt x="1943" y="5989"/>
                    </a:cubicBezTo>
                    <a:cubicBezTo>
                      <a:pt x="1951" y="6002"/>
                      <a:pt x="1964" y="6012"/>
                      <a:pt x="1981" y="6012"/>
                    </a:cubicBezTo>
                    <a:cubicBezTo>
                      <a:pt x="1984" y="6012"/>
                      <a:pt x="1988" y="6011"/>
                      <a:pt x="1992" y="6010"/>
                    </a:cubicBezTo>
                    <a:cubicBezTo>
                      <a:pt x="2050" y="5989"/>
                      <a:pt x="2065" y="5954"/>
                      <a:pt x="2096" y="5903"/>
                    </a:cubicBezTo>
                    <a:cubicBezTo>
                      <a:pt x="2134" y="5834"/>
                      <a:pt x="2175" y="5767"/>
                      <a:pt x="2227" y="5708"/>
                    </a:cubicBezTo>
                    <a:cubicBezTo>
                      <a:pt x="2298" y="5618"/>
                      <a:pt x="2386" y="5544"/>
                      <a:pt x="2479" y="5479"/>
                    </a:cubicBezTo>
                    <a:cubicBezTo>
                      <a:pt x="2498" y="5493"/>
                      <a:pt x="2515" y="5507"/>
                      <a:pt x="2531" y="5522"/>
                    </a:cubicBezTo>
                    <a:cubicBezTo>
                      <a:pt x="2486" y="5557"/>
                      <a:pt x="2442" y="5595"/>
                      <a:pt x="2394" y="5632"/>
                    </a:cubicBezTo>
                    <a:cubicBezTo>
                      <a:pt x="2316" y="5696"/>
                      <a:pt x="2227" y="5758"/>
                      <a:pt x="2164" y="5840"/>
                    </a:cubicBezTo>
                    <a:cubicBezTo>
                      <a:pt x="2134" y="5879"/>
                      <a:pt x="2158" y="5934"/>
                      <a:pt x="2200" y="5934"/>
                    </a:cubicBezTo>
                    <a:cubicBezTo>
                      <a:pt x="2209" y="5934"/>
                      <a:pt x="2219" y="5932"/>
                      <a:pt x="2230" y="5926"/>
                    </a:cubicBezTo>
                    <a:cubicBezTo>
                      <a:pt x="2320" y="5877"/>
                      <a:pt x="2393" y="5798"/>
                      <a:pt x="2469" y="5732"/>
                    </a:cubicBezTo>
                    <a:cubicBezTo>
                      <a:pt x="2521" y="5686"/>
                      <a:pt x="2574" y="5641"/>
                      <a:pt x="2624" y="5596"/>
                    </a:cubicBezTo>
                    <a:cubicBezTo>
                      <a:pt x="2630" y="5600"/>
                      <a:pt x="2634" y="5603"/>
                      <a:pt x="2638" y="5608"/>
                    </a:cubicBezTo>
                    <a:lnTo>
                      <a:pt x="2405" y="5841"/>
                    </a:lnTo>
                    <a:cubicBezTo>
                      <a:pt x="2319" y="5927"/>
                      <a:pt x="2207" y="6012"/>
                      <a:pt x="2154" y="6121"/>
                    </a:cubicBezTo>
                    <a:cubicBezTo>
                      <a:pt x="2133" y="6162"/>
                      <a:pt x="2162" y="6205"/>
                      <a:pt x="2202" y="6205"/>
                    </a:cubicBezTo>
                    <a:cubicBezTo>
                      <a:pt x="2211" y="6205"/>
                      <a:pt x="2220" y="6203"/>
                      <a:pt x="2230" y="6198"/>
                    </a:cubicBezTo>
                    <a:cubicBezTo>
                      <a:pt x="2340" y="6145"/>
                      <a:pt x="2423" y="6033"/>
                      <a:pt x="2509" y="5947"/>
                    </a:cubicBezTo>
                    <a:lnTo>
                      <a:pt x="2601" y="5855"/>
                    </a:lnTo>
                    <a:lnTo>
                      <a:pt x="2601" y="5855"/>
                    </a:lnTo>
                    <a:cubicBezTo>
                      <a:pt x="2541" y="5963"/>
                      <a:pt x="2483" y="6073"/>
                      <a:pt x="2433" y="6185"/>
                    </a:cubicBezTo>
                    <a:cubicBezTo>
                      <a:pt x="2380" y="6297"/>
                      <a:pt x="2306" y="6424"/>
                      <a:pt x="2311" y="6551"/>
                    </a:cubicBezTo>
                    <a:cubicBezTo>
                      <a:pt x="2312" y="6579"/>
                      <a:pt x="2337" y="6601"/>
                      <a:pt x="2363" y="6601"/>
                    </a:cubicBezTo>
                    <a:cubicBezTo>
                      <a:pt x="2375" y="6601"/>
                      <a:pt x="2387" y="6597"/>
                      <a:pt x="2397" y="6586"/>
                    </a:cubicBezTo>
                    <a:cubicBezTo>
                      <a:pt x="2486" y="6493"/>
                      <a:pt x="2519" y="6353"/>
                      <a:pt x="2572" y="6238"/>
                    </a:cubicBezTo>
                    <a:cubicBezTo>
                      <a:pt x="2607" y="6168"/>
                      <a:pt x="2641" y="6098"/>
                      <a:pt x="2678" y="6030"/>
                    </a:cubicBezTo>
                    <a:lnTo>
                      <a:pt x="2678" y="6030"/>
                    </a:lnTo>
                    <a:cubicBezTo>
                      <a:pt x="2674" y="6046"/>
                      <a:pt x="2671" y="6062"/>
                      <a:pt x="2671" y="6078"/>
                    </a:cubicBezTo>
                    <a:cubicBezTo>
                      <a:pt x="2650" y="6205"/>
                      <a:pt x="2621" y="6334"/>
                      <a:pt x="2642" y="6462"/>
                    </a:cubicBezTo>
                    <a:cubicBezTo>
                      <a:pt x="2646" y="6479"/>
                      <a:pt x="2662" y="6488"/>
                      <a:pt x="2678" y="6488"/>
                    </a:cubicBezTo>
                    <a:cubicBezTo>
                      <a:pt x="2690" y="6488"/>
                      <a:pt x="2701" y="6482"/>
                      <a:pt x="2707" y="6470"/>
                    </a:cubicBezTo>
                    <a:cubicBezTo>
                      <a:pt x="2770" y="6350"/>
                      <a:pt x="2780" y="6211"/>
                      <a:pt x="2800" y="6081"/>
                    </a:cubicBezTo>
                    <a:cubicBezTo>
                      <a:pt x="2814" y="5980"/>
                      <a:pt x="2830" y="5881"/>
                      <a:pt x="2845" y="5782"/>
                    </a:cubicBezTo>
                    <a:cubicBezTo>
                      <a:pt x="2859" y="5795"/>
                      <a:pt x="2873" y="5808"/>
                      <a:pt x="2889" y="5820"/>
                    </a:cubicBezTo>
                    <a:cubicBezTo>
                      <a:pt x="2832" y="6049"/>
                      <a:pt x="2760" y="6290"/>
                      <a:pt x="2759" y="6518"/>
                    </a:cubicBezTo>
                    <a:cubicBezTo>
                      <a:pt x="2758" y="6550"/>
                      <a:pt x="2779" y="6565"/>
                      <a:pt x="2803" y="6565"/>
                    </a:cubicBezTo>
                    <a:cubicBezTo>
                      <a:pt x="2823" y="6565"/>
                      <a:pt x="2845" y="6553"/>
                      <a:pt x="2853" y="6529"/>
                    </a:cubicBezTo>
                    <a:cubicBezTo>
                      <a:pt x="2932" y="6343"/>
                      <a:pt x="2963" y="6125"/>
                      <a:pt x="2996" y="5917"/>
                    </a:cubicBezTo>
                    <a:cubicBezTo>
                      <a:pt x="3022" y="5939"/>
                      <a:pt x="3047" y="5963"/>
                      <a:pt x="3074" y="5984"/>
                    </a:cubicBezTo>
                    <a:cubicBezTo>
                      <a:pt x="3071" y="6039"/>
                      <a:pt x="3064" y="6092"/>
                      <a:pt x="3047" y="6148"/>
                    </a:cubicBezTo>
                    <a:cubicBezTo>
                      <a:pt x="3021" y="6241"/>
                      <a:pt x="2968" y="6314"/>
                      <a:pt x="2932" y="6404"/>
                    </a:cubicBezTo>
                    <a:cubicBezTo>
                      <a:pt x="2919" y="6437"/>
                      <a:pt x="2949" y="6460"/>
                      <a:pt x="2978" y="6460"/>
                    </a:cubicBezTo>
                    <a:cubicBezTo>
                      <a:pt x="2990" y="6460"/>
                      <a:pt x="3001" y="6457"/>
                      <a:pt x="3009" y="6449"/>
                    </a:cubicBezTo>
                    <a:cubicBezTo>
                      <a:pt x="3113" y="6360"/>
                      <a:pt x="3160" y="6217"/>
                      <a:pt x="3173" y="6073"/>
                    </a:cubicBezTo>
                    <a:lnTo>
                      <a:pt x="3388" y="6267"/>
                    </a:lnTo>
                    <a:cubicBezTo>
                      <a:pt x="3491" y="6357"/>
                      <a:pt x="3603" y="6443"/>
                      <a:pt x="3720" y="6526"/>
                    </a:cubicBezTo>
                    <a:cubicBezTo>
                      <a:pt x="3538" y="6713"/>
                      <a:pt x="3403" y="6940"/>
                      <a:pt x="3346" y="7198"/>
                    </a:cubicBezTo>
                    <a:cubicBezTo>
                      <a:pt x="3336" y="7241"/>
                      <a:pt x="3373" y="7285"/>
                      <a:pt x="3416" y="7285"/>
                    </a:cubicBezTo>
                    <a:cubicBezTo>
                      <a:pt x="3427" y="7285"/>
                      <a:pt x="3439" y="7282"/>
                      <a:pt x="3451" y="7274"/>
                    </a:cubicBezTo>
                    <a:cubicBezTo>
                      <a:pt x="3468" y="7264"/>
                      <a:pt x="3484" y="7250"/>
                      <a:pt x="3501" y="7237"/>
                    </a:cubicBezTo>
                    <a:cubicBezTo>
                      <a:pt x="3514" y="7249"/>
                      <a:pt x="3533" y="7257"/>
                      <a:pt x="3553" y="7257"/>
                    </a:cubicBezTo>
                    <a:cubicBezTo>
                      <a:pt x="3569" y="7257"/>
                      <a:pt x="3586" y="7251"/>
                      <a:pt x="3597" y="7237"/>
                    </a:cubicBezTo>
                    <a:cubicBezTo>
                      <a:pt x="3661" y="7161"/>
                      <a:pt x="3729" y="7088"/>
                      <a:pt x="3800" y="7018"/>
                    </a:cubicBezTo>
                    <a:lnTo>
                      <a:pt x="3800" y="7018"/>
                    </a:lnTo>
                    <a:cubicBezTo>
                      <a:pt x="3740" y="7125"/>
                      <a:pt x="3693" y="7237"/>
                      <a:pt x="3683" y="7337"/>
                    </a:cubicBezTo>
                    <a:cubicBezTo>
                      <a:pt x="3680" y="7356"/>
                      <a:pt x="3695" y="7378"/>
                      <a:pt x="3716" y="7378"/>
                    </a:cubicBezTo>
                    <a:cubicBezTo>
                      <a:pt x="3721" y="7378"/>
                      <a:pt x="3726" y="7376"/>
                      <a:pt x="3732" y="7373"/>
                    </a:cubicBezTo>
                    <a:cubicBezTo>
                      <a:pt x="3762" y="7352"/>
                      <a:pt x="3792" y="7323"/>
                      <a:pt x="3819" y="7294"/>
                    </a:cubicBezTo>
                    <a:lnTo>
                      <a:pt x="3819" y="7294"/>
                    </a:lnTo>
                    <a:cubicBezTo>
                      <a:pt x="3812" y="7319"/>
                      <a:pt x="3803" y="7345"/>
                      <a:pt x="3798" y="7370"/>
                    </a:cubicBezTo>
                    <a:cubicBezTo>
                      <a:pt x="3791" y="7405"/>
                      <a:pt x="3824" y="7440"/>
                      <a:pt x="3857" y="7440"/>
                    </a:cubicBezTo>
                    <a:cubicBezTo>
                      <a:pt x="3869" y="7440"/>
                      <a:pt x="3882" y="7435"/>
                      <a:pt x="3892" y="7422"/>
                    </a:cubicBezTo>
                    <a:cubicBezTo>
                      <a:pt x="3962" y="7335"/>
                      <a:pt x="4011" y="7229"/>
                      <a:pt x="4080" y="7138"/>
                    </a:cubicBezTo>
                    <a:cubicBezTo>
                      <a:pt x="4147" y="7052"/>
                      <a:pt x="4222" y="6976"/>
                      <a:pt x="4305" y="6906"/>
                    </a:cubicBezTo>
                    <a:lnTo>
                      <a:pt x="4305" y="6906"/>
                    </a:lnTo>
                    <a:cubicBezTo>
                      <a:pt x="4205" y="7145"/>
                      <a:pt x="4068" y="7431"/>
                      <a:pt x="4068" y="7686"/>
                    </a:cubicBezTo>
                    <a:cubicBezTo>
                      <a:pt x="4068" y="7719"/>
                      <a:pt x="4094" y="7737"/>
                      <a:pt x="4121" y="7737"/>
                    </a:cubicBezTo>
                    <a:cubicBezTo>
                      <a:pt x="4140" y="7737"/>
                      <a:pt x="4160" y="7728"/>
                      <a:pt x="4172" y="7710"/>
                    </a:cubicBezTo>
                    <a:cubicBezTo>
                      <a:pt x="4236" y="7603"/>
                      <a:pt x="4263" y="7475"/>
                      <a:pt x="4301" y="7356"/>
                    </a:cubicBezTo>
                    <a:cubicBezTo>
                      <a:pt x="4306" y="7342"/>
                      <a:pt x="4312" y="7329"/>
                      <a:pt x="4318" y="7315"/>
                    </a:cubicBezTo>
                    <a:lnTo>
                      <a:pt x="4318" y="7315"/>
                    </a:lnTo>
                    <a:cubicBezTo>
                      <a:pt x="4304" y="7432"/>
                      <a:pt x="4315" y="7547"/>
                      <a:pt x="4367" y="7647"/>
                    </a:cubicBezTo>
                    <a:cubicBezTo>
                      <a:pt x="4377" y="7665"/>
                      <a:pt x="4397" y="7673"/>
                      <a:pt x="4417" y="7673"/>
                    </a:cubicBezTo>
                    <a:cubicBezTo>
                      <a:pt x="4443" y="7673"/>
                      <a:pt x="4468" y="7659"/>
                      <a:pt x="4471" y="7631"/>
                    </a:cubicBezTo>
                    <a:cubicBezTo>
                      <a:pt x="4487" y="7502"/>
                      <a:pt x="4464" y="7375"/>
                      <a:pt x="4486" y="7246"/>
                    </a:cubicBezTo>
                    <a:cubicBezTo>
                      <a:pt x="4503" y="7145"/>
                      <a:pt x="4537" y="7052"/>
                      <a:pt x="4584" y="6966"/>
                    </a:cubicBezTo>
                    <a:cubicBezTo>
                      <a:pt x="4606" y="6973"/>
                      <a:pt x="4627" y="6979"/>
                      <a:pt x="4649" y="6986"/>
                    </a:cubicBezTo>
                    <a:cubicBezTo>
                      <a:pt x="4546" y="7273"/>
                      <a:pt x="4523" y="7581"/>
                      <a:pt x="4609" y="7875"/>
                    </a:cubicBezTo>
                    <a:cubicBezTo>
                      <a:pt x="4618" y="7906"/>
                      <a:pt x="4649" y="7925"/>
                      <a:pt x="4680" y="7925"/>
                    </a:cubicBezTo>
                    <a:cubicBezTo>
                      <a:pt x="4703" y="7925"/>
                      <a:pt x="4725" y="7915"/>
                      <a:pt x="4736" y="7891"/>
                    </a:cubicBezTo>
                    <a:cubicBezTo>
                      <a:pt x="4746" y="7872"/>
                      <a:pt x="4754" y="7853"/>
                      <a:pt x="4761" y="7833"/>
                    </a:cubicBezTo>
                    <a:cubicBezTo>
                      <a:pt x="4767" y="7835"/>
                      <a:pt x="4773" y="7835"/>
                      <a:pt x="4779" y="7835"/>
                    </a:cubicBezTo>
                    <a:cubicBezTo>
                      <a:pt x="4809" y="7835"/>
                      <a:pt x="4839" y="7820"/>
                      <a:pt x="4845" y="7787"/>
                    </a:cubicBezTo>
                    <a:cubicBezTo>
                      <a:pt x="4865" y="7689"/>
                      <a:pt x="4890" y="7593"/>
                      <a:pt x="4921" y="7495"/>
                    </a:cubicBezTo>
                    <a:lnTo>
                      <a:pt x="4921" y="7495"/>
                    </a:lnTo>
                    <a:cubicBezTo>
                      <a:pt x="4917" y="7617"/>
                      <a:pt x="4930" y="7737"/>
                      <a:pt x="4971" y="7832"/>
                    </a:cubicBezTo>
                    <a:cubicBezTo>
                      <a:pt x="4977" y="7845"/>
                      <a:pt x="4992" y="7855"/>
                      <a:pt x="5006" y="7855"/>
                    </a:cubicBezTo>
                    <a:cubicBezTo>
                      <a:pt x="5016" y="7855"/>
                      <a:pt x="5025" y="7851"/>
                      <a:pt x="5030" y="7839"/>
                    </a:cubicBezTo>
                    <a:cubicBezTo>
                      <a:pt x="5047" y="7805"/>
                      <a:pt x="5059" y="7767"/>
                      <a:pt x="5069" y="7729"/>
                    </a:cubicBezTo>
                    <a:cubicBezTo>
                      <a:pt x="5075" y="7753"/>
                      <a:pt x="5079" y="7777"/>
                      <a:pt x="5088" y="7805"/>
                    </a:cubicBezTo>
                    <a:cubicBezTo>
                      <a:pt x="5090" y="7813"/>
                      <a:pt x="5096" y="7823"/>
                      <a:pt x="5105" y="7830"/>
                    </a:cubicBezTo>
                    <a:cubicBezTo>
                      <a:pt x="5116" y="7840"/>
                      <a:pt x="5132" y="7845"/>
                      <a:pt x="5147" y="7845"/>
                    </a:cubicBezTo>
                    <a:cubicBezTo>
                      <a:pt x="5170" y="7845"/>
                      <a:pt x="5191" y="7833"/>
                      <a:pt x="5196" y="7805"/>
                    </a:cubicBezTo>
                    <a:cubicBezTo>
                      <a:pt x="5217" y="7694"/>
                      <a:pt x="5208" y="7580"/>
                      <a:pt x="5225" y="7466"/>
                    </a:cubicBezTo>
                    <a:cubicBezTo>
                      <a:pt x="5241" y="7359"/>
                      <a:pt x="5270" y="7256"/>
                      <a:pt x="5308" y="7153"/>
                    </a:cubicBezTo>
                    <a:cubicBezTo>
                      <a:pt x="5337" y="7415"/>
                      <a:pt x="5356" y="7729"/>
                      <a:pt x="5477" y="7949"/>
                    </a:cubicBezTo>
                    <a:cubicBezTo>
                      <a:pt x="5488" y="7968"/>
                      <a:pt x="5505" y="7976"/>
                      <a:pt x="5522" y="7976"/>
                    </a:cubicBezTo>
                    <a:cubicBezTo>
                      <a:pt x="5550" y="7976"/>
                      <a:pt x="5579" y="7954"/>
                      <a:pt x="5582" y="7921"/>
                    </a:cubicBezTo>
                    <a:cubicBezTo>
                      <a:pt x="5588" y="7795"/>
                      <a:pt x="5546" y="7673"/>
                      <a:pt x="5523" y="7550"/>
                    </a:cubicBezTo>
                    <a:cubicBezTo>
                      <a:pt x="5520" y="7535"/>
                      <a:pt x="5519" y="7518"/>
                      <a:pt x="5516" y="7504"/>
                    </a:cubicBezTo>
                    <a:lnTo>
                      <a:pt x="5516" y="7504"/>
                    </a:lnTo>
                    <a:cubicBezTo>
                      <a:pt x="5552" y="7595"/>
                      <a:pt x="5605" y="7676"/>
                      <a:pt x="5675" y="7737"/>
                    </a:cubicBezTo>
                    <a:cubicBezTo>
                      <a:pt x="5689" y="7750"/>
                      <a:pt x="5704" y="7760"/>
                      <a:pt x="5720" y="7770"/>
                    </a:cubicBezTo>
                    <a:cubicBezTo>
                      <a:pt x="5728" y="7776"/>
                      <a:pt x="5738" y="7779"/>
                      <a:pt x="5747" y="7779"/>
                    </a:cubicBezTo>
                    <a:cubicBezTo>
                      <a:pt x="5767" y="7779"/>
                      <a:pt x="5788" y="7766"/>
                      <a:pt x="5798" y="7749"/>
                    </a:cubicBezTo>
                    <a:cubicBezTo>
                      <a:pt x="5807" y="7737"/>
                      <a:pt x="5811" y="7723"/>
                      <a:pt x="5806" y="7706"/>
                    </a:cubicBezTo>
                    <a:cubicBezTo>
                      <a:pt x="5786" y="7659"/>
                      <a:pt x="5761" y="7616"/>
                      <a:pt x="5738" y="7570"/>
                    </a:cubicBezTo>
                    <a:cubicBezTo>
                      <a:pt x="5698" y="7504"/>
                      <a:pt x="5657" y="7436"/>
                      <a:pt x="5631" y="7362"/>
                    </a:cubicBezTo>
                    <a:cubicBezTo>
                      <a:pt x="5603" y="7283"/>
                      <a:pt x="5589" y="7203"/>
                      <a:pt x="5583" y="7122"/>
                    </a:cubicBezTo>
                    <a:cubicBezTo>
                      <a:pt x="5581" y="7092"/>
                      <a:pt x="5581" y="7061"/>
                      <a:pt x="5581" y="7031"/>
                    </a:cubicBezTo>
                    <a:cubicBezTo>
                      <a:pt x="5628" y="7022"/>
                      <a:pt x="5674" y="7009"/>
                      <a:pt x="5718" y="6995"/>
                    </a:cubicBezTo>
                    <a:cubicBezTo>
                      <a:pt x="5754" y="7071"/>
                      <a:pt x="5791" y="7144"/>
                      <a:pt x="5827" y="7217"/>
                    </a:cubicBezTo>
                    <a:cubicBezTo>
                      <a:pt x="5841" y="7246"/>
                      <a:pt x="5856" y="7276"/>
                      <a:pt x="5870" y="7304"/>
                    </a:cubicBezTo>
                    <a:cubicBezTo>
                      <a:pt x="5912" y="7395"/>
                      <a:pt x="5958" y="7481"/>
                      <a:pt x="6022" y="7554"/>
                    </a:cubicBezTo>
                    <a:cubicBezTo>
                      <a:pt x="6032" y="7566"/>
                      <a:pt x="6044" y="7571"/>
                      <a:pt x="6056" y="7571"/>
                    </a:cubicBezTo>
                    <a:cubicBezTo>
                      <a:pt x="6087" y="7571"/>
                      <a:pt x="6117" y="7539"/>
                      <a:pt x="6111" y="7504"/>
                    </a:cubicBezTo>
                    <a:cubicBezTo>
                      <a:pt x="6084" y="7383"/>
                      <a:pt x="6015" y="7279"/>
                      <a:pt x="5958" y="7171"/>
                    </a:cubicBezTo>
                    <a:cubicBezTo>
                      <a:pt x="5920" y="7100"/>
                      <a:pt x="5883" y="7025"/>
                      <a:pt x="5843" y="6953"/>
                    </a:cubicBezTo>
                    <a:cubicBezTo>
                      <a:pt x="5972" y="6903"/>
                      <a:pt x="6085" y="6843"/>
                      <a:pt x="6185" y="6774"/>
                    </a:cubicBezTo>
                    <a:lnTo>
                      <a:pt x="6187" y="6773"/>
                    </a:lnTo>
                    <a:cubicBezTo>
                      <a:pt x="6997" y="6232"/>
                      <a:pt x="6974" y="5225"/>
                      <a:pt x="6921" y="4295"/>
                    </a:cubicBezTo>
                    <a:cubicBezTo>
                      <a:pt x="6863" y="3338"/>
                      <a:pt x="6944" y="2451"/>
                      <a:pt x="7853" y="2451"/>
                    </a:cubicBezTo>
                    <a:cubicBezTo>
                      <a:pt x="7891" y="2451"/>
                      <a:pt x="7929" y="2453"/>
                      <a:pt x="7970" y="2456"/>
                    </a:cubicBezTo>
                    <a:lnTo>
                      <a:pt x="7971" y="2456"/>
                    </a:lnTo>
                    <a:cubicBezTo>
                      <a:pt x="8093" y="2464"/>
                      <a:pt x="8226" y="2487"/>
                      <a:pt x="8375" y="2525"/>
                    </a:cubicBezTo>
                    <a:cubicBezTo>
                      <a:pt x="8426" y="2538"/>
                      <a:pt x="8473" y="2552"/>
                      <a:pt x="8522" y="2571"/>
                    </a:cubicBezTo>
                    <a:cubicBezTo>
                      <a:pt x="8777" y="2654"/>
                      <a:pt x="9022" y="2775"/>
                      <a:pt x="9287" y="2814"/>
                    </a:cubicBezTo>
                    <a:cubicBezTo>
                      <a:pt x="9323" y="2818"/>
                      <a:pt x="9357" y="2821"/>
                      <a:pt x="9393" y="2821"/>
                    </a:cubicBezTo>
                    <a:cubicBezTo>
                      <a:pt x="9416" y="2822"/>
                      <a:pt x="9439" y="2823"/>
                      <a:pt x="9462" y="2823"/>
                    </a:cubicBezTo>
                    <a:cubicBezTo>
                      <a:pt x="9528" y="2823"/>
                      <a:pt x="9592" y="2819"/>
                      <a:pt x="9658" y="2811"/>
                    </a:cubicBezTo>
                    <a:lnTo>
                      <a:pt x="9658" y="2811"/>
                    </a:lnTo>
                    <a:cubicBezTo>
                      <a:pt x="9594" y="3012"/>
                      <a:pt x="9510" y="3208"/>
                      <a:pt x="9400" y="3383"/>
                    </a:cubicBezTo>
                    <a:cubicBezTo>
                      <a:pt x="9326" y="3504"/>
                      <a:pt x="9240" y="3614"/>
                      <a:pt x="9138" y="3713"/>
                    </a:cubicBezTo>
                    <a:lnTo>
                      <a:pt x="9407" y="4343"/>
                    </a:lnTo>
                    <a:lnTo>
                      <a:pt x="9746" y="5139"/>
                    </a:lnTo>
                    <a:cubicBezTo>
                      <a:pt x="9813" y="5023"/>
                      <a:pt x="9877" y="4902"/>
                      <a:pt x="9938" y="4782"/>
                    </a:cubicBezTo>
                    <a:cubicBezTo>
                      <a:pt x="10121" y="4405"/>
                      <a:pt x="10262" y="4007"/>
                      <a:pt x="10360" y="3597"/>
                    </a:cubicBezTo>
                    <a:cubicBezTo>
                      <a:pt x="10385" y="3792"/>
                      <a:pt x="10411" y="3998"/>
                      <a:pt x="10482" y="4179"/>
                    </a:cubicBezTo>
                    <a:cubicBezTo>
                      <a:pt x="10491" y="4203"/>
                      <a:pt x="10510" y="4214"/>
                      <a:pt x="10528" y="4214"/>
                    </a:cubicBezTo>
                    <a:cubicBezTo>
                      <a:pt x="10556" y="4214"/>
                      <a:pt x="10585" y="4190"/>
                      <a:pt x="10585" y="4156"/>
                    </a:cubicBezTo>
                    <a:cubicBezTo>
                      <a:pt x="10585" y="3972"/>
                      <a:pt x="10535" y="3784"/>
                      <a:pt x="10498" y="3607"/>
                    </a:cubicBezTo>
                    <a:cubicBezTo>
                      <a:pt x="10479" y="3521"/>
                      <a:pt x="10446" y="3412"/>
                      <a:pt x="10422" y="3303"/>
                    </a:cubicBezTo>
                    <a:cubicBezTo>
                      <a:pt x="10425" y="3297"/>
                      <a:pt x="10425" y="3294"/>
                      <a:pt x="10426" y="3289"/>
                    </a:cubicBezTo>
                    <a:cubicBezTo>
                      <a:pt x="10504" y="3290"/>
                      <a:pt x="10534" y="3387"/>
                      <a:pt x="10544" y="3463"/>
                    </a:cubicBezTo>
                    <a:cubicBezTo>
                      <a:pt x="10577" y="3700"/>
                      <a:pt x="10607" y="3939"/>
                      <a:pt x="10637" y="4177"/>
                    </a:cubicBezTo>
                    <a:cubicBezTo>
                      <a:pt x="10659" y="4080"/>
                      <a:pt x="10673" y="3984"/>
                      <a:pt x="10684" y="3883"/>
                    </a:cubicBezTo>
                    <a:cubicBezTo>
                      <a:pt x="10723" y="3977"/>
                      <a:pt x="10776" y="4058"/>
                      <a:pt x="10845" y="4120"/>
                    </a:cubicBezTo>
                    <a:cubicBezTo>
                      <a:pt x="10852" y="4126"/>
                      <a:pt x="10861" y="4128"/>
                      <a:pt x="10869" y="4128"/>
                    </a:cubicBezTo>
                    <a:cubicBezTo>
                      <a:pt x="10892" y="4128"/>
                      <a:pt x="10915" y="4110"/>
                      <a:pt x="10909" y="4084"/>
                    </a:cubicBezTo>
                    <a:cubicBezTo>
                      <a:pt x="10884" y="3936"/>
                      <a:pt x="10799" y="3805"/>
                      <a:pt x="10757" y="3661"/>
                    </a:cubicBezTo>
                    <a:cubicBezTo>
                      <a:pt x="10730" y="3569"/>
                      <a:pt x="10713" y="3478"/>
                      <a:pt x="10700" y="3385"/>
                    </a:cubicBezTo>
                    <a:cubicBezTo>
                      <a:pt x="10699" y="3324"/>
                      <a:pt x="10693" y="3266"/>
                      <a:pt x="10687" y="3205"/>
                    </a:cubicBezTo>
                    <a:cubicBezTo>
                      <a:pt x="10686" y="3180"/>
                      <a:pt x="10684" y="3154"/>
                      <a:pt x="10684" y="3127"/>
                    </a:cubicBezTo>
                    <a:cubicBezTo>
                      <a:pt x="10684" y="3119"/>
                      <a:pt x="10679" y="3117"/>
                      <a:pt x="10677" y="3111"/>
                    </a:cubicBezTo>
                    <a:cubicBezTo>
                      <a:pt x="10673" y="3089"/>
                      <a:pt x="10673" y="3066"/>
                      <a:pt x="10670" y="3045"/>
                    </a:cubicBezTo>
                    <a:lnTo>
                      <a:pt x="10670" y="3045"/>
                    </a:lnTo>
                    <a:cubicBezTo>
                      <a:pt x="10780" y="3289"/>
                      <a:pt x="10892" y="3532"/>
                      <a:pt x="11007" y="3776"/>
                    </a:cubicBezTo>
                    <a:cubicBezTo>
                      <a:pt x="10987" y="3590"/>
                      <a:pt x="10970" y="3405"/>
                      <a:pt x="10951" y="3220"/>
                    </a:cubicBezTo>
                    <a:lnTo>
                      <a:pt x="10951" y="3220"/>
                    </a:lnTo>
                    <a:cubicBezTo>
                      <a:pt x="10952" y="3223"/>
                      <a:pt x="10952" y="3224"/>
                      <a:pt x="10955" y="3227"/>
                    </a:cubicBezTo>
                    <a:cubicBezTo>
                      <a:pt x="11017" y="3324"/>
                      <a:pt x="11086" y="3463"/>
                      <a:pt x="11182" y="3528"/>
                    </a:cubicBezTo>
                    <a:cubicBezTo>
                      <a:pt x="11193" y="3536"/>
                      <a:pt x="11205" y="3539"/>
                      <a:pt x="11217" y="3539"/>
                    </a:cubicBezTo>
                    <a:cubicBezTo>
                      <a:pt x="11253" y="3539"/>
                      <a:pt x="11285" y="3507"/>
                      <a:pt x="11271" y="3463"/>
                    </a:cubicBezTo>
                    <a:cubicBezTo>
                      <a:pt x="11230" y="3356"/>
                      <a:pt x="11130" y="3266"/>
                      <a:pt x="11064" y="3170"/>
                    </a:cubicBezTo>
                    <a:cubicBezTo>
                      <a:pt x="11015" y="3104"/>
                      <a:pt x="10971" y="3033"/>
                      <a:pt x="10927" y="2965"/>
                    </a:cubicBezTo>
                    <a:cubicBezTo>
                      <a:pt x="10921" y="2922"/>
                      <a:pt x="10916" y="2876"/>
                      <a:pt x="10914" y="2833"/>
                    </a:cubicBezTo>
                    <a:lnTo>
                      <a:pt x="10914" y="2833"/>
                    </a:lnTo>
                    <a:cubicBezTo>
                      <a:pt x="11017" y="2945"/>
                      <a:pt x="11121" y="3055"/>
                      <a:pt x="11223" y="3168"/>
                    </a:cubicBezTo>
                    <a:cubicBezTo>
                      <a:pt x="11225" y="3075"/>
                      <a:pt x="11217" y="2983"/>
                      <a:pt x="11210" y="2890"/>
                    </a:cubicBezTo>
                    <a:lnTo>
                      <a:pt x="11210" y="2890"/>
                    </a:lnTo>
                    <a:cubicBezTo>
                      <a:pt x="11222" y="2912"/>
                      <a:pt x="11235" y="2932"/>
                      <a:pt x="11245" y="2953"/>
                    </a:cubicBezTo>
                    <a:cubicBezTo>
                      <a:pt x="11303" y="3079"/>
                      <a:pt x="11324" y="3238"/>
                      <a:pt x="11407" y="3349"/>
                    </a:cubicBezTo>
                    <a:cubicBezTo>
                      <a:pt x="11415" y="3361"/>
                      <a:pt x="11427" y="3367"/>
                      <a:pt x="11439" y="3367"/>
                    </a:cubicBezTo>
                    <a:cubicBezTo>
                      <a:pt x="11458" y="3367"/>
                      <a:pt x="11477" y="3353"/>
                      <a:pt x="11483" y="3332"/>
                    </a:cubicBezTo>
                    <a:cubicBezTo>
                      <a:pt x="11510" y="3184"/>
                      <a:pt x="11418" y="3019"/>
                      <a:pt x="11351" y="2894"/>
                    </a:cubicBezTo>
                    <a:cubicBezTo>
                      <a:pt x="11301" y="2803"/>
                      <a:pt x="11239" y="2718"/>
                      <a:pt x="11173" y="2638"/>
                    </a:cubicBezTo>
                    <a:cubicBezTo>
                      <a:pt x="11170" y="2622"/>
                      <a:pt x="11167" y="2606"/>
                      <a:pt x="11166" y="2589"/>
                    </a:cubicBezTo>
                    <a:lnTo>
                      <a:pt x="11166" y="2589"/>
                    </a:lnTo>
                    <a:cubicBezTo>
                      <a:pt x="11273" y="2657"/>
                      <a:pt x="11382" y="2724"/>
                      <a:pt x="11490" y="2793"/>
                    </a:cubicBezTo>
                    <a:cubicBezTo>
                      <a:pt x="11510" y="2859"/>
                      <a:pt x="11530" y="2925"/>
                      <a:pt x="11580" y="2973"/>
                    </a:cubicBezTo>
                    <a:cubicBezTo>
                      <a:pt x="11588" y="2981"/>
                      <a:pt x="11597" y="2984"/>
                      <a:pt x="11607" y="2984"/>
                    </a:cubicBezTo>
                    <a:cubicBezTo>
                      <a:pt x="11628" y="2984"/>
                      <a:pt x="11649" y="2969"/>
                      <a:pt x="11653" y="2946"/>
                    </a:cubicBezTo>
                    <a:cubicBezTo>
                      <a:pt x="11666" y="2859"/>
                      <a:pt x="11619" y="2768"/>
                      <a:pt x="11593" y="2688"/>
                    </a:cubicBezTo>
                    <a:cubicBezTo>
                      <a:pt x="11586" y="2668"/>
                      <a:pt x="11580" y="2652"/>
                      <a:pt x="11573" y="2632"/>
                    </a:cubicBezTo>
                    <a:lnTo>
                      <a:pt x="11573" y="2632"/>
                    </a:lnTo>
                    <a:cubicBezTo>
                      <a:pt x="11716" y="2692"/>
                      <a:pt x="11865" y="2753"/>
                      <a:pt x="12020" y="2797"/>
                    </a:cubicBezTo>
                    <a:cubicBezTo>
                      <a:pt x="12027" y="2883"/>
                      <a:pt x="11976" y="2969"/>
                      <a:pt x="11897" y="3002"/>
                    </a:cubicBezTo>
                    <a:cubicBezTo>
                      <a:pt x="11981" y="3008"/>
                      <a:pt x="12066" y="3011"/>
                      <a:pt x="12151" y="3011"/>
                    </a:cubicBezTo>
                    <a:cubicBezTo>
                      <a:pt x="12196" y="3011"/>
                      <a:pt x="12242" y="3010"/>
                      <a:pt x="12288" y="3009"/>
                    </a:cubicBezTo>
                    <a:lnTo>
                      <a:pt x="12288" y="3009"/>
                    </a:lnTo>
                    <a:cubicBezTo>
                      <a:pt x="12226" y="3066"/>
                      <a:pt x="12175" y="3132"/>
                      <a:pt x="12120" y="3194"/>
                    </a:cubicBezTo>
                    <a:cubicBezTo>
                      <a:pt x="12042" y="3280"/>
                      <a:pt x="11961" y="3366"/>
                      <a:pt x="11895" y="3459"/>
                    </a:cubicBezTo>
                    <a:cubicBezTo>
                      <a:pt x="11856" y="3514"/>
                      <a:pt x="11910" y="3572"/>
                      <a:pt x="11966" y="3572"/>
                    </a:cubicBezTo>
                    <a:cubicBezTo>
                      <a:pt x="11983" y="3572"/>
                      <a:pt x="12001" y="3566"/>
                      <a:pt x="12016" y="3552"/>
                    </a:cubicBezTo>
                    <a:cubicBezTo>
                      <a:pt x="12096" y="3471"/>
                      <a:pt x="12169" y="3376"/>
                      <a:pt x="12242" y="3287"/>
                    </a:cubicBezTo>
                    <a:cubicBezTo>
                      <a:pt x="12254" y="3270"/>
                      <a:pt x="12268" y="3256"/>
                      <a:pt x="12281" y="3240"/>
                    </a:cubicBezTo>
                    <a:cubicBezTo>
                      <a:pt x="12310" y="3246"/>
                      <a:pt x="12338" y="3247"/>
                      <a:pt x="12367" y="3247"/>
                    </a:cubicBezTo>
                    <a:cubicBezTo>
                      <a:pt x="12295" y="3385"/>
                      <a:pt x="12209" y="3512"/>
                      <a:pt x="12128" y="3650"/>
                    </a:cubicBezTo>
                    <a:cubicBezTo>
                      <a:pt x="12094" y="3706"/>
                      <a:pt x="12142" y="3754"/>
                      <a:pt x="12191" y="3754"/>
                    </a:cubicBezTo>
                    <a:cubicBezTo>
                      <a:pt x="12208" y="3754"/>
                      <a:pt x="12225" y="3749"/>
                      <a:pt x="12239" y="3736"/>
                    </a:cubicBezTo>
                    <a:cubicBezTo>
                      <a:pt x="12241" y="3736"/>
                      <a:pt x="12241" y="3736"/>
                      <a:pt x="12241" y="3739"/>
                    </a:cubicBezTo>
                    <a:cubicBezTo>
                      <a:pt x="12247" y="3733"/>
                      <a:pt x="12248" y="3729"/>
                      <a:pt x="12252" y="3724"/>
                    </a:cubicBezTo>
                    <a:lnTo>
                      <a:pt x="12254" y="3721"/>
                    </a:lnTo>
                    <a:cubicBezTo>
                      <a:pt x="12320" y="3643"/>
                      <a:pt x="12378" y="3554"/>
                      <a:pt x="12429" y="3456"/>
                    </a:cubicBezTo>
                    <a:lnTo>
                      <a:pt x="12429" y="3456"/>
                    </a:lnTo>
                    <a:cubicBezTo>
                      <a:pt x="12400" y="3597"/>
                      <a:pt x="12370" y="3736"/>
                      <a:pt x="12347" y="3878"/>
                    </a:cubicBezTo>
                    <a:cubicBezTo>
                      <a:pt x="12338" y="3932"/>
                      <a:pt x="12378" y="3967"/>
                      <a:pt x="12419" y="3967"/>
                    </a:cubicBezTo>
                    <a:cubicBezTo>
                      <a:pt x="12446" y="3967"/>
                      <a:pt x="12473" y="3951"/>
                      <a:pt x="12486" y="3915"/>
                    </a:cubicBezTo>
                    <a:cubicBezTo>
                      <a:pt x="12562" y="3704"/>
                      <a:pt x="12585" y="3459"/>
                      <a:pt x="12593" y="3230"/>
                    </a:cubicBezTo>
                    <a:cubicBezTo>
                      <a:pt x="12599" y="3227"/>
                      <a:pt x="12603" y="3227"/>
                      <a:pt x="12608" y="3226"/>
                    </a:cubicBezTo>
                    <a:lnTo>
                      <a:pt x="12608" y="3226"/>
                    </a:lnTo>
                    <a:cubicBezTo>
                      <a:pt x="12599" y="3382"/>
                      <a:pt x="12589" y="3539"/>
                      <a:pt x="12578" y="3696"/>
                    </a:cubicBezTo>
                    <a:cubicBezTo>
                      <a:pt x="12568" y="3882"/>
                      <a:pt x="12526" y="4078"/>
                      <a:pt x="12578" y="4259"/>
                    </a:cubicBezTo>
                    <a:cubicBezTo>
                      <a:pt x="12585" y="4283"/>
                      <a:pt x="12603" y="4294"/>
                      <a:pt x="12621" y="4294"/>
                    </a:cubicBezTo>
                    <a:cubicBezTo>
                      <a:pt x="12642" y="4294"/>
                      <a:pt x="12663" y="4281"/>
                      <a:pt x="12671" y="4259"/>
                    </a:cubicBezTo>
                    <a:cubicBezTo>
                      <a:pt x="12740" y="4087"/>
                      <a:pt x="12715" y="3879"/>
                      <a:pt x="12721" y="3696"/>
                    </a:cubicBezTo>
                    <a:lnTo>
                      <a:pt x="12727" y="3514"/>
                    </a:lnTo>
                    <a:cubicBezTo>
                      <a:pt x="12732" y="3756"/>
                      <a:pt x="12744" y="3999"/>
                      <a:pt x="12775" y="4240"/>
                    </a:cubicBezTo>
                    <a:cubicBezTo>
                      <a:pt x="12781" y="4283"/>
                      <a:pt x="12814" y="4309"/>
                      <a:pt x="12849" y="4309"/>
                    </a:cubicBezTo>
                    <a:cubicBezTo>
                      <a:pt x="12870" y="4309"/>
                      <a:pt x="12892" y="4299"/>
                      <a:pt x="12909" y="4276"/>
                    </a:cubicBezTo>
                    <a:cubicBezTo>
                      <a:pt x="12919" y="4265"/>
                      <a:pt x="12927" y="4252"/>
                      <a:pt x="12936" y="4240"/>
                    </a:cubicBezTo>
                    <a:cubicBezTo>
                      <a:pt x="12947" y="4222"/>
                      <a:pt x="12947" y="4192"/>
                      <a:pt x="12936" y="4176"/>
                    </a:cubicBezTo>
                    <a:cubicBezTo>
                      <a:pt x="12929" y="4164"/>
                      <a:pt x="12920" y="4154"/>
                      <a:pt x="12913" y="4143"/>
                    </a:cubicBezTo>
                    <a:cubicBezTo>
                      <a:pt x="12913" y="4143"/>
                      <a:pt x="12912" y="4143"/>
                      <a:pt x="12912" y="4141"/>
                    </a:cubicBezTo>
                    <a:cubicBezTo>
                      <a:pt x="12887" y="3893"/>
                      <a:pt x="12863" y="3647"/>
                      <a:pt x="12847" y="3402"/>
                    </a:cubicBezTo>
                    <a:cubicBezTo>
                      <a:pt x="12854" y="3392"/>
                      <a:pt x="12863" y="3383"/>
                      <a:pt x="12869" y="3375"/>
                    </a:cubicBezTo>
                    <a:cubicBezTo>
                      <a:pt x="12873" y="3456"/>
                      <a:pt x="12890" y="3539"/>
                      <a:pt x="12914" y="3618"/>
                    </a:cubicBezTo>
                    <a:cubicBezTo>
                      <a:pt x="12913" y="3627"/>
                      <a:pt x="12913" y="3640"/>
                      <a:pt x="12916" y="3650"/>
                    </a:cubicBezTo>
                    <a:cubicBezTo>
                      <a:pt x="12952" y="3772"/>
                      <a:pt x="12985" y="3892"/>
                      <a:pt x="13020" y="4014"/>
                    </a:cubicBezTo>
                    <a:cubicBezTo>
                      <a:pt x="13045" y="4104"/>
                      <a:pt x="13065" y="4199"/>
                      <a:pt x="13102" y="4285"/>
                    </a:cubicBezTo>
                    <a:cubicBezTo>
                      <a:pt x="13056" y="4366"/>
                      <a:pt x="13013" y="4452"/>
                      <a:pt x="12988" y="4541"/>
                    </a:cubicBezTo>
                    <a:cubicBezTo>
                      <a:pt x="12976" y="4581"/>
                      <a:pt x="13015" y="4620"/>
                      <a:pt x="13052" y="4620"/>
                    </a:cubicBezTo>
                    <a:cubicBezTo>
                      <a:pt x="13066" y="4620"/>
                      <a:pt x="13080" y="4614"/>
                      <a:pt x="13091" y="4601"/>
                    </a:cubicBezTo>
                    <a:cubicBezTo>
                      <a:pt x="13203" y="4465"/>
                      <a:pt x="13270" y="4290"/>
                      <a:pt x="13350" y="4134"/>
                    </a:cubicBezTo>
                    <a:cubicBezTo>
                      <a:pt x="13395" y="4050"/>
                      <a:pt x="13443" y="3962"/>
                      <a:pt x="13486" y="3870"/>
                    </a:cubicBezTo>
                    <a:cubicBezTo>
                      <a:pt x="13511" y="3908"/>
                      <a:pt x="13542" y="3944"/>
                      <a:pt x="13578" y="3977"/>
                    </a:cubicBezTo>
                    <a:cubicBezTo>
                      <a:pt x="13531" y="4170"/>
                      <a:pt x="13499" y="4376"/>
                      <a:pt x="13525" y="4566"/>
                    </a:cubicBezTo>
                    <a:cubicBezTo>
                      <a:pt x="13529" y="4601"/>
                      <a:pt x="13563" y="4626"/>
                      <a:pt x="13594" y="4626"/>
                    </a:cubicBezTo>
                    <a:cubicBezTo>
                      <a:pt x="13617" y="4626"/>
                      <a:pt x="13637" y="4613"/>
                      <a:pt x="13643" y="4581"/>
                    </a:cubicBezTo>
                    <a:cubicBezTo>
                      <a:pt x="13673" y="4412"/>
                      <a:pt x="13687" y="4243"/>
                      <a:pt x="13711" y="4073"/>
                    </a:cubicBezTo>
                    <a:cubicBezTo>
                      <a:pt x="13731" y="4083"/>
                      <a:pt x="13750" y="4093"/>
                      <a:pt x="13772" y="4100"/>
                    </a:cubicBezTo>
                    <a:cubicBezTo>
                      <a:pt x="13779" y="4064"/>
                      <a:pt x="13787" y="4028"/>
                      <a:pt x="13794" y="3992"/>
                    </a:cubicBezTo>
                    <a:lnTo>
                      <a:pt x="13794" y="3992"/>
                    </a:lnTo>
                    <a:cubicBezTo>
                      <a:pt x="13754" y="4259"/>
                      <a:pt x="13739" y="4544"/>
                      <a:pt x="13822" y="4778"/>
                    </a:cubicBezTo>
                    <a:cubicBezTo>
                      <a:pt x="13826" y="4791"/>
                      <a:pt x="13841" y="4800"/>
                      <a:pt x="13855" y="4800"/>
                    </a:cubicBezTo>
                    <a:cubicBezTo>
                      <a:pt x="13867" y="4800"/>
                      <a:pt x="13878" y="4793"/>
                      <a:pt x="13882" y="4778"/>
                    </a:cubicBezTo>
                    <a:cubicBezTo>
                      <a:pt x="13918" y="4601"/>
                      <a:pt x="13895" y="4422"/>
                      <a:pt x="13898" y="4243"/>
                    </a:cubicBezTo>
                    <a:cubicBezTo>
                      <a:pt x="13900" y="4170"/>
                      <a:pt x="13905" y="4094"/>
                      <a:pt x="13909" y="4021"/>
                    </a:cubicBezTo>
                    <a:cubicBezTo>
                      <a:pt x="13932" y="4078"/>
                      <a:pt x="13962" y="4133"/>
                      <a:pt x="14002" y="4180"/>
                    </a:cubicBezTo>
                    <a:cubicBezTo>
                      <a:pt x="13998" y="4358"/>
                      <a:pt x="13984" y="4538"/>
                      <a:pt x="14005" y="4713"/>
                    </a:cubicBezTo>
                    <a:cubicBezTo>
                      <a:pt x="14011" y="4756"/>
                      <a:pt x="14042" y="4778"/>
                      <a:pt x="14073" y="4778"/>
                    </a:cubicBezTo>
                    <a:cubicBezTo>
                      <a:pt x="14104" y="4778"/>
                      <a:pt x="14135" y="4756"/>
                      <a:pt x="14140" y="4713"/>
                    </a:cubicBezTo>
                    <a:cubicBezTo>
                      <a:pt x="14161" y="4537"/>
                      <a:pt x="14147" y="4352"/>
                      <a:pt x="14144" y="4176"/>
                    </a:cubicBezTo>
                    <a:lnTo>
                      <a:pt x="14144" y="4170"/>
                    </a:lnTo>
                    <a:cubicBezTo>
                      <a:pt x="14153" y="4199"/>
                      <a:pt x="14160" y="4227"/>
                      <a:pt x="14169" y="4256"/>
                    </a:cubicBezTo>
                    <a:cubicBezTo>
                      <a:pt x="14206" y="4376"/>
                      <a:pt x="14233" y="4507"/>
                      <a:pt x="14303" y="4610"/>
                    </a:cubicBezTo>
                    <a:cubicBezTo>
                      <a:pt x="14315" y="4630"/>
                      <a:pt x="14338" y="4639"/>
                      <a:pt x="14359" y="4639"/>
                    </a:cubicBezTo>
                    <a:cubicBezTo>
                      <a:pt x="14391" y="4639"/>
                      <a:pt x="14422" y="4618"/>
                      <a:pt x="14418" y="4580"/>
                    </a:cubicBezTo>
                    <a:cubicBezTo>
                      <a:pt x="14405" y="4444"/>
                      <a:pt x="14342" y="4319"/>
                      <a:pt x="14296" y="4193"/>
                    </a:cubicBezTo>
                    <a:lnTo>
                      <a:pt x="14296" y="4193"/>
                    </a:lnTo>
                    <a:cubicBezTo>
                      <a:pt x="14298" y="4197"/>
                      <a:pt x="14302" y="4199"/>
                      <a:pt x="14303" y="4200"/>
                    </a:cubicBezTo>
                    <a:cubicBezTo>
                      <a:pt x="14312" y="4219"/>
                      <a:pt x="14323" y="4235"/>
                      <a:pt x="14330" y="4250"/>
                    </a:cubicBezTo>
                    <a:cubicBezTo>
                      <a:pt x="14424" y="4427"/>
                      <a:pt x="14525" y="4659"/>
                      <a:pt x="14679" y="4793"/>
                    </a:cubicBezTo>
                    <a:cubicBezTo>
                      <a:pt x="14672" y="4825"/>
                      <a:pt x="14667" y="4858"/>
                      <a:pt x="14663" y="4888"/>
                    </a:cubicBezTo>
                    <a:cubicBezTo>
                      <a:pt x="14659" y="4917"/>
                      <a:pt x="14686" y="4935"/>
                      <a:pt x="14713" y="4935"/>
                    </a:cubicBezTo>
                    <a:cubicBezTo>
                      <a:pt x="14729" y="4935"/>
                      <a:pt x="14745" y="4928"/>
                      <a:pt x="14753" y="4911"/>
                    </a:cubicBezTo>
                    <a:cubicBezTo>
                      <a:pt x="14818" y="4766"/>
                      <a:pt x="14854" y="4614"/>
                      <a:pt x="14922" y="4470"/>
                    </a:cubicBezTo>
                    <a:cubicBezTo>
                      <a:pt x="14950" y="4412"/>
                      <a:pt x="14984" y="4358"/>
                      <a:pt x="15016" y="4302"/>
                    </a:cubicBezTo>
                    <a:cubicBezTo>
                      <a:pt x="15030" y="4295"/>
                      <a:pt x="15047" y="4286"/>
                      <a:pt x="15061" y="4279"/>
                    </a:cubicBezTo>
                    <a:cubicBezTo>
                      <a:pt x="15063" y="4300"/>
                      <a:pt x="15064" y="4319"/>
                      <a:pt x="15064" y="4341"/>
                    </a:cubicBezTo>
                    <a:cubicBezTo>
                      <a:pt x="15040" y="4464"/>
                      <a:pt x="15014" y="4591"/>
                      <a:pt x="15000" y="4716"/>
                    </a:cubicBezTo>
                    <a:cubicBezTo>
                      <a:pt x="14984" y="4844"/>
                      <a:pt x="14951" y="4968"/>
                      <a:pt x="15007" y="5087"/>
                    </a:cubicBezTo>
                    <a:cubicBezTo>
                      <a:pt x="15011" y="5098"/>
                      <a:pt x="15022" y="5103"/>
                      <a:pt x="15033" y="5103"/>
                    </a:cubicBezTo>
                    <a:cubicBezTo>
                      <a:pt x="15044" y="5103"/>
                      <a:pt x="15056" y="5097"/>
                      <a:pt x="15061" y="5087"/>
                    </a:cubicBezTo>
                    <a:cubicBezTo>
                      <a:pt x="15112" y="5001"/>
                      <a:pt x="15113" y="4897"/>
                      <a:pt x="15120" y="4799"/>
                    </a:cubicBezTo>
                    <a:cubicBezTo>
                      <a:pt x="15143" y="4914"/>
                      <a:pt x="15179" y="5024"/>
                      <a:pt x="15229" y="5122"/>
                    </a:cubicBezTo>
                    <a:cubicBezTo>
                      <a:pt x="15239" y="5140"/>
                      <a:pt x="15257" y="5148"/>
                      <a:pt x="15276" y="5148"/>
                    </a:cubicBezTo>
                    <a:cubicBezTo>
                      <a:pt x="15305" y="5148"/>
                      <a:pt x="15335" y="5127"/>
                      <a:pt x="15334" y="5094"/>
                    </a:cubicBezTo>
                    <a:cubicBezTo>
                      <a:pt x="15328" y="5033"/>
                      <a:pt x="15315" y="4973"/>
                      <a:pt x="15301" y="4915"/>
                    </a:cubicBezTo>
                    <a:lnTo>
                      <a:pt x="15301" y="4915"/>
                    </a:lnTo>
                    <a:cubicBezTo>
                      <a:pt x="15334" y="5000"/>
                      <a:pt x="15377" y="5080"/>
                      <a:pt x="15428" y="5145"/>
                    </a:cubicBezTo>
                    <a:cubicBezTo>
                      <a:pt x="15435" y="5152"/>
                      <a:pt x="15444" y="5156"/>
                      <a:pt x="15454" y="5156"/>
                    </a:cubicBezTo>
                    <a:cubicBezTo>
                      <a:pt x="15474" y="5156"/>
                      <a:pt x="15495" y="5140"/>
                      <a:pt x="15493" y="5117"/>
                    </a:cubicBezTo>
                    <a:cubicBezTo>
                      <a:pt x="15484" y="4968"/>
                      <a:pt x="15423" y="4831"/>
                      <a:pt x="15385" y="4687"/>
                    </a:cubicBezTo>
                    <a:cubicBezTo>
                      <a:pt x="15360" y="4593"/>
                      <a:pt x="15341" y="4494"/>
                      <a:pt x="15324" y="4398"/>
                    </a:cubicBezTo>
                    <a:cubicBezTo>
                      <a:pt x="15349" y="4386"/>
                      <a:pt x="15374" y="4374"/>
                      <a:pt x="15398" y="4362"/>
                    </a:cubicBezTo>
                    <a:cubicBezTo>
                      <a:pt x="15434" y="4603"/>
                      <a:pt x="15491" y="4852"/>
                      <a:pt x="15615" y="5044"/>
                    </a:cubicBezTo>
                    <a:cubicBezTo>
                      <a:pt x="15623" y="5057"/>
                      <a:pt x="15638" y="5063"/>
                      <a:pt x="15653" y="5063"/>
                    </a:cubicBezTo>
                    <a:cubicBezTo>
                      <a:pt x="15676" y="5063"/>
                      <a:pt x="15698" y="5049"/>
                      <a:pt x="15693" y="5023"/>
                    </a:cubicBezTo>
                    <a:cubicBezTo>
                      <a:pt x="15673" y="4859"/>
                      <a:pt x="15610" y="4707"/>
                      <a:pt x="15570" y="4550"/>
                    </a:cubicBezTo>
                    <a:cubicBezTo>
                      <a:pt x="15549" y="4467"/>
                      <a:pt x="15529" y="4385"/>
                      <a:pt x="15510" y="4302"/>
                    </a:cubicBezTo>
                    <a:cubicBezTo>
                      <a:pt x="15572" y="4272"/>
                      <a:pt x="15630" y="4242"/>
                      <a:pt x="15689" y="4212"/>
                    </a:cubicBezTo>
                    <a:cubicBezTo>
                      <a:pt x="15695" y="4220"/>
                      <a:pt x="15701" y="4229"/>
                      <a:pt x="15708" y="4237"/>
                    </a:cubicBezTo>
                    <a:lnTo>
                      <a:pt x="15643" y="4394"/>
                    </a:lnTo>
                    <a:cubicBezTo>
                      <a:pt x="15666" y="4352"/>
                      <a:pt x="15704" y="4321"/>
                      <a:pt x="15747" y="4300"/>
                    </a:cubicBezTo>
                    <a:cubicBezTo>
                      <a:pt x="15838" y="4448"/>
                      <a:pt x="15929" y="4594"/>
                      <a:pt x="16022" y="4742"/>
                    </a:cubicBezTo>
                    <a:cubicBezTo>
                      <a:pt x="16075" y="4827"/>
                      <a:pt x="16135" y="4991"/>
                      <a:pt x="16254" y="4991"/>
                    </a:cubicBezTo>
                    <a:cubicBezTo>
                      <a:pt x="16265" y="4991"/>
                      <a:pt x="16276" y="4990"/>
                      <a:pt x="16288" y="4987"/>
                    </a:cubicBezTo>
                    <a:cubicBezTo>
                      <a:pt x="16337" y="4974"/>
                      <a:pt x="16341" y="4918"/>
                      <a:pt x="16315" y="4885"/>
                    </a:cubicBezTo>
                    <a:cubicBezTo>
                      <a:pt x="16232" y="4782"/>
                      <a:pt x="16144" y="4679"/>
                      <a:pt x="16065" y="4567"/>
                    </a:cubicBezTo>
                    <a:cubicBezTo>
                      <a:pt x="16059" y="4560"/>
                      <a:pt x="16055" y="4553"/>
                      <a:pt x="16050" y="4546"/>
                    </a:cubicBezTo>
                    <a:cubicBezTo>
                      <a:pt x="16086" y="4381"/>
                      <a:pt x="16125" y="4214"/>
                      <a:pt x="16161" y="4051"/>
                    </a:cubicBezTo>
                    <a:cubicBezTo>
                      <a:pt x="16230" y="4183"/>
                      <a:pt x="16298" y="4312"/>
                      <a:pt x="16369" y="4442"/>
                    </a:cubicBezTo>
                    <a:cubicBezTo>
                      <a:pt x="16376" y="4415"/>
                      <a:pt x="16383" y="4386"/>
                      <a:pt x="16390" y="4358"/>
                    </a:cubicBezTo>
                    <a:cubicBezTo>
                      <a:pt x="16417" y="4484"/>
                      <a:pt x="16444" y="4609"/>
                      <a:pt x="16477" y="4736"/>
                    </a:cubicBezTo>
                    <a:cubicBezTo>
                      <a:pt x="16502" y="4829"/>
                      <a:pt x="16510" y="5047"/>
                      <a:pt x="16631" y="5072"/>
                    </a:cubicBezTo>
                    <a:cubicBezTo>
                      <a:pt x="16634" y="5072"/>
                      <a:pt x="16638" y="5072"/>
                      <a:pt x="16641" y="5072"/>
                    </a:cubicBezTo>
                    <a:cubicBezTo>
                      <a:pt x="16689" y="5072"/>
                      <a:pt x="16729" y="5027"/>
                      <a:pt x="16702" y="4978"/>
                    </a:cubicBezTo>
                    <a:cubicBezTo>
                      <a:pt x="16697" y="4971"/>
                      <a:pt x="16684" y="4964"/>
                      <a:pt x="16675" y="4957"/>
                    </a:cubicBezTo>
                    <a:cubicBezTo>
                      <a:pt x="16674" y="4935"/>
                      <a:pt x="16668" y="4894"/>
                      <a:pt x="16668" y="4885"/>
                    </a:cubicBezTo>
                    <a:cubicBezTo>
                      <a:pt x="16662" y="4824"/>
                      <a:pt x="16631" y="4756"/>
                      <a:pt x="16612" y="4699"/>
                    </a:cubicBezTo>
                    <a:cubicBezTo>
                      <a:pt x="16584" y="4601"/>
                      <a:pt x="16556" y="4503"/>
                      <a:pt x="16530" y="4405"/>
                    </a:cubicBezTo>
                    <a:lnTo>
                      <a:pt x="16530" y="4405"/>
                    </a:lnTo>
                    <a:cubicBezTo>
                      <a:pt x="16549" y="4441"/>
                      <a:pt x="16571" y="4478"/>
                      <a:pt x="16595" y="4513"/>
                    </a:cubicBezTo>
                    <a:cubicBezTo>
                      <a:pt x="16614" y="4667"/>
                      <a:pt x="16652" y="4815"/>
                      <a:pt x="16733" y="4918"/>
                    </a:cubicBezTo>
                    <a:cubicBezTo>
                      <a:pt x="16744" y="4933"/>
                      <a:pt x="16761" y="4940"/>
                      <a:pt x="16777" y="4940"/>
                    </a:cubicBezTo>
                    <a:cubicBezTo>
                      <a:pt x="16800" y="4940"/>
                      <a:pt x="16821" y="4925"/>
                      <a:pt x="16821" y="4895"/>
                    </a:cubicBezTo>
                    <a:cubicBezTo>
                      <a:pt x="16826" y="4756"/>
                      <a:pt x="16761" y="4620"/>
                      <a:pt x="16738" y="4481"/>
                    </a:cubicBezTo>
                    <a:cubicBezTo>
                      <a:pt x="16728" y="4424"/>
                      <a:pt x="16724" y="4369"/>
                      <a:pt x="16718" y="4312"/>
                    </a:cubicBezTo>
                    <a:cubicBezTo>
                      <a:pt x="16728" y="4288"/>
                      <a:pt x="16740" y="4262"/>
                      <a:pt x="16753" y="4237"/>
                    </a:cubicBezTo>
                    <a:cubicBezTo>
                      <a:pt x="16774" y="4329"/>
                      <a:pt x="16798" y="4419"/>
                      <a:pt x="16826" y="4510"/>
                    </a:cubicBezTo>
                    <a:cubicBezTo>
                      <a:pt x="16872" y="4663"/>
                      <a:pt x="16910" y="4825"/>
                      <a:pt x="17011" y="4953"/>
                    </a:cubicBezTo>
                    <a:cubicBezTo>
                      <a:pt x="17019" y="4963"/>
                      <a:pt x="17031" y="4968"/>
                      <a:pt x="17043" y="4968"/>
                    </a:cubicBezTo>
                    <a:cubicBezTo>
                      <a:pt x="17070" y="4968"/>
                      <a:pt x="17099" y="4946"/>
                      <a:pt x="17097" y="4917"/>
                    </a:cubicBezTo>
                    <a:cubicBezTo>
                      <a:pt x="17084" y="4752"/>
                      <a:pt x="16999" y="4594"/>
                      <a:pt x="16946" y="4438"/>
                    </a:cubicBezTo>
                    <a:cubicBezTo>
                      <a:pt x="16927" y="4385"/>
                      <a:pt x="16910" y="4329"/>
                      <a:pt x="16896" y="4273"/>
                    </a:cubicBezTo>
                    <a:lnTo>
                      <a:pt x="16896" y="4273"/>
                    </a:lnTo>
                    <a:cubicBezTo>
                      <a:pt x="16915" y="4285"/>
                      <a:pt x="16933" y="4295"/>
                      <a:pt x="16956" y="4299"/>
                    </a:cubicBezTo>
                    <a:cubicBezTo>
                      <a:pt x="16960" y="4285"/>
                      <a:pt x="16963" y="4269"/>
                      <a:pt x="16968" y="4255"/>
                    </a:cubicBezTo>
                    <a:cubicBezTo>
                      <a:pt x="17003" y="4306"/>
                      <a:pt x="17041" y="4359"/>
                      <a:pt x="17078" y="4409"/>
                    </a:cubicBezTo>
                    <a:cubicBezTo>
                      <a:pt x="17168" y="4534"/>
                      <a:pt x="17250" y="4675"/>
                      <a:pt x="17372" y="4768"/>
                    </a:cubicBezTo>
                    <a:cubicBezTo>
                      <a:pt x="17381" y="4774"/>
                      <a:pt x="17390" y="4777"/>
                      <a:pt x="17400" y="4777"/>
                    </a:cubicBezTo>
                    <a:cubicBezTo>
                      <a:pt x="17429" y="4777"/>
                      <a:pt x="17457" y="4751"/>
                      <a:pt x="17459" y="4720"/>
                    </a:cubicBezTo>
                    <a:cubicBezTo>
                      <a:pt x="17464" y="4743"/>
                      <a:pt x="17466" y="4771"/>
                      <a:pt x="17472" y="4793"/>
                    </a:cubicBezTo>
                    <a:cubicBezTo>
                      <a:pt x="17478" y="4818"/>
                      <a:pt x="17498" y="4830"/>
                      <a:pt x="17518" y="4830"/>
                    </a:cubicBezTo>
                    <a:cubicBezTo>
                      <a:pt x="17538" y="4830"/>
                      <a:pt x="17559" y="4817"/>
                      <a:pt x="17567" y="4793"/>
                    </a:cubicBezTo>
                    <a:cubicBezTo>
                      <a:pt x="17593" y="4716"/>
                      <a:pt x="17603" y="4636"/>
                      <a:pt x="17608" y="4553"/>
                    </a:cubicBezTo>
                    <a:cubicBezTo>
                      <a:pt x="17614" y="4556"/>
                      <a:pt x="17615" y="4558"/>
                      <a:pt x="17621" y="4560"/>
                    </a:cubicBezTo>
                    <a:cubicBezTo>
                      <a:pt x="17607" y="4637"/>
                      <a:pt x="17593" y="4710"/>
                      <a:pt x="17580" y="4789"/>
                    </a:cubicBezTo>
                    <a:cubicBezTo>
                      <a:pt x="17573" y="4834"/>
                      <a:pt x="17602" y="4866"/>
                      <a:pt x="17641" y="4866"/>
                    </a:cubicBezTo>
                    <a:cubicBezTo>
                      <a:pt x="17651" y="4866"/>
                      <a:pt x="17662" y="4864"/>
                      <a:pt x="17673" y="4859"/>
                    </a:cubicBezTo>
                    <a:cubicBezTo>
                      <a:pt x="17709" y="4842"/>
                      <a:pt x="17716" y="4831"/>
                      <a:pt x="17730" y="4793"/>
                    </a:cubicBezTo>
                    <a:cubicBezTo>
                      <a:pt x="17736" y="4782"/>
                      <a:pt x="17732" y="4772"/>
                      <a:pt x="17724" y="4763"/>
                    </a:cubicBezTo>
                    <a:cubicBezTo>
                      <a:pt x="17746" y="4710"/>
                      <a:pt x="17765" y="4656"/>
                      <a:pt x="17779" y="4600"/>
                    </a:cubicBezTo>
                    <a:cubicBezTo>
                      <a:pt x="17780" y="4634"/>
                      <a:pt x="17815" y="4659"/>
                      <a:pt x="17843" y="4659"/>
                    </a:cubicBezTo>
                    <a:cubicBezTo>
                      <a:pt x="17861" y="4659"/>
                      <a:pt x="17879" y="4652"/>
                      <a:pt x="17888" y="4630"/>
                    </a:cubicBezTo>
                    <a:cubicBezTo>
                      <a:pt x="17922" y="4557"/>
                      <a:pt x="17945" y="4478"/>
                      <a:pt x="17961" y="4392"/>
                    </a:cubicBezTo>
                    <a:lnTo>
                      <a:pt x="17961" y="4392"/>
                    </a:lnTo>
                    <a:cubicBezTo>
                      <a:pt x="17957" y="4470"/>
                      <a:pt x="17958" y="4543"/>
                      <a:pt x="17968" y="4614"/>
                    </a:cubicBezTo>
                    <a:cubicBezTo>
                      <a:pt x="17971" y="4635"/>
                      <a:pt x="17987" y="4643"/>
                      <a:pt x="18003" y="4643"/>
                    </a:cubicBezTo>
                    <a:cubicBezTo>
                      <a:pt x="18021" y="4643"/>
                      <a:pt x="18041" y="4632"/>
                      <a:pt x="18047" y="4614"/>
                    </a:cubicBezTo>
                    <a:cubicBezTo>
                      <a:pt x="18090" y="4487"/>
                      <a:pt x="18093" y="4349"/>
                      <a:pt x="18108" y="4216"/>
                    </a:cubicBezTo>
                    <a:cubicBezTo>
                      <a:pt x="18116" y="4161"/>
                      <a:pt x="18123" y="4107"/>
                      <a:pt x="18130" y="4051"/>
                    </a:cubicBezTo>
                    <a:cubicBezTo>
                      <a:pt x="18151" y="4015"/>
                      <a:pt x="18173" y="3979"/>
                      <a:pt x="18189" y="3942"/>
                    </a:cubicBezTo>
                    <a:lnTo>
                      <a:pt x="18189" y="3942"/>
                    </a:lnTo>
                    <a:cubicBezTo>
                      <a:pt x="18187" y="4007"/>
                      <a:pt x="18186" y="4073"/>
                      <a:pt x="18183" y="4140"/>
                    </a:cubicBezTo>
                    <a:cubicBezTo>
                      <a:pt x="18183" y="4257"/>
                      <a:pt x="18174" y="4349"/>
                      <a:pt x="18273" y="4422"/>
                    </a:cubicBezTo>
                    <a:cubicBezTo>
                      <a:pt x="18280" y="4427"/>
                      <a:pt x="18286" y="4429"/>
                      <a:pt x="18293" y="4429"/>
                    </a:cubicBezTo>
                    <a:cubicBezTo>
                      <a:pt x="18318" y="4429"/>
                      <a:pt x="18341" y="4403"/>
                      <a:pt x="18332" y="4378"/>
                    </a:cubicBezTo>
                    <a:cubicBezTo>
                      <a:pt x="18293" y="4269"/>
                      <a:pt x="18315" y="4114"/>
                      <a:pt x="18316" y="3997"/>
                    </a:cubicBezTo>
                    <a:lnTo>
                      <a:pt x="18316" y="3997"/>
                    </a:lnTo>
                    <a:cubicBezTo>
                      <a:pt x="18323" y="4005"/>
                      <a:pt x="18329" y="4015"/>
                      <a:pt x="18338" y="4025"/>
                    </a:cubicBezTo>
                    <a:cubicBezTo>
                      <a:pt x="18345" y="3978"/>
                      <a:pt x="18354" y="3932"/>
                      <a:pt x="18366" y="3889"/>
                    </a:cubicBezTo>
                    <a:cubicBezTo>
                      <a:pt x="18391" y="4077"/>
                      <a:pt x="18452" y="4269"/>
                      <a:pt x="18577" y="4394"/>
                    </a:cubicBezTo>
                    <a:cubicBezTo>
                      <a:pt x="18587" y="4403"/>
                      <a:pt x="18598" y="4408"/>
                      <a:pt x="18610" y="4408"/>
                    </a:cubicBezTo>
                    <a:cubicBezTo>
                      <a:pt x="18638" y="4408"/>
                      <a:pt x="18665" y="4381"/>
                      <a:pt x="18656" y="4348"/>
                    </a:cubicBezTo>
                    <a:cubicBezTo>
                      <a:pt x="18626" y="4236"/>
                      <a:pt x="18570" y="4134"/>
                      <a:pt x="18534" y="4022"/>
                    </a:cubicBezTo>
                    <a:cubicBezTo>
                      <a:pt x="18497" y="3901"/>
                      <a:pt x="18475" y="3776"/>
                      <a:pt x="18470" y="3647"/>
                    </a:cubicBezTo>
                    <a:cubicBezTo>
                      <a:pt x="18470" y="3645"/>
                      <a:pt x="18468" y="3643"/>
                      <a:pt x="18468" y="3641"/>
                    </a:cubicBezTo>
                    <a:cubicBezTo>
                      <a:pt x="18474" y="3634"/>
                      <a:pt x="18477" y="3624"/>
                      <a:pt x="18484" y="3617"/>
                    </a:cubicBezTo>
                    <a:cubicBezTo>
                      <a:pt x="18505" y="3635"/>
                      <a:pt x="18533" y="3647"/>
                      <a:pt x="18561" y="3653"/>
                    </a:cubicBezTo>
                    <a:cubicBezTo>
                      <a:pt x="18559" y="3721"/>
                      <a:pt x="18556" y="3796"/>
                      <a:pt x="18581" y="3860"/>
                    </a:cubicBezTo>
                    <a:cubicBezTo>
                      <a:pt x="18591" y="3886"/>
                      <a:pt x="18612" y="3898"/>
                      <a:pt x="18632" y="3898"/>
                    </a:cubicBezTo>
                    <a:cubicBezTo>
                      <a:pt x="18652" y="3898"/>
                      <a:pt x="18672" y="3886"/>
                      <a:pt x="18682" y="3860"/>
                    </a:cubicBezTo>
                    <a:cubicBezTo>
                      <a:pt x="18706" y="3793"/>
                      <a:pt x="18703" y="3714"/>
                      <a:pt x="18702" y="3640"/>
                    </a:cubicBezTo>
                    <a:cubicBezTo>
                      <a:pt x="18773" y="3611"/>
                      <a:pt x="18831" y="3549"/>
                      <a:pt x="18838" y="3475"/>
                    </a:cubicBezTo>
                    <a:cubicBezTo>
                      <a:pt x="18887" y="3551"/>
                      <a:pt x="18974" y="3597"/>
                      <a:pt x="19065" y="3597"/>
                    </a:cubicBezTo>
                    <a:cubicBezTo>
                      <a:pt x="19066" y="3597"/>
                      <a:pt x="19067" y="3597"/>
                      <a:pt x="19069" y="3597"/>
                    </a:cubicBezTo>
                    <a:cubicBezTo>
                      <a:pt x="19090" y="3492"/>
                      <a:pt x="19136" y="3395"/>
                      <a:pt x="19206" y="3313"/>
                    </a:cubicBezTo>
                    <a:cubicBezTo>
                      <a:pt x="19212" y="3496"/>
                      <a:pt x="19218" y="3678"/>
                      <a:pt x="19226" y="3865"/>
                    </a:cubicBezTo>
                    <a:cubicBezTo>
                      <a:pt x="19234" y="4004"/>
                      <a:pt x="19199" y="4176"/>
                      <a:pt x="19325" y="4263"/>
                    </a:cubicBezTo>
                    <a:cubicBezTo>
                      <a:pt x="19330" y="4267"/>
                      <a:pt x="19336" y="4268"/>
                      <a:pt x="19341" y="4268"/>
                    </a:cubicBezTo>
                    <a:cubicBezTo>
                      <a:pt x="19359" y="4268"/>
                      <a:pt x="19375" y="4252"/>
                      <a:pt x="19375" y="4235"/>
                    </a:cubicBezTo>
                    <a:cubicBezTo>
                      <a:pt x="19365" y="3912"/>
                      <a:pt x="19337" y="3585"/>
                      <a:pt x="19311" y="3266"/>
                    </a:cubicBezTo>
                    <a:lnTo>
                      <a:pt x="19311" y="3266"/>
                    </a:lnTo>
                    <a:cubicBezTo>
                      <a:pt x="19333" y="3271"/>
                      <a:pt x="19357" y="3273"/>
                      <a:pt x="19381" y="3273"/>
                    </a:cubicBezTo>
                    <a:cubicBezTo>
                      <a:pt x="19397" y="3273"/>
                      <a:pt x="19413" y="3272"/>
                      <a:pt x="19428" y="3270"/>
                    </a:cubicBezTo>
                    <a:lnTo>
                      <a:pt x="19428" y="3270"/>
                    </a:lnTo>
                    <a:cubicBezTo>
                      <a:pt x="19394" y="3721"/>
                      <a:pt x="19370" y="4186"/>
                      <a:pt x="19433" y="4623"/>
                    </a:cubicBezTo>
                    <a:cubicBezTo>
                      <a:pt x="19437" y="4652"/>
                      <a:pt x="19459" y="4665"/>
                      <a:pt x="19483" y="4665"/>
                    </a:cubicBezTo>
                    <a:cubicBezTo>
                      <a:pt x="19505" y="4665"/>
                      <a:pt x="19528" y="4654"/>
                      <a:pt x="19540" y="4637"/>
                    </a:cubicBezTo>
                    <a:cubicBezTo>
                      <a:pt x="19570" y="4596"/>
                      <a:pt x="19570" y="4586"/>
                      <a:pt x="19556" y="4535"/>
                    </a:cubicBezTo>
                    <a:cubicBezTo>
                      <a:pt x="19556" y="4531"/>
                      <a:pt x="19552" y="4530"/>
                      <a:pt x="19550" y="4528"/>
                    </a:cubicBezTo>
                    <a:cubicBezTo>
                      <a:pt x="19566" y="4273"/>
                      <a:pt x="19566" y="4015"/>
                      <a:pt x="19562" y="3756"/>
                    </a:cubicBezTo>
                    <a:lnTo>
                      <a:pt x="19562" y="3756"/>
                    </a:lnTo>
                    <a:cubicBezTo>
                      <a:pt x="19569" y="3797"/>
                      <a:pt x="19570" y="3840"/>
                      <a:pt x="19578" y="3882"/>
                    </a:cubicBezTo>
                    <a:cubicBezTo>
                      <a:pt x="19606" y="4091"/>
                      <a:pt x="19608" y="4316"/>
                      <a:pt x="19788" y="4448"/>
                    </a:cubicBezTo>
                    <a:cubicBezTo>
                      <a:pt x="19797" y="4454"/>
                      <a:pt x="19806" y="4457"/>
                      <a:pt x="19815" y="4457"/>
                    </a:cubicBezTo>
                    <a:cubicBezTo>
                      <a:pt x="19849" y="4457"/>
                      <a:pt x="19873" y="4413"/>
                      <a:pt x="19857" y="4379"/>
                    </a:cubicBezTo>
                    <a:cubicBezTo>
                      <a:pt x="19685" y="4022"/>
                      <a:pt x="19657" y="3591"/>
                      <a:pt x="19627" y="3184"/>
                    </a:cubicBezTo>
                    <a:lnTo>
                      <a:pt x="19627" y="3184"/>
                    </a:lnTo>
                    <a:cubicBezTo>
                      <a:pt x="19646" y="3440"/>
                      <a:pt x="19701" y="3695"/>
                      <a:pt x="19757" y="3946"/>
                    </a:cubicBezTo>
                    <a:cubicBezTo>
                      <a:pt x="19793" y="4114"/>
                      <a:pt x="19801" y="4355"/>
                      <a:pt x="19965" y="4451"/>
                    </a:cubicBezTo>
                    <a:cubicBezTo>
                      <a:pt x="19973" y="4456"/>
                      <a:pt x="19983" y="4458"/>
                      <a:pt x="19993" y="4458"/>
                    </a:cubicBezTo>
                    <a:cubicBezTo>
                      <a:pt x="20013" y="4458"/>
                      <a:pt x="20034" y="4449"/>
                      <a:pt x="20043" y="4429"/>
                    </a:cubicBezTo>
                    <a:cubicBezTo>
                      <a:pt x="20052" y="4412"/>
                      <a:pt x="20061" y="4395"/>
                      <a:pt x="20071" y="4379"/>
                    </a:cubicBezTo>
                    <a:cubicBezTo>
                      <a:pt x="20080" y="4356"/>
                      <a:pt x="20066" y="4324"/>
                      <a:pt x="20041" y="4324"/>
                    </a:cubicBezTo>
                    <a:cubicBezTo>
                      <a:pt x="20037" y="4324"/>
                      <a:pt x="20033" y="4324"/>
                      <a:pt x="20029" y="4326"/>
                    </a:cubicBezTo>
                    <a:cubicBezTo>
                      <a:pt x="20006" y="4326"/>
                      <a:pt x="19910" y="3926"/>
                      <a:pt x="19831" y="3584"/>
                    </a:cubicBezTo>
                    <a:lnTo>
                      <a:pt x="19831" y="3584"/>
                    </a:lnTo>
                    <a:cubicBezTo>
                      <a:pt x="19946" y="3806"/>
                      <a:pt x="20102" y="4004"/>
                      <a:pt x="20287" y="4107"/>
                    </a:cubicBezTo>
                    <a:cubicBezTo>
                      <a:pt x="20295" y="4112"/>
                      <a:pt x="20304" y="4114"/>
                      <a:pt x="20312" y="4114"/>
                    </a:cubicBezTo>
                    <a:cubicBezTo>
                      <a:pt x="20347" y="4114"/>
                      <a:pt x="20375" y="4075"/>
                      <a:pt x="20354" y="4040"/>
                    </a:cubicBezTo>
                    <a:cubicBezTo>
                      <a:pt x="20247" y="3853"/>
                      <a:pt x="20089" y="3703"/>
                      <a:pt x="19985" y="3512"/>
                    </a:cubicBezTo>
                    <a:cubicBezTo>
                      <a:pt x="19932" y="3420"/>
                      <a:pt x="19891" y="3330"/>
                      <a:pt x="19853" y="3233"/>
                    </a:cubicBezTo>
                    <a:lnTo>
                      <a:pt x="19853" y="3233"/>
                    </a:lnTo>
                    <a:cubicBezTo>
                      <a:pt x="19868" y="3235"/>
                      <a:pt x="19882" y="3236"/>
                      <a:pt x="19897" y="3236"/>
                    </a:cubicBezTo>
                    <a:cubicBezTo>
                      <a:pt x="19917" y="3236"/>
                      <a:pt x="19938" y="3234"/>
                      <a:pt x="19959" y="3227"/>
                    </a:cubicBezTo>
                    <a:cubicBezTo>
                      <a:pt x="19953" y="3210"/>
                      <a:pt x="19952" y="3191"/>
                      <a:pt x="19949" y="3172"/>
                    </a:cubicBezTo>
                    <a:lnTo>
                      <a:pt x="19949" y="3172"/>
                    </a:lnTo>
                    <a:cubicBezTo>
                      <a:pt x="19982" y="3217"/>
                      <a:pt x="20015" y="3260"/>
                      <a:pt x="20049" y="3303"/>
                    </a:cubicBezTo>
                    <a:cubicBezTo>
                      <a:pt x="20175" y="3463"/>
                      <a:pt x="20316" y="3664"/>
                      <a:pt x="20502" y="3760"/>
                    </a:cubicBezTo>
                    <a:cubicBezTo>
                      <a:pt x="20511" y="3764"/>
                      <a:pt x="20520" y="3766"/>
                      <a:pt x="20529" y="3766"/>
                    </a:cubicBezTo>
                    <a:cubicBezTo>
                      <a:pt x="20569" y="3766"/>
                      <a:pt x="20603" y="3725"/>
                      <a:pt x="20579" y="3683"/>
                    </a:cubicBezTo>
                    <a:cubicBezTo>
                      <a:pt x="20486" y="3518"/>
                      <a:pt x="20324" y="3389"/>
                      <a:pt x="20201" y="3244"/>
                    </a:cubicBezTo>
                    <a:cubicBezTo>
                      <a:pt x="20142" y="3174"/>
                      <a:pt x="20088" y="3101"/>
                      <a:pt x="20035" y="3026"/>
                    </a:cubicBezTo>
                    <a:lnTo>
                      <a:pt x="20035" y="3026"/>
                    </a:lnTo>
                    <a:cubicBezTo>
                      <a:pt x="20099" y="3094"/>
                      <a:pt x="20164" y="3160"/>
                      <a:pt x="20230" y="3220"/>
                    </a:cubicBezTo>
                    <a:cubicBezTo>
                      <a:pt x="20364" y="3346"/>
                      <a:pt x="20544" y="3552"/>
                      <a:pt x="20734" y="3571"/>
                    </a:cubicBezTo>
                    <a:cubicBezTo>
                      <a:pt x="20736" y="3571"/>
                      <a:pt x="20739" y="3571"/>
                      <a:pt x="20741" y="3571"/>
                    </a:cubicBezTo>
                    <a:cubicBezTo>
                      <a:pt x="20774" y="3571"/>
                      <a:pt x="20786" y="3529"/>
                      <a:pt x="20774" y="3504"/>
                    </a:cubicBezTo>
                    <a:cubicBezTo>
                      <a:pt x="20695" y="3332"/>
                      <a:pt x="20458" y="3213"/>
                      <a:pt x="20317" y="3087"/>
                    </a:cubicBezTo>
                    <a:cubicBezTo>
                      <a:pt x="20250" y="3025"/>
                      <a:pt x="20185" y="2960"/>
                      <a:pt x="20124" y="2893"/>
                    </a:cubicBezTo>
                    <a:cubicBezTo>
                      <a:pt x="20159" y="2886"/>
                      <a:pt x="20195" y="2882"/>
                      <a:pt x="20231" y="2874"/>
                    </a:cubicBezTo>
                    <a:cubicBezTo>
                      <a:pt x="20297" y="2939"/>
                      <a:pt x="20366" y="3003"/>
                      <a:pt x="20432" y="3068"/>
                    </a:cubicBezTo>
                    <a:cubicBezTo>
                      <a:pt x="20548" y="3180"/>
                      <a:pt x="20667" y="3333"/>
                      <a:pt x="20812" y="3405"/>
                    </a:cubicBezTo>
                    <a:cubicBezTo>
                      <a:pt x="20822" y="3410"/>
                      <a:pt x="20832" y="3412"/>
                      <a:pt x="20842" y="3412"/>
                    </a:cubicBezTo>
                    <a:cubicBezTo>
                      <a:pt x="20885" y="3412"/>
                      <a:pt x="20921" y="3367"/>
                      <a:pt x="20896" y="3323"/>
                    </a:cubicBezTo>
                    <a:cubicBezTo>
                      <a:pt x="20812" y="3172"/>
                      <a:pt x="20645" y="3058"/>
                      <a:pt x="20518" y="2940"/>
                    </a:cubicBezTo>
                    <a:cubicBezTo>
                      <a:pt x="20482" y="2909"/>
                      <a:pt x="20450" y="2876"/>
                      <a:pt x="20415" y="2846"/>
                    </a:cubicBezTo>
                    <a:cubicBezTo>
                      <a:pt x="20422" y="2844"/>
                      <a:pt x="20426" y="2843"/>
                      <a:pt x="20432" y="2843"/>
                    </a:cubicBezTo>
                    <a:cubicBezTo>
                      <a:pt x="20519" y="2678"/>
                      <a:pt x="20605" y="2510"/>
                      <a:pt x="20691" y="2346"/>
                    </a:cubicBezTo>
                    <a:cubicBezTo>
                      <a:pt x="20721" y="2426"/>
                      <a:pt x="20809" y="2468"/>
                      <a:pt x="20897" y="2468"/>
                    </a:cubicBezTo>
                    <a:cubicBezTo>
                      <a:pt x="20927" y="2468"/>
                      <a:pt x="20957" y="2463"/>
                      <a:pt x="20985" y="2453"/>
                    </a:cubicBezTo>
                    <a:cubicBezTo>
                      <a:pt x="21092" y="2416"/>
                      <a:pt x="21176" y="2324"/>
                      <a:pt x="21250" y="2237"/>
                    </a:cubicBezTo>
                    <a:cubicBezTo>
                      <a:pt x="21326" y="2285"/>
                      <a:pt x="21382" y="2358"/>
                      <a:pt x="21405" y="2444"/>
                    </a:cubicBezTo>
                    <a:cubicBezTo>
                      <a:pt x="21439" y="2396"/>
                      <a:pt x="21484" y="2363"/>
                      <a:pt x="21535" y="2337"/>
                    </a:cubicBezTo>
                    <a:lnTo>
                      <a:pt x="21535" y="2337"/>
                    </a:lnTo>
                    <a:cubicBezTo>
                      <a:pt x="21454" y="2578"/>
                      <a:pt x="21371" y="2817"/>
                      <a:pt x="21285" y="3058"/>
                    </a:cubicBezTo>
                    <a:cubicBezTo>
                      <a:pt x="21247" y="3167"/>
                      <a:pt x="21113" y="3380"/>
                      <a:pt x="21184" y="3492"/>
                    </a:cubicBezTo>
                    <a:cubicBezTo>
                      <a:pt x="21197" y="3513"/>
                      <a:pt x="21220" y="3526"/>
                      <a:pt x="21244" y="3526"/>
                    </a:cubicBezTo>
                    <a:cubicBezTo>
                      <a:pt x="21249" y="3526"/>
                      <a:pt x="21255" y="3525"/>
                      <a:pt x="21260" y="3524"/>
                    </a:cubicBezTo>
                    <a:lnTo>
                      <a:pt x="21282" y="3518"/>
                    </a:lnTo>
                    <a:cubicBezTo>
                      <a:pt x="21305" y="3511"/>
                      <a:pt x="21328" y="3484"/>
                      <a:pt x="21326" y="3456"/>
                    </a:cubicBezTo>
                    <a:cubicBezTo>
                      <a:pt x="21326" y="3452"/>
                      <a:pt x="21325" y="3446"/>
                      <a:pt x="21325" y="3439"/>
                    </a:cubicBezTo>
                    <a:cubicBezTo>
                      <a:pt x="21322" y="3425"/>
                      <a:pt x="21317" y="3412"/>
                      <a:pt x="21307" y="3403"/>
                    </a:cubicBezTo>
                    <a:cubicBezTo>
                      <a:pt x="21325" y="3256"/>
                      <a:pt x="21432" y="3052"/>
                      <a:pt x="21472" y="2929"/>
                    </a:cubicBezTo>
                    <a:cubicBezTo>
                      <a:pt x="21532" y="2750"/>
                      <a:pt x="21593" y="2571"/>
                      <a:pt x="21651" y="2391"/>
                    </a:cubicBezTo>
                    <a:cubicBezTo>
                      <a:pt x="21656" y="2437"/>
                      <a:pt x="21659" y="2482"/>
                      <a:pt x="21661" y="2528"/>
                    </a:cubicBezTo>
                    <a:cubicBezTo>
                      <a:pt x="21666" y="2493"/>
                      <a:pt x="21700" y="2475"/>
                      <a:pt x="21734" y="2475"/>
                    </a:cubicBezTo>
                    <a:cubicBezTo>
                      <a:pt x="21753" y="2475"/>
                      <a:pt x="21772" y="2480"/>
                      <a:pt x="21788" y="2492"/>
                    </a:cubicBezTo>
                    <a:cubicBezTo>
                      <a:pt x="21813" y="2510"/>
                      <a:pt x="21829" y="2539"/>
                      <a:pt x="21841" y="2571"/>
                    </a:cubicBezTo>
                    <a:cubicBezTo>
                      <a:pt x="21736" y="2817"/>
                      <a:pt x="21654" y="3088"/>
                      <a:pt x="21661" y="3346"/>
                    </a:cubicBezTo>
                    <a:cubicBezTo>
                      <a:pt x="21662" y="3381"/>
                      <a:pt x="21696" y="3406"/>
                      <a:pt x="21727" y="3406"/>
                    </a:cubicBezTo>
                    <a:cubicBezTo>
                      <a:pt x="21746" y="3406"/>
                      <a:pt x="21764" y="3397"/>
                      <a:pt x="21773" y="3376"/>
                    </a:cubicBezTo>
                    <a:cubicBezTo>
                      <a:pt x="21783" y="3359"/>
                      <a:pt x="21792" y="3340"/>
                      <a:pt x="21799" y="3323"/>
                    </a:cubicBezTo>
                    <a:cubicBezTo>
                      <a:pt x="21806" y="3313"/>
                      <a:pt x="21802" y="3301"/>
                      <a:pt x="21795" y="3291"/>
                    </a:cubicBezTo>
                    <a:cubicBezTo>
                      <a:pt x="21858" y="3019"/>
                      <a:pt x="21898" y="2760"/>
                      <a:pt x="22001" y="2499"/>
                    </a:cubicBezTo>
                    <a:cubicBezTo>
                      <a:pt x="22021" y="2513"/>
                      <a:pt x="22038" y="2525"/>
                      <a:pt x="22057" y="2543"/>
                    </a:cubicBezTo>
                    <a:cubicBezTo>
                      <a:pt x="21945" y="2787"/>
                      <a:pt x="21841" y="3055"/>
                      <a:pt x="21838" y="3309"/>
                    </a:cubicBezTo>
                    <a:cubicBezTo>
                      <a:pt x="21838" y="3334"/>
                      <a:pt x="21863" y="3353"/>
                      <a:pt x="21887" y="3353"/>
                    </a:cubicBezTo>
                    <a:cubicBezTo>
                      <a:pt x="21901" y="3353"/>
                      <a:pt x="21914" y="3346"/>
                      <a:pt x="21921" y="3330"/>
                    </a:cubicBezTo>
                    <a:cubicBezTo>
                      <a:pt x="21991" y="3184"/>
                      <a:pt x="22020" y="3023"/>
                      <a:pt x="22067" y="2872"/>
                    </a:cubicBezTo>
                    <a:cubicBezTo>
                      <a:pt x="22070" y="2869"/>
                      <a:pt x="22070" y="2867"/>
                      <a:pt x="22070" y="2866"/>
                    </a:cubicBezTo>
                    <a:cubicBezTo>
                      <a:pt x="22079" y="2988"/>
                      <a:pt x="22100" y="3105"/>
                      <a:pt x="22143" y="3211"/>
                    </a:cubicBezTo>
                    <a:cubicBezTo>
                      <a:pt x="22154" y="3238"/>
                      <a:pt x="22177" y="3251"/>
                      <a:pt x="22199" y="3251"/>
                    </a:cubicBezTo>
                    <a:cubicBezTo>
                      <a:pt x="22225" y="3251"/>
                      <a:pt x="22251" y="3233"/>
                      <a:pt x="22253" y="3197"/>
                    </a:cubicBezTo>
                    <a:cubicBezTo>
                      <a:pt x="22256" y="3165"/>
                      <a:pt x="22256" y="3132"/>
                      <a:pt x="22253" y="3101"/>
                    </a:cubicBezTo>
                    <a:lnTo>
                      <a:pt x="22253" y="3101"/>
                    </a:lnTo>
                    <a:cubicBezTo>
                      <a:pt x="22289" y="3161"/>
                      <a:pt x="22331" y="3217"/>
                      <a:pt x="22381" y="3261"/>
                    </a:cubicBezTo>
                    <a:cubicBezTo>
                      <a:pt x="22393" y="3272"/>
                      <a:pt x="22407" y="3276"/>
                      <a:pt x="22422" y="3276"/>
                    </a:cubicBezTo>
                    <a:cubicBezTo>
                      <a:pt x="22458" y="3276"/>
                      <a:pt x="22494" y="3248"/>
                      <a:pt x="22478" y="3204"/>
                    </a:cubicBezTo>
                    <a:cubicBezTo>
                      <a:pt x="22425" y="3045"/>
                      <a:pt x="22331" y="2907"/>
                      <a:pt x="22288" y="2740"/>
                    </a:cubicBezTo>
                    <a:cubicBezTo>
                      <a:pt x="22275" y="2692"/>
                      <a:pt x="22266" y="2645"/>
                      <a:pt x="22259" y="2599"/>
                    </a:cubicBezTo>
                    <a:cubicBezTo>
                      <a:pt x="22274" y="2598"/>
                      <a:pt x="22289" y="2597"/>
                      <a:pt x="22304" y="2597"/>
                    </a:cubicBezTo>
                    <a:cubicBezTo>
                      <a:pt x="22381" y="2597"/>
                      <a:pt x="22457" y="2619"/>
                      <a:pt x="22517" y="2667"/>
                    </a:cubicBezTo>
                    <a:cubicBezTo>
                      <a:pt x="22580" y="2599"/>
                      <a:pt x="22640" y="2530"/>
                      <a:pt x="22703" y="2460"/>
                    </a:cubicBezTo>
                    <a:cubicBezTo>
                      <a:pt x="22883" y="2510"/>
                      <a:pt x="23062" y="2559"/>
                      <a:pt x="23241" y="2609"/>
                    </a:cubicBezTo>
                    <a:cubicBezTo>
                      <a:pt x="23267" y="2657"/>
                      <a:pt x="23291" y="2701"/>
                      <a:pt x="23320" y="2745"/>
                    </a:cubicBezTo>
                    <a:cubicBezTo>
                      <a:pt x="23325" y="2753"/>
                      <a:pt x="23328" y="2761"/>
                      <a:pt x="23335" y="2768"/>
                    </a:cubicBezTo>
                    <a:cubicBezTo>
                      <a:pt x="23247" y="2708"/>
                      <a:pt x="23156" y="2646"/>
                      <a:pt x="23069" y="2588"/>
                    </a:cubicBezTo>
                    <a:cubicBezTo>
                      <a:pt x="23055" y="2578"/>
                      <a:pt x="23041" y="2574"/>
                      <a:pt x="23028" y="2574"/>
                    </a:cubicBezTo>
                    <a:cubicBezTo>
                      <a:pt x="22961" y="2574"/>
                      <a:pt x="22917" y="2680"/>
                      <a:pt x="22989" y="2728"/>
                    </a:cubicBezTo>
                    <a:cubicBezTo>
                      <a:pt x="23085" y="2794"/>
                      <a:pt x="23182" y="2861"/>
                      <a:pt x="23281" y="2926"/>
                    </a:cubicBezTo>
                    <a:cubicBezTo>
                      <a:pt x="23347" y="2971"/>
                      <a:pt x="23420" y="3032"/>
                      <a:pt x="23501" y="3032"/>
                    </a:cubicBezTo>
                    <a:cubicBezTo>
                      <a:pt x="23511" y="3032"/>
                      <a:pt x="23522" y="3031"/>
                      <a:pt x="23532" y="3029"/>
                    </a:cubicBezTo>
                    <a:cubicBezTo>
                      <a:pt x="23538" y="3029"/>
                      <a:pt x="23539" y="3023"/>
                      <a:pt x="23542" y="3022"/>
                    </a:cubicBezTo>
                    <a:cubicBezTo>
                      <a:pt x="23553" y="3029"/>
                      <a:pt x="23563" y="3041"/>
                      <a:pt x="23578" y="3046"/>
                    </a:cubicBezTo>
                    <a:cubicBezTo>
                      <a:pt x="23586" y="3051"/>
                      <a:pt x="23595" y="3053"/>
                      <a:pt x="23604" y="3053"/>
                    </a:cubicBezTo>
                    <a:cubicBezTo>
                      <a:pt x="23639" y="3053"/>
                      <a:pt x="23675" y="3021"/>
                      <a:pt x="23661" y="2982"/>
                    </a:cubicBezTo>
                    <a:cubicBezTo>
                      <a:pt x="23618" y="2864"/>
                      <a:pt x="23528" y="2771"/>
                      <a:pt x="23454" y="2668"/>
                    </a:cubicBezTo>
                    <a:lnTo>
                      <a:pt x="23454" y="2668"/>
                    </a:lnTo>
                    <a:cubicBezTo>
                      <a:pt x="23479" y="2675"/>
                      <a:pt x="23505" y="2682"/>
                      <a:pt x="23532" y="2689"/>
                    </a:cubicBezTo>
                    <a:cubicBezTo>
                      <a:pt x="23542" y="2675"/>
                      <a:pt x="23553" y="2664"/>
                      <a:pt x="23568" y="2651"/>
                    </a:cubicBezTo>
                    <a:cubicBezTo>
                      <a:pt x="23593" y="2816"/>
                      <a:pt x="23647" y="2982"/>
                      <a:pt x="23758" y="3074"/>
                    </a:cubicBezTo>
                    <a:cubicBezTo>
                      <a:pt x="23769" y="3082"/>
                      <a:pt x="23779" y="3086"/>
                      <a:pt x="23790" y="3086"/>
                    </a:cubicBezTo>
                    <a:cubicBezTo>
                      <a:pt x="23798" y="3086"/>
                      <a:pt x="23805" y="3084"/>
                      <a:pt x="23813" y="3081"/>
                    </a:cubicBezTo>
                    <a:cubicBezTo>
                      <a:pt x="23816" y="3102"/>
                      <a:pt x="23818" y="3127"/>
                      <a:pt x="23820" y="3148"/>
                    </a:cubicBezTo>
                    <a:cubicBezTo>
                      <a:pt x="23826" y="3182"/>
                      <a:pt x="23862" y="3204"/>
                      <a:pt x="23894" y="3204"/>
                    </a:cubicBezTo>
                    <a:cubicBezTo>
                      <a:pt x="23901" y="3204"/>
                      <a:pt x="23907" y="3203"/>
                      <a:pt x="23913" y="3201"/>
                    </a:cubicBezTo>
                    <a:cubicBezTo>
                      <a:pt x="23935" y="3194"/>
                      <a:pt x="23947" y="3191"/>
                      <a:pt x="23958" y="3187"/>
                    </a:cubicBezTo>
                    <a:cubicBezTo>
                      <a:pt x="23963" y="3201"/>
                      <a:pt x="23976" y="3208"/>
                      <a:pt x="23989" y="3208"/>
                    </a:cubicBezTo>
                    <a:cubicBezTo>
                      <a:pt x="24003" y="3208"/>
                      <a:pt x="24018" y="3200"/>
                      <a:pt x="24022" y="3183"/>
                    </a:cubicBezTo>
                    <a:cubicBezTo>
                      <a:pt x="24084" y="2983"/>
                      <a:pt x="24078" y="2744"/>
                      <a:pt x="24059" y="2516"/>
                    </a:cubicBezTo>
                    <a:cubicBezTo>
                      <a:pt x="24124" y="2503"/>
                      <a:pt x="24185" y="2479"/>
                      <a:pt x="24241" y="2439"/>
                    </a:cubicBezTo>
                    <a:lnTo>
                      <a:pt x="24241" y="2439"/>
                    </a:lnTo>
                    <a:cubicBezTo>
                      <a:pt x="24236" y="2657"/>
                      <a:pt x="24234" y="2876"/>
                      <a:pt x="24277" y="3075"/>
                    </a:cubicBezTo>
                    <a:cubicBezTo>
                      <a:pt x="24281" y="3099"/>
                      <a:pt x="24300" y="3110"/>
                      <a:pt x="24320" y="3110"/>
                    </a:cubicBezTo>
                    <a:cubicBezTo>
                      <a:pt x="24340" y="3110"/>
                      <a:pt x="24362" y="3098"/>
                      <a:pt x="24367" y="3075"/>
                    </a:cubicBezTo>
                    <a:cubicBezTo>
                      <a:pt x="24432" y="2837"/>
                      <a:pt x="24406" y="2552"/>
                      <a:pt x="24373" y="2294"/>
                    </a:cubicBezTo>
                    <a:cubicBezTo>
                      <a:pt x="24385" y="2272"/>
                      <a:pt x="24393" y="2251"/>
                      <a:pt x="24399" y="2229"/>
                    </a:cubicBezTo>
                    <a:cubicBezTo>
                      <a:pt x="24415" y="2334"/>
                      <a:pt x="24432" y="2437"/>
                      <a:pt x="24445" y="2539"/>
                    </a:cubicBezTo>
                    <a:cubicBezTo>
                      <a:pt x="24466" y="2710"/>
                      <a:pt x="24475" y="2890"/>
                      <a:pt x="24539" y="3051"/>
                    </a:cubicBezTo>
                    <a:cubicBezTo>
                      <a:pt x="24546" y="3066"/>
                      <a:pt x="24563" y="3075"/>
                      <a:pt x="24578" y="3075"/>
                    </a:cubicBezTo>
                    <a:cubicBezTo>
                      <a:pt x="24592" y="3075"/>
                      <a:pt x="24605" y="3068"/>
                      <a:pt x="24608" y="3051"/>
                    </a:cubicBezTo>
                    <a:cubicBezTo>
                      <a:pt x="24658" y="2796"/>
                      <a:pt x="24614" y="2495"/>
                      <a:pt x="24557" y="2214"/>
                    </a:cubicBezTo>
                    <a:lnTo>
                      <a:pt x="24557" y="2214"/>
                    </a:lnTo>
                    <a:cubicBezTo>
                      <a:pt x="24581" y="2221"/>
                      <a:pt x="24607" y="2227"/>
                      <a:pt x="24633" y="2234"/>
                    </a:cubicBezTo>
                    <a:cubicBezTo>
                      <a:pt x="24783" y="2530"/>
                      <a:pt x="25007" y="2826"/>
                      <a:pt x="25293" y="2940"/>
                    </a:cubicBezTo>
                    <a:cubicBezTo>
                      <a:pt x="25301" y="2944"/>
                      <a:pt x="25309" y="2945"/>
                      <a:pt x="25316" y="2945"/>
                    </a:cubicBezTo>
                    <a:cubicBezTo>
                      <a:pt x="25363" y="2945"/>
                      <a:pt x="25381" y="2875"/>
                      <a:pt x="25352" y="2839"/>
                    </a:cubicBezTo>
                    <a:cubicBezTo>
                      <a:pt x="25236" y="2695"/>
                      <a:pt x="25080" y="2586"/>
                      <a:pt x="24961" y="2442"/>
                    </a:cubicBezTo>
                    <a:cubicBezTo>
                      <a:pt x="24922" y="2393"/>
                      <a:pt x="24886" y="2344"/>
                      <a:pt x="24853" y="2292"/>
                    </a:cubicBezTo>
                    <a:lnTo>
                      <a:pt x="24853" y="2292"/>
                    </a:lnTo>
                    <a:cubicBezTo>
                      <a:pt x="24991" y="2328"/>
                      <a:pt x="25131" y="2364"/>
                      <a:pt x="25267" y="2400"/>
                    </a:cubicBezTo>
                    <a:cubicBezTo>
                      <a:pt x="25321" y="2510"/>
                      <a:pt x="25408" y="2596"/>
                      <a:pt x="25533" y="2608"/>
                    </a:cubicBezTo>
                    <a:cubicBezTo>
                      <a:pt x="25534" y="2608"/>
                      <a:pt x="25535" y="2608"/>
                      <a:pt x="25536" y="2608"/>
                    </a:cubicBezTo>
                    <a:cubicBezTo>
                      <a:pt x="25579" y="2608"/>
                      <a:pt x="25611" y="2552"/>
                      <a:pt x="25584" y="2516"/>
                    </a:cubicBezTo>
                    <a:cubicBezTo>
                      <a:pt x="25573" y="2496"/>
                      <a:pt x="25558" y="2480"/>
                      <a:pt x="25544" y="2466"/>
                    </a:cubicBezTo>
                    <a:lnTo>
                      <a:pt x="25544" y="2466"/>
                    </a:lnTo>
                    <a:cubicBezTo>
                      <a:pt x="25587" y="2473"/>
                      <a:pt x="25630" y="2479"/>
                      <a:pt x="25672" y="2485"/>
                    </a:cubicBezTo>
                    <a:cubicBezTo>
                      <a:pt x="25570" y="2829"/>
                      <a:pt x="25495" y="3238"/>
                      <a:pt x="25706" y="3241"/>
                    </a:cubicBezTo>
                    <a:cubicBezTo>
                      <a:pt x="25723" y="3241"/>
                      <a:pt x="25742" y="3233"/>
                      <a:pt x="25749" y="3217"/>
                    </a:cubicBezTo>
                    <a:cubicBezTo>
                      <a:pt x="25753" y="3210"/>
                      <a:pt x="25756" y="3204"/>
                      <a:pt x="25759" y="3195"/>
                    </a:cubicBezTo>
                    <a:cubicBezTo>
                      <a:pt x="25774" y="3165"/>
                      <a:pt x="25753" y="3136"/>
                      <a:pt x="25722" y="3136"/>
                    </a:cubicBezTo>
                    <a:cubicBezTo>
                      <a:pt x="25719" y="3136"/>
                      <a:pt x="25716" y="3136"/>
                      <a:pt x="25713" y="3137"/>
                    </a:cubicBezTo>
                    <a:cubicBezTo>
                      <a:pt x="25766" y="3127"/>
                      <a:pt x="25776" y="2697"/>
                      <a:pt x="25785" y="2646"/>
                    </a:cubicBezTo>
                    <a:cubicBezTo>
                      <a:pt x="25795" y="2593"/>
                      <a:pt x="25806" y="2539"/>
                      <a:pt x="25821" y="2487"/>
                    </a:cubicBezTo>
                    <a:lnTo>
                      <a:pt x="25828" y="2487"/>
                    </a:lnTo>
                    <a:cubicBezTo>
                      <a:pt x="25804" y="2702"/>
                      <a:pt x="25799" y="2925"/>
                      <a:pt x="25864" y="3101"/>
                    </a:cubicBezTo>
                    <a:cubicBezTo>
                      <a:pt x="25873" y="3127"/>
                      <a:pt x="25899" y="3142"/>
                      <a:pt x="25923" y="3142"/>
                    </a:cubicBezTo>
                    <a:cubicBezTo>
                      <a:pt x="25945" y="3142"/>
                      <a:pt x="25966" y="3129"/>
                      <a:pt x="25971" y="3101"/>
                    </a:cubicBezTo>
                    <a:cubicBezTo>
                      <a:pt x="26006" y="2950"/>
                      <a:pt x="25981" y="2787"/>
                      <a:pt x="25984" y="2631"/>
                    </a:cubicBezTo>
                    <a:cubicBezTo>
                      <a:pt x="25986" y="2578"/>
                      <a:pt x="25990" y="2522"/>
                      <a:pt x="25991" y="2466"/>
                    </a:cubicBezTo>
                    <a:cubicBezTo>
                      <a:pt x="26041" y="2453"/>
                      <a:pt x="26089" y="2432"/>
                      <a:pt x="26135" y="2409"/>
                    </a:cubicBezTo>
                    <a:lnTo>
                      <a:pt x="26135" y="2409"/>
                    </a:lnTo>
                    <a:cubicBezTo>
                      <a:pt x="26122" y="2615"/>
                      <a:pt x="26132" y="2831"/>
                      <a:pt x="26208" y="3001"/>
                    </a:cubicBezTo>
                    <a:cubicBezTo>
                      <a:pt x="26215" y="3016"/>
                      <a:pt x="26230" y="3023"/>
                      <a:pt x="26246" y="3023"/>
                    </a:cubicBezTo>
                    <a:cubicBezTo>
                      <a:pt x="26266" y="3023"/>
                      <a:pt x="26288" y="3010"/>
                      <a:pt x="26291" y="2989"/>
                    </a:cubicBezTo>
                    <a:cubicBezTo>
                      <a:pt x="26317" y="2850"/>
                      <a:pt x="26292" y="2708"/>
                      <a:pt x="26285" y="2566"/>
                    </a:cubicBezTo>
                    <a:cubicBezTo>
                      <a:pt x="26279" y="2475"/>
                      <a:pt x="26279" y="2384"/>
                      <a:pt x="26279" y="2292"/>
                    </a:cubicBezTo>
                    <a:cubicBezTo>
                      <a:pt x="26317" y="2249"/>
                      <a:pt x="26348" y="2201"/>
                      <a:pt x="26365" y="2145"/>
                    </a:cubicBezTo>
                    <a:lnTo>
                      <a:pt x="26398" y="2145"/>
                    </a:lnTo>
                    <a:cubicBezTo>
                      <a:pt x="26374" y="2393"/>
                      <a:pt x="26373" y="2682"/>
                      <a:pt x="26491" y="2894"/>
                    </a:cubicBezTo>
                    <a:cubicBezTo>
                      <a:pt x="26501" y="2911"/>
                      <a:pt x="26516" y="2918"/>
                      <a:pt x="26531" y="2918"/>
                    </a:cubicBezTo>
                    <a:cubicBezTo>
                      <a:pt x="26556" y="2918"/>
                      <a:pt x="26582" y="2899"/>
                      <a:pt x="26582" y="2872"/>
                    </a:cubicBezTo>
                    <a:cubicBezTo>
                      <a:pt x="26586" y="2732"/>
                      <a:pt x="26545" y="2595"/>
                      <a:pt x="26532" y="2459"/>
                    </a:cubicBezTo>
                    <a:cubicBezTo>
                      <a:pt x="26524" y="2356"/>
                      <a:pt x="26523" y="2251"/>
                      <a:pt x="26527" y="2148"/>
                    </a:cubicBezTo>
                    <a:lnTo>
                      <a:pt x="26527" y="2148"/>
                    </a:lnTo>
                    <a:cubicBezTo>
                      <a:pt x="26588" y="2152"/>
                      <a:pt x="26649" y="2159"/>
                      <a:pt x="26708" y="2174"/>
                    </a:cubicBezTo>
                    <a:cubicBezTo>
                      <a:pt x="26701" y="2323"/>
                      <a:pt x="26699" y="2473"/>
                      <a:pt x="26724" y="2611"/>
                    </a:cubicBezTo>
                    <a:cubicBezTo>
                      <a:pt x="26728" y="2636"/>
                      <a:pt x="26751" y="2648"/>
                      <a:pt x="26775" y="2648"/>
                    </a:cubicBezTo>
                    <a:cubicBezTo>
                      <a:pt x="26799" y="2648"/>
                      <a:pt x="26823" y="2636"/>
                      <a:pt x="26828" y="2611"/>
                    </a:cubicBezTo>
                    <a:cubicBezTo>
                      <a:pt x="26857" y="2460"/>
                      <a:pt x="26850" y="2294"/>
                      <a:pt x="26843" y="2131"/>
                    </a:cubicBezTo>
                    <a:cubicBezTo>
                      <a:pt x="26880" y="2088"/>
                      <a:pt x="26921" y="2045"/>
                      <a:pt x="26959" y="2002"/>
                    </a:cubicBezTo>
                    <a:cubicBezTo>
                      <a:pt x="26960" y="2000"/>
                      <a:pt x="26965" y="2000"/>
                      <a:pt x="26974" y="2000"/>
                    </a:cubicBezTo>
                    <a:cubicBezTo>
                      <a:pt x="27052" y="2000"/>
                      <a:pt x="27404" y="2039"/>
                      <a:pt x="27514" y="2039"/>
                    </a:cubicBezTo>
                    <a:cubicBezTo>
                      <a:pt x="27525" y="2039"/>
                      <a:pt x="27533" y="2038"/>
                      <a:pt x="27539" y="2037"/>
                    </a:cubicBezTo>
                    <a:cubicBezTo>
                      <a:pt x="27734" y="2016"/>
                      <a:pt x="27885" y="1954"/>
                      <a:pt x="28064" y="1864"/>
                    </a:cubicBezTo>
                    <a:cubicBezTo>
                      <a:pt x="28408" y="1696"/>
                      <a:pt x="28770" y="1453"/>
                      <a:pt x="28843" y="1076"/>
                    </a:cubicBezTo>
                    <a:cubicBezTo>
                      <a:pt x="28921" y="641"/>
                      <a:pt x="28601" y="270"/>
                      <a:pt x="282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26"/>
              <p:cNvSpPr/>
              <p:nvPr/>
            </p:nvSpPr>
            <p:spPr>
              <a:xfrm>
                <a:off x="-96207" y="-29956"/>
                <a:ext cx="1197981" cy="6186261"/>
              </a:xfrm>
              <a:custGeom>
                <a:avLst/>
                <a:gdLst/>
                <a:ahLst/>
                <a:cxnLst/>
                <a:rect l="l" t="t" r="r" b="b"/>
                <a:pathLst>
                  <a:path w="12129" h="62633" extrusionOk="0">
                    <a:moveTo>
                      <a:pt x="4815" y="1"/>
                    </a:moveTo>
                    <a:cubicBezTo>
                      <a:pt x="4765" y="981"/>
                      <a:pt x="4702" y="2161"/>
                      <a:pt x="4630" y="3501"/>
                    </a:cubicBezTo>
                    <a:cubicBezTo>
                      <a:pt x="4622" y="3677"/>
                      <a:pt x="4610" y="3858"/>
                      <a:pt x="4602" y="4038"/>
                    </a:cubicBezTo>
                    <a:cubicBezTo>
                      <a:pt x="4600" y="4058"/>
                      <a:pt x="4600" y="4075"/>
                      <a:pt x="4597" y="4098"/>
                    </a:cubicBezTo>
                    <a:cubicBezTo>
                      <a:pt x="4589" y="4260"/>
                      <a:pt x="4580" y="4425"/>
                      <a:pt x="4572" y="4593"/>
                    </a:cubicBezTo>
                    <a:lnTo>
                      <a:pt x="4566" y="4679"/>
                    </a:lnTo>
                    <a:cubicBezTo>
                      <a:pt x="4559" y="4826"/>
                      <a:pt x="4550" y="4975"/>
                      <a:pt x="4543" y="5126"/>
                    </a:cubicBezTo>
                    <a:cubicBezTo>
                      <a:pt x="4517" y="5585"/>
                      <a:pt x="4493" y="6058"/>
                      <a:pt x="4465" y="6545"/>
                    </a:cubicBezTo>
                    <a:cubicBezTo>
                      <a:pt x="4461" y="6618"/>
                      <a:pt x="4458" y="6692"/>
                      <a:pt x="4453" y="6767"/>
                    </a:cubicBezTo>
                    <a:cubicBezTo>
                      <a:pt x="4451" y="6831"/>
                      <a:pt x="4447" y="6896"/>
                      <a:pt x="4444" y="6960"/>
                    </a:cubicBezTo>
                    <a:cubicBezTo>
                      <a:pt x="4444" y="6968"/>
                      <a:pt x="4444" y="6973"/>
                      <a:pt x="4443" y="6981"/>
                    </a:cubicBezTo>
                    <a:cubicBezTo>
                      <a:pt x="4428" y="7273"/>
                      <a:pt x="4410" y="7567"/>
                      <a:pt x="4394" y="7868"/>
                    </a:cubicBezTo>
                    <a:cubicBezTo>
                      <a:pt x="4394" y="7879"/>
                      <a:pt x="4394" y="7892"/>
                      <a:pt x="4392" y="7906"/>
                    </a:cubicBezTo>
                    <a:lnTo>
                      <a:pt x="4392" y="7908"/>
                    </a:lnTo>
                    <a:cubicBezTo>
                      <a:pt x="4387" y="7992"/>
                      <a:pt x="4382" y="8076"/>
                      <a:pt x="4378" y="8159"/>
                    </a:cubicBezTo>
                    <a:cubicBezTo>
                      <a:pt x="4371" y="8288"/>
                      <a:pt x="4364" y="8421"/>
                      <a:pt x="4357" y="8553"/>
                    </a:cubicBezTo>
                    <a:cubicBezTo>
                      <a:pt x="4308" y="9439"/>
                      <a:pt x="4258" y="10357"/>
                      <a:pt x="4206" y="11309"/>
                    </a:cubicBezTo>
                    <a:lnTo>
                      <a:pt x="4206" y="11312"/>
                    </a:lnTo>
                    <a:cubicBezTo>
                      <a:pt x="4195" y="11497"/>
                      <a:pt x="4185" y="11683"/>
                      <a:pt x="4173" y="11869"/>
                    </a:cubicBezTo>
                    <a:cubicBezTo>
                      <a:pt x="4167" y="11964"/>
                      <a:pt x="4164" y="12061"/>
                      <a:pt x="4157" y="12157"/>
                    </a:cubicBezTo>
                    <a:cubicBezTo>
                      <a:pt x="4143" y="12440"/>
                      <a:pt x="4127" y="12721"/>
                      <a:pt x="4110" y="13006"/>
                    </a:cubicBezTo>
                    <a:cubicBezTo>
                      <a:pt x="4109" y="13060"/>
                      <a:pt x="4106" y="13115"/>
                      <a:pt x="4101" y="13171"/>
                    </a:cubicBezTo>
                    <a:cubicBezTo>
                      <a:pt x="4093" y="13343"/>
                      <a:pt x="4081" y="13512"/>
                      <a:pt x="4073" y="13684"/>
                    </a:cubicBezTo>
                    <a:cubicBezTo>
                      <a:pt x="4066" y="13804"/>
                      <a:pt x="4058" y="13923"/>
                      <a:pt x="4051" y="14045"/>
                    </a:cubicBezTo>
                    <a:lnTo>
                      <a:pt x="4051" y="14046"/>
                    </a:lnTo>
                    <a:cubicBezTo>
                      <a:pt x="4051" y="14051"/>
                      <a:pt x="4051" y="14054"/>
                      <a:pt x="4050" y="14059"/>
                    </a:cubicBezTo>
                    <a:cubicBezTo>
                      <a:pt x="4043" y="14178"/>
                      <a:pt x="4035" y="14303"/>
                      <a:pt x="4028" y="14425"/>
                    </a:cubicBezTo>
                    <a:cubicBezTo>
                      <a:pt x="4023" y="14515"/>
                      <a:pt x="4020" y="14605"/>
                      <a:pt x="4014" y="14698"/>
                    </a:cubicBezTo>
                    <a:cubicBezTo>
                      <a:pt x="4003" y="14913"/>
                      <a:pt x="3991" y="15128"/>
                      <a:pt x="3978" y="15345"/>
                    </a:cubicBezTo>
                    <a:cubicBezTo>
                      <a:pt x="3965" y="15544"/>
                      <a:pt x="3955" y="15743"/>
                      <a:pt x="3942" y="15944"/>
                    </a:cubicBezTo>
                    <a:cubicBezTo>
                      <a:pt x="3901" y="16678"/>
                      <a:pt x="3859" y="17423"/>
                      <a:pt x="3815" y="18177"/>
                    </a:cubicBezTo>
                    <a:cubicBezTo>
                      <a:pt x="3747" y="19338"/>
                      <a:pt x="3679" y="20523"/>
                      <a:pt x="3608" y="21720"/>
                    </a:cubicBezTo>
                    <a:lnTo>
                      <a:pt x="3608" y="21736"/>
                    </a:lnTo>
                    <a:cubicBezTo>
                      <a:pt x="3471" y="24086"/>
                      <a:pt x="3327" y="26487"/>
                      <a:pt x="3178" y="28883"/>
                    </a:cubicBezTo>
                    <a:cubicBezTo>
                      <a:pt x="3011" y="31623"/>
                      <a:pt x="2837" y="34358"/>
                      <a:pt x="2661" y="37005"/>
                    </a:cubicBezTo>
                    <a:cubicBezTo>
                      <a:pt x="2658" y="37074"/>
                      <a:pt x="2654" y="37143"/>
                      <a:pt x="2647" y="37210"/>
                    </a:cubicBezTo>
                    <a:cubicBezTo>
                      <a:pt x="2574" y="38299"/>
                      <a:pt x="2502" y="39373"/>
                      <a:pt x="2430" y="40425"/>
                    </a:cubicBezTo>
                    <a:cubicBezTo>
                      <a:pt x="2429" y="40446"/>
                      <a:pt x="2426" y="40467"/>
                      <a:pt x="2425" y="40488"/>
                    </a:cubicBezTo>
                    <a:cubicBezTo>
                      <a:pt x="2382" y="41106"/>
                      <a:pt x="2339" y="41715"/>
                      <a:pt x="2297" y="42317"/>
                    </a:cubicBezTo>
                    <a:cubicBezTo>
                      <a:pt x="2285" y="42474"/>
                      <a:pt x="2274" y="42628"/>
                      <a:pt x="2264" y="42783"/>
                    </a:cubicBezTo>
                    <a:cubicBezTo>
                      <a:pt x="2218" y="43400"/>
                      <a:pt x="2174" y="44009"/>
                      <a:pt x="2131" y="44606"/>
                    </a:cubicBezTo>
                    <a:cubicBezTo>
                      <a:pt x="2131" y="44620"/>
                      <a:pt x="2129" y="44633"/>
                      <a:pt x="2128" y="44646"/>
                    </a:cubicBezTo>
                    <a:cubicBezTo>
                      <a:pt x="2106" y="44931"/>
                      <a:pt x="2086" y="45215"/>
                      <a:pt x="2065" y="45494"/>
                    </a:cubicBezTo>
                    <a:cubicBezTo>
                      <a:pt x="2052" y="45642"/>
                      <a:pt x="2042" y="45787"/>
                      <a:pt x="2030" y="45931"/>
                    </a:cubicBezTo>
                    <a:cubicBezTo>
                      <a:pt x="1977" y="46647"/>
                      <a:pt x="1921" y="47346"/>
                      <a:pt x="1870" y="48024"/>
                    </a:cubicBezTo>
                    <a:cubicBezTo>
                      <a:pt x="1870" y="48034"/>
                      <a:pt x="1867" y="48045"/>
                      <a:pt x="1867" y="48055"/>
                    </a:cubicBezTo>
                    <a:cubicBezTo>
                      <a:pt x="1864" y="48070"/>
                      <a:pt x="1864" y="48084"/>
                      <a:pt x="1863" y="48098"/>
                    </a:cubicBezTo>
                    <a:lnTo>
                      <a:pt x="1841" y="48361"/>
                    </a:lnTo>
                    <a:cubicBezTo>
                      <a:pt x="1838" y="48402"/>
                      <a:pt x="1835" y="48444"/>
                      <a:pt x="1831" y="48483"/>
                    </a:cubicBezTo>
                    <a:cubicBezTo>
                      <a:pt x="1830" y="48508"/>
                      <a:pt x="1827" y="48533"/>
                      <a:pt x="1824" y="48557"/>
                    </a:cubicBezTo>
                    <a:cubicBezTo>
                      <a:pt x="1814" y="48690"/>
                      <a:pt x="1802" y="48824"/>
                      <a:pt x="1792" y="48956"/>
                    </a:cubicBezTo>
                    <a:cubicBezTo>
                      <a:pt x="1772" y="49196"/>
                      <a:pt x="1755" y="49431"/>
                      <a:pt x="1735" y="49665"/>
                    </a:cubicBezTo>
                    <a:cubicBezTo>
                      <a:pt x="1725" y="49797"/>
                      <a:pt x="1714" y="49926"/>
                      <a:pt x="1702" y="50055"/>
                    </a:cubicBezTo>
                    <a:cubicBezTo>
                      <a:pt x="1692" y="50184"/>
                      <a:pt x="1682" y="50310"/>
                      <a:pt x="1671" y="50437"/>
                    </a:cubicBezTo>
                    <a:cubicBezTo>
                      <a:pt x="1661" y="50566"/>
                      <a:pt x="1648" y="50693"/>
                      <a:pt x="1639" y="50817"/>
                    </a:cubicBezTo>
                    <a:cubicBezTo>
                      <a:pt x="1618" y="51054"/>
                      <a:pt x="1599" y="51285"/>
                      <a:pt x="1577" y="51512"/>
                    </a:cubicBezTo>
                    <a:cubicBezTo>
                      <a:pt x="1577" y="51520"/>
                      <a:pt x="1577" y="51524"/>
                      <a:pt x="1576" y="51528"/>
                    </a:cubicBezTo>
                    <a:lnTo>
                      <a:pt x="1576" y="51532"/>
                    </a:lnTo>
                    <a:lnTo>
                      <a:pt x="1576" y="51540"/>
                    </a:lnTo>
                    <a:cubicBezTo>
                      <a:pt x="1563" y="51667"/>
                      <a:pt x="1553" y="51793"/>
                      <a:pt x="1542" y="51918"/>
                    </a:cubicBezTo>
                    <a:cubicBezTo>
                      <a:pt x="1469" y="52758"/>
                      <a:pt x="1397" y="53578"/>
                      <a:pt x="1324" y="54369"/>
                    </a:cubicBezTo>
                    <a:cubicBezTo>
                      <a:pt x="1314" y="54442"/>
                      <a:pt x="1308" y="54515"/>
                      <a:pt x="1301" y="54587"/>
                    </a:cubicBezTo>
                    <a:cubicBezTo>
                      <a:pt x="1295" y="54673"/>
                      <a:pt x="1285" y="54756"/>
                      <a:pt x="1278" y="54838"/>
                    </a:cubicBezTo>
                    <a:cubicBezTo>
                      <a:pt x="1266" y="54946"/>
                      <a:pt x="1255" y="55057"/>
                      <a:pt x="1245" y="55164"/>
                    </a:cubicBezTo>
                    <a:cubicBezTo>
                      <a:pt x="1010" y="57553"/>
                      <a:pt x="739" y="59576"/>
                      <a:pt x="302" y="60783"/>
                    </a:cubicBezTo>
                    <a:cubicBezTo>
                      <a:pt x="209" y="61038"/>
                      <a:pt x="108" y="61256"/>
                      <a:pt x="1" y="61435"/>
                    </a:cubicBezTo>
                    <a:lnTo>
                      <a:pt x="7723" y="62469"/>
                    </a:lnTo>
                    <a:lnTo>
                      <a:pt x="8931" y="62633"/>
                    </a:lnTo>
                    <a:cubicBezTo>
                      <a:pt x="8920" y="62619"/>
                      <a:pt x="8906" y="62604"/>
                      <a:pt x="8893" y="62590"/>
                    </a:cubicBezTo>
                    <a:cubicBezTo>
                      <a:pt x="8586" y="62262"/>
                      <a:pt x="8198" y="61797"/>
                      <a:pt x="8017" y="60771"/>
                    </a:cubicBezTo>
                    <a:cubicBezTo>
                      <a:pt x="7970" y="60535"/>
                      <a:pt x="7935" y="60267"/>
                      <a:pt x="7914" y="59961"/>
                    </a:cubicBezTo>
                    <a:cubicBezTo>
                      <a:pt x="7912" y="59946"/>
                      <a:pt x="7912" y="59930"/>
                      <a:pt x="7911" y="59913"/>
                    </a:cubicBezTo>
                    <a:cubicBezTo>
                      <a:pt x="7911" y="59913"/>
                      <a:pt x="7912" y="59913"/>
                      <a:pt x="7911" y="59911"/>
                    </a:cubicBezTo>
                    <a:cubicBezTo>
                      <a:pt x="7899" y="59758"/>
                      <a:pt x="7894" y="59594"/>
                      <a:pt x="7892" y="59421"/>
                    </a:cubicBezTo>
                    <a:lnTo>
                      <a:pt x="7892" y="59378"/>
                    </a:lnTo>
                    <a:cubicBezTo>
                      <a:pt x="7891" y="59220"/>
                      <a:pt x="7891" y="59037"/>
                      <a:pt x="7887" y="58829"/>
                    </a:cubicBezTo>
                    <a:cubicBezTo>
                      <a:pt x="7887" y="58643"/>
                      <a:pt x="7885" y="58442"/>
                      <a:pt x="7884" y="58220"/>
                    </a:cubicBezTo>
                    <a:cubicBezTo>
                      <a:pt x="7882" y="58048"/>
                      <a:pt x="7879" y="57866"/>
                      <a:pt x="7878" y="57674"/>
                    </a:cubicBezTo>
                    <a:cubicBezTo>
                      <a:pt x="7874" y="56841"/>
                      <a:pt x="7864" y="55821"/>
                      <a:pt x="7856" y="54673"/>
                    </a:cubicBezTo>
                    <a:cubicBezTo>
                      <a:pt x="7848" y="53530"/>
                      <a:pt x="7836" y="52259"/>
                      <a:pt x="7826" y="50916"/>
                    </a:cubicBezTo>
                    <a:lnTo>
                      <a:pt x="7826" y="50902"/>
                    </a:lnTo>
                    <a:cubicBezTo>
                      <a:pt x="7756" y="42331"/>
                      <a:pt x="7662" y="30831"/>
                      <a:pt x="7662" y="30831"/>
                    </a:cubicBezTo>
                    <a:lnTo>
                      <a:pt x="7753" y="29765"/>
                    </a:lnTo>
                    <a:cubicBezTo>
                      <a:pt x="9790" y="26505"/>
                      <a:pt x="10201" y="25666"/>
                      <a:pt x="12129" y="22356"/>
                    </a:cubicBezTo>
                    <a:lnTo>
                      <a:pt x="12092" y="22161"/>
                    </a:lnTo>
                    <a:lnTo>
                      <a:pt x="11667" y="22796"/>
                    </a:lnTo>
                    <a:lnTo>
                      <a:pt x="10965" y="23842"/>
                    </a:lnTo>
                    <a:cubicBezTo>
                      <a:pt x="10967" y="23821"/>
                      <a:pt x="10968" y="23799"/>
                      <a:pt x="10972" y="23778"/>
                    </a:cubicBezTo>
                    <a:cubicBezTo>
                      <a:pt x="11136" y="22468"/>
                      <a:pt x="11394" y="20846"/>
                      <a:pt x="11716" y="19579"/>
                    </a:cubicBezTo>
                    <a:lnTo>
                      <a:pt x="11695" y="19096"/>
                    </a:lnTo>
                    <a:lnTo>
                      <a:pt x="11688" y="18904"/>
                    </a:lnTo>
                    <a:cubicBezTo>
                      <a:pt x="11427" y="20066"/>
                      <a:pt x="11169" y="21230"/>
                      <a:pt x="10909" y="22395"/>
                    </a:cubicBezTo>
                    <a:cubicBezTo>
                      <a:pt x="10843" y="22697"/>
                      <a:pt x="10775" y="22998"/>
                      <a:pt x="10709" y="23301"/>
                    </a:cubicBezTo>
                    <a:cubicBezTo>
                      <a:pt x="10638" y="23610"/>
                      <a:pt x="10567" y="23927"/>
                      <a:pt x="10441" y="24215"/>
                    </a:cubicBezTo>
                    <a:cubicBezTo>
                      <a:pt x="10433" y="24231"/>
                      <a:pt x="10426" y="24248"/>
                      <a:pt x="10419" y="24265"/>
                    </a:cubicBezTo>
                    <a:cubicBezTo>
                      <a:pt x="10335" y="24380"/>
                      <a:pt x="10250" y="24490"/>
                      <a:pt x="10165" y="24602"/>
                    </a:cubicBezTo>
                    <a:cubicBezTo>
                      <a:pt x="10164" y="24604"/>
                      <a:pt x="10163" y="24605"/>
                      <a:pt x="10163" y="24606"/>
                    </a:cubicBezTo>
                    <a:cubicBezTo>
                      <a:pt x="9922" y="24925"/>
                      <a:pt x="9682" y="25237"/>
                      <a:pt x="9446" y="25544"/>
                    </a:cubicBezTo>
                    <a:cubicBezTo>
                      <a:pt x="9151" y="25926"/>
                      <a:pt x="8858" y="26296"/>
                      <a:pt x="8577" y="26653"/>
                    </a:cubicBezTo>
                    <a:cubicBezTo>
                      <a:pt x="8575" y="26654"/>
                      <a:pt x="8575" y="26656"/>
                      <a:pt x="8573" y="26659"/>
                    </a:cubicBezTo>
                    <a:cubicBezTo>
                      <a:pt x="8527" y="26713"/>
                      <a:pt x="8484" y="26769"/>
                      <a:pt x="8438" y="26825"/>
                    </a:cubicBezTo>
                    <a:cubicBezTo>
                      <a:pt x="8355" y="26933"/>
                      <a:pt x="8272" y="27020"/>
                      <a:pt x="8192" y="27089"/>
                    </a:cubicBezTo>
                    <a:cubicBezTo>
                      <a:pt x="8173" y="27106"/>
                      <a:pt x="8156" y="27120"/>
                      <a:pt x="8137" y="27133"/>
                    </a:cubicBezTo>
                    <a:cubicBezTo>
                      <a:pt x="7997" y="27241"/>
                      <a:pt x="7849" y="27291"/>
                      <a:pt x="7670" y="27292"/>
                    </a:cubicBezTo>
                    <a:cubicBezTo>
                      <a:pt x="7676" y="27122"/>
                      <a:pt x="7677" y="26954"/>
                      <a:pt x="7683" y="26783"/>
                    </a:cubicBezTo>
                    <a:lnTo>
                      <a:pt x="7693" y="26343"/>
                    </a:lnTo>
                    <a:cubicBezTo>
                      <a:pt x="7768" y="23034"/>
                      <a:pt x="7753" y="19761"/>
                      <a:pt x="7846" y="16648"/>
                    </a:cubicBezTo>
                    <a:cubicBezTo>
                      <a:pt x="8629" y="14251"/>
                      <a:pt x="9449" y="11273"/>
                      <a:pt x="9449" y="11273"/>
                    </a:cubicBezTo>
                    <a:lnTo>
                      <a:pt x="9377" y="10873"/>
                    </a:lnTo>
                    <a:lnTo>
                      <a:pt x="9075" y="11725"/>
                    </a:lnTo>
                    <a:lnTo>
                      <a:pt x="7904" y="15024"/>
                    </a:lnTo>
                    <a:lnTo>
                      <a:pt x="7892" y="15054"/>
                    </a:lnTo>
                    <a:cubicBezTo>
                      <a:pt x="7892" y="15044"/>
                      <a:pt x="7892" y="15032"/>
                      <a:pt x="7894" y="15022"/>
                    </a:cubicBezTo>
                    <a:cubicBezTo>
                      <a:pt x="7901" y="14720"/>
                      <a:pt x="7912" y="14419"/>
                      <a:pt x="7920" y="14121"/>
                    </a:cubicBezTo>
                    <a:cubicBezTo>
                      <a:pt x="7977" y="12175"/>
                      <a:pt x="8034" y="10313"/>
                      <a:pt x="8084" y="8574"/>
                    </a:cubicBezTo>
                    <a:cubicBezTo>
                      <a:pt x="8093" y="8365"/>
                      <a:pt x="8099" y="8162"/>
                      <a:pt x="8106" y="7955"/>
                    </a:cubicBezTo>
                    <a:cubicBezTo>
                      <a:pt x="8137" y="6837"/>
                      <a:pt x="8170" y="5772"/>
                      <a:pt x="8202" y="4775"/>
                    </a:cubicBezTo>
                    <a:cubicBezTo>
                      <a:pt x="8258" y="2939"/>
                      <a:pt x="8309" y="1325"/>
                      <a:pt x="8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26"/>
              <p:cNvSpPr/>
              <p:nvPr/>
            </p:nvSpPr>
            <p:spPr>
              <a:xfrm>
                <a:off x="615333" y="1838085"/>
                <a:ext cx="446243" cy="964687"/>
              </a:xfrm>
              <a:custGeom>
                <a:avLst/>
                <a:gdLst/>
                <a:ahLst/>
                <a:cxnLst/>
                <a:rect l="l" t="t" r="r" b="b"/>
                <a:pathLst>
                  <a:path w="4518" h="9767" extrusionOk="0">
                    <a:moveTo>
                      <a:pt x="4472" y="1"/>
                    </a:moveTo>
                    <a:cubicBezTo>
                      <a:pt x="4147" y="1467"/>
                      <a:pt x="3820" y="2932"/>
                      <a:pt x="3495" y="4399"/>
                    </a:cubicBezTo>
                    <a:cubicBezTo>
                      <a:pt x="3422" y="4727"/>
                      <a:pt x="3346" y="5060"/>
                      <a:pt x="3202" y="5362"/>
                    </a:cubicBezTo>
                    <a:cubicBezTo>
                      <a:pt x="2530" y="6264"/>
                      <a:pt x="1849" y="7135"/>
                      <a:pt x="1224" y="7924"/>
                    </a:cubicBezTo>
                    <a:cubicBezTo>
                      <a:pt x="974" y="8239"/>
                      <a:pt x="763" y="8386"/>
                      <a:pt x="456" y="8391"/>
                    </a:cubicBezTo>
                    <a:cubicBezTo>
                      <a:pt x="462" y="8220"/>
                      <a:pt x="463" y="8050"/>
                      <a:pt x="469" y="7881"/>
                    </a:cubicBezTo>
                    <a:lnTo>
                      <a:pt x="469" y="7881"/>
                    </a:lnTo>
                    <a:cubicBezTo>
                      <a:pt x="377" y="7988"/>
                      <a:pt x="283" y="8091"/>
                      <a:pt x="223" y="8219"/>
                    </a:cubicBezTo>
                    <a:cubicBezTo>
                      <a:pt x="0" y="8692"/>
                      <a:pt x="336" y="9246"/>
                      <a:pt x="271" y="9767"/>
                    </a:cubicBezTo>
                    <a:cubicBezTo>
                      <a:pt x="607" y="9612"/>
                      <a:pt x="867" y="9309"/>
                      <a:pt x="974" y="8957"/>
                    </a:cubicBezTo>
                    <a:cubicBezTo>
                      <a:pt x="997" y="9027"/>
                      <a:pt x="1069" y="9061"/>
                      <a:pt x="1145" y="9061"/>
                    </a:cubicBezTo>
                    <a:cubicBezTo>
                      <a:pt x="1202" y="9061"/>
                      <a:pt x="1261" y="9042"/>
                      <a:pt x="1303" y="9006"/>
                    </a:cubicBezTo>
                    <a:cubicBezTo>
                      <a:pt x="1402" y="8920"/>
                      <a:pt x="1436" y="8783"/>
                      <a:pt x="1474" y="8656"/>
                    </a:cubicBezTo>
                    <a:cubicBezTo>
                      <a:pt x="1727" y="7776"/>
                      <a:pt x="2329" y="7049"/>
                      <a:pt x="2894" y="6350"/>
                    </a:cubicBezTo>
                    <a:cubicBezTo>
                      <a:pt x="3523" y="5573"/>
                      <a:pt x="4055" y="4692"/>
                      <a:pt x="4518" y="3806"/>
                    </a:cubicBezTo>
                    <a:lnTo>
                      <a:pt x="4518" y="3806"/>
                    </a:lnTo>
                    <a:cubicBezTo>
                      <a:pt x="4155" y="4283"/>
                      <a:pt x="3817" y="4772"/>
                      <a:pt x="3502" y="5276"/>
                    </a:cubicBezTo>
                    <a:cubicBezTo>
                      <a:pt x="3446" y="5232"/>
                      <a:pt x="3608" y="4607"/>
                      <a:pt x="3625" y="4502"/>
                    </a:cubicBezTo>
                    <a:cubicBezTo>
                      <a:pt x="3675" y="4194"/>
                      <a:pt x="3730" y="3889"/>
                      <a:pt x="3787" y="3581"/>
                    </a:cubicBezTo>
                    <a:cubicBezTo>
                      <a:pt x="3902" y="2967"/>
                      <a:pt x="4033" y="2357"/>
                      <a:pt x="4181" y="1751"/>
                    </a:cubicBezTo>
                    <a:cubicBezTo>
                      <a:pt x="4304" y="1242"/>
                      <a:pt x="4439" y="717"/>
                      <a:pt x="4479" y="196"/>
                    </a:cubicBezTo>
                    <a:lnTo>
                      <a:pt x="4472" y="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26"/>
              <p:cNvSpPr/>
              <p:nvPr/>
            </p:nvSpPr>
            <p:spPr>
              <a:xfrm>
                <a:off x="678058" y="632595"/>
                <a:ext cx="154970" cy="224405"/>
              </a:xfrm>
              <a:custGeom>
                <a:avLst/>
                <a:gdLst/>
                <a:ahLst/>
                <a:cxnLst/>
                <a:rect l="l" t="t" r="r" b="b"/>
                <a:pathLst>
                  <a:path w="1569" h="2272" extrusionOk="0">
                    <a:moveTo>
                      <a:pt x="522" y="346"/>
                    </a:moveTo>
                    <a:lnTo>
                      <a:pt x="522" y="346"/>
                    </a:lnTo>
                    <a:cubicBezTo>
                      <a:pt x="456" y="489"/>
                      <a:pt x="409" y="644"/>
                      <a:pt x="377" y="789"/>
                    </a:cubicBezTo>
                    <a:cubicBezTo>
                      <a:pt x="371" y="811"/>
                      <a:pt x="380" y="830"/>
                      <a:pt x="394" y="840"/>
                    </a:cubicBezTo>
                    <a:cubicBezTo>
                      <a:pt x="377" y="870"/>
                      <a:pt x="359" y="899"/>
                      <a:pt x="343" y="928"/>
                    </a:cubicBezTo>
                    <a:cubicBezTo>
                      <a:pt x="359" y="747"/>
                      <a:pt x="406" y="568"/>
                      <a:pt x="488" y="402"/>
                    </a:cubicBezTo>
                    <a:cubicBezTo>
                      <a:pt x="496" y="381"/>
                      <a:pt x="509" y="364"/>
                      <a:pt x="522" y="346"/>
                    </a:cubicBezTo>
                    <a:close/>
                    <a:moveTo>
                      <a:pt x="782" y="0"/>
                    </a:moveTo>
                    <a:cubicBezTo>
                      <a:pt x="767" y="0"/>
                      <a:pt x="752" y="6"/>
                      <a:pt x="740" y="17"/>
                    </a:cubicBezTo>
                    <a:cubicBezTo>
                      <a:pt x="690" y="68"/>
                      <a:pt x="644" y="126"/>
                      <a:pt x="604" y="194"/>
                    </a:cubicBezTo>
                    <a:cubicBezTo>
                      <a:pt x="611" y="158"/>
                      <a:pt x="609" y="122"/>
                      <a:pt x="585" y="82"/>
                    </a:cubicBezTo>
                    <a:cubicBezTo>
                      <a:pt x="572" y="66"/>
                      <a:pt x="554" y="59"/>
                      <a:pt x="536" y="59"/>
                    </a:cubicBezTo>
                    <a:cubicBezTo>
                      <a:pt x="529" y="59"/>
                      <a:pt x="522" y="60"/>
                      <a:pt x="516" y="62"/>
                    </a:cubicBezTo>
                    <a:cubicBezTo>
                      <a:pt x="509" y="65"/>
                      <a:pt x="500" y="66"/>
                      <a:pt x="495" y="69"/>
                    </a:cubicBezTo>
                    <a:cubicBezTo>
                      <a:pt x="475" y="75"/>
                      <a:pt x="463" y="93"/>
                      <a:pt x="459" y="112"/>
                    </a:cubicBezTo>
                    <a:lnTo>
                      <a:pt x="453" y="134"/>
                    </a:lnTo>
                    <a:cubicBezTo>
                      <a:pt x="450" y="155"/>
                      <a:pt x="460" y="174"/>
                      <a:pt x="475" y="184"/>
                    </a:cubicBezTo>
                    <a:cubicBezTo>
                      <a:pt x="453" y="240"/>
                      <a:pt x="393" y="320"/>
                      <a:pt x="377" y="353"/>
                    </a:cubicBezTo>
                    <a:cubicBezTo>
                      <a:pt x="341" y="432"/>
                      <a:pt x="310" y="512"/>
                      <a:pt x="285" y="596"/>
                    </a:cubicBezTo>
                    <a:cubicBezTo>
                      <a:pt x="235" y="767"/>
                      <a:pt x="217" y="940"/>
                      <a:pt x="221" y="1120"/>
                    </a:cubicBezTo>
                    <a:cubicBezTo>
                      <a:pt x="222" y="1134"/>
                      <a:pt x="228" y="1143"/>
                      <a:pt x="234" y="1151"/>
                    </a:cubicBezTo>
                    <a:cubicBezTo>
                      <a:pt x="217" y="1187"/>
                      <a:pt x="202" y="1223"/>
                      <a:pt x="188" y="1259"/>
                    </a:cubicBezTo>
                    <a:cubicBezTo>
                      <a:pt x="66" y="1571"/>
                      <a:pt x="0" y="1909"/>
                      <a:pt x="7" y="2233"/>
                    </a:cubicBezTo>
                    <a:cubicBezTo>
                      <a:pt x="8" y="2259"/>
                      <a:pt x="28" y="2271"/>
                      <a:pt x="49" y="2271"/>
                    </a:cubicBezTo>
                    <a:cubicBezTo>
                      <a:pt x="69" y="2271"/>
                      <a:pt x="90" y="2259"/>
                      <a:pt x="93" y="2236"/>
                    </a:cubicBezTo>
                    <a:cubicBezTo>
                      <a:pt x="109" y="2110"/>
                      <a:pt x="134" y="1992"/>
                      <a:pt x="159" y="1875"/>
                    </a:cubicBezTo>
                    <a:cubicBezTo>
                      <a:pt x="162" y="1878"/>
                      <a:pt x="165" y="1879"/>
                      <a:pt x="166" y="1879"/>
                    </a:cubicBezTo>
                    <a:cubicBezTo>
                      <a:pt x="173" y="1883"/>
                      <a:pt x="181" y="1884"/>
                      <a:pt x="189" y="1884"/>
                    </a:cubicBezTo>
                    <a:cubicBezTo>
                      <a:pt x="198" y="1884"/>
                      <a:pt x="206" y="1882"/>
                      <a:pt x="214" y="1878"/>
                    </a:cubicBezTo>
                    <a:cubicBezTo>
                      <a:pt x="219" y="1879"/>
                      <a:pt x="226" y="1880"/>
                      <a:pt x="232" y="1880"/>
                    </a:cubicBezTo>
                    <a:cubicBezTo>
                      <a:pt x="238" y="1880"/>
                      <a:pt x="244" y="1880"/>
                      <a:pt x="250" y="1878"/>
                    </a:cubicBezTo>
                    <a:cubicBezTo>
                      <a:pt x="257" y="1881"/>
                      <a:pt x="265" y="1883"/>
                      <a:pt x="273" y="1883"/>
                    </a:cubicBezTo>
                    <a:cubicBezTo>
                      <a:pt x="283" y="1883"/>
                      <a:pt x="293" y="1880"/>
                      <a:pt x="301" y="1872"/>
                    </a:cubicBezTo>
                    <a:cubicBezTo>
                      <a:pt x="453" y="1763"/>
                      <a:pt x="614" y="1664"/>
                      <a:pt x="781" y="1585"/>
                    </a:cubicBezTo>
                    <a:cubicBezTo>
                      <a:pt x="930" y="1515"/>
                      <a:pt x="1102" y="1476"/>
                      <a:pt x="1234" y="1378"/>
                    </a:cubicBezTo>
                    <a:cubicBezTo>
                      <a:pt x="1247" y="1369"/>
                      <a:pt x="1251" y="1355"/>
                      <a:pt x="1247" y="1342"/>
                    </a:cubicBezTo>
                    <a:cubicBezTo>
                      <a:pt x="1290" y="1329"/>
                      <a:pt x="1335" y="1316"/>
                      <a:pt x="1378" y="1306"/>
                    </a:cubicBezTo>
                    <a:cubicBezTo>
                      <a:pt x="1444" y="1287"/>
                      <a:pt x="1422" y="1182"/>
                      <a:pt x="1358" y="1182"/>
                    </a:cubicBezTo>
                    <a:cubicBezTo>
                      <a:pt x="1355" y="1182"/>
                      <a:pt x="1351" y="1182"/>
                      <a:pt x="1347" y="1183"/>
                    </a:cubicBezTo>
                    <a:cubicBezTo>
                      <a:pt x="962" y="1250"/>
                      <a:pt x="595" y="1438"/>
                      <a:pt x="300" y="1700"/>
                    </a:cubicBezTo>
                    <a:cubicBezTo>
                      <a:pt x="316" y="1664"/>
                      <a:pt x="330" y="1631"/>
                      <a:pt x="346" y="1595"/>
                    </a:cubicBezTo>
                    <a:cubicBezTo>
                      <a:pt x="644" y="1312"/>
                      <a:pt x="991" y="1127"/>
                      <a:pt x="1369" y="968"/>
                    </a:cubicBezTo>
                    <a:cubicBezTo>
                      <a:pt x="1373" y="968"/>
                      <a:pt x="1375" y="969"/>
                      <a:pt x="1379" y="969"/>
                    </a:cubicBezTo>
                    <a:cubicBezTo>
                      <a:pt x="1380" y="969"/>
                      <a:pt x="1382" y="969"/>
                      <a:pt x="1385" y="968"/>
                    </a:cubicBezTo>
                    <a:cubicBezTo>
                      <a:pt x="1428" y="949"/>
                      <a:pt x="1452" y="936"/>
                      <a:pt x="1489" y="918"/>
                    </a:cubicBezTo>
                    <a:cubicBezTo>
                      <a:pt x="1495" y="913"/>
                      <a:pt x="1498" y="912"/>
                      <a:pt x="1504" y="910"/>
                    </a:cubicBezTo>
                    <a:cubicBezTo>
                      <a:pt x="1569" y="872"/>
                      <a:pt x="1522" y="792"/>
                      <a:pt x="1464" y="792"/>
                    </a:cubicBezTo>
                    <a:cubicBezTo>
                      <a:pt x="1458" y="792"/>
                      <a:pt x="1452" y="793"/>
                      <a:pt x="1446" y="794"/>
                    </a:cubicBezTo>
                    <a:cubicBezTo>
                      <a:pt x="1340" y="824"/>
                      <a:pt x="1239" y="863"/>
                      <a:pt x="1138" y="909"/>
                    </a:cubicBezTo>
                    <a:lnTo>
                      <a:pt x="1137" y="909"/>
                    </a:lnTo>
                    <a:cubicBezTo>
                      <a:pt x="909" y="1011"/>
                      <a:pt x="697" y="1145"/>
                      <a:pt x="502" y="1303"/>
                    </a:cubicBezTo>
                    <a:cubicBezTo>
                      <a:pt x="506" y="1299"/>
                      <a:pt x="508" y="1296"/>
                      <a:pt x="509" y="1293"/>
                    </a:cubicBezTo>
                    <a:cubicBezTo>
                      <a:pt x="518" y="1277"/>
                      <a:pt x="529" y="1263"/>
                      <a:pt x="536" y="1247"/>
                    </a:cubicBezTo>
                    <a:lnTo>
                      <a:pt x="538" y="1246"/>
                    </a:lnTo>
                    <a:cubicBezTo>
                      <a:pt x="642" y="1084"/>
                      <a:pt x="780" y="926"/>
                      <a:pt x="843" y="750"/>
                    </a:cubicBezTo>
                    <a:cubicBezTo>
                      <a:pt x="851" y="725"/>
                      <a:pt x="832" y="697"/>
                      <a:pt x="806" y="697"/>
                    </a:cubicBezTo>
                    <a:cubicBezTo>
                      <a:pt x="806" y="697"/>
                      <a:pt x="805" y="697"/>
                      <a:pt x="804" y="697"/>
                    </a:cubicBezTo>
                    <a:lnTo>
                      <a:pt x="803" y="697"/>
                    </a:lnTo>
                    <a:cubicBezTo>
                      <a:pt x="796" y="698"/>
                      <a:pt x="793" y="703"/>
                      <a:pt x="786" y="704"/>
                    </a:cubicBezTo>
                    <a:cubicBezTo>
                      <a:pt x="781" y="705"/>
                      <a:pt x="778" y="710"/>
                      <a:pt x="778" y="711"/>
                    </a:cubicBezTo>
                    <a:cubicBezTo>
                      <a:pt x="629" y="821"/>
                      <a:pt x="536" y="1014"/>
                      <a:pt x="445" y="1171"/>
                    </a:cubicBezTo>
                    <a:cubicBezTo>
                      <a:pt x="380" y="1284"/>
                      <a:pt x="323" y="1401"/>
                      <a:pt x="267" y="1519"/>
                    </a:cubicBezTo>
                    <a:cubicBezTo>
                      <a:pt x="265" y="1519"/>
                      <a:pt x="264" y="1521"/>
                      <a:pt x="263" y="1522"/>
                    </a:cubicBezTo>
                    <a:cubicBezTo>
                      <a:pt x="371" y="1206"/>
                      <a:pt x="523" y="910"/>
                      <a:pt x="715" y="596"/>
                    </a:cubicBezTo>
                    <a:cubicBezTo>
                      <a:pt x="742" y="554"/>
                      <a:pt x="699" y="513"/>
                      <a:pt x="658" y="513"/>
                    </a:cubicBezTo>
                    <a:cubicBezTo>
                      <a:pt x="642" y="513"/>
                      <a:pt x="627" y="519"/>
                      <a:pt x="615" y="532"/>
                    </a:cubicBezTo>
                    <a:cubicBezTo>
                      <a:pt x="596" y="553"/>
                      <a:pt x="582" y="575"/>
                      <a:pt x="566" y="595"/>
                    </a:cubicBezTo>
                    <a:cubicBezTo>
                      <a:pt x="639" y="416"/>
                      <a:pt x="740" y="258"/>
                      <a:pt x="831" y="73"/>
                    </a:cubicBezTo>
                    <a:cubicBezTo>
                      <a:pt x="853" y="32"/>
                      <a:pt x="818" y="0"/>
                      <a:pt x="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26"/>
              <p:cNvSpPr/>
              <p:nvPr/>
            </p:nvSpPr>
            <p:spPr>
              <a:xfrm>
                <a:off x="-197249" y="-29462"/>
                <a:ext cx="864336" cy="6173026"/>
              </a:xfrm>
              <a:custGeom>
                <a:avLst/>
                <a:gdLst/>
                <a:ahLst/>
                <a:cxnLst/>
                <a:rect l="l" t="t" r="r" b="b"/>
                <a:pathLst>
                  <a:path w="8751" h="62499" extrusionOk="0">
                    <a:moveTo>
                      <a:pt x="1957" y="3202"/>
                    </a:moveTo>
                    <a:lnTo>
                      <a:pt x="1957" y="3202"/>
                    </a:lnTo>
                    <a:cubicBezTo>
                      <a:pt x="1968" y="3216"/>
                      <a:pt x="1981" y="3229"/>
                      <a:pt x="1991" y="3243"/>
                    </a:cubicBezTo>
                    <a:cubicBezTo>
                      <a:pt x="2006" y="3311"/>
                      <a:pt x="2019" y="3378"/>
                      <a:pt x="2020" y="3447"/>
                    </a:cubicBezTo>
                    <a:cubicBezTo>
                      <a:pt x="2021" y="3478"/>
                      <a:pt x="2019" y="3510"/>
                      <a:pt x="2019" y="3543"/>
                    </a:cubicBezTo>
                    <a:cubicBezTo>
                      <a:pt x="2013" y="3428"/>
                      <a:pt x="1990" y="3312"/>
                      <a:pt x="1957" y="3202"/>
                    </a:cubicBezTo>
                    <a:close/>
                    <a:moveTo>
                      <a:pt x="4107" y="14112"/>
                    </a:moveTo>
                    <a:cubicBezTo>
                      <a:pt x="4111" y="14123"/>
                      <a:pt x="4115" y="14135"/>
                      <a:pt x="4127" y="14142"/>
                    </a:cubicBezTo>
                    <a:cubicBezTo>
                      <a:pt x="4120" y="14157"/>
                      <a:pt x="4113" y="14173"/>
                      <a:pt x="4105" y="14192"/>
                    </a:cubicBezTo>
                    <a:cubicBezTo>
                      <a:pt x="4105" y="14165"/>
                      <a:pt x="4107" y="14137"/>
                      <a:pt x="4107" y="14112"/>
                    </a:cubicBezTo>
                    <a:close/>
                    <a:moveTo>
                      <a:pt x="5063" y="14137"/>
                    </a:moveTo>
                    <a:lnTo>
                      <a:pt x="5063" y="14137"/>
                    </a:lnTo>
                    <a:cubicBezTo>
                      <a:pt x="5057" y="14213"/>
                      <a:pt x="5053" y="14286"/>
                      <a:pt x="5050" y="14362"/>
                    </a:cubicBezTo>
                    <a:cubicBezTo>
                      <a:pt x="5044" y="14362"/>
                      <a:pt x="5037" y="14362"/>
                      <a:pt x="5031" y="14364"/>
                    </a:cubicBezTo>
                    <a:cubicBezTo>
                      <a:pt x="4735" y="14463"/>
                      <a:pt x="4465" y="14650"/>
                      <a:pt x="4253" y="14883"/>
                    </a:cubicBezTo>
                    <a:cubicBezTo>
                      <a:pt x="4247" y="14868"/>
                      <a:pt x="4240" y="14853"/>
                      <a:pt x="4234" y="14837"/>
                    </a:cubicBezTo>
                    <a:cubicBezTo>
                      <a:pt x="4455" y="14553"/>
                      <a:pt x="4727" y="14344"/>
                      <a:pt x="5034" y="14150"/>
                    </a:cubicBezTo>
                    <a:cubicBezTo>
                      <a:pt x="5036" y="14150"/>
                      <a:pt x="5038" y="14150"/>
                      <a:pt x="5040" y="14150"/>
                    </a:cubicBezTo>
                    <a:cubicBezTo>
                      <a:pt x="5042" y="14150"/>
                      <a:pt x="5044" y="14150"/>
                      <a:pt x="5046" y="14149"/>
                    </a:cubicBezTo>
                    <a:cubicBezTo>
                      <a:pt x="5053" y="14145"/>
                      <a:pt x="5057" y="14142"/>
                      <a:pt x="5063" y="14137"/>
                    </a:cubicBezTo>
                    <a:close/>
                    <a:moveTo>
                      <a:pt x="5038" y="14503"/>
                    </a:moveTo>
                    <a:cubicBezTo>
                      <a:pt x="5036" y="14569"/>
                      <a:pt x="5030" y="14636"/>
                      <a:pt x="5028" y="14702"/>
                    </a:cubicBezTo>
                    <a:cubicBezTo>
                      <a:pt x="5017" y="14917"/>
                      <a:pt x="5005" y="15132"/>
                      <a:pt x="4993" y="15348"/>
                    </a:cubicBezTo>
                    <a:cubicBezTo>
                      <a:pt x="4981" y="15548"/>
                      <a:pt x="4971" y="15747"/>
                      <a:pt x="4958" y="15948"/>
                    </a:cubicBezTo>
                    <a:lnTo>
                      <a:pt x="4957" y="15948"/>
                    </a:lnTo>
                    <a:cubicBezTo>
                      <a:pt x="4942" y="15942"/>
                      <a:pt x="4928" y="15939"/>
                      <a:pt x="4914" y="15932"/>
                    </a:cubicBezTo>
                    <a:cubicBezTo>
                      <a:pt x="4775" y="15867"/>
                      <a:pt x="4620" y="15702"/>
                      <a:pt x="4462" y="15374"/>
                    </a:cubicBezTo>
                    <a:cubicBezTo>
                      <a:pt x="4415" y="15277"/>
                      <a:pt x="4366" y="15166"/>
                      <a:pt x="4317" y="15045"/>
                    </a:cubicBezTo>
                    <a:cubicBezTo>
                      <a:pt x="4399" y="14969"/>
                      <a:pt x="4485" y="14896"/>
                      <a:pt x="4578" y="14831"/>
                    </a:cubicBezTo>
                    <a:cubicBezTo>
                      <a:pt x="4702" y="14745"/>
                      <a:pt x="4855" y="14682"/>
                      <a:pt x="4958" y="14573"/>
                    </a:cubicBezTo>
                    <a:cubicBezTo>
                      <a:pt x="4967" y="14565"/>
                      <a:pt x="4968" y="14550"/>
                      <a:pt x="4965" y="14537"/>
                    </a:cubicBezTo>
                    <a:cubicBezTo>
                      <a:pt x="4991" y="14526"/>
                      <a:pt x="5014" y="14514"/>
                      <a:pt x="5038" y="14503"/>
                    </a:cubicBezTo>
                    <a:close/>
                    <a:moveTo>
                      <a:pt x="3029" y="0"/>
                    </a:moveTo>
                    <a:cubicBezTo>
                      <a:pt x="3079" y="896"/>
                      <a:pt x="3086" y="1796"/>
                      <a:pt x="3181" y="2686"/>
                    </a:cubicBezTo>
                    <a:cubicBezTo>
                      <a:pt x="3254" y="3361"/>
                      <a:pt x="3374" y="4026"/>
                      <a:pt x="3526" y="4687"/>
                    </a:cubicBezTo>
                    <a:cubicBezTo>
                      <a:pt x="3415" y="4561"/>
                      <a:pt x="3297" y="4436"/>
                      <a:pt x="3182" y="4313"/>
                    </a:cubicBezTo>
                    <a:cubicBezTo>
                      <a:pt x="2380" y="3447"/>
                      <a:pt x="588" y="1174"/>
                      <a:pt x="588" y="1174"/>
                    </a:cubicBezTo>
                    <a:lnTo>
                      <a:pt x="1" y="949"/>
                    </a:lnTo>
                    <a:lnTo>
                      <a:pt x="1" y="949"/>
                    </a:lnTo>
                    <a:cubicBezTo>
                      <a:pt x="521" y="1525"/>
                      <a:pt x="1030" y="2110"/>
                      <a:pt x="1531" y="2702"/>
                    </a:cubicBezTo>
                    <a:lnTo>
                      <a:pt x="1369" y="2637"/>
                    </a:lnTo>
                    <a:cubicBezTo>
                      <a:pt x="1229" y="2583"/>
                      <a:pt x="1086" y="2525"/>
                      <a:pt x="939" y="2478"/>
                    </a:cubicBezTo>
                    <a:cubicBezTo>
                      <a:pt x="934" y="2476"/>
                      <a:pt x="930" y="2476"/>
                      <a:pt x="925" y="2476"/>
                    </a:cubicBezTo>
                    <a:cubicBezTo>
                      <a:pt x="880" y="2476"/>
                      <a:pt x="854" y="2547"/>
                      <a:pt x="901" y="2571"/>
                    </a:cubicBezTo>
                    <a:cubicBezTo>
                      <a:pt x="1014" y="2630"/>
                      <a:pt x="1129" y="2684"/>
                      <a:pt x="1243" y="2736"/>
                    </a:cubicBezTo>
                    <a:cubicBezTo>
                      <a:pt x="1209" y="2729"/>
                      <a:pt x="1173" y="2722"/>
                      <a:pt x="1139" y="2716"/>
                    </a:cubicBezTo>
                    <a:cubicBezTo>
                      <a:pt x="1135" y="2715"/>
                      <a:pt x="1132" y="2715"/>
                      <a:pt x="1129" y="2715"/>
                    </a:cubicBezTo>
                    <a:cubicBezTo>
                      <a:pt x="1077" y="2715"/>
                      <a:pt x="1057" y="2793"/>
                      <a:pt x="1114" y="2808"/>
                    </a:cubicBezTo>
                    <a:cubicBezTo>
                      <a:pt x="1245" y="2842"/>
                      <a:pt x="1376" y="2878"/>
                      <a:pt x="1508" y="2909"/>
                    </a:cubicBezTo>
                    <a:cubicBezTo>
                      <a:pt x="1495" y="2920"/>
                      <a:pt x="1484" y="2930"/>
                      <a:pt x="1473" y="2938"/>
                    </a:cubicBezTo>
                    <a:cubicBezTo>
                      <a:pt x="1361" y="2938"/>
                      <a:pt x="1252" y="2924"/>
                      <a:pt x="1143" y="2898"/>
                    </a:cubicBezTo>
                    <a:cubicBezTo>
                      <a:pt x="1138" y="2897"/>
                      <a:pt x="1133" y="2896"/>
                      <a:pt x="1128" y="2896"/>
                    </a:cubicBezTo>
                    <a:cubicBezTo>
                      <a:pt x="1075" y="2896"/>
                      <a:pt x="1056" y="2979"/>
                      <a:pt x="1116" y="2998"/>
                    </a:cubicBezTo>
                    <a:cubicBezTo>
                      <a:pt x="1183" y="3020"/>
                      <a:pt x="1265" y="3041"/>
                      <a:pt x="1346" y="3057"/>
                    </a:cubicBezTo>
                    <a:cubicBezTo>
                      <a:pt x="1296" y="3106"/>
                      <a:pt x="1250" y="3157"/>
                      <a:pt x="1205" y="3210"/>
                    </a:cubicBezTo>
                    <a:cubicBezTo>
                      <a:pt x="1165" y="3258"/>
                      <a:pt x="1208" y="3324"/>
                      <a:pt x="1254" y="3324"/>
                    </a:cubicBezTo>
                    <a:cubicBezTo>
                      <a:pt x="1269" y="3324"/>
                      <a:pt x="1284" y="3318"/>
                      <a:pt x="1296" y="3302"/>
                    </a:cubicBezTo>
                    <a:cubicBezTo>
                      <a:pt x="1359" y="3229"/>
                      <a:pt x="1427" y="3159"/>
                      <a:pt x="1501" y="3094"/>
                    </a:cubicBezTo>
                    <a:lnTo>
                      <a:pt x="1523" y="3079"/>
                    </a:lnTo>
                    <a:cubicBezTo>
                      <a:pt x="1544" y="3080"/>
                      <a:pt x="1566" y="3080"/>
                      <a:pt x="1587" y="3080"/>
                    </a:cubicBezTo>
                    <a:cubicBezTo>
                      <a:pt x="1569" y="3096"/>
                      <a:pt x="1551" y="3110"/>
                      <a:pt x="1534" y="3124"/>
                    </a:cubicBezTo>
                    <a:cubicBezTo>
                      <a:pt x="1447" y="3200"/>
                      <a:pt x="1368" y="3285"/>
                      <a:pt x="1291" y="3372"/>
                    </a:cubicBezTo>
                    <a:cubicBezTo>
                      <a:pt x="1256" y="3412"/>
                      <a:pt x="1291" y="3467"/>
                      <a:pt x="1331" y="3467"/>
                    </a:cubicBezTo>
                    <a:cubicBezTo>
                      <a:pt x="1343" y="3467"/>
                      <a:pt x="1356" y="3462"/>
                      <a:pt x="1368" y="3450"/>
                    </a:cubicBezTo>
                    <a:cubicBezTo>
                      <a:pt x="1440" y="3375"/>
                      <a:pt x="1517" y="3306"/>
                      <a:pt x="1596" y="3242"/>
                    </a:cubicBezTo>
                    <a:lnTo>
                      <a:pt x="1596" y="3242"/>
                    </a:lnTo>
                    <a:cubicBezTo>
                      <a:pt x="1577" y="3272"/>
                      <a:pt x="1561" y="3302"/>
                      <a:pt x="1544" y="3331"/>
                    </a:cubicBezTo>
                    <a:cubicBezTo>
                      <a:pt x="1495" y="3408"/>
                      <a:pt x="1409" y="3487"/>
                      <a:pt x="1402" y="3580"/>
                    </a:cubicBezTo>
                    <a:cubicBezTo>
                      <a:pt x="1401" y="3604"/>
                      <a:pt x="1423" y="3626"/>
                      <a:pt x="1447" y="3626"/>
                    </a:cubicBezTo>
                    <a:cubicBezTo>
                      <a:pt x="1451" y="3626"/>
                      <a:pt x="1455" y="3625"/>
                      <a:pt x="1460" y="3623"/>
                    </a:cubicBezTo>
                    <a:cubicBezTo>
                      <a:pt x="1553" y="3589"/>
                      <a:pt x="1599" y="3473"/>
                      <a:pt x="1647" y="3390"/>
                    </a:cubicBezTo>
                    <a:cubicBezTo>
                      <a:pt x="1698" y="3301"/>
                      <a:pt x="1739" y="3206"/>
                      <a:pt x="1771" y="3109"/>
                    </a:cubicBezTo>
                    <a:cubicBezTo>
                      <a:pt x="1784" y="3099"/>
                      <a:pt x="1795" y="3089"/>
                      <a:pt x="1806" y="3079"/>
                    </a:cubicBezTo>
                    <a:cubicBezTo>
                      <a:pt x="1809" y="3084"/>
                      <a:pt x="1811" y="3089"/>
                      <a:pt x="1811" y="3094"/>
                    </a:cubicBezTo>
                    <a:cubicBezTo>
                      <a:pt x="1778" y="3199"/>
                      <a:pt x="1753" y="3306"/>
                      <a:pt x="1728" y="3411"/>
                    </a:cubicBezTo>
                    <a:cubicBezTo>
                      <a:pt x="1703" y="3514"/>
                      <a:pt x="1666" y="3615"/>
                      <a:pt x="1682" y="3719"/>
                    </a:cubicBezTo>
                    <a:cubicBezTo>
                      <a:pt x="1683" y="3734"/>
                      <a:pt x="1695" y="3740"/>
                      <a:pt x="1707" y="3740"/>
                    </a:cubicBezTo>
                    <a:cubicBezTo>
                      <a:pt x="1718" y="3740"/>
                      <a:pt x="1729" y="3735"/>
                      <a:pt x="1735" y="3726"/>
                    </a:cubicBezTo>
                    <a:cubicBezTo>
                      <a:pt x="1802" y="3629"/>
                      <a:pt x="1809" y="3500"/>
                      <a:pt x="1834" y="3385"/>
                    </a:cubicBezTo>
                    <a:cubicBezTo>
                      <a:pt x="1841" y="3349"/>
                      <a:pt x="1848" y="3314"/>
                      <a:pt x="1855" y="3279"/>
                    </a:cubicBezTo>
                    <a:cubicBezTo>
                      <a:pt x="1864" y="3325"/>
                      <a:pt x="1874" y="3372"/>
                      <a:pt x="1877" y="3418"/>
                    </a:cubicBezTo>
                    <a:cubicBezTo>
                      <a:pt x="1885" y="3543"/>
                      <a:pt x="1868" y="3665"/>
                      <a:pt x="1875" y="3788"/>
                    </a:cubicBezTo>
                    <a:cubicBezTo>
                      <a:pt x="1877" y="3822"/>
                      <a:pt x="1906" y="3842"/>
                      <a:pt x="1934" y="3842"/>
                    </a:cubicBezTo>
                    <a:cubicBezTo>
                      <a:pt x="1955" y="3842"/>
                      <a:pt x="1977" y="3830"/>
                      <a:pt x="1984" y="3802"/>
                    </a:cubicBezTo>
                    <a:cubicBezTo>
                      <a:pt x="2003" y="3738"/>
                      <a:pt x="2011" y="3669"/>
                      <a:pt x="2011" y="3602"/>
                    </a:cubicBezTo>
                    <a:cubicBezTo>
                      <a:pt x="2013" y="3617"/>
                      <a:pt x="2017" y="3633"/>
                      <a:pt x="2021" y="3648"/>
                    </a:cubicBezTo>
                    <a:cubicBezTo>
                      <a:pt x="2028" y="3668"/>
                      <a:pt x="2044" y="3678"/>
                      <a:pt x="2060" y="3678"/>
                    </a:cubicBezTo>
                    <a:cubicBezTo>
                      <a:pt x="2077" y="3678"/>
                      <a:pt x="2094" y="3667"/>
                      <a:pt x="2103" y="3648"/>
                    </a:cubicBezTo>
                    <a:cubicBezTo>
                      <a:pt x="2132" y="3580"/>
                      <a:pt x="2110" y="3500"/>
                      <a:pt x="2099" y="3430"/>
                    </a:cubicBezTo>
                    <a:cubicBezTo>
                      <a:pt x="2096" y="3408"/>
                      <a:pt x="2090" y="3385"/>
                      <a:pt x="2086" y="3364"/>
                    </a:cubicBezTo>
                    <a:lnTo>
                      <a:pt x="2086" y="3364"/>
                    </a:lnTo>
                    <a:cubicBezTo>
                      <a:pt x="2633" y="4020"/>
                      <a:pt x="3168" y="4690"/>
                      <a:pt x="3691" y="5365"/>
                    </a:cubicBezTo>
                    <a:cubicBezTo>
                      <a:pt x="3833" y="5922"/>
                      <a:pt x="3989" y="6477"/>
                      <a:pt x="4148" y="7033"/>
                    </a:cubicBezTo>
                    <a:cubicBezTo>
                      <a:pt x="4170" y="7107"/>
                      <a:pt x="4193" y="7181"/>
                      <a:pt x="4213" y="7255"/>
                    </a:cubicBezTo>
                    <a:cubicBezTo>
                      <a:pt x="4267" y="7443"/>
                      <a:pt x="4322" y="7632"/>
                      <a:pt x="4376" y="7821"/>
                    </a:cubicBezTo>
                    <a:cubicBezTo>
                      <a:pt x="4709" y="8975"/>
                      <a:pt x="5024" y="10132"/>
                      <a:pt x="5210" y="11305"/>
                    </a:cubicBezTo>
                    <a:lnTo>
                      <a:pt x="5210" y="11308"/>
                    </a:lnTo>
                    <a:cubicBezTo>
                      <a:pt x="5202" y="11493"/>
                      <a:pt x="5189" y="11679"/>
                      <a:pt x="5179" y="11866"/>
                    </a:cubicBezTo>
                    <a:cubicBezTo>
                      <a:pt x="5173" y="11960"/>
                      <a:pt x="5170" y="12058"/>
                      <a:pt x="5163" y="12154"/>
                    </a:cubicBezTo>
                    <a:cubicBezTo>
                      <a:pt x="5149" y="12433"/>
                      <a:pt x="5132" y="12717"/>
                      <a:pt x="5116" y="13002"/>
                    </a:cubicBezTo>
                    <a:cubicBezTo>
                      <a:pt x="5113" y="13057"/>
                      <a:pt x="5109" y="13111"/>
                      <a:pt x="5107" y="13167"/>
                    </a:cubicBezTo>
                    <a:cubicBezTo>
                      <a:pt x="5099" y="13339"/>
                      <a:pt x="5087" y="13508"/>
                      <a:pt x="5079" y="13680"/>
                    </a:cubicBezTo>
                    <a:cubicBezTo>
                      <a:pt x="5073" y="13773"/>
                      <a:pt x="5067" y="13869"/>
                      <a:pt x="5063" y="13964"/>
                    </a:cubicBezTo>
                    <a:lnTo>
                      <a:pt x="5058" y="13964"/>
                    </a:lnTo>
                    <a:cubicBezTo>
                      <a:pt x="4770" y="14100"/>
                      <a:pt x="4511" y="14309"/>
                      <a:pt x="4296" y="14553"/>
                    </a:cubicBezTo>
                    <a:cubicBezTo>
                      <a:pt x="4368" y="14368"/>
                      <a:pt x="4491" y="14185"/>
                      <a:pt x="4520" y="13991"/>
                    </a:cubicBezTo>
                    <a:cubicBezTo>
                      <a:pt x="4524" y="13965"/>
                      <a:pt x="4503" y="13941"/>
                      <a:pt x="4480" y="13941"/>
                    </a:cubicBezTo>
                    <a:cubicBezTo>
                      <a:pt x="4471" y="13941"/>
                      <a:pt x="4462" y="13944"/>
                      <a:pt x="4454" y="13953"/>
                    </a:cubicBezTo>
                    <a:cubicBezTo>
                      <a:pt x="4322" y="14082"/>
                      <a:pt x="4263" y="14289"/>
                      <a:pt x="4200" y="14458"/>
                    </a:cubicBezTo>
                    <a:cubicBezTo>
                      <a:pt x="4178" y="14516"/>
                      <a:pt x="4163" y="14573"/>
                      <a:pt x="4143" y="14630"/>
                    </a:cubicBezTo>
                    <a:cubicBezTo>
                      <a:pt x="4141" y="14626"/>
                      <a:pt x="4141" y="14623"/>
                      <a:pt x="4140" y="14622"/>
                    </a:cubicBezTo>
                    <a:cubicBezTo>
                      <a:pt x="4200" y="14367"/>
                      <a:pt x="4283" y="14116"/>
                      <a:pt x="4389" y="13849"/>
                    </a:cubicBezTo>
                    <a:cubicBezTo>
                      <a:pt x="4406" y="13806"/>
                      <a:pt x="4367" y="13774"/>
                      <a:pt x="4328" y="13774"/>
                    </a:cubicBezTo>
                    <a:cubicBezTo>
                      <a:pt x="4308" y="13774"/>
                      <a:pt x="4288" y="13782"/>
                      <a:pt x="4276" y="13802"/>
                    </a:cubicBezTo>
                    <a:cubicBezTo>
                      <a:pt x="4275" y="13805"/>
                      <a:pt x="4275" y="13808"/>
                      <a:pt x="4272" y="13809"/>
                    </a:cubicBezTo>
                    <a:cubicBezTo>
                      <a:pt x="4317" y="13644"/>
                      <a:pt x="4378" y="13491"/>
                      <a:pt x="4429" y="13319"/>
                    </a:cubicBezTo>
                    <a:cubicBezTo>
                      <a:pt x="4442" y="13277"/>
                      <a:pt x="4411" y="13251"/>
                      <a:pt x="4378" y="13251"/>
                    </a:cubicBezTo>
                    <a:cubicBezTo>
                      <a:pt x="4360" y="13251"/>
                      <a:pt x="4341" y="13259"/>
                      <a:pt x="4329" y="13276"/>
                    </a:cubicBezTo>
                    <a:cubicBezTo>
                      <a:pt x="4293" y="13325"/>
                      <a:pt x="4264" y="13376"/>
                      <a:pt x="4240" y="13432"/>
                    </a:cubicBezTo>
                    <a:cubicBezTo>
                      <a:pt x="4236" y="13406"/>
                      <a:pt x="4227" y="13379"/>
                      <a:pt x="4206" y="13355"/>
                    </a:cubicBezTo>
                    <a:cubicBezTo>
                      <a:pt x="4196" y="13343"/>
                      <a:pt x="4182" y="13338"/>
                      <a:pt x="4167" y="13338"/>
                    </a:cubicBezTo>
                    <a:cubicBezTo>
                      <a:pt x="4155" y="13338"/>
                      <a:pt x="4144" y="13341"/>
                      <a:pt x="4134" y="13346"/>
                    </a:cubicBezTo>
                    <a:cubicBezTo>
                      <a:pt x="4127" y="13349"/>
                      <a:pt x="4121" y="13351"/>
                      <a:pt x="4114" y="13355"/>
                    </a:cubicBezTo>
                    <a:cubicBezTo>
                      <a:pt x="4097" y="13363"/>
                      <a:pt x="4088" y="13385"/>
                      <a:pt x="4085" y="13405"/>
                    </a:cubicBezTo>
                    <a:lnTo>
                      <a:pt x="4085" y="13427"/>
                    </a:lnTo>
                    <a:cubicBezTo>
                      <a:pt x="4085" y="13447"/>
                      <a:pt x="4097" y="13462"/>
                      <a:pt x="4111" y="13471"/>
                    </a:cubicBezTo>
                    <a:cubicBezTo>
                      <a:pt x="4097" y="13534"/>
                      <a:pt x="4047" y="13634"/>
                      <a:pt x="4035" y="13669"/>
                    </a:cubicBezTo>
                    <a:cubicBezTo>
                      <a:pt x="4014" y="13745"/>
                      <a:pt x="3998" y="13824"/>
                      <a:pt x="3988" y="13902"/>
                    </a:cubicBezTo>
                    <a:cubicBezTo>
                      <a:pt x="3975" y="13991"/>
                      <a:pt x="3971" y="14079"/>
                      <a:pt x="3974" y="14166"/>
                    </a:cubicBezTo>
                    <a:cubicBezTo>
                      <a:pt x="3962" y="14137"/>
                      <a:pt x="3953" y="14109"/>
                      <a:pt x="3942" y="14080"/>
                    </a:cubicBezTo>
                    <a:cubicBezTo>
                      <a:pt x="3935" y="13977"/>
                      <a:pt x="3920" y="13874"/>
                      <a:pt x="3896" y="13779"/>
                    </a:cubicBezTo>
                    <a:cubicBezTo>
                      <a:pt x="3891" y="13760"/>
                      <a:pt x="3873" y="13749"/>
                      <a:pt x="3855" y="13749"/>
                    </a:cubicBezTo>
                    <a:cubicBezTo>
                      <a:pt x="3847" y="13749"/>
                      <a:pt x="3838" y="13752"/>
                      <a:pt x="3832" y="13756"/>
                    </a:cubicBezTo>
                    <a:cubicBezTo>
                      <a:pt x="3770" y="13578"/>
                      <a:pt x="3711" y="13398"/>
                      <a:pt x="3651" y="13207"/>
                    </a:cubicBezTo>
                    <a:cubicBezTo>
                      <a:pt x="3546" y="12888"/>
                      <a:pt x="3443" y="12554"/>
                      <a:pt x="3337" y="12214"/>
                    </a:cubicBezTo>
                    <a:lnTo>
                      <a:pt x="3283" y="12031"/>
                    </a:lnTo>
                    <a:cubicBezTo>
                      <a:pt x="3260" y="11957"/>
                      <a:pt x="3238" y="11886"/>
                      <a:pt x="3217" y="11813"/>
                    </a:cubicBezTo>
                    <a:cubicBezTo>
                      <a:pt x="3202" y="11765"/>
                      <a:pt x="3188" y="11720"/>
                      <a:pt x="3175" y="11674"/>
                    </a:cubicBezTo>
                    <a:cubicBezTo>
                      <a:pt x="3171" y="11662"/>
                      <a:pt x="3168" y="11649"/>
                      <a:pt x="3164" y="11636"/>
                    </a:cubicBezTo>
                    <a:cubicBezTo>
                      <a:pt x="3149" y="11586"/>
                      <a:pt x="3132" y="11533"/>
                      <a:pt x="3116" y="11480"/>
                    </a:cubicBezTo>
                    <a:cubicBezTo>
                      <a:pt x="2527" y="9502"/>
                      <a:pt x="2000" y="7546"/>
                      <a:pt x="1892" y="7279"/>
                    </a:cubicBezTo>
                    <a:cubicBezTo>
                      <a:pt x="1892" y="7279"/>
                      <a:pt x="1633" y="7737"/>
                      <a:pt x="1762" y="8161"/>
                    </a:cubicBezTo>
                    <a:cubicBezTo>
                      <a:pt x="1819" y="8354"/>
                      <a:pt x="2257" y="9775"/>
                      <a:pt x="2780" y="11710"/>
                    </a:cubicBezTo>
                    <a:cubicBezTo>
                      <a:pt x="2709" y="11634"/>
                      <a:pt x="2641" y="11559"/>
                      <a:pt x="2566" y="11486"/>
                    </a:cubicBezTo>
                    <a:lnTo>
                      <a:pt x="2542" y="11462"/>
                    </a:lnTo>
                    <a:cubicBezTo>
                      <a:pt x="2434" y="11354"/>
                      <a:pt x="2322" y="11244"/>
                      <a:pt x="2215" y="11136"/>
                    </a:cubicBezTo>
                    <a:lnTo>
                      <a:pt x="2122" y="11043"/>
                    </a:lnTo>
                    <a:cubicBezTo>
                      <a:pt x="2003" y="10926"/>
                      <a:pt x="1885" y="10807"/>
                      <a:pt x="1768" y="10689"/>
                    </a:cubicBezTo>
                    <a:cubicBezTo>
                      <a:pt x="1640" y="10563"/>
                      <a:pt x="1513" y="10437"/>
                      <a:pt x="1387" y="10308"/>
                    </a:cubicBezTo>
                    <a:cubicBezTo>
                      <a:pt x="1305" y="10229"/>
                      <a:pt x="1225" y="10150"/>
                      <a:pt x="1146" y="10068"/>
                    </a:cubicBezTo>
                    <a:cubicBezTo>
                      <a:pt x="1103" y="10028"/>
                      <a:pt x="1060" y="9985"/>
                      <a:pt x="1018" y="9942"/>
                    </a:cubicBezTo>
                    <a:cubicBezTo>
                      <a:pt x="881" y="9806"/>
                      <a:pt x="743" y="9667"/>
                      <a:pt x="607" y="9530"/>
                    </a:cubicBezTo>
                    <a:cubicBezTo>
                      <a:pt x="531" y="9456"/>
                      <a:pt x="458" y="9383"/>
                      <a:pt x="385" y="9307"/>
                    </a:cubicBezTo>
                    <a:lnTo>
                      <a:pt x="385" y="9307"/>
                    </a:lnTo>
                    <a:lnTo>
                      <a:pt x="501" y="9621"/>
                    </a:lnTo>
                    <a:cubicBezTo>
                      <a:pt x="501" y="9621"/>
                      <a:pt x="909" y="10144"/>
                      <a:pt x="1298" y="10577"/>
                    </a:cubicBezTo>
                    <a:cubicBezTo>
                      <a:pt x="1402" y="10695"/>
                      <a:pt x="1505" y="10804"/>
                      <a:pt x="1597" y="10897"/>
                    </a:cubicBezTo>
                    <a:cubicBezTo>
                      <a:pt x="1623" y="10921"/>
                      <a:pt x="1647" y="10947"/>
                      <a:pt x="1673" y="10970"/>
                    </a:cubicBezTo>
                    <a:cubicBezTo>
                      <a:pt x="2077" y="11350"/>
                      <a:pt x="2588" y="12000"/>
                      <a:pt x="3009" y="12565"/>
                    </a:cubicBezTo>
                    <a:cubicBezTo>
                      <a:pt x="3402" y="14056"/>
                      <a:pt x="3816" y="15763"/>
                      <a:pt x="4147" y="17418"/>
                    </a:cubicBezTo>
                    <a:lnTo>
                      <a:pt x="4098" y="17332"/>
                    </a:lnTo>
                    <a:cubicBezTo>
                      <a:pt x="4009" y="17176"/>
                      <a:pt x="3932" y="16990"/>
                      <a:pt x="3799" y="16865"/>
                    </a:cubicBezTo>
                    <a:cubicBezTo>
                      <a:pt x="3790" y="16857"/>
                      <a:pt x="3780" y="16853"/>
                      <a:pt x="3770" y="16853"/>
                    </a:cubicBezTo>
                    <a:cubicBezTo>
                      <a:pt x="3744" y="16853"/>
                      <a:pt x="3719" y="16876"/>
                      <a:pt x="3727" y="16905"/>
                    </a:cubicBezTo>
                    <a:cubicBezTo>
                      <a:pt x="3776" y="17081"/>
                      <a:pt x="3905" y="17236"/>
                      <a:pt x="3999" y="17388"/>
                    </a:cubicBezTo>
                    <a:cubicBezTo>
                      <a:pt x="4067" y="17491"/>
                      <a:pt x="4134" y="17594"/>
                      <a:pt x="4200" y="17698"/>
                    </a:cubicBezTo>
                    <a:cubicBezTo>
                      <a:pt x="4143" y="17630"/>
                      <a:pt x="4082" y="17564"/>
                      <a:pt x="4019" y="17503"/>
                    </a:cubicBezTo>
                    <a:cubicBezTo>
                      <a:pt x="4018" y="17497"/>
                      <a:pt x="4018" y="17491"/>
                      <a:pt x="4017" y="17485"/>
                    </a:cubicBezTo>
                    <a:cubicBezTo>
                      <a:pt x="3946" y="17335"/>
                      <a:pt x="3862" y="17196"/>
                      <a:pt x="3759" y="17067"/>
                    </a:cubicBezTo>
                    <a:cubicBezTo>
                      <a:pt x="3708" y="17004"/>
                      <a:pt x="3655" y="16945"/>
                      <a:pt x="3598" y="16889"/>
                    </a:cubicBezTo>
                    <a:cubicBezTo>
                      <a:pt x="3565" y="16855"/>
                      <a:pt x="3469" y="16793"/>
                      <a:pt x="3425" y="16739"/>
                    </a:cubicBezTo>
                    <a:cubicBezTo>
                      <a:pt x="3426" y="16730"/>
                      <a:pt x="3429" y="16723"/>
                      <a:pt x="3425" y="16711"/>
                    </a:cubicBezTo>
                    <a:cubicBezTo>
                      <a:pt x="3417" y="16690"/>
                      <a:pt x="3410" y="16679"/>
                      <a:pt x="3394" y="16664"/>
                    </a:cubicBezTo>
                    <a:cubicBezTo>
                      <a:pt x="3384" y="16654"/>
                      <a:pt x="3370" y="16647"/>
                      <a:pt x="3355" y="16647"/>
                    </a:cubicBezTo>
                    <a:cubicBezTo>
                      <a:pt x="3349" y="16647"/>
                      <a:pt x="3344" y="16648"/>
                      <a:pt x="3339" y="16650"/>
                    </a:cubicBezTo>
                    <a:cubicBezTo>
                      <a:pt x="3333" y="16651"/>
                      <a:pt x="3330" y="16653"/>
                      <a:pt x="3324" y="16653"/>
                    </a:cubicBezTo>
                    <a:cubicBezTo>
                      <a:pt x="3300" y="16661"/>
                      <a:pt x="3281" y="16683"/>
                      <a:pt x="3281" y="16710"/>
                    </a:cubicBezTo>
                    <a:cubicBezTo>
                      <a:pt x="3281" y="16726"/>
                      <a:pt x="3283" y="16740"/>
                      <a:pt x="3288" y="16754"/>
                    </a:cubicBezTo>
                    <a:cubicBezTo>
                      <a:pt x="3245" y="16724"/>
                      <a:pt x="3202" y="16697"/>
                      <a:pt x="3157" y="16680"/>
                    </a:cubicBezTo>
                    <a:cubicBezTo>
                      <a:pt x="3150" y="16677"/>
                      <a:pt x="3144" y="16676"/>
                      <a:pt x="3138" y="16676"/>
                    </a:cubicBezTo>
                    <a:cubicBezTo>
                      <a:pt x="3094" y="16676"/>
                      <a:pt x="3072" y="16740"/>
                      <a:pt x="3102" y="16773"/>
                    </a:cubicBezTo>
                    <a:cubicBezTo>
                      <a:pt x="3187" y="16866"/>
                      <a:pt x="3301" y="16932"/>
                      <a:pt x="3394" y="17018"/>
                    </a:cubicBezTo>
                    <a:cubicBezTo>
                      <a:pt x="3422" y="17044"/>
                      <a:pt x="3446" y="17073"/>
                      <a:pt x="3473" y="17098"/>
                    </a:cubicBezTo>
                    <a:cubicBezTo>
                      <a:pt x="3470" y="17098"/>
                      <a:pt x="3466" y="17097"/>
                      <a:pt x="3463" y="17097"/>
                    </a:cubicBezTo>
                    <a:cubicBezTo>
                      <a:pt x="3412" y="17097"/>
                      <a:pt x="3368" y="17161"/>
                      <a:pt x="3416" y="17202"/>
                    </a:cubicBezTo>
                    <a:cubicBezTo>
                      <a:pt x="3627" y="17382"/>
                      <a:pt x="3852" y="17541"/>
                      <a:pt x="4045" y="17743"/>
                    </a:cubicBezTo>
                    <a:cubicBezTo>
                      <a:pt x="4060" y="17758"/>
                      <a:pt x="4071" y="17775"/>
                      <a:pt x="4084" y="17789"/>
                    </a:cubicBezTo>
                    <a:cubicBezTo>
                      <a:pt x="4027" y="17735"/>
                      <a:pt x="3969" y="17682"/>
                      <a:pt x="3910" y="17632"/>
                    </a:cubicBezTo>
                    <a:cubicBezTo>
                      <a:pt x="3781" y="17521"/>
                      <a:pt x="3612" y="17342"/>
                      <a:pt x="3445" y="17313"/>
                    </a:cubicBezTo>
                    <a:cubicBezTo>
                      <a:pt x="3443" y="17313"/>
                      <a:pt x="3441" y="17313"/>
                      <a:pt x="3439" y="17313"/>
                    </a:cubicBezTo>
                    <a:cubicBezTo>
                      <a:pt x="3408" y="17313"/>
                      <a:pt x="3383" y="17343"/>
                      <a:pt x="3400" y="17371"/>
                    </a:cubicBezTo>
                    <a:cubicBezTo>
                      <a:pt x="3493" y="17524"/>
                      <a:pt x="3704" y="17620"/>
                      <a:pt x="3845" y="17732"/>
                    </a:cubicBezTo>
                    <a:cubicBezTo>
                      <a:pt x="3616" y="17654"/>
                      <a:pt x="3378" y="17607"/>
                      <a:pt x="3139" y="17607"/>
                    </a:cubicBezTo>
                    <a:cubicBezTo>
                      <a:pt x="3102" y="17607"/>
                      <a:pt x="3065" y="17608"/>
                      <a:pt x="3028" y="17610"/>
                    </a:cubicBezTo>
                    <a:cubicBezTo>
                      <a:pt x="2957" y="17613"/>
                      <a:pt x="2932" y="17728"/>
                      <a:pt x="3009" y="17741"/>
                    </a:cubicBezTo>
                    <a:cubicBezTo>
                      <a:pt x="3053" y="17748"/>
                      <a:pt x="3079" y="17751"/>
                      <a:pt x="3124" y="17751"/>
                    </a:cubicBezTo>
                    <a:cubicBezTo>
                      <a:pt x="3129" y="17751"/>
                      <a:pt x="3131" y="17748"/>
                      <a:pt x="3137" y="17748"/>
                    </a:cubicBezTo>
                    <a:cubicBezTo>
                      <a:pt x="3486" y="17765"/>
                      <a:pt x="3806" y="17828"/>
                      <a:pt x="4121" y="17976"/>
                    </a:cubicBezTo>
                    <a:cubicBezTo>
                      <a:pt x="4127" y="17980"/>
                      <a:pt x="4133" y="17986"/>
                      <a:pt x="4140" y="17991"/>
                    </a:cubicBezTo>
                    <a:cubicBezTo>
                      <a:pt x="4110" y="17986"/>
                      <a:pt x="4078" y="17983"/>
                      <a:pt x="4047" y="17977"/>
                    </a:cubicBezTo>
                    <a:cubicBezTo>
                      <a:pt x="3886" y="17925"/>
                      <a:pt x="3718" y="17896"/>
                      <a:pt x="3548" y="17896"/>
                    </a:cubicBezTo>
                    <a:cubicBezTo>
                      <a:pt x="3536" y="17896"/>
                      <a:pt x="3524" y="17896"/>
                      <a:pt x="3512" y="17897"/>
                    </a:cubicBezTo>
                    <a:cubicBezTo>
                      <a:pt x="3404" y="17878"/>
                      <a:pt x="3294" y="17860"/>
                      <a:pt x="3185" y="17860"/>
                    </a:cubicBezTo>
                    <a:cubicBezTo>
                      <a:pt x="3153" y="17860"/>
                      <a:pt x="3121" y="17862"/>
                      <a:pt x="3089" y="17865"/>
                    </a:cubicBezTo>
                    <a:cubicBezTo>
                      <a:pt x="3042" y="17871"/>
                      <a:pt x="3030" y="17933"/>
                      <a:pt x="3079" y="17950"/>
                    </a:cubicBezTo>
                    <a:cubicBezTo>
                      <a:pt x="3122" y="17966"/>
                      <a:pt x="3167" y="17978"/>
                      <a:pt x="3214" y="17991"/>
                    </a:cubicBezTo>
                    <a:cubicBezTo>
                      <a:pt x="3214" y="18001"/>
                      <a:pt x="3217" y="18013"/>
                      <a:pt x="3223" y="18023"/>
                    </a:cubicBezTo>
                    <a:lnTo>
                      <a:pt x="3192" y="18023"/>
                    </a:lnTo>
                    <a:cubicBezTo>
                      <a:pt x="3114" y="18026"/>
                      <a:pt x="3035" y="18033"/>
                      <a:pt x="2956" y="18044"/>
                    </a:cubicBezTo>
                    <a:cubicBezTo>
                      <a:pt x="2913" y="18050"/>
                      <a:pt x="2815" y="18086"/>
                      <a:pt x="2752" y="18087"/>
                    </a:cubicBezTo>
                    <a:cubicBezTo>
                      <a:pt x="2744" y="18076"/>
                      <a:pt x="2729" y="18064"/>
                      <a:pt x="2712" y="18063"/>
                    </a:cubicBezTo>
                    <a:cubicBezTo>
                      <a:pt x="2705" y="18063"/>
                      <a:pt x="2698" y="18062"/>
                      <a:pt x="2691" y="18062"/>
                    </a:cubicBezTo>
                    <a:cubicBezTo>
                      <a:pt x="2689" y="18061"/>
                      <a:pt x="2687" y="18061"/>
                      <a:pt x="2686" y="18061"/>
                    </a:cubicBezTo>
                    <a:cubicBezTo>
                      <a:pt x="2667" y="18061"/>
                      <a:pt x="2650" y="18075"/>
                      <a:pt x="2642" y="18090"/>
                    </a:cubicBezTo>
                    <a:cubicBezTo>
                      <a:pt x="2638" y="18095"/>
                      <a:pt x="2635" y="18100"/>
                      <a:pt x="2633" y="18106"/>
                    </a:cubicBezTo>
                    <a:cubicBezTo>
                      <a:pt x="2621" y="18126"/>
                      <a:pt x="2622" y="18162"/>
                      <a:pt x="2642" y="18178"/>
                    </a:cubicBezTo>
                    <a:cubicBezTo>
                      <a:pt x="2658" y="18191"/>
                      <a:pt x="2672" y="18198"/>
                      <a:pt x="2688" y="18205"/>
                    </a:cubicBezTo>
                    <a:cubicBezTo>
                      <a:pt x="2641" y="18221"/>
                      <a:pt x="2593" y="18238"/>
                      <a:pt x="2550" y="18259"/>
                    </a:cubicBezTo>
                    <a:cubicBezTo>
                      <a:pt x="2494" y="18290"/>
                      <a:pt x="2531" y="18361"/>
                      <a:pt x="2583" y="18361"/>
                    </a:cubicBezTo>
                    <a:cubicBezTo>
                      <a:pt x="2586" y="18361"/>
                      <a:pt x="2590" y="18360"/>
                      <a:pt x="2593" y="18360"/>
                    </a:cubicBezTo>
                    <a:cubicBezTo>
                      <a:pt x="2755" y="18337"/>
                      <a:pt x="2907" y="18302"/>
                      <a:pt x="3063" y="18279"/>
                    </a:cubicBezTo>
                    <a:lnTo>
                      <a:pt x="3063" y="18279"/>
                    </a:lnTo>
                    <a:cubicBezTo>
                      <a:pt x="3035" y="18317"/>
                      <a:pt x="3054" y="18377"/>
                      <a:pt x="3104" y="18377"/>
                    </a:cubicBezTo>
                    <a:cubicBezTo>
                      <a:pt x="3110" y="18377"/>
                      <a:pt x="3117" y="18376"/>
                      <a:pt x="3124" y="18374"/>
                    </a:cubicBezTo>
                    <a:cubicBezTo>
                      <a:pt x="3287" y="18337"/>
                      <a:pt x="3446" y="18305"/>
                      <a:pt x="3604" y="18279"/>
                    </a:cubicBezTo>
                    <a:lnTo>
                      <a:pt x="3604" y="18279"/>
                    </a:lnTo>
                    <a:cubicBezTo>
                      <a:pt x="3468" y="18308"/>
                      <a:pt x="3331" y="18344"/>
                      <a:pt x="3225" y="18421"/>
                    </a:cubicBezTo>
                    <a:cubicBezTo>
                      <a:pt x="3195" y="18443"/>
                      <a:pt x="3204" y="18494"/>
                      <a:pt x="3245" y="18494"/>
                    </a:cubicBezTo>
                    <a:cubicBezTo>
                      <a:pt x="3419" y="18494"/>
                      <a:pt x="3591" y="18414"/>
                      <a:pt x="3760" y="18373"/>
                    </a:cubicBezTo>
                    <a:cubicBezTo>
                      <a:pt x="3769" y="18371"/>
                      <a:pt x="3780" y="18370"/>
                      <a:pt x="3790" y="18367"/>
                    </a:cubicBezTo>
                    <a:lnTo>
                      <a:pt x="3790" y="18367"/>
                    </a:lnTo>
                    <a:cubicBezTo>
                      <a:pt x="3558" y="18522"/>
                      <a:pt x="3347" y="18714"/>
                      <a:pt x="3195" y="18944"/>
                    </a:cubicBezTo>
                    <a:cubicBezTo>
                      <a:pt x="3163" y="18993"/>
                      <a:pt x="3208" y="19042"/>
                      <a:pt x="3255" y="19042"/>
                    </a:cubicBezTo>
                    <a:cubicBezTo>
                      <a:pt x="3271" y="19042"/>
                      <a:pt x="3286" y="19037"/>
                      <a:pt x="3300" y="19025"/>
                    </a:cubicBezTo>
                    <a:cubicBezTo>
                      <a:pt x="3324" y="19003"/>
                      <a:pt x="3347" y="18979"/>
                      <a:pt x="3367" y="18952"/>
                    </a:cubicBezTo>
                    <a:cubicBezTo>
                      <a:pt x="3372" y="18947"/>
                      <a:pt x="3369" y="18944"/>
                      <a:pt x="3372" y="18940"/>
                    </a:cubicBezTo>
                    <a:cubicBezTo>
                      <a:pt x="3601" y="18678"/>
                      <a:pt x="3846" y="18457"/>
                      <a:pt x="4156" y="18295"/>
                    </a:cubicBezTo>
                    <a:cubicBezTo>
                      <a:pt x="4177" y="18292"/>
                      <a:pt x="4199" y="18291"/>
                      <a:pt x="4220" y="18287"/>
                    </a:cubicBezTo>
                    <a:lnTo>
                      <a:pt x="4220" y="18287"/>
                    </a:lnTo>
                    <a:cubicBezTo>
                      <a:pt x="3959" y="18441"/>
                      <a:pt x="3723" y="18665"/>
                      <a:pt x="3595" y="18937"/>
                    </a:cubicBezTo>
                    <a:cubicBezTo>
                      <a:pt x="3570" y="18989"/>
                      <a:pt x="3612" y="19035"/>
                      <a:pt x="3655" y="19035"/>
                    </a:cubicBezTo>
                    <a:cubicBezTo>
                      <a:pt x="3675" y="19035"/>
                      <a:pt x="3695" y="19026"/>
                      <a:pt x="3710" y="19003"/>
                    </a:cubicBezTo>
                    <a:cubicBezTo>
                      <a:pt x="3727" y="18975"/>
                      <a:pt x="3747" y="18946"/>
                      <a:pt x="3766" y="18917"/>
                    </a:cubicBezTo>
                    <a:cubicBezTo>
                      <a:pt x="3770" y="18919"/>
                      <a:pt x="3775" y="18921"/>
                      <a:pt x="3780" y="18921"/>
                    </a:cubicBezTo>
                    <a:cubicBezTo>
                      <a:pt x="3785" y="18921"/>
                      <a:pt x="3791" y="18919"/>
                      <a:pt x="3797" y="18916"/>
                    </a:cubicBezTo>
                    <a:cubicBezTo>
                      <a:pt x="3910" y="18846"/>
                      <a:pt x="3985" y="18715"/>
                      <a:pt x="4077" y="18621"/>
                    </a:cubicBezTo>
                    <a:cubicBezTo>
                      <a:pt x="4157" y="18536"/>
                      <a:pt x="4246" y="18463"/>
                      <a:pt x="4336" y="18391"/>
                    </a:cubicBezTo>
                    <a:cubicBezTo>
                      <a:pt x="4414" y="18821"/>
                      <a:pt x="4485" y="19244"/>
                      <a:pt x="4547" y="19655"/>
                    </a:cubicBezTo>
                    <a:cubicBezTo>
                      <a:pt x="4650" y="20362"/>
                      <a:pt x="4633" y="21051"/>
                      <a:pt x="4620" y="21723"/>
                    </a:cubicBezTo>
                    <a:lnTo>
                      <a:pt x="4620" y="21739"/>
                    </a:lnTo>
                    <a:cubicBezTo>
                      <a:pt x="4482" y="24090"/>
                      <a:pt x="4339" y="26490"/>
                      <a:pt x="4190" y="28888"/>
                    </a:cubicBezTo>
                    <a:cubicBezTo>
                      <a:pt x="4024" y="31627"/>
                      <a:pt x="3849" y="34363"/>
                      <a:pt x="3673" y="37009"/>
                    </a:cubicBezTo>
                    <a:cubicBezTo>
                      <a:pt x="3668" y="37076"/>
                      <a:pt x="3665" y="37145"/>
                      <a:pt x="3658" y="37215"/>
                    </a:cubicBezTo>
                    <a:cubicBezTo>
                      <a:pt x="3587" y="38302"/>
                      <a:pt x="3515" y="39375"/>
                      <a:pt x="3440" y="40429"/>
                    </a:cubicBezTo>
                    <a:cubicBezTo>
                      <a:pt x="3439" y="40450"/>
                      <a:pt x="3437" y="40470"/>
                      <a:pt x="3436" y="40492"/>
                    </a:cubicBezTo>
                    <a:cubicBezTo>
                      <a:pt x="3394" y="41109"/>
                      <a:pt x="3351" y="41718"/>
                      <a:pt x="3308" y="42320"/>
                    </a:cubicBezTo>
                    <a:cubicBezTo>
                      <a:pt x="3297" y="42477"/>
                      <a:pt x="3287" y="42630"/>
                      <a:pt x="3274" y="42786"/>
                    </a:cubicBezTo>
                    <a:cubicBezTo>
                      <a:pt x="3231" y="43404"/>
                      <a:pt x="3187" y="44012"/>
                      <a:pt x="3142" y="44611"/>
                    </a:cubicBezTo>
                    <a:cubicBezTo>
                      <a:pt x="3142" y="44625"/>
                      <a:pt x="3139" y="44637"/>
                      <a:pt x="3138" y="44649"/>
                    </a:cubicBezTo>
                    <a:cubicBezTo>
                      <a:pt x="3116" y="44935"/>
                      <a:pt x="3096" y="45217"/>
                      <a:pt x="3075" y="45499"/>
                    </a:cubicBezTo>
                    <a:cubicBezTo>
                      <a:pt x="3065" y="45647"/>
                      <a:pt x="3053" y="45793"/>
                      <a:pt x="3042" y="45936"/>
                    </a:cubicBezTo>
                    <a:cubicBezTo>
                      <a:pt x="2989" y="46653"/>
                      <a:pt x="2934" y="47350"/>
                      <a:pt x="2880" y="48029"/>
                    </a:cubicBezTo>
                    <a:cubicBezTo>
                      <a:pt x="2880" y="48038"/>
                      <a:pt x="2879" y="48050"/>
                      <a:pt x="2879" y="48059"/>
                    </a:cubicBezTo>
                    <a:cubicBezTo>
                      <a:pt x="2877" y="48075"/>
                      <a:pt x="2874" y="48089"/>
                      <a:pt x="2874" y="48103"/>
                    </a:cubicBezTo>
                    <a:cubicBezTo>
                      <a:pt x="2867" y="48191"/>
                      <a:pt x="2860" y="48280"/>
                      <a:pt x="2853" y="48366"/>
                    </a:cubicBezTo>
                    <a:cubicBezTo>
                      <a:pt x="2850" y="48406"/>
                      <a:pt x="2846" y="48447"/>
                      <a:pt x="2844" y="48488"/>
                    </a:cubicBezTo>
                    <a:cubicBezTo>
                      <a:pt x="2843" y="48512"/>
                      <a:pt x="2841" y="48538"/>
                      <a:pt x="2838" y="48561"/>
                    </a:cubicBezTo>
                    <a:lnTo>
                      <a:pt x="2837" y="48561"/>
                    </a:lnTo>
                    <a:cubicBezTo>
                      <a:pt x="2828" y="48697"/>
                      <a:pt x="2815" y="48829"/>
                      <a:pt x="2807" y="48962"/>
                    </a:cubicBezTo>
                    <a:cubicBezTo>
                      <a:pt x="2787" y="49200"/>
                      <a:pt x="2767" y="49436"/>
                      <a:pt x="2748" y="49670"/>
                    </a:cubicBezTo>
                    <a:cubicBezTo>
                      <a:pt x="2737" y="49800"/>
                      <a:pt x="2727" y="49929"/>
                      <a:pt x="2715" y="50058"/>
                    </a:cubicBezTo>
                    <a:cubicBezTo>
                      <a:pt x="2705" y="50187"/>
                      <a:pt x="2694" y="50315"/>
                      <a:pt x="2684" y="50441"/>
                    </a:cubicBezTo>
                    <a:cubicBezTo>
                      <a:pt x="2672" y="50569"/>
                      <a:pt x="2662" y="50695"/>
                      <a:pt x="2651" y="50821"/>
                    </a:cubicBezTo>
                    <a:cubicBezTo>
                      <a:pt x="2629" y="51056"/>
                      <a:pt x="2612" y="51287"/>
                      <a:pt x="2590" y="51516"/>
                    </a:cubicBezTo>
                    <a:cubicBezTo>
                      <a:pt x="2590" y="51523"/>
                      <a:pt x="2590" y="51529"/>
                      <a:pt x="2588" y="51536"/>
                    </a:cubicBezTo>
                    <a:lnTo>
                      <a:pt x="2588" y="51543"/>
                    </a:lnTo>
                    <a:cubicBezTo>
                      <a:pt x="2578" y="51671"/>
                      <a:pt x="2566" y="51795"/>
                      <a:pt x="2555" y="51922"/>
                    </a:cubicBezTo>
                    <a:cubicBezTo>
                      <a:pt x="2480" y="52760"/>
                      <a:pt x="2408" y="53583"/>
                      <a:pt x="2335" y="54372"/>
                    </a:cubicBezTo>
                    <a:cubicBezTo>
                      <a:pt x="2328" y="54446"/>
                      <a:pt x="2321" y="54519"/>
                      <a:pt x="2314" y="54590"/>
                    </a:cubicBezTo>
                    <a:cubicBezTo>
                      <a:pt x="2307" y="54675"/>
                      <a:pt x="2298" y="54758"/>
                      <a:pt x="2291" y="54841"/>
                    </a:cubicBezTo>
                    <a:cubicBezTo>
                      <a:pt x="2279" y="54951"/>
                      <a:pt x="2269" y="55060"/>
                      <a:pt x="2257" y="55168"/>
                    </a:cubicBezTo>
                    <a:cubicBezTo>
                      <a:pt x="2020" y="57557"/>
                      <a:pt x="1749" y="59581"/>
                      <a:pt x="1315" y="60786"/>
                    </a:cubicBezTo>
                    <a:cubicBezTo>
                      <a:pt x="1222" y="61040"/>
                      <a:pt x="1121" y="61259"/>
                      <a:pt x="1014" y="61438"/>
                    </a:cubicBezTo>
                    <a:lnTo>
                      <a:pt x="8750" y="62499"/>
                    </a:lnTo>
                    <a:cubicBezTo>
                      <a:pt x="8743" y="62492"/>
                      <a:pt x="8740" y="62480"/>
                      <a:pt x="8733" y="62473"/>
                    </a:cubicBezTo>
                    <a:cubicBezTo>
                      <a:pt x="8500" y="62110"/>
                      <a:pt x="7931" y="61488"/>
                      <a:pt x="7360" y="60779"/>
                    </a:cubicBezTo>
                    <a:cubicBezTo>
                      <a:pt x="6668" y="59913"/>
                      <a:pt x="5974" y="58916"/>
                      <a:pt x="5870" y="58119"/>
                    </a:cubicBezTo>
                    <a:cubicBezTo>
                      <a:pt x="5854" y="58000"/>
                      <a:pt x="5845" y="57794"/>
                      <a:pt x="5838" y="57518"/>
                    </a:cubicBezTo>
                    <a:cubicBezTo>
                      <a:pt x="5976" y="56891"/>
                      <a:pt x="6004" y="56231"/>
                      <a:pt x="5989" y="55671"/>
                    </a:cubicBezTo>
                    <a:cubicBezTo>
                      <a:pt x="5973" y="55142"/>
                      <a:pt x="5920" y="54612"/>
                      <a:pt x="5873" y="54086"/>
                    </a:cubicBezTo>
                    <a:cubicBezTo>
                      <a:pt x="5883" y="53580"/>
                      <a:pt x="5897" y="53054"/>
                      <a:pt x="5911" y="52518"/>
                    </a:cubicBezTo>
                    <a:cubicBezTo>
                      <a:pt x="5927" y="51922"/>
                      <a:pt x="5947" y="51312"/>
                      <a:pt x="5966" y="50716"/>
                    </a:cubicBezTo>
                    <a:cubicBezTo>
                      <a:pt x="5987" y="50030"/>
                      <a:pt x="6009" y="49356"/>
                      <a:pt x="6030" y="48724"/>
                    </a:cubicBezTo>
                    <a:cubicBezTo>
                      <a:pt x="6033" y="48599"/>
                      <a:pt x="6037" y="48476"/>
                      <a:pt x="6040" y="48359"/>
                    </a:cubicBezTo>
                    <a:lnTo>
                      <a:pt x="6040" y="48356"/>
                    </a:lnTo>
                    <a:cubicBezTo>
                      <a:pt x="6103" y="46546"/>
                      <a:pt x="6156" y="45144"/>
                      <a:pt x="6166" y="44912"/>
                    </a:cubicBezTo>
                    <a:lnTo>
                      <a:pt x="6166" y="44912"/>
                    </a:lnTo>
                    <a:cubicBezTo>
                      <a:pt x="6146" y="45187"/>
                      <a:pt x="6013" y="47155"/>
                      <a:pt x="5808" y="49434"/>
                    </a:cubicBezTo>
                    <a:cubicBezTo>
                      <a:pt x="5772" y="49832"/>
                      <a:pt x="5732" y="50240"/>
                      <a:pt x="5692" y="50655"/>
                    </a:cubicBezTo>
                    <a:cubicBezTo>
                      <a:pt x="5662" y="50956"/>
                      <a:pt x="5632" y="51261"/>
                      <a:pt x="5599" y="51562"/>
                    </a:cubicBezTo>
                    <a:cubicBezTo>
                      <a:pt x="5590" y="51658"/>
                      <a:pt x="5577" y="51755"/>
                      <a:pt x="5567" y="51851"/>
                    </a:cubicBezTo>
                    <a:cubicBezTo>
                      <a:pt x="5552" y="52005"/>
                      <a:pt x="5536" y="52160"/>
                      <a:pt x="5517" y="52311"/>
                    </a:cubicBezTo>
                    <a:cubicBezTo>
                      <a:pt x="5510" y="52340"/>
                      <a:pt x="5500" y="52369"/>
                      <a:pt x="5488" y="52396"/>
                    </a:cubicBezTo>
                    <a:cubicBezTo>
                      <a:pt x="5468" y="52445"/>
                      <a:pt x="5444" y="52489"/>
                      <a:pt x="5410" y="52532"/>
                    </a:cubicBezTo>
                    <a:cubicBezTo>
                      <a:pt x="5317" y="52653"/>
                      <a:pt x="5179" y="52745"/>
                      <a:pt x="5053" y="52745"/>
                    </a:cubicBezTo>
                    <a:cubicBezTo>
                      <a:pt x="4992" y="52745"/>
                      <a:pt x="4935" y="52724"/>
                      <a:pt x="4886" y="52676"/>
                    </a:cubicBezTo>
                    <a:cubicBezTo>
                      <a:pt x="4823" y="52612"/>
                      <a:pt x="4800" y="52525"/>
                      <a:pt x="4783" y="52439"/>
                    </a:cubicBezTo>
                    <a:cubicBezTo>
                      <a:pt x="4607" y="51622"/>
                      <a:pt x="4811" y="50842"/>
                      <a:pt x="4852" y="50020"/>
                    </a:cubicBezTo>
                    <a:cubicBezTo>
                      <a:pt x="4899" y="49098"/>
                      <a:pt x="4951" y="48174"/>
                      <a:pt x="5013" y="47251"/>
                    </a:cubicBezTo>
                    <a:cubicBezTo>
                      <a:pt x="5124" y="45524"/>
                      <a:pt x="5258" y="43798"/>
                      <a:pt x="5425" y="42077"/>
                    </a:cubicBezTo>
                    <a:cubicBezTo>
                      <a:pt x="5602" y="40278"/>
                      <a:pt x="5295" y="31578"/>
                      <a:pt x="5471" y="29775"/>
                    </a:cubicBezTo>
                    <a:lnTo>
                      <a:pt x="5471" y="29775"/>
                    </a:lnTo>
                    <a:cubicBezTo>
                      <a:pt x="5199" y="31004"/>
                      <a:pt x="5225" y="40027"/>
                      <a:pt x="4951" y="41254"/>
                    </a:cubicBezTo>
                    <a:cubicBezTo>
                      <a:pt x="4657" y="42580"/>
                      <a:pt x="4568" y="44963"/>
                      <a:pt x="4449" y="46313"/>
                    </a:cubicBezTo>
                    <a:cubicBezTo>
                      <a:pt x="4385" y="47050"/>
                      <a:pt x="4375" y="47784"/>
                      <a:pt x="4340" y="48522"/>
                    </a:cubicBezTo>
                    <a:cubicBezTo>
                      <a:pt x="4275" y="49955"/>
                      <a:pt x="4117" y="51391"/>
                      <a:pt x="3919" y="52817"/>
                    </a:cubicBezTo>
                    <a:cubicBezTo>
                      <a:pt x="3928" y="50706"/>
                      <a:pt x="4049" y="48436"/>
                      <a:pt x="4025" y="47545"/>
                    </a:cubicBezTo>
                    <a:cubicBezTo>
                      <a:pt x="3989" y="46292"/>
                      <a:pt x="5640" y="23719"/>
                      <a:pt x="6593" y="10827"/>
                    </a:cubicBezTo>
                    <a:lnTo>
                      <a:pt x="6593" y="10827"/>
                    </a:lnTo>
                    <a:lnTo>
                      <a:pt x="6334" y="14947"/>
                    </a:lnTo>
                    <a:cubicBezTo>
                      <a:pt x="6125" y="19430"/>
                      <a:pt x="5954" y="23913"/>
                      <a:pt x="5822" y="28399"/>
                    </a:cubicBezTo>
                    <a:cubicBezTo>
                      <a:pt x="5809" y="28851"/>
                      <a:pt x="5784" y="37169"/>
                      <a:pt x="5844" y="37619"/>
                    </a:cubicBezTo>
                    <a:cubicBezTo>
                      <a:pt x="5852" y="29851"/>
                      <a:pt x="6829" y="11516"/>
                      <a:pt x="7241" y="2451"/>
                    </a:cubicBezTo>
                    <a:cubicBezTo>
                      <a:pt x="7241" y="2439"/>
                      <a:pt x="7243" y="2426"/>
                      <a:pt x="7243" y="2414"/>
                    </a:cubicBezTo>
                    <a:lnTo>
                      <a:pt x="7243" y="2451"/>
                    </a:lnTo>
                    <a:lnTo>
                      <a:pt x="6887" y="23109"/>
                    </a:lnTo>
                    <a:lnTo>
                      <a:pt x="7673" y="3317"/>
                    </a:lnTo>
                    <a:cubicBezTo>
                      <a:pt x="7709" y="3096"/>
                      <a:pt x="7750" y="2844"/>
                      <a:pt x="7793" y="2566"/>
                    </a:cubicBezTo>
                    <a:cubicBezTo>
                      <a:pt x="7905" y="1827"/>
                      <a:pt x="8038" y="916"/>
                      <a:pt x="8166" y="6"/>
                    </a:cubicBezTo>
                    <a:lnTo>
                      <a:pt x="5820" y="6"/>
                    </a:lnTo>
                    <a:cubicBezTo>
                      <a:pt x="5769" y="986"/>
                      <a:pt x="5708" y="2167"/>
                      <a:pt x="5636" y="3507"/>
                    </a:cubicBezTo>
                    <a:cubicBezTo>
                      <a:pt x="5626" y="3683"/>
                      <a:pt x="5616" y="3863"/>
                      <a:pt x="5607" y="4045"/>
                    </a:cubicBezTo>
                    <a:cubicBezTo>
                      <a:pt x="5605" y="4063"/>
                      <a:pt x="5605" y="4082"/>
                      <a:pt x="5603" y="4103"/>
                    </a:cubicBezTo>
                    <a:cubicBezTo>
                      <a:pt x="5595" y="4267"/>
                      <a:pt x="5586" y="4429"/>
                      <a:pt x="5576" y="4598"/>
                    </a:cubicBezTo>
                    <a:lnTo>
                      <a:pt x="5572" y="4684"/>
                    </a:lnTo>
                    <a:cubicBezTo>
                      <a:pt x="5564" y="4833"/>
                      <a:pt x="5554" y="4979"/>
                      <a:pt x="5547" y="5131"/>
                    </a:cubicBezTo>
                    <a:cubicBezTo>
                      <a:pt x="5524" y="5590"/>
                      <a:pt x="5497" y="6063"/>
                      <a:pt x="5471" y="6550"/>
                    </a:cubicBezTo>
                    <a:lnTo>
                      <a:pt x="5460" y="6771"/>
                    </a:lnTo>
                    <a:lnTo>
                      <a:pt x="5450" y="6964"/>
                    </a:lnTo>
                    <a:cubicBezTo>
                      <a:pt x="5450" y="6971"/>
                      <a:pt x="5450" y="6977"/>
                      <a:pt x="5447" y="6984"/>
                    </a:cubicBezTo>
                    <a:cubicBezTo>
                      <a:pt x="5433" y="7274"/>
                      <a:pt x="5417" y="7570"/>
                      <a:pt x="5400" y="7871"/>
                    </a:cubicBezTo>
                    <a:cubicBezTo>
                      <a:pt x="5400" y="7883"/>
                      <a:pt x="5400" y="7896"/>
                      <a:pt x="5397" y="7910"/>
                    </a:cubicBezTo>
                    <a:lnTo>
                      <a:pt x="5397" y="7911"/>
                    </a:lnTo>
                    <a:cubicBezTo>
                      <a:pt x="5392" y="7995"/>
                      <a:pt x="5388" y="8076"/>
                      <a:pt x="5382" y="8162"/>
                    </a:cubicBezTo>
                    <a:cubicBezTo>
                      <a:pt x="5375" y="8294"/>
                      <a:pt x="5371" y="8426"/>
                      <a:pt x="5361" y="8556"/>
                    </a:cubicBezTo>
                    <a:cubicBezTo>
                      <a:pt x="5352" y="8531"/>
                      <a:pt x="5339" y="8503"/>
                      <a:pt x="5331" y="8476"/>
                    </a:cubicBezTo>
                    <a:cubicBezTo>
                      <a:pt x="5242" y="8234"/>
                      <a:pt x="5153" y="7993"/>
                      <a:pt x="5067" y="7749"/>
                    </a:cubicBezTo>
                    <a:cubicBezTo>
                      <a:pt x="5046" y="7689"/>
                      <a:pt x="5027" y="7629"/>
                      <a:pt x="5005" y="7570"/>
                    </a:cubicBezTo>
                    <a:cubicBezTo>
                      <a:pt x="4952" y="7420"/>
                      <a:pt x="4901" y="7271"/>
                      <a:pt x="4852" y="7120"/>
                    </a:cubicBezTo>
                    <a:cubicBezTo>
                      <a:pt x="4848" y="7106"/>
                      <a:pt x="4843" y="7092"/>
                      <a:pt x="4838" y="7077"/>
                    </a:cubicBezTo>
                    <a:cubicBezTo>
                      <a:pt x="4816" y="7019"/>
                      <a:pt x="4799" y="6958"/>
                      <a:pt x="4780" y="6900"/>
                    </a:cubicBezTo>
                    <a:cubicBezTo>
                      <a:pt x="4745" y="6798"/>
                      <a:pt x="4713" y="6696"/>
                      <a:pt x="4680" y="6593"/>
                    </a:cubicBezTo>
                    <a:cubicBezTo>
                      <a:pt x="4669" y="6402"/>
                      <a:pt x="4656" y="6202"/>
                      <a:pt x="4644" y="5995"/>
                    </a:cubicBezTo>
                    <a:cubicBezTo>
                      <a:pt x="4604" y="5336"/>
                      <a:pt x="4564" y="4619"/>
                      <a:pt x="4530" y="3983"/>
                    </a:cubicBezTo>
                    <a:lnTo>
                      <a:pt x="4530" y="3983"/>
                    </a:lnTo>
                    <a:cubicBezTo>
                      <a:pt x="4611" y="4040"/>
                      <a:pt x="4694" y="4089"/>
                      <a:pt x="4788" y="4128"/>
                    </a:cubicBezTo>
                    <a:cubicBezTo>
                      <a:pt x="4793" y="4130"/>
                      <a:pt x="4798" y="4131"/>
                      <a:pt x="4803" y="4131"/>
                    </a:cubicBezTo>
                    <a:cubicBezTo>
                      <a:pt x="4838" y="4131"/>
                      <a:pt x="4852" y="4075"/>
                      <a:pt x="4821" y="4053"/>
                    </a:cubicBezTo>
                    <a:cubicBezTo>
                      <a:pt x="4719" y="3983"/>
                      <a:pt x="4616" y="3906"/>
                      <a:pt x="4525" y="3824"/>
                    </a:cubicBezTo>
                    <a:cubicBezTo>
                      <a:pt x="4525" y="3824"/>
                      <a:pt x="4525" y="3822"/>
                      <a:pt x="4522" y="3822"/>
                    </a:cubicBezTo>
                    <a:cubicBezTo>
                      <a:pt x="4522" y="3810"/>
                      <a:pt x="4521" y="3798"/>
                      <a:pt x="4521" y="3787"/>
                    </a:cubicBezTo>
                    <a:lnTo>
                      <a:pt x="4521" y="3787"/>
                    </a:lnTo>
                    <a:cubicBezTo>
                      <a:pt x="4530" y="3788"/>
                      <a:pt x="4540" y="3788"/>
                      <a:pt x="4548" y="3789"/>
                    </a:cubicBezTo>
                    <a:cubicBezTo>
                      <a:pt x="4608" y="3798"/>
                      <a:pt x="4665" y="3803"/>
                      <a:pt x="4723" y="3803"/>
                    </a:cubicBezTo>
                    <a:cubicBezTo>
                      <a:pt x="4789" y="3803"/>
                      <a:pt x="4854" y="3797"/>
                      <a:pt x="4922" y="3784"/>
                    </a:cubicBezTo>
                    <a:cubicBezTo>
                      <a:pt x="4965" y="3777"/>
                      <a:pt x="4967" y="3703"/>
                      <a:pt x="4922" y="3696"/>
                    </a:cubicBezTo>
                    <a:cubicBezTo>
                      <a:pt x="4816" y="3681"/>
                      <a:pt x="4712" y="3669"/>
                      <a:pt x="4606" y="3653"/>
                    </a:cubicBezTo>
                    <a:cubicBezTo>
                      <a:pt x="4735" y="3622"/>
                      <a:pt x="4859" y="3569"/>
                      <a:pt x="4980" y="3519"/>
                    </a:cubicBezTo>
                    <a:cubicBezTo>
                      <a:pt x="5018" y="3503"/>
                      <a:pt x="4995" y="3446"/>
                      <a:pt x="4958" y="3446"/>
                    </a:cubicBezTo>
                    <a:cubicBezTo>
                      <a:pt x="4955" y="3446"/>
                      <a:pt x="4953" y="3446"/>
                      <a:pt x="4950" y="3447"/>
                    </a:cubicBezTo>
                    <a:cubicBezTo>
                      <a:pt x="4859" y="3473"/>
                      <a:pt x="4770" y="3487"/>
                      <a:pt x="4679" y="3501"/>
                    </a:cubicBezTo>
                    <a:cubicBezTo>
                      <a:pt x="4756" y="3440"/>
                      <a:pt x="4829" y="3372"/>
                      <a:pt x="4901" y="3304"/>
                    </a:cubicBezTo>
                    <a:cubicBezTo>
                      <a:pt x="4943" y="3263"/>
                      <a:pt x="4904" y="3210"/>
                      <a:pt x="4859" y="3210"/>
                    </a:cubicBezTo>
                    <a:cubicBezTo>
                      <a:pt x="4846" y="3210"/>
                      <a:pt x="4833" y="3214"/>
                      <a:pt x="4821" y="3223"/>
                    </a:cubicBezTo>
                    <a:cubicBezTo>
                      <a:pt x="4792" y="3246"/>
                      <a:pt x="4762" y="3268"/>
                      <a:pt x="4733" y="3289"/>
                    </a:cubicBezTo>
                    <a:cubicBezTo>
                      <a:pt x="4752" y="3247"/>
                      <a:pt x="4717" y="3198"/>
                      <a:pt x="4679" y="3198"/>
                    </a:cubicBezTo>
                    <a:cubicBezTo>
                      <a:pt x="4665" y="3198"/>
                      <a:pt x="4652" y="3204"/>
                      <a:pt x="4640" y="3218"/>
                    </a:cubicBezTo>
                    <a:cubicBezTo>
                      <a:pt x="4613" y="3251"/>
                      <a:pt x="4586" y="3285"/>
                      <a:pt x="4558" y="3317"/>
                    </a:cubicBezTo>
                    <a:cubicBezTo>
                      <a:pt x="4594" y="3203"/>
                      <a:pt x="4633" y="3089"/>
                      <a:pt x="4649" y="2971"/>
                    </a:cubicBezTo>
                    <a:cubicBezTo>
                      <a:pt x="4650" y="2952"/>
                      <a:pt x="4635" y="2935"/>
                      <a:pt x="4619" y="2935"/>
                    </a:cubicBezTo>
                    <a:cubicBezTo>
                      <a:pt x="4611" y="2935"/>
                      <a:pt x="4603" y="2940"/>
                      <a:pt x="4597" y="2950"/>
                    </a:cubicBezTo>
                    <a:cubicBezTo>
                      <a:pt x="4554" y="3021"/>
                      <a:pt x="4522" y="3099"/>
                      <a:pt x="4491" y="3175"/>
                    </a:cubicBezTo>
                    <a:cubicBezTo>
                      <a:pt x="4461" y="2587"/>
                      <a:pt x="4442" y="2190"/>
                      <a:pt x="4442" y="2190"/>
                    </a:cubicBezTo>
                    <a:cubicBezTo>
                      <a:pt x="4442" y="2190"/>
                      <a:pt x="4279" y="1933"/>
                      <a:pt x="4234" y="1409"/>
                    </a:cubicBezTo>
                    <a:cubicBezTo>
                      <a:pt x="4232" y="2217"/>
                      <a:pt x="4224" y="2920"/>
                      <a:pt x="4232" y="3602"/>
                    </a:cubicBezTo>
                    <a:cubicBezTo>
                      <a:pt x="4217" y="3612"/>
                      <a:pt x="4210" y="3629"/>
                      <a:pt x="4214" y="3648"/>
                    </a:cubicBezTo>
                    <a:cubicBezTo>
                      <a:pt x="4219" y="3665"/>
                      <a:pt x="4226" y="3682"/>
                      <a:pt x="4233" y="3696"/>
                    </a:cubicBezTo>
                    <a:cubicBezTo>
                      <a:pt x="4240" y="4240"/>
                      <a:pt x="4257" y="4771"/>
                      <a:pt x="4297" y="5335"/>
                    </a:cubicBezTo>
                    <a:cubicBezTo>
                      <a:pt x="3830" y="3701"/>
                      <a:pt x="3458" y="2038"/>
                      <a:pt x="3185" y="361"/>
                    </a:cubicBezTo>
                    <a:cubicBezTo>
                      <a:pt x="3165" y="241"/>
                      <a:pt x="3147" y="120"/>
                      <a:pt x="3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26"/>
              <p:cNvSpPr/>
              <p:nvPr/>
            </p:nvSpPr>
            <p:spPr>
              <a:xfrm>
                <a:off x="-98812" y="-29956"/>
                <a:ext cx="882214" cy="6186261"/>
              </a:xfrm>
              <a:custGeom>
                <a:avLst/>
                <a:gdLst/>
                <a:ahLst/>
                <a:cxnLst/>
                <a:rect l="l" t="t" r="r" b="b"/>
                <a:pathLst>
                  <a:path w="8932" h="62633" extrusionOk="0">
                    <a:moveTo>
                      <a:pt x="4815" y="1"/>
                    </a:moveTo>
                    <a:cubicBezTo>
                      <a:pt x="4765" y="981"/>
                      <a:pt x="4702" y="2161"/>
                      <a:pt x="4630" y="3501"/>
                    </a:cubicBezTo>
                    <a:cubicBezTo>
                      <a:pt x="4622" y="3677"/>
                      <a:pt x="4610" y="3858"/>
                      <a:pt x="4602" y="4038"/>
                    </a:cubicBezTo>
                    <a:cubicBezTo>
                      <a:pt x="4600" y="4058"/>
                      <a:pt x="4600" y="4075"/>
                      <a:pt x="4597" y="4098"/>
                    </a:cubicBezTo>
                    <a:cubicBezTo>
                      <a:pt x="4589" y="4260"/>
                      <a:pt x="4580" y="4425"/>
                      <a:pt x="4572" y="4593"/>
                    </a:cubicBezTo>
                    <a:lnTo>
                      <a:pt x="4566" y="4679"/>
                    </a:lnTo>
                    <a:cubicBezTo>
                      <a:pt x="4559" y="4826"/>
                      <a:pt x="4550" y="4975"/>
                      <a:pt x="4543" y="5126"/>
                    </a:cubicBezTo>
                    <a:cubicBezTo>
                      <a:pt x="4517" y="5585"/>
                      <a:pt x="4493" y="6058"/>
                      <a:pt x="4465" y="6545"/>
                    </a:cubicBezTo>
                    <a:cubicBezTo>
                      <a:pt x="4461" y="6618"/>
                      <a:pt x="4458" y="6692"/>
                      <a:pt x="4453" y="6767"/>
                    </a:cubicBezTo>
                    <a:cubicBezTo>
                      <a:pt x="4451" y="6831"/>
                      <a:pt x="4447" y="6896"/>
                      <a:pt x="4444" y="6960"/>
                    </a:cubicBezTo>
                    <a:cubicBezTo>
                      <a:pt x="4444" y="6968"/>
                      <a:pt x="4444" y="6973"/>
                      <a:pt x="4443" y="6981"/>
                    </a:cubicBezTo>
                    <a:cubicBezTo>
                      <a:pt x="4428" y="7273"/>
                      <a:pt x="4410" y="7567"/>
                      <a:pt x="4394" y="7868"/>
                    </a:cubicBezTo>
                    <a:cubicBezTo>
                      <a:pt x="4394" y="7879"/>
                      <a:pt x="4394" y="7892"/>
                      <a:pt x="4392" y="7906"/>
                    </a:cubicBezTo>
                    <a:lnTo>
                      <a:pt x="4392" y="7908"/>
                    </a:lnTo>
                    <a:cubicBezTo>
                      <a:pt x="4387" y="7992"/>
                      <a:pt x="4382" y="8076"/>
                      <a:pt x="4378" y="8159"/>
                    </a:cubicBezTo>
                    <a:cubicBezTo>
                      <a:pt x="4371" y="8288"/>
                      <a:pt x="4364" y="8421"/>
                      <a:pt x="4357" y="8553"/>
                    </a:cubicBezTo>
                    <a:cubicBezTo>
                      <a:pt x="4308" y="9439"/>
                      <a:pt x="4258" y="10357"/>
                      <a:pt x="4206" y="11309"/>
                    </a:cubicBezTo>
                    <a:lnTo>
                      <a:pt x="4206" y="11312"/>
                    </a:lnTo>
                    <a:cubicBezTo>
                      <a:pt x="4195" y="11497"/>
                      <a:pt x="4185" y="11683"/>
                      <a:pt x="4173" y="11869"/>
                    </a:cubicBezTo>
                    <a:cubicBezTo>
                      <a:pt x="4167" y="11964"/>
                      <a:pt x="4164" y="12061"/>
                      <a:pt x="4157" y="12157"/>
                    </a:cubicBezTo>
                    <a:cubicBezTo>
                      <a:pt x="4143" y="12440"/>
                      <a:pt x="4127" y="12721"/>
                      <a:pt x="4110" y="13006"/>
                    </a:cubicBezTo>
                    <a:cubicBezTo>
                      <a:pt x="4109" y="13060"/>
                      <a:pt x="4106" y="13115"/>
                      <a:pt x="4101" y="13171"/>
                    </a:cubicBezTo>
                    <a:cubicBezTo>
                      <a:pt x="4093" y="13343"/>
                      <a:pt x="4081" y="13512"/>
                      <a:pt x="4073" y="13684"/>
                    </a:cubicBezTo>
                    <a:cubicBezTo>
                      <a:pt x="4066" y="13804"/>
                      <a:pt x="4058" y="13923"/>
                      <a:pt x="4051" y="14045"/>
                    </a:cubicBezTo>
                    <a:lnTo>
                      <a:pt x="4051" y="14046"/>
                    </a:lnTo>
                    <a:cubicBezTo>
                      <a:pt x="4051" y="14051"/>
                      <a:pt x="4051" y="14054"/>
                      <a:pt x="4050" y="14059"/>
                    </a:cubicBezTo>
                    <a:cubicBezTo>
                      <a:pt x="4043" y="14178"/>
                      <a:pt x="4035" y="14303"/>
                      <a:pt x="4028" y="14425"/>
                    </a:cubicBezTo>
                    <a:cubicBezTo>
                      <a:pt x="4023" y="14515"/>
                      <a:pt x="4020" y="14605"/>
                      <a:pt x="4014" y="14698"/>
                    </a:cubicBezTo>
                    <a:cubicBezTo>
                      <a:pt x="4003" y="14913"/>
                      <a:pt x="3991" y="15128"/>
                      <a:pt x="3978" y="15345"/>
                    </a:cubicBezTo>
                    <a:cubicBezTo>
                      <a:pt x="3965" y="15544"/>
                      <a:pt x="3955" y="15743"/>
                      <a:pt x="3942" y="15944"/>
                    </a:cubicBezTo>
                    <a:cubicBezTo>
                      <a:pt x="3901" y="16678"/>
                      <a:pt x="3859" y="17423"/>
                      <a:pt x="3815" y="18177"/>
                    </a:cubicBezTo>
                    <a:cubicBezTo>
                      <a:pt x="3747" y="19338"/>
                      <a:pt x="3679" y="20523"/>
                      <a:pt x="3608" y="21720"/>
                    </a:cubicBezTo>
                    <a:lnTo>
                      <a:pt x="3608" y="21736"/>
                    </a:lnTo>
                    <a:cubicBezTo>
                      <a:pt x="3471" y="24086"/>
                      <a:pt x="3327" y="26487"/>
                      <a:pt x="3178" y="28883"/>
                    </a:cubicBezTo>
                    <a:cubicBezTo>
                      <a:pt x="3011" y="31623"/>
                      <a:pt x="2837" y="34358"/>
                      <a:pt x="2661" y="37005"/>
                    </a:cubicBezTo>
                    <a:cubicBezTo>
                      <a:pt x="2658" y="37074"/>
                      <a:pt x="2654" y="37143"/>
                      <a:pt x="2647" y="37210"/>
                    </a:cubicBezTo>
                    <a:cubicBezTo>
                      <a:pt x="2574" y="38299"/>
                      <a:pt x="2502" y="39373"/>
                      <a:pt x="2430" y="40425"/>
                    </a:cubicBezTo>
                    <a:cubicBezTo>
                      <a:pt x="2429" y="40446"/>
                      <a:pt x="2426" y="40467"/>
                      <a:pt x="2425" y="40488"/>
                    </a:cubicBezTo>
                    <a:cubicBezTo>
                      <a:pt x="2382" y="41106"/>
                      <a:pt x="2339" y="41715"/>
                      <a:pt x="2297" y="42317"/>
                    </a:cubicBezTo>
                    <a:cubicBezTo>
                      <a:pt x="2285" y="42474"/>
                      <a:pt x="2274" y="42628"/>
                      <a:pt x="2264" y="42783"/>
                    </a:cubicBezTo>
                    <a:cubicBezTo>
                      <a:pt x="2218" y="43400"/>
                      <a:pt x="2174" y="44009"/>
                      <a:pt x="2131" y="44606"/>
                    </a:cubicBezTo>
                    <a:cubicBezTo>
                      <a:pt x="2131" y="44620"/>
                      <a:pt x="2129" y="44633"/>
                      <a:pt x="2128" y="44646"/>
                    </a:cubicBezTo>
                    <a:cubicBezTo>
                      <a:pt x="2106" y="44931"/>
                      <a:pt x="2086" y="45215"/>
                      <a:pt x="2065" y="45494"/>
                    </a:cubicBezTo>
                    <a:cubicBezTo>
                      <a:pt x="2052" y="45642"/>
                      <a:pt x="2042" y="45787"/>
                      <a:pt x="2030" y="45931"/>
                    </a:cubicBezTo>
                    <a:cubicBezTo>
                      <a:pt x="1977" y="46647"/>
                      <a:pt x="1921" y="47346"/>
                      <a:pt x="1870" y="48024"/>
                    </a:cubicBezTo>
                    <a:cubicBezTo>
                      <a:pt x="1870" y="48034"/>
                      <a:pt x="1867" y="48045"/>
                      <a:pt x="1867" y="48055"/>
                    </a:cubicBezTo>
                    <a:cubicBezTo>
                      <a:pt x="1864" y="48070"/>
                      <a:pt x="1864" y="48084"/>
                      <a:pt x="1863" y="48098"/>
                    </a:cubicBezTo>
                    <a:lnTo>
                      <a:pt x="1841" y="48361"/>
                    </a:lnTo>
                    <a:cubicBezTo>
                      <a:pt x="1838" y="48402"/>
                      <a:pt x="1835" y="48444"/>
                      <a:pt x="1831" y="48483"/>
                    </a:cubicBezTo>
                    <a:cubicBezTo>
                      <a:pt x="1830" y="48508"/>
                      <a:pt x="1827" y="48533"/>
                      <a:pt x="1824" y="48557"/>
                    </a:cubicBezTo>
                    <a:cubicBezTo>
                      <a:pt x="1814" y="48690"/>
                      <a:pt x="1802" y="48824"/>
                      <a:pt x="1792" y="48956"/>
                    </a:cubicBezTo>
                    <a:cubicBezTo>
                      <a:pt x="1772" y="49196"/>
                      <a:pt x="1755" y="49431"/>
                      <a:pt x="1735" y="49665"/>
                    </a:cubicBezTo>
                    <a:cubicBezTo>
                      <a:pt x="1725" y="49797"/>
                      <a:pt x="1714" y="49926"/>
                      <a:pt x="1702" y="50055"/>
                    </a:cubicBezTo>
                    <a:cubicBezTo>
                      <a:pt x="1692" y="50184"/>
                      <a:pt x="1682" y="50310"/>
                      <a:pt x="1671" y="50437"/>
                    </a:cubicBezTo>
                    <a:cubicBezTo>
                      <a:pt x="1661" y="50566"/>
                      <a:pt x="1648" y="50693"/>
                      <a:pt x="1639" y="50817"/>
                    </a:cubicBezTo>
                    <a:cubicBezTo>
                      <a:pt x="1618" y="51054"/>
                      <a:pt x="1599" y="51285"/>
                      <a:pt x="1577" y="51512"/>
                    </a:cubicBezTo>
                    <a:cubicBezTo>
                      <a:pt x="1577" y="51520"/>
                      <a:pt x="1577" y="51524"/>
                      <a:pt x="1576" y="51528"/>
                    </a:cubicBezTo>
                    <a:lnTo>
                      <a:pt x="1576" y="51532"/>
                    </a:lnTo>
                    <a:lnTo>
                      <a:pt x="1576" y="51540"/>
                    </a:lnTo>
                    <a:cubicBezTo>
                      <a:pt x="1563" y="51667"/>
                      <a:pt x="1553" y="51793"/>
                      <a:pt x="1542" y="51918"/>
                    </a:cubicBezTo>
                    <a:cubicBezTo>
                      <a:pt x="1469" y="52758"/>
                      <a:pt x="1397" y="53578"/>
                      <a:pt x="1324" y="54369"/>
                    </a:cubicBezTo>
                    <a:cubicBezTo>
                      <a:pt x="1314" y="54442"/>
                      <a:pt x="1308" y="54515"/>
                      <a:pt x="1301" y="54587"/>
                    </a:cubicBezTo>
                    <a:cubicBezTo>
                      <a:pt x="1295" y="54673"/>
                      <a:pt x="1285" y="54756"/>
                      <a:pt x="1278" y="54838"/>
                    </a:cubicBezTo>
                    <a:cubicBezTo>
                      <a:pt x="1266" y="54946"/>
                      <a:pt x="1255" y="55057"/>
                      <a:pt x="1245" y="55164"/>
                    </a:cubicBezTo>
                    <a:cubicBezTo>
                      <a:pt x="1010" y="57553"/>
                      <a:pt x="739" y="59576"/>
                      <a:pt x="302" y="60783"/>
                    </a:cubicBezTo>
                    <a:cubicBezTo>
                      <a:pt x="209" y="61038"/>
                      <a:pt x="108" y="61256"/>
                      <a:pt x="1" y="61435"/>
                    </a:cubicBezTo>
                    <a:lnTo>
                      <a:pt x="7723" y="62469"/>
                    </a:lnTo>
                    <a:lnTo>
                      <a:pt x="8931" y="62633"/>
                    </a:lnTo>
                    <a:cubicBezTo>
                      <a:pt x="8920" y="62619"/>
                      <a:pt x="8906" y="62604"/>
                      <a:pt x="8911" y="62584"/>
                    </a:cubicBezTo>
                    <a:cubicBezTo>
                      <a:pt x="8618" y="62256"/>
                      <a:pt x="8372" y="61797"/>
                      <a:pt x="8256" y="60778"/>
                    </a:cubicBezTo>
                    <a:cubicBezTo>
                      <a:pt x="8248" y="60687"/>
                      <a:pt x="8236" y="60593"/>
                      <a:pt x="8229" y="60493"/>
                    </a:cubicBezTo>
                    <a:cubicBezTo>
                      <a:pt x="8209" y="60255"/>
                      <a:pt x="8198" y="59987"/>
                      <a:pt x="8190" y="59689"/>
                    </a:cubicBezTo>
                    <a:cubicBezTo>
                      <a:pt x="8186" y="59600"/>
                      <a:pt x="8185" y="59504"/>
                      <a:pt x="8185" y="59408"/>
                    </a:cubicBezTo>
                    <a:lnTo>
                      <a:pt x="8185" y="59404"/>
                    </a:lnTo>
                    <a:cubicBezTo>
                      <a:pt x="8185" y="59359"/>
                      <a:pt x="8185" y="59311"/>
                      <a:pt x="8183" y="59259"/>
                    </a:cubicBezTo>
                    <a:cubicBezTo>
                      <a:pt x="8180" y="59192"/>
                      <a:pt x="8180" y="59114"/>
                      <a:pt x="8178" y="59035"/>
                    </a:cubicBezTo>
                    <a:cubicBezTo>
                      <a:pt x="8170" y="58712"/>
                      <a:pt x="8157" y="58297"/>
                      <a:pt x="8142" y="57832"/>
                    </a:cubicBezTo>
                    <a:cubicBezTo>
                      <a:pt x="8120" y="57218"/>
                      <a:pt x="8092" y="56512"/>
                      <a:pt x="8059" y="55789"/>
                    </a:cubicBezTo>
                    <a:cubicBezTo>
                      <a:pt x="8016" y="54764"/>
                      <a:pt x="7965" y="53705"/>
                      <a:pt x="7925" y="52840"/>
                    </a:cubicBezTo>
                    <a:cubicBezTo>
                      <a:pt x="7877" y="51805"/>
                      <a:pt x="7839" y="51038"/>
                      <a:pt x="7832" y="50925"/>
                    </a:cubicBezTo>
                    <a:lnTo>
                      <a:pt x="7832" y="50910"/>
                    </a:lnTo>
                    <a:cubicBezTo>
                      <a:pt x="7792" y="51303"/>
                      <a:pt x="7760" y="51693"/>
                      <a:pt x="7727" y="52086"/>
                    </a:cubicBezTo>
                    <a:cubicBezTo>
                      <a:pt x="7696" y="52498"/>
                      <a:pt x="7663" y="52910"/>
                      <a:pt x="7634" y="53323"/>
                    </a:cubicBezTo>
                    <a:cubicBezTo>
                      <a:pt x="7619" y="53553"/>
                      <a:pt x="7603" y="53783"/>
                      <a:pt x="7586" y="54013"/>
                    </a:cubicBezTo>
                    <a:cubicBezTo>
                      <a:pt x="7582" y="54080"/>
                      <a:pt x="7630" y="54409"/>
                      <a:pt x="7502" y="54409"/>
                    </a:cubicBezTo>
                    <a:cubicBezTo>
                      <a:pt x="7491" y="54409"/>
                      <a:pt x="7480" y="54407"/>
                      <a:pt x="7467" y="54402"/>
                    </a:cubicBezTo>
                    <a:cubicBezTo>
                      <a:pt x="7389" y="54373"/>
                      <a:pt x="7361" y="54279"/>
                      <a:pt x="7342" y="54198"/>
                    </a:cubicBezTo>
                    <a:cubicBezTo>
                      <a:pt x="7197" y="53548"/>
                      <a:pt x="7111" y="52881"/>
                      <a:pt x="7090" y="52213"/>
                    </a:cubicBezTo>
                    <a:cubicBezTo>
                      <a:pt x="7070" y="51672"/>
                      <a:pt x="7091" y="51130"/>
                      <a:pt x="7083" y="50588"/>
                    </a:cubicBezTo>
                    <a:cubicBezTo>
                      <a:pt x="7073" y="50083"/>
                      <a:pt x="7037" y="49582"/>
                      <a:pt x="7005" y="49077"/>
                    </a:cubicBezTo>
                    <a:cubicBezTo>
                      <a:pt x="6936" y="47934"/>
                      <a:pt x="6908" y="46787"/>
                      <a:pt x="6915" y="45640"/>
                    </a:cubicBezTo>
                    <a:lnTo>
                      <a:pt x="6915" y="45640"/>
                    </a:lnTo>
                    <a:cubicBezTo>
                      <a:pt x="6680" y="47618"/>
                      <a:pt x="6633" y="49618"/>
                      <a:pt x="6769" y="51603"/>
                    </a:cubicBezTo>
                    <a:cubicBezTo>
                      <a:pt x="6793" y="51940"/>
                      <a:pt x="6819" y="52276"/>
                      <a:pt x="6769" y="52609"/>
                    </a:cubicBezTo>
                    <a:cubicBezTo>
                      <a:pt x="6761" y="52658"/>
                      <a:pt x="6746" y="52715"/>
                      <a:pt x="6697" y="52731"/>
                    </a:cubicBezTo>
                    <a:cubicBezTo>
                      <a:pt x="6689" y="52733"/>
                      <a:pt x="6680" y="52735"/>
                      <a:pt x="6672" y="52735"/>
                    </a:cubicBezTo>
                    <a:cubicBezTo>
                      <a:pt x="6619" y="52735"/>
                      <a:pt x="6574" y="52677"/>
                      <a:pt x="6549" y="52623"/>
                    </a:cubicBezTo>
                    <a:cubicBezTo>
                      <a:pt x="6294" y="52109"/>
                      <a:pt x="6250" y="51531"/>
                      <a:pt x="6195" y="50969"/>
                    </a:cubicBezTo>
                    <a:cubicBezTo>
                      <a:pt x="6144" y="50449"/>
                      <a:pt x="5952" y="49913"/>
                      <a:pt x="5965" y="49398"/>
                    </a:cubicBezTo>
                    <a:cubicBezTo>
                      <a:pt x="5973" y="49019"/>
                      <a:pt x="5986" y="48640"/>
                      <a:pt x="5995" y="48260"/>
                    </a:cubicBezTo>
                    <a:cubicBezTo>
                      <a:pt x="5999" y="48139"/>
                      <a:pt x="6000" y="48014"/>
                      <a:pt x="6006" y="47891"/>
                    </a:cubicBezTo>
                    <a:cubicBezTo>
                      <a:pt x="6019" y="47375"/>
                      <a:pt x="6033" y="46859"/>
                      <a:pt x="6048" y="46343"/>
                    </a:cubicBezTo>
                    <a:cubicBezTo>
                      <a:pt x="6059" y="45920"/>
                      <a:pt x="6071" y="45494"/>
                      <a:pt x="6084" y="45070"/>
                    </a:cubicBezTo>
                    <a:lnTo>
                      <a:pt x="6084" y="45064"/>
                    </a:lnTo>
                    <a:cubicBezTo>
                      <a:pt x="6105" y="44315"/>
                      <a:pt x="6127" y="43562"/>
                      <a:pt x="6148" y="42811"/>
                    </a:cubicBezTo>
                    <a:cubicBezTo>
                      <a:pt x="6208" y="40700"/>
                      <a:pt x="6244" y="31757"/>
                      <a:pt x="6253" y="30344"/>
                    </a:cubicBezTo>
                    <a:lnTo>
                      <a:pt x="6253" y="30344"/>
                    </a:lnTo>
                    <a:cubicBezTo>
                      <a:pt x="6124" y="31580"/>
                      <a:pt x="5773" y="39200"/>
                      <a:pt x="5398" y="45511"/>
                    </a:cubicBezTo>
                    <a:cubicBezTo>
                      <a:pt x="5386" y="45701"/>
                      <a:pt x="5376" y="45891"/>
                      <a:pt x="5364" y="46079"/>
                    </a:cubicBezTo>
                    <a:cubicBezTo>
                      <a:pt x="5271" y="47620"/>
                      <a:pt x="5178" y="49066"/>
                      <a:pt x="5087" y="50301"/>
                    </a:cubicBezTo>
                    <a:cubicBezTo>
                      <a:pt x="5024" y="51151"/>
                      <a:pt x="4963" y="51901"/>
                      <a:pt x="4903" y="52514"/>
                    </a:cubicBezTo>
                    <a:cubicBezTo>
                      <a:pt x="4797" y="53608"/>
                      <a:pt x="4695" y="54263"/>
                      <a:pt x="4607" y="54263"/>
                    </a:cubicBezTo>
                    <a:cubicBezTo>
                      <a:pt x="4605" y="54263"/>
                      <a:pt x="4603" y="54262"/>
                      <a:pt x="4600" y="54261"/>
                    </a:cubicBezTo>
                    <a:cubicBezTo>
                      <a:pt x="4486" y="54213"/>
                      <a:pt x="4428" y="53884"/>
                      <a:pt x="4408" y="53396"/>
                    </a:cubicBezTo>
                    <a:cubicBezTo>
                      <a:pt x="4397" y="53145"/>
                      <a:pt x="4397" y="52850"/>
                      <a:pt x="4404" y="52527"/>
                    </a:cubicBezTo>
                    <a:cubicBezTo>
                      <a:pt x="4408" y="52312"/>
                      <a:pt x="4417" y="52084"/>
                      <a:pt x="4430" y="51849"/>
                    </a:cubicBezTo>
                    <a:cubicBezTo>
                      <a:pt x="4432" y="51750"/>
                      <a:pt x="4437" y="51654"/>
                      <a:pt x="4443" y="51555"/>
                    </a:cubicBezTo>
                    <a:cubicBezTo>
                      <a:pt x="4451" y="51388"/>
                      <a:pt x="4461" y="51219"/>
                      <a:pt x="4471" y="51048"/>
                    </a:cubicBezTo>
                    <a:lnTo>
                      <a:pt x="4471" y="51047"/>
                    </a:lnTo>
                    <a:cubicBezTo>
                      <a:pt x="4504" y="50511"/>
                      <a:pt x="4546" y="49962"/>
                      <a:pt x="4586" y="49449"/>
                    </a:cubicBezTo>
                    <a:cubicBezTo>
                      <a:pt x="4660" y="48480"/>
                      <a:pt x="4736" y="47641"/>
                      <a:pt x="4754" y="47261"/>
                    </a:cubicBezTo>
                    <a:cubicBezTo>
                      <a:pt x="5234" y="36664"/>
                      <a:pt x="6501" y="14512"/>
                      <a:pt x="6665" y="13966"/>
                    </a:cubicBezTo>
                    <a:cubicBezTo>
                      <a:pt x="6668" y="13959"/>
                      <a:pt x="6670" y="13955"/>
                      <a:pt x="6672" y="13955"/>
                    </a:cubicBezTo>
                    <a:cubicBezTo>
                      <a:pt x="6825" y="13955"/>
                      <a:pt x="6667" y="33934"/>
                      <a:pt x="6667" y="33934"/>
                    </a:cubicBezTo>
                    <a:cubicBezTo>
                      <a:pt x="6667" y="33934"/>
                      <a:pt x="7419" y="7742"/>
                      <a:pt x="7672" y="4336"/>
                    </a:cubicBezTo>
                    <a:cubicBezTo>
                      <a:pt x="7674" y="4313"/>
                      <a:pt x="7676" y="4293"/>
                      <a:pt x="7677" y="4272"/>
                    </a:cubicBezTo>
                    <a:lnTo>
                      <a:pt x="7664" y="3376"/>
                    </a:lnTo>
                    <a:lnTo>
                      <a:pt x="7657" y="2813"/>
                    </a:lnTo>
                    <a:lnTo>
                      <a:pt x="7620" y="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26"/>
              <p:cNvSpPr/>
              <p:nvPr/>
            </p:nvSpPr>
            <p:spPr>
              <a:xfrm>
                <a:off x="-198252" y="-29462"/>
                <a:ext cx="864336" cy="6173026"/>
              </a:xfrm>
              <a:custGeom>
                <a:avLst/>
                <a:gdLst/>
                <a:ahLst/>
                <a:cxnLst/>
                <a:rect l="l" t="t" r="r" b="b"/>
                <a:pathLst>
                  <a:path w="8751" h="62499" extrusionOk="0">
                    <a:moveTo>
                      <a:pt x="1957" y="3202"/>
                    </a:moveTo>
                    <a:lnTo>
                      <a:pt x="1957" y="3202"/>
                    </a:lnTo>
                    <a:cubicBezTo>
                      <a:pt x="1968" y="3216"/>
                      <a:pt x="1981" y="3229"/>
                      <a:pt x="1991" y="3243"/>
                    </a:cubicBezTo>
                    <a:cubicBezTo>
                      <a:pt x="2006" y="3311"/>
                      <a:pt x="2019" y="3378"/>
                      <a:pt x="2020" y="3447"/>
                    </a:cubicBezTo>
                    <a:cubicBezTo>
                      <a:pt x="2021" y="3478"/>
                      <a:pt x="2019" y="3510"/>
                      <a:pt x="2019" y="3543"/>
                    </a:cubicBezTo>
                    <a:cubicBezTo>
                      <a:pt x="2013" y="3428"/>
                      <a:pt x="1990" y="3312"/>
                      <a:pt x="1957" y="3202"/>
                    </a:cubicBezTo>
                    <a:close/>
                    <a:moveTo>
                      <a:pt x="4107" y="14112"/>
                    </a:moveTo>
                    <a:cubicBezTo>
                      <a:pt x="4111" y="14123"/>
                      <a:pt x="4115" y="14135"/>
                      <a:pt x="4127" y="14142"/>
                    </a:cubicBezTo>
                    <a:cubicBezTo>
                      <a:pt x="4120" y="14157"/>
                      <a:pt x="4113" y="14173"/>
                      <a:pt x="4105" y="14192"/>
                    </a:cubicBezTo>
                    <a:cubicBezTo>
                      <a:pt x="4105" y="14165"/>
                      <a:pt x="4107" y="14137"/>
                      <a:pt x="4107" y="14112"/>
                    </a:cubicBezTo>
                    <a:close/>
                    <a:moveTo>
                      <a:pt x="5063" y="14137"/>
                    </a:moveTo>
                    <a:lnTo>
                      <a:pt x="5063" y="14137"/>
                    </a:lnTo>
                    <a:cubicBezTo>
                      <a:pt x="5057" y="14213"/>
                      <a:pt x="5053" y="14286"/>
                      <a:pt x="5050" y="14362"/>
                    </a:cubicBezTo>
                    <a:cubicBezTo>
                      <a:pt x="5044" y="14362"/>
                      <a:pt x="5037" y="14362"/>
                      <a:pt x="5031" y="14364"/>
                    </a:cubicBezTo>
                    <a:cubicBezTo>
                      <a:pt x="4735" y="14463"/>
                      <a:pt x="4465" y="14650"/>
                      <a:pt x="4253" y="14883"/>
                    </a:cubicBezTo>
                    <a:cubicBezTo>
                      <a:pt x="4247" y="14868"/>
                      <a:pt x="4240" y="14853"/>
                      <a:pt x="4234" y="14837"/>
                    </a:cubicBezTo>
                    <a:cubicBezTo>
                      <a:pt x="4455" y="14553"/>
                      <a:pt x="4727" y="14344"/>
                      <a:pt x="5034" y="14150"/>
                    </a:cubicBezTo>
                    <a:cubicBezTo>
                      <a:pt x="5036" y="14150"/>
                      <a:pt x="5038" y="14150"/>
                      <a:pt x="5040" y="14150"/>
                    </a:cubicBezTo>
                    <a:cubicBezTo>
                      <a:pt x="5042" y="14150"/>
                      <a:pt x="5044" y="14150"/>
                      <a:pt x="5046" y="14149"/>
                    </a:cubicBezTo>
                    <a:cubicBezTo>
                      <a:pt x="5053" y="14145"/>
                      <a:pt x="5057" y="14142"/>
                      <a:pt x="5063" y="14137"/>
                    </a:cubicBezTo>
                    <a:close/>
                    <a:moveTo>
                      <a:pt x="5038" y="14503"/>
                    </a:moveTo>
                    <a:cubicBezTo>
                      <a:pt x="5036" y="14569"/>
                      <a:pt x="5030" y="14636"/>
                      <a:pt x="5028" y="14702"/>
                    </a:cubicBezTo>
                    <a:cubicBezTo>
                      <a:pt x="5017" y="14917"/>
                      <a:pt x="5005" y="15132"/>
                      <a:pt x="4993" y="15348"/>
                    </a:cubicBezTo>
                    <a:cubicBezTo>
                      <a:pt x="4981" y="15548"/>
                      <a:pt x="4971" y="15747"/>
                      <a:pt x="4958" y="15948"/>
                    </a:cubicBezTo>
                    <a:lnTo>
                      <a:pt x="4957" y="15948"/>
                    </a:lnTo>
                    <a:cubicBezTo>
                      <a:pt x="4942" y="15942"/>
                      <a:pt x="4928" y="15939"/>
                      <a:pt x="4914" y="15932"/>
                    </a:cubicBezTo>
                    <a:cubicBezTo>
                      <a:pt x="4775" y="15867"/>
                      <a:pt x="4620" y="15702"/>
                      <a:pt x="4462" y="15374"/>
                    </a:cubicBezTo>
                    <a:cubicBezTo>
                      <a:pt x="4415" y="15277"/>
                      <a:pt x="4366" y="15166"/>
                      <a:pt x="4317" y="15045"/>
                    </a:cubicBezTo>
                    <a:cubicBezTo>
                      <a:pt x="4399" y="14969"/>
                      <a:pt x="4485" y="14896"/>
                      <a:pt x="4578" y="14831"/>
                    </a:cubicBezTo>
                    <a:cubicBezTo>
                      <a:pt x="4702" y="14745"/>
                      <a:pt x="4855" y="14682"/>
                      <a:pt x="4958" y="14573"/>
                    </a:cubicBezTo>
                    <a:cubicBezTo>
                      <a:pt x="4967" y="14565"/>
                      <a:pt x="4968" y="14550"/>
                      <a:pt x="4965" y="14537"/>
                    </a:cubicBezTo>
                    <a:cubicBezTo>
                      <a:pt x="4991" y="14526"/>
                      <a:pt x="5014" y="14514"/>
                      <a:pt x="5038" y="14503"/>
                    </a:cubicBezTo>
                    <a:close/>
                    <a:moveTo>
                      <a:pt x="3029" y="0"/>
                    </a:moveTo>
                    <a:cubicBezTo>
                      <a:pt x="3079" y="896"/>
                      <a:pt x="3086" y="1796"/>
                      <a:pt x="3181" y="2686"/>
                    </a:cubicBezTo>
                    <a:cubicBezTo>
                      <a:pt x="3254" y="3361"/>
                      <a:pt x="3374" y="4026"/>
                      <a:pt x="3526" y="4687"/>
                    </a:cubicBezTo>
                    <a:cubicBezTo>
                      <a:pt x="3415" y="4561"/>
                      <a:pt x="3297" y="4436"/>
                      <a:pt x="3182" y="4313"/>
                    </a:cubicBezTo>
                    <a:cubicBezTo>
                      <a:pt x="2380" y="3447"/>
                      <a:pt x="588" y="1174"/>
                      <a:pt x="588" y="1174"/>
                    </a:cubicBezTo>
                    <a:lnTo>
                      <a:pt x="1" y="949"/>
                    </a:lnTo>
                    <a:lnTo>
                      <a:pt x="1" y="949"/>
                    </a:lnTo>
                    <a:cubicBezTo>
                      <a:pt x="521" y="1525"/>
                      <a:pt x="1030" y="2110"/>
                      <a:pt x="1531" y="2702"/>
                    </a:cubicBezTo>
                    <a:lnTo>
                      <a:pt x="1369" y="2637"/>
                    </a:lnTo>
                    <a:cubicBezTo>
                      <a:pt x="1229" y="2583"/>
                      <a:pt x="1086" y="2525"/>
                      <a:pt x="939" y="2478"/>
                    </a:cubicBezTo>
                    <a:cubicBezTo>
                      <a:pt x="934" y="2476"/>
                      <a:pt x="930" y="2476"/>
                      <a:pt x="925" y="2476"/>
                    </a:cubicBezTo>
                    <a:cubicBezTo>
                      <a:pt x="880" y="2476"/>
                      <a:pt x="854" y="2547"/>
                      <a:pt x="901" y="2571"/>
                    </a:cubicBezTo>
                    <a:cubicBezTo>
                      <a:pt x="1014" y="2630"/>
                      <a:pt x="1129" y="2684"/>
                      <a:pt x="1243" y="2736"/>
                    </a:cubicBezTo>
                    <a:cubicBezTo>
                      <a:pt x="1209" y="2729"/>
                      <a:pt x="1173" y="2722"/>
                      <a:pt x="1139" y="2716"/>
                    </a:cubicBezTo>
                    <a:cubicBezTo>
                      <a:pt x="1135" y="2715"/>
                      <a:pt x="1132" y="2715"/>
                      <a:pt x="1129" y="2715"/>
                    </a:cubicBezTo>
                    <a:cubicBezTo>
                      <a:pt x="1077" y="2715"/>
                      <a:pt x="1057" y="2793"/>
                      <a:pt x="1114" y="2808"/>
                    </a:cubicBezTo>
                    <a:cubicBezTo>
                      <a:pt x="1245" y="2842"/>
                      <a:pt x="1376" y="2878"/>
                      <a:pt x="1508" y="2909"/>
                    </a:cubicBezTo>
                    <a:cubicBezTo>
                      <a:pt x="1495" y="2920"/>
                      <a:pt x="1484" y="2930"/>
                      <a:pt x="1473" y="2938"/>
                    </a:cubicBezTo>
                    <a:cubicBezTo>
                      <a:pt x="1361" y="2938"/>
                      <a:pt x="1252" y="2924"/>
                      <a:pt x="1143" y="2898"/>
                    </a:cubicBezTo>
                    <a:cubicBezTo>
                      <a:pt x="1138" y="2897"/>
                      <a:pt x="1133" y="2896"/>
                      <a:pt x="1128" y="2896"/>
                    </a:cubicBezTo>
                    <a:cubicBezTo>
                      <a:pt x="1075" y="2896"/>
                      <a:pt x="1056" y="2979"/>
                      <a:pt x="1116" y="2998"/>
                    </a:cubicBezTo>
                    <a:cubicBezTo>
                      <a:pt x="1183" y="3020"/>
                      <a:pt x="1265" y="3041"/>
                      <a:pt x="1346" y="3057"/>
                    </a:cubicBezTo>
                    <a:cubicBezTo>
                      <a:pt x="1296" y="3106"/>
                      <a:pt x="1250" y="3157"/>
                      <a:pt x="1205" y="3210"/>
                    </a:cubicBezTo>
                    <a:cubicBezTo>
                      <a:pt x="1165" y="3258"/>
                      <a:pt x="1208" y="3324"/>
                      <a:pt x="1254" y="3324"/>
                    </a:cubicBezTo>
                    <a:cubicBezTo>
                      <a:pt x="1269" y="3324"/>
                      <a:pt x="1284" y="3318"/>
                      <a:pt x="1296" y="3302"/>
                    </a:cubicBezTo>
                    <a:cubicBezTo>
                      <a:pt x="1359" y="3229"/>
                      <a:pt x="1427" y="3159"/>
                      <a:pt x="1501" y="3094"/>
                    </a:cubicBezTo>
                    <a:lnTo>
                      <a:pt x="1523" y="3079"/>
                    </a:lnTo>
                    <a:cubicBezTo>
                      <a:pt x="1544" y="3080"/>
                      <a:pt x="1566" y="3080"/>
                      <a:pt x="1587" y="3080"/>
                    </a:cubicBezTo>
                    <a:cubicBezTo>
                      <a:pt x="1569" y="3096"/>
                      <a:pt x="1551" y="3110"/>
                      <a:pt x="1534" y="3124"/>
                    </a:cubicBezTo>
                    <a:cubicBezTo>
                      <a:pt x="1447" y="3200"/>
                      <a:pt x="1368" y="3285"/>
                      <a:pt x="1291" y="3372"/>
                    </a:cubicBezTo>
                    <a:cubicBezTo>
                      <a:pt x="1256" y="3412"/>
                      <a:pt x="1291" y="3467"/>
                      <a:pt x="1331" y="3467"/>
                    </a:cubicBezTo>
                    <a:cubicBezTo>
                      <a:pt x="1343" y="3467"/>
                      <a:pt x="1356" y="3462"/>
                      <a:pt x="1368" y="3450"/>
                    </a:cubicBezTo>
                    <a:cubicBezTo>
                      <a:pt x="1440" y="3375"/>
                      <a:pt x="1517" y="3306"/>
                      <a:pt x="1596" y="3242"/>
                    </a:cubicBezTo>
                    <a:lnTo>
                      <a:pt x="1596" y="3242"/>
                    </a:lnTo>
                    <a:cubicBezTo>
                      <a:pt x="1577" y="3272"/>
                      <a:pt x="1561" y="3302"/>
                      <a:pt x="1544" y="3331"/>
                    </a:cubicBezTo>
                    <a:cubicBezTo>
                      <a:pt x="1495" y="3408"/>
                      <a:pt x="1409" y="3487"/>
                      <a:pt x="1402" y="3580"/>
                    </a:cubicBezTo>
                    <a:cubicBezTo>
                      <a:pt x="1401" y="3604"/>
                      <a:pt x="1423" y="3626"/>
                      <a:pt x="1447" y="3626"/>
                    </a:cubicBezTo>
                    <a:cubicBezTo>
                      <a:pt x="1451" y="3626"/>
                      <a:pt x="1455" y="3625"/>
                      <a:pt x="1460" y="3623"/>
                    </a:cubicBezTo>
                    <a:cubicBezTo>
                      <a:pt x="1553" y="3589"/>
                      <a:pt x="1599" y="3473"/>
                      <a:pt x="1647" y="3390"/>
                    </a:cubicBezTo>
                    <a:cubicBezTo>
                      <a:pt x="1698" y="3301"/>
                      <a:pt x="1739" y="3206"/>
                      <a:pt x="1771" y="3109"/>
                    </a:cubicBezTo>
                    <a:cubicBezTo>
                      <a:pt x="1784" y="3099"/>
                      <a:pt x="1795" y="3089"/>
                      <a:pt x="1806" y="3079"/>
                    </a:cubicBezTo>
                    <a:cubicBezTo>
                      <a:pt x="1809" y="3084"/>
                      <a:pt x="1811" y="3089"/>
                      <a:pt x="1811" y="3094"/>
                    </a:cubicBezTo>
                    <a:cubicBezTo>
                      <a:pt x="1778" y="3199"/>
                      <a:pt x="1753" y="3306"/>
                      <a:pt x="1728" y="3411"/>
                    </a:cubicBezTo>
                    <a:cubicBezTo>
                      <a:pt x="1703" y="3514"/>
                      <a:pt x="1666" y="3615"/>
                      <a:pt x="1682" y="3719"/>
                    </a:cubicBezTo>
                    <a:cubicBezTo>
                      <a:pt x="1683" y="3734"/>
                      <a:pt x="1695" y="3740"/>
                      <a:pt x="1707" y="3740"/>
                    </a:cubicBezTo>
                    <a:cubicBezTo>
                      <a:pt x="1718" y="3740"/>
                      <a:pt x="1729" y="3735"/>
                      <a:pt x="1735" y="3726"/>
                    </a:cubicBezTo>
                    <a:cubicBezTo>
                      <a:pt x="1802" y="3629"/>
                      <a:pt x="1809" y="3500"/>
                      <a:pt x="1834" y="3385"/>
                    </a:cubicBezTo>
                    <a:cubicBezTo>
                      <a:pt x="1841" y="3349"/>
                      <a:pt x="1848" y="3314"/>
                      <a:pt x="1855" y="3279"/>
                    </a:cubicBezTo>
                    <a:cubicBezTo>
                      <a:pt x="1864" y="3325"/>
                      <a:pt x="1874" y="3372"/>
                      <a:pt x="1877" y="3418"/>
                    </a:cubicBezTo>
                    <a:cubicBezTo>
                      <a:pt x="1885" y="3543"/>
                      <a:pt x="1868" y="3665"/>
                      <a:pt x="1875" y="3788"/>
                    </a:cubicBezTo>
                    <a:cubicBezTo>
                      <a:pt x="1877" y="3822"/>
                      <a:pt x="1906" y="3842"/>
                      <a:pt x="1934" y="3842"/>
                    </a:cubicBezTo>
                    <a:cubicBezTo>
                      <a:pt x="1955" y="3842"/>
                      <a:pt x="1977" y="3830"/>
                      <a:pt x="1984" y="3802"/>
                    </a:cubicBezTo>
                    <a:cubicBezTo>
                      <a:pt x="2003" y="3738"/>
                      <a:pt x="2011" y="3669"/>
                      <a:pt x="2011" y="3602"/>
                    </a:cubicBezTo>
                    <a:cubicBezTo>
                      <a:pt x="2013" y="3617"/>
                      <a:pt x="2017" y="3633"/>
                      <a:pt x="2021" y="3648"/>
                    </a:cubicBezTo>
                    <a:cubicBezTo>
                      <a:pt x="2028" y="3668"/>
                      <a:pt x="2044" y="3678"/>
                      <a:pt x="2060" y="3678"/>
                    </a:cubicBezTo>
                    <a:cubicBezTo>
                      <a:pt x="2077" y="3678"/>
                      <a:pt x="2094" y="3667"/>
                      <a:pt x="2103" y="3648"/>
                    </a:cubicBezTo>
                    <a:cubicBezTo>
                      <a:pt x="2132" y="3580"/>
                      <a:pt x="2110" y="3500"/>
                      <a:pt x="2099" y="3430"/>
                    </a:cubicBezTo>
                    <a:cubicBezTo>
                      <a:pt x="2096" y="3408"/>
                      <a:pt x="2090" y="3385"/>
                      <a:pt x="2086" y="3364"/>
                    </a:cubicBezTo>
                    <a:lnTo>
                      <a:pt x="2086" y="3364"/>
                    </a:lnTo>
                    <a:cubicBezTo>
                      <a:pt x="2633" y="4020"/>
                      <a:pt x="3168" y="4690"/>
                      <a:pt x="3691" y="5365"/>
                    </a:cubicBezTo>
                    <a:cubicBezTo>
                      <a:pt x="3833" y="5922"/>
                      <a:pt x="3989" y="6477"/>
                      <a:pt x="4148" y="7033"/>
                    </a:cubicBezTo>
                    <a:cubicBezTo>
                      <a:pt x="4170" y="7107"/>
                      <a:pt x="4193" y="7181"/>
                      <a:pt x="4213" y="7255"/>
                    </a:cubicBezTo>
                    <a:cubicBezTo>
                      <a:pt x="4267" y="7443"/>
                      <a:pt x="4322" y="7632"/>
                      <a:pt x="4376" y="7821"/>
                    </a:cubicBezTo>
                    <a:cubicBezTo>
                      <a:pt x="4709" y="8975"/>
                      <a:pt x="5024" y="10132"/>
                      <a:pt x="5210" y="11305"/>
                    </a:cubicBezTo>
                    <a:lnTo>
                      <a:pt x="5210" y="11308"/>
                    </a:lnTo>
                    <a:cubicBezTo>
                      <a:pt x="5202" y="11493"/>
                      <a:pt x="5189" y="11679"/>
                      <a:pt x="5179" y="11866"/>
                    </a:cubicBezTo>
                    <a:cubicBezTo>
                      <a:pt x="5173" y="11960"/>
                      <a:pt x="5170" y="12058"/>
                      <a:pt x="5163" y="12154"/>
                    </a:cubicBezTo>
                    <a:cubicBezTo>
                      <a:pt x="5149" y="12433"/>
                      <a:pt x="5132" y="12717"/>
                      <a:pt x="5116" y="13002"/>
                    </a:cubicBezTo>
                    <a:cubicBezTo>
                      <a:pt x="5113" y="13057"/>
                      <a:pt x="5109" y="13111"/>
                      <a:pt x="5107" y="13167"/>
                    </a:cubicBezTo>
                    <a:cubicBezTo>
                      <a:pt x="5099" y="13339"/>
                      <a:pt x="5087" y="13508"/>
                      <a:pt x="5079" y="13680"/>
                    </a:cubicBezTo>
                    <a:cubicBezTo>
                      <a:pt x="5073" y="13773"/>
                      <a:pt x="5067" y="13869"/>
                      <a:pt x="5063" y="13964"/>
                    </a:cubicBezTo>
                    <a:lnTo>
                      <a:pt x="5058" y="13964"/>
                    </a:lnTo>
                    <a:cubicBezTo>
                      <a:pt x="4770" y="14100"/>
                      <a:pt x="4511" y="14309"/>
                      <a:pt x="4296" y="14553"/>
                    </a:cubicBezTo>
                    <a:cubicBezTo>
                      <a:pt x="4368" y="14368"/>
                      <a:pt x="4491" y="14185"/>
                      <a:pt x="4520" y="13991"/>
                    </a:cubicBezTo>
                    <a:cubicBezTo>
                      <a:pt x="4524" y="13965"/>
                      <a:pt x="4503" y="13941"/>
                      <a:pt x="4480" y="13941"/>
                    </a:cubicBezTo>
                    <a:cubicBezTo>
                      <a:pt x="4471" y="13941"/>
                      <a:pt x="4462" y="13944"/>
                      <a:pt x="4454" y="13953"/>
                    </a:cubicBezTo>
                    <a:cubicBezTo>
                      <a:pt x="4322" y="14082"/>
                      <a:pt x="4263" y="14289"/>
                      <a:pt x="4200" y="14458"/>
                    </a:cubicBezTo>
                    <a:cubicBezTo>
                      <a:pt x="4178" y="14516"/>
                      <a:pt x="4163" y="14573"/>
                      <a:pt x="4143" y="14630"/>
                    </a:cubicBezTo>
                    <a:cubicBezTo>
                      <a:pt x="4141" y="14626"/>
                      <a:pt x="4141" y="14623"/>
                      <a:pt x="4140" y="14622"/>
                    </a:cubicBezTo>
                    <a:cubicBezTo>
                      <a:pt x="4200" y="14367"/>
                      <a:pt x="4283" y="14116"/>
                      <a:pt x="4389" y="13849"/>
                    </a:cubicBezTo>
                    <a:cubicBezTo>
                      <a:pt x="4406" y="13806"/>
                      <a:pt x="4367" y="13774"/>
                      <a:pt x="4328" y="13774"/>
                    </a:cubicBezTo>
                    <a:cubicBezTo>
                      <a:pt x="4308" y="13774"/>
                      <a:pt x="4288" y="13782"/>
                      <a:pt x="4276" y="13802"/>
                    </a:cubicBezTo>
                    <a:cubicBezTo>
                      <a:pt x="4275" y="13805"/>
                      <a:pt x="4275" y="13808"/>
                      <a:pt x="4272" y="13809"/>
                    </a:cubicBezTo>
                    <a:cubicBezTo>
                      <a:pt x="4317" y="13644"/>
                      <a:pt x="4378" y="13491"/>
                      <a:pt x="4429" y="13319"/>
                    </a:cubicBezTo>
                    <a:cubicBezTo>
                      <a:pt x="4442" y="13277"/>
                      <a:pt x="4411" y="13251"/>
                      <a:pt x="4378" y="13251"/>
                    </a:cubicBezTo>
                    <a:cubicBezTo>
                      <a:pt x="4360" y="13251"/>
                      <a:pt x="4341" y="13259"/>
                      <a:pt x="4329" y="13276"/>
                    </a:cubicBezTo>
                    <a:cubicBezTo>
                      <a:pt x="4293" y="13325"/>
                      <a:pt x="4264" y="13376"/>
                      <a:pt x="4240" y="13432"/>
                    </a:cubicBezTo>
                    <a:cubicBezTo>
                      <a:pt x="4236" y="13406"/>
                      <a:pt x="4227" y="13379"/>
                      <a:pt x="4206" y="13355"/>
                    </a:cubicBezTo>
                    <a:cubicBezTo>
                      <a:pt x="4196" y="13343"/>
                      <a:pt x="4182" y="13338"/>
                      <a:pt x="4167" y="13338"/>
                    </a:cubicBezTo>
                    <a:cubicBezTo>
                      <a:pt x="4155" y="13338"/>
                      <a:pt x="4144" y="13341"/>
                      <a:pt x="4134" y="13346"/>
                    </a:cubicBezTo>
                    <a:cubicBezTo>
                      <a:pt x="4127" y="13349"/>
                      <a:pt x="4121" y="13351"/>
                      <a:pt x="4114" y="13355"/>
                    </a:cubicBezTo>
                    <a:cubicBezTo>
                      <a:pt x="4097" y="13363"/>
                      <a:pt x="4088" y="13385"/>
                      <a:pt x="4085" y="13405"/>
                    </a:cubicBezTo>
                    <a:lnTo>
                      <a:pt x="4085" y="13427"/>
                    </a:lnTo>
                    <a:cubicBezTo>
                      <a:pt x="4085" y="13447"/>
                      <a:pt x="4097" y="13462"/>
                      <a:pt x="4111" y="13471"/>
                    </a:cubicBezTo>
                    <a:cubicBezTo>
                      <a:pt x="4097" y="13534"/>
                      <a:pt x="4047" y="13634"/>
                      <a:pt x="4035" y="13669"/>
                    </a:cubicBezTo>
                    <a:cubicBezTo>
                      <a:pt x="4014" y="13745"/>
                      <a:pt x="3998" y="13824"/>
                      <a:pt x="3988" y="13902"/>
                    </a:cubicBezTo>
                    <a:cubicBezTo>
                      <a:pt x="3975" y="13991"/>
                      <a:pt x="3971" y="14079"/>
                      <a:pt x="3974" y="14166"/>
                    </a:cubicBezTo>
                    <a:cubicBezTo>
                      <a:pt x="3962" y="14137"/>
                      <a:pt x="3953" y="14109"/>
                      <a:pt x="3942" y="14080"/>
                    </a:cubicBezTo>
                    <a:cubicBezTo>
                      <a:pt x="3935" y="13977"/>
                      <a:pt x="3920" y="13874"/>
                      <a:pt x="3896" y="13779"/>
                    </a:cubicBezTo>
                    <a:cubicBezTo>
                      <a:pt x="3891" y="13760"/>
                      <a:pt x="3873" y="13749"/>
                      <a:pt x="3855" y="13749"/>
                    </a:cubicBezTo>
                    <a:cubicBezTo>
                      <a:pt x="3847" y="13749"/>
                      <a:pt x="3838" y="13752"/>
                      <a:pt x="3832" y="13756"/>
                    </a:cubicBezTo>
                    <a:cubicBezTo>
                      <a:pt x="3770" y="13578"/>
                      <a:pt x="3711" y="13398"/>
                      <a:pt x="3651" y="13207"/>
                    </a:cubicBezTo>
                    <a:cubicBezTo>
                      <a:pt x="3546" y="12888"/>
                      <a:pt x="3443" y="12554"/>
                      <a:pt x="3337" y="12214"/>
                    </a:cubicBezTo>
                    <a:lnTo>
                      <a:pt x="3283" y="12031"/>
                    </a:lnTo>
                    <a:cubicBezTo>
                      <a:pt x="3260" y="11957"/>
                      <a:pt x="3238" y="11886"/>
                      <a:pt x="3217" y="11813"/>
                    </a:cubicBezTo>
                    <a:cubicBezTo>
                      <a:pt x="3202" y="11765"/>
                      <a:pt x="3188" y="11720"/>
                      <a:pt x="3175" y="11674"/>
                    </a:cubicBezTo>
                    <a:cubicBezTo>
                      <a:pt x="3171" y="11662"/>
                      <a:pt x="3168" y="11649"/>
                      <a:pt x="3164" y="11636"/>
                    </a:cubicBezTo>
                    <a:cubicBezTo>
                      <a:pt x="3149" y="11586"/>
                      <a:pt x="3132" y="11533"/>
                      <a:pt x="3116" y="11480"/>
                    </a:cubicBezTo>
                    <a:cubicBezTo>
                      <a:pt x="2527" y="9502"/>
                      <a:pt x="2000" y="7546"/>
                      <a:pt x="1892" y="7279"/>
                    </a:cubicBezTo>
                    <a:cubicBezTo>
                      <a:pt x="1892" y="7279"/>
                      <a:pt x="1633" y="7737"/>
                      <a:pt x="1762" y="8161"/>
                    </a:cubicBezTo>
                    <a:cubicBezTo>
                      <a:pt x="1819" y="8354"/>
                      <a:pt x="2257" y="9775"/>
                      <a:pt x="2780" y="11710"/>
                    </a:cubicBezTo>
                    <a:cubicBezTo>
                      <a:pt x="2709" y="11634"/>
                      <a:pt x="2641" y="11559"/>
                      <a:pt x="2566" y="11486"/>
                    </a:cubicBezTo>
                    <a:lnTo>
                      <a:pt x="2542" y="11462"/>
                    </a:lnTo>
                    <a:cubicBezTo>
                      <a:pt x="2434" y="11354"/>
                      <a:pt x="2322" y="11244"/>
                      <a:pt x="2215" y="11136"/>
                    </a:cubicBezTo>
                    <a:lnTo>
                      <a:pt x="2122" y="11043"/>
                    </a:lnTo>
                    <a:cubicBezTo>
                      <a:pt x="2003" y="10926"/>
                      <a:pt x="1885" y="10807"/>
                      <a:pt x="1768" y="10689"/>
                    </a:cubicBezTo>
                    <a:cubicBezTo>
                      <a:pt x="1640" y="10563"/>
                      <a:pt x="1513" y="10437"/>
                      <a:pt x="1387" y="10308"/>
                    </a:cubicBezTo>
                    <a:cubicBezTo>
                      <a:pt x="1305" y="10229"/>
                      <a:pt x="1225" y="10150"/>
                      <a:pt x="1146" y="10068"/>
                    </a:cubicBezTo>
                    <a:cubicBezTo>
                      <a:pt x="1103" y="10028"/>
                      <a:pt x="1060" y="9985"/>
                      <a:pt x="1018" y="9942"/>
                    </a:cubicBezTo>
                    <a:cubicBezTo>
                      <a:pt x="881" y="9806"/>
                      <a:pt x="743" y="9667"/>
                      <a:pt x="607" y="9530"/>
                    </a:cubicBezTo>
                    <a:cubicBezTo>
                      <a:pt x="531" y="9456"/>
                      <a:pt x="458" y="9383"/>
                      <a:pt x="385" y="9307"/>
                    </a:cubicBezTo>
                    <a:lnTo>
                      <a:pt x="385" y="9307"/>
                    </a:lnTo>
                    <a:lnTo>
                      <a:pt x="501" y="9621"/>
                    </a:lnTo>
                    <a:cubicBezTo>
                      <a:pt x="501" y="9621"/>
                      <a:pt x="909" y="10144"/>
                      <a:pt x="1298" y="10577"/>
                    </a:cubicBezTo>
                    <a:cubicBezTo>
                      <a:pt x="1402" y="10695"/>
                      <a:pt x="1505" y="10804"/>
                      <a:pt x="1597" y="10897"/>
                    </a:cubicBezTo>
                    <a:cubicBezTo>
                      <a:pt x="1623" y="10921"/>
                      <a:pt x="1647" y="10947"/>
                      <a:pt x="1673" y="10970"/>
                    </a:cubicBezTo>
                    <a:cubicBezTo>
                      <a:pt x="2077" y="11350"/>
                      <a:pt x="2588" y="12000"/>
                      <a:pt x="3009" y="12565"/>
                    </a:cubicBezTo>
                    <a:cubicBezTo>
                      <a:pt x="3402" y="14056"/>
                      <a:pt x="3816" y="15763"/>
                      <a:pt x="4147" y="17418"/>
                    </a:cubicBezTo>
                    <a:lnTo>
                      <a:pt x="4098" y="17332"/>
                    </a:lnTo>
                    <a:cubicBezTo>
                      <a:pt x="4009" y="17176"/>
                      <a:pt x="3932" y="16990"/>
                      <a:pt x="3799" y="16865"/>
                    </a:cubicBezTo>
                    <a:cubicBezTo>
                      <a:pt x="3790" y="16857"/>
                      <a:pt x="3780" y="16853"/>
                      <a:pt x="3770" y="16853"/>
                    </a:cubicBezTo>
                    <a:cubicBezTo>
                      <a:pt x="3744" y="16853"/>
                      <a:pt x="3719" y="16876"/>
                      <a:pt x="3727" y="16905"/>
                    </a:cubicBezTo>
                    <a:cubicBezTo>
                      <a:pt x="3776" y="17081"/>
                      <a:pt x="3905" y="17236"/>
                      <a:pt x="3999" y="17388"/>
                    </a:cubicBezTo>
                    <a:cubicBezTo>
                      <a:pt x="4067" y="17491"/>
                      <a:pt x="4134" y="17594"/>
                      <a:pt x="4200" y="17698"/>
                    </a:cubicBezTo>
                    <a:cubicBezTo>
                      <a:pt x="4143" y="17630"/>
                      <a:pt x="4082" y="17564"/>
                      <a:pt x="4019" y="17503"/>
                    </a:cubicBezTo>
                    <a:cubicBezTo>
                      <a:pt x="4018" y="17497"/>
                      <a:pt x="4018" y="17491"/>
                      <a:pt x="4017" y="17485"/>
                    </a:cubicBezTo>
                    <a:cubicBezTo>
                      <a:pt x="3946" y="17335"/>
                      <a:pt x="3862" y="17196"/>
                      <a:pt x="3759" y="17067"/>
                    </a:cubicBezTo>
                    <a:cubicBezTo>
                      <a:pt x="3708" y="17004"/>
                      <a:pt x="3655" y="16945"/>
                      <a:pt x="3598" y="16889"/>
                    </a:cubicBezTo>
                    <a:cubicBezTo>
                      <a:pt x="3565" y="16855"/>
                      <a:pt x="3469" y="16793"/>
                      <a:pt x="3425" y="16739"/>
                    </a:cubicBezTo>
                    <a:cubicBezTo>
                      <a:pt x="3426" y="16730"/>
                      <a:pt x="3429" y="16723"/>
                      <a:pt x="3425" y="16711"/>
                    </a:cubicBezTo>
                    <a:cubicBezTo>
                      <a:pt x="3417" y="16690"/>
                      <a:pt x="3410" y="16679"/>
                      <a:pt x="3394" y="16664"/>
                    </a:cubicBezTo>
                    <a:cubicBezTo>
                      <a:pt x="3384" y="16654"/>
                      <a:pt x="3370" y="16647"/>
                      <a:pt x="3355" y="16647"/>
                    </a:cubicBezTo>
                    <a:cubicBezTo>
                      <a:pt x="3349" y="16647"/>
                      <a:pt x="3344" y="16648"/>
                      <a:pt x="3339" y="16650"/>
                    </a:cubicBezTo>
                    <a:cubicBezTo>
                      <a:pt x="3333" y="16651"/>
                      <a:pt x="3330" y="16653"/>
                      <a:pt x="3324" y="16653"/>
                    </a:cubicBezTo>
                    <a:cubicBezTo>
                      <a:pt x="3300" y="16661"/>
                      <a:pt x="3281" y="16683"/>
                      <a:pt x="3281" y="16710"/>
                    </a:cubicBezTo>
                    <a:cubicBezTo>
                      <a:pt x="3281" y="16726"/>
                      <a:pt x="3283" y="16740"/>
                      <a:pt x="3288" y="16754"/>
                    </a:cubicBezTo>
                    <a:cubicBezTo>
                      <a:pt x="3245" y="16724"/>
                      <a:pt x="3202" y="16697"/>
                      <a:pt x="3157" y="16680"/>
                    </a:cubicBezTo>
                    <a:cubicBezTo>
                      <a:pt x="3150" y="16677"/>
                      <a:pt x="3144" y="16676"/>
                      <a:pt x="3138" y="16676"/>
                    </a:cubicBezTo>
                    <a:cubicBezTo>
                      <a:pt x="3094" y="16676"/>
                      <a:pt x="3072" y="16740"/>
                      <a:pt x="3102" y="16773"/>
                    </a:cubicBezTo>
                    <a:cubicBezTo>
                      <a:pt x="3187" y="16866"/>
                      <a:pt x="3301" y="16932"/>
                      <a:pt x="3394" y="17018"/>
                    </a:cubicBezTo>
                    <a:cubicBezTo>
                      <a:pt x="3422" y="17044"/>
                      <a:pt x="3446" y="17073"/>
                      <a:pt x="3473" y="17098"/>
                    </a:cubicBezTo>
                    <a:cubicBezTo>
                      <a:pt x="3470" y="17098"/>
                      <a:pt x="3466" y="17097"/>
                      <a:pt x="3463" y="17097"/>
                    </a:cubicBezTo>
                    <a:cubicBezTo>
                      <a:pt x="3412" y="17097"/>
                      <a:pt x="3368" y="17161"/>
                      <a:pt x="3416" y="17202"/>
                    </a:cubicBezTo>
                    <a:cubicBezTo>
                      <a:pt x="3627" y="17382"/>
                      <a:pt x="3852" y="17541"/>
                      <a:pt x="4045" y="17743"/>
                    </a:cubicBezTo>
                    <a:cubicBezTo>
                      <a:pt x="4060" y="17758"/>
                      <a:pt x="4071" y="17775"/>
                      <a:pt x="4084" y="17789"/>
                    </a:cubicBezTo>
                    <a:cubicBezTo>
                      <a:pt x="4027" y="17735"/>
                      <a:pt x="3969" y="17682"/>
                      <a:pt x="3910" y="17632"/>
                    </a:cubicBezTo>
                    <a:cubicBezTo>
                      <a:pt x="3781" y="17521"/>
                      <a:pt x="3612" y="17342"/>
                      <a:pt x="3445" y="17313"/>
                    </a:cubicBezTo>
                    <a:cubicBezTo>
                      <a:pt x="3443" y="17313"/>
                      <a:pt x="3441" y="17313"/>
                      <a:pt x="3439" y="17313"/>
                    </a:cubicBezTo>
                    <a:cubicBezTo>
                      <a:pt x="3408" y="17313"/>
                      <a:pt x="3383" y="17343"/>
                      <a:pt x="3400" y="17371"/>
                    </a:cubicBezTo>
                    <a:cubicBezTo>
                      <a:pt x="3493" y="17524"/>
                      <a:pt x="3704" y="17620"/>
                      <a:pt x="3845" y="17732"/>
                    </a:cubicBezTo>
                    <a:cubicBezTo>
                      <a:pt x="3616" y="17654"/>
                      <a:pt x="3378" y="17607"/>
                      <a:pt x="3139" y="17607"/>
                    </a:cubicBezTo>
                    <a:cubicBezTo>
                      <a:pt x="3102" y="17607"/>
                      <a:pt x="3065" y="17608"/>
                      <a:pt x="3028" y="17610"/>
                    </a:cubicBezTo>
                    <a:cubicBezTo>
                      <a:pt x="2957" y="17613"/>
                      <a:pt x="2932" y="17728"/>
                      <a:pt x="3009" y="17741"/>
                    </a:cubicBezTo>
                    <a:cubicBezTo>
                      <a:pt x="3053" y="17748"/>
                      <a:pt x="3079" y="17751"/>
                      <a:pt x="3124" y="17751"/>
                    </a:cubicBezTo>
                    <a:cubicBezTo>
                      <a:pt x="3129" y="17751"/>
                      <a:pt x="3131" y="17748"/>
                      <a:pt x="3137" y="17748"/>
                    </a:cubicBezTo>
                    <a:cubicBezTo>
                      <a:pt x="3486" y="17765"/>
                      <a:pt x="3806" y="17828"/>
                      <a:pt x="4121" y="17976"/>
                    </a:cubicBezTo>
                    <a:cubicBezTo>
                      <a:pt x="4127" y="17980"/>
                      <a:pt x="4133" y="17986"/>
                      <a:pt x="4140" y="17991"/>
                    </a:cubicBezTo>
                    <a:cubicBezTo>
                      <a:pt x="4110" y="17986"/>
                      <a:pt x="4078" y="17983"/>
                      <a:pt x="4047" y="17977"/>
                    </a:cubicBezTo>
                    <a:cubicBezTo>
                      <a:pt x="3886" y="17925"/>
                      <a:pt x="3718" y="17896"/>
                      <a:pt x="3548" y="17896"/>
                    </a:cubicBezTo>
                    <a:cubicBezTo>
                      <a:pt x="3536" y="17896"/>
                      <a:pt x="3524" y="17896"/>
                      <a:pt x="3512" y="17897"/>
                    </a:cubicBezTo>
                    <a:cubicBezTo>
                      <a:pt x="3404" y="17878"/>
                      <a:pt x="3294" y="17860"/>
                      <a:pt x="3185" y="17860"/>
                    </a:cubicBezTo>
                    <a:cubicBezTo>
                      <a:pt x="3153" y="17860"/>
                      <a:pt x="3121" y="17862"/>
                      <a:pt x="3089" y="17865"/>
                    </a:cubicBezTo>
                    <a:cubicBezTo>
                      <a:pt x="3042" y="17871"/>
                      <a:pt x="3030" y="17933"/>
                      <a:pt x="3079" y="17950"/>
                    </a:cubicBezTo>
                    <a:cubicBezTo>
                      <a:pt x="3122" y="17966"/>
                      <a:pt x="3167" y="17978"/>
                      <a:pt x="3214" y="17991"/>
                    </a:cubicBezTo>
                    <a:cubicBezTo>
                      <a:pt x="3214" y="18001"/>
                      <a:pt x="3217" y="18013"/>
                      <a:pt x="3223" y="18023"/>
                    </a:cubicBezTo>
                    <a:lnTo>
                      <a:pt x="3192" y="18023"/>
                    </a:lnTo>
                    <a:cubicBezTo>
                      <a:pt x="3114" y="18026"/>
                      <a:pt x="3035" y="18033"/>
                      <a:pt x="2956" y="18044"/>
                    </a:cubicBezTo>
                    <a:cubicBezTo>
                      <a:pt x="2913" y="18050"/>
                      <a:pt x="2815" y="18086"/>
                      <a:pt x="2752" y="18087"/>
                    </a:cubicBezTo>
                    <a:cubicBezTo>
                      <a:pt x="2744" y="18076"/>
                      <a:pt x="2729" y="18064"/>
                      <a:pt x="2712" y="18063"/>
                    </a:cubicBezTo>
                    <a:cubicBezTo>
                      <a:pt x="2705" y="18063"/>
                      <a:pt x="2698" y="18062"/>
                      <a:pt x="2691" y="18062"/>
                    </a:cubicBezTo>
                    <a:cubicBezTo>
                      <a:pt x="2689" y="18061"/>
                      <a:pt x="2687" y="18061"/>
                      <a:pt x="2686" y="18061"/>
                    </a:cubicBezTo>
                    <a:cubicBezTo>
                      <a:pt x="2667" y="18061"/>
                      <a:pt x="2650" y="18075"/>
                      <a:pt x="2642" y="18090"/>
                    </a:cubicBezTo>
                    <a:cubicBezTo>
                      <a:pt x="2638" y="18095"/>
                      <a:pt x="2635" y="18100"/>
                      <a:pt x="2633" y="18106"/>
                    </a:cubicBezTo>
                    <a:cubicBezTo>
                      <a:pt x="2621" y="18126"/>
                      <a:pt x="2622" y="18162"/>
                      <a:pt x="2642" y="18178"/>
                    </a:cubicBezTo>
                    <a:cubicBezTo>
                      <a:pt x="2658" y="18191"/>
                      <a:pt x="2672" y="18198"/>
                      <a:pt x="2688" y="18205"/>
                    </a:cubicBezTo>
                    <a:cubicBezTo>
                      <a:pt x="2641" y="18221"/>
                      <a:pt x="2593" y="18238"/>
                      <a:pt x="2550" y="18259"/>
                    </a:cubicBezTo>
                    <a:cubicBezTo>
                      <a:pt x="2494" y="18290"/>
                      <a:pt x="2531" y="18361"/>
                      <a:pt x="2583" y="18361"/>
                    </a:cubicBezTo>
                    <a:cubicBezTo>
                      <a:pt x="2586" y="18361"/>
                      <a:pt x="2590" y="18360"/>
                      <a:pt x="2593" y="18360"/>
                    </a:cubicBezTo>
                    <a:cubicBezTo>
                      <a:pt x="2755" y="18337"/>
                      <a:pt x="2907" y="18302"/>
                      <a:pt x="3063" y="18279"/>
                    </a:cubicBezTo>
                    <a:lnTo>
                      <a:pt x="3063" y="18279"/>
                    </a:lnTo>
                    <a:cubicBezTo>
                      <a:pt x="3035" y="18317"/>
                      <a:pt x="3054" y="18377"/>
                      <a:pt x="3104" y="18377"/>
                    </a:cubicBezTo>
                    <a:cubicBezTo>
                      <a:pt x="3110" y="18377"/>
                      <a:pt x="3117" y="18376"/>
                      <a:pt x="3124" y="18374"/>
                    </a:cubicBezTo>
                    <a:cubicBezTo>
                      <a:pt x="3287" y="18337"/>
                      <a:pt x="3446" y="18305"/>
                      <a:pt x="3604" y="18279"/>
                    </a:cubicBezTo>
                    <a:lnTo>
                      <a:pt x="3604" y="18279"/>
                    </a:lnTo>
                    <a:cubicBezTo>
                      <a:pt x="3468" y="18308"/>
                      <a:pt x="3331" y="18344"/>
                      <a:pt x="3225" y="18421"/>
                    </a:cubicBezTo>
                    <a:cubicBezTo>
                      <a:pt x="3195" y="18443"/>
                      <a:pt x="3204" y="18494"/>
                      <a:pt x="3245" y="18494"/>
                    </a:cubicBezTo>
                    <a:cubicBezTo>
                      <a:pt x="3419" y="18494"/>
                      <a:pt x="3591" y="18414"/>
                      <a:pt x="3760" y="18373"/>
                    </a:cubicBezTo>
                    <a:cubicBezTo>
                      <a:pt x="3769" y="18371"/>
                      <a:pt x="3780" y="18370"/>
                      <a:pt x="3790" y="18367"/>
                    </a:cubicBezTo>
                    <a:lnTo>
                      <a:pt x="3790" y="18367"/>
                    </a:lnTo>
                    <a:cubicBezTo>
                      <a:pt x="3558" y="18522"/>
                      <a:pt x="3347" y="18714"/>
                      <a:pt x="3195" y="18944"/>
                    </a:cubicBezTo>
                    <a:cubicBezTo>
                      <a:pt x="3163" y="18993"/>
                      <a:pt x="3208" y="19042"/>
                      <a:pt x="3255" y="19042"/>
                    </a:cubicBezTo>
                    <a:cubicBezTo>
                      <a:pt x="3271" y="19042"/>
                      <a:pt x="3286" y="19037"/>
                      <a:pt x="3300" y="19025"/>
                    </a:cubicBezTo>
                    <a:cubicBezTo>
                      <a:pt x="3324" y="19003"/>
                      <a:pt x="3347" y="18979"/>
                      <a:pt x="3367" y="18952"/>
                    </a:cubicBezTo>
                    <a:cubicBezTo>
                      <a:pt x="3372" y="18947"/>
                      <a:pt x="3369" y="18944"/>
                      <a:pt x="3372" y="18940"/>
                    </a:cubicBezTo>
                    <a:cubicBezTo>
                      <a:pt x="3601" y="18678"/>
                      <a:pt x="3846" y="18457"/>
                      <a:pt x="4156" y="18295"/>
                    </a:cubicBezTo>
                    <a:cubicBezTo>
                      <a:pt x="4177" y="18292"/>
                      <a:pt x="4199" y="18291"/>
                      <a:pt x="4220" y="18287"/>
                    </a:cubicBezTo>
                    <a:lnTo>
                      <a:pt x="4220" y="18287"/>
                    </a:lnTo>
                    <a:cubicBezTo>
                      <a:pt x="3959" y="18441"/>
                      <a:pt x="3723" y="18665"/>
                      <a:pt x="3595" y="18937"/>
                    </a:cubicBezTo>
                    <a:cubicBezTo>
                      <a:pt x="3570" y="18989"/>
                      <a:pt x="3612" y="19035"/>
                      <a:pt x="3655" y="19035"/>
                    </a:cubicBezTo>
                    <a:cubicBezTo>
                      <a:pt x="3675" y="19035"/>
                      <a:pt x="3695" y="19026"/>
                      <a:pt x="3710" y="19003"/>
                    </a:cubicBezTo>
                    <a:cubicBezTo>
                      <a:pt x="3727" y="18975"/>
                      <a:pt x="3747" y="18946"/>
                      <a:pt x="3766" y="18917"/>
                    </a:cubicBezTo>
                    <a:cubicBezTo>
                      <a:pt x="3770" y="18919"/>
                      <a:pt x="3775" y="18921"/>
                      <a:pt x="3780" y="18921"/>
                    </a:cubicBezTo>
                    <a:cubicBezTo>
                      <a:pt x="3785" y="18921"/>
                      <a:pt x="3791" y="18919"/>
                      <a:pt x="3797" y="18916"/>
                    </a:cubicBezTo>
                    <a:cubicBezTo>
                      <a:pt x="3910" y="18846"/>
                      <a:pt x="3985" y="18715"/>
                      <a:pt x="4077" y="18621"/>
                    </a:cubicBezTo>
                    <a:cubicBezTo>
                      <a:pt x="4157" y="18536"/>
                      <a:pt x="4246" y="18463"/>
                      <a:pt x="4336" y="18391"/>
                    </a:cubicBezTo>
                    <a:cubicBezTo>
                      <a:pt x="4414" y="18821"/>
                      <a:pt x="4485" y="19244"/>
                      <a:pt x="4547" y="19655"/>
                    </a:cubicBezTo>
                    <a:cubicBezTo>
                      <a:pt x="4650" y="20362"/>
                      <a:pt x="4633" y="21051"/>
                      <a:pt x="4620" y="21723"/>
                    </a:cubicBezTo>
                    <a:lnTo>
                      <a:pt x="4620" y="21739"/>
                    </a:lnTo>
                    <a:cubicBezTo>
                      <a:pt x="4482" y="24090"/>
                      <a:pt x="4339" y="26490"/>
                      <a:pt x="4190" y="28888"/>
                    </a:cubicBezTo>
                    <a:cubicBezTo>
                      <a:pt x="4024" y="31627"/>
                      <a:pt x="3849" y="34363"/>
                      <a:pt x="3673" y="37009"/>
                    </a:cubicBezTo>
                    <a:cubicBezTo>
                      <a:pt x="3668" y="37076"/>
                      <a:pt x="3665" y="37145"/>
                      <a:pt x="3658" y="37215"/>
                    </a:cubicBezTo>
                    <a:cubicBezTo>
                      <a:pt x="3587" y="38302"/>
                      <a:pt x="3515" y="39375"/>
                      <a:pt x="3440" y="40429"/>
                    </a:cubicBezTo>
                    <a:cubicBezTo>
                      <a:pt x="3439" y="40450"/>
                      <a:pt x="3437" y="40470"/>
                      <a:pt x="3436" y="40492"/>
                    </a:cubicBezTo>
                    <a:cubicBezTo>
                      <a:pt x="3394" y="41109"/>
                      <a:pt x="3351" y="41718"/>
                      <a:pt x="3308" y="42320"/>
                    </a:cubicBezTo>
                    <a:cubicBezTo>
                      <a:pt x="3297" y="42477"/>
                      <a:pt x="3287" y="42630"/>
                      <a:pt x="3274" y="42786"/>
                    </a:cubicBezTo>
                    <a:cubicBezTo>
                      <a:pt x="3231" y="43404"/>
                      <a:pt x="3187" y="44012"/>
                      <a:pt x="3142" y="44611"/>
                    </a:cubicBezTo>
                    <a:cubicBezTo>
                      <a:pt x="3142" y="44625"/>
                      <a:pt x="3139" y="44637"/>
                      <a:pt x="3138" y="44649"/>
                    </a:cubicBezTo>
                    <a:cubicBezTo>
                      <a:pt x="3116" y="44935"/>
                      <a:pt x="3096" y="45217"/>
                      <a:pt x="3075" y="45499"/>
                    </a:cubicBezTo>
                    <a:cubicBezTo>
                      <a:pt x="3065" y="45647"/>
                      <a:pt x="3053" y="45793"/>
                      <a:pt x="3042" y="45936"/>
                    </a:cubicBezTo>
                    <a:cubicBezTo>
                      <a:pt x="2989" y="46653"/>
                      <a:pt x="2934" y="47350"/>
                      <a:pt x="2880" y="48029"/>
                    </a:cubicBezTo>
                    <a:cubicBezTo>
                      <a:pt x="2880" y="48038"/>
                      <a:pt x="2879" y="48050"/>
                      <a:pt x="2879" y="48059"/>
                    </a:cubicBezTo>
                    <a:cubicBezTo>
                      <a:pt x="2877" y="48075"/>
                      <a:pt x="2874" y="48089"/>
                      <a:pt x="2874" y="48103"/>
                    </a:cubicBezTo>
                    <a:cubicBezTo>
                      <a:pt x="2867" y="48191"/>
                      <a:pt x="2860" y="48280"/>
                      <a:pt x="2853" y="48366"/>
                    </a:cubicBezTo>
                    <a:cubicBezTo>
                      <a:pt x="2850" y="48406"/>
                      <a:pt x="2846" y="48447"/>
                      <a:pt x="2844" y="48488"/>
                    </a:cubicBezTo>
                    <a:cubicBezTo>
                      <a:pt x="2843" y="48512"/>
                      <a:pt x="2841" y="48538"/>
                      <a:pt x="2838" y="48561"/>
                    </a:cubicBezTo>
                    <a:lnTo>
                      <a:pt x="2837" y="48561"/>
                    </a:lnTo>
                    <a:cubicBezTo>
                      <a:pt x="2828" y="48697"/>
                      <a:pt x="2815" y="48829"/>
                      <a:pt x="2807" y="48962"/>
                    </a:cubicBezTo>
                    <a:cubicBezTo>
                      <a:pt x="2787" y="49200"/>
                      <a:pt x="2767" y="49436"/>
                      <a:pt x="2748" y="49670"/>
                    </a:cubicBezTo>
                    <a:cubicBezTo>
                      <a:pt x="2737" y="49800"/>
                      <a:pt x="2727" y="49929"/>
                      <a:pt x="2715" y="50058"/>
                    </a:cubicBezTo>
                    <a:cubicBezTo>
                      <a:pt x="2705" y="50187"/>
                      <a:pt x="2694" y="50315"/>
                      <a:pt x="2684" y="50441"/>
                    </a:cubicBezTo>
                    <a:cubicBezTo>
                      <a:pt x="2672" y="50569"/>
                      <a:pt x="2662" y="50695"/>
                      <a:pt x="2651" y="50821"/>
                    </a:cubicBezTo>
                    <a:cubicBezTo>
                      <a:pt x="2629" y="51056"/>
                      <a:pt x="2612" y="51287"/>
                      <a:pt x="2590" y="51516"/>
                    </a:cubicBezTo>
                    <a:cubicBezTo>
                      <a:pt x="2590" y="51523"/>
                      <a:pt x="2590" y="51529"/>
                      <a:pt x="2588" y="51536"/>
                    </a:cubicBezTo>
                    <a:lnTo>
                      <a:pt x="2588" y="51543"/>
                    </a:lnTo>
                    <a:cubicBezTo>
                      <a:pt x="2578" y="51671"/>
                      <a:pt x="2566" y="51795"/>
                      <a:pt x="2555" y="51922"/>
                    </a:cubicBezTo>
                    <a:cubicBezTo>
                      <a:pt x="2480" y="52760"/>
                      <a:pt x="2408" y="53583"/>
                      <a:pt x="2335" y="54372"/>
                    </a:cubicBezTo>
                    <a:cubicBezTo>
                      <a:pt x="2328" y="54446"/>
                      <a:pt x="2321" y="54519"/>
                      <a:pt x="2314" y="54590"/>
                    </a:cubicBezTo>
                    <a:cubicBezTo>
                      <a:pt x="2307" y="54675"/>
                      <a:pt x="2298" y="54758"/>
                      <a:pt x="2291" y="54841"/>
                    </a:cubicBezTo>
                    <a:cubicBezTo>
                      <a:pt x="2279" y="54951"/>
                      <a:pt x="2269" y="55060"/>
                      <a:pt x="2257" y="55168"/>
                    </a:cubicBezTo>
                    <a:cubicBezTo>
                      <a:pt x="2020" y="57557"/>
                      <a:pt x="1749" y="59581"/>
                      <a:pt x="1315" y="60786"/>
                    </a:cubicBezTo>
                    <a:cubicBezTo>
                      <a:pt x="1222" y="61040"/>
                      <a:pt x="1121" y="61259"/>
                      <a:pt x="1014" y="61438"/>
                    </a:cubicBezTo>
                    <a:lnTo>
                      <a:pt x="8750" y="62499"/>
                    </a:lnTo>
                    <a:cubicBezTo>
                      <a:pt x="8743" y="62492"/>
                      <a:pt x="8740" y="62480"/>
                      <a:pt x="8733" y="62473"/>
                    </a:cubicBezTo>
                    <a:cubicBezTo>
                      <a:pt x="8500" y="62110"/>
                      <a:pt x="7931" y="61488"/>
                      <a:pt x="7360" y="60779"/>
                    </a:cubicBezTo>
                    <a:cubicBezTo>
                      <a:pt x="6668" y="59913"/>
                      <a:pt x="5974" y="58916"/>
                      <a:pt x="5870" y="58119"/>
                    </a:cubicBezTo>
                    <a:cubicBezTo>
                      <a:pt x="5854" y="58000"/>
                      <a:pt x="5845" y="57794"/>
                      <a:pt x="5838" y="57518"/>
                    </a:cubicBezTo>
                    <a:cubicBezTo>
                      <a:pt x="5976" y="56891"/>
                      <a:pt x="6004" y="56231"/>
                      <a:pt x="5989" y="55671"/>
                    </a:cubicBezTo>
                    <a:cubicBezTo>
                      <a:pt x="5973" y="55142"/>
                      <a:pt x="5920" y="54612"/>
                      <a:pt x="5873" y="54086"/>
                    </a:cubicBezTo>
                    <a:cubicBezTo>
                      <a:pt x="5883" y="53580"/>
                      <a:pt x="5897" y="53054"/>
                      <a:pt x="5911" y="52518"/>
                    </a:cubicBezTo>
                    <a:cubicBezTo>
                      <a:pt x="5927" y="51922"/>
                      <a:pt x="5947" y="51312"/>
                      <a:pt x="5966" y="50716"/>
                    </a:cubicBezTo>
                    <a:cubicBezTo>
                      <a:pt x="5987" y="50030"/>
                      <a:pt x="6009" y="49356"/>
                      <a:pt x="6030" y="48724"/>
                    </a:cubicBezTo>
                    <a:cubicBezTo>
                      <a:pt x="6033" y="48599"/>
                      <a:pt x="6037" y="48476"/>
                      <a:pt x="6040" y="48359"/>
                    </a:cubicBezTo>
                    <a:lnTo>
                      <a:pt x="6040" y="48356"/>
                    </a:lnTo>
                    <a:cubicBezTo>
                      <a:pt x="6103" y="46546"/>
                      <a:pt x="6156" y="45144"/>
                      <a:pt x="6166" y="44912"/>
                    </a:cubicBezTo>
                    <a:lnTo>
                      <a:pt x="6166" y="44912"/>
                    </a:lnTo>
                    <a:cubicBezTo>
                      <a:pt x="6146" y="45187"/>
                      <a:pt x="6013" y="47155"/>
                      <a:pt x="5808" y="49434"/>
                    </a:cubicBezTo>
                    <a:cubicBezTo>
                      <a:pt x="5772" y="49832"/>
                      <a:pt x="5732" y="50240"/>
                      <a:pt x="5692" y="50655"/>
                    </a:cubicBezTo>
                    <a:cubicBezTo>
                      <a:pt x="5662" y="50956"/>
                      <a:pt x="5632" y="51261"/>
                      <a:pt x="5599" y="51562"/>
                    </a:cubicBezTo>
                    <a:cubicBezTo>
                      <a:pt x="5590" y="51658"/>
                      <a:pt x="5577" y="51755"/>
                      <a:pt x="5567" y="51851"/>
                    </a:cubicBezTo>
                    <a:cubicBezTo>
                      <a:pt x="5552" y="52005"/>
                      <a:pt x="5536" y="52160"/>
                      <a:pt x="5517" y="52311"/>
                    </a:cubicBezTo>
                    <a:cubicBezTo>
                      <a:pt x="5510" y="52340"/>
                      <a:pt x="5500" y="52369"/>
                      <a:pt x="5488" y="52396"/>
                    </a:cubicBezTo>
                    <a:cubicBezTo>
                      <a:pt x="5468" y="52445"/>
                      <a:pt x="5444" y="52489"/>
                      <a:pt x="5410" y="52532"/>
                    </a:cubicBezTo>
                    <a:cubicBezTo>
                      <a:pt x="5317" y="52653"/>
                      <a:pt x="5179" y="52745"/>
                      <a:pt x="5053" y="52745"/>
                    </a:cubicBezTo>
                    <a:cubicBezTo>
                      <a:pt x="4992" y="52745"/>
                      <a:pt x="4935" y="52724"/>
                      <a:pt x="4886" y="52676"/>
                    </a:cubicBezTo>
                    <a:cubicBezTo>
                      <a:pt x="4823" y="52612"/>
                      <a:pt x="4800" y="52525"/>
                      <a:pt x="4783" y="52439"/>
                    </a:cubicBezTo>
                    <a:cubicBezTo>
                      <a:pt x="4607" y="51622"/>
                      <a:pt x="4811" y="50842"/>
                      <a:pt x="4852" y="50020"/>
                    </a:cubicBezTo>
                    <a:cubicBezTo>
                      <a:pt x="4899" y="49098"/>
                      <a:pt x="4951" y="48174"/>
                      <a:pt x="5013" y="47251"/>
                    </a:cubicBezTo>
                    <a:cubicBezTo>
                      <a:pt x="5124" y="45524"/>
                      <a:pt x="5258" y="43798"/>
                      <a:pt x="5425" y="42077"/>
                    </a:cubicBezTo>
                    <a:cubicBezTo>
                      <a:pt x="5602" y="40278"/>
                      <a:pt x="5295" y="31578"/>
                      <a:pt x="5471" y="29775"/>
                    </a:cubicBezTo>
                    <a:lnTo>
                      <a:pt x="5471" y="29775"/>
                    </a:lnTo>
                    <a:cubicBezTo>
                      <a:pt x="5199" y="31004"/>
                      <a:pt x="5225" y="40027"/>
                      <a:pt x="4951" y="41254"/>
                    </a:cubicBezTo>
                    <a:cubicBezTo>
                      <a:pt x="4657" y="42580"/>
                      <a:pt x="4568" y="44963"/>
                      <a:pt x="4449" y="46313"/>
                    </a:cubicBezTo>
                    <a:cubicBezTo>
                      <a:pt x="4385" y="47050"/>
                      <a:pt x="4375" y="47784"/>
                      <a:pt x="4340" y="48522"/>
                    </a:cubicBezTo>
                    <a:cubicBezTo>
                      <a:pt x="4275" y="49955"/>
                      <a:pt x="4117" y="51391"/>
                      <a:pt x="3919" y="52817"/>
                    </a:cubicBezTo>
                    <a:cubicBezTo>
                      <a:pt x="3928" y="50706"/>
                      <a:pt x="4049" y="48436"/>
                      <a:pt x="4025" y="47545"/>
                    </a:cubicBezTo>
                    <a:cubicBezTo>
                      <a:pt x="3989" y="46292"/>
                      <a:pt x="5640" y="23719"/>
                      <a:pt x="6593" y="10827"/>
                    </a:cubicBezTo>
                    <a:lnTo>
                      <a:pt x="6593" y="10827"/>
                    </a:lnTo>
                    <a:lnTo>
                      <a:pt x="6334" y="14947"/>
                    </a:lnTo>
                    <a:cubicBezTo>
                      <a:pt x="6125" y="19430"/>
                      <a:pt x="5954" y="23913"/>
                      <a:pt x="5822" y="28399"/>
                    </a:cubicBezTo>
                    <a:cubicBezTo>
                      <a:pt x="5809" y="28851"/>
                      <a:pt x="5784" y="37169"/>
                      <a:pt x="5844" y="37619"/>
                    </a:cubicBezTo>
                    <a:cubicBezTo>
                      <a:pt x="5852" y="29851"/>
                      <a:pt x="6829" y="11516"/>
                      <a:pt x="7241" y="2451"/>
                    </a:cubicBezTo>
                    <a:cubicBezTo>
                      <a:pt x="7241" y="2439"/>
                      <a:pt x="7243" y="2426"/>
                      <a:pt x="7243" y="2414"/>
                    </a:cubicBezTo>
                    <a:lnTo>
                      <a:pt x="7243" y="2451"/>
                    </a:lnTo>
                    <a:lnTo>
                      <a:pt x="6887" y="23109"/>
                    </a:lnTo>
                    <a:lnTo>
                      <a:pt x="7673" y="3317"/>
                    </a:lnTo>
                    <a:cubicBezTo>
                      <a:pt x="7709" y="3096"/>
                      <a:pt x="7750" y="2844"/>
                      <a:pt x="7793" y="2566"/>
                    </a:cubicBezTo>
                    <a:cubicBezTo>
                      <a:pt x="7905" y="1827"/>
                      <a:pt x="8038" y="916"/>
                      <a:pt x="8166" y="6"/>
                    </a:cubicBezTo>
                    <a:lnTo>
                      <a:pt x="5820" y="6"/>
                    </a:lnTo>
                    <a:cubicBezTo>
                      <a:pt x="5769" y="986"/>
                      <a:pt x="5708" y="2167"/>
                      <a:pt x="5636" y="3507"/>
                    </a:cubicBezTo>
                    <a:cubicBezTo>
                      <a:pt x="5626" y="3683"/>
                      <a:pt x="5616" y="3863"/>
                      <a:pt x="5607" y="4045"/>
                    </a:cubicBezTo>
                    <a:cubicBezTo>
                      <a:pt x="5605" y="4063"/>
                      <a:pt x="5605" y="4082"/>
                      <a:pt x="5603" y="4103"/>
                    </a:cubicBezTo>
                    <a:cubicBezTo>
                      <a:pt x="5595" y="4267"/>
                      <a:pt x="5586" y="4429"/>
                      <a:pt x="5576" y="4598"/>
                    </a:cubicBezTo>
                    <a:lnTo>
                      <a:pt x="5572" y="4684"/>
                    </a:lnTo>
                    <a:cubicBezTo>
                      <a:pt x="5564" y="4833"/>
                      <a:pt x="5554" y="4979"/>
                      <a:pt x="5547" y="5131"/>
                    </a:cubicBezTo>
                    <a:cubicBezTo>
                      <a:pt x="5524" y="5590"/>
                      <a:pt x="5497" y="6063"/>
                      <a:pt x="5471" y="6550"/>
                    </a:cubicBezTo>
                    <a:lnTo>
                      <a:pt x="5460" y="6771"/>
                    </a:lnTo>
                    <a:lnTo>
                      <a:pt x="5450" y="6964"/>
                    </a:lnTo>
                    <a:cubicBezTo>
                      <a:pt x="5450" y="6971"/>
                      <a:pt x="5450" y="6977"/>
                      <a:pt x="5447" y="6984"/>
                    </a:cubicBezTo>
                    <a:cubicBezTo>
                      <a:pt x="5433" y="7274"/>
                      <a:pt x="5417" y="7570"/>
                      <a:pt x="5400" y="7871"/>
                    </a:cubicBezTo>
                    <a:cubicBezTo>
                      <a:pt x="5400" y="7883"/>
                      <a:pt x="5400" y="7896"/>
                      <a:pt x="5397" y="7910"/>
                    </a:cubicBezTo>
                    <a:lnTo>
                      <a:pt x="5397" y="7911"/>
                    </a:lnTo>
                    <a:cubicBezTo>
                      <a:pt x="5392" y="7995"/>
                      <a:pt x="5388" y="8076"/>
                      <a:pt x="5382" y="8162"/>
                    </a:cubicBezTo>
                    <a:cubicBezTo>
                      <a:pt x="5375" y="8294"/>
                      <a:pt x="5371" y="8426"/>
                      <a:pt x="5361" y="8556"/>
                    </a:cubicBezTo>
                    <a:cubicBezTo>
                      <a:pt x="5352" y="8531"/>
                      <a:pt x="5339" y="8503"/>
                      <a:pt x="5331" y="8476"/>
                    </a:cubicBezTo>
                    <a:cubicBezTo>
                      <a:pt x="5242" y="8234"/>
                      <a:pt x="5153" y="7993"/>
                      <a:pt x="5067" y="7749"/>
                    </a:cubicBezTo>
                    <a:cubicBezTo>
                      <a:pt x="5046" y="7689"/>
                      <a:pt x="5027" y="7629"/>
                      <a:pt x="5005" y="7570"/>
                    </a:cubicBezTo>
                    <a:cubicBezTo>
                      <a:pt x="4952" y="7420"/>
                      <a:pt x="4901" y="7271"/>
                      <a:pt x="4852" y="7120"/>
                    </a:cubicBezTo>
                    <a:cubicBezTo>
                      <a:pt x="4848" y="7106"/>
                      <a:pt x="4843" y="7092"/>
                      <a:pt x="4838" y="7077"/>
                    </a:cubicBezTo>
                    <a:cubicBezTo>
                      <a:pt x="4816" y="7019"/>
                      <a:pt x="4799" y="6958"/>
                      <a:pt x="4780" y="6900"/>
                    </a:cubicBezTo>
                    <a:cubicBezTo>
                      <a:pt x="4745" y="6798"/>
                      <a:pt x="4713" y="6696"/>
                      <a:pt x="4680" y="6593"/>
                    </a:cubicBezTo>
                    <a:cubicBezTo>
                      <a:pt x="4669" y="6402"/>
                      <a:pt x="4656" y="6202"/>
                      <a:pt x="4644" y="5995"/>
                    </a:cubicBezTo>
                    <a:cubicBezTo>
                      <a:pt x="4604" y="5336"/>
                      <a:pt x="4564" y="4619"/>
                      <a:pt x="4530" y="3983"/>
                    </a:cubicBezTo>
                    <a:lnTo>
                      <a:pt x="4530" y="3983"/>
                    </a:lnTo>
                    <a:cubicBezTo>
                      <a:pt x="4611" y="4040"/>
                      <a:pt x="4694" y="4089"/>
                      <a:pt x="4788" y="4128"/>
                    </a:cubicBezTo>
                    <a:cubicBezTo>
                      <a:pt x="4793" y="4130"/>
                      <a:pt x="4798" y="4131"/>
                      <a:pt x="4803" y="4131"/>
                    </a:cubicBezTo>
                    <a:cubicBezTo>
                      <a:pt x="4838" y="4131"/>
                      <a:pt x="4852" y="4075"/>
                      <a:pt x="4821" y="4053"/>
                    </a:cubicBezTo>
                    <a:cubicBezTo>
                      <a:pt x="4719" y="3983"/>
                      <a:pt x="4616" y="3906"/>
                      <a:pt x="4525" y="3824"/>
                    </a:cubicBezTo>
                    <a:cubicBezTo>
                      <a:pt x="4525" y="3824"/>
                      <a:pt x="4525" y="3822"/>
                      <a:pt x="4522" y="3822"/>
                    </a:cubicBezTo>
                    <a:cubicBezTo>
                      <a:pt x="4522" y="3810"/>
                      <a:pt x="4521" y="3798"/>
                      <a:pt x="4521" y="3787"/>
                    </a:cubicBezTo>
                    <a:lnTo>
                      <a:pt x="4521" y="3787"/>
                    </a:lnTo>
                    <a:cubicBezTo>
                      <a:pt x="4530" y="3788"/>
                      <a:pt x="4540" y="3788"/>
                      <a:pt x="4548" y="3789"/>
                    </a:cubicBezTo>
                    <a:cubicBezTo>
                      <a:pt x="4608" y="3798"/>
                      <a:pt x="4665" y="3803"/>
                      <a:pt x="4723" y="3803"/>
                    </a:cubicBezTo>
                    <a:cubicBezTo>
                      <a:pt x="4789" y="3803"/>
                      <a:pt x="4854" y="3797"/>
                      <a:pt x="4922" y="3784"/>
                    </a:cubicBezTo>
                    <a:cubicBezTo>
                      <a:pt x="4965" y="3777"/>
                      <a:pt x="4967" y="3703"/>
                      <a:pt x="4922" y="3696"/>
                    </a:cubicBezTo>
                    <a:cubicBezTo>
                      <a:pt x="4816" y="3681"/>
                      <a:pt x="4712" y="3669"/>
                      <a:pt x="4606" y="3653"/>
                    </a:cubicBezTo>
                    <a:cubicBezTo>
                      <a:pt x="4735" y="3622"/>
                      <a:pt x="4859" y="3569"/>
                      <a:pt x="4980" y="3519"/>
                    </a:cubicBezTo>
                    <a:cubicBezTo>
                      <a:pt x="5018" y="3503"/>
                      <a:pt x="4995" y="3446"/>
                      <a:pt x="4958" y="3446"/>
                    </a:cubicBezTo>
                    <a:cubicBezTo>
                      <a:pt x="4955" y="3446"/>
                      <a:pt x="4953" y="3446"/>
                      <a:pt x="4950" y="3447"/>
                    </a:cubicBezTo>
                    <a:cubicBezTo>
                      <a:pt x="4859" y="3473"/>
                      <a:pt x="4770" y="3487"/>
                      <a:pt x="4679" y="3501"/>
                    </a:cubicBezTo>
                    <a:cubicBezTo>
                      <a:pt x="4756" y="3440"/>
                      <a:pt x="4829" y="3372"/>
                      <a:pt x="4901" y="3304"/>
                    </a:cubicBezTo>
                    <a:cubicBezTo>
                      <a:pt x="4943" y="3263"/>
                      <a:pt x="4904" y="3210"/>
                      <a:pt x="4859" y="3210"/>
                    </a:cubicBezTo>
                    <a:cubicBezTo>
                      <a:pt x="4846" y="3210"/>
                      <a:pt x="4833" y="3214"/>
                      <a:pt x="4821" y="3223"/>
                    </a:cubicBezTo>
                    <a:cubicBezTo>
                      <a:pt x="4792" y="3246"/>
                      <a:pt x="4762" y="3268"/>
                      <a:pt x="4733" y="3289"/>
                    </a:cubicBezTo>
                    <a:cubicBezTo>
                      <a:pt x="4752" y="3247"/>
                      <a:pt x="4717" y="3198"/>
                      <a:pt x="4679" y="3198"/>
                    </a:cubicBezTo>
                    <a:cubicBezTo>
                      <a:pt x="4665" y="3198"/>
                      <a:pt x="4652" y="3204"/>
                      <a:pt x="4640" y="3218"/>
                    </a:cubicBezTo>
                    <a:cubicBezTo>
                      <a:pt x="4613" y="3251"/>
                      <a:pt x="4586" y="3285"/>
                      <a:pt x="4558" y="3317"/>
                    </a:cubicBezTo>
                    <a:cubicBezTo>
                      <a:pt x="4594" y="3203"/>
                      <a:pt x="4633" y="3089"/>
                      <a:pt x="4649" y="2971"/>
                    </a:cubicBezTo>
                    <a:cubicBezTo>
                      <a:pt x="4650" y="2952"/>
                      <a:pt x="4635" y="2935"/>
                      <a:pt x="4619" y="2935"/>
                    </a:cubicBezTo>
                    <a:cubicBezTo>
                      <a:pt x="4611" y="2935"/>
                      <a:pt x="4603" y="2940"/>
                      <a:pt x="4597" y="2950"/>
                    </a:cubicBezTo>
                    <a:cubicBezTo>
                      <a:pt x="4554" y="3021"/>
                      <a:pt x="4522" y="3099"/>
                      <a:pt x="4491" y="3175"/>
                    </a:cubicBezTo>
                    <a:cubicBezTo>
                      <a:pt x="4461" y="2587"/>
                      <a:pt x="4442" y="2190"/>
                      <a:pt x="4442" y="2190"/>
                    </a:cubicBezTo>
                    <a:cubicBezTo>
                      <a:pt x="4442" y="2190"/>
                      <a:pt x="4279" y="1933"/>
                      <a:pt x="4234" y="1409"/>
                    </a:cubicBezTo>
                    <a:cubicBezTo>
                      <a:pt x="4232" y="2217"/>
                      <a:pt x="4224" y="2920"/>
                      <a:pt x="4232" y="3602"/>
                    </a:cubicBezTo>
                    <a:cubicBezTo>
                      <a:pt x="4217" y="3612"/>
                      <a:pt x="4210" y="3629"/>
                      <a:pt x="4214" y="3648"/>
                    </a:cubicBezTo>
                    <a:cubicBezTo>
                      <a:pt x="4219" y="3665"/>
                      <a:pt x="4226" y="3682"/>
                      <a:pt x="4233" y="3696"/>
                    </a:cubicBezTo>
                    <a:cubicBezTo>
                      <a:pt x="4240" y="4240"/>
                      <a:pt x="4257" y="4771"/>
                      <a:pt x="4297" y="5335"/>
                    </a:cubicBezTo>
                    <a:cubicBezTo>
                      <a:pt x="3830" y="3701"/>
                      <a:pt x="3458" y="2038"/>
                      <a:pt x="3185" y="361"/>
                    </a:cubicBezTo>
                    <a:cubicBezTo>
                      <a:pt x="3165" y="241"/>
                      <a:pt x="3147" y="120"/>
                      <a:pt x="3124"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26"/>
              <p:cNvSpPr/>
              <p:nvPr/>
            </p:nvSpPr>
            <p:spPr>
              <a:xfrm>
                <a:off x="667682" y="1128322"/>
                <a:ext cx="135908" cy="326731"/>
              </a:xfrm>
              <a:custGeom>
                <a:avLst/>
                <a:gdLst/>
                <a:ahLst/>
                <a:cxnLst/>
                <a:rect l="l" t="t" r="r" b="b"/>
                <a:pathLst>
                  <a:path w="1376" h="3308" extrusionOk="0">
                    <a:moveTo>
                      <a:pt x="1342" y="1"/>
                    </a:moveTo>
                    <a:cubicBezTo>
                      <a:pt x="1335" y="1"/>
                      <a:pt x="1328" y="5"/>
                      <a:pt x="1322" y="10"/>
                    </a:cubicBezTo>
                    <a:cubicBezTo>
                      <a:pt x="1133" y="157"/>
                      <a:pt x="1087" y="395"/>
                      <a:pt x="1004" y="605"/>
                    </a:cubicBezTo>
                    <a:cubicBezTo>
                      <a:pt x="899" y="873"/>
                      <a:pt x="785" y="1133"/>
                      <a:pt x="621" y="1373"/>
                    </a:cubicBezTo>
                    <a:cubicBezTo>
                      <a:pt x="564" y="1458"/>
                      <a:pt x="502" y="1538"/>
                      <a:pt x="459" y="1631"/>
                    </a:cubicBezTo>
                    <a:cubicBezTo>
                      <a:pt x="366" y="1834"/>
                      <a:pt x="376" y="2069"/>
                      <a:pt x="306" y="2279"/>
                    </a:cubicBezTo>
                    <a:cubicBezTo>
                      <a:pt x="287" y="2329"/>
                      <a:pt x="262" y="2385"/>
                      <a:pt x="208" y="2398"/>
                    </a:cubicBezTo>
                    <a:cubicBezTo>
                      <a:pt x="200" y="2400"/>
                      <a:pt x="190" y="2401"/>
                      <a:pt x="181" y="2401"/>
                    </a:cubicBezTo>
                    <a:cubicBezTo>
                      <a:pt x="163" y="2401"/>
                      <a:pt x="144" y="2398"/>
                      <a:pt x="125" y="2398"/>
                    </a:cubicBezTo>
                    <a:cubicBezTo>
                      <a:pt x="115" y="2398"/>
                      <a:pt x="106" y="2399"/>
                      <a:pt x="97" y="2401"/>
                    </a:cubicBezTo>
                    <a:cubicBezTo>
                      <a:pt x="14" y="2421"/>
                      <a:pt x="1" y="2530"/>
                      <a:pt x="6" y="2615"/>
                    </a:cubicBezTo>
                    <a:cubicBezTo>
                      <a:pt x="15" y="2764"/>
                      <a:pt x="25" y="2910"/>
                      <a:pt x="34" y="3059"/>
                    </a:cubicBezTo>
                    <a:cubicBezTo>
                      <a:pt x="34" y="3143"/>
                      <a:pt x="44" y="3237"/>
                      <a:pt x="108" y="3287"/>
                    </a:cubicBezTo>
                    <a:cubicBezTo>
                      <a:pt x="127" y="3301"/>
                      <a:pt x="145" y="3308"/>
                      <a:pt x="162" y="3308"/>
                    </a:cubicBezTo>
                    <a:cubicBezTo>
                      <a:pt x="303" y="3308"/>
                      <a:pt x="403" y="2886"/>
                      <a:pt x="426" y="2795"/>
                    </a:cubicBezTo>
                    <a:cubicBezTo>
                      <a:pt x="466" y="2625"/>
                      <a:pt x="474" y="2444"/>
                      <a:pt x="555" y="2286"/>
                    </a:cubicBezTo>
                    <a:cubicBezTo>
                      <a:pt x="595" y="2208"/>
                      <a:pt x="653" y="2137"/>
                      <a:pt x="694" y="2059"/>
                    </a:cubicBezTo>
                    <a:cubicBezTo>
                      <a:pt x="749" y="1958"/>
                      <a:pt x="773" y="1849"/>
                      <a:pt x="803" y="1740"/>
                    </a:cubicBezTo>
                    <a:cubicBezTo>
                      <a:pt x="863" y="1525"/>
                      <a:pt x="939" y="1313"/>
                      <a:pt x="1031" y="1110"/>
                    </a:cubicBezTo>
                    <a:cubicBezTo>
                      <a:pt x="1064" y="1038"/>
                      <a:pt x="1100" y="966"/>
                      <a:pt x="1121" y="889"/>
                    </a:cubicBezTo>
                    <a:cubicBezTo>
                      <a:pt x="1150" y="787"/>
                      <a:pt x="1153" y="678"/>
                      <a:pt x="1174" y="574"/>
                    </a:cubicBezTo>
                    <a:cubicBezTo>
                      <a:pt x="1207" y="430"/>
                      <a:pt x="1273" y="304"/>
                      <a:pt x="1332" y="167"/>
                    </a:cubicBezTo>
                    <a:cubicBezTo>
                      <a:pt x="1354" y="119"/>
                      <a:pt x="1375" y="63"/>
                      <a:pt x="1358" y="13"/>
                    </a:cubicBezTo>
                    <a:cubicBezTo>
                      <a:pt x="1355" y="9"/>
                      <a:pt x="1354" y="5"/>
                      <a:pt x="1351" y="3"/>
                    </a:cubicBezTo>
                    <a:cubicBezTo>
                      <a:pt x="1348" y="2"/>
                      <a:pt x="1345" y="1"/>
                      <a:pt x="1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26"/>
              <p:cNvSpPr/>
              <p:nvPr/>
            </p:nvSpPr>
            <p:spPr>
              <a:xfrm>
                <a:off x="133137" y="1228969"/>
                <a:ext cx="165143" cy="341349"/>
              </a:xfrm>
              <a:custGeom>
                <a:avLst/>
                <a:gdLst/>
                <a:ahLst/>
                <a:cxnLst/>
                <a:rect l="l" t="t" r="r" b="b"/>
                <a:pathLst>
                  <a:path w="1672" h="3456" extrusionOk="0">
                    <a:moveTo>
                      <a:pt x="52" y="0"/>
                    </a:moveTo>
                    <a:cubicBezTo>
                      <a:pt x="26" y="0"/>
                      <a:pt x="0" y="27"/>
                      <a:pt x="5" y="59"/>
                    </a:cubicBezTo>
                    <a:cubicBezTo>
                      <a:pt x="27" y="218"/>
                      <a:pt x="87" y="324"/>
                      <a:pt x="166" y="463"/>
                    </a:cubicBezTo>
                    <a:cubicBezTo>
                      <a:pt x="285" y="670"/>
                      <a:pt x="320" y="843"/>
                      <a:pt x="361" y="1077"/>
                    </a:cubicBezTo>
                    <a:cubicBezTo>
                      <a:pt x="431" y="1461"/>
                      <a:pt x="535" y="1838"/>
                      <a:pt x="672" y="2205"/>
                    </a:cubicBezTo>
                    <a:cubicBezTo>
                      <a:pt x="760" y="2445"/>
                      <a:pt x="1059" y="3456"/>
                      <a:pt x="1423" y="3456"/>
                    </a:cubicBezTo>
                    <a:cubicBezTo>
                      <a:pt x="1454" y="3456"/>
                      <a:pt x="1486" y="3448"/>
                      <a:pt x="1519" y="3432"/>
                    </a:cubicBezTo>
                    <a:cubicBezTo>
                      <a:pt x="1642" y="3370"/>
                      <a:pt x="1672" y="3208"/>
                      <a:pt x="1650" y="3083"/>
                    </a:cubicBezTo>
                    <a:cubicBezTo>
                      <a:pt x="1632" y="2973"/>
                      <a:pt x="1563" y="2881"/>
                      <a:pt x="1503" y="2794"/>
                    </a:cubicBezTo>
                    <a:cubicBezTo>
                      <a:pt x="1381" y="2620"/>
                      <a:pt x="1285" y="2463"/>
                      <a:pt x="1198" y="2266"/>
                    </a:cubicBezTo>
                    <a:cubicBezTo>
                      <a:pt x="1060" y="1955"/>
                      <a:pt x="795" y="1723"/>
                      <a:pt x="737" y="1382"/>
                    </a:cubicBezTo>
                    <a:cubicBezTo>
                      <a:pt x="680" y="1035"/>
                      <a:pt x="618" y="700"/>
                      <a:pt x="368" y="435"/>
                    </a:cubicBezTo>
                    <a:cubicBezTo>
                      <a:pt x="358" y="425"/>
                      <a:pt x="346" y="419"/>
                      <a:pt x="335" y="418"/>
                    </a:cubicBezTo>
                    <a:cubicBezTo>
                      <a:pt x="253" y="284"/>
                      <a:pt x="158" y="157"/>
                      <a:pt x="87" y="23"/>
                    </a:cubicBezTo>
                    <a:cubicBezTo>
                      <a:pt x="78" y="7"/>
                      <a:pt x="65"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26"/>
              <p:cNvSpPr/>
              <p:nvPr/>
            </p:nvSpPr>
            <p:spPr>
              <a:xfrm>
                <a:off x="-10080" y="1041701"/>
                <a:ext cx="73979" cy="72892"/>
              </a:xfrm>
              <a:custGeom>
                <a:avLst/>
                <a:gdLst/>
                <a:ahLst/>
                <a:cxnLst/>
                <a:rect l="l" t="t" r="r" b="b"/>
                <a:pathLst>
                  <a:path w="749" h="738" extrusionOk="0">
                    <a:moveTo>
                      <a:pt x="49" y="0"/>
                    </a:moveTo>
                    <a:cubicBezTo>
                      <a:pt x="33" y="0"/>
                      <a:pt x="17" y="16"/>
                      <a:pt x="16" y="35"/>
                    </a:cubicBezTo>
                    <a:cubicBezTo>
                      <a:pt x="0" y="172"/>
                      <a:pt x="151" y="204"/>
                      <a:pt x="227" y="280"/>
                    </a:cubicBezTo>
                    <a:cubicBezTo>
                      <a:pt x="286" y="337"/>
                      <a:pt x="290" y="426"/>
                      <a:pt x="347" y="489"/>
                    </a:cubicBezTo>
                    <a:cubicBezTo>
                      <a:pt x="423" y="572"/>
                      <a:pt x="513" y="641"/>
                      <a:pt x="598" y="715"/>
                    </a:cubicBezTo>
                    <a:cubicBezTo>
                      <a:pt x="615" y="730"/>
                      <a:pt x="634" y="737"/>
                      <a:pt x="652" y="737"/>
                    </a:cubicBezTo>
                    <a:cubicBezTo>
                      <a:pt x="692" y="737"/>
                      <a:pt x="728" y="706"/>
                      <a:pt x="733" y="660"/>
                    </a:cubicBezTo>
                    <a:cubicBezTo>
                      <a:pt x="748" y="495"/>
                      <a:pt x="654" y="350"/>
                      <a:pt x="541" y="238"/>
                    </a:cubicBezTo>
                    <a:cubicBezTo>
                      <a:pt x="442" y="142"/>
                      <a:pt x="290" y="28"/>
                      <a:pt x="147" y="28"/>
                    </a:cubicBezTo>
                    <a:cubicBezTo>
                      <a:pt x="131" y="28"/>
                      <a:pt x="118" y="32"/>
                      <a:pt x="106" y="39"/>
                    </a:cubicBezTo>
                    <a:cubicBezTo>
                      <a:pt x="95" y="30"/>
                      <a:pt x="82" y="23"/>
                      <a:pt x="71" y="10"/>
                    </a:cubicBezTo>
                    <a:cubicBezTo>
                      <a:pt x="64" y="3"/>
                      <a:pt x="56" y="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26"/>
              <p:cNvSpPr/>
              <p:nvPr/>
            </p:nvSpPr>
            <p:spPr>
              <a:xfrm>
                <a:off x="625605" y="2179929"/>
                <a:ext cx="360510" cy="579582"/>
              </a:xfrm>
              <a:custGeom>
                <a:avLst/>
                <a:gdLst/>
                <a:ahLst/>
                <a:cxnLst/>
                <a:rect l="l" t="t" r="r" b="b"/>
                <a:pathLst>
                  <a:path w="3650" h="5868" extrusionOk="0">
                    <a:moveTo>
                      <a:pt x="3624" y="1"/>
                    </a:moveTo>
                    <a:cubicBezTo>
                      <a:pt x="3623" y="1"/>
                      <a:pt x="3622" y="1"/>
                      <a:pt x="3621" y="1"/>
                    </a:cubicBezTo>
                    <a:cubicBezTo>
                      <a:pt x="3613" y="2"/>
                      <a:pt x="3606" y="12"/>
                      <a:pt x="3601" y="19"/>
                    </a:cubicBezTo>
                    <a:cubicBezTo>
                      <a:pt x="3531" y="134"/>
                      <a:pt x="3535" y="279"/>
                      <a:pt x="3504" y="409"/>
                    </a:cubicBezTo>
                    <a:cubicBezTo>
                      <a:pt x="3472" y="528"/>
                      <a:pt x="3412" y="637"/>
                      <a:pt x="3392" y="758"/>
                    </a:cubicBezTo>
                    <a:cubicBezTo>
                      <a:pt x="3373" y="865"/>
                      <a:pt x="3379" y="960"/>
                      <a:pt x="3333" y="1059"/>
                    </a:cubicBezTo>
                    <a:cubicBezTo>
                      <a:pt x="3285" y="1162"/>
                      <a:pt x="3240" y="1269"/>
                      <a:pt x="3193" y="1377"/>
                    </a:cubicBezTo>
                    <a:cubicBezTo>
                      <a:pt x="3061" y="1683"/>
                      <a:pt x="2880" y="1954"/>
                      <a:pt x="2598" y="2148"/>
                    </a:cubicBezTo>
                    <a:cubicBezTo>
                      <a:pt x="2473" y="2234"/>
                      <a:pt x="2331" y="2303"/>
                      <a:pt x="2245" y="2427"/>
                    </a:cubicBezTo>
                    <a:cubicBezTo>
                      <a:pt x="2144" y="2574"/>
                      <a:pt x="2138" y="2773"/>
                      <a:pt x="2029" y="2916"/>
                    </a:cubicBezTo>
                    <a:cubicBezTo>
                      <a:pt x="1949" y="3022"/>
                      <a:pt x="1823" y="3081"/>
                      <a:pt x="1714" y="3155"/>
                    </a:cubicBezTo>
                    <a:cubicBezTo>
                      <a:pt x="1535" y="3280"/>
                      <a:pt x="1391" y="3454"/>
                      <a:pt x="1307" y="3653"/>
                    </a:cubicBezTo>
                    <a:cubicBezTo>
                      <a:pt x="1268" y="3747"/>
                      <a:pt x="1239" y="3846"/>
                      <a:pt x="1189" y="3935"/>
                    </a:cubicBezTo>
                    <a:cubicBezTo>
                      <a:pt x="1139" y="4025"/>
                      <a:pt x="1056" y="4104"/>
                      <a:pt x="956" y="4120"/>
                    </a:cubicBezTo>
                    <a:cubicBezTo>
                      <a:pt x="942" y="4122"/>
                      <a:pt x="928" y="4123"/>
                      <a:pt x="914" y="4123"/>
                    </a:cubicBezTo>
                    <a:cubicBezTo>
                      <a:pt x="752" y="4123"/>
                      <a:pt x="606" y="3978"/>
                      <a:pt x="440" y="3975"/>
                    </a:cubicBezTo>
                    <a:cubicBezTo>
                      <a:pt x="409" y="3975"/>
                      <a:pt x="377" y="3978"/>
                      <a:pt x="351" y="3994"/>
                    </a:cubicBezTo>
                    <a:cubicBezTo>
                      <a:pt x="289" y="4030"/>
                      <a:pt x="275" y="4111"/>
                      <a:pt x="265" y="4180"/>
                    </a:cubicBezTo>
                    <a:cubicBezTo>
                      <a:pt x="223" y="4424"/>
                      <a:pt x="1" y="4732"/>
                      <a:pt x="107" y="4973"/>
                    </a:cubicBezTo>
                    <a:cubicBezTo>
                      <a:pt x="167" y="5102"/>
                      <a:pt x="243" y="5183"/>
                      <a:pt x="263" y="5340"/>
                    </a:cubicBezTo>
                    <a:cubicBezTo>
                      <a:pt x="282" y="5476"/>
                      <a:pt x="272" y="5616"/>
                      <a:pt x="308" y="5750"/>
                    </a:cubicBezTo>
                    <a:cubicBezTo>
                      <a:pt x="322" y="5805"/>
                      <a:pt x="358" y="5867"/>
                      <a:pt x="415" y="5867"/>
                    </a:cubicBezTo>
                    <a:cubicBezTo>
                      <a:pt x="415" y="5867"/>
                      <a:pt x="416" y="5867"/>
                      <a:pt x="417" y="5867"/>
                    </a:cubicBezTo>
                    <a:cubicBezTo>
                      <a:pt x="465" y="5864"/>
                      <a:pt x="495" y="5814"/>
                      <a:pt x="518" y="5774"/>
                    </a:cubicBezTo>
                    <a:cubicBezTo>
                      <a:pt x="620" y="5582"/>
                      <a:pt x="735" y="5397"/>
                      <a:pt x="857" y="5218"/>
                    </a:cubicBezTo>
                    <a:cubicBezTo>
                      <a:pt x="890" y="5171"/>
                      <a:pt x="941" y="5121"/>
                      <a:pt x="991" y="5121"/>
                    </a:cubicBezTo>
                    <a:cubicBezTo>
                      <a:pt x="1003" y="5121"/>
                      <a:pt x="1016" y="5124"/>
                      <a:pt x="1029" y="5132"/>
                    </a:cubicBezTo>
                    <a:cubicBezTo>
                      <a:pt x="1049" y="5145"/>
                      <a:pt x="1063" y="5166"/>
                      <a:pt x="1085" y="5173"/>
                    </a:cubicBezTo>
                    <a:cubicBezTo>
                      <a:pt x="1089" y="5175"/>
                      <a:pt x="1094" y="5175"/>
                      <a:pt x="1098" y="5175"/>
                    </a:cubicBezTo>
                    <a:cubicBezTo>
                      <a:pt x="1127" y="5175"/>
                      <a:pt x="1153" y="5149"/>
                      <a:pt x="1171" y="5125"/>
                    </a:cubicBezTo>
                    <a:cubicBezTo>
                      <a:pt x="1308" y="4930"/>
                      <a:pt x="1298" y="4677"/>
                      <a:pt x="1358" y="4452"/>
                    </a:cubicBezTo>
                    <a:cubicBezTo>
                      <a:pt x="1408" y="4265"/>
                      <a:pt x="1570" y="4129"/>
                      <a:pt x="1676" y="3968"/>
                    </a:cubicBezTo>
                    <a:cubicBezTo>
                      <a:pt x="1950" y="3548"/>
                      <a:pt x="2304" y="3191"/>
                      <a:pt x="2602" y="2790"/>
                    </a:cubicBezTo>
                    <a:cubicBezTo>
                      <a:pt x="2899" y="2389"/>
                      <a:pt x="3148" y="1950"/>
                      <a:pt x="3333" y="1486"/>
                    </a:cubicBezTo>
                    <a:cubicBezTo>
                      <a:pt x="3428" y="1248"/>
                      <a:pt x="3505" y="1003"/>
                      <a:pt x="3557" y="753"/>
                    </a:cubicBezTo>
                    <a:cubicBezTo>
                      <a:pt x="3583" y="633"/>
                      <a:pt x="3601" y="514"/>
                      <a:pt x="3616" y="392"/>
                    </a:cubicBezTo>
                    <a:cubicBezTo>
                      <a:pt x="3629" y="285"/>
                      <a:pt x="3607" y="146"/>
                      <a:pt x="3643" y="48"/>
                    </a:cubicBezTo>
                    <a:cubicBezTo>
                      <a:pt x="3650" y="29"/>
                      <a:pt x="3642" y="1"/>
                      <a:pt x="3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26"/>
              <p:cNvSpPr/>
              <p:nvPr/>
            </p:nvSpPr>
            <p:spPr>
              <a:xfrm>
                <a:off x="614444" y="2697288"/>
                <a:ext cx="28841" cy="59163"/>
              </a:xfrm>
              <a:custGeom>
                <a:avLst/>
                <a:gdLst/>
                <a:ahLst/>
                <a:cxnLst/>
                <a:rect l="l" t="t" r="r" b="b"/>
                <a:pathLst>
                  <a:path w="292" h="599" extrusionOk="0">
                    <a:moveTo>
                      <a:pt x="103" y="1"/>
                    </a:moveTo>
                    <a:cubicBezTo>
                      <a:pt x="89" y="1"/>
                      <a:pt x="74" y="10"/>
                      <a:pt x="64" y="20"/>
                    </a:cubicBezTo>
                    <a:cubicBezTo>
                      <a:pt x="51" y="36"/>
                      <a:pt x="45" y="56"/>
                      <a:pt x="42" y="77"/>
                    </a:cubicBezTo>
                    <a:cubicBezTo>
                      <a:pt x="14" y="215"/>
                      <a:pt x="1" y="357"/>
                      <a:pt x="5" y="497"/>
                    </a:cubicBezTo>
                    <a:cubicBezTo>
                      <a:pt x="6" y="537"/>
                      <a:pt x="14" y="583"/>
                      <a:pt x="51" y="596"/>
                    </a:cubicBezTo>
                    <a:cubicBezTo>
                      <a:pt x="56" y="598"/>
                      <a:pt x="62" y="599"/>
                      <a:pt x="67" y="599"/>
                    </a:cubicBezTo>
                    <a:cubicBezTo>
                      <a:pt x="84" y="599"/>
                      <a:pt x="102" y="591"/>
                      <a:pt x="115" y="579"/>
                    </a:cubicBezTo>
                    <a:cubicBezTo>
                      <a:pt x="134" y="562"/>
                      <a:pt x="144" y="543"/>
                      <a:pt x="156" y="522"/>
                    </a:cubicBezTo>
                    <a:cubicBezTo>
                      <a:pt x="194" y="444"/>
                      <a:pt x="234" y="368"/>
                      <a:pt x="273" y="292"/>
                    </a:cubicBezTo>
                    <a:cubicBezTo>
                      <a:pt x="280" y="278"/>
                      <a:pt x="289" y="261"/>
                      <a:pt x="289" y="245"/>
                    </a:cubicBezTo>
                    <a:cubicBezTo>
                      <a:pt x="292" y="228"/>
                      <a:pt x="285" y="209"/>
                      <a:pt x="279" y="192"/>
                    </a:cubicBezTo>
                    <a:cubicBezTo>
                      <a:pt x="266" y="158"/>
                      <a:pt x="253" y="123"/>
                      <a:pt x="230" y="99"/>
                    </a:cubicBezTo>
                    <a:cubicBezTo>
                      <a:pt x="205" y="76"/>
                      <a:pt x="159" y="4"/>
                      <a:pt x="127" y="4"/>
                    </a:cubicBezTo>
                    <a:cubicBezTo>
                      <a:pt x="125" y="4"/>
                      <a:pt x="122" y="4"/>
                      <a:pt x="120" y="6"/>
                    </a:cubicBezTo>
                    <a:cubicBezTo>
                      <a:pt x="114" y="2"/>
                      <a:pt x="109"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26"/>
              <p:cNvSpPr/>
              <p:nvPr/>
            </p:nvSpPr>
            <p:spPr>
              <a:xfrm>
                <a:off x="612370" y="2662126"/>
                <a:ext cx="14914" cy="19655"/>
              </a:xfrm>
              <a:custGeom>
                <a:avLst/>
                <a:gdLst/>
                <a:ahLst/>
                <a:cxnLst/>
                <a:rect l="l" t="t" r="r" b="b"/>
                <a:pathLst>
                  <a:path w="151" h="199" extrusionOk="0">
                    <a:moveTo>
                      <a:pt x="59" y="0"/>
                    </a:moveTo>
                    <a:cubicBezTo>
                      <a:pt x="58" y="0"/>
                      <a:pt x="58" y="0"/>
                      <a:pt x="58" y="0"/>
                    </a:cubicBezTo>
                    <a:cubicBezTo>
                      <a:pt x="38" y="0"/>
                      <a:pt x="20" y="21"/>
                      <a:pt x="9" y="71"/>
                    </a:cubicBezTo>
                    <a:cubicBezTo>
                      <a:pt x="0" y="114"/>
                      <a:pt x="15" y="164"/>
                      <a:pt x="50" y="187"/>
                    </a:cubicBezTo>
                    <a:cubicBezTo>
                      <a:pt x="60" y="194"/>
                      <a:pt x="72" y="198"/>
                      <a:pt x="84" y="198"/>
                    </a:cubicBezTo>
                    <a:cubicBezTo>
                      <a:pt x="95" y="198"/>
                      <a:pt x="105" y="195"/>
                      <a:pt x="113" y="187"/>
                    </a:cubicBezTo>
                    <a:cubicBezTo>
                      <a:pt x="118" y="182"/>
                      <a:pt x="122" y="175"/>
                      <a:pt x="125" y="165"/>
                    </a:cubicBezTo>
                    <a:cubicBezTo>
                      <a:pt x="151" y="100"/>
                      <a:pt x="101" y="0"/>
                      <a:pt x="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26"/>
              <p:cNvSpPr/>
              <p:nvPr/>
            </p:nvSpPr>
            <p:spPr>
              <a:xfrm>
                <a:off x="631927" y="2350308"/>
                <a:ext cx="312607" cy="409303"/>
              </a:xfrm>
              <a:custGeom>
                <a:avLst/>
                <a:gdLst/>
                <a:ahLst/>
                <a:cxnLst/>
                <a:rect l="l" t="t" r="r" b="b"/>
                <a:pathLst>
                  <a:path w="3165" h="4144" extrusionOk="0">
                    <a:moveTo>
                      <a:pt x="3165" y="0"/>
                    </a:moveTo>
                    <a:lnTo>
                      <a:pt x="3165" y="0"/>
                    </a:lnTo>
                    <a:cubicBezTo>
                      <a:pt x="3107" y="73"/>
                      <a:pt x="3043" y="140"/>
                      <a:pt x="2984" y="215"/>
                    </a:cubicBezTo>
                    <a:cubicBezTo>
                      <a:pt x="2769" y="477"/>
                      <a:pt x="2640" y="800"/>
                      <a:pt x="2454" y="1085"/>
                    </a:cubicBezTo>
                    <a:cubicBezTo>
                      <a:pt x="2386" y="1190"/>
                      <a:pt x="2310" y="1287"/>
                      <a:pt x="2212" y="1363"/>
                    </a:cubicBezTo>
                    <a:cubicBezTo>
                      <a:pt x="2123" y="1430"/>
                      <a:pt x="2017" y="1476"/>
                      <a:pt x="1928" y="1544"/>
                    </a:cubicBezTo>
                    <a:cubicBezTo>
                      <a:pt x="1815" y="1628"/>
                      <a:pt x="1730" y="1746"/>
                      <a:pt x="1648" y="1860"/>
                    </a:cubicBezTo>
                    <a:cubicBezTo>
                      <a:pt x="1459" y="2123"/>
                      <a:pt x="1271" y="2388"/>
                      <a:pt x="1141" y="2682"/>
                    </a:cubicBezTo>
                    <a:cubicBezTo>
                      <a:pt x="1078" y="2824"/>
                      <a:pt x="1021" y="2978"/>
                      <a:pt x="892" y="3063"/>
                    </a:cubicBezTo>
                    <a:cubicBezTo>
                      <a:pt x="853" y="3046"/>
                      <a:pt x="817" y="3017"/>
                      <a:pt x="793" y="2978"/>
                    </a:cubicBezTo>
                    <a:cubicBezTo>
                      <a:pt x="702" y="3143"/>
                      <a:pt x="612" y="3308"/>
                      <a:pt x="520" y="3473"/>
                    </a:cubicBezTo>
                    <a:cubicBezTo>
                      <a:pt x="506" y="3499"/>
                      <a:pt x="490" y="3524"/>
                      <a:pt x="463" y="3534"/>
                    </a:cubicBezTo>
                    <a:cubicBezTo>
                      <a:pt x="458" y="3536"/>
                      <a:pt x="453" y="3537"/>
                      <a:pt x="448" y="3537"/>
                    </a:cubicBezTo>
                    <a:cubicBezTo>
                      <a:pt x="401" y="3537"/>
                      <a:pt x="367" y="3473"/>
                      <a:pt x="366" y="3421"/>
                    </a:cubicBezTo>
                    <a:cubicBezTo>
                      <a:pt x="361" y="3364"/>
                      <a:pt x="366" y="3294"/>
                      <a:pt x="317" y="3261"/>
                    </a:cubicBezTo>
                    <a:cubicBezTo>
                      <a:pt x="288" y="3241"/>
                      <a:pt x="252" y="3242"/>
                      <a:pt x="219" y="3233"/>
                    </a:cubicBezTo>
                    <a:cubicBezTo>
                      <a:pt x="141" y="3208"/>
                      <a:pt x="99" y="3122"/>
                      <a:pt x="83" y="3041"/>
                    </a:cubicBezTo>
                    <a:cubicBezTo>
                      <a:pt x="73" y="2993"/>
                      <a:pt x="67" y="2942"/>
                      <a:pt x="55" y="2897"/>
                    </a:cubicBezTo>
                    <a:cubicBezTo>
                      <a:pt x="17" y="3018"/>
                      <a:pt x="0" y="3139"/>
                      <a:pt x="46" y="3243"/>
                    </a:cubicBezTo>
                    <a:cubicBezTo>
                      <a:pt x="105" y="3378"/>
                      <a:pt x="181" y="3461"/>
                      <a:pt x="202" y="3616"/>
                    </a:cubicBezTo>
                    <a:cubicBezTo>
                      <a:pt x="219" y="3752"/>
                      <a:pt x="209" y="3893"/>
                      <a:pt x="245" y="4027"/>
                    </a:cubicBezTo>
                    <a:cubicBezTo>
                      <a:pt x="259" y="4081"/>
                      <a:pt x="296" y="4144"/>
                      <a:pt x="352" y="4144"/>
                    </a:cubicBezTo>
                    <a:cubicBezTo>
                      <a:pt x="353" y="4144"/>
                      <a:pt x="353" y="4144"/>
                      <a:pt x="354" y="4144"/>
                    </a:cubicBezTo>
                    <a:cubicBezTo>
                      <a:pt x="403" y="4142"/>
                      <a:pt x="433" y="4093"/>
                      <a:pt x="456" y="4050"/>
                    </a:cubicBezTo>
                    <a:cubicBezTo>
                      <a:pt x="559" y="3858"/>
                      <a:pt x="674" y="3673"/>
                      <a:pt x="796" y="3494"/>
                    </a:cubicBezTo>
                    <a:cubicBezTo>
                      <a:pt x="827" y="3448"/>
                      <a:pt x="878" y="3397"/>
                      <a:pt x="929" y="3397"/>
                    </a:cubicBezTo>
                    <a:cubicBezTo>
                      <a:pt x="942" y="3397"/>
                      <a:pt x="955" y="3401"/>
                      <a:pt x="967" y="3408"/>
                    </a:cubicBezTo>
                    <a:cubicBezTo>
                      <a:pt x="986" y="3421"/>
                      <a:pt x="1000" y="3443"/>
                      <a:pt x="1022" y="3450"/>
                    </a:cubicBezTo>
                    <a:cubicBezTo>
                      <a:pt x="1027" y="3451"/>
                      <a:pt x="1032" y="3452"/>
                      <a:pt x="1037" y="3452"/>
                    </a:cubicBezTo>
                    <a:cubicBezTo>
                      <a:pt x="1066" y="3452"/>
                      <a:pt x="1092" y="3426"/>
                      <a:pt x="1108" y="3401"/>
                    </a:cubicBezTo>
                    <a:cubicBezTo>
                      <a:pt x="1247" y="3206"/>
                      <a:pt x="1236" y="2954"/>
                      <a:pt x="1297" y="2730"/>
                    </a:cubicBezTo>
                    <a:cubicBezTo>
                      <a:pt x="1347" y="2541"/>
                      <a:pt x="1508" y="2405"/>
                      <a:pt x="1614" y="2244"/>
                    </a:cubicBezTo>
                    <a:cubicBezTo>
                      <a:pt x="1888" y="1825"/>
                      <a:pt x="2243" y="1469"/>
                      <a:pt x="2540" y="1068"/>
                    </a:cubicBezTo>
                    <a:cubicBezTo>
                      <a:pt x="2783" y="732"/>
                      <a:pt x="2993" y="376"/>
                      <a:pt x="3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SECTION_TITLE_AND_DESCRIPTION_1">
    <p:bg>
      <p:bgPr>
        <a:gradFill>
          <a:gsLst>
            <a:gs pos="0">
              <a:schemeClr val="accent1"/>
            </a:gs>
            <a:gs pos="50000">
              <a:schemeClr val="accent1"/>
            </a:gs>
            <a:gs pos="75000">
              <a:schemeClr val="accent1"/>
            </a:gs>
            <a:gs pos="100000">
              <a:schemeClr val="accent2"/>
            </a:gs>
          </a:gsLst>
          <a:lin ang="16200038" scaled="0"/>
        </a:gradFill>
        <a:effectLst/>
      </p:bgPr>
    </p:bg>
    <p:spTree>
      <p:nvGrpSpPr>
        <p:cNvPr id="1" name="Shape 4675"/>
        <p:cNvGrpSpPr/>
        <p:nvPr/>
      </p:nvGrpSpPr>
      <p:grpSpPr>
        <a:xfrm>
          <a:off x="0" y="0"/>
          <a:ext cx="0" cy="0"/>
          <a:chOff x="0" y="0"/>
          <a:chExt cx="0" cy="0"/>
        </a:xfrm>
      </p:grpSpPr>
      <p:grpSp>
        <p:nvGrpSpPr>
          <p:cNvPr id="4676" name="Google Shape;4676;p27"/>
          <p:cNvGrpSpPr/>
          <p:nvPr/>
        </p:nvGrpSpPr>
        <p:grpSpPr>
          <a:xfrm>
            <a:off x="-21212" y="2849500"/>
            <a:ext cx="9180100" cy="2306725"/>
            <a:chOff x="-21212" y="2849500"/>
            <a:chExt cx="9180100" cy="2306725"/>
          </a:xfrm>
        </p:grpSpPr>
        <p:sp>
          <p:nvSpPr>
            <p:cNvPr id="4677" name="Google Shape;4677;p27"/>
            <p:cNvSpPr/>
            <p:nvPr/>
          </p:nvSpPr>
          <p:spPr>
            <a:xfrm>
              <a:off x="817999" y="2849500"/>
              <a:ext cx="7507607" cy="2293975"/>
            </a:xfrm>
            <a:custGeom>
              <a:avLst/>
              <a:gdLst/>
              <a:ahLst/>
              <a:cxnLst/>
              <a:rect l="l" t="t" r="r" b="b"/>
              <a:pathLst>
                <a:path w="235256" h="91759" extrusionOk="0">
                  <a:moveTo>
                    <a:pt x="113517" y="1"/>
                  </a:moveTo>
                  <a:lnTo>
                    <a:pt x="113517" y="881"/>
                  </a:lnTo>
                  <a:lnTo>
                    <a:pt x="109909" y="881"/>
                  </a:lnTo>
                  <a:lnTo>
                    <a:pt x="109909" y="40525"/>
                  </a:lnTo>
                  <a:lnTo>
                    <a:pt x="103261" y="40525"/>
                  </a:lnTo>
                  <a:lnTo>
                    <a:pt x="103261" y="39301"/>
                  </a:lnTo>
                  <a:lnTo>
                    <a:pt x="99926" y="39301"/>
                  </a:lnTo>
                  <a:lnTo>
                    <a:pt x="99926" y="40525"/>
                  </a:lnTo>
                  <a:lnTo>
                    <a:pt x="98710" y="40525"/>
                  </a:lnTo>
                  <a:lnTo>
                    <a:pt x="98710" y="51330"/>
                  </a:lnTo>
                  <a:lnTo>
                    <a:pt x="98288" y="51330"/>
                  </a:lnTo>
                  <a:lnTo>
                    <a:pt x="98288" y="54642"/>
                  </a:lnTo>
                  <a:lnTo>
                    <a:pt x="97150" y="54642"/>
                  </a:lnTo>
                  <a:lnTo>
                    <a:pt x="97150" y="23001"/>
                  </a:lnTo>
                  <a:lnTo>
                    <a:pt x="95688" y="23001"/>
                  </a:lnTo>
                  <a:lnTo>
                    <a:pt x="95688" y="20899"/>
                  </a:lnTo>
                  <a:lnTo>
                    <a:pt x="93830" y="20899"/>
                  </a:lnTo>
                  <a:lnTo>
                    <a:pt x="93830" y="20182"/>
                  </a:lnTo>
                  <a:lnTo>
                    <a:pt x="92960" y="19357"/>
                  </a:lnTo>
                  <a:lnTo>
                    <a:pt x="88926" y="19357"/>
                  </a:lnTo>
                  <a:lnTo>
                    <a:pt x="88926" y="23002"/>
                  </a:lnTo>
                  <a:lnTo>
                    <a:pt x="86374" y="23002"/>
                  </a:lnTo>
                  <a:lnTo>
                    <a:pt x="86374" y="24160"/>
                  </a:lnTo>
                  <a:lnTo>
                    <a:pt x="82648" y="24160"/>
                  </a:lnTo>
                  <a:lnTo>
                    <a:pt x="82648" y="40181"/>
                  </a:lnTo>
                  <a:lnTo>
                    <a:pt x="69485" y="40181"/>
                  </a:lnTo>
                  <a:lnTo>
                    <a:pt x="69485" y="38673"/>
                  </a:lnTo>
                  <a:lnTo>
                    <a:pt x="68455" y="38673"/>
                  </a:lnTo>
                  <a:lnTo>
                    <a:pt x="68455" y="37284"/>
                  </a:lnTo>
                  <a:lnTo>
                    <a:pt x="67995" y="37284"/>
                  </a:lnTo>
                  <a:lnTo>
                    <a:pt x="67995" y="34902"/>
                  </a:lnTo>
                  <a:lnTo>
                    <a:pt x="67464" y="34902"/>
                  </a:lnTo>
                  <a:lnTo>
                    <a:pt x="67464" y="37284"/>
                  </a:lnTo>
                  <a:lnTo>
                    <a:pt x="66655" y="37284"/>
                  </a:lnTo>
                  <a:lnTo>
                    <a:pt x="66655" y="34902"/>
                  </a:lnTo>
                  <a:lnTo>
                    <a:pt x="66125" y="34902"/>
                  </a:lnTo>
                  <a:lnTo>
                    <a:pt x="66125" y="37284"/>
                  </a:lnTo>
                  <a:lnTo>
                    <a:pt x="65436" y="37284"/>
                  </a:lnTo>
                  <a:lnTo>
                    <a:pt x="65436" y="38673"/>
                  </a:lnTo>
                  <a:lnTo>
                    <a:pt x="62487" y="38673"/>
                  </a:lnTo>
                  <a:lnTo>
                    <a:pt x="62487" y="42609"/>
                  </a:lnTo>
                  <a:lnTo>
                    <a:pt x="60076" y="42609"/>
                  </a:lnTo>
                  <a:lnTo>
                    <a:pt x="60076" y="27544"/>
                  </a:lnTo>
                  <a:lnTo>
                    <a:pt x="51113" y="27544"/>
                  </a:lnTo>
                  <a:lnTo>
                    <a:pt x="51113" y="17831"/>
                  </a:lnTo>
                  <a:lnTo>
                    <a:pt x="47975" y="17831"/>
                  </a:lnTo>
                  <a:lnTo>
                    <a:pt x="47975" y="16961"/>
                  </a:lnTo>
                  <a:lnTo>
                    <a:pt x="45862" y="16961"/>
                  </a:lnTo>
                  <a:lnTo>
                    <a:pt x="45862" y="17831"/>
                  </a:lnTo>
                  <a:lnTo>
                    <a:pt x="44837" y="17831"/>
                  </a:lnTo>
                  <a:lnTo>
                    <a:pt x="44837" y="40213"/>
                  </a:lnTo>
                  <a:lnTo>
                    <a:pt x="39612" y="40213"/>
                  </a:lnTo>
                  <a:lnTo>
                    <a:pt x="39612" y="22148"/>
                  </a:lnTo>
                  <a:lnTo>
                    <a:pt x="28026" y="22148"/>
                  </a:lnTo>
                  <a:lnTo>
                    <a:pt x="28026" y="27865"/>
                  </a:lnTo>
                  <a:lnTo>
                    <a:pt x="19517" y="27865"/>
                  </a:lnTo>
                  <a:lnTo>
                    <a:pt x="19517" y="51311"/>
                  </a:lnTo>
                  <a:lnTo>
                    <a:pt x="16918" y="51311"/>
                  </a:lnTo>
                  <a:lnTo>
                    <a:pt x="16918" y="47842"/>
                  </a:lnTo>
                  <a:lnTo>
                    <a:pt x="15345" y="47842"/>
                  </a:lnTo>
                  <a:lnTo>
                    <a:pt x="15345" y="39486"/>
                  </a:lnTo>
                  <a:lnTo>
                    <a:pt x="6690" y="39486"/>
                  </a:lnTo>
                  <a:lnTo>
                    <a:pt x="6690" y="51311"/>
                  </a:lnTo>
                  <a:lnTo>
                    <a:pt x="5392" y="51311"/>
                  </a:lnTo>
                  <a:lnTo>
                    <a:pt x="5392" y="44175"/>
                  </a:lnTo>
                  <a:lnTo>
                    <a:pt x="1" y="44175"/>
                  </a:lnTo>
                  <a:lnTo>
                    <a:pt x="1" y="91758"/>
                  </a:lnTo>
                  <a:lnTo>
                    <a:pt x="235256" y="91758"/>
                  </a:lnTo>
                  <a:lnTo>
                    <a:pt x="235256" y="30574"/>
                  </a:lnTo>
                  <a:lnTo>
                    <a:pt x="229642" y="30574"/>
                  </a:lnTo>
                  <a:lnTo>
                    <a:pt x="229642" y="28738"/>
                  </a:lnTo>
                  <a:lnTo>
                    <a:pt x="228298" y="28738"/>
                  </a:lnTo>
                  <a:lnTo>
                    <a:pt x="228298" y="26856"/>
                  </a:lnTo>
                  <a:lnTo>
                    <a:pt x="225457" y="26856"/>
                  </a:lnTo>
                  <a:cubicBezTo>
                    <a:pt x="225218" y="27082"/>
                    <a:pt x="225084" y="27211"/>
                    <a:pt x="224845" y="27437"/>
                  </a:cubicBezTo>
                  <a:lnTo>
                    <a:pt x="224845" y="28738"/>
                  </a:lnTo>
                  <a:lnTo>
                    <a:pt x="223501" y="28738"/>
                  </a:lnTo>
                  <a:lnTo>
                    <a:pt x="223501" y="30574"/>
                  </a:lnTo>
                  <a:lnTo>
                    <a:pt x="217492" y="30574"/>
                  </a:lnTo>
                  <a:lnTo>
                    <a:pt x="217492" y="43518"/>
                  </a:lnTo>
                  <a:lnTo>
                    <a:pt x="216527" y="43518"/>
                  </a:lnTo>
                  <a:lnTo>
                    <a:pt x="216527" y="42222"/>
                  </a:lnTo>
                  <a:lnTo>
                    <a:pt x="215429" y="42222"/>
                  </a:lnTo>
                  <a:lnTo>
                    <a:pt x="215429" y="39763"/>
                  </a:lnTo>
                  <a:lnTo>
                    <a:pt x="214814" y="39763"/>
                  </a:lnTo>
                  <a:lnTo>
                    <a:pt x="214814" y="42222"/>
                  </a:lnTo>
                  <a:lnTo>
                    <a:pt x="213102" y="42222"/>
                  </a:lnTo>
                  <a:lnTo>
                    <a:pt x="213102" y="43518"/>
                  </a:lnTo>
                  <a:lnTo>
                    <a:pt x="211513" y="43518"/>
                  </a:lnTo>
                  <a:lnTo>
                    <a:pt x="211513" y="51694"/>
                  </a:lnTo>
                  <a:lnTo>
                    <a:pt x="206287" y="51694"/>
                  </a:lnTo>
                  <a:lnTo>
                    <a:pt x="206287" y="29296"/>
                  </a:lnTo>
                  <a:lnTo>
                    <a:pt x="200470" y="29296"/>
                  </a:lnTo>
                  <a:lnTo>
                    <a:pt x="200470" y="26940"/>
                  </a:lnTo>
                  <a:lnTo>
                    <a:pt x="192756" y="26940"/>
                  </a:lnTo>
                  <a:lnTo>
                    <a:pt x="192756" y="29296"/>
                  </a:lnTo>
                  <a:lnTo>
                    <a:pt x="186568" y="29296"/>
                  </a:lnTo>
                  <a:lnTo>
                    <a:pt x="186568" y="24916"/>
                  </a:lnTo>
                  <a:lnTo>
                    <a:pt x="185090" y="24916"/>
                  </a:lnTo>
                  <a:lnTo>
                    <a:pt x="185090" y="24328"/>
                  </a:lnTo>
                  <a:lnTo>
                    <a:pt x="183282" y="24328"/>
                  </a:lnTo>
                  <a:lnTo>
                    <a:pt x="183282" y="23874"/>
                  </a:lnTo>
                  <a:lnTo>
                    <a:pt x="182669" y="23293"/>
                  </a:lnTo>
                  <a:lnTo>
                    <a:pt x="179829" y="23293"/>
                  </a:lnTo>
                  <a:lnTo>
                    <a:pt x="179829" y="24916"/>
                  </a:lnTo>
                  <a:lnTo>
                    <a:pt x="178512" y="24916"/>
                  </a:lnTo>
                  <a:lnTo>
                    <a:pt x="178512" y="35943"/>
                  </a:lnTo>
                  <a:lnTo>
                    <a:pt x="174762" y="35943"/>
                  </a:lnTo>
                  <a:lnTo>
                    <a:pt x="174762" y="43567"/>
                  </a:lnTo>
                  <a:lnTo>
                    <a:pt x="173482" y="43567"/>
                  </a:lnTo>
                  <a:lnTo>
                    <a:pt x="173482" y="42629"/>
                  </a:lnTo>
                  <a:lnTo>
                    <a:pt x="172947" y="42629"/>
                  </a:lnTo>
                  <a:lnTo>
                    <a:pt x="172947" y="41887"/>
                  </a:lnTo>
                  <a:lnTo>
                    <a:pt x="172723" y="41887"/>
                  </a:lnTo>
                  <a:lnTo>
                    <a:pt x="172723" y="42629"/>
                  </a:lnTo>
                  <a:lnTo>
                    <a:pt x="172298" y="42629"/>
                  </a:lnTo>
                  <a:lnTo>
                    <a:pt x="172298" y="41887"/>
                  </a:lnTo>
                  <a:lnTo>
                    <a:pt x="172074" y="41887"/>
                  </a:lnTo>
                  <a:lnTo>
                    <a:pt x="172074" y="42629"/>
                  </a:lnTo>
                  <a:lnTo>
                    <a:pt x="170927" y="42629"/>
                  </a:lnTo>
                  <a:lnTo>
                    <a:pt x="170927" y="43567"/>
                  </a:lnTo>
                  <a:lnTo>
                    <a:pt x="170210" y="43567"/>
                  </a:lnTo>
                  <a:lnTo>
                    <a:pt x="170210" y="47866"/>
                  </a:lnTo>
                  <a:lnTo>
                    <a:pt x="164642" y="47866"/>
                  </a:lnTo>
                  <a:lnTo>
                    <a:pt x="164642" y="11764"/>
                  </a:lnTo>
                  <a:lnTo>
                    <a:pt x="156544" y="11764"/>
                  </a:lnTo>
                  <a:lnTo>
                    <a:pt x="156544" y="9929"/>
                  </a:lnTo>
                  <a:lnTo>
                    <a:pt x="149013" y="9929"/>
                  </a:lnTo>
                  <a:lnTo>
                    <a:pt x="149013" y="11764"/>
                  </a:lnTo>
                  <a:lnTo>
                    <a:pt x="144528" y="11764"/>
                  </a:lnTo>
                  <a:lnTo>
                    <a:pt x="144528" y="62520"/>
                  </a:lnTo>
                  <a:lnTo>
                    <a:pt x="143354" y="62520"/>
                  </a:lnTo>
                  <a:lnTo>
                    <a:pt x="143354" y="42240"/>
                  </a:lnTo>
                  <a:lnTo>
                    <a:pt x="133951" y="42240"/>
                  </a:lnTo>
                  <a:lnTo>
                    <a:pt x="133951" y="41282"/>
                  </a:lnTo>
                  <a:lnTo>
                    <a:pt x="130873" y="41282"/>
                  </a:lnTo>
                  <a:lnTo>
                    <a:pt x="130873" y="42240"/>
                  </a:lnTo>
                  <a:lnTo>
                    <a:pt x="129759" y="42240"/>
                  </a:lnTo>
                  <a:lnTo>
                    <a:pt x="129759" y="52877"/>
                  </a:lnTo>
                  <a:lnTo>
                    <a:pt x="128604" y="52877"/>
                  </a:lnTo>
                  <a:lnTo>
                    <a:pt x="128604" y="50856"/>
                  </a:lnTo>
                  <a:lnTo>
                    <a:pt x="127253" y="50856"/>
                  </a:lnTo>
                  <a:lnTo>
                    <a:pt x="127253" y="52877"/>
                  </a:lnTo>
                  <a:lnTo>
                    <a:pt x="126056" y="52877"/>
                  </a:lnTo>
                  <a:lnTo>
                    <a:pt x="126056" y="881"/>
                  </a:lnTo>
                  <a:lnTo>
                    <a:pt x="120677" y="881"/>
                  </a:lnTo>
                  <a:lnTo>
                    <a:pt x="120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27"/>
            <p:cNvSpPr/>
            <p:nvPr/>
          </p:nvSpPr>
          <p:spPr>
            <a:xfrm>
              <a:off x="2266500" y="3648725"/>
              <a:ext cx="634475" cy="1494775"/>
            </a:xfrm>
            <a:custGeom>
              <a:avLst/>
              <a:gdLst/>
              <a:ahLst/>
              <a:cxnLst/>
              <a:rect l="l" t="t" r="r" b="b"/>
              <a:pathLst>
                <a:path w="25379" h="59791" extrusionOk="0">
                  <a:moveTo>
                    <a:pt x="1" y="1"/>
                  </a:moveTo>
                  <a:lnTo>
                    <a:pt x="1" y="59790"/>
                  </a:lnTo>
                  <a:lnTo>
                    <a:pt x="25379" y="59790"/>
                  </a:lnTo>
                  <a:lnTo>
                    <a:pt x="253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27"/>
            <p:cNvSpPr/>
            <p:nvPr/>
          </p:nvSpPr>
          <p:spPr>
            <a:xfrm>
              <a:off x="2796300" y="3648725"/>
              <a:ext cx="104650" cy="1494775"/>
            </a:xfrm>
            <a:custGeom>
              <a:avLst/>
              <a:gdLst/>
              <a:ahLst/>
              <a:cxnLst/>
              <a:rect l="l" t="t" r="r" b="b"/>
              <a:pathLst>
                <a:path w="4186" h="59791" extrusionOk="0">
                  <a:moveTo>
                    <a:pt x="1" y="1"/>
                  </a:moveTo>
                  <a:lnTo>
                    <a:pt x="1" y="59790"/>
                  </a:lnTo>
                  <a:lnTo>
                    <a:pt x="4186" y="59790"/>
                  </a:lnTo>
                  <a:lnTo>
                    <a:pt x="4186" y="1"/>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27"/>
            <p:cNvSpPr/>
            <p:nvPr/>
          </p:nvSpPr>
          <p:spPr>
            <a:xfrm>
              <a:off x="2266500" y="3675325"/>
              <a:ext cx="634475" cy="1447975"/>
            </a:xfrm>
            <a:custGeom>
              <a:avLst/>
              <a:gdLst/>
              <a:ahLst/>
              <a:cxnLst/>
              <a:rect l="l" t="t" r="r" b="b"/>
              <a:pathLst>
                <a:path w="25379" h="57919" extrusionOk="0">
                  <a:moveTo>
                    <a:pt x="1" y="1"/>
                  </a:moveTo>
                  <a:lnTo>
                    <a:pt x="1" y="119"/>
                  </a:lnTo>
                  <a:lnTo>
                    <a:pt x="25379" y="119"/>
                  </a:lnTo>
                  <a:lnTo>
                    <a:pt x="25379" y="1"/>
                  </a:lnTo>
                  <a:close/>
                  <a:moveTo>
                    <a:pt x="1" y="1230"/>
                  </a:moveTo>
                  <a:lnTo>
                    <a:pt x="1" y="1348"/>
                  </a:lnTo>
                  <a:lnTo>
                    <a:pt x="25379" y="1348"/>
                  </a:lnTo>
                  <a:lnTo>
                    <a:pt x="25379" y="1230"/>
                  </a:lnTo>
                  <a:close/>
                  <a:moveTo>
                    <a:pt x="1" y="2461"/>
                  </a:moveTo>
                  <a:lnTo>
                    <a:pt x="1" y="2578"/>
                  </a:lnTo>
                  <a:lnTo>
                    <a:pt x="25379" y="2578"/>
                  </a:lnTo>
                  <a:lnTo>
                    <a:pt x="25379" y="2461"/>
                  </a:lnTo>
                  <a:close/>
                  <a:moveTo>
                    <a:pt x="1" y="3690"/>
                  </a:moveTo>
                  <a:lnTo>
                    <a:pt x="1" y="3808"/>
                  </a:lnTo>
                  <a:lnTo>
                    <a:pt x="25379" y="3808"/>
                  </a:lnTo>
                  <a:lnTo>
                    <a:pt x="25379" y="3690"/>
                  </a:lnTo>
                  <a:close/>
                  <a:moveTo>
                    <a:pt x="1" y="4920"/>
                  </a:moveTo>
                  <a:lnTo>
                    <a:pt x="1" y="5038"/>
                  </a:lnTo>
                  <a:lnTo>
                    <a:pt x="25379" y="5038"/>
                  </a:lnTo>
                  <a:lnTo>
                    <a:pt x="25379" y="4920"/>
                  </a:lnTo>
                  <a:close/>
                  <a:moveTo>
                    <a:pt x="1" y="6149"/>
                  </a:moveTo>
                  <a:lnTo>
                    <a:pt x="1" y="6267"/>
                  </a:lnTo>
                  <a:lnTo>
                    <a:pt x="25379" y="6267"/>
                  </a:lnTo>
                  <a:lnTo>
                    <a:pt x="25379" y="6149"/>
                  </a:lnTo>
                  <a:close/>
                  <a:moveTo>
                    <a:pt x="1" y="7380"/>
                  </a:moveTo>
                  <a:lnTo>
                    <a:pt x="1" y="7498"/>
                  </a:lnTo>
                  <a:lnTo>
                    <a:pt x="25379" y="7498"/>
                  </a:lnTo>
                  <a:lnTo>
                    <a:pt x="25379" y="7380"/>
                  </a:lnTo>
                  <a:close/>
                  <a:moveTo>
                    <a:pt x="1" y="8609"/>
                  </a:moveTo>
                  <a:lnTo>
                    <a:pt x="1" y="8727"/>
                  </a:lnTo>
                  <a:lnTo>
                    <a:pt x="25379" y="8727"/>
                  </a:lnTo>
                  <a:lnTo>
                    <a:pt x="25379" y="8609"/>
                  </a:lnTo>
                  <a:close/>
                  <a:moveTo>
                    <a:pt x="1" y="9839"/>
                  </a:moveTo>
                  <a:lnTo>
                    <a:pt x="1" y="9956"/>
                  </a:lnTo>
                  <a:lnTo>
                    <a:pt x="25379" y="9956"/>
                  </a:lnTo>
                  <a:lnTo>
                    <a:pt x="25379" y="9839"/>
                  </a:lnTo>
                  <a:close/>
                  <a:moveTo>
                    <a:pt x="1" y="11069"/>
                  </a:moveTo>
                  <a:lnTo>
                    <a:pt x="1" y="11187"/>
                  </a:lnTo>
                  <a:lnTo>
                    <a:pt x="25379" y="11187"/>
                  </a:lnTo>
                  <a:lnTo>
                    <a:pt x="25379" y="11069"/>
                  </a:lnTo>
                  <a:close/>
                  <a:moveTo>
                    <a:pt x="1" y="12298"/>
                  </a:moveTo>
                  <a:lnTo>
                    <a:pt x="1" y="12416"/>
                  </a:lnTo>
                  <a:lnTo>
                    <a:pt x="25379" y="12416"/>
                  </a:lnTo>
                  <a:lnTo>
                    <a:pt x="25379" y="12298"/>
                  </a:lnTo>
                  <a:close/>
                  <a:moveTo>
                    <a:pt x="1" y="13529"/>
                  </a:moveTo>
                  <a:lnTo>
                    <a:pt x="1" y="13647"/>
                  </a:lnTo>
                  <a:lnTo>
                    <a:pt x="25379" y="13647"/>
                  </a:lnTo>
                  <a:lnTo>
                    <a:pt x="25379" y="13529"/>
                  </a:lnTo>
                  <a:close/>
                  <a:moveTo>
                    <a:pt x="1" y="14758"/>
                  </a:moveTo>
                  <a:lnTo>
                    <a:pt x="1" y="14876"/>
                  </a:lnTo>
                  <a:lnTo>
                    <a:pt x="25379" y="14876"/>
                  </a:lnTo>
                  <a:lnTo>
                    <a:pt x="25379" y="14758"/>
                  </a:lnTo>
                  <a:close/>
                  <a:moveTo>
                    <a:pt x="1" y="15987"/>
                  </a:moveTo>
                  <a:lnTo>
                    <a:pt x="1" y="16105"/>
                  </a:lnTo>
                  <a:lnTo>
                    <a:pt x="25379" y="16105"/>
                  </a:lnTo>
                  <a:lnTo>
                    <a:pt x="25379" y="15987"/>
                  </a:lnTo>
                  <a:close/>
                  <a:moveTo>
                    <a:pt x="1" y="17218"/>
                  </a:moveTo>
                  <a:lnTo>
                    <a:pt x="1" y="17336"/>
                  </a:lnTo>
                  <a:lnTo>
                    <a:pt x="25379" y="17336"/>
                  </a:lnTo>
                  <a:lnTo>
                    <a:pt x="25379" y="17218"/>
                  </a:lnTo>
                  <a:close/>
                  <a:moveTo>
                    <a:pt x="1" y="18447"/>
                  </a:moveTo>
                  <a:lnTo>
                    <a:pt x="1" y="18565"/>
                  </a:lnTo>
                  <a:lnTo>
                    <a:pt x="25379" y="18565"/>
                  </a:lnTo>
                  <a:lnTo>
                    <a:pt x="25379" y="18447"/>
                  </a:lnTo>
                  <a:close/>
                  <a:moveTo>
                    <a:pt x="1" y="19678"/>
                  </a:moveTo>
                  <a:lnTo>
                    <a:pt x="1" y="19795"/>
                  </a:lnTo>
                  <a:lnTo>
                    <a:pt x="25379" y="19795"/>
                  </a:lnTo>
                  <a:lnTo>
                    <a:pt x="25379" y="19678"/>
                  </a:lnTo>
                  <a:close/>
                  <a:moveTo>
                    <a:pt x="1" y="20907"/>
                  </a:moveTo>
                  <a:lnTo>
                    <a:pt x="1" y="21025"/>
                  </a:lnTo>
                  <a:lnTo>
                    <a:pt x="25379" y="21025"/>
                  </a:lnTo>
                  <a:lnTo>
                    <a:pt x="25379" y="20907"/>
                  </a:lnTo>
                  <a:close/>
                  <a:moveTo>
                    <a:pt x="1" y="22136"/>
                  </a:moveTo>
                  <a:lnTo>
                    <a:pt x="1" y="22254"/>
                  </a:lnTo>
                  <a:lnTo>
                    <a:pt x="25379" y="22254"/>
                  </a:lnTo>
                  <a:lnTo>
                    <a:pt x="25379" y="22136"/>
                  </a:lnTo>
                  <a:close/>
                  <a:moveTo>
                    <a:pt x="1" y="23366"/>
                  </a:moveTo>
                  <a:lnTo>
                    <a:pt x="1" y="23484"/>
                  </a:lnTo>
                  <a:lnTo>
                    <a:pt x="25379" y="23484"/>
                  </a:lnTo>
                  <a:lnTo>
                    <a:pt x="25379" y="23366"/>
                  </a:lnTo>
                  <a:close/>
                  <a:moveTo>
                    <a:pt x="1" y="24596"/>
                  </a:moveTo>
                  <a:lnTo>
                    <a:pt x="1" y="24714"/>
                  </a:lnTo>
                  <a:lnTo>
                    <a:pt x="25379" y="24714"/>
                  </a:lnTo>
                  <a:lnTo>
                    <a:pt x="25379" y="24596"/>
                  </a:lnTo>
                  <a:close/>
                  <a:moveTo>
                    <a:pt x="1" y="25826"/>
                  </a:moveTo>
                  <a:lnTo>
                    <a:pt x="1" y="25944"/>
                  </a:lnTo>
                  <a:lnTo>
                    <a:pt x="25379" y="25944"/>
                  </a:lnTo>
                  <a:lnTo>
                    <a:pt x="25379" y="25826"/>
                  </a:lnTo>
                  <a:close/>
                  <a:moveTo>
                    <a:pt x="1" y="27056"/>
                  </a:moveTo>
                  <a:lnTo>
                    <a:pt x="1" y="27173"/>
                  </a:lnTo>
                  <a:lnTo>
                    <a:pt x="25379" y="27173"/>
                  </a:lnTo>
                  <a:lnTo>
                    <a:pt x="25379" y="27056"/>
                  </a:lnTo>
                  <a:close/>
                  <a:moveTo>
                    <a:pt x="1" y="28286"/>
                  </a:moveTo>
                  <a:lnTo>
                    <a:pt x="1" y="28404"/>
                  </a:lnTo>
                  <a:lnTo>
                    <a:pt x="25379" y="28404"/>
                  </a:lnTo>
                  <a:lnTo>
                    <a:pt x="25379" y="28286"/>
                  </a:lnTo>
                  <a:close/>
                  <a:moveTo>
                    <a:pt x="1" y="29515"/>
                  </a:moveTo>
                  <a:lnTo>
                    <a:pt x="1" y="29633"/>
                  </a:lnTo>
                  <a:lnTo>
                    <a:pt x="25379" y="29633"/>
                  </a:lnTo>
                  <a:lnTo>
                    <a:pt x="25379" y="29515"/>
                  </a:lnTo>
                  <a:close/>
                  <a:moveTo>
                    <a:pt x="1" y="30746"/>
                  </a:moveTo>
                  <a:lnTo>
                    <a:pt x="1" y="30864"/>
                  </a:lnTo>
                  <a:lnTo>
                    <a:pt x="25379" y="30864"/>
                  </a:lnTo>
                  <a:lnTo>
                    <a:pt x="25379" y="30746"/>
                  </a:lnTo>
                  <a:close/>
                  <a:moveTo>
                    <a:pt x="1" y="31975"/>
                  </a:moveTo>
                  <a:lnTo>
                    <a:pt x="1" y="32093"/>
                  </a:lnTo>
                  <a:lnTo>
                    <a:pt x="25379" y="32093"/>
                  </a:lnTo>
                  <a:lnTo>
                    <a:pt x="25379" y="31975"/>
                  </a:lnTo>
                  <a:close/>
                  <a:moveTo>
                    <a:pt x="1" y="33204"/>
                  </a:moveTo>
                  <a:lnTo>
                    <a:pt x="1" y="33322"/>
                  </a:lnTo>
                  <a:lnTo>
                    <a:pt x="25379" y="33322"/>
                  </a:lnTo>
                  <a:lnTo>
                    <a:pt x="25379" y="33204"/>
                  </a:lnTo>
                  <a:close/>
                  <a:moveTo>
                    <a:pt x="1" y="34435"/>
                  </a:moveTo>
                  <a:lnTo>
                    <a:pt x="1" y="34553"/>
                  </a:lnTo>
                  <a:lnTo>
                    <a:pt x="25379" y="34553"/>
                  </a:lnTo>
                  <a:lnTo>
                    <a:pt x="25379" y="34435"/>
                  </a:lnTo>
                  <a:close/>
                  <a:moveTo>
                    <a:pt x="1" y="35664"/>
                  </a:moveTo>
                  <a:lnTo>
                    <a:pt x="1" y="35782"/>
                  </a:lnTo>
                  <a:lnTo>
                    <a:pt x="25379" y="35782"/>
                  </a:lnTo>
                  <a:lnTo>
                    <a:pt x="25379" y="35664"/>
                  </a:lnTo>
                  <a:close/>
                  <a:moveTo>
                    <a:pt x="1" y="36895"/>
                  </a:moveTo>
                  <a:lnTo>
                    <a:pt x="1" y="37012"/>
                  </a:lnTo>
                  <a:lnTo>
                    <a:pt x="25379" y="37012"/>
                  </a:lnTo>
                  <a:lnTo>
                    <a:pt x="25379" y="36895"/>
                  </a:lnTo>
                  <a:close/>
                  <a:moveTo>
                    <a:pt x="1" y="38124"/>
                  </a:moveTo>
                  <a:lnTo>
                    <a:pt x="1" y="38242"/>
                  </a:lnTo>
                  <a:lnTo>
                    <a:pt x="25379" y="38242"/>
                  </a:lnTo>
                  <a:lnTo>
                    <a:pt x="25379" y="38124"/>
                  </a:lnTo>
                  <a:close/>
                  <a:moveTo>
                    <a:pt x="1" y="39354"/>
                  </a:moveTo>
                  <a:lnTo>
                    <a:pt x="1" y="39472"/>
                  </a:lnTo>
                  <a:lnTo>
                    <a:pt x="25379" y="39472"/>
                  </a:lnTo>
                  <a:lnTo>
                    <a:pt x="25379" y="39354"/>
                  </a:lnTo>
                  <a:close/>
                  <a:moveTo>
                    <a:pt x="1" y="40584"/>
                  </a:moveTo>
                  <a:lnTo>
                    <a:pt x="1" y="40701"/>
                  </a:lnTo>
                  <a:lnTo>
                    <a:pt x="25379" y="40701"/>
                  </a:lnTo>
                  <a:lnTo>
                    <a:pt x="25379" y="40584"/>
                  </a:lnTo>
                  <a:close/>
                  <a:moveTo>
                    <a:pt x="1" y="41814"/>
                  </a:moveTo>
                  <a:lnTo>
                    <a:pt x="1" y="41932"/>
                  </a:lnTo>
                  <a:lnTo>
                    <a:pt x="25379" y="41932"/>
                  </a:lnTo>
                  <a:lnTo>
                    <a:pt x="25379" y="41814"/>
                  </a:lnTo>
                  <a:close/>
                  <a:moveTo>
                    <a:pt x="1" y="43043"/>
                  </a:moveTo>
                  <a:lnTo>
                    <a:pt x="1" y="43161"/>
                  </a:lnTo>
                  <a:lnTo>
                    <a:pt x="25379" y="43161"/>
                  </a:lnTo>
                  <a:lnTo>
                    <a:pt x="25379" y="43043"/>
                  </a:lnTo>
                  <a:close/>
                  <a:moveTo>
                    <a:pt x="1" y="44274"/>
                  </a:moveTo>
                  <a:lnTo>
                    <a:pt x="1" y="44393"/>
                  </a:lnTo>
                  <a:lnTo>
                    <a:pt x="25379" y="44393"/>
                  </a:lnTo>
                  <a:lnTo>
                    <a:pt x="25379" y="44274"/>
                  </a:lnTo>
                  <a:close/>
                  <a:moveTo>
                    <a:pt x="1" y="45503"/>
                  </a:moveTo>
                  <a:lnTo>
                    <a:pt x="1" y="45621"/>
                  </a:lnTo>
                  <a:lnTo>
                    <a:pt x="25379" y="45621"/>
                  </a:lnTo>
                  <a:lnTo>
                    <a:pt x="25379" y="45503"/>
                  </a:lnTo>
                  <a:close/>
                  <a:moveTo>
                    <a:pt x="1" y="46732"/>
                  </a:moveTo>
                  <a:lnTo>
                    <a:pt x="1" y="46850"/>
                  </a:lnTo>
                  <a:lnTo>
                    <a:pt x="25379" y="46850"/>
                  </a:lnTo>
                  <a:lnTo>
                    <a:pt x="25379" y="46732"/>
                  </a:lnTo>
                  <a:close/>
                  <a:moveTo>
                    <a:pt x="1" y="47963"/>
                  </a:moveTo>
                  <a:lnTo>
                    <a:pt x="1" y="48081"/>
                  </a:lnTo>
                  <a:lnTo>
                    <a:pt x="25379" y="48081"/>
                  </a:lnTo>
                  <a:lnTo>
                    <a:pt x="25379" y="47963"/>
                  </a:lnTo>
                  <a:close/>
                  <a:moveTo>
                    <a:pt x="1" y="49192"/>
                  </a:moveTo>
                  <a:lnTo>
                    <a:pt x="1" y="49310"/>
                  </a:lnTo>
                  <a:lnTo>
                    <a:pt x="25379" y="49310"/>
                  </a:lnTo>
                  <a:lnTo>
                    <a:pt x="25379" y="49192"/>
                  </a:lnTo>
                  <a:close/>
                  <a:moveTo>
                    <a:pt x="1" y="50423"/>
                  </a:moveTo>
                  <a:lnTo>
                    <a:pt x="1" y="50540"/>
                  </a:lnTo>
                  <a:lnTo>
                    <a:pt x="25379" y="50540"/>
                  </a:lnTo>
                  <a:lnTo>
                    <a:pt x="25379" y="50423"/>
                  </a:lnTo>
                  <a:close/>
                  <a:moveTo>
                    <a:pt x="1" y="51652"/>
                  </a:moveTo>
                  <a:lnTo>
                    <a:pt x="1" y="51770"/>
                  </a:lnTo>
                  <a:lnTo>
                    <a:pt x="25379" y="51770"/>
                  </a:lnTo>
                  <a:lnTo>
                    <a:pt x="25379" y="51652"/>
                  </a:lnTo>
                  <a:close/>
                  <a:moveTo>
                    <a:pt x="1" y="52882"/>
                  </a:moveTo>
                  <a:lnTo>
                    <a:pt x="1" y="53000"/>
                  </a:lnTo>
                  <a:lnTo>
                    <a:pt x="25379" y="53000"/>
                  </a:lnTo>
                  <a:lnTo>
                    <a:pt x="25379" y="52882"/>
                  </a:lnTo>
                  <a:close/>
                  <a:moveTo>
                    <a:pt x="1" y="54112"/>
                  </a:moveTo>
                  <a:lnTo>
                    <a:pt x="1" y="54229"/>
                  </a:lnTo>
                  <a:lnTo>
                    <a:pt x="25379" y="54229"/>
                  </a:lnTo>
                  <a:lnTo>
                    <a:pt x="25379" y="54112"/>
                  </a:lnTo>
                  <a:close/>
                  <a:moveTo>
                    <a:pt x="1" y="55342"/>
                  </a:moveTo>
                  <a:lnTo>
                    <a:pt x="1" y="55461"/>
                  </a:lnTo>
                  <a:lnTo>
                    <a:pt x="25379" y="55461"/>
                  </a:lnTo>
                  <a:lnTo>
                    <a:pt x="25379" y="55342"/>
                  </a:lnTo>
                  <a:close/>
                  <a:moveTo>
                    <a:pt x="1" y="56571"/>
                  </a:moveTo>
                  <a:lnTo>
                    <a:pt x="1" y="56689"/>
                  </a:lnTo>
                  <a:lnTo>
                    <a:pt x="25379" y="56689"/>
                  </a:lnTo>
                  <a:lnTo>
                    <a:pt x="25379" y="56571"/>
                  </a:lnTo>
                  <a:close/>
                  <a:moveTo>
                    <a:pt x="1" y="57801"/>
                  </a:moveTo>
                  <a:lnTo>
                    <a:pt x="1" y="57918"/>
                  </a:lnTo>
                  <a:lnTo>
                    <a:pt x="25379" y="57918"/>
                  </a:lnTo>
                  <a:lnTo>
                    <a:pt x="25379" y="5780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27"/>
            <p:cNvSpPr/>
            <p:nvPr/>
          </p:nvSpPr>
          <p:spPr>
            <a:xfrm>
              <a:off x="2741350" y="3687675"/>
              <a:ext cx="23325" cy="7175"/>
            </a:xfrm>
            <a:custGeom>
              <a:avLst/>
              <a:gdLst/>
              <a:ahLst/>
              <a:cxnLst/>
              <a:rect l="l" t="t" r="r" b="b"/>
              <a:pathLst>
                <a:path w="933" h="287" extrusionOk="0">
                  <a:moveTo>
                    <a:pt x="0" y="0"/>
                  </a:moveTo>
                  <a:lnTo>
                    <a:pt x="0" y="286"/>
                  </a:lnTo>
                  <a:lnTo>
                    <a:pt x="932" y="286"/>
                  </a:lnTo>
                  <a:lnTo>
                    <a:pt x="93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27"/>
            <p:cNvSpPr/>
            <p:nvPr/>
          </p:nvSpPr>
          <p:spPr>
            <a:xfrm>
              <a:off x="2451175" y="3687675"/>
              <a:ext cx="15450" cy="7175"/>
            </a:xfrm>
            <a:custGeom>
              <a:avLst/>
              <a:gdLst/>
              <a:ahLst/>
              <a:cxnLst/>
              <a:rect l="l" t="t" r="r" b="b"/>
              <a:pathLst>
                <a:path w="618" h="287" extrusionOk="0">
                  <a:moveTo>
                    <a:pt x="0" y="0"/>
                  </a:moveTo>
                  <a:lnTo>
                    <a:pt x="0" y="286"/>
                  </a:lnTo>
                  <a:lnTo>
                    <a:pt x="617" y="286"/>
                  </a:lnTo>
                  <a:lnTo>
                    <a:pt x="61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27"/>
            <p:cNvSpPr/>
            <p:nvPr/>
          </p:nvSpPr>
          <p:spPr>
            <a:xfrm>
              <a:off x="2397625" y="3687675"/>
              <a:ext cx="32525" cy="7175"/>
            </a:xfrm>
            <a:custGeom>
              <a:avLst/>
              <a:gdLst/>
              <a:ahLst/>
              <a:cxnLst/>
              <a:rect l="l" t="t" r="r" b="b"/>
              <a:pathLst>
                <a:path w="1301" h="287" extrusionOk="0">
                  <a:moveTo>
                    <a:pt x="1" y="0"/>
                  </a:moveTo>
                  <a:lnTo>
                    <a:pt x="1" y="286"/>
                  </a:lnTo>
                  <a:lnTo>
                    <a:pt x="1300" y="286"/>
                  </a:lnTo>
                  <a:lnTo>
                    <a:pt x="130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27"/>
            <p:cNvSpPr/>
            <p:nvPr/>
          </p:nvSpPr>
          <p:spPr>
            <a:xfrm>
              <a:off x="2626425" y="3750050"/>
              <a:ext cx="24900" cy="7150"/>
            </a:xfrm>
            <a:custGeom>
              <a:avLst/>
              <a:gdLst/>
              <a:ahLst/>
              <a:cxnLst/>
              <a:rect l="l" t="t" r="r" b="b"/>
              <a:pathLst>
                <a:path w="996" h="286" extrusionOk="0">
                  <a:moveTo>
                    <a:pt x="1" y="1"/>
                  </a:moveTo>
                  <a:lnTo>
                    <a:pt x="1" y="285"/>
                  </a:lnTo>
                  <a:lnTo>
                    <a:pt x="995" y="285"/>
                  </a:lnTo>
                  <a:lnTo>
                    <a:pt x="99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27"/>
            <p:cNvSpPr/>
            <p:nvPr/>
          </p:nvSpPr>
          <p:spPr>
            <a:xfrm>
              <a:off x="2865550" y="3750050"/>
              <a:ext cx="24900" cy="7150"/>
            </a:xfrm>
            <a:custGeom>
              <a:avLst/>
              <a:gdLst/>
              <a:ahLst/>
              <a:cxnLst/>
              <a:rect l="l" t="t" r="r" b="b"/>
              <a:pathLst>
                <a:path w="996" h="286" extrusionOk="0">
                  <a:moveTo>
                    <a:pt x="0" y="1"/>
                  </a:moveTo>
                  <a:lnTo>
                    <a:pt x="0" y="285"/>
                  </a:lnTo>
                  <a:lnTo>
                    <a:pt x="995" y="285"/>
                  </a:lnTo>
                  <a:lnTo>
                    <a:pt x="99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27"/>
            <p:cNvSpPr/>
            <p:nvPr/>
          </p:nvSpPr>
          <p:spPr>
            <a:xfrm>
              <a:off x="2592000" y="3750050"/>
              <a:ext cx="7725" cy="7150"/>
            </a:xfrm>
            <a:custGeom>
              <a:avLst/>
              <a:gdLst/>
              <a:ahLst/>
              <a:cxnLst/>
              <a:rect l="l" t="t" r="r" b="b"/>
              <a:pathLst>
                <a:path w="309" h="286" extrusionOk="0">
                  <a:moveTo>
                    <a:pt x="0" y="1"/>
                  </a:moveTo>
                  <a:lnTo>
                    <a:pt x="0" y="285"/>
                  </a:lnTo>
                  <a:lnTo>
                    <a:pt x="309" y="285"/>
                  </a:lnTo>
                  <a:lnTo>
                    <a:pt x="30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27"/>
            <p:cNvSpPr/>
            <p:nvPr/>
          </p:nvSpPr>
          <p:spPr>
            <a:xfrm>
              <a:off x="2550900" y="3750050"/>
              <a:ext cx="32500" cy="7150"/>
            </a:xfrm>
            <a:custGeom>
              <a:avLst/>
              <a:gdLst/>
              <a:ahLst/>
              <a:cxnLst/>
              <a:rect l="l" t="t" r="r" b="b"/>
              <a:pathLst>
                <a:path w="1300" h="286" extrusionOk="0">
                  <a:moveTo>
                    <a:pt x="0" y="1"/>
                  </a:moveTo>
                  <a:lnTo>
                    <a:pt x="0" y="285"/>
                  </a:lnTo>
                  <a:lnTo>
                    <a:pt x="1299" y="285"/>
                  </a:lnTo>
                  <a:lnTo>
                    <a:pt x="129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27"/>
            <p:cNvSpPr/>
            <p:nvPr/>
          </p:nvSpPr>
          <p:spPr>
            <a:xfrm>
              <a:off x="2572375" y="3995775"/>
              <a:ext cx="32550" cy="7150"/>
            </a:xfrm>
            <a:custGeom>
              <a:avLst/>
              <a:gdLst/>
              <a:ahLst/>
              <a:cxnLst/>
              <a:rect l="l" t="t" r="r" b="b"/>
              <a:pathLst>
                <a:path w="1302" h="286" extrusionOk="0">
                  <a:moveTo>
                    <a:pt x="1" y="1"/>
                  </a:moveTo>
                  <a:lnTo>
                    <a:pt x="1" y="285"/>
                  </a:lnTo>
                  <a:lnTo>
                    <a:pt x="1302" y="285"/>
                  </a:lnTo>
                  <a:lnTo>
                    <a:pt x="130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27"/>
            <p:cNvSpPr/>
            <p:nvPr/>
          </p:nvSpPr>
          <p:spPr>
            <a:xfrm>
              <a:off x="2822750" y="4119675"/>
              <a:ext cx="32525" cy="7175"/>
            </a:xfrm>
            <a:custGeom>
              <a:avLst/>
              <a:gdLst/>
              <a:ahLst/>
              <a:cxnLst/>
              <a:rect l="l" t="t" r="r" b="b"/>
              <a:pathLst>
                <a:path w="1301" h="287" extrusionOk="0">
                  <a:moveTo>
                    <a:pt x="0" y="0"/>
                  </a:moveTo>
                  <a:lnTo>
                    <a:pt x="0" y="286"/>
                  </a:lnTo>
                  <a:lnTo>
                    <a:pt x="1301" y="286"/>
                  </a:lnTo>
                  <a:lnTo>
                    <a:pt x="130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27"/>
            <p:cNvSpPr/>
            <p:nvPr/>
          </p:nvSpPr>
          <p:spPr>
            <a:xfrm>
              <a:off x="2428500" y="3811900"/>
              <a:ext cx="35850" cy="7150"/>
            </a:xfrm>
            <a:custGeom>
              <a:avLst/>
              <a:gdLst/>
              <a:ahLst/>
              <a:cxnLst/>
              <a:rect l="l" t="t" r="r" b="b"/>
              <a:pathLst>
                <a:path w="1434" h="286" extrusionOk="0">
                  <a:moveTo>
                    <a:pt x="1" y="1"/>
                  </a:moveTo>
                  <a:lnTo>
                    <a:pt x="1" y="285"/>
                  </a:lnTo>
                  <a:lnTo>
                    <a:pt x="1434" y="285"/>
                  </a:lnTo>
                  <a:lnTo>
                    <a:pt x="1434"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27"/>
            <p:cNvSpPr/>
            <p:nvPr/>
          </p:nvSpPr>
          <p:spPr>
            <a:xfrm>
              <a:off x="2490650" y="3811900"/>
              <a:ext cx="8225" cy="7150"/>
            </a:xfrm>
            <a:custGeom>
              <a:avLst/>
              <a:gdLst/>
              <a:ahLst/>
              <a:cxnLst/>
              <a:rect l="l" t="t" r="r" b="b"/>
              <a:pathLst>
                <a:path w="329" h="286" extrusionOk="0">
                  <a:moveTo>
                    <a:pt x="0" y="1"/>
                  </a:moveTo>
                  <a:lnTo>
                    <a:pt x="0" y="285"/>
                  </a:lnTo>
                  <a:lnTo>
                    <a:pt x="329" y="285"/>
                  </a:lnTo>
                  <a:lnTo>
                    <a:pt x="32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27"/>
            <p:cNvSpPr/>
            <p:nvPr/>
          </p:nvSpPr>
          <p:spPr>
            <a:xfrm>
              <a:off x="2726675" y="4181275"/>
              <a:ext cx="24900" cy="7125"/>
            </a:xfrm>
            <a:custGeom>
              <a:avLst/>
              <a:gdLst/>
              <a:ahLst/>
              <a:cxnLst/>
              <a:rect l="l" t="t" r="r" b="b"/>
              <a:pathLst>
                <a:path w="996" h="285" extrusionOk="0">
                  <a:moveTo>
                    <a:pt x="1" y="0"/>
                  </a:moveTo>
                  <a:lnTo>
                    <a:pt x="1" y="285"/>
                  </a:lnTo>
                  <a:lnTo>
                    <a:pt x="995" y="285"/>
                  </a:lnTo>
                  <a:lnTo>
                    <a:pt x="995"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27"/>
            <p:cNvSpPr/>
            <p:nvPr/>
          </p:nvSpPr>
          <p:spPr>
            <a:xfrm>
              <a:off x="2432000" y="4087350"/>
              <a:ext cx="7750" cy="7125"/>
            </a:xfrm>
            <a:custGeom>
              <a:avLst/>
              <a:gdLst/>
              <a:ahLst/>
              <a:cxnLst/>
              <a:rect l="l" t="t" r="r" b="b"/>
              <a:pathLst>
                <a:path w="310" h="285" extrusionOk="0">
                  <a:moveTo>
                    <a:pt x="1" y="0"/>
                  </a:moveTo>
                  <a:lnTo>
                    <a:pt x="1" y="285"/>
                  </a:lnTo>
                  <a:lnTo>
                    <a:pt x="309" y="285"/>
                  </a:lnTo>
                  <a:lnTo>
                    <a:pt x="30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27"/>
            <p:cNvSpPr/>
            <p:nvPr/>
          </p:nvSpPr>
          <p:spPr>
            <a:xfrm>
              <a:off x="2390900" y="4087350"/>
              <a:ext cx="32525" cy="7125"/>
            </a:xfrm>
            <a:custGeom>
              <a:avLst/>
              <a:gdLst/>
              <a:ahLst/>
              <a:cxnLst/>
              <a:rect l="l" t="t" r="r" b="b"/>
              <a:pathLst>
                <a:path w="1301" h="285" extrusionOk="0">
                  <a:moveTo>
                    <a:pt x="0" y="0"/>
                  </a:moveTo>
                  <a:lnTo>
                    <a:pt x="0" y="285"/>
                  </a:lnTo>
                  <a:lnTo>
                    <a:pt x="1301" y="285"/>
                  </a:lnTo>
                  <a:lnTo>
                    <a:pt x="130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27"/>
            <p:cNvSpPr/>
            <p:nvPr/>
          </p:nvSpPr>
          <p:spPr>
            <a:xfrm>
              <a:off x="2445825" y="4489100"/>
              <a:ext cx="32525" cy="7125"/>
            </a:xfrm>
            <a:custGeom>
              <a:avLst/>
              <a:gdLst/>
              <a:ahLst/>
              <a:cxnLst/>
              <a:rect l="l" t="t" r="r" b="b"/>
              <a:pathLst>
                <a:path w="1301" h="285" extrusionOk="0">
                  <a:moveTo>
                    <a:pt x="0" y="0"/>
                  </a:moveTo>
                  <a:lnTo>
                    <a:pt x="0" y="285"/>
                  </a:lnTo>
                  <a:lnTo>
                    <a:pt x="1301" y="285"/>
                  </a:lnTo>
                  <a:lnTo>
                    <a:pt x="130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27"/>
            <p:cNvSpPr/>
            <p:nvPr/>
          </p:nvSpPr>
          <p:spPr>
            <a:xfrm>
              <a:off x="2476975" y="4303425"/>
              <a:ext cx="7750" cy="7150"/>
            </a:xfrm>
            <a:custGeom>
              <a:avLst/>
              <a:gdLst/>
              <a:ahLst/>
              <a:cxnLst/>
              <a:rect l="l" t="t" r="r" b="b"/>
              <a:pathLst>
                <a:path w="310" h="286" extrusionOk="0">
                  <a:moveTo>
                    <a:pt x="1" y="0"/>
                  </a:moveTo>
                  <a:lnTo>
                    <a:pt x="1" y="285"/>
                  </a:lnTo>
                  <a:lnTo>
                    <a:pt x="309" y="285"/>
                  </a:lnTo>
                  <a:lnTo>
                    <a:pt x="30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27"/>
            <p:cNvSpPr/>
            <p:nvPr/>
          </p:nvSpPr>
          <p:spPr>
            <a:xfrm>
              <a:off x="2435875" y="4303425"/>
              <a:ext cx="32500" cy="7150"/>
            </a:xfrm>
            <a:custGeom>
              <a:avLst/>
              <a:gdLst/>
              <a:ahLst/>
              <a:cxnLst/>
              <a:rect l="l" t="t" r="r" b="b"/>
              <a:pathLst>
                <a:path w="1300" h="286" extrusionOk="0">
                  <a:moveTo>
                    <a:pt x="1" y="0"/>
                  </a:moveTo>
                  <a:lnTo>
                    <a:pt x="1" y="285"/>
                  </a:lnTo>
                  <a:lnTo>
                    <a:pt x="1300" y="285"/>
                  </a:lnTo>
                  <a:lnTo>
                    <a:pt x="130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27"/>
            <p:cNvSpPr/>
            <p:nvPr/>
          </p:nvSpPr>
          <p:spPr>
            <a:xfrm>
              <a:off x="2526800" y="4212550"/>
              <a:ext cx="35825" cy="7175"/>
            </a:xfrm>
            <a:custGeom>
              <a:avLst/>
              <a:gdLst/>
              <a:ahLst/>
              <a:cxnLst/>
              <a:rect l="l" t="t" r="r" b="b"/>
              <a:pathLst>
                <a:path w="1433" h="287" extrusionOk="0">
                  <a:moveTo>
                    <a:pt x="1" y="1"/>
                  </a:moveTo>
                  <a:lnTo>
                    <a:pt x="1" y="287"/>
                  </a:lnTo>
                  <a:lnTo>
                    <a:pt x="1432" y="287"/>
                  </a:lnTo>
                  <a:lnTo>
                    <a:pt x="143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27"/>
            <p:cNvSpPr/>
            <p:nvPr/>
          </p:nvSpPr>
          <p:spPr>
            <a:xfrm>
              <a:off x="2506150" y="4212550"/>
              <a:ext cx="8250" cy="7175"/>
            </a:xfrm>
            <a:custGeom>
              <a:avLst/>
              <a:gdLst/>
              <a:ahLst/>
              <a:cxnLst/>
              <a:rect l="l" t="t" r="r" b="b"/>
              <a:pathLst>
                <a:path w="330" h="287" extrusionOk="0">
                  <a:moveTo>
                    <a:pt x="1" y="1"/>
                  </a:moveTo>
                  <a:lnTo>
                    <a:pt x="1" y="287"/>
                  </a:lnTo>
                  <a:lnTo>
                    <a:pt x="330" y="287"/>
                  </a:lnTo>
                  <a:lnTo>
                    <a:pt x="33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27"/>
            <p:cNvSpPr/>
            <p:nvPr/>
          </p:nvSpPr>
          <p:spPr>
            <a:xfrm>
              <a:off x="2876700" y="4272175"/>
              <a:ext cx="8300" cy="7125"/>
            </a:xfrm>
            <a:custGeom>
              <a:avLst/>
              <a:gdLst/>
              <a:ahLst/>
              <a:cxnLst/>
              <a:rect l="l" t="t" r="r" b="b"/>
              <a:pathLst>
                <a:path w="332" h="285" extrusionOk="0">
                  <a:moveTo>
                    <a:pt x="0" y="0"/>
                  </a:moveTo>
                  <a:lnTo>
                    <a:pt x="0" y="285"/>
                  </a:lnTo>
                  <a:lnTo>
                    <a:pt x="331" y="285"/>
                  </a:lnTo>
                  <a:lnTo>
                    <a:pt x="33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27"/>
            <p:cNvSpPr/>
            <p:nvPr/>
          </p:nvSpPr>
          <p:spPr>
            <a:xfrm>
              <a:off x="2699850" y="3904225"/>
              <a:ext cx="61575" cy="7175"/>
            </a:xfrm>
            <a:custGeom>
              <a:avLst/>
              <a:gdLst/>
              <a:ahLst/>
              <a:cxnLst/>
              <a:rect l="l" t="t" r="r" b="b"/>
              <a:pathLst>
                <a:path w="2463" h="287" extrusionOk="0">
                  <a:moveTo>
                    <a:pt x="1" y="0"/>
                  </a:moveTo>
                  <a:lnTo>
                    <a:pt x="1" y="286"/>
                  </a:lnTo>
                  <a:lnTo>
                    <a:pt x="2462" y="286"/>
                  </a:lnTo>
                  <a:lnTo>
                    <a:pt x="246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27"/>
            <p:cNvSpPr/>
            <p:nvPr/>
          </p:nvSpPr>
          <p:spPr>
            <a:xfrm>
              <a:off x="2474750" y="3904225"/>
              <a:ext cx="7725" cy="7175"/>
            </a:xfrm>
            <a:custGeom>
              <a:avLst/>
              <a:gdLst/>
              <a:ahLst/>
              <a:cxnLst/>
              <a:rect l="l" t="t" r="r" b="b"/>
              <a:pathLst>
                <a:path w="309" h="287" extrusionOk="0">
                  <a:moveTo>
                    <a:pt x="0" y="0"/>
                  </a:moveTo>
                  <a:lnTo>
                    <a:pt x="0" y="286"/>
                  </a:lnTo>
                  <a:lnTo>
                    <a:pt x="309" y="286"/>
                  </a:lnTo>
                  <a:lnTo>
                    <a:pt x="30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27"/>
            <p:cNvSpPr/>
            <p:nvPr/>
          </p:nvSpPr>
          <p:spPr>
            <a:xfrm>
              <a:off x="2835150" y="3842300"/>
              <a:ext cx="7725" cy="7150"/>
            </a:xfrm>
            <a:custGeom>
              <a:avLst/>
              <a:gdLst/>
              <a:ahLst/>
              <a:cxnLst/>
              <a:rect l="l" t="t" r="r" b="b"/>
              <a:pathLst>
                <a:path w="309" h="286" extrusionOk="0">
                  <a:moveTo>
                    <a:pt x="0" y="1"/>
                  </a:moveTo>
                  <a:lnTo>
                    <a:pt x="0" y="285"/>
                  </a:lnTo>
                  <a:lnTo>
                    <a:pt x="309" y="285"/>
                  </a:lnTo>
                  <a:lnTo>
                    <a:pt x="30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27"/>
            <p:cNvSpPr/>
            <p:nvPr/>
          </p:nvSpPr>
          <p:spPr>
            <a:xfrm>
              <a:off x="2630300" y="4058400"/>
              <a:ext cx="26850" cy="7125"/>
            </a:xfrm>
            <a:custGeom>
              <a:avLst/>
              <a:gdLst/>
              <a:ahLst/>
              <a:cxnLst/>
              <a:rect l="l" t="t" r="r" b="b"/>
              <a:pathLst>
                <a:path w="1074" h="285" extrusionOk="0">
                  <a:moveTo>
                    <a:pt x="1" y="0"/>
                  </a:moveTo>
                  <a:lnTo>
                    <a:pt x="1" y="285"/>
                  </a:lnTo>
                  <a:lnTo>
                    <a:pt x="1073" y="285"/>
                  </a:lnTo>
                  <a:lnTo>
                    <a:pt x="107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27"/>
            <p:cNvSpPr/>
            <p:nvPr/>
          </p:nvSpPr>
          <p:spPr>
            <a:xfrm>
              <a:off x="2666550" y="4058400"/>
              <a:ext cx="11075" cy="7125"/>
            </a:xfrm>
            <a:custGeom>
              <a:avLst/>
              <a:gdLst/>
              <a:ahLst/>
              <a:cxnLst/>
              <a:rect l="l" t="t" r="r" b="b"/>
              <a:pathLst>
                <a:path w="443" h="285" extrusionOk="0">
                  <a:moveTo>
                    <a:pt x="1" y="0"/>
                  </a:moveTo>
                  <a:lnTo>
                    <a:pt x="1" y="285"/>
                  </a:lnTo>
                  <a:lnTo>
                    <a:pt x="443" y="285"/>
                  </a:lnTo>
                  <a:lnTo>
                    <a:pt x="44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27"/>
            <p:cNvSpPr/>
            <p:nvPr/>
          </p:nvSpPr>
          <p:spPr>
            <a:xfrm>
              <a:off x="2688900" y="4058400"/>
              <a:ext cx="11025" cy="7125"/>
            </a:xfrm>
            <a:custGeom>
              <a:avLst/>
              <a:gdLst/>
              <a:ahLst/>
              <a:cxnLst/>
              <a:rect l="l" t="t" r="r" b="b"/>
              <a:pathLst>
                <a:path w="441" h="285" extrusionOk="0">
                  <a:moveTo>
                    <a:pt x="1" y="0"/>
                  </a:moveTo>
                  <a:lnTo>
                    <a:pt x="1" y="285"/>
                  </a:lnTo>
                  <a:lnTo>
                    <a:pt x="440" y="285"/>
                  </a:lnTo>
                  <a:lnTo>
                    <a:pt x="44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27"/>
            <p:cNvSpPr/>
            <p:nvPr/>
          </p:nvSpPr>
          <p:spPr>
            <a:xfrm>
              <a:off x="2854375" y="3934700"/>
              <a:ext cx="11075" cy="7125"/>
            </a:xfrm>
            <a:custGeom>
              <a:avLst/>
              <a:gdLst/>
              <a:ahLst/>
              <a:cxnLst/>
              <a:rect l="l" t="t" r="r" b="b"/>
              <a:pathLst>
                <a:path w="443" h="285" extrusionOk="0">
                  <a:moveTo>
                    <a:pt x="0" y="0"/>
                  </a:moveTo>
                  <a:lnTo>
                    <a:pt x="0" y="285"/>
                  </a:lnTo>
                  <a:lnTo>
                    <a:pt x="442" y="285"/>
                  </a:lnTo>
                  <a:lnTo>
                    <a:pt x="44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27"/>
            <p:cNvSpPr/>
            <p:nvPr/>
          </p:nvSpPr>
          <p:spPr>
            <a:xfrm>
              <a:off x="2876700" y="3934700"/>
              <a:ext cx="11000" cy="7125"/>
            </a:xfrm>
            <a:custGeom>
              <a:avLst/>
              <a:gdLst/>
              <a:ahLst/>
              <a:cxnLst/>
              <a:rect l="l" t="t" r="r" b="b"/>
              <a:pathLst>
                <a:path w="440" h="285" extrusionOk="0">
                  <a:moveTo>
                    <a:pt x="0" y="0"/>
                  </a:moveTo>
                  <a:lnTo>
                    <a:pt x="0" y="285"/>
                  </a:lnTo>
                  <a:lnTo>
                    <a:pt x="440" y="285"/>
                  </a:lnTo>
                  <a:lnTo>
                    <a:pt x="44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27"/>
            <p:cNvSpPr/>
            <p:nvPr/>
          </p:nvSpPr>
          <p:spPr>
            <a:xfrm>
              <a:off x="2710700" y="3687675"/>
              <a:ext cx="14325" cy="7175"/>
            </a:xfrm>
            <a:custGeom>
              <a:avLst/>
              <a:gdLst/>
              <a:ahLst/>
              <a:cxnLst/>
              <a:rect l="l" t="t" r="r" b="b"/>
              <a:pathLst>
                <a:path w="573" h="287" extrusionOk="0">
                  <a:moveTo>
                    <a:pt x="0" y="0"/>
                  </a:moveTo>
                  <a:lnTo>
                    <a:pt x="0" y="286"/>
                  </a:lnTo>
                  <a:lnTo>
                    <a:pt x="573" y="286"/>
                  </a:lnTo>
                  <a:lnTo>
                    <a:pt x="57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27"/>
            <p:cNvSpPr/>
            <p:nvPr/>
          </p:nvSpPr>
          <p:spPr>
            <a:xfrm>
              <a:off x="2630175" y="4641225"/>
              <a:ext cx="23325" cy="7125"/>
            </a:xfrm>
            <a:custGeom>
              <a:avLst/>
              <a:gdLst/>
              <a:ahLst/>
              <a:cxnLst/>
              <a:rect l="l" t="t" r="r" b="b"/>
              <a:pathLst>
                <a:path w="933" h="285" extrusionOk="0">
                  <a:moveTo>
                    <a:pt x="0" y="0"/>
                  </a:moveTo>
                  <a:lnTo>
                    <a:pt x="0" y="285"/>
                  </a:lnTo>
                  <a:lnTo>
                    <a:pt x="932" y="285"/>
                  </a:lnTo>
                  <a:lnTo>
                    <a:pt x="93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27"/>
            <p:cNvSpPr/>
            <p:nvPr/>
          </p:nvSpPr>
          <p:spPr>
            <a:xfrm>
              <a:off x="2515225" y="4703575"/>
              <a:ext cx="24900" cy="7175"/>
            </a:xfrm>
            <a:custGeom>
              <a:avLst/>
              <a:gdLst/>
              <a:ahLst/>
              <a:cxnLst/>
              <a:rect l="l" t="t" r="r" b="b"/>
              <a:pathLst>
                <a:path w="996" h="287" extrusionOk="0">
                  <a:moveTo>
                    <a:pt x="1" y="0"/>
                  </a:moveTo>
                  <a:lnTo>
                    <a:pt x="1" y="286"/>
                  </a:lnTo>
                  <a:lnTo>
                    <a:pt x="995" y="286"/>
                  </a:lnTo>
                  <a:lnTo>
                    <a:pt x="995"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27"/>
            <p:cNvSpPr/>
            <p:nvPr/>
          </p:nvSpPr>
          <p:spPr>
            <a:xfrm>
              <a:off x="2739100" y="4363900"/>
              <a:ext cx="24900" cy="7125"/>
            </a:xfrm>
            <a:custGeom>
              <a:avLst/>
              <a:gdLst/>
              <a:ahLst/>
              <a:cxnLst/>
              <a:rect l="l" t="t" r="r" b="b"/>
              <a:pathLst>
                <a:path w="996" h="285" extrusionOk="0">
                  <a:moveTo>
                    <a:pt x="1" y="0"/>
                  </a:moveTo>
                  <a:lnTo>
                    <a:pt x="1" y="285"/>
                  </a:lnTo>
                  <a:lnTo>
                    <a:pt x="996" y="285"/>
                  </a:lnTo>
                  <a:lnTo>
                    <a:pt x="996"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27"/>
            <p:cNvSpPr/>
            <p:nvPr/>
          </p:nvSpPr>
          <p:spPr>
            <a:xfrm>
              <a:off x="2835150" y="4303425"/>
              <a:ext cx="24875" cy="7150"/>
            </a:xfrm>
            <a:custGeom>
              <a:avLst/>
              <a:gdLst/>
              <a:ahLst/>
              <a:cxnLst/>
              <a:rect l="l" t="t" r="r" b="b"/>
              <a:pathLst>
                <a:path w="995" h="286" extrusionOk="0">
                  <a:moveTo>
                    <a:pt x="0" y="0"/>
                  </a:moveTo>
                  <a:lnTo>
                    <a:pt x="0" y="285"/>
                  </a:lnTo>
                  <a:lnTo>
                    <a:pt x="995" y="285"/>
                  </a:lnTo>
                  <a:lnTo>
                    <a:pt x="995"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27"/>
            <p:cNvSpPr/>
            <p:nvPr/>
          </p:nvSpPr>
          <p:spPr>
            <a:xfrm>
              <a:off x="2480800" y="4703575"/>
              <a:ext cx="7725" cy="7175"/>
            </a:xfrm>
            <a:custGeom>
              <a:avLst/>
              <a:gdLst/>
              <a:ahLst/>
              <a:cxnLst/>
              <a:rect l="l" t="t" r="r" b="b"/>
              <a:pathLst>
                <a:path w="309" h="287" extrusionOk="0">
                  <a:moveTo>
                    <a:pt x="0" y="0"/>
                  </a:moveTo>
                  <a:lnTo>
                    <a:pt x="0" y="286"/>
                  </a:lnTo>
                  <a:lnTo>
                    <a:pt x="309" y="286"/>
                  </a:lnTo>
                  <a:lnTo>
                    <a:pt x="309"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27"/>
            <p:cNvSpPr/>
            <p:nvPr/>
          </p:nvSpPr>
          <p:spPr>
            <a:xfrm>
              <a:off x="2704675" y="4363900"/>
              <a:ext cx="7750" cy="7125"/>
            </a:xfrm>
            <a:custGeom>
              <a:avLst/>
              <a:gdLst/>
              <a:ahLst/>
              <a:cxnLst/>
              <a:rect l="l" t="t" r="r" b="b"/>
              <a:pathLst>
                <a:path w="310" h="285" extrusionOk="0">
                  <a:moveTo>
                    <a:pt x="1" y="0"/>
                  </a:moveTo>
                  <a:lnTo>
                    <a:pt x="1" y="285"/>
                  </a:lnTo>
                  <a:lnTo>
                    <a:pt x="309" y="285"/>
                  </a:lnTo>
                  <a:lnTo>
                    <a:pt x="309"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27"/>
            <p:cNvSpPr/>
            <p:nvPr/>
          </p:nvSpPr>
          <p:spPr>
            <a:xfrm>
              <a:off x="2439675" y="4703575"/>
              <a:ext cx="32550" cy="7175"/>
            </a:xfrm>
            <a:custGeom>
              <a:avLst/>
              <a:gdLst/>
              <a:ahLst/>
              <a:cxnLst/>
              <a:rect l="l" t="t" r="r" b="b"/>
              <a:pathLst>
                <a:path w="1302" h="287" extrusionOk="0">
                  <a:moveTo>
                    <a:pt x="1" y="0"/>
                  </a:moveTo>
                  <a:lnTo>
                    <a:pt x="1" y="286"/>
                  </a:lnTo>
                  <a:lnTo>
                    <a:pt x="1301" y="286"/>
                  </a:lnTo>
                  <a:lnTo>
                    <a:pt x="130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27"/>
            <p:cNvSpPr/>
            <p:nvPr/>
          </p:nvSpPr>
          <p:spPr>
            <a:xfrm>
              <a:off x="2876250" y="4703575"/>
              <a:ext cx="7725" cy="7175"/>
            </a:xfrm>
            <a:custGeom>
              <a:avLst/>
              <a:gdLst/>
              <a:ahLst/>
              <a:cxnLst/>
              <a:rect l="l" t="t" r="r" b="b"/>
              <a:pathLst>
                <a:path w="309" h="287" extrusionOk="0">
                  <a:moveTo>
                    <a:pt x="1" y="0"/>
                  </a:moveTo>
                  <a:lnTo>
                    <a:pt x="1" y="286"/>
                  </a:lnTo>
                  <a:lnTo>
                    <a:pt x="309" y="286"/>
                  </a:lnTo>
                  <a:lnTo>
                    <a:pt x="309"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27"/>
            <p:cNvSpPr/>
            <p:nvPr/>
          </p:nvSpPr>
          <p:spPr>
            <a:xfrm>
              <a:off x="2835150" y="4703575"/>
              <a:ext cx="32500" cy="7175"/>
            </a:xfrm>
            <a:custGeom>
              <a:avLst/>
              <a:gdLst/>
              <a:ahLst/>
              <a:cxnLst/>
              <a:rect l="l" t="t" r="r" b="b"/>
              <a:pathLst>
                <a:path w="1300" h="287" extrusionOk="0">
                  <a:moveTo>
                    <a:pt x="0" y="0"/>
                  </a:moveTo>
                  <a:lnTo>
                    <a:pt x="0" y="286"/>
                  </a:lnTo>
                  <a:lnTo>
                    <a:pt x="1300" y="286"/>
                  </a:lnTo>
                  <a:lnTo>
                    <a:pt x="1300"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27"/>
            <p:cNvSpPr/>
            <p:nvPr/>
          </p:nvSpPr>
          <p:spPr>
            <a:xfrm>
              <a:off x="2461225" y="4949300"/>
              <a:ext cx="32525" cy="7150"/>
            </a:xfrm>
            <a:custGeom>
              <a:avLst/>
              <a:gdLst/>
              <a:ahLst/>
              <a:cxnLst/>
              <a:rect l="l" t="t" r="r" b="b"/>
              <a:pathLst>
                <a:path w="1301" h="286" extrusionOk="0">
                  <a:moveTo>
                    <a:pt x="0" y="1"/>
                  </a:moveTo>
                  <a:lnTo>
                    <a:pt x="0" y="285"/>
                  </a:lnTo>
                  <a:lnTo>
                    <a:pt x="1301" y="285"/>
                  </a:lnTo>
                  <a:lnTo>
                    <a:pt x="130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27"/>
            <p:cNvSpPr/>
            <p:nvPr/>
          </p:nvSpPr>
          <p:spPr>
            <a:xfrm>
              <a:off x="2835150" y="4885900"/>
              <a:ext cx="32500" cy="7150"/>
            </a:xfrm>
            <a:custGeom>
              <a:avLst/>
              <a:gdLst/>
              <a:ahLst/>
              <a:cxnLst/>
              <a:rect l="l" t="t" r="r" b="b"/>
              <a:pathLst>
                <a:path w="1300" h="286" extrusionOk="0">
                  <a:moveTo>
                    <a:pt x="0" y="1"/>
                  </a:moveTo>
                  <a:lnTo>
                    <a:pt x="0" y="285"/>
                  </a:lnTo>
                  <a:lnTo>
                    <a:pt x="1300" y="285"/>
                  </a:lnTo>
                  <a:lnTo>
                    <a:pt x="1300"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27"/>
            <p:cNvSpPr/>
            <p:nvPr/>
          </p:nvSpPr>
          <p:spPr>
            <a:xfrm>
              <a:off x="2726675" y="4795100"/>
              <a:ext cx="24900" cy="7150"/>
            </a:xfrm>
            <a:custGeom>
              <a:avLst/>
              <a:gdLst/>
              <a:ahLst/>
              <a:cxnLst/>
              <a:rect l="l" t="t" r="r" b="b"/>
              <a:pathLst>
                <a:path w="996" h="286" extrusionOk="0">
                  <a:moveTo>
                    <a:pt x="1" y="1"/>
                  </a:moveTo>
                  <a:lnTo>
                    <a:pt x="1" y="285"/>
                  </a:lnTo>
                  <a:lnTo>
                    <a:pt x="995" y="285"/>
                  </a:lnTo>
                  <a:lnTo>
                    <a:pt x="995"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27"/>
            <p:cNvSpPr/>
            <p:nvPr/>
          </p:nvSpPr>
          <p:spPr>
            <a:xfrm>
              <a:off x="2630750" y="4489100"/>
              <a:ext cx="32525" cy="7125"/>
            </a:xfrm>
            <a:custGeom>
              <a:avLst/>
              <a:gdLst/>
              <a:ahLst/>
              <a:cxnLst/>
              <a:rect l="l" t="t" r="r" b="b"/>
              <a:pathLst>
                <a:path w="1301" h="285" extrusionOk="0">
                  <a:moveTo>
                    <a:pt x="0" y="0"/>
                  </a:moveTo>
                  <a:lnTo>
                    <a:pt x="0" y="285"/>
                  </a:lnTo>
                  <a:lnTo>
                    <a:pt x="1301" y="285"/>
                  </a:lnTo>
                  <a:lnTo>
                    <a:pt x="130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27"/>
            <p:cNvSpPr/>
            <p:nvPr/>
          </p:nvSpPr>
          <p:spPr>
            <a:xfrm>
              <a:off x="2860450" y="4425900"/>
              <a:ext cx="32500" cy="7125"/>
            </a:xfrm>
            <a:custGeom>
              <a:avLst/>
              <a:gdLst/>
              <a:ahLst/>
              <a:cxnLst/>
              <a:rect l="l" t="t" r="r" b="b"/>
              <a:pathLst>
                <a:path w="1300" h="285" extrusionOk="0">
                  <a:moveTo>
                    <a:pt x="0" y="0"/>
                  </a:moveTo>
                  <a:lnTo>
                    <a:pt x="0" y="285"/>
                  </a:lnTo>
                  <a:lnTo>
                    <a:pt x="1300" y="285"/>
                  </a:lnTo>
                  <a:lnTo>
                    <a:pt x="1300"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27"/>
            <p:cNvSpPr/>
            <p:nvPr/>
          </p:nvSpPr>
          <p:spPr>
            <a:xfrm>
              <a:off x="2588650" y="4857750"/>
              <a:ext cx="61575" cy="7125"/>
            </a:xfrm>
            <a:custGeom>
              <a:avLst/>
              <a:gdLst/>
              <a:ahLst/>
              <a:cxnLst/>
              <a:rect l="l" t="t" r="r" b="b"/>
              <a:pathLst>
                <a:path w="2463" h="285" extrusionOk="0">
                  <a:moveTo>
                    <a:pt x="1" y="0"/>
                  </a:moveTo>
                  <a:lnTo>
                    <a:pt x="1" y="285"/>
                  </a:lnTo>
                  <a:lnTo>
                    <a:pt x="2462" y="285"/>
                  </a:lnTo>
                  <a:lnTo>
                    <a:pt x="2462"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27"/>
            <p:cNvSpPr/>
            <p:nvPr/>
          </p:nvSpPr>
          <p:spPr>
            <a:xfrm>
              <a:off x="2519100" y="5011900"/>
              <a:ext cx="26775" cy="7150"/>
            </a:xfrm>
            <a:custGeom>
              <a:avLst/>
              <a:gdLst/>
              <a:ahLst/>
              <a:cxnLst/>
              <a:rect l="l" t="t" r="r" b="b"/>
              <a:pathLst>
                <a:path w="1071" h="286" extrusionOk="0">
                  <a:moveTo>
                    <a:pt x="0" y="1"/>
                  </a:moveTo>
                  <a:lnTo>
                    <a:pt x="0" y="285"/>
                  </a:lnTo>
                  <a:lnTo>
                    <a:pt x="1071" y="285"/>
                  </a:lnTo>
                  <a:lnTo>
                    <a:pt x="107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27"/>
            <p:cNvSpPr/>
            <p:nvPr/>
          </p:nvSpPr>
          <p:spPr>
            <a:xfrm>
              <a:off x="2555350" y="5011900"/>
              <a:ext cx="11075" cy="7150"/>
            </a:xfrm>
            <a:custGeom>
              <a:avLst/>
              <a:gdLst/>
              <a:ahLst/>
              <a:cxnLst/>
              <a:rect l="l" t="t" r="r" b="b"/>
              <a:pathLst>
                <a:path w="443" h="286" extrusionOk="0">
                  <a:moveTo>
                    <a:pt x="1" y="1"/>
                  </a:moveTo>
                  <a:lnTo>
                    <a:pt x="1" y="285"/>
                  </a:lnTo>
                  <a:lnTo>
                    <a:pt x="443" y="285"/>
                  </a:lnTo>
                  <a:lnTo>
                    <a:pt x="443"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27"/>
            <p:cNvSpPr/>
            <p:nvPr/>
          </p:nvSpPr>
          <p:spPr>
            <a:xfrm>
              <a:off x="2577675" y="5011900"/>
              <a:ext cx="11000" cy="7150"/>
            </a:xfrm>
            <a:custGeom>
              <a:avLst/>
              <a:gdLst/>
              <a:ahLst/>
              <a:cxnLst/>
              <a:rect l="l" t="t" r="r" b="b"/>
              <a:pathLst>
                <a:path w="440" h="286" extrusionOk="0">
                  <a:moveTo>
                    <a:pt x="0" y="1"/>
                  </a:moveTo>
                  <a:lnTo>
                    <a:pt x="0" y="285"/>
                  </a:lnTo>
                  <a:lnTo>
                    <a:pt x="440" y="285"/>
                  </a:lnTo>
                  <a:lnTo>
                    <a:pt x="440"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27"/>
            <p:cNvSpPr/>
            <p:nvPr/>
          </p:nvSpPr>
          <p:spPr>
            <a:xfrm>
              <a:off x="2599525" y="4641225"/>
              <a:ext cx="14350" cy="7125"/>
            </a:xfrm>
            <a:custGeom>
              <a:avLst/>
              <a:gdLst/>
              <a:ahLst/>
              <a:cxnLst/>
              <a:rect l="l" t="t" r="r" b="b"/>
              <a:pathLst>
                <a:path w="574" h="285" extrusionOk="0">
                  <a:moveTo>
                    <a:pt x="0" y="0"/>
                  </a:moveTo>
                  <a:lnTo>
                    <a:pt x="0" y="285"/>
                  </a:lnTo>
                  <a:lnTo>
                    <a:pt x="573" y="285"/>
                  </a:lnTo>
                  <a:lnTo>
                    <a:pt x="57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27"/>
            <p:cNvSpPr/>
            <p:nvPr/>
          </p:nvSpPr>
          <p:spPr>
            <a:xfrm>
              <a:off x="2820825" y="4579675"/>
              <a:ext cx="14350" cy="7175"/>
            </a:xfrm>
            <a:custGeom>
              <a:avLst/>
              <a:gdLst/>
              <a:ahLst/>
              <a:cxnLst/>
              <a:rect l="l" t="t" r="r" b="b"/>
              <a:pathLst>
                <a:path w="574" h="287" extrusionOk="0">
                  <a:moveTo>
                    <a:pt x="0" y="1"/>
                  </a:moveTo>
                  <a:lnTo>
                    <a:pt x="0" y="287"/>
                  </a:lnTo>
                  <a:lnTo>
                    <a:pt x="573" y="287"/>
                  </a:lnTo>
                  <a:lnTo>
                    <a:pt x="573"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27"/>
            <p:cNvSpPr/>
            <p:nvPr/>
          </p:nvSpPr>
          <p:spPr>
            <a:xfrm>
              <a:off x="2266500" y="3982750"/>
              <a:ext cx="212375" cy="1160750"/>
            </a:xfrm>
            <a:custGeom>
              <a:avLst/>
              <a:gdLst/>
              <a:ahLst/>
              <a:cxnLst/>
              <a:rect l="l" t="t" r="r" b="b"/>
              <a:pathLst>
                <a:path w="8495" h="46430" extrusionOk="0">
                  <a:moveTo>
                    <a:pt x="1" y="1"/>
                  </a:moveTo>
                  <a:lnTo>
                    <a:pt x="1" y="46429"/>
                  </a:lnTo>
                  <a:lnTo>
                    <a:pt x="8494" y="46429"/>
                  </a:lnTo>
                  <a:lnTo>
                    <a:pt x="8494" y="1"/>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27"/>
            <p:cNvSpPr/>
            <p:nvPr/>
          </p:nvSpPr>
          <p:spPr>
            <a:xfrm>
              <a:off x="2281675" y="3687675"/>
              <a:ext cx="12575" cy="7175"/>
            </a:xfrm>
            <a:custGeom>
              <a:avLst/>
              <a:gdLst/>
              <a:ahLst/>
              <a:cxnLst/>
              <a:rect l="l" t="t" r="r" b="b"/>
              <a:pathLst>
                <a:path w="503" h="287" extrusionOk="0">
                  <a:moveTo>
                    <a:pt x="1" y="0"/>
                  </a:moveTo>
                  <a:lnTo>
                    <a:pt x="1" y="286"/>
                  </a:lnTo>
                  <a:lnTo>
                    <a:pt x="503" y="286"/>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27"/>
            <p:cNvSpPr/>
            <p:nvPr/>
          </p:nvSpPr>
          <p:spPr>
            <a:xfrm>
              <a:off x="2281675" y="3718450"/>
              <a:ext cx="12575" cy="7150"/>
            </a:xfrm>
            <a:custGeom>
              <a:avLst/>
              <a:gdLst/>
              <a:ahLst/>
              <a:cxnLst/>
              <a:rect l="l" t="t" r="r" b="b"/>
              <a:pathLst>
                <a:path w="503" h="286" extrusionOk="0">
                  <a:moveTo>
                    <a:pt x="1" y="1"/>
                  </a:moveTo>
                  <a:lnTo>
                    <a:pt x="1" y="285"/>
                  </a:lnTo>
                  <a:lnTo>
                    <a:pt x="503" y="285"/>
                  </a:lnTo>
                  <a:lnTo>
                    <a:pt x="5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27"/>
            <p:cNvSpPr/>
            <p:nvPr/>
          </p:nvSpPr>
          <p:spPr>
            <a:xfrm>
              <a:off x="2281675" y="3749175"/>
              <a:ext cx="12575" cy="7125"/>
            </a:xfrm>
            <a:custGeom>
              <a:avLst/>
              <a:gdLst/>
              <a:ahLst/>
              <a:cxnLst/>
              <a:rect l="l" t="t" r="r" b="b"/>
              <a:pathLst>
                <a:path w="503" h="285" extrusionOk="0">
                  <a:moveTo>
                    <a:pt x="1" y="0"/>
                  </a:moveTo>
                  <a:lnTo>
                    <a:pt x="1" y="285"/>
                  </a:lnTo>
                  <a:lnTo>
                    <a:pt x="503" y="285"/>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27"/>
            <p:cNvSpPr/>
            <p:nvPr/>
          </p:nvSpPr>
          <p:spPr>
            <a:xfrm>
              <a:off x="2281675" y="3779900"/>
              <a:ext cx="12575" cy="7175"/>
            </a:xfrm>
            <a:custGeom>
              <a:avLst/>
              <a:gdLst/>
              <a:ahLst/>
              <a:cxnLst/>
              <a:rect l="l" t="t" r="r" b="b"/>
              <a:pathLst>
                <a:path w="503" h="287" extrusionOk="0">
                  <a:moveTo>
                    <a:pt x="1" y="0"/>
                  </a:moveTo>
                  <a:lnTo>
                    <a:pt x="1" y="286"/>
                  </a:lnTo>
                  <a:lnTo>
                    <a:pt x="503" y="286"/>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27"/>
            <p:cNvSpPr/>
            <p:nvPr/>
          </p:nvSpPr>
          <p:spPr>
            <a:xfrm>
              <a:off x="2281675" y="3810675"/>
              <a:ext cx="12575" cy="7150"/>
            </a:xfrm>
            <a:custGeom>
              <a:avLst/>
              <a:gdLst/>
              <a:ahLst/>
              <a:cxnLst/>
              <a:rect l="l" t="t" r="r" b="b"/>
              <a:pathLst>
                <a:path w="503" h="286" extrusionOk="0">
                  <a:moveTo>
                    <a:pt x="1" y="1"/>
                  </a:moveTo>
                  <a:lnTo>
                    <a:pt x="1" y="285"/>
                  </a:lnTo>
                  <a:lnTo>
                    <a:pt x="503" y="285"/>
                  </a:lnTo>
                  <a:lnTo>
                    <a:pt x="5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27"/>
            <p:cNvSpPr/>
            <p:nvPr/>
          </p:nvSpPr>
          <p:spPr>
            <a:xfrm>
              <a:off x="2281675" y="3841400"/>
              <a:ext cx="12575" cy="7125"/>
            </a:xfrm>
            <a:custGeom>
              <a:avLst/>
              <a:gdLst/>
              <a:ahLst/>
              <a:cxnLst/>
              <a:rect l="l" t="t" r="r" b="b"/>
              <a:pathLst>
                <a:path w="503" h="285" extrusionOk="0">
                  <a:moveTo>
                    <a:pt x="1" y="0"/>
                  </a:moveTo>
                  <a:lnTo>
                    <a:pt x="1" y="285"/>
                  </a:lnTo>
                  <a:lnTo>
                    <a:pt x="503" y="285"/>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27"/>
            <p:cNvSpPr/>
            <p:nvPr/>
          </p:nvSpPr>
          <p:spPr>
            <a:xfrm>
              <a:off x="2281675" y="3872175"/>
              <a:ext cx="12575" cy="7150"/>
            </a:xfrm>
            <a:custGeom>
              <a:avLst/>
              <a:gdLst/>
              <a:ahLst/>
              <a:cxnLst/>
              <a:rect l="l" t="t" r="r" b="b"/>
              <a:pathLst>
                <a:path w="503" h="286" extrusionOk="0">
                  <a:moveTo>
                    <a:pt x="1" y="1"/>
                  </a:moveTo>
                  <a:lnTo>
                    <a:pt x="1" y="285"/>
                  </a:lnTo>
                  <a:lnTo>
                    <a:pt x="503" y="285"/>
                  </a:lnTo>
                  <a:lnTo>
                    <a:pt x="5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27"/>
            <p:cNvSpPr/>
            <p:nvPr/>
          </p:nvSpPr>
          <p:spPr>
            <a:xfrm>
              <a:off x="2281675" y="3902900"/>
              <a:ext cx="12575" cy="7125"/>
            </a:xfrm>
            <a:custGeom>
              <a:avLst/>
              <a:gdLst/>
              <a:ahLst/>
              <a:cxnLst/>
              <a:rect l="l" t="t" r="r" b="b"/>
              <a:pathLst>
                <a:path w="503" h="285" extrusionOk="0">
                  <a:moveTo>
                    <a:pt x="1" y="0"/>
                  </a:moveTo>
                  <a:lnTo>
                    <a:pt x="1" y="285"/>
                  </a:lnTo>
                  <a:lnTo>
                    <a:pt x="503" y="285"/>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27"/>
            <p:cNvSpPr/>
            <p:nvPr/>
          </p:nvSpPr>
          <p:spPr>
            <a:xfrm>
              <a:off x="2281675" y="3933625"/>
              <a:ext cx="12575" cy="7125"/>
            </a:xfrm>
            <a:custGeom>
              <a:avLst/>
              <a:gdLst/>
              <a:ahLst/>
              <a:cxnLst/>
              <a:rect l="l" t="t" r="r" b="b"/>
              <a:pathLst>
                <a:path w="503" h="285" extrusionOk="0">
                  <a:moveTo>
                    <a:pt x="1" y="0"/>
                  </a:moveTo>
                  <a:lnTo>
                    <a:pt x="1" y="285"/>
                  </a:lnTo>
                  <a:lnTo>
                    <a:pt x="503" y="285"/>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27"/>
            <p:cNvSpPr/>
            <p:nvPr/>
          </p:nvSpPr>
          <p:spPr>
            <a:xfrm>
              <a:off x="2281675" y="3964375"/>
              <a:ext cx="12575" cy="7175"/>
            </a:xfrm>
            <a:custGeom>
              <a:avLst/>
              <a:gdLst/>
              <a:ahLst/>
              <a:cxnLst/>
              <a:rect l="l" t="t" r="r" b="b"/>
              <a:pathLst>
                <a:path w="503" h="287" extrusionOk="0">
                  <a:moveTo>
                    <a:pt x="1" y="0"/>
                  </a:moveTo>
                  <a:lnTo>
                    <a:pt x="1" y="286"/>
                  </a:lnTo>
                  <a:lnTo>
                    <a:pt x="503" y="286"/>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27"/>
            <p:cNvSpPr/>
            <p:nvPr/>
          </p:nvSpPr>
          <p:spPr>
            <a:xfrm>
              <a:off x="2281675" y="3995125"/>
              <a:ext cx="12575" cy="7125"/>
            </a:xfrm>
            <a:custGeom>
              <a:avLst/>
              <a:gdLst/>
              <a:ahLst/>
              <a:cxnLst/>
              <a:rect l="l" t="t" r="r" b="b"/>
              <a:pathLst>
                <a:path w="503" h="285" extrusionOk="0">
                  <a:moveTo>
                    <a:pt x="1" y="0"/>
                  </a:moveTo>
                  <a:lnTo>
                    <a:pt x="1" y="285"/>
                  </a:lnTo>
                  <a:lnTo>
                    <a:pt x="503" y="285"/>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27"/>
            <p:cNvSpPr/>
            <p:nvPr/>
          </p:nvSpPr>
          <p:spPr>
            <a:xfrm>
              <a:off x="2281675" y="4025850"/>
              <a:ext cx="12575" cy="7125"/>
            </a:xfrm>
            <a:custGeom>
              <a:avLst/>
              <a:gdLst/>
              <a:ahLst/>
              <a:cxnLst/>
              <a:rect l="l" t="t" r="r" b="b"/>
              <a:pathLst>
                <a:path w="503" h="285" extrusionOk="0">
                  <a:moveTo>
                    <a:pt x="1" y="0"/>
                  </a:moveTo>
                  <a:lnTo>
                    <a:pt x="1" y="285"/>
                  </a:lnTo>
                  <a:lnTo>
                    <a:pt x="503" y="285"/>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27"/>
            <p:cNvSpPr/>
            <p:nvPr/>
          </p:nvSpPr>
          <p:spPr>
            <a:xfrm>
              <a:off x="2281675" y="4056625"/>
              <a:ext cx="12575" cy="7150"/>
            </a:xfrm>
            <a:custGeom>
              <a:avLst/>
              <a:gdLst/>
              <a:ahLst/>
              <a:cxnLst/>
              <a:rect l="l" t="t" r="r" b="b"/>
              <a:pathLst>
                <a:path w="503" h="286" extrusionOk="0">
                  <a:moveTo>
                    <a:pt x="1" y="1"/>
                  </a:moveTo>
                  <a:lnTo>
                    <a:pt x="1" y="285"/>
                  </a:lnTo>
                  <a:lnTo>
                    <a:pt x="503" y="285"/>
                  </a:lnTo>
                  <a:lnTo>
                    <a:pt x="5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27"/>
            <p:cNvSpPr/>
            <p:nvPr/>
          </p:nvSpPr>
          <p:spPr>
            <a:xfrm>
              <a:off x="2281675" y="4087350"/>
              <a:ext cx="12575" cy="7125"/>
            </a:xfrm>
            <a:custGeom>
              <a:avLst/>
              <a:gdLst/>
              <a:ahLst/>
              <a:cxnLst/>
              <a:rect l="l" t="t" r="r" b="b"/>
              <a:pathLst>
                <a:path w="503" h="285" extrusionOk="0">
                  <a:moveTo>
                    <a:pt x="1" y="0"/>
                  </a:moveTo>
                  <a:lnTo>
                    <a:pt x="1" y="285"/>
                  </a:lnTo>
                  <a:lnTo>
                    <a:pt x="503" y="285"/>
                  </a:lnTo>
                  <a:lnTo>
                    <a:pt x="50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27"/>
            <p:cNvSpPr/>
            <p:nvPr/>
          </p:nvSpPr>
          <p:spPr>
            <a:xfrm>
              <a:off x="2281675" y="4118075"/>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27"/>
            <p:cNvSpPr/>
            <p:nvPr/>
          </p:nvSpPr>
          <p:spPr>
            <a:xfrm>
              <a:off x="2281675" y="4148825"/>
              <a:ext cx="12575" cy="7150"/>
            </a:xfrm>
            <a:custGeom>
              <a:avLst/>
              <a:gdLst/>
              <a:ahLst/>
              <a:cxnLst/>
              <a:rect l="l" t="t" r="r" b="b"/>
              <a:pathLst>
                <a:path w="503" h="286" extrusionOk="0">
                  <a:moveTo>
                    <a:pt x="1" y="0"/>
                  </a:moveTo>
                  <a:lnTo>
                    <a:pt x="1" y="286"/>
                  </a:lnTo>
                  <a:lnTo>
                    <a:pt x="503" y="286"/>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27"/>
            <p:cNvSpPr/>
            <p:nvPr/>
          </p:nvSpPr>
          <p:spPr>
            <a:xfrm>
              <a:off x="2281675" y="4179575"/>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27"/>
            <p:cNvSpPr/>
            <p:nvPr/>
          </p:nvSpPr>
          <p:spPr>
            <a:xfrm>
              <a:off x="2281675" y="421030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27"/>
            <p:cNvSpPr/>
            <p:nvPr/>
          </p:nvSpPr>
          <p:spPr>
            <a:xfrm>
              <a:off x="2281675" y="4241075"/>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27"/>
            <p:cNvSpPr/>
            <p:nvPr/>
          </p:nvSpPr>
          <p:spPr>
            <a:xfrm>
              <a:off x="2281675" y="427180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27"/>
            <p:cNvSpPr/>
            <p:nvPr/>
          </p:nvSpPr>
          <p:spPr>
            <a:xfrm>
              <a:off x="2281675" y="430255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27"/>
            <p:cNvSpPr/>
            <p:nvPr/>
          </p:nvSpPr>
          <p:spPr>
            <a:xfrm>
              <a:off x="2281675" y="433330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27"/>
            <p:cNvSpPr/>
            <p:nvPr/>
          </p:nvSpPr>
          <p:spPr>
            <a:xfrm>
              <a:off x="2281675" y="4364025"/>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27"/>
            <p:cNvSpPr/>
            <p:nvPr/>
          </p:nvSpPr>
          <p:spPr>
            <a:xfrm>
              <a:off x="2281675" y="4394775"/>
              <a:ext cx="12575" cy="7150"/>
            </a:xfrm>
            <a:custGeom>
              <a:avLst/>
              <a:gdLst/>
              <a:ahLst/>
              <a:cxnLst/>
              <a:rect l="l" t="t" r="r" b="b"/>
              <a:pathLst>
                <a:path w="503" h="286" extrusionOk="0">
                  <a:moveTo>
                    <a:pt x="1" y="0"/>
                  </a:moveTo>
                  <a:lnTo>
                    <a:pt x="1" y="286"/>
                  </a:lnTo>
                  <a:lnTo>
                    <a:pt x="503" y="286"/>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27"/>
            <p:cNvSpPr/>
            <p:nvPr/>
          </p:nvSpPr>
          <p:spPr>
            <a:xfrm>
              <a:off x="2281675" y="4425475"/>
              <a:ext cx="12575" cy="7175"/>
            </a:xfrm>
            <a:custGeom>
              <a:avLst/>
              <a:gdLst/>
              <a:ahLst/>
              <a:cxnLst/>
              <a:rect l="l" t="t" r="r" b="b"/>
              <a:pathLst>
                <a:path w="503" h="287" extrusionOk="0">
                  <a:moveTo>
                    <a:pt x="1" y="1"/>
                  </a:moveTo>
                  <a:lnTo>
                    <a:pt x="1" y="287"/>
                  </a:lnTo>
                  <a:lnTo>
                    <a:pt x="503" y="287"/>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27"/>
            <p:cNvSpPr/>
            <p:nvPr/>
          </p:nvSpPr>
          <p:spPr>
            <a:xfrm>
              <a:off x="2281675" y="445625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27"/>
            <p:cNvSpPr/>
            <p:nvPr/>
          </p:nvSpPr>
          <p:spPr>
            <a:xfrm>
              <a:off x="2281675" y="448700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27"/>
            <p:cNvSpPr/>
            <p:nvPr/>
          </p:nvSpPr>
          <p:spPr>
            <a:xfrm>
              <a:off x="2281675" y="451775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27"/>
            <p:cNvSpPr/>
            <p:nvPr/>
          </p:nvSpPr>
          <p:spPr>
            <a:xfrm>
              <a:off x="2281675" y="4548450"/>
              <a:ext cx="12575" cy="7150"/>
            </a:xfrm>
            <a:custGeom>
              <a:avLst/>
              <a:gdLst/>
              <a:ahLst/>
              <a:cxnLst/>
              <a:rect l="l" t="t" r="r" b="b"/>
              <a:pathLst>
                <a:path w="503" h="286" extrusionOk="0">
                  <a:moveTo>
                    <a:pt x="1" y="1"/>
                  </a:moveTo>
                  <a:lnTo>
                    <a:pt x="1" y="286"/>
                  </a:lnTo>
                  <a:lnTo>
                    <a:pt x="503" y="286"/>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27"/>
            <p:cNvSpPr/>
            <p:nvPr/>
          </p:nvSpPr>
          <p:spPr>
            <a:xfrm>
              <a:off x="2281675" y="4579225"/>
              <a:ext cx="12575" cy="7150"/>
            </a:xfrm>
            <a:custGeom>
              <a:avLst/>
              <a:gdLst/>
              <a:ahLst/>
              <a:cxnLst/>
              <a:rect l="l" t="t" r="r" b="b"/>
              <a:pathLst>
                <a:path w="503" h="286" extrusionOk="0">
                  <a:moveTo>
                    <a:pt x="1" y="0"/>
                  </a:moveTo>
                  <a:lnTo>
                    <a:pt x="1" y="286"/>
                  </a:lnTo>
                  <a:lnTo>
                    <a:pt x="503" y="286"/>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27"/>
            <p:cNvSpPr/>
            <p:nvPr/>
          </p:nvSpPr>
          <p:spPr>
            <a:xfrm>
              <a:off x="2281675" y="4609925"/>
              <a:ext cx="12575" cy="7175"/>
            </a:xfrm>
            <a:custGeom>
              <a:avLst/>
              <a:gdLst/>
              <a:ahLst/>
              <a:cxnLst/>
              <a:rect l="l" t="t" r="r" b="b"/>
              <a:pathLst>
                <a:path w="503" h="287" extrusionOk="0">
                  <a:moveTo>
                    <a:pt x="1" y="1"/>
                  </a:moveTo>
                  <a:lnTo>
                    <a:pt x="1" y="287"/>
                  </a:lnTo>
                  <a:lnTo>
                    <a:pt x="503" y="287"/>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27"/>
            <p:cNvSpPr/>
            <p:nvPr/>
          </p:nvSpPr>
          <p:spPr>
            <a:xfrm>
              <a:off x="2281675" y="4640675"/>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27"/>
            <p:cNvSpPr/>
            <p:nvPr/>
          </p:nvSpPr>
          <p:spPr>
            <a:xfrm>
              <a:off x="2281675" y="4671425"/>
              <a:ext cx="12575" cy="7175"/>
            </a:xfrm>
            <a:custGeom>
              <a:avLst/>
              <a:gdLst/>
              <a:ahLst/>
              <a:cxnLst/>
              <a:rect l="l" t="t" r="r" b="b"/>
              <a:pathLst>
                <a:path w="503" h="287" extrusionOk="0">
                  <a:moveTo>
                    <a:pt x="1" y="1"/>
                  </a:moveTo>
                  <a:lnTo>
                    <a:pt x="1" y="287"/>
                  </a:lnTo>
                  <a:lnTo>
                    <a:pt x="503" y="287"/>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27"/>
            <p:cNvSpPr/>
            <p:nvPr/>
          </p:nvSpPr>
          <p:spPr>
            <a:xfrm>
              <a:off x="2281675" y="4702200"/>
              <a:ext cx="12575" cy="7125"/>
            </a:xfrm>
            <a:custGeom>
              <a:avLst/>
              <a:gdLst/>
              <a:ahLst/>
              <a:cxnLst/>
              <a:rect l="l" t="t" r="r" b="b"/>
              <a:pathLst>
                <a:path w="503" h="285" extrusionOk="0">
                  <a:moveTo>
                    <a:pt x="1" y="0"/>
                  </a:moveTo>
                  <a:lnTo>
                    <a:pt x="1" y="285"/>
                  </a:lnTo>
                  <a:lnTo>
                    <a:pt x="503" y="285"/>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27"/>
            <p:cNvSpPr/>
            <p:nvPr/>
          </p:nvSpPr>
          <p:spPr>
            <a:xfrm>
              <a:off x="2281675" y="4732900"/>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27"/>
            <p:cNvSpPr/>
            <p:nvPr/>
          </p:nvSpPr>
          <p:spPr>
            <a:xfrm>
              <a:off x="2281675" y="4763650"/>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27"/>
            <p:cNvSpPr/>
            <p:nvPr/>
          </p:nvSpPr>
          <p:spPr>
            <a:xfrm>
              <a:off x="2281675" y="4794400"/>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27"/>
            <p:cNvSpPr/>
            <p:nvPr/>
          </p:nvSpPr>
          <p:spPr>
            <a:xfrm>
              <a:off x="2281675" y="4825125"/>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27"/>
            <p:cNvSpPr/>
            <p:nvPr/>
          </p:nvSpPr>
          <p:spPr>
            <a:xfrm>
              <a:off x="2281675" y="4855875"/>
              <a:ext cx="12575" cy="7175"/>
            </a:xfrm>
            <a:custGeom>
              <a:avLst/>
              <a:gdLst/>
              <a:ahLst/>
              <a:cxnLst/>
              <a:rect l="l" t="t" r="r" b="b"/>
              <a:pathLst>
                <a:path w="503" h="287" extrusionOk="0">
                  <a:moveTo>
                    <a:pt x="1" y="1"/>
                  </a:moveTo>
                  <a:lnTo>
                    <a:pt x="1" y="287"/>
                  </a:lnTo>
                  <a:lnTo>
                    <a:pt x="503" y="287"/>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27"/>
            <p:cNvSpPr/>
            <p:nvPr/>
          </p:nvSpPr>
          <p:spPr>
            <a:xfrm>
              <a:off x="2281675" y="4886600"/>
              <a:ext cx="12575" cy="7175"/>
            </a:xfrm>
            <a:custGeom>
              <a:avLst/>
              <a:gdLst/>
              <a:ahLst/>
              <a:cxnLst/>
              <a:rect l="l" t="t" r="r" b="b"/>
              <a:pathLst>
                <a:path w="503" h="287" extrusionOk="0">
                  <a:moveTo>
                    <a:pt x="1" y="1"/>
                  </a:moveTo>
                  <a:lnTo>
                    <a:pt x="1" y="286"/>
                  </a:lnTo>
                  <a:lnTo>
                    <a:pt x="503" y="286"/>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27"/>
            <p:cNvSpPr/>
            <p:nvPr/>
          </p:nvSpPr>
          <p:spPr>
            <a:xfrm>
              <a:off x="2281675" y="4917350"/>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27"/>
            <p:cNvSpPr/>
            <p:nvPr/>
          </p:nvSpPr>
          <p:spPr>
            <a:xfrm>
              <a:off x="2281675" y="4948100"/>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27"/>
            <p:cNvSpPr/>
            <p:nvPr/>
          </p:nvSpPr>
          <p:spPr>
            <a:xfrm>
              <a:off x="2281675" y="4978850"/>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27"/>
            <p:cNvSpPr/>
            <p:nvPr/>
          </p:nvSpPr>
          <p:spPr>
            <a:xfrm>
              <a:off x="2281675" y="5009575"/>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27"/>
            <p:cNvSpPr/>
            <p:nvPr/>
          </p:nvSpPr>
          <p:spPr>
            <a:xfrm>
              <a:off x="2281675" y="5040325"/>
              <a:ext cx="12575" cy="7175"/>
            </a:xfrm>
            <a:custGeom>
              <a:avLst/>
              <a:gdLst/>
              <a:ahLst/>
              <a:cxnLst/>
              <a:rect l="l" t="t" r="r" b="b"/>
              <a:pathLst>
                <a:path w="503" h="287" extrusionOk="0">
                  <a:moveTo>
                    <a:pt x="1" y="1"/>
                  </a:moveTo>
                  <a:lnTo>
                    <a:pt x="1" y="286"/>
                  </a:lnTo>
                  <a:lnTo>
                    <a:pt x="503" y="286"/>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27"/>
            <p:cNvSpPr/>
            <p:nvPr/>
          </p:nvSpPr>
          <p:spPr>
            <a:xfrm>
              <a:off x="2281675" y="5071050"/>
              <a:ext cx="12575" cy="7175"/>
            </a:xfrm>
            <a:custGeom>
              <a:avLst/>
              <a:gdLst/>
              <a:ahLst/>
              <a:cxnLst/>
              <a:rect l="l" t="t" r="r" b="b"/>
              <a:pathLst>
                <a:path w="503" h="287" extrusionOk="0">
                  <a:moveTo>
                    <a:pt x="1" y="0"/>
                  </a:moveTo>
                  <a:lnTo>
                    <a:pt x="1" y="286"/>
                  </a:lnTo>
                  <a:lnTo>
                    <a:pt x="503" y="286"/>
                  </a:lnTo>
                  <a:lnTo>
                    <a:pt x="503" y="0"/>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27"/>
            <p:cNvSpPr/>
            <p:nvPr/>
          </p:nvSpPr>
          <p:spPr>
            <a:xfrm>
              <a:off x="2281675" y="5101800"/>
              <a:ext cx="12575" cy="7150"/>
            </a:xfrm>
            <a:custGeom>
              <a:avLst/>
              <a:gdLst/>
              <a:ahLst/>
              <a:cxnLst/>
              <a:rect l="l" t="t" r="r" b="b"/>
              <a:pathLst>
                <a:path w="503" h="286" extrusionOk="0">
                  <a:moveTo>
                    <a:pt x="1" y="1"/>
                  </a:moveTo>
                  <a:lnTo>
                    <a:pt x="1" y="285"/>
                  </a:lnTo>
                  <a:lnTo>
                    <a:pt x="503" y="285"/>
                  </a:lnTo>
                  <a:lnTo>
                    <a:pt x="503" y="1"/>
                  </a:lnTo>
                  <a:close/>
                </a:path>
              </a:pathLst>
            </a:custGeom>
            <a:solidFill>
              <a:srgbClr val="06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27"/>
            <p:cNvSpPr/>
            <p:nvPr/>
          </p:nvSpPr>
          <p:spPr>
            <a:xfrm>
              <a:off x="3231250" y="3132925"/>
              <a:ext cx="593350" cy="2010575"/>
            </a:xfrm>
            <a:custGeom>
              <a:avLst/>
              <a:gdLst/>
              <a:ahLst/>
              <a:cxnLst/>
              <a:rect l="l" t="t" r="r" b="b"/>
              <a:pathLst>
                <a:path w="23734" h="80423" extrusionOk="0">
                  <a:moveTo>
                    <a:pt x="1" y="0"/>
                  </a:moveTo>
                  <a:lnTo>
                    <a:pt x="1" y="80422"/>
                  </a:lnTo>
                  <a:lnTo>
                    <a:pt x="23733" y="80422"/>
                  </a:lnTo>
                  <a:lnTo>
                    <a:pt x="237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27"/>
            <p:cNvSpPr/>
            <p:nvPr/>
          </p:nvSpPr>
          <p:spPr>
            <a:xfrm>
              <a:off x="3795550" y="3132925"/>
              <a:ext cx="29050" cy="2010575"/>
            </a:xfrm>
            <a:custGeom>
              <a:avLst/>
              <a:gdLst/>
              <a:ahLst/>
              <a:cxnLst/>
              <a:rect l="l" t="t" r="r" b="b"/>
              <a:pathLst>
                <a:path w="1162" h="80423" extrusionOk="0">
                  <a:moveTo>
                    <a:pt x="1" y="0"/>
                  </a:moveTo>
                  <a:lnTo>
                    <a:pt x="1" y="80422"/>
                  </a:lnTo>
                  <a:lnTo>
                    <a:pt x="1161" y="80422"/>
                  </a:lnTo>
                  <a:lnTo>
                    <a:pt x="1161" y="0"/>
                  </a:lnTo>
                  <a:close/>
                </a:path>
              </a:pathLst>
            </a:custGeom>
            <a:gradFill>
              <a:gsLst>
                <a:gs pos="0">
                  <a:srgbClr val="FFFFFF">
                    <a:alpha val="28627"/>
                    <a:alpha val="52510"/>
                  </a:srgbClr>
                </a:gs>
                <a:gs pos="100000">
                  <a:srgbClr val="FFFFFF">
                    <a:alpha val="52549"/>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27"/>
            <p:cNvSpPr/>
            <p:nvPr/>
          </p:nvSpPr>
          <p:spPr>
            <a:xfrm>
              <a:off x="3231125" y="3132925"/>
              <a:ext cx="564475" cy="2010450"/>
            </a:xfrm>
            <a:custGeom>
              <a:avLst/>
              <a:gdLst/>
              <a:ahLst/>
              <a:cxnLst/>
              <a:rect l="l" t="t" r="r" b="b"/>
              <a:pathLst>
                <a:path w="22579" h="80418" extrusionOk="0">
                  <a:moveTo>
                    <a:pt x="3613" y="3559"/>
                  </a:moveTo>
                  <a:lnTo>
                    <a:pt x="3613" y="7136"/>
                  </a:lnTo>
                  <a:lnTo>
                    <a:pt x="2329" y="7136"/>
                  </a:lnTo>
                  <a:lnTo>
                    <a:pt x="2329" y="3559"/>
                  </a:lnTo>
                  <a:close/>
                  <a:moveTo>
                    <a:pt x="6254" y="3559"/>
                  </a:moveTo>
                  <a:lnTo>
                    <a:pt x="6254" y="7136"/>
                  </a:lnTo>
                  <a:lnTo>
                    <a:pt x="3846" y="7136"/>
                  </a:lnTo>
                  <a:lnTo>
                    <a:pt x="3846" y="3559"/>
                  </a:lnTo>
                  <a:close/>
                  <a:moveTo>
                    <a:pt x="7773" y="3559"/>
                  </a:moveTo>
                  <a:lnTo>
                    <a:pt x="7773" y="7136"/>
                  </a:lnTo>
                  <a:lnTo>
                    <a:pt x="6489" y="7136"/>
                  </a:lnTo>
                  <a:lnTo>
                    <a:pt x="6489" y="3559"/>
                  </a:lnTo>
                  <a:close/>
                  <a:moveTo>
                    <a:pt x="10416" y="3559"/>
                  </a:moveTo>
                  <a:lnTo>
                    <a:pt x="10416" y="7136"/>
                  </a:lnTo>
                  <a:lnTo>
                    <a:pt x="8007" y="7136"/>
                  </a:lnTo>
                  <a:lnTo>
                    <a:pt x="8007" y="3559"/>
                  </a:lnTo>
                  <a:close/>
                  <a:moveTo>
                    <a:pt x="11933" y="3559"/>
                  </a:moveTo>
                  <a:lnTo>
                    <a:pt x="11933" y="7136"/>
                  </a:lnTo>
                  <a:lnTo>
                    <a:pt x="10648" y="7136"/>
                  </a:lnTo>
                  <a:lnTo>
                    <a:pt x="10648" y="3559"/>
                  </a:lnTo>
                  <a:close/>
                  <a:moveTo>
                    <a:pt x="14574" y="3559"/>
                  </a:moveTo>
                  <a:lnTo>
                    <a:pt x="14574" y="7136"/>
                  </a:lnTo>
                  <a:lnTo>
                    <a:pt x="12167" y="7136"/>
                  </a:lnTo>
                  <a:lnTo>
                    <a:pt x="12167" y="3559"/>
                  </a:lnTo>
                  <a:close/>
                  <a:moveTo>
                    <a:pt x="16094" y="3559"/>
                  </a:moveTo>
                  <a:lnTo>
                    <a:pt x="16094" y="7136"/>
                  </a:lnTo>
                  <a:lnTo>
                    <a:pt x="14810" y="7136"/>
                  </a:lnTo>
                  <a:lnTo>
                    <a:pt x="14810" y="3559"/>
                  </a:lnTo>
                  <a:close/>
                  <a:moveTo>
                    <a:pt x="18735" y="3559"/>
                  </a:moveTo>
                  <a:lnTo>
                    <a:pt x="18735" y="7136"/>
                  </a:lnTo>
                  <a:lnTo>
                    <a:pt x="16328" y="7136"/>
                  </a:lnTo>
                  <a:lnTo>
                    <a:pt x="16328" y="3559"/>
                  </a:lnTo>
                  <a:close/>
                  <a:moveTo>
                    <a:pt x="20252" y="3559"/>
                  </a:moveTo>
                  <a:lnTo>
                    <a:pt x="20252" y="7136"/>
                  </a:lnTo>
                  <a:lnTo>
                    <a:pt x="18968" y="7136"/>
                  </a:lnTo>
                  <a:lnTo>
                    <a:pt x="18968" y="3559"/>
                  </a:lnTo>
                  <a:close/>
                  <a:moveTo>
                    <a:pt x="3613" y="7370"/>
                  </a:moveTo>
                  <a:lnTo>
                    <a:pt x="3613" y="10947"/>
                  </a:lnTo>
                  <a:lnTo>
                    <a:pt x="2329" y="10947"/>
                  </a:lnTo>
                  <a:lnTo>
                    <a:pt x="2329" y="7370"/>
                  </a:lnTo>
                  <a:close/>
                  <a:moveTo>
                    <a:pt x="6254" y="7372"/>
                  </a:moveTo>
                  <a:lnTo>
                    <a:pt x="6254" y="10950"/>
                  </a:lnTo>
                  <a:lnTo>
                    <a:pt x="3846" y="10950"/>
                  </a:lnTo>
                  <a:lnTo>
                    <a:pt x="3846" y="7372"/>
                  </a:lnTo>
                  <a:close/>
                  <a:moveTo>
                    <a:pt x="7773" y="7372"/>
                  </a:moveTo>
                  <a:lnTo>
                    <a:pt x="7773" y="10950"/>
                  </a:lnTo>
                  <a:lnTo>
                    <a:pt x="6489" y="10950"/>
                  </a:lnTo>
                  <a:lnTo>
                    <a:pt x="6489" y="7372"/>
                  </a:lnTo>
                  <a:close/>
                  <a:moveTo>
                    <a:pt x="10416" y="7372"/>
                  </a:moveTo>
                  <a:lnTo>
                    <a:pt x="10416" y="10950"/>
                  </a:lnTo>
                  <a:lnTo>
                    <a:pt x="8007" y="10950"/>
                  </a:lnTo>
                  <a:lnTo>
                    <a:pt x="8007" y="7372"/>
                  </a:lnTo>
                  <a:close/>
                  <a:moveTo>
                    <a:pt x="11933" y="7372"/>
                  </a:moveTo>
                  <a:lnTo>
                    <a:pt x="11933" y="10950"/>
                  </a:lnTo>
                  <a:lnTo>
                    <a:pt x="10648" y="10950"/>
                  </a:lnTo>
                  <a:lnTo>
                    <a:pt x="10648" y="7372"/>
                  </a:lnTo>
                  <a:close/>
                  <a:moveTo>
                    <a:pt x="14574" y="7372"/>
                  </a:moveTo>
                  <a:lnTo>
                    <a:pt x="14574" y="10950"/>
                  </a:lnTo>
                  <a:lnTo>
                    <a:pt x="12167" y="10950"/>
                  </a:lnTo>
                  <a:lnTo>
                    <a:pt x="12167" y="7372"/>
                  </a:lnTo>
                  <a:close/>
                  <a:moveTo>
                    <a:pt x="16094" y="7372"/>
                  </a:moveTo>
                  <a:lnTo>
                    <a:pt x="16094" y="10950"/>
                  </a:lnTo>
                  <a:lnTo>
                    <a:pt x="14810" y="10950"/>
                  </a:lnTo>
                  <a:lnTo>
                    <a:pt x="14810" y="7372"/>
                  </a:lnTo>
                  <a:close/>
                  <a:moveTo>
                    <a:pt x="18734" y="7372"/>
                  </a:moveTo>
                  <a:lnTo>
                    <a:pt x="18734" y="10950"/>
                  </a:lnTo>
                  <a:lnTo>
                    <a:pt x="16327" y="10950"/>
                  </a:lnTo>
                  <a:lnTo>
                    <a:pt x="16327" y="7372"/>
                  </a:lnTo>
                  <a:close/>
                  <a:moveTo>
                    <a:pt x="20252" y="7372"/>
                  </a:moveTo>
                  <a:lnTo>
                    <a:pt x="20252" y="10950"/>
                  </a:lnTo>
                  <a:lnTo>
                    <a:pt x="18968" y="10950"/>
                  </a:lnTo>
                  <a:lnTo>
                    <a:pt x="18968" y="7372"/>
                  </a:lnTo>
                  <a:close/>
                  <a:moveTo>
                    <a:pt x="3613" y="11183"/>
                  </a:moveTo>
                  <a:lnTo>
                    <a:pt x="3613" y="14760"/>
                  </a:lnTo>
                  <a:lnTo>
                    <a:pt x="2329" y="14760"/>
                  </a:lnTo>
                  <a:lnTo>
                    <a:pt x="2329" y="11183"/>
                  </a:lnTo>
                  <a:close/>
                  <a:moveTo>
                    <a:pt x="6254" y="11183"/>
                  </a:moveTo>
                  <a:lnTo>
                    <a:pt x="6254" y="14760"/>
                  </a:lnTo>
                  <a:lnTo>
                    <a:pt x="3846" y="14760"/>
                  </a:lnTo>
                  <a:lnTo>
                    <a:pt x="3846" y="11183"/>
                  </a:lnTo>
                  <a:close/>
                  <a:moveTo>
                    <a:pt x="14574" y="11183"/>
                  </a:moveTo>
                  <a:lnTo>
                    <a:pt x="14574" y="14760"/>
                  </a:lnTo>
                  <a:lnTo>
                    <a:pt x="12167" y="14760"/>
                  </a:lnTo>
                  <a:lnTo>
                    <a:pt x="12167" y="11183"/>
                  </a:lnTo>
                  <a:close/>
                  <a:moveTo>
                    <a:pt x="16094" y="11183"/>
                  </a:moveTo>
                  <a:lnTo>
                    <a:pt x="16094" y="14760"/>
                  </a:lnTo>
                  <a:lnTo>
                    <a:pt x="14810" y="14760"/>
                  </a:lnTo>
                  <a:lnTo>
                    <a:pt x="14810" y="11183"/>
                  </a:lnTo>
                  <a:close/>
                  <a:moveTo>
                    <a:pt x="18734" y="11183"/>
                  </a:moveTo>
                  <a:lnTo>
                    <a:pt x="18734" y="14760"/>
                  </a:lnTo>
                  <a:lnTo>
                    <a:pt x="16327" y="14760"/>
                  </a:lnTo>
                  <a:lnTo>
                    <a:pt x="16327" y="11183"/>
                  </a:lnTo>
                  <a:close/>
                  <a:moveTo>
                    <a:pt x="7773" y="11183"/>
                  </a:moveTo>
                  <a:lnTo>
                    <a:pt x="7773" y="14761"/>
                  </a:lnTo>
                  <a:lnTo>
                    <a:pt x="6489" y="14761"/>
                  </a:lnTo>
                  <a:lnTo>
                    <a:pt x="6489" y="11183"/>
                  </a:lnTo>
                  <a:close/>
                  <a:moveTo>
                    <a:pt x="10416" y="11183"/>
                  </a:moveTo>
                  <a:lnTo>
                    <a:pt x="10416" y="14761"/>
                  </a:lnTo>
                  <a:lnTo>
                    <a:pt x="8007" y="14761"/>
                  </a:lnTo>
                  <a:lnTo>
                    <a:pt x="8007" y="11183"/>
                  </a:lnTo>
                  <a:close/>
                  <a:moveTo>
                    <a:pt x="11933" y="11183"/>
                  </a:moveTo>
                  <a:lnTo>
                    <a:pt x="11933" y="14761"/>
                  </a:lnTo>
                  <a:lnTo>
                    <a:pt x="10648" y="14761"/>
                  </a:lnTo>
                  <a:lnTo>
                    <a:pt x="10648" y="11183"/>
                  </a:lnTo>
                  <a:close/>
                  <a:moveTo>
                    <a:pt x="20252" y="11183"/>
                  </a:moveTo>
                  <a:lnTo>
                    <a:pt x="20252" y="14761"/>
                  </a:lnTo>
                  <a:lnTo>
                    <a:pt x="18968" y="14761"/>
                  </a:lnTo>
                  <a:lnTo>
                    <a:pt x="18968" y="11183"/>
                  </a:lnTo>
                  <a:close/>
                  <a:moveTo>
                    <a:pt x="3613" y="14995"/>
                  </a:moveTo>
                  <a:lnTo>
                    <a:pt x="3613" y="18572"/>
                  </a:lnTo>
                  <a:lnTo>
                    <a:pt x="2329" y="18572"/>
                  </a:lnTo>
                  <a:lnTo>
                    <a:pt x="2329" y="14995"/>
                  </a:lnTo>
                  <a:close/>
                  <a:moveTo>
                    <a:pt x="6254" y="14995"/>
                  </a:moveTo>
                  <a:lnTo>
                    <a:pt x="6254" y="18572"/>
                  </a:lnTo>
                  <a:lnTo>
                    <a:pt x="3846" y="18572"/>
                  </a:lnTo>
                  <a:lnTo>
                    <a:pt x="3846" y="14995"/>
                  </a:lnTo>
                  <a:close/>
                  <a:moveTo>
                    <a:pt x="7773" y="14995"/>
                  </a:moveTo>
                  <a:lnTo>
                    <a:pt x="7773" y="18572"/>
                  </a:lnTo>
                  <a:lnTo>
                    <a:pt x="6489" y="18572"/>
                  </a:lnTo>
                  <a:lnTo>
                    <a:pt x="6489" y="14995"/>
                  </a:lnTo>
                  <a:close/>
                  <a:moveTo>
                    <a:pt x="10416" y="14995"/>
                  </a:moveTo>
                  <a:lnTo>
                    <a:pt x="10416" y="18573"/>
                  </a:lnTo>
                  <a:lnTo>
                    <a:pt x="8007" y="18573"/>
                  </a:lnTo>
                  <a:lnTo>
                    <a:pt x="8007" y="14995"/>
                  </a:lnTo>
                  <a:close/>
                  <a:moveTo>
                    <a:pt x="11934" y="14995"/>
                  </a:moveTo>
                  <a:lnTo>
                    <a:pt x="11934" y="18573"/>
                  </a:lnTo>
                  <a:lnTo>
                    <a:pt x="10650" y="18573"/>
                  </a:lnTo>
                  <a:lnTo>
                    <a:pt x="10650" y="14995"/>
                  </a:lnTo>
                  <a:close/>
                  <a:moveTo>
                    <a:pt x="14574" y="14995"/>
                  </a:moveTo>
                  <a:lnTo>
                    <a:pt x="14574" y="18573"/>
                  </a:lnTo>
                  <a:lnTo>
                    <a:pt x="12167" y="18573"/>
                  </a:lnTo>
                  <a:lnTo>
                    <a:pt x="12167" y="14995"/>
                  </a:lnTo>
                  <a:close/>
                  <a:moveTo>
                    <a:pt x="16094" y="14995"/>
                  </a:moveTo>
                  <a:lnTo>
                    <a:pt x="16094" y="18573"/>
                  </a:lnTo>
                  <a:lnTo>
                    <a:pt x="14810" y="18573"/>
                  </a:lnTo>
                  <a:lnTo>
                    <a:pt x="14810" y="14995"/>
                  </a:lnTo>
                  <a:close/>
                  <a:moveTo>
                    <a:pt x="18734" y="14995"/>
                  </a:moveTo>
                  <a:lnTo>
                    <a:pt x="18734" y="18573"/>
                  </a:lnTo>
                  <a:lnTo>
                    <a:pt x="16327" y="18573"/>
                  </a:lnTo>
                  <a:lnTo>
                    <a:pt x="16327" y="14995"/>
                  </a:lnTo>
                  <a:close/>
                  <a:moveTo>
                    <a:pt x="20252" y="14995"/>
                  </a:moveTo>
                  <a:lnTo>
                    <a:pt x="20252" y="18573"/>
                  </a:lnTo>
                  <a:lnTo>
                    <a:pt x="18968" y="18573"/>
                  </a:lnTo>
                  <a:lnTo>
                    <a:pt x="18968" y="14995"/>
                  </a:lnTo>
                  <a:close/>
                  <a:moveTo>
                    <a:pt x="3613" y="18807"/>
                  </a:moveTo>
                  <a:lnTo>
                    <a:pt x="3613" y="22384"/>
                  </a:lnTo>
                  <a:lnTo>
                    <a:pt x="2329" y="22384"/>
                  </a:lnTo>
                  <a:lnTo>
                    <a:pt x="2329" y="18807"/>
                  </a:lnTo>
                  <a:close/>
                  <a:moveTo>
                    <a:pt x="6254" y="18807"/>
                  </a:moveTo>
                  <a:lnTo>
                    <a:pt x="6254" y="22384"/>
                  </a:lnTo>
                  <a:lnTo>
                    <a:pt x="3846" y="22384"/>
                  </a:lnTo>
                  <a:lnTo>
                    <a:pt x="3846" y="18807"/>
                  </a:lnTo>
                  <a:close/>
                  <a:moveTo>
                    <a:pt x="7773" y="18807"/>
                  </a:moveTo>
                  <a:lnTo>
                    <a:pt x="7773" y="22384"/>
                  </a:lnTo>
                  <a:lnTo>
                    <a:pt x="6489" y="22384"/>
                  </a:lnTo>
                  <a:lnTo>
                    <a:pt x="6489" y="18807"/>
                  </a:lnTo>
                  <a:close/>
                  <a:moveTo>
                    <a:pt x="10416" y="18807"/>
                  </a:moveTo>
                  <a:lnTo>
                    <a:pt x="10416" y="22384"/>
                  </a:lnTo>
                  <a:lnTo>
                    <a:pt x="8007" y="22384"/>
                  </a:lnTo>
                  <a:lnTo>
                    <a:pt x="8007" y="18807"/>
                  </a:lnTo>
                  <a:close/>
                  <a:moveTo>
                    <a:pt x="11934" y="18807"/>
                  </a:moveTo>
                  <a:lnTo>
                    <a:pt x="11934" y="22384"/>
                  </a:lnTo>
                  <a:lnTo>
                    <a:pt x="10650" y="22384"/>
                  </a:lnTo>
                  <a:lnTo>
                    <a:pt x="10650" y="18807"/>
                  </a:lnTo>
                  <a:close/>
                  <a:moveTo>
                    <a:pt x="14574" y="18807"/>
                  </a:moveTo>
                  <a:lnTo>
                    <a:pt x="14574" y="22384"/>
                  </a:lnTo>
                  <a:lnTo>
                    <a:pt x="12167" y="22384"/>
                  </a:lnTo>
                  <a:lnTo>
                    <a:pt x="12167" y="18807"/>
                  </a:lnTo>
                  <a:close/>
                  <a:moveTo>
                    <a:pt x="16094" y="18807"/>
                  </a:moveTo>
                  <a:lnTo>
                    <a:pt x="16094" y="22384"/>
                  </a:lnTo>
                  <a:lnTo>
                    <a:pt x="14810" y="22384"/>
                  </a:lnTo>
                  <a:lnTo>
                    <a:pt x="14810" y="18807"/>
                  </a:lnTo>
                  <a:close/>
                  <a:moveTo>
                    <a:pt x="18734" y="18807"/>
                  </a:moveTo>
                  <a:lnTo>
                    <a:pt x="18734" y="22384"/>
                  </a:lnTo>
                  <a:lnTo>
                    <a:pt x="16327" y="22384"/>
                  </a:lnTo>
                  <a:lnTo>
                    <a:pt x="16327" y="18807"/>
                  </a:lnTo>
                  <a:close/>
                  <a:moveTo>
                    <a:pt x="20252" y="18807"/>
                  </a:moveTo>
                  <a:lnTo>
                    <a:pt x="20252" y="22384"/>
                  </a:lnTo>
                  <a:lnTo>
                    <a:pt x="18968" y="22384"/>
                  </a:lnTo>
                  <a:lnTo>
                    <a:pt x="18968" y="18807"/>
                  </a:lnTo>
                  <a:close/>
                  <a:moveTo>
                    <a:pt x="3613" y="22618"/>
                  </a:moveTo>
                  <a:lnTo>
                    <a:pt x="3613" y="26196"/>
                  </a:lnTo>
                  <a:lnTo>
                    <a:pt x="2329" y="26196"/>
                  </a:lnTo>
                  <a:lnTo>
                    <a:pt x="2329" y="22618"/>
                  </a:lnTo>
                  <a:close/>
                  <a:moveTo>
                    <a:pt x="6254" y="22618"/>
                  </a:moveTo>
                  <a:lnTo>
                    <a:pt x="6254" y="26196"/>
                  </a:lnTo>
                  <a:lnTo>
                    <a:pt x="3846" y="26196"/>
                  </a:lnTo>
                  <a:lnTo>
                    <a:pt x="3846" y="22618"/>
                  </a:lnTo>
                  <a:close/>
                  <a:moveTo>
                    <a:pt x="7773" y="22618"/>
                  </a:moveTo>
                  <a:lnTo>
                    <a:pt x="7773" y="26196"/>
                  </a:lnTo>
                  <a:lnTo>
                    <a:pt x="6489" y="26196"/>
                  </a:lnTo>
                  <a:lnTo>
                    <a:pt x="6489" y="22618"/>
                  </a:lnTo>
                  <a:close/>
                  <a:moveTo>
                    <a:pt x="10416" y="22618"/>
                  </a:moveTo>
                  <a:lnTo>
                    <a:pt x="10416" y="26196"/>
                  </a:lnTo>
                  <a:lnTo>
                    <a:pt x="8007" y="26196"/>
                  </a:lnTo>
                  <a:lnTo>
                    <a:pt x="8007" y="22618"/>
                  </a:lnTo>
                  <a:close/>
                  <a:moveTo>
                    <a:pt x="11934" y="22618"/>
                  </a:moveTo>
                  <a:lnTo>
                    <a:pt x="11934" y="26196"/>
                  </a:lnTo>
                  <a:lnTo>
                    <a:pt x="10650" y="26196"/>
                  </a:lnTo>
                  <a:lnTo>
                    <a:pt x="10650" y="22618"/>
                  </a:lnTo>
                  <a:close/>
                  <a:moveTo>
                    <a:pt x="14574" y="22618"/>
                  </a:moveTo>
                  <a:lnTo>
                    <a:pt x="14574" y="26196"/>
                  </a:lnTo>
                  <a:lnTo>
                    <a:pt x="12167" y="26196"/>
                  </a:lnTo>
                  <a:lnTo>
                    <a:pt x="12167" y="22618"/>
                  </a:lnTo>
                  <a:close/>
                  <a:moveTo>
                    <a:pt x="16094" y="22618"/>
                  </a:moveTo>
                  <a:lnTo>
                    <a:pt x="16094" y="26196"/>
                  </a:lnTo>
                  <a:lnTo>
                    <a:pt x="14810" y="26196"/>
                  </a:lnTo>
                  <a:lnTo>
                    <a:pt x="14810" y="22618"/>
                  </a:lnTo>
                  <a:close/>
                  <a:moveTo>
                    <a:pt x="18734" y="22618"/>
                  </a:moveTo>
                  <a:lnTo>
                    <a:pt x="18734" y="26196"/>
                  </a:lnTo>
                  <a:lnTo>
                    <a:pt x="16327" y="26196"/>
                  </a:lnTo>
                  <a:lnTo>
                    <a:pt x="16327" y="22618"/>
                  </a:lnTo>
                  <a:close/>
                  <a:moveTo>
                    <a:pt x="20252" y="22618"/>
                  </a:moveTo>
                  <a:lnTo>
                    <a:pt x="20252" y="26196"/>
                  </a:lnTo>
                  <a:lnTo>
                    <a:pt x="18968" y="26196"/>
                  </a:lnTo>
                  <a:lnTo>
                    <a:pt x="18968" y="22618"/>
                  </a:lnTo>
                  <a:close/>
                  <a:moveTo>
                    <a:pt x="3613" y="26431"/>
                  </a:moveTo>
                  <a:lnTo>
                    <a:pt x="3613" y="30008"/>
                  </a:lnTo>
                  <a:lnTo>
                    <a:pt x="2329" y="30008"/>
                  </a:lnTo>
                  <a:lnTo>
                    <a:pt x="2329" y="26431"/>
                  </a:lnTo>
                  <a:close/>
                  <a:moveTo>
                    <a:pt x="6254" y="26431"/>
                  </a:moveTo>
                  <a:lnTo>
                    <a:pt x="6254" y="30008"/>
                  </a:lnTo>
                  <a:lnTo>
                    <a:pt x="3846" y="30008"/>
                  </a:lnTo>
                  <a:lnTo>
                    <a:pt x="3846" y="26431"/>
                  </a:lnTo>
                  <a:close/>
                  <a:moveTo>
                    <a:pt x="7773" y="26431"/>
                  </a:moveTo>
                  <a:lnTo>
                    <a:pt x="7773" y="30008"/>
                  </a:lnTo>
                  <a:lnTo>
                    <a:pt x="6489" y="30008"/>
                  </a:lnTo>
                  <a:lnTo>
                    <a:pt x="6489" y="26431"/>
                  </a:lnTo>
                  <a:close/>
                  <a:moveTo>
                    <a:pt x="10416" y="26431"/>
                  </a:moveTo>
                  <a:lnTo>
                    <a:pt x="10416" y="30008"/>
                  </a:lnTo>
                  <a:lnTo>
                    <a:pt x="8007" y="30008"/>
                  </a:lnTo>
                  <a:lnTo>
                    <a:pt x="8007" y="26431"/>
                  </a:lnTo>
                  <a:close/>
                  <a:moveTo>
                    <a:pt x="11934" y="26431"/>
                  </a:moveTo>
                  <a:lnTo>
                    <a:pt x="11934" y="30008"/>
                  </a:lnTo>
                  <a:lnTo>
                    <a:pt x="10650" y="30008"/>
                  </a:lnTo>
                  <a:lnTo>
                    <a:pt x="10650" y="26431"/>
                  </a:lnTo>
                  <a:close/>
                  <a:moveTo>
                    <a:pt x="14574" y="26431"/>
                  </a:moveTo>
                  <a:lnTo>
                    <a:pt x="14574" y="30008"/>
                  </a:lnTo>
                  <a:lnTo>
                    <a:pt x="12167" y="30008"/>
                  </a:lnTo>
                  <a:lnTo>
                    <a:pt x="12167" y="26431"/>
                  </a:lnTo>
                  <a:close/>
                  <a:moveTo>
                    <a:pt x="16094" y="26431"/>
                  </a:moveTo>
                  <a:lnTo>
                    <a:pt x="16094" y="30008"/>
                  </a:lnTo>
                  <a:lnTo>
                    <a:pt x="14810" y="30008"/>
                  </a:lnTo>
                  <a:lnTo>
                    <a:pt x="14810" y="26431"/>
                  </a:lnTo>
                  <a:close/>
                  <a:moveTo>
                    <a:pt x="18734" y="26431"/>
                  </a:moveTo>
                  <a:lnTo>
                    <a:pt x="18734" y="30008"/>
                  </a:lnTo>
                  <a:lnTo>
                    <a:pt x="16327" y="30008"/>
                  </a:lnTo>
                  <a:lnTo>
                    <a:pt x="16327" y="26431"/>
                  </a:lnTo>
                  <a:close/>
                  <a:moveTo>
                    <a:pt x="20252" y="26431"/>
                  </a:moveTo>
                  <a:lnTo>
                    <a:pt x="20252" y="30008"/>
                  </a:lnTo>
                  <a:lnTo>
                    <a:pt x="18968" y="30008"/>
                  </a:lnTo>
                  <a:lnTo>
                    <a:pt x="18968" y="26431"/>
                  </a:lnTo>
                  <a:close/>
                  <a:moveTo>
                    <a:pt x="3613" y="30242"/>
                  </a:moveTo>
                  <a:lnTo>
                    <a:pt x="3613" y="33820"/>
                  </a:lnTo>
                  <a:lnTo>
                    <a:pt x="2329" y="33820"/>
                  </a:lnTo>
                  <a:lnTo>
                    <a:pt x="2329" y="30242"/>
                  </a:lnTo>
                  <a:close/>
                  <a:moveTo>
                    <a:pt x="6254" y="30242"/>
                  </a:moveTo>
                  <a:lnTo>
                    <a:pt x="6254" y="33820"/>
                  </a:lnTo>
                  <a:lnTo>
                    <a:pt x="3846" y="33820"/>
                  </a:lnTo>
                  <a:lnTo>
                    <a:pt x="3846" y="30242"/>
                  </a:lnTo>
                  <a:close/>
                  <a:moveTo>
                    <a:pt x="7773" y="30242"/>
                  </a:moveTo>
                  <a:lnTo>
                    <a:pt x="7773" y="33820"/>
                  </a:lnTo>
                  <a:lnTo>
                    <a:pt x="6489" y="33820"/>
                  </a:lnTo>
                  <a:lnTo>
                    <a:pt x="6489" y="30242"/>
                  </a:lnTo>
                  <a:close/>
                  <a:moveTo>
                    <a:pt x="10416" y="30242"/>
                  </a:moveTo>
                  <a:lnTo>
                    <a:pt x="10416" y="33820"/>
                  </a:lnTo>
                  <a:lnTo>
                    <a:pt x="8007" y="33820"/>
                  </a:lnTo>
                  <a:lnTo>
                    <a:pt x="8007" y="30242"/>
                  </a:lnTo>
                  <a:close/>
                  <a:moveTo>
                    <a:pt x="11934" y="30244"/>
                  </a:moveTo>
                  <a:lnTo>
                    <a:pt x="11934" y="33821"/>
                  </a:lnTo>
                  <a:lnTo>
                    <a:pt x="10650" y="33821"/>
                  </a:lnTo>
                  <a:lnTo>
                    <a:pt x="10650" y="30244"/>
                  </a:lnTo>
                  <a:close/>
                  <a:moveTo>
                    <a:pt x="14574" y="30244"/>
                  </a:moveTo>
                  <a:lnTo>
                    <a:pt x="14574" y="33821"/>
                  </a:lnTo>
                  <a:lnTo>
                    <a:pt x="12167" y="33821"/>
                  </a:lnTo>
                  <a:lnTo>
                    <a:pt x="12167" y="30244"/>
                  </a:lnTo>
                  <a:close/>
                  <a:moveTo>
                    <a:pt x="16094" y="30244"/>
                  </a:moveTo>
                  <a:lnTo>
                    <a:pt x="16094" y="33821"/>
                  </a:lnTo>
                  <a:lnTo>
                    <a:pt x="14810" y="33821"/>
                  </a:lnTo>
                  <a:lnTo>
                    <a:pt x="14810" y="30244"/>
                  </a:lnTo>
                  <a:close/>
                  <a:moveTo>
                    <a:pt x="18734" y="30244"/>
                  </a:moveTo>
                  <a:lnTo>
                    <a:pt x="18734" y="33821"/>
                  </a:lnTo>
                  <a:lnTo>
                    <a:pt x="16327" y="33821"/>
                  </a:lnTo>
                  <a:lnTo>
                    <a:pt x="16327" y="30244"/>
                  </a:lnTo>
                  <a:close/>
                  <a:moveTo>
                    <a:pt x="20252" y="30244"/>
                  </a:moveTo>
                  <a:lnTo>
                    <a:pt x="20252" y="33821"/>
                  </a:lnTo>
                  <a:lnTo>
                    <a:pt x="18968" y="33821"/>
                  </a:lnTo>
                  <a:lnTo>
                    <a:pt x="18968" y="30244"/>
                  </a:lnTo>
                  <a:close/>
                  <a:moveTo>
                    <a:pt x="3613" y="34054"/>
                  </a:moveTo>
                  <a:lnTo>
                    <a:pt x="3613" y="37631"/>
                  </a:lnTo>
                  <a:lnTo>
                    <a:pt x="2329" y="37631"/>
                  </a:lnTo>
                  <a:lnTo>
                    <a:pt x="2329" y="34054"/>
                  </a:lnTo>
                  <a:close/>
                  <a:moveTo>
                    <a:pt x="6254" y="34054"/>
                  </a:moveTo>
                  <a:lnTo>
                    <a:pt x="6254" y="37631"/>
                  </a:lnTo>
                  <a:lnTo>
                    <a:pt x="3846" y="37631"/>
                  </a:lnTo>
                  <a:lnTo>
                    <a:pt x="3846" y="34054"/>
                  </a:lnTo>
                  <a:close/>
                  <a:moveTo>
                    <a:pt x="7773" y="34054"/>
                  </a:moveTo>
                  <a:lnTo>
                    <a:pt x="7773" y="37631"/>
                  </a:lnTo>
                  <a:lnTo>
                    <a:pt x="6489" y="37631"/>
                  </a:lnTo>
                  <a:lnTo>
                    <a:pt x="6489" y="34054"/>
                  </a:lnTo>
                  <a:close/>
                  <a:moveTo>
                    <a:pt x="10416" y="34054"/>
                  </a:moveTo>
                  <a:lnTo>
                    <a:pt x="10416" y="37631"/>
                  </a:lnTo>
                  <a:lnTo>
                    <a:pt x="8007" y="37631"/>
                  </a:lnTo>
                  <a:lnTo>
                    <a:pt x="8007" y="34054"/>
                  </a:lnTo>
                  <a:close/>
                  <a:moveTo>
                    <a:pt x="11934" y="34055"/>
                  </a:moveTo>
                  <a:lnTo>
                    <a:pt x="11934" y="37632"/>
                  </a:lnTo>
                  <a:lnTo>
                    <a:pt x="10650" y="37632"/>
                  </a:lnTo>
                  <a:lnTo>
                    <a:pt x="10650" y="34055"/>
                  </a:lnTo>
                  <a:close/>
                  <a:moveTo>
                    <a:pt x="14574" y="34055"/>
                  </a:moveTo>
                  <a:lnTo>
                    <a:pt x="14574" y="37632"/>
                  </a:lnTo>
                  <a:lnTo>
                    <a:pt x="12167" y="37632"/>
                  </a:lnTo>
                  <a:lnTo>
                    <a:pt x="12167" y="34055"/>
                  </a:lnTo>
                  <a:close/>
                  <a:moveTo>
                    <a:pt x="16094" y="34055"/>
                  </a:moveTo>
                  <a:lnTo>
                    <a:pt x="16094" y="37632"/>
                  </a:lnTo>
                  <a:lnTo>
                    <a:pt x="14810" y="37632"/>
                  </a:lnTo>
                  <a:lnTo>
                    <a:pt x="14810" y="34055"/>
                  </a:lnTo>
                  <a:close/>
                  <a:moveTo>
                    <a:pt x="18734" y="34055"/>
                  </a:moveTo>
                  <a:lnTo>
                    <a:pt x="18734" y="37632"/>
                  </a:lnTo>
                  <a:lnTo>
                    <a:pt x="16327" y="37632"/>
                  </a:lnTo>
                  <a:lnTo>
                    <a:pt x="16327" y="34055"/>
                  </a:lnTo>
                  <a:close/>
                  <a:moveTo>
                    <a:pt x="20252" y="34055"/>
                  </a:moveTo>
                  <a:lnTo>
                    <a:pt x="20252" y="37632"/>
                  </a:lnTo>
                  <a:lnTo>
                    <a:pt x="18968" y="37632"/>
                  </a:lnTo>
                  <a:lnTo>
                    <a:pt x="18968" y="34055"/>
                  </a:lnTo>
                  <a:close/>
                  <a:moveTo>
                    <a:pt x="3613" y="37868"/>
                  </a:moveTo>
                  <a:lnTo>
                    <a:pt x="3613" y="41444"/>
                  </a:lnTo>
                  <a:lnTo>
                    <a:pt x="2329" y="41444"/>
                  </a:lnTo>
                  <a:lnTo>
                    <a:pt x="2329" y="37868"/>
                  </a:lnTo>
                  <a:close/>
                  <a:moveTo>
                    <a:pt x="6254" y="37868"/>
                  </a:moveTo>
                  <a:lnTo>
                    <a:pt x="6254" y="41444"/>
                  </a:lnTo>
                  <a:lnTo>
                    <a:pt x="3846" y="41444"/>
                  </a:lnTo>
                  <a:lnTo>
                    <a:pt x="3846" y="37868"/>
                  </a:lnTo>
                  <a:close/>
                  <a:moveTo>
                    <a:pt x="7773" y="37868"/>
                  </a:moveTo>
                  <a:lnTo>
                    <a:pt x="7773" y="41444"/>
                  </a:lnTo>
                  <a:lnTo>
                    <a:pt x="6489" y="41444"/>
                  </a:lnTo>
                  <a:lnTo>
                    <a:pt x="6489" y="37868"/>
                  </a:lnTo>
                  <a:close/>
                  <a:moveTo>
                    <a:pt x="10416" y="37868"/>
                  </a:moveTo>
                  <a:lnTo>
                    <a:pt x="10416" y="41444"/>
                  </a:lnTo>
                  <a:lnTo>
                    <a:pt x="8007" y="41444"/>
                  </a:lnTo>
                  <a:lnTo>
                    <a:pt x="8007" y="37868"/>
                  </a:lnTo>
                  <a:close/>
                  <a:moveTo>
                    <a:pt x="11934" y="37868"/>
                  </a:moveTo>
                  <a:lnTo>
                    <a:pt x="11934" y="41444"/>
                  </a:lnTo>
                  <a:lnTo>
                    <a:pt x="10650" y="41444"/>
                  </a:lnTo>
                  <a:lnTo>
                    <a:pt x="10650" y="37868"/>
                  </a:lnTo>
                  <a:close/>
                  <a:moveTo>
                    <a:pt x="14574" y="37868"/>
                  </a:moveTo>
                  <a:lnTo>
                    <a:pt x="14574" y="41444"/>
                  </a:lnTo>
                  <a:lnTo>
                    <a:pt x="12167" y="41444"/>
                  </a:lnTo>
                  <a:lnTo>
                    <a:pt x="12167" y="37868"/>
                  </a:lnTo>
                  <a:close/>
                  <a:moveTo>
                    <a:pt x="16094" y="37868"/>
                  </a:moveTo>
                  <a:lnTo>
                    <a:pt x="16094" y="41444"/>
                  </a:lnTo>
                  <a:lnTo>
                    <a:pt x="14810" y="41444"/>
                  </a:lnTo>
                  <a:lnTo>
                    <a:pt x="14810" y="37868"/>
                  </a:lnTo>
                  <a:close/>
                  <a:moveTo>
                    <a:pt x="18734" y="37868"/>
                  </a:moveTo>
                  <a:lnTo>
                    <a:pt x="18734" y="41444"/>
                  </a:lnTo>
                  <a:lnTo>
                    <a:pt x="16327" y="41444"/>
                  </a:lnTo>
                  <a:lnTo>
                    <a:pt x="16327" y="37868"/>
                  </a:lnTo>
                  <a:close/>
                  <a:moveTo>
                    <a:pt x="20252" y="37868"/>
                  </a:moveTo>
                  <a:lnTo>
                    <a:pt x="20252" y="41444"/>
                  </a:lnTo>
                  <a:lnTo>
                    <a:pt x="18968" y="41444"/>
                  </a:lnTo>
                  <a:lnTo>
                    <a:pt x="18968" y="37868"/>
                  </a:lnTo>
                  <a:close/>
                  <a:moveTo>
                    <a:pt x="3613" y="41679"/>
                  </a:moveTo>
                  <a:lnTo>
                    <a:pt x="3613" y="45256"/>
                  </a:lnTo>
                  <a:lnTo>
                    <a:pt x="2329" y="45256"/>
                  </a:lnTo>
                  <a:lnTo>
                    <a:pt x="2329" y="41679"/>
                  </a:lnTo>
                  <a:close/>
                  <a:moveTo>
                    <a:pt x="6254" y="41679"/>
                  </a:moveTo>
                  <a:lnTo>
                    <a:pt x="6254" y="45256"/>
                  </a:lnTo>
                  <a:lnTo>
                    <a:pt x="3846" y="45256"/>
                  </a:lnTo>
                  <a:lnTo>
                    <a:pt x="3846" y="41679"/>
                  </a:lnTo>
                  <a:close/>
                  <a:moveTo>
                    <a:pt x="7773" y="41679"/>
                  </a:moveTo>
                  <a:lnTo>
                    <a:pt x="7773" y="45256"/>
                  </a:lnTo>
                  <a:lnTo>
                    <a:pt x="6489" y="45256"/>
                  </a:lnTo>
                  <a:lnTo>
                    <a:pt x="6489" y="41679"/>
                  </a:lnTo>
                  <a:close/>
                  <a:moveTo>
                    <a:pt x="10416" y="41679"/>
                  </a:moveTo>
                  <a:lnTo>
                    <a:pt x="10416" y="45256"/>
                  </a:lnTo>
                  <a:lnTo>
                    <a:pt x="8007" y="45256"/>
                  </a:lnTo>
                  <a:lnTo>
                    <a:pt x="8007" y="41679"/>
                  </a:lnTo>
                  <a:close/>
                  <a:moveTo>
                    <a:pt x="11934" y="41679"/>
                  </a:moveTo>
                  <a:lnTo>
                    <a:pt x="11934" y="45256"/>
                  </a:lnTo>
                  <a:lnTo>
                    <a:pt x="10650" y="45256"/>
                  </a:lnTo>
                  <a:lnTo>
                    <a:pt x="10650" y="41679"/>
                  </a:lnTo>
                  <a:close/>
                  <a:moveTo>
                    <a:pt x="14574" y="41679"/>
                  </a:moveTo>
                  <a:lnTo>
                    <a:pt x="14574" y="45256"/>
                  </a:lnTo>
                  <a:lnTo>
                    <a:pt x="12167" y="45256"/>
                  </a:lnTo>
                  <a:lnTo>
                    <a:pt x="12167" y="41679"/>
                  </a:lnTo>
                  <a:close/>
                  <a:moveTo>
                    <a:pt x="16094" y="41679"/>
                  </a:moveTo>
                  <a:lnTo>
                    <a:pt x="16094" y="45256"/>
                  </a:lnTo>
                  <a:lnTo>
                    <a:pt x="14810" y="45256"/>
                  </a:lnTo>
                  <a:lnTo>
                    <a:pt x="14810" y="41679"/>
                  </a:lnTo>
                  <a:close/>
                  <a:moveTo>
                    <a:pt x="18734" y="41679"/>
                  </a:moveTo>
                  <a:lnTo>
                    <a:pt x="18734" y="45256"/>
                  </a:lnTo>
                  <a:lnTo>
                    <a:pt x="16327" y="45256"/>
                  </a:lnTo>
                  <a:lnTo>
                    <a:pt x="16327" y="41679"/>
                  </a:lnTo>
                  <a:close/>
                  <a:moveTo>
                    <a:pt x="20252" y="41679"/>
                  </a:moveTo>
                  <a:lnTo>
                    <a:pt x="20252" y="45256"/>
                  </a:lnTo>
                  <a:lnTo>
                    <a:pt x="18968" y="45256"/>
                  </a:lnTo>
                  <a:lnTo>
                    <a:pt x="18968" y="41679"/>
                  </a:lnTo>
                  <a:close/>
                  <a:moveTo>
                    <a:pt x="3613" y="45491"/>
                  </a:moveTo>
                  <a:lnTo>
                    <a:pt x="3613" y="49068"/>
                  </a:lnTo>
                  <a:lnTo>
                    <a:pt x="2329" y="49068"/>
                  </a:lnTo>
                  <a:lnTo>
                    <a:pt x="2329" y="45491"/>
                  </a:lnTo>
                  <a:close/>
                  <a:moveTo>
                    <a:pt x="6254" y="45491"/>
                  </a:moveTo>
                  <a:lnTo>
                    <a:pt x="6254" y="49068"/>
                  </a:lnTo>
                  <a:lnTo>
                    <a:pt x="3846" y="49068"/>
                  </a:lnTo>
                  <a:lnTo>
                    <a:pt x="3846" y="45491"/>
                  </a:lnTo>
                  <a:close/>
                  <a:moveTo>
                    <a:pt x="7773" y="45491"/>
                  </a:moveTo>
                  <a:lnTo>
                    <a:pt x="7773" y="49068"/>
                  </a:lnTo>
                  <a:lnTo>
                    <a:pt x="6489" y="49068"/>
                  </a:lnTo>
                  <a:lnTo>
                    <a:pt x="6489" y="45491"/>
                  </a:lnTo>
                  <a:close/>
                  <a:moveTo>
                    <a:pt x="10416" y="45491"/>
                  </a:moveTo>
                  <a:lnTo>
                    <a:pt x="10416" y="49068"/>
                  </a:lnTo>
                  <a:lnTo>
                    <a:pt x="8007" y="49068"/>
                  </a:lnTo>
                  <a:lnTo>
                    <a:pt x="8007" y="45491"/>
                  </a:lnTo>
                  <a:close/>
                  <a:moveTo>
                    <a:pt x="11934" y="45491"/>
                  </a:moveTo>
                  <a:lnTo>
                    <a:pt x="11934" y="49068"/>
                  </a:lnTo>
                  <a:lnTo>
                    <a:pt x="10650" y="49068"/>
                  </a:lnTo>
                  <a:lnTo>
                    <a:pt x="10650" y="45491"/>
                  </a:lnTo>
                  <a:close/>
                  <a:moveTo>
                    <a:pt x="14574" y="45491"/>
                  </a:moveTo>
                  <a:lnTo>
                    <a:pt x="14574" y="49068"/>
                  </a:lnTo>
                  <a:lnTo>
                    <a:pt x="12167" y="49068"/>
                  </a:lnTo>
                  <a:lnTo>
                    <a:pt x="12167" y="45491"/>
                  </a:lnTo>
                  <a:close/>
                  <a:moveTo>
                    <a:pt x="16094" y="45491"/>
                  </a:moveTo>
                  <a:lnTo>
                    <a:pt x="16094" y="49068"/>
                  </a:lnTo>
                  <a:lnTo>
                    <a:pt x="14810" y="49068"/>
                  </a:lnTo>
                  <a:lnTo>
                    <a:pt x="14810" y="45491"/>
                  </a:lnTo>
                  <a:close/>
                  <a:moveTo>
                    <a:pt x="18734" y="45491"/>
                  </a:moveTo>
                  <a:lnTo>
                    <a:pt x="18734" y="49068"/>
                  </a:lnTo>
                  <a:lnTo>
                    <a:pt x="16327" y="49068"/>
                  </a:lnTo>
                  <a:lnTo>
                    <a:pt x="16327" y="45491"/>
                  </a:lnTo>
                  <a:close/>
                  <a:moveTo>
                    <a:pt x="20252" y="45491"/>
                  </a:moveTo>
                  <a:lnTo>
                    <a:pt x="20252" y="49068"/>
                  </a:lnTo>
                  <a:lnTo>
                    <a:pt x="18968" y="49068"/>
                  </a:lnTo>
                  <a:lnTo>
                    <a:pt x="18968" y="45491"/>
                  </a:lnTo>
                  <a:close/>
                  <a:moveTo>
                    <a:pt x="3613" y="49302"/>
                  </a:moveTo>
                  <a:lnTo>
                    <a:pt x="3613" y="52879"/>
                  </a:lnTo>
                  <a:lnTo>
                    <a:pt x="2329" y="52879"/>
                  </a:lnTo>
                  <a:lnTo>
                    <a:pt x="2329" y="49302"/>
                  </a:lnTo>
                  <a:close/>
                  <a:moveTo>
                    <a:pt x="6254" y="49302"/>
                  </a:moveTo>
                  <a:lnTo>
                    <a:pt x="6254" y="52879"/>
                  </a:lnTo>
                  <a:lnTo>
                    <a:pt x="3846" y="52879"/>
                  </a:lnTo>
                  <a:lnTo>
                    <a:pt x="3846" y="49302"/>
                  </a:lnTo>
                  <a:close/>
                  <a:moveTo>
                    <a:pt x="7773" y="49302"/>
                  </a:moveTo>
                  <a:lnTo>
                    <a:pt x="7773" y="52879"/>
                  </a:lnTo>
                  <a:lnTo>
                    <a:pt x="6489" y="52879"/>
                  </a:lnTo>
                  <a:lnTo>
                    <a:pt x="6489" y="49302"/>
                  </a:lnTo>
                  <a:close/>
                  <a:moveTo>
                    <a:pt x="10416" y="49302"/>
                  </a:moveTo>
                  <a:lnTo>
                    <a:pt x="10416" y="52879"/>
                  </a:lnTo>
                  <a:lnTo>
                    <a:pt x="8007" y="52879"/>
                  </a:lnTo>
                  <a:lnTo>
                    <a:pt x="8007" y="49302"/>
                  </a:lnTo>
                  <a:close/>
                  <a:moveTo>
                    <a:pt x="11934" y="49303"/>
                  </a:moveTo>
                  <a:lnTo>
                    <a:pt x="11934" y="52881"/>
                  </a:lnTo>
                  <a:lnTo>
                    <a:pt x="10650" y="52881"/>
                  </a:lnTo>
                  <a:lnTo>
                    <a:pt x="10650" y="49303"/>
                  </a:lnTo>
                  <a:close/>
                  <a:moveTo>
                    <a:pt x="14574" y="49303"/>
                  </a:moveTo>
                  <a:lnTo>
                    <a:pt x="14574" y="52881"/>
                  </a:lnTo>
                  <a:lnTo>
                    <a:pt x="12167" y="52881"/>
                  </a:lnTo>
                  <a:lnTo>
                    <a:pt x="12167" y="49303"/>
                  </a:lnTo>
                  <a:close/>
                  <a:moveTo>
                    <a:pt x="16094" y="49303"/>
                  </a:moveTo>
                  <a:lnTo>
                    <a:pt x="16094" y="52881"/>
                  </a:lnTo>
                  <a:lnTo>
                    <a:pt x="14810" y="52881"/>
                  </a:lnTo>
                  <a:lnTo>
                    <a:pt x="14810" y="49303"/>
                  </a:lnTo>
                  <a:close/>
                  <a:moveTo>
                    <a:pt x="18734" y="49303"/>
                  </a:moveTo>
                  <a:lnTo>
                    <a:pt x="18734" y="52881"/>
                  </a:lnTo>
                  <a:lnTo>
                    <a:pt x="16327" y="52881"/>
                  </a:lnTo>
                  <a:lnTo>
                    <a:pt x="16327" y="49303"/>
                  </a:lnTo>
                  <a:close/>
                  <a:moveTo>
                    <a:pt x="20252" y="49303"/>
                  </a:moveTo>
                  <a:lnTo>
                    <a:pt x="20252" y="52881"/>
                  </a:lnTo>
                  <a:lnTo>
                    <a:pt x="18968" y="52881"/>
                  </a:lnTo>
                  <a:lnTo>
                    <a:pt x="18968" y="49303"/>
                  </a:lnTo>
                  <a:close/>
                  <a:moveTo>
                    <a:pt x="3613" y="53114"/>
                  </a:moveTo>
                  <a:lnTo>
                    <a:pt x="3613" y="56691"/>
                  </a:lnTo>
                  <a:lnTo>
                    <a:pt x="2329" y="56691"/>
                  </a:lnTo>
                  <a:lnTo>
                    <a:pt x="2329" y="53114"/>
                  </a:lnTo>
                  <a:close/>
                  <a:moveTo>
                    <a:pt x="6254" y="53114"/>
                  </a:moveTo>
                  <a:lnTo>
                    <a:pt x="6254" y="56691"/>
                  </a:lnTo>
                  <a:lnTo>
                    <a:pt x="3846" y="56691"/>
                  </a:lnTo>
                  <a:lnTo>
                    <a:pt x="3846" y="53114"/>
                  </a:lnTo>
                  <a:close/>
                  <a:moveTo>
                    <a:pt x="7773" y="53114"/>
                  </a:moveTo>
                  <a:lnTo>
                    <a:pt x="7773" y="56691"/>
                  </a:lnTo>
                  <a:lnTo>
                    <a:pt x="6489" y="56691"/>
                  </a:lnTo>
                  <a:lnTo>
                    <a:pt x="6489" y="53114"/>
                  </a:lnTo>
                  <a:close/>
                  <a:moveTo>
                    <a:pt x="10416" y="53114"/>
                  </a:moveTo>
                  <a:lnTo>
                    <a:pt x="10416" y="56691"/>
                  </a:lnTo>
                  <a:lnTo>
                    <a:pt x="8007" y="56691"/>
                  </a:lnTo>
                  <a:lnTo>
                    <a:pt x="8007" y="53114"/>
                  </a:lnTo>
                  <a:close/>
                  <a:moveTo>
                    <a:pt x="11934" y="53116"/>
                  </a:moveTo>
                  <a:lnTo>
                    <a:pt x="11934" y="56692"/>
                  </a:lnTo>
                  <a:lnTo>
                    <a:pt x="10650" y="56692"/>
                  </a:lnTo>
                  <a:lnTo>
                    <a:pt x="10650" y="53116"/>
                  </a:lnTo>
                  <a:close/>
                  <a:moveTo>
                    <a:pt x="14574" y="53116"/>
                  </a:moveTo>
                  <a:lnTo>
                    <a:pt x="14574" y="56692"/>
                  </a:lnTo>
                  <a:lnTo>
                    <a:pt x="12167" y="56692"/>
                  </a:lnTo>
                  <a:lnTo>
                    <a:pt x="12167" y="53116"/>
                  </a:lnTo>
                  <a:close/>
                  <a:moveTo>
                    <a:pt x="16094" y="53116"/>
                  </a:moveTo>
                  <a:lnTo>
                    <a:pt x="16094" y="56692"/>
                  </a:lnTo>
                  <a:lnTo>
                    <a:pt x="14810" y="56692"/>
                  </a:lnTo>
                  <a:lnTo>
                    <a:pt x="14810" y="53116"/>
                  </a:lnTo>
                  <a:close/>
                  <a:moveTo>
                    <a:pt x="18734" y="53116"/>
                  </a:moveTo>
                  <a:lnTo>
                    <a:pt x="18734" y="56692"/>
                  </a:lnTo>
                  <a:lnTo>
                    <a:pt x="16327" y="56692"/>
                  </a:lnTo>
                  <a:lnTo>
                    <a:pt x="16327" y="53116"/>
                  </a:lnTo>
                  <a:close/>
                  <a:moveTo>
                    <a:pt x="20252" y="53116"/>
                  </a:moveTo>
                  <a:lnTo>
                    <a:pt x="20252" y="56692"/>
                  </a:lnTo>
                  <a:lnTo>
                    <a:pt x="18968" y="56692"/>
                  </a:lnTo>
                  <a:lnTo>
                    <a:pt x="18968" y="53116"/>
                  </a:lnTo>
                  <a:close/>
                  <a:moveTo>
                    <a:pt x="3613" y="56927"/>
                  </a:moveTo>
                  <a:lnTo>
                    <a:pt x="3613" y="60505"/>
                  </a:lnTo>
                  <a:lnTo>
                    <a:pt x="2329" y="60505"/>
                  </a:lnTo>
                  <a:lnTo>
                    <a:pt x="2329" y="56927"/>
                  </a:lnTo>
                  <a:close/>
                  <a:moveTo>
                    <a:pt x="6254" y="56927"/>
                  </a:moveTo>
                  <a:lnTo>
                    <a:pt x="6254" y="60505"/>
                  </a:lnTo>
                  <a:lnTo>
                    <a:pt x="3846" y="60505"/>
                  </a:lnTo>
                  <a:lnTo>
                    <a:pt x="3846" y="56927"/>
                  </a:lnTo>
                  <a:close/>
                  <a:moveTo>
                    <a:pt x="7773" y="56927"/>
                  </a:moveTo>
                  <a:lnTo>
                    <a:pt x="7773" y="60505"/>
                  </a:lnTo>
                  <a:lnTo>
                    <a:pt x="6489" y="60505"/>
                  </a:lnTo>
                  <a:lnTo>
                    <a:pt x="6489" y="56927"/>
                  </a:lnTo>
                  <a:close/>
                  <a:moveTo>
                    <a:pt x="10416" y="56927"/>
                  </a:moveTo>
                  <a:lnTo>
                    <a:pt x="10416" y="60505"/>
                  </a:lnTo>
                  <a:lnTo>
                    <a:pt x="8007" y="60505"/>
                  </a:lnTo>
                  <a:lnTo>
                    <a:pt x="8007" y="56927"/>
                  </a:lnTo>
                  <a:close/>
                  <a:moveTo>
                    <a:pt x="11933" y="56927"/>
                  </a:moveTo>
                  <a:lnTo>
                    <a:pt x="11933" y="60505"/>
                  </a:lnTo>
                  <a:lnTo>
                    <a:pt x="10648" y="60505"/>
                  </a:lnTo>
                  <a:lnTo>
                    <a:pt x="10648" y="56927"/>
                  </a:lnTo>
                  <a:close/>
                  <a:moveTo>
                    <a:pt x="14574" y="56927"/>
                  </a:moveTo>
                  <a:lnTo>
                    <a:pt x="14574" y="60505"/>
                  </a:lnTo>
                  <a:lnTo>
                    <a:pt x="12167" y="60505"/>
                  </a:lnTo>
                  <a:lnTo>
                    <a:pt x="12167" y="56927"/>
                  </a:lnTo>
                  <a:close/>
                  <a:moveTo>
                    <a:pt x="16094" y="56927"/>
                  </a:moveTo>
                  <a:lnTo>
                    <a:pt x="16094" y="60505"/>
                  </a:lnTo>
                  <a:lnTo>
                    <a:pt x="14810" y="60505"/>
                  </a:lnTo>
                  <a:lnTo>
                    <a:pt x="14810" y="56927"/>
                  </a:lnTo>
                  <a:close/>
                  <a:moveTo>
                    <a:pt x="18734" y="56927"/>
                  </a:moveTo>
                  <a:lnTo>
                    <a:pt x="18734" y="60505"/>
                  </a:lnTo>
                  <a:lnTo>
                    <a:pt x="16327" y="60505"/>
                  </a:lnTo>
                  <a:lnTo>
                    <a:pt x="16327" y="56927"/>
                  </a:lnTo>
                  <a:close/>
                  <a:moveTo>
                    <a:pt x="20252" y="56927"/>
                  </a:moveTo>
                  <a:lnTo>
                    <a:pt x="20252" y="60505"/>
                  </a:lnTo>
                  <a:lnTo>
                    <a:pt x="18968" y="60505"/>
                  </a:lnTo>
                  <a:lnTo>
                    <a:pt x="18968" y="56927"/>
                  </a:lnTo>
                  <a:close/>
                  <a:moveTo>
                    <a:pt x="3613" y="60739"/>
                  </a:moveTo>
                  <a:lnTo>
                    <a:pt x="3613" y="64316"/>
                  </a:lnTo>
                  <a:lnTo>
                    <a:pt x="2329" y="64316"/>
                  </a:lnTo>
                  <a:lnTo>
                    <a:pt x="2329" y="60739"/>
                  </a:lnTo>
                  <a:close/>
                  <a:moveTo>
                    <a:pt x="6254" y="60739"/>
                  </a:moveTo>
                  <a:lnTo>
                    <a:pt x="6254" y="64316"/>
                  </a:lnTo>
                  <a:lnTo>
                    <a:pt x="3846" y="64316"/>
                  </a:lnTo>
                  <a:lnTo>
                    <a:pt x="3846" y="60739"/>
                  </a:lnTo>
                  <a:close/>
                  <a:moveTo>
                    <a:pt x="7773" y="60739"/>
                  </a:moveTo>
                  <a:lnTo>
                    <a:pt x="7773" y="64316"/>
                  </a:lnTo>
                  <a:lnTo>
                    <a:pt x="6489" y="64316"/>
                  </a:lnTo>
                  <a:lnTo>
                    <a:pt x="6489" y="60739"/>
                  </a:lnTo>
                  <a:close/>
                  <a:moveTo>
                    <a:pt x="10416" y="60739"/>
                  </a:moveTo>
                  <a:lnTo>
                    <a:pt x="10416" y="64316"/>
                  </a:lnTo>
                  <a:lnTo>
                    <a:pt x="8007" y="64316"/>
                  </a:lnTo>
                  <a:lnTo>
                    <a:pt x="8007" y="60739"/>
                  </a:lnTo>
                  <a:close/>
                  <a:moveTo>
                    <a:pt x="11934" y="60739"/>
                  </a:moveTo>
                  <a:lnTo>
                    <a:pt x="11934" y="64316"/>
                  </a:lnTo>
                  <a:lnTo>
                    <a:pt x="10650" y="64316"/>
                  </a:lnTo>
                  <a:lnTo>
                    <a:pt x="10650" y="60739"/>
                  </a:lnTo>
                  <a:close/>
                  <a:moveTo>
                    <a:pt x="14574" y="60739"/>
                  </a:moveTo>
                  <a:lnTo>
                    <a:pt x="14574" y="64316"/>
                  </a:lnTo>
                  <a:lnTo>
                    <a:pt x="12167" y="64316"/>
                  </a:lnTo>
                  <a:lnTo>
                    <a:pt x="12167" y="60739"/>
                  </a:lnTo>
                  <a:close/>
                  <a:moveTo>
                    <a:pt x="16094" y="60739"/>
                  </a:moveTo>
                  <a:lnTo>
                    <a:pt x="16094" y="64316"/>
                  </a:lnTo>
                  <a:lnTo>
                    <a:pt x="14810" y="64316"/>
                  </a:lnTo>
                  <a:lnTo>
                    <a:pt x="14810" y="60739"/>
                  </a:lnTo>
                  <a:close/>
                  <a:moveTo>
                    <a:pt x="18734" y="60739"/>
                  </a:moveTo>
                  <a:lnTo>
                    <a:pt x="18734" y="64316"/>
                  </a:lnTo>
                  <a:lnTo>
                    <a:pt x="16327" y="64316"/>
                  </a:lnTo>
                  <a:lnTo>
                    <a:pt x="16327" y="60739"/>
                  </a:lnTo>
                  <a:close/>
                  <a:moveTo>
                    <a:pt x="20252" y="60739"/>
                  </a:moveTo>
                  <a:lnTo>
                    <a:pt x="20252" y="64316"/>
                  </a:lnTo>
                  <a:lnTo>
                    <a:pt x="18968" y="64316"/>
                  </a:lnTo>
                  <a:lnTo>
                    <a:pt x="18968" y="60739"/>
                  </a:lnTo>
                  <a:close/>
                  <a:moveTo>
                    <a:pt x="3613" y="64550"/>
                  </a:moveTo>
                  <a:lnTo>
                    <a:pt x="3613" y="68128"/>
                  </a:lnTo>
                  <a:lnTo>
                    <a:pt x="2329" y="68128"/>
                  </a:lnTo>
                  <a:lnTo>
                    <a:pt x="2329" y="64550"/>
                  </a:lnTo>
                  <a:close/>
                  <a:moveTo>
                    <a:pt x="6254" y="64550"/>
                  </a:moveTo>
                  <a:lnTo>
                    <a:pt x="6254" y="68128"/>
                  </a:lnTo>
                  <a:lnTo>
                    <a:pt x="3846" y="68128"/>
                  </a:lnTo>
                  <a:lnTo>
                    <a:pt x="3846" y="64550"/>
                  </a:lnTo>
                  <a:close/>
                  <a:moveTo>
                    <a:pt x="7773" y="64550"/>
                  </a:moveTo>
                  <a:lnTo>
                    <a:pt x="7773" y="68128"/>
                  </a:lnTo>
                  <a:lnTo>
                    <a:pt x="6489" y="68128"/>
                  </a:lnTo>
                  <a:lnTo>
                    <a:pt x="6489" y="64550"/>
                  </a:lnTo>
                  <a:close/>
                  <a:moveTo>
                    <a:pt x="10416" y="64550"/>
                  </a:moveTo>
                  <a:lnTo>
                    <a:pt x="10416" y="68128"/>
                  </a:lnTo>
                  <a:lnTo>
                    <a:pt x="8007" y="68128"/>
                  </a:lnTo>
                  <a:lnTo>
                    <a:pt x="8007" y="64550"/>
                  </a:lnTo>
                  <a:close/>
                  <a:moveTo>
                    <a:pt x="11934" y="64550"/>
                  </a:moveTo>
                  <a:lnTo>
                    <a:pt x="11934" y="68128"/>
                  </a:lnTo>
                  <a:lnTo>
                    <a:pt x="10650" y="68128"/>
                  </a:lnTo>
                  <a:lnTo>
                    <a:pt x="10650" y="64550"/>
                  </a:lnTo>
                  <a:close/>
                  <a:moveTo>
                    <a:pt x="14574" y="64550"/>
                  </a:moveTo>
                  <a:lnTo>
                    <a:pt x="14574" y="68128"/>
                  </a:lnTo>
                  <a:lnTo>
                    <a:pt x="12167" y="68128"/>
                  </a:lnTo>
                  <a:lnTo>
                    <a:pt x="12167" y="64550"/>
                  </a:lnTo>
                  <a:close/>
                  <a:moveTo>
                    <a:pt x="16094" y="64550"/>
                  </a:moveTo>
                  <a:lnTo>
                    <a:pt x="16094" y="68128"/>
                  </a:lnTo>
                  <a:lnTo>
                    <a:pt x="14810" y="68128"/>
                  </a:lnTo>
                  <a:lnTo>
                    <a:pt x="14810" y="64550"/>
                  </a:lnTo>
                  <a:close/>
                  <a:moveTo>
                    <a:pt x="18734" y="64550"/>
                  </a:moveTo>
                  <a:lnTo>
                    <a:pt x="18734" y="68128"/>
                  </a:lnTo>
                  <a:lnTo>
                    <a:pt x="16327" y="68128"/>
                  </a:lnTo>
                  <a:lnTo>
                    <a:pt x="16327" y="64550"/>
                  </a:lnTo>
                  <a:close/>
                  <a:moveTo>
                    <a:pt x="20252" y="64550"/>
                  </a:moveTo>
                  <a:lnTo>
                    <a:pt x="20252" y="68128"/>
                  </a:lnTo>
                  <a:lnTo>
                    <a:pt x="18968" y="68128"/>
                  </a:lnTo>
                  <a:lnTo>
                    <a:pt x="18968" y="64550"/>
                  </a:lnTo>
                  <a:close/>
                  <a:moveTo>
                    <a:pt x="3613" y="68362"/>
                  </a:moveTo>
                  <a:lnTo>
                    <a:pt x="3613" y="71939"/>
                  </a:lnTo>
                  <a:lnTo>
                    <a:pt x="2329" y="71939"/>
                  </a:lnTo>
                  <a:lnTo>
                    <a:pt x="2329" y="68362"/>
                  </a:lnTo>
                  <a:close/>
                  <a:moveTo>
                    <a:pt x="6254" y="68362"/>
                  </a:moveTo>
                  <a:lnTo>
                    <a:pt x="6254" y="71939"/>
                  </a:lnTo>
                  <a:lnTo>
                    <a:pt x="3846" y="71939"/>
                  </a:lnTo>
                  <a:lnTo>
                    <a:pt x="3846" y="68362"/>
                  </a:lnTo>
                  <a:close/>
                  <a:moveTo>
                    <a:pt x="7773" y="68362"/>
                  </a:moveTo>
                  <a:lnTo>
                    <a:pt x="7773" y="71939"/>
                  </a:lnTo>
                  <a:lnTo>
                    <a:pt x="6489" y="71939"/>
                  </a:lnTo>
                  <a:lnTo>
                    <a:pt x="6489" y="68362"/>
                  </a:lnTo>
                  <a:close/>
                  <a:moveTo>
                    <a:pt x="10416" y="68362"/>
                  </a:moveTo>
                  <a:lnTo>
                    <a:pt x="10416" y="71939"/>
                  </a:lnTo>
                  <a:lnTo>
                    <a:pt x="8007" y="71939"/>
                  </a:lnTo>
                  <a:lnTo>
                    <a:pt x="8007" y="68362"/>
                  </a:lnTo>
                  <a:close/>
                  <a:moveTo>
                    <a:pt x="11934" y="68362"/>
                  </a:moveTo>
                  <a:lnTo>
                    <a:pt x="11934" y="71939"/>
                  </a:lnTo>
                  <a:lnTo>
                    <a:pt x="10650" y="71939"/>
                  </a:lnTo>
                  <a:lnTo>
                    <a:pt x="10650" y="68362"/>
                  </a:lnTo>
                  <a:close/>
                  <a:moveTo>
                    <a:pt x="14574" y="68362"/>
                  </a:moveTo>
                  <a:lnTo>
                    <a:pt x="14574" y="71939"/>
                  </a:lnTo>
                  <a:lnTo>
                    <a:pt x="12167" y="71939"/>
                  </a:lnTo>
                  <a:lnTo>
                    <a:pt x="12167" y="68362"/>
                  </a:lnTo>
                  <a:close/>
                  <a:moveTo>
                    <a:pt x="16094" y="68362"/>
                  </a:moveTo>
                  <a:lnTo>
                    <a:pt x="16094" y="71939"/>
                  </a:lnTo>
                  <a:lnTo>
                    <a:pt x="14810" y="71939"/>
                  </a:lnTo>
                  <a:lnTo>
                    <a:pt x="14810" y="68362"/>
                  </a:lnTo>
                  <a:close/>
                  <a:moveTo>
                    <a:pt x="18734" y="68362"/>
                  </a:moveTo>
                  <a:lnTo>
                    <a:pt x="18734" y="71939"/>
                  </a:lnTo>
                  <a:lnTo>
                    <a:pt x="16327" y="71939"/>
                  </a:lnTo>
                  <a:lnTo>
                    <a:pt x="16327" y="68362"/>
                  </a:lnTo>
                  <a:close/>
                  <a:moveTo>
                    <a:pt x="20252" y="68362"/>
                  </a:moveTo>
                  <a:lnTo>
                    <a:pt x="20252" y="71939"/>
                  </a:lnTo>
                  <a:lnTo>
                    <a:pt x="18968" y="71939"/>
                  </a:lnTo>
                  <a:lnTo>
                    <a:pt x="18968" y="68362"/>
                  </a:lnTo>
                  <a:close/>
                  <a:moveTo>
                    <a:pt x="3613" y="72176"/>
                  </a:moveTo>
                  <a:lnTo>
                    <a:pt x="3613" y="75753"/>
                  </a:lnTo>
                  <a:lnTo>
                    <a:pt x="2329" y="75753"/>
                  </a:lnTo>
                  <a:lnTo>
                    <a:pt x="2329" y="72176"/>
                  </a:lnTo>
                  <a:close/>
                  <a:moveTo>
                    <a:pt x="6254" y="72176"/>
                  </a:moveTo>
                  <a:lnTo>
                    <a:pt x="6254" y="75753"/>
                  </a:lnTo>
                  <a:lnTo>
                    <a:pt x="3846" y="75753"/>
                  </a:lnTo>
                  <a:lnTo>
                    <a:pt x="3846" y="72176"/>
                  </a:lnTo>
                  <a:close/>
                  <a:moveTo>
                    <a:pt x="7773" y="72176"/>
                  </a:moveTo>
                  <a:lnTo>
                    <a:pt x="7773" y="75753"/>
                  </a:lnTo>
                  <a:lnTo>
                    <a:pt x="6489" y="75753"/>
                  </a:lnTo>
                  <a:lnTo>
                    <a:pt x="6489" y="72176"/>
                  </a:lnTo>
                  <a:close/>
                  <a:moveTo>
                    <a:pt x="10416" y="72176"/>
                  </a:moveTo>
                  <a:lnTo>
                    <a:pt x="10416" y="75753"/>
                  </a:lnTo>
                  <a:lnTo>
                    <a:pt x="8007" y="75753"/>
                  </a:lnTo>
                  <a:lnTo>
                    <a:pt x="8007" y="72176"/>
                  </a:lnTo>
                  <a:close/>
                  <a:moveTo>
                    <a:pt x="11934" y="72176"/>
                  </a:moveTo>
                  <a:lnTo>
                    <a:pt x="11934" y="75753"/>
                  </a:lnTo>
                  <a:lnTo>
                    <a:pt x="10650" y="75753"/>
                  </a:lnTo>
                  <a:lnTo>
                    <a:pt x="10650" y="72176"/>
                  </a:lnTo>
                  <a:close/>
                  <a:moveTo>
                    <a:pt x="14574" y="72176"/>
                  </a:moveTo>
                  <a:lnTo>
                    <a:pt x="14574" y="75753"/>
                  </a:lnTo>
                  <a:lnTo>
                    <a:pt x="12167" y="75753"/>
                  </a:lnTo>
                  <a:lnTo>
                    <a:pt x="12167" y="72176"/>
                  </a:lnTo>
                  <a:close/>
                  <a:moveTo>
                    <a:pt x="16094" y="72176"/>
                  </a:moveTo>
                  <a:lnTo>
                    <a:pt x="16094" y="75753"/>
                  </a:lnTo>
                  <a:lnTo>
                    <a:pt x="14810" y="75753"/>
                  </a:lnTo>
                  <a:lnTo>
                    <a:pt x="14810" y="72176"/>
                  </a:lnTo>
                  <a:close/>
                  <a:moveTo>
                    <a:pt x="18734" y="72176"/>
                  </a:moveTo>
                  <a:lnTo>
                    <a:pt x="18734" y="75753"/>
                  </a:lnTo>
                  <a:lnTo>
                    <a:pt x="16327" y="75753"/>
                  </a:lnTo>
                  <a:lnTo>
                    <a:pt x="16327" y="72176"/>
                  </a:lnTo>
                  <a:close/>
                  <a:moveTo>
                    <a:pt x="20252" y="72176"/>
                  </a:moveTo>
                  <a:lnTo>
                    <a:pt x="20252" y="75753"/>
                  </a:lnTo>
                  <a:lnTo>
                    <a:pt x="18968" y="75753"/>
                  </a:lnTo>
                  <a:lnTo>
                    <a:pt x="18968" y="72176"/>
                  </a:lnTo>
                  <a:close/>
                  <a:moveTo>
                    <a:pt x="2091" y="0"/>
                  </a:moveTo>
                  <a:lnTo>
                    <a:pt x="2091" y="3324"/>
                  </a:lnTo>
                  <a:lnTo>
                    <a:pt x="1" y="3324"/>
                  </a:lnTo>
                  <a:lnTo>
                    <a:pt x="1" y="3559"/>
                  </a:lnTo>
                  <a:lnTo>
                    <a:pt x="2091" y="3559"/>
                  </a:lnTo>
                  <a:lnTo>
                    <a:pt x="2091" y="7136"/>
                  </a:lnTo>
                  <a:lnTo>
                    <a:pt x="1" y="7136"/>
                  </a:lnTo>
                  <a:lnTo>
                    <a:pt x="1" y="7370"/>
                  </a:lnTo>
                  <a:lnTo>
                    <a:pt x="2091" y="7370"/>
                  </a:lnTo>
                  <a:lnTo>
                    <a:pt x="2091" y="10947"/>
                  </a:lnTo>
                  <a:lnTo>
                    <a:pt x="1" y="10947"/>
                  </a:lnTo>
                  <a:lnTo>
                    <a:pt x="1" y="11183"/>
                  </a:lnTo>
                  <a:lnTo>
                    <a:pt x="2091" y="11183"/>
                  </a:lnTo>
                  <a:lnTo>
                    <a:pt x="2091" y="14760"/>
                  </a:lnTo>
                  <a:lnTo>
                    <a:pt x="1" y="14760"/>
                  </a:lnTo>
                  <a:lnTo>
                    <a:pt x="1" y="14994"/>
                  </a:lnTo>
                  <a:lnTo>
                    <a:pt x="2091" y="14994"/>
                  </a:lnTo>
                  <a:lnTo>
                    <a:pt x="2091" y="18571"/>
                  </a:lnTo>
                  <a:lnTo>
                    <a:pt x="1" y="18571"/>
                  </a:lnTo>
                  <a:lnTo>
                    <a:pt x="1" y="18805"/>
                  </a:lnTo>
                  <a:lnTo>
                    <a:pt x="2091" y="18805"/>
                  </a:lnTo>
                  <a:lnTo>
                    <a:pt x="2091" y="22383"/>
                  </a:lnTo>
                  <a:lnTo>
                    <a:pt x="1" y="22383"/>
                  </a:lnTo>
                  <a:lnTo>
                    <a:pt x="1" y="22617"/>
                  </a:lnTo>
                  <a:lnTo>
                    <a:pt x="2091" y="22617"/>
                  </a:lnTo>
                  <a:lnTo>
                    <a:pt x="2091" y="26196"/>
                  </a:lnTo>
                  <a:lnTo>
                    <a:pt x="1" y="26196"/>
                  </a:lnTo>
                  <a:lnTo>
                    <a:pt x="1" y="26431"/>
                  </a:lnTo>
                  <a:lnTo>
                    <a:pt x="2091" y="26431"/>
                  </a:lnTo>
                  <a:lnTo>
                    <a:pt x="2091" y="30008"/>
                  </a:lnTo>
                  <a:lnTo>
                    <a:pt x="1" y="30008"/>
                  </a:lnTo>
                  <a:lnTo>
                    <a:pt x="1" y="30242"/>
                  </a:lnTo>
                  <a:lnTo>
                    <a:pt x="2091" y="30242"/>
                  </a:lnTo>
                  <a:lnTo>
                    <a:pt x="2091" y="33819"/>
                  </a:lnTo>
                  <a:lnTo>
                    <a:pt x="1" y="33819"/>
                  </a:lnTo>
                  <a:lnTo>
                    <a:pt x="1" y="34054"/>
                  </a:lnTo>
                  <a:lnTo>
                    <a:pt x="2091" y="34054"/>
                  </a:lnTo>
                  <a:lnTo>
                    <a:pt x="2091" y="37631"/>
                  </a:lnTo>
                  <a:lnTo>
                    <a:pt x="1" y="37631"/>
                  </a:lnTo>
                  <a:lnTo>
                    <a:pt x="1" y="37865"/>
                  </a:lnTo>
                  <a:lnTo>
                    <a:pt x="2091" y="37865"/>
                  </a:lnTo>
                  <a:lnTo>
                    <a:pt x="2091" y="41442"/>
                  </a:lnTo>
                  <a:lnTo>
                    <a:pt x="1" y="41442"/>
                  </a:lnTo>
                  <a:lnTo>
                    <a:pt x="1" y="41677"/>
                  </a:lnTo>
                  <a:lnTo>
                    <a:pt x="2091" y="41677"/>
                  </a:lnTo>
                  <a:lnTo>
                    <a:pt x="2091" y="45254"/>
                  </a:lnTo>
                  <a:lnTo>
                    <a:pt x="1" y="45254"/>
                  </a:lnTo>
                  <a:lnTo>
                    <a:pt x="1" y="45488"/>
                  </a:lnTo>
                  <a:lnTo>
                    <a:pt x="2091" y="45488"/>
                  </a:lnTo>
                  <a:lnTo>
                    <a:pt x="2091" y="49065"/>
                  </a:lnTo>
                  <a:lnTo>
                    <a:pt x="1" y="49065"/>
                  </a:lnTo>
                  <a:lnTo>
                    <a:pt x="1" y="49301"/>
                  </a:lnTo>
                  <a:lnTo>
                    <a:pt x="2091" y="49301"/>
                  </a:lnTo>
                  <a:lnTo>
                    <a:pt x="2091" y="52878"/>
                  </a:lnTo>
                  <a:lnTo>
                    <a:pt x="1" y="52878"/>
                  </a:lnTo>
                  <a:lnTo>
                    <a:pt x="1" y="53112"/>
                  </a:lnTo>
                  <a:lnTo>
                    <a:pt x="2091" y="53112"/>
                  </a:lnTo>
                  <a:lnTo>
                    <a:pt x="2091" y="56689"/>
                  </a:lnTo>
                  <a:lnTo>
                    <a:pt x="1" y="56689"/>
                  </a:lnTo>
                  <a:lnTo>
                    <a:pt x="1" y="56924"/>
                  </a:lnTo>
                  <a:lnTo>
                    <a:pt x="2091" y="56924"/>
                  </a:lnTo>
                  <a:lnTo>
                    <a:pt x="2091" y="60501"/>
                  </a:lnTo>
                  <a:lnTo>
                    <a:pt x="1" y="60501"/>
                  </a:lnTo>
                  <a:lnTo>
                    <a:pt x="1" y="60735"/>
                  </a:lnTo>
                  <a:lnTo>
                    <a:pt x="2091" y="60735"/>
                  </a:lnTo>
                  <a:lnTo>
                    <a:pt x="2091" y="64312"/>
                  </a:lnTo>
                  <a:lnTo>
                    <a:pt x="1" y="64312"/>
                  </a:lnTo>
                  <a:lnTo>
                    <a:pt x="1" y="64547"/>
                  </a:lnTo>
                  <a:lnTo>
                    <a:pt x="2091" y="64547"/>
                  </a:lnTo>
                  <a:lnTo>
                    <a:pt x="2091" y="68124"/>
                  </a:lnTo>
                  <a:lnTo>
                    <a:pt x="1" y="68124"/>
                  </a:lnTo>
                  <a:lnTo>
                    <a:pt x="1" y="68359"/>
                  </a:lnTo>
                  <a:lnTo>
                    <a:pt x="2091" y="68359"/>
                  </a:lnTo>
                  <a:lnTo>
                    <a:pt x="2091" y="71935"/>
                  </a:lnTo>
                  <a:lnTo>
                    <a:pt x="1" y="71935"/>
                  </a:lnTo>
                  <a:lnTo>
                    <a:pt x="1" y="72171"/>
                  </a:lnTo>
                  <a:lnTo>
                    <a:pt x="2091" y="72171"/>
                  </a:lnTo>
                  <a:lnTo>
                    <a:pt x="2091" y="75748"/>
                  </a:lnTo>
                  <a:lnTo>
                    <a:pt x="1" y="75748"/>
                  </a:lnTo>
                  <a:lnTo>
                    <a:pt x="1" y="75982"/>
                  </a:lnTo>
                  <a:lnTo>
                    <a:pt x="2091" y="75982"/>
                  </a:lnTo>
                  <a:lnTo>
                    <a:pt x="2091" y="80417"/>
                  </a:lnTo>
                  <a:lnTo>
                    <a:pt x="2326" y="80417"/>
                  </a:lnTo>
                  <a:lnTo>
                    <a:pt x="2326" y="75982"/>
                  </a:lnTo>
                  <a:lnTo>
                    <a:pt x="3611" y="75982"/>
                  </a:lnTo>
                  <a:lnTo>
                    <a:pt x="3611" y="80417"/>
                  </a:lnTo>
                  <a:lnTo>
                    <a:pt x="3845" y="80417"/>
                  </a:lnTo>
                  <a:lnTo>
                    <a:pt x="3845" y="75982"/>
                  </a:lnTo>
                  <a:lnTo>
                    <a:pt x="6252" y="75982"/>
                  </a:lnTo>
                  <a:lnTo>
                    <a:pt x="6252" y="80417"/>
                  </a:lnTo>
                  <a:lnTo>
                    <a:pt x="6487" y="80417"/>
                  </a:lnTo>
                  <a:lnTo>
                    <a:pt x="6487" y="75982"/>
                  </a:lnTo>
                  <a:lnTo>
                    <a:pt x="7772" y="75982"/>
                  </a:lnTo>
                  <a:lnTo>
                    <a:pt x="7772" y="80417"/>
                  </a:lnTo>
                  <a:lnTo>
                    <a:pt x="8006" y="80417"/>
                  </a:lnTo>
                  <a:lnTo>
                    <a:pt x="8006" y="75982"/>
                  </a:lnTo>
                  <a:lnTo>
                    <a:pt x="10413" y="75982"/>
                  </a:lnTo>
                  <a:lnTo>
                    <a:pt x="10413" y="80417"/>
                  </a:lnTo>
                  <a:lnTo>
                    <a:pt x="10648" y="80417"/>
                  </a:lnTo>
                  <a:lnTo>
                    <a:pt x="10648" y="75982"/>
                  </a:lnTo>
                  <a:lnTo>
                    <a:pt x="11933" y="75982"/>
                  </a:lnTo>
                  <a:lnTo>
                    <a:pt x="11933" y="80417"/>
                  </a:lnTo>
                  <a:lnTo>
                    <a:pt x="12167" y="80417"/>
                  </a:lnTo>
                  <a:lnTo>
                    <a:pt x="12167" y="75982"/>
                  </a:lnTo>
                  <a:lnTo>
                    <a:pt x="14574" y="75982"/>
                  </a:lnTo>
                  <a:lnTo>
                    <a:pt x="14574" y="80417"/>
                  </a:lnTo>
                  <a:lnTo>
                    <a:pt x="14810" y="80417"/>
                  </a:lnTo>
                  <a:lnTo>
                    <a:pt x="14810" y="75982"/>
                  </a:lnTo>
                  <a:lnTo>
                    <a:pt x="16094" y="75982"/>
                  </a:lnTo>
                  <a:lnTo>
                    <a:pt x="16094" y="80417"/>
                  </a:lnTo>
                  <a:lnTo>
                    <a:pt x="16328" y="80417"/>
                  </a:lnTo>
                  <a:lnTo>
                    <a:pt x="16328" y="75982"/>
                  </a:lnTo>
                  <a:lnTo>
                    <a:pt x="18735" y="75982"/>
                  </a:lnTo>
                  <a:lnTo>
                    <a:pt x="18735" y="80417"/>
                  </a:lnTo>
                  <a:lnTo>
                    <a:pt x="18969" y="80417"/>
                  </a:lnTo>
                  <a:lnTo>
                    <a:pt x="18969" y="75982"/>
                  </a:lnTo>
                  <a:lnTo>
                    <a:pt x="20255" y="75982"/>
                  </a:lnTo>
                  <a:lnTo>
                    <a:pt x="20255" y="80417"/>
                  </a:lnTo>
                  <a:lnTo>
                    <a:pt x="20489" y="80417"/>
                  </a:lnTo>
                  <a:lnTo>
                    <a:pt x="20489" y="75982"/>
                  </a:lnTo>
                  <a:lnTo>
                    <a:pt x="22579" y="75982"/>
                  </a:lnTo>
                  <a:lnTo>
                    <a:pt x="22579" y="75748"/>
                  </a:lnTo>
                  <a:lnTo>
                    <a:pt x="20489" y="75748"/>
                  </a:lnTo>
                  <a:lnTo>
                    <a:pt x="20489" y="72171"/>
                  </a:lnTo>
                  <a:lnTo>
                    <a:pt x="22579" y="72171"/>
                  </a:lnTo>
                  <a:lnTo>
                    <a:pt x="22579" y="71935"/>
                  </a:lnTo>
                  <a:lnTo>
                    <a:pt x="20489" y="71935"/>
                  </a:lnTo>
                  <a:lnTo>
                    <a:pt x="20489" y="68359"/>
                  </a:lnTo>
                  <a:lnTo>
                    <a:pt x="22579" y="68359"/>
                  </a:lnTo>
                  <a:lnTo>
                    <a:pt x="22579" y="68124"/>
                  </a:lnTo>
                  <a:lnTo>
                    <a:pt x="20489" y="68124"/>
                  </a:lnTo>
                  <a:lnTo>
                    <a:pt x="20489" y="64547"/>
                  </a:lnTo>
                  <a:lnTo>
                    <a:pt x="22579" y="64547"/>
                  </a:lnTo>
                  <a:lnTo>
                    <a:pt x="22579" y="64312"/>
                  </a:lnTo>
                  <a:lnTo>
                    <a:pt x="20489" y="64312"/>
                  </a:lnTo>
                  <a:lnTo>
                    <a:pt x="20489" y="60735"/>
                  </a:lnTo>
                  <a:lnTo>
                    <a:pt x="22579" y="60735"/>
                  </a:lnTo>
                  <a:lnTo>
                    <a:pt x="22579" y="60501"/>
                  </a:lnTo>
                  <a:lnTo>
                    <a:pt x="20489" y="60501"/>
                  </a:lnTo>
                  <a:lnTo>
                    <a:pt x="20489" y="56924"/>
                  </a:lnTo>
                  <a:lnTo>
                    <a:pt x="22579" y="56924"/>
                  </a:lnTo>
                  <a:lnTo>
                    <a:pt x="22579" y="56689"/>
                  </a:lnTo>
                  <a:lnTo>
                    <a:pt x="20489" y="56689"/>
                  </a:lnTo>
                  <a:lnTo>
                    <a:pt x="20489" y="53112"/>
                  </a:lnTo>
                  <a:lnTo>
                    <a:pt x="22579" y="53112"/>
                  </a:lnTo>
                  <a:lnTo>
                    <a:pt x="22579" y="52878"/>
                  </a:lnTo>
                  <a:lnTo>
                    <a:pt x="20489" y="52878"/>
                  </a:lnTo>
                  <a:lnTo>
                    <a:pt x="20489" y="49301"/>
                  </a:lnTo>
                  <a:lnTo>
                    <a:pt x="22579" y="49301"/>
                  </a:lnTo>
                  <a:lnTo>
                    <a:pt x="22579" y="49065"/>
                  </a:lnTo>
                  <a:lnTo>
                    <a:pt x="20489" y="49065"/>
                  </a:lnTo>
                  <a:lnTo>
                    <a:pt x="20489" y="45491"/>
                  </a:lnTo>
                  <a:lnTo>
                    <a:pt x="22579" y="45491"/>
                  </a:lnTo>
                  <a:lnTo>
                    <a:pt x="22579" y="45256"/>
                  </a:lnTo>
                  <a:lnTo>
                    <a:pt x="20489" y="45256"/>
                  </a:lnTo>
                  <a:lnTo>
                    <a:pt x="20489" y="41679"/>
                  </a:lnTo>
                  <a:lnTo>
                    <a:pt x="22579" y="41679"/>
                  </a:lnTo>
                  <a:lnTo>
                    <a:pt x="22579" y="41444"/>
                  </a:lnTo>
                  <a:lnTo>
                    <a:pt x="20489" y="41444"/>
                  </a:lnTo>
                  <a:lnTo>
                    <a:pt x="20489" y="37868"/>
                  </a:lnTo>
                  <a:lnTo>
                    <a:pt x="22579" y="37868"/>
                  </a:lnTo>
                  <a:lnTo>
                    <a:pt x="22579" y="37632"/>
                  </a:lnTo>
                  <a:lnTo>
                    <a:pt x="20489" y="37632"/>
                  </a:lnTo>
                  <a:lnTo>
                    <a:pt x="20489" y="34055"/>
                  </a:lnTo>
                  <a:lnTo>
                    <a:pt x="22579" y="34055"/>
                  </a:lnTo>
                  <a:lnTo>
                    <a:pt x="22579" y="33821"/>
                  </a:lnTo>
                  <a:lnTo>
                    <a:pt x="20489" y="33821"/>
                  </a:lnTo>
                  <a:lnTo>
                    <a:pt x="20489" y="30244"/>
                  </a:lnTo>
                  <a:lnTo>
                    <a:pt x="22579" y="30244"/>
                  </a:lnTo>
                  <a:lnTo>
                    <a:pt x="22579" y="30009"/>
                  </a:lnTo>
                  <a:lnTo>
                    <a:pt x="20489" y="30009"/>
                  </a:lnTo>
                  <a:lnTo>
                    <a:pt x="20489" y="26432"/>
                  </a:lnTo>
                  <a:lnTo>
                    <a:pt x="22579" y="26432"/>
                  </a:lnTo>
                  <a:lnTo>
                    <a:pt x="22579" y="26196"/>
                  </a:lnTo>
                  <a:lnTo>
                    <a:pt x="20489" y="26196"/>
                  </a:lnTo>
                  <a:lnTo>
                    <a:pt x="20489" y="22618"/>
                  </a:lnTo>
                  <a:lnTo>
                    <a:pt x="22579" y="22618"/>
                  </a:lnTo>
                  <a:lnTo>
                    <a:pt x="22579" y="22384"/>
                  </a:lnTo>
                  <a:lnTo>
                    <a:pt x="20489" y="22384"/>
                  </a:lnTo>
                  <a:lnTo>
                    <a:pt x="20489" y="18807"/>
                  </a:lnTo>
                  <a:lnTo>
                    <a:pt x="22579" y="18807"/>
                  </a:lnTo>
                  <a:lnTo>
                    <a:pt x="22579" y="18573"/>
                  </a:lnTo>
                  <a:lnTo>
                    <a:pt x="20489" y="18573"/>
                  </a:lnTo>
                  <a:lnTo>
                    <a:pt x="20489" y="14995"/>
                  </a:lnTo>
                  <a:lnTo>
                    <a:pt x="22579" y="14995"/>
                  </a:lnTo>
                  <a:lnTo>
                    <a:pt x="22579" y="14761"/>
                  </a:lnTo>
                  <a:lnTo>
                    <a:pt x="20489" y="14761"/>
                  </a:lnTo>
                  <a:lnTo>
                    <a:pt x="20489" y="11183"/>
                  </a:lnTo>
                  <a:lnTo>
                    <a:pt x="22579" y="11183"/>
                  </a:lnTo>
                  <a:lnTo>
                    <a:pt x="22579" y="10947"/>
                  </a:lnTo>
                  <a:lnTo>
                    <a:pt x="20489" y="10947"/>
                  </a:lnTo>
                  <a:lnTo>
                    <a:pt x="20489" y="7370"/>
                  </a:lnTo>
                  <a:lnTo>
                    <a:pt x="22579" y="7370"/>
                  </a:lnTo>
                  <a:lnTo>
                    <a:pt x="22579" y="7136"/>
                  </a:lnTo>
                  <a:lnTo>
                    <a:pt x="20489" y="7136"/>
                  </a:lnTo>
                  <a:lnTo>
                    <a:pt x="20489" y="3559"/>
                  </a:lnTo>
                  <a:lnTo>
                    <a:pt x="22575" y="3559"/>
                  </a:lnTo>
                  <a:lnTo>
                    <a:pt x="22575" y="3324"/>
                  </a:lnTo>
                  <a:lnTo>
                    <a:pt x="20485" y="3324"/>
                  </a:lnTo>
                  <a:lnTo>
                    <a:pt x="20485" y="0"/>
                  </a:lnTo>
                  <a:lnTo>
                    <a:pt x="20251" y="0"/>
                  </a:lnTo>
                  <a:lnTo>
                    <a:pt x="20251" y="3324"/>
                  </a:lnTo>
                  <a:lnTo>
                    <a:pt x="18967" y="3324"/>
                  </a:lnTo>
                  <a:lnTo>
                    <a:pt x="18967" y="0"/>
                  </a:lnTo>
                  <a:lnTo>
                    <a:pt x="18733" y="0"/>
                  </a:lnTo>
                  <a:lnTo>
                    <a:pt x="18733" y="3324"/>
                  </a:lnTo>
                  <a:lnTo>
                    <a:pt x="16324" y="3324"/>
                  </a:lnTo>
                  <a:lnTo>
                    <a:pt x="16324" y="0"/>
                  </a:lnTo>
                  <a:lnTo>
                    <a:pt x="16094" y="0"/>
                  </a:lnTo>
                  <a:lnTo>
                    <a:pt x="16094" y="3324"/>
                  </a:lnTo>
                  <a:lnTo>
                    <a:pt x="14810" y="3324"/>
                  </a:lnTo>
                  <a:lnTo>
                    <a:pt x="14810" y="0"/>
                  </a:lnTo>
                  <a:lnTo>
                    <a:pt x="14574" y="0"/>
                  </a:lnTo>
                  <a:lnTo>
                    <a:pt x="14574" y="3324"/>
                  </a:lnTo>
                  <a:lnTo>
                    <a:pt x="12167" y="3324"/>
                  </a:lnTo>
                  <a:lnTo>
                    <a:pt x="12167" y="0"/>
                  </a:lnTo>
                  <a:lnTo>
                    <a:pt x="11933" y="0"/>
                  </a:lnTo>
                  <a:lnTo>
                    <a:pt x="11933" y="3324"/>
                  </a:lnTo>
                  <a:lnTo>
                    <a:pt x="10648" y="3324"/>
                  </a:lnTo>
                  <a:lnTo>
                    <a:pt x="10648" y="0"/>
                  </a:lnTo>
                  <a:lnTo>
                    <a:pt x="10413" y="0"/>
                  </a:lnTo>
                  <a:lnTo>
                    <a:pt x="10413" y="3324"/>
                  </a:lnTo>
                  <a:lnTo>
                    <a:pt x="8006" y="3324"/>
                  </a:lnTo>
                  <a:lnTo>
                    <a:pt x="8006" y="0"/>
                  </a:lnTo>
                  <a:lnTo>
                    <a:pt x="7772" y="0"/>
                  </a:lnTo>
                  <a:lnTo>
                    <a:pt x="7772" y="3324"/>
                  </a:lnTo>
                  <a:lnTo>
                    <a:pt x="6487" y="3324"/>
                  </a:lnTo>
                  <a:lnTo>
                    <a:pt x="6487" y="0"/>
                  </a:lnTo>
                  <a:lnTo>
                    <a:pt x="6252" y="0"/>
                  </a:lnTo>
                  <a:lnTo>
                    <a:pt x="6252" y="3324"/>
                  </a:lnTo>
                  <a:lnTo>
                    <a:pt x="3845" y="3324"/>
                  </a:lnTo>
                  <a:lnTo>
                    <a:pt x="3845" y="0"/>
                  </a:lnTo>
                  <a:lnTo>
                    <a:pt x="3611" y="0"/>
                  </a:lnTo>
                  <a:lnTo>
                    <a:pt x="3611" y="3324"/>
                  </a:lnTo>
                  <a:lnTo>
                    <a:pt x="2326" y="3324"/>
                  </a:lnTo>
                  <a:lnTo>
                    <a:pt x="2326" y="0"/>
                  </a:lnTo>
                  <a:close/>
                </a:path>
              </a:pathLst>
            </a:custGeom>
            <a:solidFill>
              <a:srgbClr val="FFFFFF">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27"/>
            <p:cNvSpPr/>
            <p:nvPr/>
          </p:nvSpPr>
          <p:spPr>
            <a:xfrm>
              <a:off x="3449550" y="3233750"/>
              <a:ext cx="25825" cy="7150"/>
            </a:xfrm>
            <a:custGeom>
              <a:avLst/>
              <a:gdLst/>
              <a:ahLst/>
              <a:cxnLst/>
              <a:rect l="l" t="t" r="r" b="b"/>
              <a:pathLst>
                <a:path w="1033" h="286" extrusionOk="0">
                  <a:moveTo>
                    <a:pt x="0" y="1"/>
                  </a:moveTo>
                  <a:lnTo>
                    <a:pt x="0" y="286"/>
                  </a:lnTo>
                  <a:lnTo>
                    <a:pt x="1033" y="286"/>
                  </a:lnTo>
                  <a:lnTo>
                    <a:pt x="103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27"/>
            <p:cNvSpPr/>
            <p:nvPr/>
          </p:nvSpPr>
          <p:spPr>
            <a:xfrm>
              <a:off x="3344450" y="3328475"/>
              <a:ext cx="25825" cy="7125"/>
            </a:xfrm>
            <a:custGeom>
              <a:avLst/>
              <a:gdLst/>
              <a:ahLst/>
              <a:cxnLst/>
              <a:rect l="l" t="t" r="r" b="b"/>
              <a:pathLst>
                <a:path w="1033" h="285" extrusionOk="0">
                  <a:moveTo>
                    <a:pt x="0" y="0"/>
                  </a:moveTo>
                  <a:lnTo>
                    <a:pt x="0" y="285"/>
                  </a:lnTo>
                  <a:lnTo>
                    <a:pt x="1033" y="285"/>
                  </a:lnTo>
                  <a:lnTo>
                    <a:pt x="103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27"/>
            <p:cNvSpPr/>
            <p:nvPr/>
          </p:nvSpPr>
          <p:spPr>
            <a:xfrm>
              <a:off x="3553450" y="3233750"/>
              <a:ext cx="11950" cy="7150"/>
            </a:xfrm>
            <a:custGeom>
              <a:avLst/>
              <a:gdLst/>
              <a:ahLst/>
              <a:cxnLst/>
              <a:rect l="l" t="t" r="r" b="b"/>
              <a:pathLst>
                <a:path w="478" h="286" extrusionOk="0">
                  <a:moveTo>
                    <a:pt x="0" y="1"/>
                  </a:moveTo>
                  <a:lnTo>
                    <a:pt x="0" y="286"/>
                  </a:lnTo>
                  <a:lnTo>
                    <a:pt x="477" y="286"/>
                  </a:lnTo>
                  <a:lnTo>
                    <a:pt x="47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27"/>
            <p:cNvSpPr/>
            <p:nvPr/>
          </p:nvSpPr>
          <p:spPr>
            <a:xfrm>
              <a:off x="3651250" y="3233750"/>
              <a:ext cx="14125" cy="7150"/>
            </a:xfrm>
            <a:custGeom>
              <a:avLst/>
              <a:gdLst/>
              <a:ahLst/>
              <a:cxnLst/>
              <a:rect l="l" t="t" r="r" b="b"/>
              <a:pathLst>
                <a:path w="565" h="286" extrusionOk="0">
                  <a:moveTo>
                    <a:pt x="0" y="1"/>
                  </a:moveTo>
                  <a:lnTo>
                    <a:pt x="0" y="286"/>
                  </a:lnTo>
                  <a:lnTo>
                    <a:pt x="564" y="286"/>
                  </a:lnTo>
                  <a:lnTo>
                    <a:pt x="564"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27"/>
            <p:cNvSpPr/>
            <p:nvPr/>
          </p:nvSpPr>
          <p:spPr>
            <a:xfrm>
              <a:off x="3651250" y="3328475"/>
              <a:ext cx="14125" cy="7125"/>
            </a:xfrm>
            <a:custGeom>
              <a:avLst/>
              <a:gdLst/>
              <a:ahLst/>
              <a:cxnLst/>
              <a:rect l="l" t="t" r="r" b="b"/>
              <a:pathLst>
                <a:path w="565" h="285" extrusionOk="0">
                  <a:moveTo>
                    <a:pt x="0" y="0"/>
                  </a:moveTo>
                  <a:lnTo>
                    <a:pt x="0" y="285"/>
                  </a:lnTo>
                  <a:lnTo>
                    <a:pt x="564" y="285"/>
                  </a:lnTo>
                  <a:lnTo>
                    <a:pt x="56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27"/>
            <p:cNvSpPr/>
            <p:nvPr/>
          </p:nvSpPr>
          <p:spPr>
            <a:xfrm>
              <a:off x="3677650" y="3233750"/>
              <a:ext cx="6150" cy="7150"/>
            </a:xfrm>
            <a:custGeom>
              <a:avLst/>
              <a:gdLst/>
              <a:ahLst/>
              <a:cxnLst/>
              <a:rect l="l" t="t" r="r" b="b"/>
              <a:pathLst>
                <a:path w="246" h="286" extrusionOk="0">
                  <a:moveTo>
                    <a:pt x="0" y="1"/>
                  </a:moveTo>
                  <a:lnTo>
                    <a:pt x="0" y="286"/>
                  </a:lnTo>
                  <a:lnTo>
                    <a:pt x="246" y="286"/>
                  </a:lnTo>
                  <a:lnTo>
                    <a:pt x="24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27"/>
            <p:cNvSpPr/>
            <p:nvPr/>
          </p:nvSpPr>
          <p:spPr>
            <a:xfrm>
              <a:off x="3445275" y="3520275"/>
              <a:ext cx="30125" cy="7150"/>
            </a:xfrm>
            <a:custGeom>
              <a:avLst/>
              <a:gdLst/>
              <a:ahLst/>
              <a:cxnLst/>
              <a:rect l="l" t="t" r="r" b="b"/>
              <a:pathLst>
                <a:path w="1205" h="286" extrusionOk="0">
                  <a:moveTo>
                    <a:pt x="0" y="1"/>
                  </a:moveTo>
                  <a:lnTo>
                    <a:pt x="0" y="285"/>
                  </a:lnTo>
                  <a:lnTo>
                    <a:pt x="1205" y="285"/>
                  </a:lnTo>
                  <a:lnTo>
                    <a:pt x="120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27"/>
            <p:cNvSpPr/>
            <p:nvPr/>
          </p:nvSpPr>
          <p:spPr>
            <a:xfrm>
              <a:off x="3559425" y="3520275"/>
              <a:ext cx="11300" cy="7150"/>
            </a:xfrm>
            <a:custGeom>
              <a:avLst/>
              <a:gdLst/>
              <a:ahLst/>
              <a:cxnLst/>
              <a:rect l="l" t="t" r="r" b="b"/>
              <a:pathLst>
                <a:path w="452" h="286" extrusionOk="0">
                  <a:moveTo>
                    <a:pt x="0" y="1"/>
                  </a:moveTo>
                  <a:lnTo>
                    <a:pt x="0" y="285"/>
                  </a:lnTo>
                  <a:lnTo>
                    <a:pt x="451" y="285"/>
                  </a:lnTo>
                  <a:lnTo>
                    <a:pt x="45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27"/>
            <p:cNvSpPr/>
            <p:nvPr/>
          </p:nvSpPr>
          <p:spPr>
            <a:xfrm>
              <a:off x="3612500" y="3520275"/>
              <a:ext cx="6775" cy="7150"/>
            </a:xfrm>
            <a:custGeom>
              <a:avLst/>
              <a:gdLst/>
              <a:ahLst/>
              <a:cxnLst/>
              <a:rect l="l" t="t" r="r" b="b"/>
              <a:pathLst>
                <a:path w="271" h="286" extrusionOk="0">
                  <a:moveTo>
                    <a:pt x="0" y="1"/>
                  </a:moveTo>
                  <a:lnTo>
                    <a:pt x="0" y="285"/>
                  </a:lnTo>
                  <a:lnTo>
                    <a:pt x="271" y="285"/>
                  </a:lnTo>
                  <a:lnTo>
                    <a:pt x="27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27"/>
            <p:cNvSpPr/>
            <p:nvPr/>
          </p:nvSpPr>
          <p:spPr>
            <a:xfrm>
              <a:off x="3449550" y="4473400"/>
              <a:ext cx="25825" cy="7125"/>
            </a:xfrm>
            <a:custGeom>
              <a:avLst/>
              <a:gdLst/>
              <a:ahLst/>
              <a:cxnLst/>
              <a:rect l="l" t="t" r="r" b="b"/>
              <a:pathLst>
                <a:path w="1033" h="285" extrusionOk="0">
                  <a:moveTo>
                    <a:pt x="0" y="0"/>
                  </a:moveTo>
                  <a:lnTo>
                    <a:pt x="0" y="285"/>
                  </a:lnTo>
                  <a:lnTo>
                    <a:pt x="1033" y="285"/>
                  </a:lnTo>
                  <a:lnTo>
                    <a:pt x="103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27"/>
            <p:cNvSpPr/>
            <p:nvPr/>
          </p:nvSpPr>
          <p:spPr>
            <a:xfrm>
              <a:off x="3344450" y="4568050"/>
              <a:ext cx="25825" cy="7125"/>
            </a:xfrm>
            <a:custGeom>
              <a:avLst/>
              <a:gdLst/>
              <a:ahLst/>
              <a:cxnLst/>
              <a:rect l="l" t="t" r="r" b="b"/>
              <a:pathLst>
                <a:path w="1033" h="285" extrusionOk="0">
                  <a:moveTo>
                    <a:pt x="0" y="0"/>
                  </a:moveTo>
                  <a:lnTo>
                    <a:pt x="0" y="285"/>
                  </a:lnTo>
                  <a:lnTo>
                    <a:pt x="1033" y="285"/>
                  </a:lnTo>
                  <a:lnTo>
                    <a:pt x="1033"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27"/>
            <p:cNvSpPr/>
            <p:nvPr/>
          </p:nvSpPr>
          <p:spPr>
            <a:xfrm>
              <a:off x="3553450" y="4473400"/>
              <a:ext cx="11950" cy="7125"/>
            </a:xfrm>
            <a:custGeom>
              <a:avLst/>
              <a:gdLst/>
              <a:ahLst/>
              <a:cxnLst/>
              <a:rect l="l" t="t" r="r" b="b"/>
              <a:pathLst>
                <a:path w="478" h="285" extrusionOk="0">
                  <a:moveTo>
                    <a:pt x="0" y="0"/>
                  </a:moveTo>
                  <a:lnTo>
                    <a:pt x="0" y="285"/>
                  </a:lnTo>
                  <a:lnTo>
                    <a:pt x="477" y="285"/>
                  </a:lnTo>
                  <a:lnTo>
                    <a:pt x="47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27"/>
            <p:cNvSpPr/>
            <p:nvPr/>
          </p:nvSpPr>
          <p:spPr>
            <a:xfrm>
              <a:off x="3651250" y="4473400"/>
              <a:ext cx="14125" cy="7125"/>
            </a:xfrm>
            <a:custGeom>
              <a:avLst/>
              <a:gdLst/>
              <a:ahLst/>
              <a:cxnLst/>
              <a:rect l="l" t="t" r="r" b="b"/>
              <a:pathLst>
                <a:path w="565" h="285" extrusionOk="0">
                  <a:moveTo>
                    <a:pt x="0" y="0"/>
                  </a:moveTo>
                  <a:lnTo>
                    <a:pt x="0" y="285"/>
                  </a:lnTo>
                  <a:lnTo>
                    <a:pt x="564" y="285"/>
                  </a:lnTo>
                  <a:lnTo>
                    <a:pt x="564"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27"/>
            <p:cNvSpPr/>
            <p:nvPr/>
          </p:nvSpPr>
          <p:spPr>
            <a:xfrm>
              <a:off x="3651250" y="4568050"/>
              <a:ext cx="14125" cy="7125"/>
            </a:xfrm>
            <a:custGeom>
              <a:avLst/>
              <a:gdLst/>
              <a:ahLst/>
              <a:cxnLst/>
              <a:rect l="l" t="t" r="r" b="b"/>
              <a:pathLst>
                <a:path w="565" h="285" extrusionOk="0">
                  <a:moveTo>
                    <a:pt x="0" y="0"/>
                  </a:moveTo>
                  <a:lnTo>
                    <a:pt x="0" y="285"/>
                  </a:lnTo>
                  <a:lnTo>
                    <a:pt x="564" y="285"/>
                  </a:lnTo>
                  <a:lnTo>
                    <a:pt x="564"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27"/>
            <p:cNvSpPr/>
            <p:nvPr/>
          </p:nvSpPr>
          <p:spPr>
            <a:xfrm>
              <a:off x="3677650" y="4473400"/>
              <a:ext cx="6150" cy="7125"/>
            </a:xfrm>
            <a:custGeom>
              <a:avLst/>
              <a:gdLst/>
              <a:ahLst/>
              <a:cxnLst/>
              <a:rect l="l" t="t" r="r" b="b"/>
              <a:pathLst>
                <a:path w="246" h="285" extrusionOk="0">
                  <a:moveTo>
                    <a:pt x="0" y="0"/>
                  </a:moveTo>
                  <a:lnTo>
                    <a:pt x="0" y="285"/>
                  </a:lnTo>
                  <a:lnTo>
                    <a:pt x="246" y="285"/>
                  </a:lnTo>
                  <a:lnTo>
                    <a:pt x="246"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27"/>
            <p:cNvSpPr/>
            <p:nvPr/>
          </p:nvSpPr>
          <p:spPr>
            <a:xfrm>
              <a:off x="3654325" y="4759875"/>
              <a:ext cx="30175" cy="7175"/>
            </a:xfrm>
            <a:custGeom>
              <a:avLst/>
              <a:gdLst/>
              <a:ahLst/>
              <a:cxnLst/>
              <a:rect l="l" t="t" r="r" b="b"/>
              <a:pathLst>
                <a:path w="1207" h="287" extrusionOk="0">
                  <a:moveTo>
                    <a:pt x="0" y="1"/>
                  </a:moveTo>
                  <a:lnTo>
                    <a:pt x="0" y="287"/>
                  </a:lnTo>
                  <a:lnTo>
                    <a:pt x="1207" y="287"/>
                  </a:lnTo>
                  <a:lnTo>
                    <a:pt x="1207"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27"/>
            <p:cNvSpPr/>
            <p:nvPr/>
          </p:nvSpPr>
          <p:spPr>
            <a:xfrm>
              <a:off x="3342300" y="4951875"/>
              <a:ext cx="30150" cy="7175"/>
            </a:xfrm>
            <a:custGeom>
              <a:avLst/>
              <a:gdLst/>
              <a:ahLst/>
              <a:cxnLst/>
              <a:rect l="l" t="t" r="r" b="b"/>
              <a:pathLst>
                <a:path w="1206" h="287" extrusionOk="0">
                  <a:moveTo>
                    <a:pt x="1" y="1"/>
                  </a:moveTo>
                  <a:lnTo>
                    <a:pt x="1" y="287"/>
                  </a:lnTo>
                  <a:lnTo>
                    <a:pt x="1206" y="287"/>
                  </a:lnTo>
                  <a:lnTo>
                    <a:pt x="1206"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27"/>
            <p:cNvSpPr/>
            <p:nvPr/>
          </p:nvSpPr>
          <p:spPr>
            <a:xfrm>
              <a:off x="3305375" y="4853975"/>
              <a:ext cx="11300" cy="7125"/>
            </a:xfrm>
            <a:custGeom>
              <a:avLst/>
              <a:gdLst/>
              <a:ahLst/>
              <a:cxnLst/>
              <a:rect l="l" t="t" r="r" b="b"/>
              <a:pathLst>
                <a:path w="452" h="285" extrusionOk="0">
                  <a:moveTo>
                    <a:pt x="1" y="0"/>
                  </a:moveTo>
                  <a:lnTo>
                    <a:pt x="1" y="285"/>
                  </a:lnTo>
                  <a:lnTo>
                    <a:pt x="452" y="285"/>
                  </a:lnTo>
                  <a:lnTo>
                    <a:pt x="452"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27"/>
            <p:cNvSpPr/>
            <p:nvPr/>
          </p:nvSpPr>
          <p:spPr>
            <a:xfrm>
              <a:off x="3612500" y="4759875"/>
              <a:ext cx="6775" cy="7175"/>
            </a:xfrm>
            <a:custGeom>
              <a:avLst/>
              <a:gdLst/>
              <a:ahLst/>
              <a:cxnLst/>
              <a:rect l="l" t="t" r="r" b="b"/>
              <a:pathLst>
                <a:path w="271" h="287" extrusionOk="0">
                  <a:moveTo>
                    <a:pt x="0" y="1"/>
                  </a:moveTo>
                  <a:lnTo>
                    <a:pt x="0" y="287"/>
                  </a:lnTo>
                  <a:lnTo>
                    <a:pt x="271" y="287"/>
                  </a:lnTo>
                  <a:lnTo>
                    <a:pt x="271"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27"/>
            <p:cNvSpPr/>
            <p:nvPr/>
          </p:nvSpPr>
          <p:spPr>
            <a:xfrm>
              <a:off x="3341375" y="3708450"/>
              <a:ext cx="28975" cy="7125"/>
            </a:xfrm>
            <a:custGeom>
              <a:avLst/>
              <a:gdLst/>
              <a:ahLst/>
              <a:cxnLst/>
              <a:rect l="l" t="t" r="r" b="b"/>
              <a:pathLst>
                <a:path w="1159" h="285" extrusionOk="0">
                  <a:moveTo>
                    <a:pt x="0" y="0"/>
                  </a:moveTo>
                  <a:lnTo>
                    <a:pt x="0" y="285"/>
                  </a:lnTo>
                  <a:lnTo>
                    <a:pt x="1158" y="285"/>
                  </a:lnTo>
                  <a:lnTo>
                    <a:pt x="115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27"/>
            <p:cNvSpPr/>
            <p:nvPr/>
          </p:nvSpPr>
          <p:spPr>
            <a:xfrm>
              <a:off x="3552250" y="3807425"/>
              <a:ext cx="33225" cy="7175"/>
            </a:xfrm>
            <a:custGeom>
              <a:avLst/>
              <a:gdLst/>
              <a:ahLst/>
              <a:cxnLst/>
              <a:rect l="l" t="t" r="r" b="b"/>
              <a:pathLst>
                <a:path w="1329" h="287" extrusionOk="0">
                  <a:moveTo>
                    <a:pt x="0" y="1"/>
                  </a:moveTo>
                  <a:lnTo>
                    <a:pt x="0" y="287"/>
                  </a:lnTo>
                  <a:lnTo>
                    <a:pt x="1329" y="287"/>
                  </a:lnTo>
                  <a:lnTo>
                    <a:pt x="132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27"/>
            <p:cNvSpPr/>
            <p:nvPr/>
          </p:nvSpPr>
          <p:spPr>
            <a:xfrm>
              <a:off x="3651825" y="3993750"/>
              <a:ext cx="34475" cy="7125"/>
            </a:xfrm>
            <a:custGeom>
              <a:avLst/>
              <a:gdLst/>
              <a:ahLst/>
              <a:cxnLst/>
              <a:rect l="l" t="t" r="r" b="b"/>
              <a:pathLst>
                <a:path w="1379" h="285" extrusionOk="0">
                  <a:moveTo>
                    <a:pt x="1" y="0"/>
                  </a:moveTo>
                  <a:lnTo>
                    <a:pt x="1" y="285"/>
                  </a:lnTo>
                  <a:lnTo>
                    <a:pt x="1378" y="285"/>
                  </a:lnTo>
                  <a:lnTo>
                    <a:pt x="1378"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27"/>
            <p:cNvSpPr/>
            <p:nvPr/>
          </p:nvSpPr>
          <p:spPr>
            <a:xfrm>
              <a:off x="3712700" y="3993750"/>
              <a:ext cx="14175" cy="7125"/>
            </a:xfrm>
            <a:custGeom>
              <a:avLst/>
              <a:gdLst/>
              <a:ahLst/>
              <a:cxnLst/>
              <a:rect l="l" t="t" r="r" b="b"/>
              <a:pathLst>
                <a:path w="567" h="285" extrusionOk="0">
                  <a:moveTo>
                    <a:pt x="1" y="0"/>
                  </a:moveTo>
                  <a:lnTo>
                    <a:pt x="1" y="285"/>
                  </a:lnTo>
                  <a:lnTo>
                    <a:pt x="566" y="285"/>
                  </a:lnTo>
                  <a:lnTo>
                    <a:pt x="566"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27"/>
            <p:cNvSpPr/>
            <p:nvPr/>
          </p:nvSpPr>
          <p:spPr>
            <a:xfrm>
              <a:off x="3361675" y="3993750"/>
              <a:ext cx="12325" cy="7125"/>
            </a:xfrm>
            <a:custGeom>
              <a:avLst/>
              <a:gdLst/>
              <a:ahLst/>
              <a:cxnLst/>
              <a:rect l="l" t="t" r="r" b="b"/>
              <a:pathLst>
                <a:path w="493" h="285" extrusionOk="0">
                  <a:moveTo>
                    <a:pt x="0" y="0"/>
                  </a:moveTo>
                  <a:lnTo>
                    <a:pt x="0" y="285"/>
                  </a:lnTo>
                  <a:lnTo>
                    <a:pt x="492" y="285"/>
                  </a:lnTo>
                  <a:lnTo>
                    <a:pt x="49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27"/>
            <p:cNvSpPr/>
            <p:nvPr/>
          </p:nvSpPr>
          <p:spPr>
            <a:xfrm>
              <a:off x="3341375" y="3993750"/>
              <a:ext cx="8600" cy="7125"/>
            </a:xfrm>
            <a:custGeom>
              <a:avLst/>
              <a:gdLst/>
              <a:ahLst/>
              <a:cxnLst/>
              <a:rect l="l" t="t" r="r" b="b"/>
              <a:pathLst>
                <a:path w="344" h="285" extrusionOk="0">
                  <a:moveTo>
                    <a:pt x="0" y="0"/>
                  </a:moveTo>
                  <a:lnTo>
                    <a:pt x="0" y="285"/>
                  </a:lnTo>
                  <a:lnTo>
                    <a:pt x="344" y="285"/>
                  </a:lnTo>
                  <a:lnTo>
                    <a:pt x="34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27"/>
            <p:cNvSpPr/>
            <p:nvPr/>
          </p:nvSpPr>
          <p:spPr>
            <a:xfrm>
              <a:off x="3300725" y="4186175"/>
              <a:ext cx="11725" cy="7150"/>
            </a:xfrm>
            <a:custGeom>
              <a:avLst/>
              <a:gdLst/>
              <a:ahLst/>
              <a:cxnLst/>
              <a:rect l="l" t="t" r="r" b="b"/>
              <a:pathLst>
                <a:path w="469" h="286" extrusionOk="0">
                  <a:moveTo>
                    <a:pt x="1" y="1"/>
                  </a:moveTo>
                  <a:lnTo>
                    <a:pt x="1" y="285"/>
                  </a:lnTo>
                  <a:lnTo>
                    <a:pt x="469" y="285"/>
                  </a:lnTo>
                  <a:lnTo>
                    <a:pt x="469"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27"/>
            <p:cNvSpPr/>
            <p:nvPr/>
          </p:nvSpPr>
          <p:spPr>
            <a:xfrm>
              <a:off x="3337025" y="4186175"/>
              <a:ext cx="36950" cy="7150"/>
            </a:xfrm>
            <a:custGeom>
              <a:avLst/>
              <a:gdLst/>
              <a:ahLst/>
              <a:cxnLst/>
              <a:rect l="l" t="t" r="r" b="b"/>
              <a:pathLst>
                <a:path w="1478" h="286" extrusionOk="0">
                  <a:moveTo>
                    <a:pt x="0" y="1"/>
                  </a:moveTo>
                  <a:lnTo>
                    <a:pt x="0" y="285"/>
                  </a:lnTo>
                  <a:lnTo>
                    <a:pt x="1477" y="285"/>
                  </a:lnTo>
                  <a:lnTo>
                    <a:pt x="1477"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27"/>
            <p:cNvSpPr/>
            <p:nvPr/>
          </p:nvSpPr>
          <p:spPr>
            <a:xfrm>
              <a:off x="3464300" y="4186175"/>
              <a:ext cx="12350" cy="7150"/>
            </a:xfrm>
            <a:custGeom>
              <a:avLst/>
              <a:gdLst/>
              <a:ahLst/>
              <a:cxnLst/>
              <a:rect l="l" t="t" r="r" b="b"/>
              <a:pathLst>
                <a:path w="494" h="286" extrusionOk="0">
                  <a:moveTo>
                    <a:pt x="1" y="1"/>
                  </a:moveTo>
                  <a:lnTo>
                    <a:pt x="1" y="285"/>
                  </a:lnTo>
                  <a:lnTo>
                    <a:pt x="493" y="285"/>
                  </a:lnTo>
                  <a:lnTo>
                    <a:pt x="49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27"/>
            <p:cNvSpPr/>
            <p:nvPr/>
          </p:nvSpPr>
          <p:spPr>
            <a:xfrm>
              <a:off x="3664775" y="4186175"/>
              <a:ext cx="12925" cy="7150"/>
            </a:xfrm>
            <a:custGeom>
              <a:avLst/>
              <a:gdLst/>
              <a:ahLst/>
              <a:cxnLst/>
              <a:rect l="l" t="t" r="r" b="b"/>
              <a:pathLst>
                <a:path w="517" h="286" extrusionOk="0">
                  <a:moveTo>
                    <a:pt x="0" y="1"/>
                  </a:moveTo>
                  <a:lnTo>
                    <a:pt x="0" y="285"/>
                  </a:lnTo>
                  <a:lnTo>
                    <a:pt x="517" y="285"/>
                  </a:lnTo>
                  <a:lnTo>
                    <a:pt x="517"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27"/>
            <p:cNvSpPr/>
            <p:nvPr/>
          </p:nvSpPr>
          <p:spPr>
            <a:xfrm>
              <a:off x="3758200" y="4186175"/>
              <a:ext cx="11725" cy="7150"/>
            </a:xfrm>
            <a:custGeom>
              <a:avLst/>
              <a:gdLst/>
              <a:ahLst/>
              <a:cxnLst/>
              <a:rect l="l" t="t" r="r" b="b"/>
              <a:pathLst>
                <a:path w="469" h="286" extrusionOk="0">
                  <a:moveTo>
                    <a:pt x="0" y="1"/>
                  </a:moveTo>
                  <a:lnTo>
                    <a:pt x="0" y="285"/>
                  </a:lnTo>
                  <a:lnTo>
                    <a:pt x="469" y="285"/>
                  </a:lnTo>
                  <a:lnTo>
                    <a:pt x="469"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27"/>
            <p:cNvSpPr/>
            <p:nvPr/>
          </p:nvSpPr>
          <p:spPr>
            <a:xfrm>
              <a:off x="3444025" y="4282075"/>
              <a:ext cx="35100" cy="7150"/>
            </a:xfrm>
            <a:custGeom>
              <a:avLst/>
              <a:gdLst/>
              <a:ahLst/>
              <a:cxnLst/>
              <a:rect l="l" t="t" r="r" b="b"/>
              <a:pathLst>
                <a:path w="1404" h="286" extrusionOk="0">
                  <a:moveTo>
                    <a:pt x="1" y="1"/>
                  </a:moveTo>
                  <a:lnTo>
                    <a:pt x="1" y="285"/>
                  </a:lnTo>
                  <a:lnTo>
                    <a:pt x="1403" y="285"/>
                  </a:lnTo>
                  <a:lnTo>
                    <a:pt x="14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27"/>
            <p:cNvSpPr/>
            <p:nvPr/>
          </p:nvSpPr>
          <p:spPr>
            <a:xfrm>
              <a:off x="3231250" y="3833800"/>
              <a:ext cx="229075" cy="1309700"/>
            </a:xfrm>
            <a:custGeom>
              <a:avLst/>
              <a:gdLst/>
              <a:ahLst/>
              <a:cxnLst/>
              <a:rect l="l" t="t" r="r" b="b"/>
              <a:pathLst>
                <a:path w="9163" h="52388" extrusionOk="0">
                  <a:moveTo>
                    <a:pt x="1" y="1"/>
                  </a:moveTo>
                  <a:lnTo>
                    <a:pt x="1" y="52387"/>
                  </a:lnTo>
                  <a:lnTo>
                    <a:pt x="9163" y="52387"/>
                  </a:lnTo>
                  <a:lnTo>
                    <a:pt x="9163" y="1"/>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27"/>
            <p:cNvSpPr/>
            <p:nvPr/>
          </p:nvSpPr>
          <p:spPr>
            <a:xfrm>
              <a:off x="4151250" y="2924350"/>
              <a:ext cx="539900" cy="2219150"/>
            </a:xfrm>
            <a:custGeom>
              <a:avLst/>
              <a:gdLst/>
              <a:ahLst/>
              <a:cxnLst/>
              <a:rect l="l" t="t" r="r" b="b"/>
              <a:pathLst>
                <a:path w="21596" h="88766" extrusionOk="0">
                  <a:moveTo>
                    <a:pt x="1" y="1"/>
                  </a:moveTo>
                  <a:lnTo>
                    <a:pt x="1" y="88765"/>
                  </a:lnTo>
                  <a:lnTo>
                    <a:pt x="21596" y="88765"/>
                  </a:lnTo>
                  <a:lnTo>
                    <a:pt x="215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27"/>
            <p:cNvSpPr/>
            <p:nvPr/>
          </p:nvSpPr>
          <p:spPr>
            <a:xfrm>
              <a:off x="4202275" y="2960200"/>
              <a:ext cx="436525" cy="2129375"/>
            </a:xfrm>
            <a:custGeom>
              <a:avLst/>
              <a:gdLst/>
              <a:ahLst/>
              <a:cxnLst/>
              <a:rect l="l" t="t" r="r" b="b"/>
              <a:pathLst>
                <a:path w="17461" h="85175" extrusionOk="0">
                  <a:moveTo>
                    <a:pt x="1" y="1"/>
                  </a:moveTo>
                  <a:lnTo>
                    <a:pt x="1" y="535"/>
                  </a:lnTo>
                  <a:lnTo>
                    <a:pt x="7603" y="535"/>
                  </a:lnTo>
                  <a:lnTo>
                    <a:pt x="7603" y="1"/>
                  </a:lnTo>
                  <a:close/>
                  <a:moveTo>
                    <a:pt x="9859" y="1"/>
                  </a:moveTo>
                  <a:lnTo>
                    <a:pt x="9859" y="535"/>
                  </a:lnTo>
                  <a:lnTo>
                    <a:pt x="17461" y="535"/>
                  </a:lnTo>
                  <a:lnTo>
                    <a:pt x="17461" y="1"/>
                  </a:lnTo>
                  <a:close/>
                  <a:moveTo>
                    <a:pt x="1" y="1568"/>
                  </a:moveTo>
                  <a:lnTo>
                    <a:pt x="1" y="2102"/>
                  </a:lnTo>
                  <a:lnTo>
                    <a:pt x="7603" y="2102"/>
                  </a:lnTo>
                  <a:lnTo>
                    <a:pt x="7603" y="1568"/>
                  </a:lnTo>
                  <a:close/>
                  <a:moveTo>
                    <a:pt x="9859" y="1568"/>
                  </a:moveTo>
                  <a:lnTo>
                    <a:pt x="9859" y="2102"/>
                  </a:lnTo>
                  <a:lnTo>
                    <a:pt x="17461" y="2102"/>
                  </a:lnTo>
                  <a:lnTo>
                    <a:pt x="17461" y="1568"/>
                  </a:lnTo>
                  <a:close/>
                  <a:moveTo>
                    <a:pt x="1" y="3135"/>
                  </a:moveTo>
                  <a:lnTo>
                    <a:pt x="1" y="3667"/>
                  </a:lnTo>
                  <a:lnTo>
                    <a:pt x="7603" y="3667"/>
                  </a:lnTo>
                  <a:lnTo>
                    <a:pt x="7603" y="3135"/>
                  </a:lnTo>
                  <a:close/>
                  <a:moveTo>
                    <a:pt x="9859" y="3135"/>
                  </a:moveTo>
                  <a:lnTo>
                    <a:pt x="9859" y="3667"/>
                  </a:lnTo>
                  <a:lnTo>
                    <a:pt x="17461" y="3667"/>
                  </a:lnTo>
                  <a:lnTo>
                    <a:pt x="17461" y="3135"/>
                  </a:lnTo>
                  <a:close/>
                  <a:moveTo>
                    <a:pt x="1" y="4702"/>
                  </a:moveTo>
                  <a:lnTo>
                    <a:pt x="1" y="5235"/>
                  </a:lnTo>
                  <a:lnTo>
                    <a:pt x="7603" y="5235"/>
                  </a:lnTo>
                  <a:lnTo>
                    <a:pt x="7603" y="4702"/>
                  </a:lnTo>
                  <a:close/>
                  <a:moveTo>
                    <a:pt x="9859" y="4702"/>
                  </a:moveTo>
                  <a:lnTo>
                    <a:pt x="9859" y="5235"/>
                  </a:lnTo>
                  <a:lnTo>
                    <a:pt x="17461" y="5235"/>
                  </a:lnTo>
                  <a:lnTo>
                    <a:pt x="17461" y="4702"/>
                  </a:lnTo>
                  <a:close/>
                  <a:moveTo>
                    <a:pt x="1" y="6269"/>
                  </a:moveTo>
                  <a:lnTo>
                    <a:pt x="1" y="6802"/>
                  </a:lnTo>
                  <a:lnTo>
                    <a:pt x="7603" y="6802"/>
                  </a:lnTo>
                  <a:lnTo>
                    <a:pt x="7603" y="6269"/>
                  </a:lnTo>
                  <a:close/>
                  <a:moveTo>
                    <a:pt x="9859" y="6269"/>
                  </a:moveTo>
                  <a:lnTo>
                    <a:pt x="9859" y="6802"/>
                  </a:lnTo>
                  <a:lnTo>
                    <a:pt x="17461" y="6802"/>
                  </a:lnTo>
                  <a:lnTo>
                    <a:pt x="17461" y="6269"/>
                  </a:lnTo>
                  <a:close/>
                  <a:moveTo>
                    <a:pt x="1" y="7837"/>
                  </a:moveTo>
                  <a:lnTo>
                    <a:pt x="1" y="8370"/>
                  </a:lnTo>
                  <a:lnTo>
                    <a:pt x="7603" y="8370"/>
                  </a:lnTo>
                  <a:lnTo>
                    <a:pt x="7603" y="7837"/>
                  </a:lnTo>
                  <a:close/>
                  <a:moveTo>
                    <a:pt x="9859" y="7837"/>
                  </a:moveTo>
                  <a:lnTo>
                    <a:pt x="9859" y="8370"/>
                  </a:lnTo>
                  <a:lnTo>
                    <a:pt x="17461" y="8370"/>
                  </a:lnTo>
                  <a:lnTo>
                    <a:pt x="17461" y="7837"/>
                  </a:lnTo>
                  <a:close/>
                  <a:moveTo>
                    <a:pt x="1" y="9404"/>
                  </a:moveTo>
                  <a:lnTo>
                    <a:pt x="1" y="9937"/>
                  </a:lnTo>
                  <a:lnTo>
                    <a:pt x="7603" y="9937"/>
                  </a:lnTo>
                  <a:lnTo>
                    <a:pt x="7603" y="9404"/>
                  </a:lnTo>
                  <a:close/>
                  <a:moveTo>
                    <a:pt x="9859" y="9404"/>
                  </a:moveTo>
                  <a:lnTo>
                    <a:pt x="9859" y="9937"/>
                  </a:lnTo>
                  <a:lnTo>
                    <a:pt x="17461" y="9937"/>
                  </a:lnTo>
                  <a:lnTo>
                    <a:pt x="17461" y="9404"/>
                  </a:lnTo>
                  <a:close/>
                  <a:moveTo>
                    <a:pt x="1" y="10972"/>
                  </a:moveTo>
                  <a:lnTo>
                    <a:pt x="1" y="11504"/>
                  </a:lnTo>
                  <a:lnTo>
                    <a:pt x="7603" y="11504"/>
                  </a:lnTo>
                  <a:lnTo>
                    <a:pt x="7603" y="10972"/>
                  </a:lnTo>
                  <a:close/>
                  <a:moveTo>
                    <a:pt x="9859" y="10972"/>
                  </a:moveTo>
                  <a:lnTo>
                    <a:pt x="9859" y="11504"/>
                  </a:lnTo>
                  <a:lnTo>
                    <a:pt x="17461" y="11504"/>
                  </a:lnTo>
                  <a:lnTo>
                    <a:pt x="17461" y="10972"/>
                  </a:lnTo>
                  <a:close/>
                  <a:moveTo>
                    <a:pt x="1" y="12539"/>
                  </a:moveTo>
                  <a:lnTo>
                    <a:pt x="1" y="13072"/>
                  </a:lnTo>
                  <a:lnTo>
                    <a:pt x="7603" y="13072"/>
                  </a:lnTo>
                  <a:lnTo>
                    <a:pt x="7603" y="12539"/>
                  </a:lnTo>
                  <a:close/>
                  <a:moveTo>
                    <a:pt x="9859" y="12539"/>
                  </a:moveTo>
                  <a:lnTo>
                    <a:pt x="9859" y="13072"/>
                  </a:lnTo>
                  <a:lnTo>
                    <a:pt x="17461" y="13072"/>
                  </a:lnTo>
                  <a:lnTo>
                    <a:pt x="17461" y="12539"/>
                  </a:lnTo>
                  <a:close/>
                  <a:moveTo>
                    <a:pt x="1" y="14107"/>
                  </a:moveTo>
                  <a:lnTo>
                    <a:pt x="1" y="14639"/>
                  </a:lnTo>
                  <a:lnTo>
                    <a:pt x="7603" y="14639"/>
                  </a:lnTo>
                  <a:lnTo>
                    <a:pt x="7603" y="14107"/>
                  </a:lnTo>
                  <a:close/>
                  <a:moveTo>
                    <a:pt x="9859" y="14107"/>
                  </a:moveTo>
                  <a:lnTo>
                    <a:pt x="9859" y="14639"/>
                  </a:lnTo>
                  <a:lnTo>
                    <a:pt x="17461" y="14639"/>
                  </a:lnTo>
                  <a:lnTo>
                    <a:pt x="17461" y="14107"/>
                  </a:lnTo>
                  <a:close/>
                  <a:moveTo>
                    <a:pt x="1" y="15674"/>
                  </a:moveTo>
                  <a:lnTo>
                    <a:pt x="1" y="16207"/>
                  </a:lnTo>
                  <a:lnTo>
                    <a:pt x="7603" y="16207"/>
                  </a:lnTo>
                  <a:lnTo>
                    <a:pt x="7603" y="15674"/>
                  </a:lnTo>
                  <a:close/>
                  <a:moveTo>
                    <a:pt x="9859" y="15674"/>
                  </a:moveTo>
                  <a:lnTo>
                    <a:pt x="9859" y="16207"/>
                  </a:lnTo>
                  <a:lnTo>
                    <a:pt x="17461" y="16207"/>
                  </a:lnTo>
                  <a:lnTo>
                    <a:pt x="17461" y="15674"/>
                  </a:lnTo>
                  <a:close/>
                  <a:moveTo>
                    <a:pt x="1" y="17242"/>
                  </a:moveTo>
                  <a:lnTo>
                    <a:pt x="1" y="17774"/>
                  </a:lnTo>
                  <a:lnTo>
                    <a:pt x="7603" y="17774"/>
                  </a:lnTo>
                  <a:lnTo>
                    <a:pt x="7603" y="17242"/>
                  </a:lnTo>
                  <a:close/>
                  <a:moveTo>
                    <a:pt x="9859" y="17242"/>
                  </a:moveTo>
                  <a:lnTo>
                    <a:pt x="9859" y="17774"/>
                  </a:lnTo>
                  <a:lnTo>
                    <a:pt x="17461" y="17774"/>
                  </a:lnTo>
                  <a:lnTo>
                    <a:pt x="17461" y="17242"/>
                  </a:lnTo>
                  <a:close/>
                  <a:moveTo>
                    <a:pt x="1" y="18809"/>
                  </a:moveTo>
                  <a:lnTo>
                    <a:pt x="1" y="19342"/>
                  </a:lnTo>
                  <a:lnTo>
                    <a:pt x="7603" y="19342"/>
                  </a:lnTo>
                  <a:lnTo>
                    <a:pt x="7603" y="18809"/>
                  </a:lnTo>
                  <a:close/>
                  <a:moveTo>
                    <a:pt x="9859" y="18809"/>
                  </a:moveTo>
                  <a:lnTo>
                    <a:pt x="9859" y="19342"/>
                  </a:lnTo>
                  <a:lnTo>
                    <a:pt x="17461" y="19342"/>
                  </a:lnTo>
                  <a:lnTo>
                    <a:pt x="17461" y="18809"/>
                  </a:lnTo>
                  <a:close/>
                  <a:moveTo>
                    <a:pt x="1" y="20377"/>
                  </a:moveTo>
                  <a:lnTo>
                    <a:pt x="1" y="20909"/>
                  </a:lnTo>
                  <a:lnTo>
                    <a:pt x="7603" y="20909"/>
                  </a:lnTo>
                  <a:lnTo>
                    <a:pt x="7603" y="20377"/>
                  </a:lnTo>
                  <a:close/>
                  <a:moveTo>
                    <a:pt x="9859" y="20377"/>
                  </a:moveTo>
                  <a:lnTo>
                    <a:pt x="9859" y="20909"/>
                  </a:lnTo>
                  <a:lnTo>
                    <a:pt x="17461" y="20909"/>
                  </a:lnTo>
                  <a:lnTo>
                    <a:pt x="17461" y="20377"/>
                  </a:lnTo>
                  <a:close/>
                  <a:moveTo>
                    <a:pt x="1" y="21943"/>
                  </a:moveTo>
                  <a:lnTo>
                    <a:pt x="1" y="22477"/>
                  </a:lnTo>
                  <a:lnTo>
                    <a:pt x="7603" y="22477"/>
                  </a:lnTo>
                  <a:lnTo>
                    <a:pt x="7603" y="21943"/>
                  </a:lnTo>
                  <a:close/>
                  <a:moveTo>
                    <a:pt x="9859" y="21943"/>
                  </a:moveTo>
                  <a:lnTo>
                    <a:pt x="9859" y="22477"/>
                  </a:lnTo>
                  <a:lnTo>
                    <a:pt x="17461" y="22477"/>
                  </a:lnTo>
                  <a:lnTo>
                    <a:pt x="17461" y="21943"/>
                  </a:lnTo>
                  <a:close/>
                  <a:moveTo>
                    <a:pt x="1" y="23512"/>
                  </a:moveTo>
                  <a:lnTo>
                    <a:pt x="1" y="24044"/>
                  </a:lnTo>
                  <a:lnTo>
                    <a:pt x="7603" y="24044"/>
                  </a:lnTo>
                  <a:lnTo>
                    <a:pt x="7603" y="23512"/>
                  </a:lnTo>
                  <a:close/>
                  <a:moveTo>
                    <a:pt x="9859" y="23512"/>
                  </a:moveTo>
                  <a:lnTo>
                    <a:pt x="9859" y="24044"/>
                  </a:lnTo>
                  <a:lnTo>
                    <a:pt x="17461" y="24044"/>
                  </a:lnTo>
                  <a:lnTo>
                    <a:pt x="17461" y="23512"/>
                  </a:lnTo>
                  <a:close/>
                  <a:moveTo>
                    <a:pt x="1" y="25079"/>
                  </a:moveTo>
                  <a:lnTo>
                    <a:pt x="1" y="25612"/>
                  </a:lnTo>
                  <a:lnTo>
                    <a:pt x="7603" y="25612"/>
                  </a:lnTo>
                  <a:lnTo>
                    <a:pt x="7603" y="25079"/>
                  </a:lnTo>
                  <a:close/>
                  <a:moveTo>
                    <a:pt x="9859" y="25079"/>
                  </a:moveTo>
                  <a:lnTo>
                    <a:pt x="9859" y="25612"/>
                  </a:lnTo>
                  <a:lnTo>
                    <a:pt x="17461" y="25612"/>
                  </a:lnTo>
                  <a:lnTo>
                    <a:pt x="17461" y="25079"/>
                  </a:lnTo>
                  <a:close/>
                  <a:moveTo>
                    <a:pt x="1" y="26647"/>
                  </a:moveTo>
                  <a:lnTo>
                    <a:pt x="1" y="27179"/>
                  </a:lnTo>
                  <a:lnTo>
                    <a:pt x="7603" y="27179"/>
                  </a:lnTo>
                  <a:lnTo>
                    <a:pt x="7603" y="26647"/>
                  </a:lnTo>
                  <a:close/>
                  <a:moveTo>
                    <a:pt x="9859" y="26647"/>
                  </a:moveTo>
                  <a:lnTo>
                    <a:pt x="9859" y="27179"/>
                  </a:lnTo>
                  <a:lnTo>
                    <a:pt x="17461" y="27179"/>
                  </a:lnTo>
                  <a:lnTo>
                    <a:pt x="17461" y="26647"/>
                  </a:lnTo>
                  <a:close/>
                  <a:moveTo>
                    <a:pt x="1" y="28214"/>
                  </a:moveTo>
                  <a:lnTo>
                    <a:pt x="1" y="28747"/>
                  </a:lnTo>
                  <a:lnTo>
                    <a:pt x="7603" y="28747"/>
                  </a:lnTo>
                  <a:lnTo>
                    <a:pt x="7603" y="28214"/>
                  </a:lnTo>
                  <a:close/>
                  <a:moveTo>
                    <a:pt x="9859" y="28214"/>
                  </a:moveTo>
                  <a:lnTo>
                    <a:pt x="9859" y="28747"/>
                  </a:lnTo>
                  <a:lnTo>
                    <a:pt x="17461" y="28747"/>
                  </a:lnTo>
                  <a:lnTo>
                    <a:pt x="17461" y="28214"/>
                  </a:lnTo>
                  <a:close/>
                  <a:moveTo>
                    <a:pt x="1" y="29780"/>
                  </a:moveTo>
                  <a:lnTo>
                    <a:pt x="1" y="30314"/>
                  </a:lnTo>
                  <a:lnTo>
                    <a:pt x="7603" y="30314"/>
                  </a:lnTo>
                  <a:lnTo>
                    <a:pt x="7603" y="29780"/>
                  </a:lnTo>
                  <a:close/>
                  <a:moveTo>
                    <a:pt x="9859" y="29780"/>
                  </a:moveTo>
                  <a:lnTo>
                    <a:pt x="9859" y="30314"/>
                  </a:lnTo>
                  <a:lnTo>
                    <a:pt x="17461" y="30314"/>
                  </a:lnTo>
                  <a:lnTo>
                    <a:pt x="17461" y="29780"/>
                  </a:lnTo>
                  <a:close/>
                  <a:moveTo>
                    <a:pt x="1" y="31349"/>
                  </a:moveTo>
                  <a:lnTo>
                    <a:pt x="1" y="31882"/>
                  </a:lnTo>
                  <a:lnTo>
                    <a:pt x="7603" y="31882"/>
                  </a:lnTo>
                  <a:lnTo>
                    <a:pt x="7603" y="31349"/>
                  </a:lnTo>
                  <a:close/>
                  <a:moveTo>
                    <a:pt x="9859" y="31349"/>
                  </a:moveTo>
                  <a:lnTo>
                    <a:pt x="9859" y="31882"/>
                  </a:lnTo>
                  <a:lnTo>
                    <a:pt x="17461" y="31882"/>
                  </a:lnTo>
                  <a:lnTo>
                    <a:pt x="17461" y="31349"/>
                  </a:lnTo>
                  <a:close/>
                  <a:moveTo>
                    <a:pt x="1" y="32917"/>
                  </a:moveTo>
                  <a:lnTo>
                    <a:pt x="1" y="33449"/>
                  </a:lnTo>
                  <a:lnTo>
                    <a:pt x="7603" y="33449"/>
                  </a:lnTo>
                  <a:lnTo>
                    <a:pt x="7603" y="32917"/>
                  </a:lnTo>
                  <a:close/>
                  <a:moveTo>
                    <a:pt x="9859" y="32917"/>
                  </a:moveTo>
                  <a:lnTo>
                    <a:pt x="9859" y="33449"/>
                  </a:lnTo>
                  <a:lnTo>
                    <a:pt x="17461" y="33449"/>
                  </a:lnTo>
                  <a:lnTo>
                    <a:pt x="17461" y="32917"/>
                  </a:lnTo>
                  <a:close/>
                  <a:moveTo>
                    <a:pt x="1" y="34484"/>
                  </a:moveTo>
                  <a:lnTo>
                    <a:pt x="1" y="35017"/>
                  </a:lnTo>
                  <a:lnTo>
                    <a:pt x="7603" y="35017"/>
                  </a:lnTo>
                  <a:lnTo>
                    <a:pt x="7603" y="34484"/>
                  </a:lnTo>
                  <a:close/>
                  <a:moveTo>
                    <a:pt x="9859" y="34484"/>
                  </a:moveTo>
                  <a:lnTo>
                    <a:pt x="9859" y="35017"/>
                  </a:lnTo>
                  <a:lnTo>
                    <a:pt x="17461" y="35017"/>
                  </a:lnTo>
                  <a:lnTo>
                    <a:pt x="17461" y="34484"/>
                  </a:lnTo>
                  <a:close/>
                  <a:moveTo>
                    <a:pt x="1" y="36052"/>
                  </a:moveTo>
                  <a:lnTo>
                    <a:pt x="1" y="36584"/>
                  </a:lnTo>
                  <a:lnTo>
                    <a:pt x="7603" y="36584"/>
                  </a:lnTo>
                  <a:lnTo>
                    <a:pt x="7603" y="36052"/>
                  </a:lnTo>
                  <a:close/>
                  <a:moveTo>
                    <a:pt x="9859" y="36052"/>
                  </a:moveTo>
                  <a:lnTo>
                    <a:pt x="9859" y="36584"/>
                  </a:lnTo>
                  <a:lnTo>
                    <a:pt x="17461" y="36584"/>
                  </a:lnTo>
                  <a:lnTo>
                    <a:pt x="17461" y="36052"/>
                  </a:lnTo>
                  <a:close/>
                  <a:moveTo>
                    <a:pt x="1" y="37618"/>
                  </a:moveTo>
                  <a:lnTo>
                    <a:pt x="1" y="38152"/>
                  </a:lnTo>
                  <a:lnTo>
                    <a:pt x="7603" y="38152"/>
                  </a:lnTo>
                  <a:lnTo>
                    <a:pt x="7603" y="37618"/>
                  </a:lnTo>
                  <a:close/>
                  <a:moveTo>
                    <a:pt x="9859" y="37618"/>
                  </a:moveTo>
                  <a:lnTo>
                    <a:pt x="9859" y="38152"/>
                  </a:lnTo>
                  <a:lnTo>
                    <a:pt x="17461" y="38152"/>
                  </a:lnTo>
                  <a:lnTo>
                    <a:pt x="17461" y="37618"/>
                  </a:lnTo>
                  <a:close/>
                  <a:moveTo>
                    <a:pt x="1" y="39187"/>
                  </a:moveTo>
                  <a:lnTo>
                    <a:pt x="1" y="39719"/>
                  </a:lnTo>
                  <a:lnTo>
                    <a:pt x="7603" y="39719"/>
                  </a:lnTo>
                  <a:lnTo>
                    <a:pt x="7603" y="39187"/>
                  </a:lnTo>
                  <a:close/>
                  <a:moveTo>
                    <a:pt x="9859" y="39187"/>
                  </a:moveTo>
                  <a:lnTo>
                    <a:pt x="9859" y="39719"/>
                  </a:lnTo>
                  <a:lnTo>
                    <a:pt x="17461" y="39719"/>
                  </a:lnTo>
                  <a:lnTo>
                    <a:pt x="17461" y="39187"/>
                  </a:lnTo>
                  <a:close/>
                  <a:moveTo>
                    <a:pt x="1" y="40754"/>
                  </a:moveTo>
                  <a:lnTo>
                    <a:pt x="1" y="41287"/>
                  </a:lnTo>
                  <a:lnTo>
                    <a:pt x="7603" y="41287"/>
                  </a:lnTo>
                  <a:lnTo>
                    <a:pt x="7603" y="40754"/>
                  </a:lnTo>
                  <a:close/>
                  <a:moveTo>
                    <a:pt x="9859" y="40754"/>
                  </a:moveTo>
                  <a:lnTo>
                    <a:pt x="9859" y="41287"/>
                  </a:lnTo>
                  <a:lnTo>
                    <a:pt x="17461" y="41287"/>
                  </a:lnTo>
                  <a:lnTo>
                    <a:pt x="17461" y="40754"/>
                  </a:lnTo>
                  <a:close/>
                  <a:moveTo>
                    <a:pt x="1" y="42322"/>
                  </a:moveTo>
                  <a:lnTo>
                    <a:pt x="1" y="42854"/>
                  </a:lnTo>
                  <a:lnTo>
                    <a:pt x="7603" y="42854"/>
                  </a:lnTo>
                  <a:lnTo>
                    <a:pt x="7603" y="42322"/>
                  </a:lnTo>
                  <a:close/>
                  <a:moveTo>
                    <a:pt x="9859" y="42322"/>
                  </a:moveTo>
                  <a:lnTo>
                    <a:pt x="9859" y="42854"/>
                  </a:lnTo>
                  <a:lnTo>
                    <a:pt x="17461" y="42854"/>
                  </a:lnTo>
                  <a:lnTo>
                    <a:pt x="17461" y="42322"/>
                  </a:lnTo>
                  <a:close/>
                  <a:moveTo>
                    <a:pt x="1" y="43889"/>
                  </a:moveTo>
                  <a:lnTo>
                    <a:pt x="1" y="44422"/>
                  </a:lnTo>
                  <a:lnTo>
                    <a:pt x="7603" y="44422"/>
                  </a:lnTo>
                  <a:lnTo>
                    <a:pt x="7603" y="43889"/>
                  </a:lnTo>
                  <a:close/>
                  <a:moveTo>
                    <a:pt x="9859" y="43889"/>
                  </a:moveTo>
                  <a:lnTo>
                    <a:pt x="9859" y="44422"/>
                  </a:lnTo>
                  <a:lnTo>
                    <a:pt x="17461" y="44422"/>
                  </a:lnTo>
                  <a:lnTo>
                    <a:pt x="17461" y="43889"/>
                  </a:lnTo>
                  <a:close/>
                  <a:moveTo>
                    <a:pt x="1" y="45455"/>
                  </a:moveTo>
                  <a:lnTo>
                    <a:pt x="1" y="45989"/>
                  </a:lnTo>
                  <a:lnTo>
                    <a:pt x="7603" y="45989"/>
                  </a:lnTo>
                  <a:lnTo>
                    <a:pt x="7603" y="45455"/>
                  </a:lnTo>
                  <a:close/>
                  <a:moveTo>
                    <a:pt x="9859" y="45455"/>
                  </a:moveTo>
                  <a:lnTo>
                    <a:pt x="9859" y="45989"/>
                  </a:lnTo>
                  <a:lnTo>
                    <a:pt x="17461" y="45989"/>
                  </a:lnTo>
                  <a:lnTo>
                    <a:pt x="17461" y="45455"/>
                  </a:lnTo>
                  <a:close/>
                  <a:moveTo>
                    <a:pt x="1" y="47024"/>
                  </a:moveTo>
                  <a:lnTo>
                    <a:pt x="1" y="47557"/>
                  </a:lnTo>
                  <a:lnTo>
                    <a:pt x="7603" y="47557"/>
                  </a:lnTo>
                  <a:lnTo>
                    <a:pt x="7603" y="47024"/>
                  </a:lnTo>
                  <a:close/>
                  <a:moveTo>
                    <a:pt x="9859" y="47024"/>
                  </a:moveTo>
                  <a:lnTo>
                    <a:pt x="9859" y="47557"/>
                  </a:lnTo>
                  <a:lnTo>
                    <a:pt x="17461" y="47557"/>
                  </a:lnTo>
                  <a:lnTo>
                    <a:pt x="17461" y="47024"/>
                  </a:lnTo>
                  <a:close/>
                  <a:moveTo>
                    <a:pt x="1" y="48591"/>
                  </a:moveTo>
                  <a:lnTo>
                    <a:pt x="1" y="49124"/>
                  </a:lnTo>
                  <a:lnTo>
                    <a:pt x="7603" y="49124"/>
                  </a:lnTo>
                  <a:lnTo>
                    <a:pt x="7603" y="48591"/>
                  </a:lnTo>
                  <a:close/>
                  <a:moveTo>
                    <a:pt x="9859" y="48591"/>
                  </a:moveTo>
                  <a:lnTo>
                    <a:pt x="9859" y="49124"/>
                  </a:lnTo>
                  <a:lnTo>
                    <a:pt x="17461" y="49124"/>
                  </a:lnTo>
                  <a:lnTo>
                    <a:pt x="17461" y="48591"/>
                  </a:lnTo>
                  <a:close/>
                  <a:moveTo>
                    <a:pt x="1" y="50159"/>
                  </a:moveTo>
                  <a:lnTo>
                    <a:pt x="1" y="50691"/>
                  </a:lnTo>
                  <a:lnTo>
                    <a:pt x="7603" y="50691"/>
                  </a:lnTo>
                  <a:lnTo>
                    <a:pt x="7603" y="50159"/>
                  </a:lnTo>
                  <a:close/>
                  <a:moveTo>
                    <a:pt x="9859" y="50159"/>
                  </a:moveTo>
                  <a:lnTo>
                    <a:pt x="9859" y="50691"/>
                  </a:lnTo>
                  <a:lnTo>
                    <a:pt x="17461" y="50691"/>
                  </a:lnTo>
                  <a:lnTo>
                    <a:pt x="17461" y="50159"/>
                  </a:lnTo>
                  <a:close/>
                  <a:moveTo>
                    <a:pt x="1" y="51726"/>
                  </a:moveTo>
                  <a:lnTo>
                    <a:pt x="1" y="52259"/>
                  </a:lnTo>
                  <a:lnTo>
                    <a:pt x="7603" y="52259"/>
                  </a:lnTo>
                  <a:lnTo>
                    <a:pt x="7603" y="51726"/>
                  </a:lnTo>
                  <a:close/>
                  <a:moveTo>
                    <a:pt x="9859" y="51726"/>
                  </a:moveTo>
                  <a:lnTo>
                    <a:pt x="9859" y="52259"/>
                  </a:lnTo>
                  <a:lnTo>
                    <a:pt x="17461" y="52259"/>
                  </a:lnTo>
                  <a:lnTo>
                    <a:pt x="17461" y="51726"/>
                  </a:lnTo>
                  <a:close/>
                  <a:moveTo>
                    <a:pt x="1" y="53294"/>
                  </a:moveTo>
                  <a:lnTo>
                    <a:pt x="1" y="53826"/>
                  </a:lnTo>
                  <a:lnTo>
                    <a:pt x="7603" y="53826"/>
                  </a:lnTo>
                  <a:lnTo>
                    <a:pt x="7603" y="53294"/>
                  </a:lnTo>
                  <a:close/>
                  <a:moveTo>
                    <a:pt x="9859" y="53294"/>
                  </a:moveTo>
                  <a:lnTo>
                    <a:pt x="9859" y="53826"/>
                  </a:lnTo>
                  <a:lnTo>
                    <a:pt x="17461" y="53826"/>
                  </a:lnTo>
                  <a:lnTo>
                    <a:pt x="17461" y="53294"/>
                  </a:lnTo>
                  <a:close/>
                  <a:moveTo>
                    <a:pt x="1" y="54861"/>
                  </a:moveTo>
                  <a:lnTo>
                    <a:pt x="1" y="55394"/>
                  </a:lnTo>
                  <a:lnTo>
                    <a:pt x="7603" y="55394"/>
                  </a:lnTo>
                  <a:lnTo>
                    <a:pt x="7603" y="54861"/>
                  </a:lnTo>
                  <a:close/>
                  <a:moveTo>
                    <a:pt x="9859" y="54861"/>
                  </a:moveTo>
                  <a:lnTo>
                    <a:pt x="9859" y="55394"/>
                  </a:lnTo>
                  <a:lnTo>
                    <a:pt x="17461" y="55394"/>
                  </a:lnTo>
                  <a:lnTo>
                    <a:pt x="17461" y="54861"/>
                  </a:lnTo>
                  <a:close/>
                  <a:moveTo>
                    <a:pt x="1" y="56429"/>
                  </a:moveTo>
                  <a:lnTo>
                    <a:pt x="1" y="56961"/>
                  </a:lnTo>
                  <a:lnTo>
                    <a:pt x="7603" y="56961"/>
                  </a:lnTo>
                  <a:lnTo>
                    <a:pt x="7603" y="56429"/>
                  </a:lnTo>
                  <a:close/>
                  <a:moveTo>
                    <a:pt x="9859" y="56429"/>
                  </a:moveTo>
                  <a:lnTo>
                    <a:pt x="9859" y="56961"/>
                  </a:lnTo>
                  <a:lnTo>
                    <a:pt x="17461" y="56961"/>
                  </a:lnTo>
                  <a:lnTo>
                    <a:pt x="17461" y="56429"/>
                  </a:lnTo>
                  <a:close/>
                  <a:moveTo>
                    <a:pt x="1" y="57996"/>
                  </a:moveTo>
                  <a:lnTo>
                    <a:pt x="1" y="58529"/>
                  </a:lnTo>
                  <a:lnTo>
                    <a:pt x="7603" y="58529"/>
                  </a:lnTo>
                  <a:lnTo>
                    <a:pt x="7603" y="57996"/>
                  </a:lnTo>
                  <a:close/>
                  <a:moveTo>
                    <a:pt x="9859" y="57996"/>
                  </a:moveTo>
                  <a:lnTo>
                    <a:pt x="9859" y="58529"/>
                  </a:lnTo>
                  <a:lnTo>
                    <a:pt x="17461" y="58529"/>
                  </a:lnTo>
                  <a:lnTo>
                    <a:pt x="17461" y="57996"/>
                  </a:lnTo>
                  <a:close/>
                  <a:moveTo>
                    <a:pt x="1" y="59564"/>
                  </a:moveTo>
                  <a:lnTo>
                    <a:pt x="1" y="60096"/>
                  </a:lnTo>
                  <a:lnTo>
                    <a:pt x="7603" y="60096"/>
                  </a:lnTo>
                  <a:lnTo>
                    <a:pt x="7603" y="59564"/>
                  </a:lnTo>
                  <a:close/>
                  <a:moveTo>
                    <a:pt x="9859" y="59564"/>
                  </a:moveTo>
                  <a:lnTo>
                    <a:pt x="9859" y="60096"/>
                  </a:lnTo>
                  <a:lnTo>
                    <a:pt x="17461" y="60096"/>
                  </a:lnTo>
                  <a:lnTo>
                    <a:pt x="17461" y="59564"/>
                  </a:lnTo>
                  <a:close/>
                  <a:moveTo>
                    <a:pt x="1" y="61131"/>
                  </a:moveTo>
                  <a:lnTo>
                    <a:pt x="1" y="61664"/>
                  </a:lnTo>
                  <a:lnTo>
                    <a:pt x="7603" y="61664"/>
                  </a:lnTo>
                  <a:lnTo>
                    <a:pt x="7603" y="61131"/>
                  </a:lnTo>
                  <a:close/>
                  <a:moveTo>
                    <a:pt x="9859" y="61131"/>
                  </a:moveTo>
                  <a:lnTo>
                    <a:pt x="9859" y="61664"/>
                  </a:lnTo>
                  <a:lnTo>
                    <a:pt x="17461" y="61664"/>
                  </a:lnTo>
                  <a:lnTo>
                    <a:pt x="17461" y="61131"/>
                  </a:lnTo>
                  <a:close/>
                  <a:moveTo>
                    <a:pt x="1" y="62699"/>
                  </a:moveTo>
                  <a:lnTo>
                    <a:pt x="1" y="63231"/>
                  </a:lnTo>
                  <a:lnTo>
                    <a:pt x="7603" y="63231"/>
                  </a:lnTo>
                  <a:lnTo>
                    <a:pt x="7603" y="62699"/>
                  </a:lnTo>
                  <a:close/>
                  <a:moveTo>
                    <a:pt x="9859" y="62699"/>
                  </a:moveTo>
                  <a:lnTo>
                    <a:pt x="9859" y="63231"/>
                  </a:lnTo>
                  <a:lnTo>
                    <a:pt x="17461" y="63231"/>
                  </a:lnTo>
                  <a:lnTo>
                    <a:pt x="17461" y="62699"/>
                  </a:lnTo>
                  <a:close/>
                  <a:moveTo>
                    <a:pt x="1" y="64266"/>
                  </a:moveTo>
                  <a:lnTo>
                    <a:pt x="1" y="64799"/>
                  </a:lnTo>
                  <a:lnTo>
                    <a:pt x="7603" y="64799"/>
                  </a:lnTo>
                  <a:lnTo>
                    <a:pt x="7603" y="64266"/>
                  </a:lnTo>
                  <a:close/>
                  <a:moveTo>
                    <a:pt x="9859" y="64266"/>
                  </a:moveTo>
                  <a:lnTo>
                    <a:pt x="9859" y="64799"/>
                  </a:lnTo>
                  <a:lnTo>
                    <a:pt x="17461" y="64799"/>
                  </a:lnTo>
                  <a:lnTo>
                    <a:pt x="17461" y="64266"/>
                  </a:lnTo>
                  <a:close/>
                  <a:moveTo>
                    <a:pt x="1" y="65834"/>
                  </a:moveTo>
                  <a:lnTo>
                    <a:pt x="1" y="66366"/>
                  </a:lnTo>
                  <a:lnTo>
                    <a:pt x="7603" y="66366"/>
                  </a:lnTo>
                  <a:lnTo>
                    <a:pt x="7603" y="65834"/>
                  </a:lnTo>
                  <a:close/>
                  <a:moveTo>
                    <a:pt x="9859" y="65834"/>
                  </a:moveTo>
                  <a:lnTo>
                    <a:pt x="9859" y="66366"/>
                  </a:lnTo>
                  <a:lnTo>
                    <a:pt x="17461" y="66366"/>
                  </a:lnTo>
                  <a:lnTo>
                    <a:pt x="17461" y="65834"/>
                  </a:lnTo>
                  <a:close/>
                  <a:moveTo>
                    <a:pt x="1" y="67401"/>
                  </a:moveTo>
                  <a:lnTo>
                    <a:pt x="1" y="67934"/>
                  </a:lnTo>
                  <a:lnTo>
                    <a:pt x="7603" y="67934"/>
                  </a:lnTo>
                  <a:lnTo>
                    <a:pt x="7603" y="67401"/>
                  </a:lnTo>
                  <a:close/>
                  <a:moveTo>
                    <a:pt x="9859" y="67401"/>
                  </a:moveTo>
                  <a:lnTo>
                    <a:pt x="9859" y="67934"/>
                  </a:lnTo>
                  <a:lnTo>
                    <a:pt x="17461" y="67934"/>
                  </a:lnTo>
                  <a:lnTo>
                    <a:pt x="17461" y="67401"/>
                  </a:lnTo>
                  <a:close/>
                  <a:moveTo>
                    <a:pt x="1" y="68969"/>
                  </a:moveTo>
                  <a:lnTo>
                    <a:pt x="1" y="69501"/>
                  </a:lnTo>
                  <a:lnTo>
                    <a:pt x="7603" y="69501"/>
                  </a:lnTo>
                  <a:lnTo>
                    <a:pt x="7603" y="68969"/>
                  </a:lnTo>
                  <a:close/>
                  <a:moveTo>
                    <a:pt x="9859" y="68969"/>
                  </a:moveTo>
                  <a:lnTo>
                    <a:pt x="9859" y="69501"/>
                  </a:lnTo>
                  <a:lnTo>
                    <a:pt x="17461" y="69501"/>
                  </a:lnTo>
                  <a:lnTo>
                    <a:pt x="17461" y="68969"/>
                  </a:lnTo>
                  <a:close/>
                  <a:moveTo>
                    <a:pt x="1" y="70536"/>
                  </a:moveTo>
                  <a:lnTo>
                    <a:pt x="1" y="71069"/>
                  </a:lnTo>
                  <a:lnTo>
                    <a:pt x="7603" y="71069"/>
                  </a:lnTo>
                  <a:lnTo>
                    <a:pt x="7603" y="70536"/>
                  </a:lnTo>
                  <a:close/>
                  <a:moveTo>
                    <a:pt x="9859" y="70536"/>
                  </a:moveTo>
                  <a:lnTo>
                    <a:pt x="9859" y="71069"/>
                  </a:lnTo>
                  <a:lnTo>
                    <a:pt x="17461" y="71069"/>
                  </a:lnTo>
                  <a:lnTo>
                    <a:pt x="17461" y="70536"/>
                  </a:lnTo>
                  <a:close/>
                  <a:moveTo>
                    <a:pt x="1" y="72104"/>
                  </a:moveTo>
                  <a:lnTo>
                    <a:pt x="1" y="72636"/>
                  </a:lnTo>
                  <a:lnTo>
                    <a:pt x="7603" y="72636"/>
                  </a:lnTo>
                  <a:lnTo>
                    <a:pt x="7603" y="72104"/>
                  </a:lnTo>
                  <a:close/>
                  <a:moveTo>
                    <a:pt x="9859" y="72104"/>
                  </a:moveTo>
                  <a:lnTo>
                    <a:pt x="9859" y="72636"/>
                  </a:lnTo>
                  <a:lnTo>
                    <a:pt x="17461" y="72636"/>
                  </a:lnTo>
                  <a:lnTo>
                    <a:pt x="17461" y="72104"/>
                  </a:lnTo>
                  <a:close/>
                  <a:moveTo>
                    <a:pt x="1" y="73671"/>
                  </a:moveTo>
                  <a:lnTo>
                    <a:pt x="1" y="74204"/>
                  </a:lnTo>
                  <a:lnTo>
                    <a:pt x="7603" y="74204"/>
                  </a:lnTo>
                  <a:lnTo>
                    <a:pt x="7603" y="73671"/>
                  </a:lnTo>
                  <a:close/>
                  <a:moveTo>
                    <a:pt x="9859" y="73671"/>
                  </a:moveTo>
                  <a:lnTo>
                    <a:pt x="9859" y="74204"/>
                  </a:lnTo>
                  <a:lnTo>
                    <a:pt x="17461" y="74204"/>
                  </a:lnTo>
                  <a:lnTo>
                    <a:pt x="17461" y="73671"/>
                  </a:lnTo>
                  <a:close/>
                  <a:moveTo>
                    <a:pt x="1" y="75236"/>
                  </a:moveTo>
                  <a:lnTo>
                    <a:pt x="1" y="75770"/>
                  </a:lnTo>
                  <a:lnTo>
                    <a:pt x="7603" y="75770"/>
                  </a:lnTo>
                  <a:lnTo>
                    <a:pt x="7603" y="75236"/>
                  </a:lnTo>
                  <a:close/>
                  <a:moveTo>
                    <a:pt x="9859" y="75236"/>
                  </a:moveTo>
                  <a:lnTo>
                    <a:pt x="9859" y="75770"/>
                  </a:lnTo>
                  <a:lnTo>
                    <a:pt x="17461" y="75770"/>
                  </a:lnTo>
                  <a:lnTo>
                    <a:pt x="17461" y="75236"/>
                  </a:lnTo>
                  <a:close/>
                  <a:moveTo>
                    <a:pt x="1" y="76804"/>
                  </a:moveTo>
                  <a:lnTo>
                    <a:pt x="1" y="77337"/>
                  </a:lnTo>
                  <a:lnTo>
                    <a:pt x="7603" y="77337"/>
                  </a:lnTo>
                  <a:lnTo>
                    <a:pt x="7603" y="76804"/>
                  </a:lnTo>
                  <a:close/>
                  <a:moveTo>
                    <a:pt x="9859" y="76804"/>
                  </a:moveTo>
                  <a:lnTo>
                    <a:pt x="9859" y="77337"/>
                  </a:lnTo>
                  <a:lnTo>
                    <a:pt x="17461" y="77337"/>
                  </a:lnTo>
                  <a:lnTo>
                    <a:pt x="17461" y="76804"/>
                  </a:lnTo>
                  <a:close/>
                  <a:moveTo>
                    <a:pt x="1" y="78371"/>
                  </a:moveTo>
                  <a:lnTo>
                    <a:pt x="1" y="78905"/>
                  </a:lnTo>
                  <a:lnTo>
                    <a:pt x="7603" y="78905"/>
                  </a:lnTo>
                  <a:lnTo>
                    <a:pt x="7603" y="78371"/>
                  </a:lnTo>
                  <a:close/>
                  <a:moveTo>
                    <a:pt x="9859" y="78371"/>
                  </a:moveTo>
                  <a:lnTo>
                    <a:pt x="9859" y="78905"/>
                  </a:lnTo>
                  <a:lnTo>
                    <a:pt x="17461" y="78905"/>
                  </a:lnTo>
                  <a:lnTo>
                    <a:pt x="17461" y="78371"/>
                  </a:lnTo>
                  <a:close/>
                  <a:moveTo>
                    <a:pt x="1" y="79939"/>
                  </a:moveTo>
                  <a:lnTo>
                    <a:pt x="1" y="80472"/>
                  </a:lnTo>
                  <a:lnTo>
                    <a:pt x="7603" y="80472"/>
                  </a:lnTo>
                  <a:lnTo>
                    <a:pt x="7603" y="79939"/>
                  </a:lnTo>
                  <a:close/>
                  <a:moveTo>
                    <a:pt x="9859" y="79939"/>
                  </a:moveTo>
                  <a:lnTo>
                    <a:pt x="9859" y="80472"/>
                  </a:lnTo>
                  <a:lnTo>
                    <a:pt x="17461" y="80472"/>
                  </a:lnTo>
                  <a:lnTo>
                    <a:pt x="17461" y="79939"/>
                  </a:lnTo>
                  <a:close/>
                  <a:moveTo>
                    <a:pt x="1" y="81506"/>
                  </a:moveTo>
                  <a:lnTo>
                    <a:pt x="1" y="82040"/>
                  </a:lnTo>
                  <a:lnTo>
                    <a:pt x="7603" y="82040"/>
                  </a:lnTo>
                  <a:lnTo>
                    <a:pt x="7603" y="81506"/>
                  </a:lnTo>
                  <a:close/>
                  <a:moveTo>
                    <a:pt x="9859" y="81506"/>
                  </a:moveTo>
                  <a:lnTo>
                    <a:pt x="9859" y="82040"/>
                  </a:lnTo>
                  <a:lnTo>
                    <a:pt x="17461" y="82040"/>
                  </a:lnTo>
                  <a:lnTo>
                    <a:pt x="17461" y="81506"/>
                  </a:lnTo>
                  <a:close/>
                  <a:moveTo>
                    <a:pt x="1" y="83073"/>
                  </a:moveTo>
                  <a:lnTo>
                    <a:pt x="1" y="83607"/>
                  </a:lnTo>
                  <a:lnTo>
                    <a:pt x="7603" y="83607"/>
                  </a:lnTo>
                  <a:lnTo>
                    <a:pt x="7603" y="83073"/>
                  </a:lnTo>
                  <a:close/>
                  <a:moveTo>
                    <a:pt x="9859" y="83073"/>
                  </a:moveTo>
                  <a:lnTo>
                    <a:pt x="9859" y="83607"/>
                  </a:lnTo>
                  <a:lnTo>
                    <a:pt x="17461" y="83607"/>
                  </a:lnTo>
                  <a:lnTo>
                    <a:pt x="17461" y="83073"/>
                  </a:lnTo>
                  <a:close/>
                  <a:moveTo>
                    <a:pt x="1" y="84641"/>
                  </a:moveTo>
                  <a:lnTo>
                    <a:pt x="1" y="85175"/>
                  </a:lnTo>
                  <a:lnTo>
                    <a:pt x="7603" y="85175"/>
                  </a:lnTo>
                  <a:lnTo>
                    <a:pt x="7603" y="84641"/>
                  </a:lnTo>
                  <a:close/>
                  <a:moveTo>
                    <a:pt x="9859" y="84641"/>
                  </a:moveTo>
                  <a:lnTo>
                    <a:pt x="9859" y="85175"/>
                  </a:lnTo>
                  <a:lnTo>
                    <a:pt x="17461" y="85175"/>
                  </a:lnTo>
                  <a:lnTo>
                    <a:pt x="17461" y="8464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27"/>
            <p:cNvSpPr/>
            <p:nvPr/>
          </p:nvSpPr>
          <p:spPr>
            <a:xfrm>
              <a:off x="4464975" y="3433525"/>
              <a:ext cx="52425" cy="7175"/>
            </a:xfrm>
            <a:custGeom>
              <a:avLst/>
              <a:gdLst/>
              <a:ahLst/>
              <a:cxnLst/>
              <a:rect l="l" t="t" r="r" b="b"/>
              <a:pathLst>
                <a:path w="2097" h="287" extrusionOk="0">
                  <a:moveTo>
                    <a:pt x="0" y="1"/>
                  </a:moveTo>
                  <a:lnTo>
                    <a:pt x="0" y="287"/>
                  </a:lnTo>
                  <a:lnTo>
                    <a:pt x="2097" y="287"/>
                  </a:lnTo>
                  <a:lnTo>
                    <a:pt x="209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27"/>
            <p:cNvSpPr/>
            <p:nvPr/>
          </p:nvSpPr>
          <p:spPr>
            <a:xfrm>
              <a:off x="4568225" y="3433525"/>
              <a:ext cx="16550" cy="7175"/>
            </a:xfrm>
            <a:custGeom>
              <a:avLst/>
              <a:gdLst/>
              <a:ahLst/>
              <a:cxnLst/>
              <a:rect l="l" t="t" r="r" b="b"/>
              <a:pathLst>
                <a:path w="662" h="287" extrusionOk="0">
                  <a:moveTo>
                    <a:pt x="0" y="1"/>
                  </a:moveTo>
                  <a:lnTo>
                    <a:pt x="0" y="287"/>
                  </a:lnTo>
                  <a:lnTo>
                    <a:pt x="661" y="287"/>
                  </a:lnTo>
                  <a:lnTo>
                    <a:pt x="66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27"/>
            <p:cNvSpPr/>
            <p:nvPr/>
          </p:nvSpPr>
          <p:spPr>
            <a:xfrm>
              <a:off x="4235650" y="2963300"/>
              <a:ext cx="16550" cy="7150"/>
            </a:xfrm>
            <a:custGeom>
              <a:avLst/>
              <a:gdLst/>
              <a:ahLst/>
              <a:cxnLst/>
              <a:rect l="l" t="t" r="r" b="b"/>
              <a:pathLst>
                <a:path w="662" h="286" extrusionOk="0">
                  <a:moveTo>
                    <a:pt x="0" y="0"/>
                  </a:moveTo>
                  <a:lnTo>
                    <a:pt x="0" y="286"/>
                  </a:lnTo>
                  <a:lnTo>
                    <a:pt x="661" y="286"/>
                  </a:lnTo>
                  <a:lnTo>
                    <a:pt x="6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27"/>
            <p:cNvSpPr/>
            <p:nvPr/>
          </p:nvSpPr>
          <p:spPr>
            <a:xfrm>
              <a:off x="4602950" y="3433525"/>
              <a:ext cx="9450" cy="7175"/>
            </a:xfrm>
            <a:custGeom>
              <a:avLst/>
              <a:gdLst/>
              <a:ahLst/>
              <a:cxnLst/>
              <a:rect l="l" t="t" r="r" b="b"/>
              <a:pathLst>
                <a:path w="378" h="287" extrusionOk="0">
                  <a:moveTo>
                    <a:pt x="1" y="1"/>
                  </a:moveTo>
                  <a:lnTo>
                    <a:pt x="1" y="287"/>
                  </a:lnTo>
                  <a:lnTo>
                    <a:pt x="377" y="287"/>
                  </a:lnTo>
                  <a:lnTo>
                    <a:pt x="37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27"/>
            <p:cNvSpPr/>
            <p:nvPr/>
          </p:nvSpPr>
          <p:spPr>
            <a:xfrm>
              <a:off x="4261025" y="2963300"/>
              <a:ext cx="9425" cy="7150"/>
            </a:xfrm>
            <a:custGeom>
              <a:avLst/>
              <a:gdLst/>
              <a:ahLst/>
              <a:cxnLst/>
              <a:rect l="l" t="t" r="r" b="b"/>
              <a:pathLst>
                <a:path w="377" h="286" extrusionOk="0">
                  <a:moveTo>
                    <a:pt x="0" y="0"/>
                  </a:moveTo>
                  <a:lnTo>
                    <a:pt x="0" y="286"/>
                  </a:lnTo>
                  <a:lnTo>
                    <a:pt x="376" y="286"/>
                  </a:lnTo>
                  <a:lnTo>
                    <a:pt x="37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27"/>
            <p:cNvSpPr/>
            <p:nvPr/>
          </p:nvSpPr>
          <p:spPr>
            <a:xfrm>
              <a:off x="4262525" y="4295625"/>
              <a:ext cx="16550" cy="7175"/>
            </a:xfrm>
            <a:custGeom>
              <a:avLst/>
              <a:gdLst/>
              <a:ahLst/>
              <a:cxnLst/>
              <a:rect l="l" t="t" r="r" b="b"/>
              <a:pathLst>
                <a:path w="662" h="287" extrusionOk="0">
                  <a:moveTo>
                    <a:pt x="0" y="0"/>
                  </a:moveTo>
                  <a:lnTo>
                    <a:pt x="0" y="286"/>
                  </a:lnTo>
                  <a:lnTo>
                    <a:pt x="661" y="286"/>
                  </a:lnTo>
                  <a:lnTo>
                    <a:pt x="6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27"/>
            <p:cNvSpPr/>
            <p:nvPr/>
          </p:nvSpPr>
          <p:spPr>
            <a:xfrm>
              <a:off x="4287900" y="4295625"/>
              <a:ext cx="9425" cy="7175"/>
            </a:xfrm>
            <a:custGeom>
              <a:avLst/>
              <a:gdLst/>
              <a:ahLst/>
              <a:cxnLst/>
              <a:rect l="l" t="t" r="r" b="b"/>
              <a:pathLst>
                <a:path w="377" h="287" extrusionOk="0">
                  <a:moveTo>
                    <a:pt x="0" y="0"/>
                  </a:moveTo>
                  <a:lnTo>
                    <a:pt x="0" y="286"/>
                  </a:lnTo>
                  <a:lnTo>
                    <a:pt x="377" y="286"/>
                  </a:lnTo>
                  <a:lnTo>
                    <a:pt x="37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27"/>
            <p:cNvSpPr/>
            <p:nvPr/>
          </p:nvSpPr>
          <p:spPr>
            <a:xfrm>
              <a:off x="4501300" y="4217250"/>
              <a:ext cx="51050" cy="7175"/>
            </a:xfrm>
            <a:custGeom>
              <a:avLst/>
              <a:gdLst/>
              <a:ahLst/>
              <a:cxnLst/>
              <a:rect l="l" t="t" r="r" b="b"/>
              <a:pathLst>
                <a:path w="2042" h="287" extrusionOk="0">
                  <a:moveTo>
                    <a:pt x="0" y="0"/>
                  </a:moveTo>
                  <a:lnTo>
                    <a:pt x="0" y="286"/>
                  </a:lnTo>
                  <a:lnTo>
                    <a:pt x="2041" y="286"/>
                  </a:lnTo>
                  <a:lnTo>
                    <a:pt x="204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27"/>
            <p:cNvSpPr/>
            <p:nvPr/>
          </p:nvSpPr>
          <p:spPr>
            <a:xfrm>
              <a:off x="4309875" y="3511875"/>
              <a:ext cx="51025" cy="7175"/>
            </a:xfrm>
            <a:custGeom>
              <a:avLst/>
              <a:gdLst/>
              <a:ahLst/>
              <a:cxnLst/>
              <a:rect l="l" t="t" r="r" b="b"/>
              <a:pathLst>
                <a:path w="2041" h="287" extrusionOk="0">
                  <a:moveTo>
                    <a:pt x="0" y="1"/>
                  </a:moveTo>
                  <a:lnTo>
                    <a:pt x="0" y="286"/>
                  </a:lnTo>
                  <a:lnTo>
                    <a:pt x="2041" y="286"/>
                  </a:lnTo>
                  <a:lnTo>
                    <a:pt x="204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27"/>
            <p:cNvSpPr/>
            <p:nvPr/>
          </p:nvSpPr>
          <p:spPr>
            <a:xfrm>
              <a:off x="4441675" y="2963300"/>
              <a:ext cx="15325" cy="7150"/>
            </a:xfrm>
            <a:custGeom>
              <a:avLst/>
              <a:gdLst/>
              <a:ahLst/>
              <a:cxnLst/>
              <a:rect l="l" t="t" r="r" b="b"/>
              <a:pathLst>
                <a:path w="613" h="286" extrusionOk="0">
                  <a:moveTo>
                    <a:pt x="1" y="0"/>
                  </a:moveTo>
                  <a:lnTo>
                    <a:pt x="1" y="286"/>
                  </a:lnTo>
                  <a:lnTo>
                    <a:pt x="613" y="286"/>
                  </a:lnTo>
                  <a:lnTo>
                    <a:pt x="61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27"/>
            <p:cNvSpPr/>
            <p:nvPr/>
          </p:nvSpPr>
          <p:spPr>
            <a:xfrm>
              <a:off x="4561475" y="3041700"/>
              <a:ext cx="10550" cy="7125"/>
            </a:xfrm>
            <a:custGeom>
              <a:avLst/>
              <a:gdLst/>
              <a:ahLst/>
              <a:cxnLst/>
              <a:rect l="l" t="t" r="r" b="b"/>
              <a:pathLst>
                <a:path w="422" h="285" extrusionOk="0">
                  <a:moveTo>
                    <a:pt x="1" y="0"/>
                  </a:moveTo>
                  <a:lnTo>
                    <a:pt x="1" y="285"/>
                  </a:lnTo>
                  <a:lnTo>
                    <a:pt x="421" y="285"/>
                  </a:lnTo>
                  <a:lnTo>
                    <a:pt x="42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27"/>
            <p:cNvSpPr/>
            <p:nvPr/>
          </p:nvSpPr>
          <p:spPr>
            <a:xfrm>
              <a:off x="4500850" y="3041700"/>
              <a:ext cx="37875" cy="7125"/>
            </a:xfrm>
            <a:custGeom>
              <a:avLst/>
              <a:gdLst/>
              <a:ahLst/>
              <a:cxnLst/>
              <a:rect l="l" t="t" r="r" b="b"/>
              <a:pathLst>
                <a:path w="1515" h="285" extrusionOk="0">
                  <a:moveTo>
                    <a:pt x="1" y="0"/>
                  </a:moveTo>
                  <a:lnTo>
                    <a:pt x="1" y="285"/>
                  </a:lnTo>
                  <a:lnTo>
                    <a:pt x="1514" y="285"/>
                  </a:lnTo>
                  <a:lnTo>
                    <a:pt x="151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27"/>
            <p:cNvSpPr/>
            <p:nvPr/>
          </p:nvSpPr>
          <p:spPr>
            <a:xfrm>
              <a:off x="4284600" y="3041700"/>
              <a:ext cx="17425" cy="7125"/>
            </a:xfrm>
            <a:custGeom>
              <a:avLst/>
              <a:gdLst/>
              <a:ahLst/>
              <a:cxnLst/>
              <a:rect l="l" t="t" r="r" b="b"/>
              <a:pathLst>
                <a:path w="697" h="285" extrusionOk="0">
                  <a:moveTo>
                    <a:pt x="0" y="0"/>
                  </a:moveTo>
                  <a:lnTo>
                    <a:pt x="0" y="285"/>
                  </a:lnTo>
                  <a:lnTo>
                    <a:pt x="696" y="285"/>
                  </a:lnTo>
                  <a:lnTo>
                    <a:pt x="69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27"/>
            <p:cNvSpPr/>
            <p:nvPr/>
          </p:nvSpPr>
          <p:spPr>
            <a:xfrm>
              <a:off x="4333350" y="3315975"/>
              <a:ext cx="40475" cy="7175"/>
            </a:xfrm>
            <a:custGeom>
              <a:avLst/>
              <a:gdLst/>
              <a:ahLst/>
              <a:cxnLst/>
              <a:rect l="l" t="t" r="r" b="b"/>
              <a:pathLst>
                <a:path w="1619" h="287" extrusionOk="0">
                  <a:moveTo>
                    <a:pt x="0" y="1"/>
                  </a:moveTo>
                  <a:lnTo>
                    <a:pt x="0" y="286"/>
                  </a:lnTo>
                  <a:lnTo>
                    <a:pt x="1618" y="286"/>
                  </a:lnTo>
                  <a:lnTo>
                    <a:pt x="161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27"/>
            <p:cNvSpPr/>
            <p:nvPr/>
          </p:nvSpPr>
          <p:spPr>
            <a:xfrm>
              <a:off x="4232050" y="3864550"/>
              <a:ext cx="57950" cy="7150"/>
            </a:xfrm>
            <a:custGeom>
              <a:avLst/>
              <a:gdLst/>
              <a:ahLst/>
              <a:cxnLst/>
              <a:rect l="l" t="t" r="r" b="b"/>
              <a:pathLst>
                <a:path w="2318" h="286" extrusionOk="0">
                  <a:moveTo>
                    <a:pt x="1" y="1"/>
                  </a:moveTo>
                  <a:lnTo>
                    <a:pt x="1" y="286"/>
                  </a:lnTo>
                  <a:lnTo>
                    <a:pt x="2317" y="286"/>
                  </a:lnTo>
                  <a:lnTo>
                    <a:pt x="231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27"/>
            <p:cNvSpPr/>
            <p:nvPr/>
          </p:nvSpPr>
          <p:spPr>
            <a:xfrm>
              <a:off x="4319500" y="3120050"/>
              <a:ext cx="16550" cy="7150"/>
            </a:xfrm>
            <a:custGeom>
              <a:avLst/>
              <a:gdLst/>
              <a:ahLst/>
              <a:cxnLst/>
              <a:rect l="l" t="t" r="r" b="b"/>
              <a:pathLst>
                <a:path w="662" h="286" extrusionOk="0">
                  <a:moveTo>
                    <a:pt x="0" y="0"/>
                  </a:moveTo>
                  <a:lnTo>
                    <a:pt x="0" y="286"/>
                  </a:lnTo>
                  <a:lnTo>
                    <a:pt x="661" y="286"/>
                  </a:lnTo>
                  <a:lnTo>
                    <a:pt x="6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27"/>
            <p:cNvSpPr/>
            <p:nvPr/>
          </p:nvSpPr>
          <p:spPr>
            <a:xfrm>
              <a:off x="4594725" y="3237625"/>
              <a:ext cx="9400" cy="7150"/>
            </a:xfrm>
            <a:custGeom>
              <a:avLst/>
              <a:gdLst/>
              <a:ahLst/>
              <a:cxnLst/>
              <a:rect l="l" t="t" r="r" b="b"/>
              <a:pathLst>
                <a:path w="376" h="286" extrusionOk="0">
                  <a:moveTo>
                    <a:pt x="0" y="1"/>
                  </a:moveTo>
                  <a:lnTo>
                    <a:pt x="0" y="285"/>
                  </a:lnTo>
                  <a:lnTo>
                    <a:pt x="375" y="285"/>
                  </a:lnTo>
                  <a:lnTo>
                    <a:pt x="37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27"/>
            <p:cNvSpPr/>
            <p:nvPr/>
          </p:nvSpPr>
          <p:spPr>
            <a:xfrm>
              <a:off x="4594725" y="3629450"/>
              <a:ext cx="16550" cy="7150"/>
            </a:xfrm>
            <a:custGeom>
              <a:avLst/>
              <a:gdLst/>
              <a:ahLst/>
              <a:cxnLst/>
              <a:rect l="l" t="t" r="r" b="b"/>
              <a:pathLst>
                <a:path w="662" h="286" extrusionOk="0">
                  <a:moveTo>
                    <a:pt x="0" y="0"/>
                  </a:moveTo>
                  <a:lnTo>
                    <a:pt x="0" y="286"/>
                  </a:lnTo>
                  <a:lnTo>
                    <a:pt x="661" y="286"/>
                  </a:lnTo>
                  <a:lnTo>
                    <a:pt x="6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27"/>
            <p:cNvSpPr/>
            <p:nvPr/>
          </p:nvSpPr>
          <p:spPr>
            <a:xfrm>
              <a:off x="4542025" y="3825375"/>
              <a:ext cx="16550" cy="7175"/>
            </a:xfrm>
            <a:custGeom>
              <a:avLst/>
              <a:gdLst/>
              <a:ahLst/>
              <a:cxnLst/>
              <a:rect l="l" t="t" r="r" b="b"/>
              <a:pathLst>
                <a:path w="662" h="287" extrusionOk="0">
                  <a:moveTo>
                    <a:pt x="1" y="1"/>
                  </a:moveTo>
                  <a:lnTo>
                    <a:pt x="1" y="286"/>
                  </a:lnTo>
                  <a:lnTo>
                    <a:pt x="662" y="286"/>
                  </a:lnTo>
                  <a:lnTo>
                    <a:pt x="66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27"/>
            <p:cNvSpPr/>
            <p:nvPr/>
          </p:nvSpPr>
          <p:spPr>
            <a:xfrm>
              <a:off x="4331150" y="3786200"/>
              <a:ext cx="16550" cy="7150"/>
            </a:xfrm>
            <a:custGeom>
              <a:avLst/>
              <a:gdLst/>
              <a:ahLst/>
              <a:cxnLst/>
              <a:rect l="l" t="t" r="r" b="b"/>
              <a:pathLst>
                <a:path w="662" h="286" extrusionOk="0">
                  <a:moveTo>
                    <a:pt x="0" y="0"/>
                  </a:moveTo>
                  <a:lnTo>
                    <a:pt x="0" y="286"/>
                  </a:lnTo>
                  <a:lnTo>
                    <a:pt x="661" y="286"/>
                  </a:lnTo>
                  <a:lnTo>
                    <a:pt x="6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27"/>
            <p:cNvSpPr/>
            <p:nvPr/>
          </p:nvSpPr>
          <p:spPr>
            <a:xfrm>
              <a:off x="4309400" y="3786200"/>
              <a:ext cx="9400" cy="7150"/>
            </a:xfrm>
            <a:custGeom>
              <a:avLst/>
              <a:gdLst/>
              <a:ahLst/>
              <a:cxnLst/>
              <a:rect l="l" t="t" r="r" b="b"/>
              <a:pathLst>
                <a:path w="376" h="286" extrusionOk="0">
                  <a:moveTo>
                    <a:pt x="0" y="0"/>
                  </a:moveTo>
                  <a:lnTo>
                    <a:pt x="0" y="286"/>
                  </a:lnTo>
                  <a:lnTo>
                    <a:pt x="375" y="286"/>
                  </a:lnTo>
                  <a:lnTo>
                    <a:pt x="37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27"/>
            <p:cNvSpPr/>
            <p:nvPr/>
          </p:nvSpPr>
          <p:spPr>
            <a:xfrm>
              <a:off x="4590000" y="3747000"/>
              <a:ext cx="9400" cy="7150"/>
            </a:xfrm>
            <a:custGeom>
              <a:avLst/>
              <a:gdLst/>
              <a:ahLst/>
              <a:cxnLst/>
              <a:rect l="l" t="t" r="r" b="b"/>
              <a:pathLst>
                <a:path w="376" h="286" extrusionOk="0">
                  <a:moveTo>
                    <a:pt x="0" y="1"/>
                  </a:moveTo>
                  <a:lnTo>
                    <a:pt x="0" y="285"/>
                  </a:lnTo>
                  <a:lnTo>
                    <a:pt x="375" y="285"/>
                  </a:lnTo>
                  <a:lnTo>
                    <a:pt x="37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27"/>
            <p:cNvSpPr/>
            <p:nvPr/>
          </p:nvSpPr>
          <p:spPr>
            <a:xfrm>
              <a:off x="4309775" y="3315975"/>
              <a:ext cx="16550" cy="7175"/>
            </a:xfrm>
            <a:custGeom>
              <a:avLst/>
              <a:gdLst/>
              <a:ahLst/>
              <a:cxnLst/>
              <a:rect l="l" t="t" r="r" b="b"/>
              <a:pathLst>
                <a:path w="662" h="287" extrusionOk="0">
                  <a:moveTo>
                    <a:pt x="0" y="1"/>
                  </a:moveTo>
                  <a:lnTo>
                    <a:pt x="0" y="286"/>
                  </a:lnTo>
                  <a:lnTo>
                    <a:pt x="661" y="286"/>
                  </a:lnTo>
                  <a:lnTo>
                    <a:pt x="66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27"/>
            <p:cNvSpPr/>
            <p:nvPr/>
          </p:nvSpPr>
          <p:spPr>
            <a:xfrm>
              <a:off x="4539150" y="3551075"/>
              <a:ext cx="16550" cy="7125"/>
            </a:xfrm>
            <a:custGeom>
              <a:avLst/>
              <a:gdLst/>
              <a:ahLst/>
              <a:cxnLst/>
              <a:rect l="l" t="t" r="r" b="b"/>
              <a:pathLst>
                <a:path w="662" h="285" extrusionOk="0">
                  <a:moveTo>
                    <a:pt x="1" y="0"/>
                  </a:moveTo>
                  <a:lnTo>
                    <a:pt x="1" y="285"/>
                  </a:lnTo>
                  <a:lnTo>
                    <a:pt x="662" y="285"/>
                  </a:lnTo>
                  <a:lnTo>
                    <a:pt x="66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27"/>
            <p:cNvSpPr/>
            <p:nvPr/>
          </p:nvSpPr>
          <p:spPr>
            <a:xfrm>
              <a:off x="4373675" y="4021300"/>
              <a:ext cx="16550" cy="7175"/>
            </a:xfrm>
            <a:custGeom>
              <a:avLst/>
              <a:gdLst/>
              <a:ahLst/>
              <a:cxnLst/>
              <a:rect l="l" t="t" r="r" b="b"/>
              <a:pathLst>
                <a:path w="662" h="287" extrusionOk="0">
                  <a:moveTo>
                    <a:pt x="0" y="1"/>
                  </a:moveTo>
                  <a:lnTo>
                    <a:pt x="0" y="287"/>
                  </a:lnTo>
                  <a:lnTo>
                    <a:pt x="661" y="287"/>
                  </a:lnTo>
                  <a:lnTo>
                    <a:pt x="66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27"/>
            <p:cNvSpPr/>
            <p:nvPr/>
          </p:nvSpPr>
          <p:spPr>
            <a:xfrm>
              <a:off x="4517375" y="3551075"/>
              <a:ext cx="9450" cy="7125"/>
            </a:xfrm>
            <a:custGeom>
              <a:avLst/>
              <a:gdLst/>
              <a:ahLst/>
              <a:cxnLst/>
              <a:rect l="l" t="t" r="r" b="b"/>
              <a:pathLst>
                <a:path w="378" h="285" extrusionOk="0">
                  <a:moveTo>
                    <a:pt x="1" y="0"/>
                  </a:moveTo>
                  <a:lnTo>
                    <a:pt x="1" y="285"/>
                  </a:lnTo>
                  <a:lnTo>
                    <a:pt x="377" y="285"/>
                  </a:lnTo>
                  <a:lnTo>
                    <a:pt x="37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27"/>
            <p:cNvSpPr/>
            <p:nvPr/>
          </p:nvSpPr>
          <p:spPr>
            <a:xfrm>
              <a:off x="4344875" y="3120050"/>
              <a:ext cx="9425" cy="7150"/>
            </a:xfrm>
            <a:custGeom>
              <a:avLst/>
              <a:gdLst/>
              <a:ahLst/>
              <a:cxnLst/>
              <a:rect l="l" t="t" r="r" b="b"/>
              <a:pathLst>
                <a:path w="377" h="286" extrusionOk="0">
                  <a:moveTo>
                    <a:pt x="0" y="0"/>
                  </a:moveTo>
                  <a:lnTo>
                    <a:pt x="0" y="286"/>
                  </a:lnTo>
                  <a:lnTo>
                    <a:pt x="376" y="286"/>
                  </a:lnTo>
                  <a:lnTo>
                    <a:pt x="37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27"/>
            <p:cNvSpPr/>
            <p:nvPr/>
          </p:nvSpPr>
          <p:spPr>
            <a:xfrm>
              <a:off x="4517375" y="3329075"/>
              <a:ext cx="9450" cy="7125"/>
            </a:xfrm>
            <a:custGeom>
              <a:avLst/>
              <a:gdLst/>
              <a:ahLst/>
              <a:cxnLst/>
              <a:rect l="l" t="t" r="r" b="b"/>
              <a:pathLst>
                <a:path w="378" h="285" extrusionOk="0">
                  <a:moveTo>
                    <a:pt x="1" y="0"/>
                  </a:moveTo>
                  <a:lnTo>
                    <a:pt x="1" y="285"/>
                  </a:lnTo>
                  <a:lnTo>
                    <a:pt x="377" y="285"/>
                  </a:lnTo>
                  <a:lnTo>
                    <a:pt x="37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27"/>
            <p:cNvSpPr/>
            <p:nvPr/>
          </p:nvSpPr>
          <p:spPr>
            <a:xfrm>
              <a:off x="4232625" y="3237625"/>
              <a:ext cx="51050" cy="7150"/>
            </a:xfrm>
            <a:custGeom>
              <a:avLst/>
              <a:gdLst/>
              <a:ahLst/>
              <a:cxnLst/>
              <a:rect l="l" t="t" r="r" b="b"/>
              <a:pathLst>
                <a:path w="2042" h="286" extrusionOk="0">
                  <a:moveTo>
                    <a:pt x="0" y="1"/>
                  </a:moveTo>
                  <a:lnTo>
                    <a:pt x="0" y="285"/>
                  </a:lnTo>
                  <a:lnTo>
                    <a:pt x="2041" y="285"/>
                  </a:lnTo>
                  <a:lnTo>
                    <a:pt x="204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27"/>
            <p:cNvSpPr/>
            <p:nvPr/>
          </p:nvSpPr>
          <p:spPr>
            <a:xfrm>
              <a:off x="4464975" y="3825375"/>
              <a:ext cx="51050" cy="7175"/>
            </a:xfrm>
            <a:custGeom>
              <a:avLst/>
              <a:gdLst/>
              <a:ahLst/>
              <a:cxnLst/>
              <a:rect l="l" t="t" r="r" b="b"/>
              <a:pathLst>
                <a:path w="2042" h="287" extrusionOk="0">
                  <a:moveTo>
                    <a:pt x="0" y="1"/>
                  </a:moveTo>
                  <a:lnTo>
                    <a:pt x="0" y="286"/>
                  </a:lnTo>
                  <a:lnTo>
                    <a:pt x="2041" y="286"/>
                  </a:lnTo>
                  <a:lnTo>
                    <a:pt x="204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27"/>
            <p:cNvSpPr/>
            <p:nvPr/>
          </p:nvSpPr>
          <p:spPr>
            <a:xfrm>
              <a:off x="4564875" y="3144425"/>
              <a:ext cx="15325" cy="7175"/>
            </a:xfrm>
            <a:custGeom>
              <a:avLst/>
              <a:gdLst/>
              <a:ahLst/>
              <a:cxnLst/>
              <a:rect l="l" t="t" r="r" b="b"/>
              <a:pathLst>
                <a:path w="613" h="287" extrusionOk="0">
                  <a:moveTo>
                    <a:pt x="1" y="1"/>
                  </a:moveTo>
                  <a:lnTo>
                    <a:pt x="1" y="287"/>
                  </a:lnTo>
                  <a:lnTo>
                    <a:pt x="612" y="287"/>
                  </a:lnTo>
                  <a:lnTo>
                    <a:pt x="61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27"/>
            <p:cNvSpPr/>
            <p:nvPr/>
          </p:nvSpPr>
          <p:spPr>
            <a:xfrm>
              <a:off x="4255975" y="4609125"/>
              <a:ext cx="52425" cy="7150"/>
            </a:xfrm>
            <a:custGeom>
              <a:avLst/>
              <a:gdLst/>
              <a:ahLst/>
              <a:cxnLst/>
              <a:rect l="l" t="t" r="r" b="b"/>
              <a:pathLst>
                <a:path w="2097" h="286" extrusionOk="0">
                  <a:moveTo>
                    <a:pt x="1" y="0"/>
                  </a:moveTo>
                  <a:lnTo>
                    <a:pt x="1" y="286"/>
                  </a:lnTo>
                  <a:lnTo>
                    <a:pt x="2097" y="286"/>
                  </a:lnTo>
                  <a:lnTo>
                    <a:pt x="209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27"/>
            <p:cNvSpPr/>
            <p:nvPr/>
          </p:nvSpPr>
          <p:spPr>
            <a:xfrm>
              <a:off x="4359225" y="4609125"/>
              <a:ext cx="16550" cy="7150"/>
            </a:xfrm>
            <a:custGeom>
              <a:avLst/>
              <a:gdLst/>
              <a:ahLst/>
              <a:cxnLst/>
              <a:rect l="l" t="t" r="r" b="b"/>
              <a:pathLst>
                <a:path w="662" h="286" extrusionOk="0">
                  <a:moveTo>
                    <a:pt x="0" y="0"/>
                  </a:moveTo>
                  <a:lnTo>
                    <a:pt x="0" y="286"/>
                  </a:lnTo>
                  <a:lnTo>
                    <a:pt x="661" y="286"/>
                  </a:lnTo>
                  <a:lnTo>
                    <a:pt x="6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27"/>
            <p:cNvSpPr/>
            <p:nvPr/>
          </p:nvSpPr>
          <p:spPr>
            <a:xfrm>
              <a:off x="4393975" y="4609125"/>
              <a:ext cx="9425" cy="7150"/>
            </a:xfrm>
            <a:custGeom>
              <a:avLst/>
              <a:gdLst/>
              <a:ahLst/>
              <a:cxnLst/>
              <a:rect l="l" t="t" r="r" b="b"/>
              <a:pathLst>
                <a:path w="377" h="286" extrusionOk="0">
                  <a:moveTo>
                    <a:pt x="0" y="0"/>
                  </a:moveTo>
                  <a:lnTo>
                    <a:pt x="0" y="286"/>
                  </a:lnTo>
                  <a:lnTo>
                    <a:pt x="377" y="286"/>
                  </a:lnTo>
                  <a:lnTo>
                    <a:pt x="37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27"/>
            <p:cNvSpPr/>
            <p:nvPr/>
          </p:nvSpPr>
          <p:spPr>
            <a:xfrm>
              <a:off x="4501300" y="5079350"/>
              <a:ext cx="51050" cy="7175"/>
            </a:xfrm>
            <a:custGeom>
              <a:avLst/>
              <a:gdLst/>
              <a:ahLst/>
              <a:cxnLst/>
              <a:rect l="l" t="t" r="r" b="b"/>
              <a:pathLst>
                <a:path w="2042" h="287" extrusionOk="0">
                  <a:moveTo>
                    <a:pt x="0" y="1"/>
                  </a:moveTo>
                  <a:lnTo>
                    <a:pt x="0" y="287"/>
                  </a:lnTo>
                  <a:lnTo>
                    <a:pt x="2041" y="287"/>
                  </a:lnTo>
                  <a:lnTo>
                    <a:pt x="204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27"/>
            <p:cNvSpPr/>
            <p:nvPr/>
          </p:nvSpPr>
          <p:spPr>
            <a:xfrm>
              <a:off x="4232675" y="4138875"/>
              <a:ext cx="15375" cy="7125"/>
            </a:xfrm>
            <a:custGeom>
              <a:avLst/>
              <a:gdLst/>
              <a:ahLst/>
              <a:cxnLst/>
              <a:rect l="l" t="t" r="r" b="b"/>
              <a:pathLst>
                <a:path w="615" h="285" extrusionOk="0">
                  <a:moveTo>
                    <a:pt x="1" y="0"/>
                  </a:moveTo>
                  <a:lnTo>
                    <a:pt x="1" y="285"/>
                  </a:lnTo>
                  <a:lnTo>
                    <a:pt x="614" y="285"/>
                  </a:lnTo>
                  <a:lnTo>
                    <a:pt x="61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27"/>
            <p:cNvSpPr/>
            <p:nvPr/>
          </p:nvSpPr>
          <p:spPr>
            <a:xfrm>
              <a:off x="4352500" y="4217250"/>
              <a:ext cx="10525" cy="7175"/>
            </a:xfrm>
            <a:custGeom>
              <a:avLst/>
              <a:gdLst/>
              <a:ahLst/>
              <a:cxnLst/>
              <a:rect l="l" t="t" r="r" b="b"/>
              <a:pathLst>
                <a:path w="421" h="287" extrusionOk="0">
                  <a:moveTo>
                    <a:pt x="1" y="0"/>
                  </a:moveTo>
                  <a:lnTo>
                    <a:pt x="1" y="286"/>
                  </a:lnTo>
                  <a:lnTo>
                    <a:pt x="420" y="286"/>
                  </a:lnTo>
                  <a:lnTo>
                    <a:pt x="42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27"/>
            <p:cNvSpPr/>
            <p:nvPr/>
          </p:nvSpPr>
          <p:spPr>
            <a:xfrm>
              <a:off x="4291850" y="4217250"/>
              <a:ext cx="37825" cy="7175"/>
            </a:xfrm>
            <a:custGeom>
              <a:avLst/>
              <a:gdLst/>
              <a:ahLst/>
              <a:cxnLst/>
              <a:rect l="l" t="t" r="r" b="b"/>
              <a:pathLst>
                <a:path w="1513" h="287" extrusionOk="0">
                  <a:moveTo>
                    <a:pt x="1" y="0"/>
                  </a:moveTo>
                  <a:lnTo>
                    <a:pt x="1" y="286"/>
                  </a:lnTo>
                  <a:lnTo>
                    <a:pt x="1513" y="286"/>
                  </a:lnTo>
                  <a:lnTo>
                    <a:pt x="151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27"/>
            <p:cNvSpPr/>
            <p:nvPr/>
          </p:nvSpPr>
          <p:spPr>
            <a:xfrm>
              <a:off x="4385725" y="4805050"/>
              <a:ext cx="16550" cy="7175"/>
            </a:xfrm>
            <a:custGeom>
              <a:avLst/>
              <a:gdLst/>
              <a:ahLst/>
              <a:cxnLst/>
              <a:rect l="l" t="t" r="r" b="b"/>
              <a:pathLst>
                <a:path w="662" h="287" extrusionOk="0">
                  <a:moveTo>
                    <a:pt x="0" y="0"/>
                  </a:moveTo>
                  <a:lnTo>
                    <a:pt x="0" y="286"/>
                  </a:lnTo>
                  <a:lnTo>
                    <a:pt x="661" y="286"/>
                  </a:lnTo>
                  <a:lnTo>
                    <a:pt x="6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27"/>
            <p:cNvSpPr/>
            <p:nvPr/>
          </p:nvSpPr>
          <p:spPr>
            <a:xfrm>
              <a:off x="4333025" y="5000975"/>
              <a:ext cx="16550" cy="7175"/>
            </a:xfrm>
            <a:custGeom>
              <a:avLst/>
              <a:gdLst/>
              <a:ahLst/>
              <a:cxnLst/>
              <a:rect l="l" t="t" r="r" b="b"/>
              <a:pathLst>
                <a:path w="662" h="287" extrusionOk="0">
                  <a:moveTo>
                    <a:pt x="1" y="1"/>
                  </a:moveTo>
                  <a:lnTo>
                    <a:pt x="1" y="287"/>
                  </a:lnTo>
                  <a:lnTo>
                    <a:pt x="662" y="287"/>
                  </a:lnTo>
                  <a:lnTo>
                    <a:pt x="66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27"/>
            <p:cNvSpPr/>
            <p:nvPr/>
          </p:nvSpPr>
          <p:spPr>
            <a:xfrm>
              <a:off x="4381000" y="4922600"/>
              <a:ext cx="9400" cy="7150"/>
            </a:xfrm>
            <a:custGeom>
              <a:avLst/>
              <a:gdLst/>
              <a:ahLst/>
              <a:cxnLst/>
              <a:rect l="l" t="t" r="r" b="b"/>
              <a:pathLst>
                <a:path w="376" h="286" extrusionOk="0">
                  <a:moveTo>
                    <a:pt x="0" y="1"/>
                  </a:moveTo>
                  <a:lnTo>
                    <a:pt x="0" y="285"/>
                  </a:lnTo>
                  <a:lnTo>
                    <a:pt x="376" y="285"/>
                  </a:lnTo>
                  <a:lnTo>
                    <a:pt x="37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27"/>
            <p:cNvSpPr/>
            <p:nvPr/>
          </p:nvSpPr>
          <p:spPr>
            <a:xfrm>
              <a:off x="4330125" y="4726675"/>
              <a:ext cx="16550" cy="7150"/>
            </a:xfrm>
            <a:custGeom>
              <a:avLst/>
              <a:gdLst/>
              <a:ahLst/>
              <a:cxnLst/>
              <a:rect l="l" t="t" r="r" b="b"/>
              <a:pathLst>
                <a:path w="662" h="286" extrusionOk="0">
                  <a:moveTo>
                    <a:pt x="1" y="1"/>
                  </a:moveTo>
                  <a:lnTo>
                    <a:pt x="1" y="285"/>
                  </a:lnTo>
                  <a:lnTo>
                    <a:pt x="662" y="285"/>
                  </a:lnTo>
                  <a:lnTo>
                    <a:pt x="66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27"/>
            <p:cNvSpPr/>
            <p:nvPr/>
          </p:nvSpPr>
          <p:spPr>
            <a:xfrm>
              <a:off x="4308375" y="4726675"/>
              <a:ext cx="9450" cy="7150"/>
            </a:xfrm>
            <a:custGeom>
              <a:avLst/>
              <a:gdLst/>
              <a:ahLst/>
              <a:cxnLst/>
              <a:rect l="l" t="t" r="r" b="b"/>
              <a:pathLst>
                <a:path w="378" h="286" extrusionOk="0">
                  <a:moveTo>
                    <a:pt x="1" y="1"/>
                  </a:moveTo>
                  <a:lnTo>
                    <a:pt x="1" y="285"/>
                  </a:lnTo>
                  <a:lnTo>
                    <a:pt x="377" y="285"/>
                  </a:lnTo>
                  <a:lnTo>
                    <a:pt x="37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27"/>
            <p:cNvSpPr/>
            <p:nvPr/>
          </p:nvSpPr>
          <p:spPr>
            <a:xfrm>
              <a:off x="4308375" y="4504625"/>
              <a:ext cx="9450" cy="7150"/>
            </a:xfrm>
            <a:custGeom>
              <a:avLst/>
              <a:gdLst/>
              <a:ahLst/>
              <a:cxnLst/>
              <a:rect l="l" t="t" r="r" b="b"/>
              <a:pathLst>
                <a:path w="378" h="286" extrusionOk="0">
                  <a:moveTo>
                    <a:pt x="1" y="0"/>
                  </a:moveTo>
                  <a:lnTo>
                    <a:pt x="1" y="286"/>
                  </a:lnTo>
                  <a:lnTo>
                    <a:pt x="377" y="286"/>
                  </a:lnTo>
                  <a:lnTo>
                    <a:pt x="37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27"/>
            <p:cNvSpPr/>
            <p:nvPr/>
          </p:nvSpPr>
          <p:spPr>
            <a:xfrm>
              <a:off x="4255975" y="5000975"/>
              <a:ext cx="51050" cy="7175"/>
            </a:xfrm>
            <a:custGeom>
              <a:avLst/>
              <a:gdLst/>
              <a:ahLst/>
              <a:cxnLst/>
              <a:rect l="l" t="t" r="r" b="b"/>
              <a:pathLst>
                <a:path w="2042" h="287" extrusionOk="0">
                  <a:moveTo>
                    <a:pt x="1" y="1"/>
                  </a:moveTo>
                  <a:lnTo>
                    <a:pt x="1" y="287"/>
                  </a:lnTo>
                  <a:lnTo>
                    <a:pt x="2041" y="287"/>
                  </a:lnTo>
                  <a:lnTo>
                    <a:pt x="204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27"/>
            <p:cNvSpPr/>
            <p:nvPr/>
          </p:nvSpPr>
          <p:spPr>
            <a:xfrm>
              <a:off x="4355875" y="4320025"/>
              <a:ext cx="15325" cy="7150"/>
            </a:xfrm>
            <a:custGeom>
              <a:avLst/>
              <a:gdLst/>
              <a:ahLst/>
              <a:cxnLst/>
              <a:rect l="l" t="t" r="r" b="b"/>
              <a:pathLst>
                <a:path w="613" h="286" extrusionOk="0">
                  <a:moveTo>
                    <a:pt x="1" y="0"/>
                  </a:moveTo>
                  <a:lnTo>
                    <a:pt x="1" y="286"/>
                  </a:lnTo>
                  <a:lnTo>
                    <a:pt x="613" y="286"/>
                  </a:lnTo>
                  <a:lnTo>
                    <a:pt x="61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27"/>
            <p:cNvSpPr/>
            <p:nvPr/>
          </p:nvSpPr>
          <p:spPr>
            <a:xfrm>
              <a:off x="4318050" y="3629450"/>
              <a:ext cx="10500" cy="7150"/>
            </a:xfrm>
            <a:custGeom>
              <a:avLst/>
              <a:gdLst/>
              <a:ahLst/>
              <a:cxnLst/>
              <a:rect l="l" t="t" r="r" b="b"/>
              <a:pathLst>
                <a:path w="420" h="286" extrusionOk="0">
                  <a:moveTo>
                    <a:pt x="0" y="0"/>
                  </a:moveTo>
                  <a:lnTo>
                    <a:pt x="0" y="286"/>
                  </a:lnTo>
                  <a:lnTo>
                    <a:pt x="420" y="286"/>
                  </a:lnTo>
                  <a:lnTo>
                    <a:pt x="42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27"/>
            <p:cNvSpPr/>
            <p:nvPr/>
          </p:nvSpPr>
          <p:spPr>
            <a:xfrm>
              <a:off x="4257400" y="3629450"/>
              <a:ext cx="37825" cy="7150"/>
            </a:xfrm>
            <a:custGeom>
              <a:avLst/>
              <a:gdLst/>
              <a:ahLst/>
              <a:cxnLst/>
              <a:rect l="l" t="t" r="r" b="b"/>
              <a:pathLst>
                <a:path w="1513" h="286" extrusionOk="0">
                  <a:moveTo>
                    <a:pt x="0" y="0"/>
                  </a:moveTo>
                  <a:lnTo>
                    <a:pt x="0" y="286"/>
                  </a:lnTo>
                  <a:lnTo>
                    <a:pt x="1512" y="286"/>
                  </a:lnTo>
                  <a:lnTo>
                    <a:pt x="15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27"/>
            <p:cNvSpPr/>
            <p:nvPr/>
          </p:nvSpPr>
          <p:spPr>
            <a:xfrm>
              <a:off x="4230925" y="3394375"/>
              <a:ext cx="37825" cy="7150"/>
            </a:xfrm>
            <a:custGeom>
              <a:avLst/>
              <a:gdLst/>
              <a:ahLst/>
              <a:cxnLst/>
              <a:rect l="l" t="t" r="r" b="b"/>
              <a:pathLst>
                <a:path w="1513" h="286" extrusionOk="0">
                  <a:moveTo>
                    <a:pt x="0" y="1"/>
                  </a:moveTo>
                  <a:lnTo>
                    <a:pt x="0" y="285"/>
                  </a:lnTo>
                  <a:lnTo>
                    <a:pt x="1512" y="285"/>
                  </a:lnTo>
                  <a:lnTo>
                    <a:pt x="151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27"/>
            <p:cNvSpPr/>
            <p:nvPr/>
          </p:nvSpPr>
          <p:spPr>
            <a:xfrm>
              <a:off x="4320475" y="4021300"/>
              <a:ext cx="37825" cy="7175"/>
            </a:xfrm>
            <a:custGeom>
              <a:avLst/>
              <a:gdLst/>
              <a:ahLst/>
              <a:cxnLst/>
              <a:rect l="l" t="t" r="r" b="b"/>
              <a:pathLst>
                <a:path w="1513" h="287" extrusionOk="0">
                  <a:moveTo>
                    <a:pt x="0" y="1"/>
                  </a:moveTo>
                  <a:lnTo>
                    <a:pt x="0" y="287"/>
                  </a:lnTo>
                  <a:lnTo>
                    <a:pt x="1512" y="287"/>
                  </a:lnTo>
                  <a:lnTo>
                    <a:pt x="151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27"/>
            <p:cNvSpPr/>
            <p:nvPr/>
          </p:nvSpPr>
          <p:spPr>
            <a:xfrm>
              <a:off x="4344875" y="3629450"/>
              <a:ext cx="17425" cy="7150"/>
            </a:xfrm>
            <a:custGeom>
              <a:avLst/>
              <a:gdLst/>
              <a:ahLst/>
              <a:cxnLst/>
              <a:rect l="l" t="t" r="r" b="b"/>
              <a:pathLst>
                <a:path w="697" h="286" extrusionOk="0">
                  <a:moveTo>
                    <a:pt x="0" y="0"/>
                  </a:moveTo>
                  <a:lnTo>
                    <a:pt x="0" y="286"/>
                  </a:lnTo>
                  <a:lnTo>
                    <a:pt x="696" y="286"/>
                  </a:lnTo>
                  <a:lnTo>
                    <a:pt x="69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27"/>
            <p:cNvSpPr/>
            <p:nvPr/>
          </p:nvSpPr>
          <p:spPr>
            <a:xfrm>
              <a:off x="4505325" y="4295625"/>
              <a:ext cx="16550" cy="7175"/>
            </a:xfrm>
            <a:custGeom>
              <a:avLst/>
              <a:gdLst/>
              <a:ahLst/>
              <a:cxnLst/>
              <a:rect l="l" t="t" r="r" b="b"/>
              <a:pathLst>
                <a:path w="662" h="287" extrusionOk="0">
                  <a:moveTo>
                    <a:pt x="1" y="0"/>
                  </a:moveTo>
                  <a:lnTo>
                    <a:pt x="1" y="286"/>
                  </a:lnTo>
                  <a:lnTo>
                    <a:pt x="662" y="286"/>
                  </a:lnTo>
                  <a:lnTo>
                    <a:pt x="66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27"/>
            <p:cNvSpPr/>
            <p:nvPr/>
          </p:nvSpPr>
          <p:spPr>
            <a:xfrm>
              <a:off x="4530700" y="4295625"/>
              <a:ext cx="9400" cy="7175"/>
            </a:xfrm>
            <a:custGeom>
              <a:avLst/>
              <a:gdLst/>
              <a:ahLst/>
              <a:cxnLst/>
              <a:rect l="l" t="t" r="r" b="b"/>
              <a:pathLst>
                <a:path w="376" h="287" extrusionOk="0">
                  <a:moveTo>
                    <a:pt x="0" y="0"/>
                  </a:moveTo>
                  <a:lnTo>
                    <a:pt x="0" y="286"/>
                  </a:lnTo>
                  <a:lnTo>
                    <a:pt x="375" y="286"/>
                  </a:lnTo>
                  <a:lnTo>
                    <a:pt x="37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27"/>
            <p:cNvSpPr/>
            <p:nvPr/>
          </p:nvSpPr>
          <p:spPr>
            <a:xfrm>
              <a:off x="4579525" y="4844225"/>
              <a:ext cx="51025" cy="7150"/>
            </a:xfrm>
            <a:custGeom>
              <a:avLst/>
              <a:gdLst/>
              <a:ahLst/>
              <a:cxnLst/>
              <a:rect l="l" t="t" r="r" b="b"/>
              <a:pathLst>
                <a:path w="2041" h="286" extrusionOk="0">
                  <a:moveTo>
                    <a:pt x="0" y="1"/>
                  </a:moveTo>
                  <a:lnTo>
                    <a:pt x="0" y="286"/>
                  </a:lnTo>
                  <a:lnTo>
                    <a:pt x="2041" y="286"/>
                  </a:lnTo>
                  <a:lnTo>
                    <a:pt x="204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27"/>
            <p:cNvSpPr/>
            <p:nvPr/>
          </p:nvSpPr>
          <p:spPr>
            <a:xfrm>
              <a:off x="4554300" y="4374000"/>
              <a:ext cx="17425" cy="7175"/>
            </a:xfrm>
            <a:custGeom>
              <a:avLst/>
              <a:gdLst/>
              <a:ahLst/>
              <a:cxnLst/>
              <a:rect l="l" t="t" r="r" b="b"/>
              <a:pathLst>
                <a:path w="697" h="287" extrusionOk="0">
                  <a:moveTo>
                    <a:pt x="1" y="0"/>
                  </a:moveTo>
                  <a:lnTo>
                    <a:pt x="1" y="286"/>
                  </a:lnTo>
                  <a:lnTo>
                    <a:pt x="697" y="286"/>
                  </a:lnTo>
                  <a:lnTo>
                    <a:pt x="69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27"/>
            <p:cNvSpPr/>
            <p:nvPr/>
          </p:nvSpPr>
          <p:spPr>
            <a:xfrm>
              <a:off x="4573475" y="4648300"/>
              <a:ext cx="40475" cy="7150"/>
            </a:xfrm>
            <a:custGeom>
              <a:avLst/>
              <a:gdLst/>
              <a:ahLst/>
              <a:cxnLst/>
              <a:rect l="l" t="t" r="r" b="b"/>
              <a:pathLst>
                <a:path w="1619" h="286" extrusionOk="0">
                  <a:moveTo>
                    <a:pt x="0" y="1"/>
                  </a:moveTo>
                  <a:lnTo>
                    <a:pt x="0" y="285"/>
                  </a:lnTo>
                  <a:lnTo>
                    <a:pt x="1618" y="285"/>
                  </a:lnTo>
                  <a:lnTo>
                    <a:pt x="1618"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27"/>
            <p:cNvSpPr/>
            <p:nvPr/>
          </p:nvSpPr>
          <p:spPr>
            <a:xfrm>
              <a:off x="4533550" y="4491550"/>
              <a:ext cx="16550" cy="7175"/>
            </a:xfrm>
            <a:custGeom>
              <a:avLst/>
              <a:gdLst/>
              <a:ahLst/>
              <a:cxnLst/>
              <a:rect l="l" t="t" r="r" b="b"/>
              <a:pathLst>
                <a:path w="662" h="287" extrusionOk="0">
                  <a:moveTo>
                    <a:pt x="1" y="1"/>
                  </a:moveTo>
                  <a:lnTo>
                    <a:pt x="1" y="286"/>
                  </a:lnTo>
                  <a:lnTo>
                    <a:pt x="662" y="286"/>
                  </a:lnTo>
                  <a:lnTo>
                    <a:pt x="66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27"/>
            <p:cNvSpPr/>
            <p:nvPr/>
          </p:nvSpPr>
          <p:spPr>
            <a:xfrm>
              <a:off x="4511850" y="4491550"/>
              <a:ext cx="9425" cy="7175"/>
            </a:xfrm>
            <a:custGeom>
              <a:avLst/>
              <a:gdLst/>
              <a:ahLst/>
              <a:cxnLst/>
              <a:rect l="l" t="t" r="r" b="b"/>
              <a:pathLst>
                <a:path w="377" h="287" extrusionOk="0">
                  <a:moveTo>
                    <a:pt x="0" y="1"/>
                  </a:moveTo>
                  <a:lnTo>
                    <a:pt x="0" y="286"/>
                  </a:lnTo>
                  <a:lnTo>
                    <a:pt x="377" y="286"/>
                  </a:lnTo>
                  <a:lnTo>
                    <a:pt x="37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27"/>
            <p:cNvSpPr/>
            <p:nvPr/>
          </p:nvSpPr>
          <p:spPr>
            <a:xfrm>
              <a:off x="4549900" y="4648300"/>
              <a:ext cx="16550" cy="7150"/>
            </a:xfrm>
            <a:custGeom>
              <a:avLst/>
              <a:gdLst/>
              <a:ahLst/>
              <a:cxnLst/>
              <a:rect l="l" t="t" r="r" b="b"/>
              <a:pathLst>
                <a:path w="662" h="286" extrusionOk="0">
                  <a:moveTo>
                    <a:pt x="0" y="1"/>
                  </a:moveTo>
                  <a:lnTo>
                    <a:pt x="0" y="285"/>
                  </a:lnTo>
                  <a:lnTo>
                    <a:pt x="661" y="285"/>
                  </a:lnTo>
                  <a:lnTo>
                    <a:pt x="66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27"/>
            <p:cNvSpPr/>
            <p:nvPr/>
          </p:nvSpPr>
          <p:spPr>
            <a:xfrm>
              <a:off x="4558925" y="4491550"/>
              <a:ext cx="9450" cy="7175"/>
            </a:xfrm>
            <a:custGeom>
              <a:avLst/>
              <a:gdLst/>
              <a:ahLst/>
              <a:cxnLst/>
              <a:rect l="l" t="t" r="r" b="b"/>
              <a:pathLst>
                <a:path w="378" h="287" extrusionOk="0">
                  <a:moveTo>
                    <a:pt x="1" y="1"/>
                  </a:moveTo>
                  <a:lnTo>
                    <a:pt x="1" y="286"/>
                  </a:lnTo>
                  <a:lnTo>
                    <a:pt x="377" y="286"/>
                  </a:lnTo>
                  <a:lnTo>
                    <a:pt x="37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27"/>
            <p:cNvSpPr/>
            <p:nvPr/>
          </p:nvSpPr>
          <p:spPr>
            <a:xfrm>
              <a:off x="4502275" y="4569925"/>
              <a:ext cx="51050" cy="7175"/>
            </a:xfrm>
            <a:custGeom>
              <a:avLst/>
              <a:gdLst/>
              <a:ahLst/>
              <a:cxnLst/>
              <a:rect l="l" t="t" r="r" b="b"/>
              <a:pathLst>
                <a:path w="2042" h="287" extrusionOk="0">
                  <a:moveTo>
                    <a:pt x="0" y="1"/>
                  </a:moveTo>
                  <a:lnTo>
                    <a:pt x="0" y="286"/>
                  </a:lnTo>
                  <a:lnTo>
                    <a:pt x="2041" y="286"/>
                  </a:lnTo>
                  <a:lnTo>
                    <a:pt x="204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27"/>
            <p:cNvSpPr/>
            <p:nvPr/>
          </p:nvSpPr>
          <p:spPr>
            <a:xfrm>
              <a:off x="4587700" y="4961800"/>
              <a:ext cx="10525" cy="7175"/>
            </a:xfrm>
            <a:custGeom>
              <a:avLst/>
              <a:gdLst/>
              <a:ahLst/>
              <a:cxnLst/>
              <a:rect l="l" t="t" r="r" b="b"/>
              <a:pathLst>
                <a:path w="421" h="287" extrusionOk="0">
                  <a:moveTo>
                    <a:pt x="0" y="0"/>
                  </a:moveTo>
                  <a:lnTo>
                    <a:pt x="0" y="286"/>
                  </a:lnTo>
                  <a:lnTo>
                    <a:pt x="421" y="286"/>
                  </a:lnTo>
                  <a:lnTo>
                    <a:pt x="42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27"/>
            <p:cNvSpPr/>
            <p:nvPr/>
          </p:nvSpPr>
          <p:spPr>
            <a:xfrm>
              <a:off x="4527100" y="4961800"/>
              <a:ext cx="37825" cy="7175"/>
            </a:xfrm>
            <a:custGeom>
              <a:avLst/>
              <a:gdLst/>
              <a:ahLst/>
              <a:cxnLst/>
              <a:rect l="l" t="t" r="r" b="b"/>
              <a:pathLst>
                <a:path w="1513" h="287" extrusionOk="0">
                  <a:moveTo>
                    <a:pt x="1" y="0"/>
                  </a:moveTo>
                  <a:lnTo>
                    <a:pt x="1" y="286"/>
                  </a:lnTo>
                  <a:lnTo>
                    <a:pt x="1513" y="286"/>
                  </a:lnTo>
                  <a:lnTo>
                    <a:pt x="151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27"/>
            <p:cNvSpPr/>
            <p:nvPr/>
          </p:nvSpPr>
          <p:spPr>
            <a:xfrm>
              <a:off x="4500600" y="4726675"/>
              <a:ext cx="37825" cy="7150"/>
            </a:xfrm>
            <a:custGeom>
              <a:avLst/>
              <a:gdLst/>
              <a:ahLst/>
              <a:cxnLst/>
              <a:rect l="l" t="t" r="r" b="b"/>
              <a:pathLst>
                <a:path w="1513" h="286" extrusionOk="0">
                  <a:moveTo>
                    <a:pt x="1" y="1"/>
                  </a:moveTo>
                  <a:lnTo>
                    <a:pt x="1" y="285"/>
                  </a:lnTo>
                  <a:lnTo>
                    <a:pt x="1513" y="285"/>
                  </a:lnTo>
                  <a:lnTo>
                    <a:pt x="151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27"/>
            <p:cNvSpPr/>
            <p:nvPr/>
          </p:nvSpPr>
          <p:spPr>
            <a:xfrm>
              <a:off x="4228700" y="4844225"/>
              <a:ext cx="17375" cy="7150"/>
            </a:xfrm>
            <a:custGeom>
              <a:avLst/>
              <a:gdLst/>
              <a:ahLst/>
              <a:cxnLst/>
              <a:rect l="l" t="t" r="r" b="b"/>
              <a:pathLst>
                <a:path w="695" h="286" extrusionOk="0">
                  <a:moveTo>
                    <a:pt x="0" y="1"/>
                  </a:moveTo>
                  <a:lnTo>
                    <a:pt x="0" y="286"/>
                  </a:lnTo>
                  <a:lnTo>
                    <a:pt x="695" y="286"/>
                  </a:lnTo>
                  <a:lnTo>
                    <a:pt x="69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27"/>
            <p:cNvSpPr/>
            <p:nvPr/>
          </p:nvSpPr>
          <p:spPr>
            <a:xfrm>
              <a:off x="4421200" y="3326200"/>
              <a:ext cx="269950" cy="1817275"/>
            </a:xfrm>
            <a:custGeom>
              <a:avLst/>
              <a:gdLst/>
              <a:ahLst/>
              <a:cxnLst/>
              <a:rect l="l" t="t" r="r" b="b"/>
              <a:pathLst>
                <a:path w="10798" h="72691" extrusionOk="0">
                  <a:moveTo>
                    <a:pt x="0" y="1"/>
                  </a:moveTo>
                  <a:lnTo>
                    <a:pt x="0" y="72690"/>
                  </a:lnTo>
                  <a:lnTo>
                    <a:pt x="10798" y="72690"/>
                  </a:lnTo>
                  <a:lnTo>
                    <a:pt x="10798" y="1"/>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27"/>
            <p:cNvSpPr/>
            <p:nvPr/>
          </p:nvSpPr>
          <p:spPr>
            <a:xfrm>
              <a:off x="6296350" y="3786500"/>
              <a:ext cx="348300" cy="1357000"/>
            </a:xfrm>
            <a:custGeom>
              <a:avLst/>
              <a:gdLst/>
              <a:ahLst/>
              <a:cxnLst/>
              <a:rect l="l" t="t" r="r" b="b"/>
              <a:pathLst>
                <a:path w="13932" h="54280" extrusionOk="0">
                  <a:moveTo>
                    <a:pt x="0" y="1"/>
                  </a:moveTo>
                  <a:lnTo>
                    <a:pt x="0" y="54279"/>
                  </a:lnTo>
                  <a:lnTo>
                    <a:pt x="13931" y="54279"/>
                  </a:lnTo>
                  <a:lnTo>
                    <a:pt x="139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27"/>
            <p:cNvSpPr/>
            <p:nvPr/>
          </p:nvSpPr>
          <p:spPr>
            <a:xfrm>
              <a:off x="6296350" y="3786500"/>
              <a:ext cx="97675" cy="1357000"/>
            </a:xfrm>
            <a:custGeom>
              <a:avLst/>
              <a:gdLst/>
              <a:ahLst/>
              <a:cxnLst/>
              <a:rect l="l" t="t" r="r" b="b"/>
              <a:pathLst>
                <a:path w="3907" h="54280" extrusionOk="0">
                  <a:moveTo>
                    <a:pt x="0" y="1"/>
                  </a:moveTo>
                  <a:lnTo>
                    <a:pt x="0" y="54279"/>
                  </a:lnTo>
                  <a:lnTo>
                    <a:pt x="3907" y="54279"/>
                  </a:lnTo>
                  <a:lnTo>
                    <a:pt x="3907" y="1"/>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27"/>
            <p:cNvSpPr/>
            <p:nvPr/>
          </p:nvSpPr>
          <p:spPr>
            <a:xfrm>
              <a:off x="6296350" y="3813850"/>
              <a:ext cx="348300" cy="1284175"/>
            </a:xfrm>
            <a:custGeom>
              <a:avLst/>
              <a:gdLst/>
              <a:ahLst/>
              <a:cxnLst/>
              <a:rect l="l" t="t" r="r" b="b"/>
              <a:pathLst>
                <a:path w="13932" h="51367" extrusionOk="0">
                  <a:moveTo>
                    <a:pt x="0" y="1"/>
                  </a:moveTo>
                  <a:lnTo>
                    <a:pt x="0" y="415"/>
                  </a:lnTo>
                  <a:lnTo>
                    <a:pt x="13931" y="415"/>
                  </a:lnTo>
                  <a:lnTo>
                    <a:pt x="13931" y="1"/>
                  </a:lnTo>
                  <a:close/>
                  <a:moveTo>
                    <a:pt x="0" y="1547"/>
                  </a:moveTo>
                  <a:lnTo>
                    <a:pt x="0" y="1960"/>
                  </a:lnTo>
                  <a:lnTo>
                    <a:pt x="13931" y="1960"/>
                  </a:lnTo>
                  <a:lnTo>
                    <a:pt x="13931" y="1547"/>
                  </a:lnTo>
                  <a:close/>
                  <a:moveTo>
                    <a:pt x="0" y="3090"/>
                  </a:moveTo>
                  <a:lnTo>
                    <a:pt x="0" y="3503"/>
                  </a:lnTo>
                  <a:lnTo>
                    <a:pt x="13931" y="3503"/>
                  </a:lnTo>
                  <a:lnTo>
                    <a:pt x="13931" y="3090"/>
                  </a:lnTo>
                  <a:close/>
                  <a:moveTo>
                    <a:pt x="0" y="4634"/>
                  </a:moveTo>
                  <a:lnTo>
                    <a:pt x="0" y="5048"/>
                  </a:lnTo>
                  <a:lnTo>
                    <a:pt x="13931" y="5048"/>
                  </a:lnTo>
                  <a:lnTo>
                    <a:pt x="13931" y="4634"/>
                  </a:lnTo>
                  <a:close/>
                  <a:moveTo>
                    <a:pt x="0" y="6177"/>
                  </a:moveTo>
                  <a:lnTo>
                    <a:pt x="0" y="6592"/>
                  </a:lnTo>
                  <a:lnTo>
                    <a:pt x="13931" y="6592"/>
                  </a:lnTo>
                  <a:lnTo>
                    <a:pt x="13931" y="6177"/>
                  </a:lnTo>
                  <a:close/>
                  <a:moveTo>
                    <a:pt x="0" y="7722"/>
                  </a:moveTo>
                  <a:lnTo>
                    <a:pt x="0" y="8135"/>
                  </a:lnTo>
                  <a:lnTo>
                    <a:pt x="13931" y="8135"/>
                  </a:lnTo>
                  <a:lnTo>
                    <a:pt x="13931" y="7722"/>
                  </a:lnTo>
                  <a:close/>
                  <a:moveTo>
                    <a:pt x="0" y="9266"/>
                  </a:moveTo>
                  <a:lnTo>
                    <a:pt x="0" y="9680"/>
                  </a:lnTo>
                  <a:lnTo>
                    <a:pt x="13931" y="9680"/>
                  </a:lnTo>
                  <a:lnTo>
                    <a:pt x="13931" y="9266"/>
                  </a:lnTo>
                  <a:close/>
                  <a:moveTo>
                    <a:pt x="0" y="10809"/>
                  </a:moveTo>
                  <a:lnTo>
                    <a:pt x="0" y="11224"/>
                  </a:lnTo>
                  <a:lnTo>
                    <a:pt x="13931" y="11224"/>
                  </a:lnTo>
                  <a:lnTo>
                    <a:pt x="13931" y="10809"/>
                  </a:lnTo>
                  <a:close/>
                  <a:moveTo>
                    <a:pt x="0" y="12353"/>
                  </a:moveTo>
                  <a:lnTo>
                    <a:pt x="0" y="12767"/>
                  </a:lnTo>
                  <a:lnTo>
                    <a:pt x="13931" y="12767"/>
                  </a:lnTo>
                  <a:lnTo>
                    <a:pt x="13931" y="12353"/>
                  </a:lnTo>
                  <a:close/>
                  <a:moveTo>
                    <a:pt x="0" y="13898"/>
                  </a:moveTo>
                  <a:lnTo>
                    <a:pt x="0" y="14311"/>
                  </a:lnTo>
                  <a:lnTo>
                    <a:pt x="13931" y="14311"/>
                  </a:lnTo>
                  <a:lnTo>
                    <a:pt x="13931" y="13898"/>
                  </a:lnTo>
                  <a:close/>
                  <a:moveTo>
                    <a:pt x="0" y="15441"/>
                  </a:moveTo>
                  <a:lnTo>
                    <a:pt x="0" y="15856"/>
                  </a:lnTo>
                  <a:lnTo>
                    <a:pt x="13931" y="15856"/>
                  </a:lnTo>
                  <a:lnTo>
                    <a:pt x="13931" y="15441"/>
                  </a:lnTo>
                  <a:close/>
                  <a:moveTo>
                    <a:pt x="0" y="16985"/>
                  </a:moveTo>
                  <a:lnTo>
                    <a:pt x="0" y="17399"/>
                  </a:lnTo>
                  <a:lnTo>
                    <a:pt x="13931" y="17399"/>
                  </a:lnTo>
                  <a:lnTo>
                    <a:pt x="13931" y="16985"/>
                  </a:lnTo>
                  <a:close/>
                  <a:moveTo>
                    <a:pt x="0" y="18528"/>
                  </a:moveTo>
                  <a:lnTo>
                    <a:pt x="0" y="18943"/>
                  </a:lnTo>
                  <a:lnTo>
                    <a:pt x="13931" y="18943"/>
                  </a:lnTo>
                  <a:lnTo>
                    <a:pt x="13931" y="18528"/>
                  </a:lnTo>
                  <a:close/>
                  <a:moveTo>
                    <a:pt x="0" y="20073"/>
                  </a:moveTo>
                  <a:lnTo>
                    <a:pt x="0" y="20486"/>
                  </a:lnTo>
                  <a:lnTo>
                    <a:pt x="13931" y="20486"/>
                  </a:lnTo>
                  <a:lnTo>
                    <a:pt x="13931" y="20073"/>
                  </a:lnTo>
                  <a:close/>
                  <a:moveTo>
                    <a:pt x="0" y="21617"/>
                  </a:moveTo>
                  <a:lnTo>
                    <a:pt x="0" y="22031"/>
                  </a:lnTo>
                  <a:lnTo>
                    <a:pt x="13931" y="22031"/>
                  </a:lnTo>
                  <a:lnTo>
                    <a:pt x="13931" y="21617"/>
                  </a:lnTo>
                  <a:close/>
                  <a:moveTo>
                    <a:pt x="0" y="23160"/>
                  </a:moveTo>
                  <a:lnTo>
                    <a:pt x="0" y="23575"/>
                  </a:lnTo>
                  <a:lnTo>
                    <a:pt x="13931" y="23575"/>
                  </a:lnTo>
                  <a:lnTo>
                    <a:pt x="13931" y="23160"/>
                  </a:lnTo>
                  <a:close/>
                  <a:moveTo>
                    <a:pt x="0" y="24704"/>
                  </a:moveTo>
                  <a:lnTo>
                    <a:pt x="0" y="25118"/>
                  </a:lnTo>
                  <a:lnTo>
                    <a:pt x="13931" y="25118"/>
                  </a:lnTo>
                  <a:lnTo>
                    <a:pt x="13931" y="24704"/>
                  </a:lnTo>
                  <a:close/>
                  <a:moveTo>
                    <a:pt x="0" y="26249"/>
                  </a:moveTo>
                  <a:lnTo>
                    <a:pt x="0" y="26662"/>
                  </a:lnTo>
                  <a:lnTo>
                    <a:pt x="13931" y="26662"/>
                  </a:lnTo>
                  <a:lnTo>
                    <a:pt x="13931" y="26249"/>
                  </a:lnTo>
                  <a:close/>
                  <a:moveTo>
                    <a:pt x="0" y="27794"/>
                  </a:moveTo>
                  <a:lnTo>
                    <a:pt x="0" y="28208"/>
                  </a:lnTo>
                  <a:lnTo>
                    <a:pt x="13931" y="28208"/>
                  </a:lnTo>
                  <a:lnTo>
                    <a:pt x="13931" y="27794"/>
                  </a:lnTo>
                  <a:close/>
                  <a:moveTo>
                    <a:pt x="0" y="29337"/>
                  </a:moveTo>
                  <a:lnTo>
                    <a:pt x="0" y="29751"/>
                  </a:lnTo>
                  <a:lnTo>
                    <a:pt x="13931" y="29751"/>
                  </a:lnTo>
                  <a:lnTo>
                    <a:pt x="13931" y="29337"/>
                  </a:lnTo>
                  <a:close/>
                  <a:moveTo>
                    <a:pt x="0" y="30882"/>
                  </a:moveTo>
                  <a:lnTo>
                    <a:pt x="0" y="31295"/>
                  </a:lnTo>
                  <a:lnTo>
                    <a:pt x="13931" y="31295"/>
                  </a:lnTo>
                  <a:lnTo>
                    <a:pt x="13931" y="30882"/>
                  </a:lnTo>
                  <a:close/>
                  <a:moveTo>
                    <a:pt x="0" y="32425"/>
                  </a:moveTo>
                  <a:lnTo>
                    <a:pt x="0" y="32840"/>
                  </a:lnTo>
                  <a:lnTo>
                    <a:pt x="13931" y="32840"/>
                  </a:lnTo>
                  <a:lnTo>
                    <a:pt x="13931" y="32425"/>
                  </a:lnTo>
                  <a:close/>
                  <a:moveTo>
                    <a:pt x="0" y="33969"/>
                  </a:moveTo>
                  <a:lnTo>
                    <a:pt x="0" y="34383"/>
                  </a:lnTo>
                  <a:lnTo>
                    <a:pt x="13931" y="34383"/>
                  </a:lnTo>
                  <a:lnTo>
                    <a:pt x="13931" y="33969"/>
                  </a:lnTo>
                  <a:close/>
                  <a:moveTo>
                    <a:pt x="0" y="35513"/>
                  </a:moveTo>
                  <a:lnTo>
                    <a:pt x="0" y="35927"/>
                  </a:lnTo>
                  <a:lnTo>
                    <a:pt x="13931" y="35927"/>
                  </a:lnTo>
                  <a:lnTo>
                    <a:pt x="13931" y="35513"/>
                  </a:lnTo>
                  <a:close/>
                  <a:moveTo>
                    <a:pt x="0" y="37057"/>
                  </a:moveTo>
                  <a:lnTo>
                    <a:pt x="0" y="37470"/>
                  </a:lnTo>
                  <a:lnTo>
                    <a:pt x="13931" y="37470"/>
                  </a:lnTo>
                  <a:lnTo>
                    <a:pt x="13931" y="37057"/>
                  </a:lnTo>
                  <a:close/>
                  <a:moveTo>
                    <a:pt x="0" y="38601"/>
                  </a:moveTo>
                  <a:lnTo>
                    <a:pt x="0" y="39015"/>
                  </a:lnTo>
                  <a:lnTo>
                    <a:pt x="13931" y="39015"/>
                  </a:lnTo>
                  <a:lnTo>
                    <a:pt x="13931" y="38601"/>
                  </a:lnTo>
                  <a:close/>
                  <a:moveTo>
                    <a:pt x="0" y="40145"/>
                  </a:moveTo>
                  <a:lnTo>
                    <a:pt x="0" y="40559"/>
                  </a:lnTo>
                  <a:lnTo>
                    <a:pt x="13931" y="40559"/>
                  </a:lnTo>
                  <a:lnTo>
                    <a:pt x="13931" y="40145"/>
                  </a:lnTo>
                  <a:close/>
                  <a:moveTo>
                    <a:pt x="0" y="41688"/>
                  </a:moveTo>
                  <a:lnTo>
                    <a:pt x="0" y="42102"/>
                  </a:lnTo>
                  <a:lnTo>
                    <a:pt x="13931" y="42102"/>
                  </a:lnTo>
                  <a:lnTo>
                    <a:pt x="13931" y="41688"/>
                  </a:lnTo>
                  <a:close/>
                  <a:moveTo>
                    <a:pt x="0" y="43233"/>
                  </a:moveTo>
                  <a:lnTo>
                    <a:pt x="0" y="43646"/>
                  </a:lnTo>
                  <a:lnTo>
                    <a:pt x="13931" y="43646"/>
                  </a:lnTo>
                  <a:lnTo>
                    <a:pt x="13931" y="43233"/>
                  </a:lnTo>
                  <a:close/>
                  <a:moveTo>
                    <a:pt x="0" y="44776"/>
                  </a:moveTo>
                  <a:lnTo>
                    <a:pt x="0" y="45191"/>
                  </a:lnTo>
                  <a:lnTo>
                    <a:pt x="13931" y="45191"/>
                  </a:lnTo>
                  <a:lnTo>
                    <a:pt x="13931" y="44776"/>
                  </a:lnTo>
                  <a:close/>
                  <a:moveTo>
                    <a:pt x="0" y="46320"/>
                  </a:moveTo>
                  <a:lnTo>
                    <a:pt x="0" y="46734"/>
                  </a:lnTo>
                  <a:lnTo>
                    <a:pt x="13931" y="46734"/>
                  </a:lnTo>
                  <a:lnTo>
                    <a:pt x="13931" y="46320"/>
                  </a:lnTo>
                  <a:close/>
                  <a:moveTo>
                    <a:pt x="0" y="47864"/>
                  </a:moveTo>
                  <a:lnTo>
                    <a:pt x="0" y="48278"/>
                  </a:lnTo>
                  <a:lnTo>
                    <a:pt x="13931" y="48278"/>
                  </a:lnTo>
                  <a:lnTo>
                    <a:pt x="13931" y="47864"/>
                  </a:lnTo>
                  <a:close/>
                  <a:moveTo>
                    <a:pt x="0" y="49408"/>
                  </a:moveTo>
                  <a:lnTo>
                    <a:pt x="0" y="49821"/>
                  </a:lnTo>
                  <a:lnTo>
                    <a:pt x="13931" y="49821"/>
                  </a:lnTo>
                  <a:lnTo>
                    <a:pt x="13931" y="49408"/>
                  </a:lnTo>
                  <a:close/>
                  <a:moveTo>
                    <a:pt x="0" y="50952"/>
                  </a:moveTo>
                  <a:lnTo>
                    <a:pt x="0" y="51366"/>
                  </a:lnTo>
                  <a:lnTo>
                    <a:pt x="13931" y="51366"/>
                  </a:lnTo>
                  <a:lnTo>
                    <a:pt x="13931" y="50952"/>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27"/>
            <p:cNvSpPr/>
            <p:nvPr/>
          </p:nvSpPr>
          <p:spPr>
            <a:xfrm>
              <a:off x="6429800" y="4799700"/>
              <a:ext cx="32750" cy="7175"/>
            </a:xfrm>
            <a:custGeom>
              <a:avLst/>
              <a:gdLst/>
              <a:ahLst/>
              <a:cxnLst/>
              <a:rect l="l" t="t" r="r" b="b"/>
              <a:pathLst>
                <a:path w="1310" h="287" extrusionOk="0">
                  <a:moveTo>
                    <a:pt x="0" y="0"/>
                  </a:moveTo>
                  <a:lnTo>
                    <a:pt x="0" y="286"/>
                  </a:lnTo>
                  <a:lnTo>
                    <a:pt x="1310" y="286"/>
                  </a:lnTo>
                  <a:lnTo>
                    <a:pt x="1310"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27"/>
            <p:cNvSpPr/>
            <p:nvPr/>
          </p:nvSpPr>
          <p:spPr>
            <a:xfrm>
              <a:off x="6471525" y="4799700"/>
              <a:ext cx="6750" cy="7175"/>
            </a:xfrm>
            <a:custGeom>
              <a:avLst/>
              <a:gdLst/>
              <a:ahLst/>
              <a:cxnLst/>
              <a:rect l="l" t="t" r="r" b="b"/>
              <a:pathLst>
                <a:path w="270" h="287" extrusionOk="0">
                  <a:moveTo>
                    <a:pt x="1" y="0"/>
                  </a:moveTo>
                  <a:lnTo>
                    <a:pt x="1" y="286"/>
                  </a:lnTo>
                  <a:lnTo>
                    <a:pt x="269" y="286"/>
                  </a:lnTo>
                  <a:lnTo>
                    <a:pt x="269"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27"/>
            <p:cNvSpPr/>
            <p:nvPr/>
          </p:nvSpPr>
          <p:spPr>
            <a:xfrm>
              <a:off x="6474525" y="4491450"/>
              <a:ext cx="6725" cy="7150"/>
            </a:xfrm>
            <a:custGeom>
              <a:avLst/>
              <a:gdLst/>
              <a:ahLst/>
              <a:cxnLst/>
              <a:rect l="l" t="t" r="r" b="b"/>
              <a:pathLst>
                <a:path w="269" h="286" extrusionOk="0">
                  <a:moveTo>
                    <a:pt x="0" y="1"/>
                  </a:moveTo>
                  <a:lnTo>
                    <a:pt x="0" y="285"/>
                  </a:lnTo>
                  <a:lnTo>
                    <a:pt x="269" y="285"/>
                  </a:lnTo>
                  <a:lnTo>
                    <a:pt x="26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27"/>
            <p:cNvSpPr/>
            <p:nvPr/>
          </p:nvSpPr>
          <p:spPr>
            <a:xfrm>
              <a:off x="6485625" y="4799700"/>
              <a:ext cx="3850" cy="7175"/>
            </a:xfrm>
            <a:custGeom>
              <a:avLst/>
              <a:gdLst/>
              <a:ahLst/>
              <a:cxnLst/>
              <a:rect l="l" t="t" r="r" b="b"/>
              <a:pathLst>
                <a:path w="154" h="287" extrusionOk="0">
                  <a:moveTo>
                    <a:pt x="1" y="0"/>
                  </a:moveTo>
                  <a:lnTo>
                    <a:pt x="1" y="286"/>
                  </a:lnTo>
                  <a:lnTo>
                    <a:pt x="153" y="286"/>
                  </a:lnTo>
                  <a:lnTo>
                    <a:pt x="153"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27"/>
            <p:cNvSpPr/>
            <p:nvPr/>
          </p:nvSpPr>
          <p:spPr>
            <a:xfrm>
              <a:off x="6484825" y="4491450"/>
              <a:ext cx="3825" cy="7150"/>
            </a:xfrm>
            <a:custGeom>
              <a:avLst/>
              <a:gdLst/>
              <a:ahLst/>
              <a:cxnLst/>
              <a:rect l="l" t="t" r="r" b="b"/>
              <a:pathLst>
                <a:path w="153" h="286" extrusionOk="0">
                  <a:moveTo>
                    <a:pt x="0" y="1"/>
                  </a:moveTo>
                  <a:lnTo>
                    <a:pt x="0" y="285"/>
                  </a:lnTo>
                  <a:lnTo>
                    <a:pt x="153" y="285"/>
                  </a:lnTo>
                  <a:lnTo>
                    <a:pt x="15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27"/>
            <p:cNvSpPr/>
            <p:nvPr/>
          </p:nvSpPr>
          <p:spPr>
            <a:xfrm>
              <a:off x="6481450" y="4066550"/>
              <a:ext cx="6725" cy="7125"/>
            </a:xfrm>
            <a:custGeom>
              <a:avLst/>
              <a:gdLst/>
              <a:ahLst/>
              <a:cxnLst/>
              <a:rect l="l" t="t" r="r" b="b"/>
              <a:pathLst>
                <a:path w="269" h="285" extrusionOk="0">
                  <a:moveTo>
                    <a:pt x="0" y="0"/>
                  </a:moveTo>
                  <a:lnTo>
                    <a:pt x="0" y="285"/>
                  </a:lnTo>
                  <a:lnTo>
                    <a:pt x="269" y="285"/>
                  </a:lnTo>
                  <a:lnTo>
                    <a:pt x="26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27"/>
            <p:cNvSpPr/>
            <p:nvPr/>
          </p:nvSpPr>
          <p:spPr>
            <a:xfrm>
              <a:off x="6491700" y="4066550"/>
              <a:ext cx="3875" cy="7125"/>
            </a:xfrm>
            <a:custGeom>
              <a:avLst/>
              <a:gdLst/>
              <a:ahLst/>
              <a:cxnLst/>
              <a:rect l="l" t="t" r="r" b="b"/>
              <a:pathLst>
                <a:path w="155" h="285" extrusionOk="0">
                  <a:moveTo>
                    <a:pt x="1" y="0"/>
                  </a:moveTo>
                  <a:lnTo>
                    <a:pt x="1" y="285"/>
                  </a:lnTo>
                  <a:lnTo>
                    <a:pt x="155" y="285"/>
                  </a:lnTo>
                  <a:lnTo>
                    <a:pt x="15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27"/>
            <p:cNvSpPr/>
            <p:nvPr/>
          </p:nvSpPr>
          <p:spPr>
            <a:xfrm>
              <a:off x="6456550" y="4066550"/>
              <a:ext cx="20650" cy="7125"/>
            </a:xfrm>
            <a:custGeom>
              <a:avLst/>
              <a:gdLst/>
              <a:ahLst/>
              <a:cxnLst/>
              <a:rect l="l" t="t" r="r" b="b"/>
              <a:pathLst>
                <a:path w="826" h="285" extrusionOk="0">
                  <a:moveTo>
                    <a:pt x="1" y="0"/>
                  </a:moveTo>
                  <a:lnTo>
                    <a:pt x="1" y="285"/>
                  </a:lnTo>
                  <a:lnTo>
                    <a:pt x="825" y="285"/>
                  </a:lnTo>
                  <a:lnTo>
                    <a:pt x="82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27"/>
            <p:cNvSpPr/>
            <p:nvPr/>
          </p:nvSpPr>
          <p:spPr>
            <a:xfrm>
              <a:off x="6600175" y="4066550"/>
              <a:ext cx="4275" cy="7125"/>
            </a:xfrm>
            <a:custGeom>
              <a:avLst/>
              <a:gdLst/>
              <a:ahLst/>
              <a:cxnLst/>
              <a:rect l="l" t="t" r="r" b="b"/>
              <a:pathLst>
                <a:path w="171" h="285" extrusionOk="0">
                  <a:moveTo>
                    <a:pt x="0" y="0"/>
                  </a:moveTo>
                  <a:lnTo>
                    <a:pt x="0" y="285"/>
                  </a:lnTo>
                  <a:lnTo>
                    <a:pt x="170" y="285"/>
                  </a:lnTo>
                  <a:lnTo>
                    <a:pt x="17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27"/>
            <p:cNvSpPr/>
            <p:nvPr/>
          </p:nvSpPr>
          <p:spPr>
            <a:xfrm>
              <a:off x="6574700" y="3833750"/>
              <a:ext cx="15325" cy="7175"/>
            </a:xfrm>
            <a:custGeom>
              <a:avLst/>
              <a:gdLst/>
              <a:ahLst/>
              <a:cxnLst/>
              <a:rect l="l" t="t" r="r" b="b"/>
              <a:pathLst>
                <a:path w="613" h="287" extrusionOk="0">
                  <a:moveTo>
                    <a:pt x="1" y="0"/>
                  </a:moveTo>
                  <a:lnTo>
                    <a:pt x="1" y="286"/>
                  </a:lnTo>
                  <a:lnTo>
                    <a:pt x="613" y="286"/>
                  </a:lnTo>
                  <a:lnTo>
                    <a:pt x="61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27"/>
            <p:cNvSpPr/>
            <p:nvPr/>
          </p:nvSpPr>
          <p:spPr>
            <a:xfrm>
              <a:off x="6611025" y="4066550"/>
              <a:ext cx="7050" cy="7125"/>
            </a:xfrm>
            <a:custGeom>
              <a:avLst/>
              <a:gdLst/>
              <a:ahLst/>
              <a:cxnLst/>
              <a:rect l="l" t="t" r="r" b="b"/>
              <a:pathLst>
                <a:path w="282" h="285" extrusionOk="0">
                  <a:moveTo>
                    <a:pt x="1" y="0"/>
                  </a:moveTo>
                  <a:lnTo>
                    <a:pt x="1" y="285"/>
                  </a:lnTo>
                  <a:lnTo>
                    <a:pt x="282" y="285"/>
                  </a:lnTo>
                  <a:lnTo>
                    <a:pt x="28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27"/>
            <p:cNvSpPr/>
            <p:nvPr/>
          </p:nvSpPr>
          <p:spPr>
            <a:xfrm>
              <a:off x="6574250" y="4411900"/>
              <a:ext cx="16375" cy="7125"/>
            </a:xfrm>
            <a:custGeom>
              <a:avLst/>
              <a:gdLst/>
              <a:ahLst/>
              <a:cxnLst/>
              <a:rect l="l" t="t" r="r" b="b"/>
              <a:pathLst>
                <a:path w="655" h="285" extrusionOk="0">
                  <a:moveTo>
                    <a:pt x="0" y="0"/>
                  </a:moveTo>
                  <a:lnTo>
                    <a:pt x="0" y="285"/>
                  </a:lnTo>
                  <a:lnTo>
                    <a:pt x="655" y="285"/>
                  </a:lnTo>
                  <a:lnTo>
                    <a:pt x="65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27"/>
            <p:cNvSpPr/>
            <p:nvPr/>
          </p:nvSpPr>
          <p:spPr>
            <a:xfrm>
              <a:off x="6485225" y="4644325"/>
              <a:ext cx="23450" cy="7150"/>
            </a:xfrm>
            <a:custGeom>
              <a:avLst/>
              <a:gdLst/>
              <a:ahLst/>
              <a:cxnLst/>
              <a:rect l="l" t="t" r="r" b="b"/>
              <a:pathLst>
                <a:path w="938" h="286" extrusionOk="0">
                  <a:moveTo>
                    <a:pt x="1" y="1"/>
                  </a:moveTo>
                  <a:lnTo>
                    <a:pt x="1" y="285"/>
                  </a:lnTo>
                  <a:lnTo>
                    <a:pt x="937" y="285"/>
                  </a:lnTo>
                  <a:lnTo>
                    <a:pt x="937" y="1"/>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27"/>
            <p:cNvSpPr/>
            <p:nvPr/>
          </p:nvSpPr>
          <p:spPr>
            <a:xfrm>
              <a:off x="6430450" y="3833750"/>
              <a:ext cx="6750" cy="7175"/>
            </a:xfrm>
            <a:custGeom>
              <a:avLst/>
              <a:gdLst/>
              <a:ahLst/>
              <a:cxnLst/>
              <a:rect l="l" t="t" r="r" b="b"/>
              <a:pathLst>
                <a:path w="270" h="287" extrusionOk="0">
                  <a:moveTo>
                    <a:pt x="1" y="0"/>
                  </a:moveTo>
                  <a:lnTo>
                    <a:pt x="1" y="286"/>
                  </a:lnTo>
                  <a:lnTo>
                    <a:pt x="269" y="286"/>
                  </a:lnTo>
                  <a:lnTo>
                    <a:pt x="26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27"/>
            <p:cNvSpPr/>
            <p:nvPr/>
          </p:nvSpPr>
          <p:spPr>
            <a:xfrm>
              <a:off x="6583775" y="4758550"/>
              <a:ext cx="3875" cy="7150"/>
            </a:xfrm>
            <a:custGeom>
              <a:avLst/>
              <a:gdLst/>
              <a:ahLst/>
              <a:cxnLst/>
              <a:rect l="l" t="t" r="r" b="b"/>
              <a:pathLst>
                <a:path w="155" h="286" extrusionOk="0">
                  <a:moveTo>
                    <a:pt x="1" y="1"/>
                  </a:moveTo>
                  <a:lnTo>
                    <a:pt x="1" y="285"/>
                  </a:lnTo>
                  <a:lnTo>
                    <a:pt x="154" y="285"/>
                  </a:lnTo>
                  <a:lnTo>
                    <a:pt x="154" y="1"/>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27"/>
            <p:cNvSpPr/>
            <p:nvPr/>
          </p:nvSpPr>
          <p:spPr>
            <a:xfrm>
              <a:off x="6474900" y="5030100"/>
              <a:ext cx="6700" cy="7175"/>
            </a:xfrm>
            <a:custGeom>
              <a:avLst/>
              <a:gdLst/>
              <a:ahLst/>
              <a:cxnLst/>
              <a:rect l="l" t="t" r="r" b="b"/>
              <a:pathLst>
                <a:path w="268" h="287" extrusionOk="0">
                  <a:moveTo>
                    <a:pt x="1" y="0"/>
                  </a:moveTo>
                  <a:lnTo>
                    <a:pt x="1" y="286"/>
                  </a:lnTo>
                  <a:lnTo>
                    <a:pt x="268" y="286"/>
                  </a:lnTo>
                  <a:lnTo>
                    <a:pt x="268"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27"/>
            <p:cNvSpPr/>
            <p:nvPr/>
          </p:nvSpPr>
          <p:spPr>
            <a:xfrm>
              <a:off x="6533800" y="4184125"/>
              <a:ext cx="6700" cy="7150"/>
            </a:xfrm>
            <a:custGeom>
              <a:avLst/>
              <a:gdLst/>
              <a:ahLst/>
              <a:cxnLst/>
              <a:rect l="l" t="t" r="r" b="b"/>
              <a:pathLst>
                <a:path w="268" h="286" extrusionOk="0">
                  <a:moveTo>
                    <a:pt x="0" y="1"/>
                  </a:moveTo>
                  <a:lnTo>
                    <a:pt x="0" y="285"/>
                  </a:lnTo>
                  <a:lnTo>
                    <a:pt x="267" y="285"/>
                  </a:lnTo>
                  <a:lnTo>
                    <a:pt x="26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27"/>
            <p:cNvSpPr/>
            <p:nvPr/>
          </p:nvSpPr>
          <p:spPr>
            <a:xfrm>
              <a:off x="6497750" y="5030100"/>
              <a:ext cx="6700" cy="7175"/>
            </a:xfrm>
            <a:custGeom>
              <a:avLst/>
              <a:gdLst/>
              <a:ahLst/>
              <a:cxnLst/>
              <a:rect l="l" t="t" r="r" b="b"/>
              <a:pathLst>
                <a:path w="268" h="287" extrusionOk="0">
                  <a:moveTo>
                    <a:pt x="1" y="0"/>
                  </a:moveTo>
                  <a:lnTo>
                    <a:pt x="1" y="286"/>
                  </a:lnTo>
                  <a:lnTo>
                    <a:pt x="268" y="286"/>
                  </a:lnTo>
                  <a:lnTo>
                    <a:pt x="268"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27"/>
            <p:cNvSpPr/>
            <p:nvPr/>
          </p:nvSpPr>
          <p:spPr>
            <a:xfrm>
              <a:off x="6488950" y="5030100"/>
              <a:ext cx="3825" cy="7175"/>
            </a:xfrm>
            <a:custGeom>
              <a:avLst/>
              <a:gdLst/>
              <a:ahLst/>
              <a:cxnLst/>
              <a:rect l="l" t="t" r="r" b="b"/>
              <a:pathLst>
                <a:path w="153" h="287" extrusionOk="0">
                  <a:moveTo>
                    <a:pt x="0" y="0"/>
                  </a:moveTo>
                  <a:lnTo>
                    <a:pt x="0" y="286"/>
                  </a:lnTo>
                  <a:lnTo>
                    <a:pt x="152" y="286"/>
                  </a:lnTo>
                  <a:lnTo>
                    <a:pt x="152"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27"/>
            <p:cNvSpPr/>
            <p:nvPr/>
          </p:nvSpPr>
          <p:spPr>
            <a:xfrm>
              <a:off x="6609525" y="4184125"/>
              <a:ext cx="3825" cy="7150"/>
            </a:xfrm>
            <a:custGeom>
              <a:avLst/>
              <a:gdLst/>
              <a:ahLst/>
              <a:cxnLst/>
              <a:rect l="l" t="t" r="r" b="b"/>
              <a:pathLst>
                <a:path w="153" h="286" extrusionOk="0">
                  <a:moveTo>
                    <a:pt x="0" y="1"/>
                  </a:moveTo>
                  <a:lnTo>
                    <a:pt x="0" y="285"/>
                  </a:lnTo>
                  <a:lnTo>
                    <a:pt x="153" y="285"/>
                  </a:lnTo>
                  <a:lnTo>
                    <a:pt x="15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27"/>
            <p:cNvSpPr/>
            <p:nvPr/>
          </p:nvSpPr>
          <p:spPr>
            <a:xfrm>
              <a:off x="6557925" y="4915300"/>
              <a:ext cx="6750" cy="7150"/>
            </a:xfrm>
            <a:custGeom>
              <a:avLst/>
              <a:gdLst/>
              <a:ahLst/>
              <a:cxnLst/>
              <a:rect l="l" t="t" r="r" b="b"/>
              <a:pathLst>
                <a:path w="270" h="286" extrusionOk="0">
                  <a:moveTo>
                    <a:pt x="1" y="1"/>
                  </a:moveTo>
                  <a:lnTo>
                    <a:pt x="1" y="285"/>
                  </a:lnTo>
                  <a:lnTo>
                    <a:pt x="269" y="285"/>
                  </a:lnTo>
                  <a:lnTo>
                    <a:pt x="269" y="1"/>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27"/>
            <p:cNvSpPr/>
            <p:nvPr/>
          </p:nvSpPr>
          <p:spPr>
            <a:xfrm>
              <a:off x="6580825" y="4915300"/>
              <a:ext cx="6700" cy="7150"/>
            </a:xfrm>
            <a:custGeom>
              <a:avLst/>
              <a:gdLst/>
              <a:ahLst/>
              <a:cxnLst/>
              <a:rect l="l" t="t" r="r" b="b"/>
              <a:pathLst>
                <a:path w="268" h="286" extrusionOk="0">
                  <a:moveTo>
                    <a:pt x="0" y="1"/>
                  </a:moveTo>
                  <a:lnTo>
                    <a:pt x="0" y="285"/>
                  </a:lnTo>
                  <a:lnTo>
                    <a:pt x="267" y="285"/>
                  </a:lnTo>
                  <a:lnTo>
                    <a:pt x="267" y="1"/>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27"/>
            <p:cNvSpPr/>
            <p:nvPr/>
          </p:nvSpPr>
          <p:spPr>
            <a:xfrm>
              <a:off x="6604325" y="4607550"/>
              <a:ext cx="6725" cy="7150"/>
            </a:xfrm>
            <a:custGeom>
              <a:avLst/>
              <a:gdLst/>
              <a:ahLst/>
              <a:cxnLst/>
              <a:rect l="l" t="t" r="r" b="b"/>
              <a:pathLst>
                <a:path w="269" h="286" extrusionOk="0">
                  <a:moveTo>
                    <a:pt x="1" y="0"/>
                  </a:moveTo>
                  <a:lnTo>
                    <a:pt x="1" y="286"/>
                  </a:lnTo>
                  <a:lnTo>
                    <a:pt x="269" y="286"/>
                  </a:lnTo>
                  <a:lnTo>
                    <a:pt x="269"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27"/>
            <p:cNvSpPr/>
            <p:nvPr/>
          </p:nvSpPr>
          <p:spPr>
            <a:xfrm>
              <a:off x="6572025" y="4915300"/>
              <a:ext cx="3850" cy="7150"/>
            </a:xfrm>
            <a:custGeom>
              <a:avLst/>
              <a:gdLst/>
              <a:ahLst/>
              <a:cxnLst/>
              <a:rect l="l" t="t" r="r" b="b"/>
              <a:pathLst>
                <a:path w="154" h="286" extrusionOk="0">
                  <a:moveTo>
                    <a:pt x="1" y="1"/>
                  </a:moveTo>
                  <a:lnTo>
                    <a:pt x="1" y="285"/>
                  </a:lnTo>
                  <a:lnTo>
                    <a:pt x="153" y="285"/>
                  </a:lnTo>
                  <a:lnTo>
                    <a:pt x="153" y="1"/>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27"/>
            <p:cNvSpPr/>
            <p:nvPr/>
          </p:nvSpPr>
          <p:spPr>
            <a:xfrm>
              <a:off x="6440750" y="3833750"/>
              <a:ext cx="3825" cy="7175"/>
            </a:xfrm>
            <a:custGeom>
              <a:avLst/>
              <a:gdLst/>
              <a:ahLst/>
              <a:cxnLst/>
              <a:rect l="l" t="t" r="r" b="b"/>
              <a:pathLst>
                <a:path w="153" h="287" extrusionOk="0">
                  <a:moveTo>
                    <a:pt x="1" y="0"/>
                  </a:moveTo>
                  <a:lnTo>
                    <a:pt x="1" y="286"/>
                  </a:lnTo>
                  <a:lnTo>
                    <a:pt x="153" y="286"/>
                  </a:lnTo>
                  <a:lnTo>
                    <a:pt x="15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27"/>
            <p:cNvSpPr/>
            <p:nvPr/>
          </p:nvSpPr>
          <p:spPr>
            <a:xfrm>
              <a:off x="6540475" y="3948875"/>
              <a:ext cx="3850" cy="7150"/>
            </a:xfrm>
            <a:custGeom>
              <a:avLst/>
              <a:gdLst/>
              <a:ahLst/>
              <a:cxnLst/>
              <a:rect l="l" t="t" r="r" b="b"/>
              <a:pathLst>
                <a:path w="154" h="286" extrusionOk="0">
                  <a:moveTo>
                    <a:pt x="0" y="1"/>
                  </a:moveTo>
                  <a:lnTo>
                    <a:pt x="0" y="285"/>
                  </a:lnTo>
                  <a:lnTo>
                    <a:pt x="154" y="285"/>
                  </a:lnTo>
                  <a:lnTo>
                    <a:pt x="154"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27"/>
            <p:cNvSpPr/>
            <p:nvPr/>
          </p:nvSpPr>
          <p:spPr>
            <a:xfrm>
              <a:off x="6481125" y="3912425"/>
              <a:ext cx="20650" cy="7175"/>
            </a:xfrm>
            <a:custGeom>
              <a:avLst/>
              <a:gdLst/>
              <a:ahLst/>
              <a:cxnLst/>
              <a:rect l="l" t="t" r="r" b="b"/>
              <a:pathLst>
                <a:path w="826" h="287" extrusionOk="0">
                  <a:moveTo>
                    <a:pt x="1" y="1"/>
                  </a:moveTo>
                  <a:lnTo>
                    <a:pt x="1" y="287"/>
                  </a:lnTo>
                  <a:lnTo>
                    <a:pt x="826" y="287"/>
                  </a:lnTo>
                  <a:lnTo>
                    <a:pt x="82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27"/>
            <p:cNvSpPr/>
            <p:nvPr/>
          </p:nvSpPr>
          <p:spPr>
            <a:xfrm>
              <a:off x="6502625" y="4184125"/>
              <a:ext cx="20650" cy="7150"/>
            </a:xfrm>
            <a:custGeom>
              <a:avLst/>
              <a:gdLst/>
              <a:ahLst/>
              <a:cxnLst/>
              <a:rect l="l" t="t" r="r" b="b"/>
              <a:pathLst>
                <a:path w="826" h="286" extrusionOk="0">
                  <a:moveTo>
                    <a:pt x="1" y="1"/>
                  </a:moveTo>
                  <a:lnTo>
                    <a:pt x="1" y="285"/>
                  </a:lnTo>
                  <a:lnTo>
                    <a:pt x="825" y="285"/>
                  </a:lnTo>
                  <a:lnTo>
                    <a:pt x="82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27"/>
            <p:cNvSpPr/>
            <p:nvPr/>
          </p:nvSpPr>
          <p:spPr>
            <a:xfrm>
              <a:off x="6557900" y="3833750"/>
              <a:ext cx="6200" cy="7175"/>
            </a:xfrm>
            <a:custGeom>
              <a:avLst/>
              <a:gdLst/>
              <a:ahLst/>
              <a:cxnLst/>
              <a:rect l="l" t="t" r="r" b="b"/>
              <a:pathLst>
                <a:path w="248" h="287" extrusionOk="0">
                  <a:moveTo>
                    <a:pt x="1" y="0"/>
                  </a:moveTo>
                  <a:lnTo>
                    <a:pt x="1" y="286"/>
                  </a:lnTo>
                  <a:lnTo>
                    <a:pt x="247" y="286"/>
                  </a:lnTo>
                  <a:lnTo>
                    <a:pt x="24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27"/>
            <p:cNvSpPr/>
            <p:nvPr/>
          </p:nvSpPr>
          <p:spPr>
            <a:xfrm>
              <a:off x="6502200" y="4337675"/>
              <a:ext cx="15325" cy="7175"/>
            </a:xfrm>
            <a:custGeom>
              <a:avLst/>
              <a:gdLst/>
              <a:ahLst/>
              <a:cxnLst/>
              <a:rect l="l" t="t" r="r" b="b"/>
              <a:pathLst>
                <a:path w="613" h="287" extrusionOk="0">
                  <a:moveTo>
                    <a:pt x="0" y="0"/>
                  </a:moveTo>
                  <a:lnTo>
                    <a:pt x="0" y="286"/>
                  </a:lnTo>
                  <a:lnTo>
                    <a:pt x="612" y="286"/>
                  </a:lnTo>
                  <a:lnTo>
                    <a:pt x="6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27"/>
            <p:cNvSpPr/>
            <p:nvPr/>
          </p:nvSpPr>
          <p:spPr>
            <a:xfrm>
              <a:off x="6444425" y="4259200"/>
              <a:ext cx="15325" cy="7150"/>
            </a:xfrm>
            <a:custGeom>
              <a:avLst/>
              <a:gdLst/>
              <a:ahLst/>
              <a:cxnLst/>
              <a:rect l="l" t="t" r="r" b="b"/>
              <a:pathLst>
                <a:path w="613" h="286" extrusionOk="0">
                  <a:moveTo>
                    <a:pt x="1" y="1"/>
                  </a:moveTo>
                  <a:lnTo>
                    <a:pt x="1" y="285"/>
                  </a:lnTo>
                  <a:lnTo>
                    <a:pt x="613" y="285"/>
                  </a:lnTo>
                  <a:lnTo>
                    <a:pt x="61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27"/>
            <p:cNvSpPr/>
            <p:nvPr/>
          </p:nvSpPr>
          <p:spPr>
            <a:xfrm>
              <a:off x="5655775" y="3271525"/>
              <a:ext cx="391200" cy="1871950"/>
            </a:xfrm>
            <a:custGeom>
              <a:avLst/>
              <a:gdLst/>
              <a:ahLst/>
              <a:cxnLst/>
              <a:rect l="l" t="t" r="r" b="b"/>
              <a:pathLst>
                <a:path w="15648" h="74878" extrusionOk="0">
                  <a:moveTo>
                    <a:pt x="1" y="1"/>
                  </a:moveTo>
                  <a:lnTo>
                    <a:pt x="1" y="74877"/>
                  </a:lnTo>
                  <a:lnTo>
                    <a:pt x="15648" y="74877"/>
                  </a:lnTo>
                  <a:lnTo>
                    <a:pt x="15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27"/>
            <p:cNvSpPr/>
            <p:nvPr/>
          </p:nvSpPr>
          <p:spPr>
            <a:xfrm>
              <a:off x="5655775" y="3271525"/>
              <a:ext cx="89025" cy="1871950"/>
            </a:xfrm>
            <a:custGeom>
              <a:avLst/>
              <a:gdLst/>
              <a:ahLst/>
              <a:cxnLst/>
              <a:rect l="l" t="t" r="r" b="b"/>
              <a:pathLst>
                <a:path w="3561" h="74878" extrusionOk="0">
                  <a:moveTo>
                    <a:pt x="1" y="1"/>
                  </a:moveTo>
                  <a:lnTo>
                    <a:pt x="1" y="74877"/>
                  </a:lnTo>
                  <a:lnTo>
                    <a:pt x="3560" y="74877"/>
                  </a:lnTo>
                  <a:lnTo>
                    <a:pt x="3560" y="1"/>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27"/>
            <p:cNvSpPr/>
            <p:nvPr/>
          </p:nvSpPr>
          <p:spPr>
            <a:xfrm>
              <a:off x="5894725" y="3127225"/>
              <a:ext cx="152325" cy="1406675"/>
            </a:xfrm>
            <a:custGeom>
              <a:avLst/>
              <a:gdLst/>
              <a:ahLst/>
              <a:cxnLst/>
              <a:rect l="l" t="t" r="r" b="b"/>
              <a:pathLst>
                <a:path w="6093" h="56267" extrusionOk="0">
                  <a:moveTo>
                    <a:pt x="0" y="1"/>
                  </a:moveTo>
                  <a:lnTo>
                    <a:pt x="0" y="56266"/>
                  </a:lnTo>
                  <a:lnTo>
                    <a:pt x="6092" y="56266"/>
                  </a:lnTo>
                  <a:lnTo>
                    <a:pt x="6092" y="1"/>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27"/>
            <p:cNvSpPr/>
            <p:nvPr/>
          </p:nvSpPr>
          <p:spPr>
            <a:xfrm>
              <a:off x="5744825" y="3309750"/>
              <a:ext cx="301750" cy="1793150"/>
            </a:xfrm>
            <a:custGeom>
              <a:avLst/>
              <a:gdLst/>
              <a:ahLst/>
              <a:cxnLst/>
              <a:rect l="l" t="t" r="r" b="b"/>
              <a:pathLst>
                <a:path w="12070" h="71726" extrusionOk="0">
                  <a:moveTo>
                    <a:pt x="1" y="0"/>
                  </a:moveTo>
                  <a:lnTo>
                    <a:pt x="1" y="895"/>
                  </a:lnTo>
                  <a:lnTo>
                    <a:pt x="12070" y="895"/>
                  </a:lnTo>
                  <a:lnTo>
                    <a:pt x="12070" y="0"/>
                  </a:lnTo>
                  <a:close/>
                  <a:moveTo>
                    <a:pt x="1" y="2023"/>
                  </a:moveTo>
                  <a:lnTo>
                    <a:pt x="1" y="2920"/>
                  </a:lnTo>
                  <a:lnTo>
                    <a:pt x="12070" y="2920"/>
                  </a:lnTo>
                  <a:lnTo>
                    <a:pt x="12070" y="2023"/>
                  </a:lnTo>
                  <a:close/>
                  <a:moveTo>
                    <a:pt x="1" y="4048"/>
                  </a:moveTo>
                  <a:lnTo>
                    <a:pt x="1" y="4943"/>
                  </a:lnTo>
                  <a:lnTo>
                    <a:pt x="12070" y="4943"/>
                  </a:lnTo>
                  <a:lnTo>
                    <a:pt x="12070" y="4048"/>
                  </a:lnTo>
                  <a:close/>
                  <a:moveTo>
                    <a:pt x="1" y="6071"/>
                  </a:moveTo>
                  <a:lnTo>
                    <a:pt x="1" y="6968"/>
                  </a:lnTo>
                  <a:lnTo>
                    <a:pt x="12070" y="6968"/>
                  </a:lnTo>
                  <a:lnTo>
                    <a:pt x="12070" y="6071"/>
                  </a:lnTo>
                  <a:close/>
                  <a:moveTo>
                    <a:pt x="1" y="8096"/>
                  </a:moveTo>
                  <a:lnTo>
                    <a:pt x="1" y="8991"/>
                  </a:lnTo>
                  <a:lnTo>
                    <a:pt x="12070" y="8991"/>
                  </a:lnTo>
                  <a:lnTo>
                    <a:pt x="12070" y="8096"/>
                  </a:lnTo>
                  <a:close/>
                  <a:moveTo>
                    <a:pt x="1" y="10119"/>
                  </a:moveTo>
                  <a:lnTo>
                    <a:pt x="1" y="11014"/>
                  </a:lnTo>
                  <a:lnTo>
                    <a:pt x="12070" y="11014"/>
                  </a:lnTo>
                  <a:lnTo>
                    <a:pt x="12070" y="10119"/>
                  </a:lnTo>
                  <a:close/>
                  <a:moveTo>
                    <a:pt x="1" y="12142"/>
                  </a:moveTo>
                  <a:lnTo>
                    <a:pt x="1" y="13037"/>
                  </a:lnTo>
                  <a:lnTo>
                    <a:pt x="12070" y="13037"/>
                  </a:lnTo>
                  <a:lnTo>
                    <a:pt x="12070" y="12142"/>
                  </a:lnTo>
                  <a:close/>
                  <a:moveTo>
                    <a:pt x="1" y="14165"/>
                  </a:moveTo>
                  <a:lnTo>
                    <a:pt x="1" y="15061"/>
                  </a:lnTo>
                  <a:lnTo>
                    <a:pt x="12070" y="15061"/>
                  </a:lnTo>
                  <a:lnTo>
                    <a:pt x="12070" y="14165"/>
                  </a:lnTo>
                  <a:close/>
                  <a:moveTo>
                    <a:pt x="1" y="16190"/>
                  </a:moveTo>
                  <a:lnTo>
                    <a:pt x="1" y="17085"/>
                  </a:lnTo>
                  <a:lnTo>
                    <a:pt x="12070" y="17085"/>
                  </a:lnTo>
                  <a:lnTo>
                    <a:pt x="12070" y="16190"/>
                  </a:lnTo>
                  <a:close/>
                  <a:moveTo>
                    <a:pt x="1" y="18213"/>
                  </a:moveTo>
                  <a:lnTo>
                    <a:pt x="1" y="19108"/>
                  </a:lnTo>
                  <a:lnTo>
                    <a:pt x="12070" y="19108"/>
                  </a:lnTo>
                  <a:lnTo>
                    <a:pt x="12070" y="18213"/>
                  </a:lnTo>
                  <a:close/>
                  <a:moveTo>
                    <a:pt x="1" y="20236"/>
                  </a:moveTo>
                  <a:lnTo>
                    <a:pt x="1" y="21133"/>
                  </a:lnTo>
                  <a:lnTo>
                    <a:pt x="12070" y="21133"/>
                  </a:lnTo>
                  <a:lnTo>
                    <a:pt x="12070" y="20236"/>
                  </a:lnTo>
                  <a:close/>
                  <a:moveTo>
                    <a:pt x="1" y="22261"/>
                  </a:moveTo>
                  <a:lnTo>
                    <a:pt x="1" y="23156"/>
                  </a:lnTo>
                  <a:lnTo>
                    <a:pt x="12070" y="23156"/>
                  </a:lnTo>
                  <a:lnTo>
                    <a:pt x="12070" y="22261"/>
                  </a:lnTo>
                  <a:close/>
                  <a:moveTo>
                    <a:pt x="1" y="24285"/>
                  </a:moveTo>
                  <a:lnTo>
                    <a:pt x="1" y="25181"/>
                  </a:lnTo>
                  <a:lnTo>
                    <a:pt x="12070" y="25181"/>
                  </a:lnTo>
                  <a:lnTo>
                    <a:pt x="12070" y="24285"/>
                  </a:lnTo>
                  <a:close/>
                  <a:moveTo>
                    <a:pt x="1" y="26309"/>
                  </a:moveTo>
                  <a:lnTo>
                    <a:pt x="1" y="27204"/>
                  </a:lnTo>
                  <a:lnTo>
                    <a:pt x="12070" y="27204"/>
                  </a:lnTo>
                  <a:lnTo>
                    <a:pt x="12070" y="26309"/>
                  </a:lnTo>
                  <a:close/>
                  <a:moveTo>
                    <a:pt x="1" y="28333"/>
                  </a:moveTo>
                  <a:lnTo>
                    <a:pt x="1" y="29228"/>
                  </a:lnTo>
                  <a:lnTo>
                    <a:pt x="12070" y="29228"/>
                  </a:lnTo>
                  <a:lnTo>
                    <a:pt x="12070" y="28333"/>
                  </a:lnTo>
                  <a:close/>
                  <a:moveTo>
                    <a:pt x="1" y="30355"/>
                  </a:moveTo>
                  <a:lnTo>
                    <a:pt x="1" y="31250"/>
                  </a:lnTo>
                  <a:lnTo>
                    <a:pt x="12070" y="31250"/>
                  </a:lnTo>
                  <a:lnTo>
                    <a:pt x="12070" y="30355"/>
                  </a:lnTo>
                  <a:close/>
                  <a:moveTo>
                    <a:pt x="1" y="32378"/>
                  </a:moveTo>
                  <a:lnTo>
                    <a:pt x="1" y="33274"/>
                  </a:lnTo>
                  <a:lnTo>
                    <a:pt x="12070" y="33274"/>
                  </a:lnTo>
                  <a:lnTo>
                    <a:pt x="12070" y="32378"/>
                  </a:lnTo>
                  <a:close/>
                  <a:moveTo>
                    <a:pt x="1" y="34403"/>
                  </a:moveTo>
                  <a:lnTo>
                    <a:pt x="1" y="35298"/>
                  </a:lnTo>
                  <a:lnTo>
                    <a:pt x="12070" y="35298"/>
                  </a:lnTo>
                  <a:lnTo>
                    <a:pt x="12070" y="34403"/>
                  </a:lnTo>
                  <a:close/>
                  <a:moveTo>
                    <a:pt x="1" y="36426"/>
                  </a:moveTo>
                  <a:lnTo>
                    <a:pt x="1" y="37323"/>
                  </a:lnTo>
                  <a:lnTo>
                    <a:pt x="12070" y="37323"/>
                  </a:lnTo>
                  <a:lnTo>
                    <a:pt x="12070" y="36426"/>
                  </a:lnTo>
                  <a:close/>
                  <a:moveTo>
                    <a:pt x="1" y="38451"/>
                  </a:moveTo>
                  <a:lnTo>
                    <a:pt x="1" y="39346"/>
                  </a:lnTo>
                  <a:lnTo>
                    <a:pt x="12070" y="39346"/>
                  </a:lnTo>
                  <a:lnTo>
                    <a:pt x="12070" y="38451"/>
                  </a:lnTo>
                  <a:close/>
                  <a:moveTo>
                    <a:pt x="1" y="40474"/>
                  </a:moveTo>
                  <a:lnTo>
                    <a:pt x="1" y="41370"/>
                  </a:lnTo>
                  <a:lnTo>
                    <a:pt x="12070" y="41370"/>
                  </a:lnTo>
                  <a:lnTo>
                    <a:pt x="12070" y="40474"/>
                  </a:lnTo>
                  <a:close/>
                  <a:moveTo>
                    <a:pt x="1" y="42498"/>
                  </a:moveTo>
                  <a:lnTo>
                    <a:pt x="1" y="43394"/>
                  </a:lnTo>
                  <a:lnTo>
                    <a:pt x="12070" y="43394"/>
                  </a:lnTo>
                  <a:lnTo>
                    <a:pt x="12070" y="42498"/>
                  </a:lnTo>
                  <a:close/>
                  <a:moveTo>
                    <a:pt x="1" y="44522"/>
                  </a:moveTo>
                  <a:lnTo>
                    <a:pt x="1" y="45418"/>
                  </a:lnTo>
                  <a:lnTo>
                    <a:pt x="12070" y="45418"/>
                  </a:lnTo>
                  <a:lnTo>
                    <a:pt x="12070" y="44522"/>
                  </a:lnTo>
                  <a:close/>
                  <a:moveTo>
                    <a:pt x="1" y="46546"/>
                  </a:moveTo>
                  <a:lnTo>
                    <a:pt x="1" y="47441"/>
                  </a:lnTo>
                  <a:lnTo>
                    <a:pt x="12070" y="47441"/>
                  </a:lnTo>
                  <a:lnTo>
                    <a:pt x="12070" y="46546"/>
                  </a:lnTo>
                  <a:close/>
                  <a:moveTo>
                    <a:pt x="1" y="48569"/>
                  </a:moveTo>
                  <a:lnTo>
                    <a:pt x="1" y="49466"/>
                  </a:lnTo>
                  <a:lnTo>
                    <a:pt x="12070" y="49466"/>
                  </a:lnTo>
                  <a:lnTo>
                    <a:pt x="12070" y="48569"/>
                  </a:lnTo>
                  <a:close/>
                  <a:moveTo>
                    <a:pt x="1" y="50594"/>
                  </a:moveTo>
                  <a:lnTo>
                    <a:pt x="1" y="51489"/>
                  </a:lnTo>
                  <a:lnTo>
                    <a:pt x="12070" y="51489"/>
                  </a:lnTo>
                  <a:lnTo>
                    <a:pt x="12070" y="50594"/>
                  </a:lnTo>
                  <a:close/>
                  <a:moveTo>
                    <a:pt x="1" y="52616"/>
                  </a:moveTo>
                  <a:lnTo>
                    <a:pt x="1" y="53511"/>
                  </a:lnTo>
                  <a:lnTo>
                    <a:pt x="12070" y="53511"/>
                  </a:lnTo>
                  <a:lnTo>
                    <a:pt x="12070" y="52616"/>
                  </a:lnTo>
                  <a:close/>
                  <a:moveTo>
                    <a:pt x="1" y="54640"/>
                  </a:moveTo>
                  <a:lnTo>
                    <a:pt x="1" y="55536"/>
                  </a:lnTo>
                  <a:lnTo>
                    <a:pt x="12070" y="55536"/>
                  </a:lnTo>
                  <a:lnTo>
                    <a:pt x="12070" y="54640"/>
                  </a:lnTo>
                  <a:close/>
                  <a:moveTo>
                    <a:pt x="1" y="56664"/>
                  </a:moveTo>
                  <a:lnTo>
                    <a:pt x="1" y="57559"/>
                  </a:lnTo>
                  <a:lnTo>
                    <a:pt x="12070" y="57559"/>
                  </a:lnTo>
                  <a:lnTo>
                    <a:pt x="12070" y="56664"/>
                  </a:lnTo>
                  <a:close/>
                  <a:moveTo>
                    <a:pt x="1" y="58688"/>
                  </a:moveTo>
                  <a:lnTo>
                    <a:pt x="1" y="59583"/>
                  </a:lnTo>
                  <a:lnTo>
                    <a:pt x="12070" y="59583"/>
                  </a:lnTo>
                  <a:lnTo>
                    <a:pt x="12070" y="58688"/>
                  </a:lnTo>
                  <a:close/>
                  <a:moveTo>
                    <a:pt x="1" y="60711"/>
                  </a:moveTo>
                  <a:lnTo>
                    <a:pt x="1" y="61607"/>
                  </a:lnTo>
                  <a:lnTo>
                    <a:pt x="12070" y="61607"/>
                  </a:lnTo>
                  <a:lnTo>
                    <a:pt x="12070" y="60711"/>
                  </a:lnTo>
                  <a:close/>
                  <a:moveTo>
                    <a:pt x="1" y="62736"/>
                  </a:moveTo>
                  <a:lnTo>
                    <a:pt x="1" y="63631"/>
                  </a:lnTo>
                  <a:lnTo>
                    <a:pt x="12070" y="63631"/>
                  </a:lnTo>
                  <a:lnTo>
                    <a:pt x="12070" y="62736"/>
                  </a:lnTo>
                  <a:close/>
                  <a:moveTo>
                    <a:pt x="1" y="64759"/>
                  </a:moveTo>
                  <a:lnTo>
                    <a:pt x="1" y="65654"/>
                  </a:lnTo>
                  <a:lnTo>
                    <a:pt x="12070" y="65654"/>
                  </a:lnTo>
                  <a:lnTo>
                    <a:pt x="12070" y="64759"/>
                  </a:lnTo>
                  <a:close/>
                  <a:moveTo>
                    <a:pt x="1" y="66784"/>
                  </a:moveTo>
                  <a:lnTo>
                    <a:pt x="1" y="67679"/>
                  </a:lnTo>
                  <a:lnTo>
                    <a:pt x="12070" y="67679"/>
                  </a:lnTo>
                  <a:lnTo>
                    <a:pt x="12070" y="66784"/>
                  </a:lnTo>
                  <a:close/>
                  <a:moveTo>
                    <a:pt x="1" y="68807"/>
                  </a:moveTo>
                  <a:lnTo>
                    <a:pt x="1" y="69702"/>
                  </a:lnTo>
                  <a:lnTo>
                    <a:pt x="12070" y="69702"/>
                  </a:lnTo>
                  <a:lnTo>
                    <a:pt x="12070" y="68807"/>
                  </a:lnTo>
                  <a:close/>
                  <a:moveTo>
                    <a:pt x="1" y="70829"/>
                  </a:moveTo>
                  <a:lnTo>
                    <a:pt x="1" y="71725"/>
                  </a:lnTo>
                  <a:lnTo>
                    <a:pt x="12070" y="71725"/>
                  </a:lnTo>
                  <a:lnTo>
                    <a:pt x="12070" y="70829"/>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27"/>
            <p:cNvSpPr/>
            <p:nvPr/>
          </p:nvSpPr>
          <p:spPr>
            <a:xfrm>
              <a:off x="5993100" y="4126875"/>
              <a:ext cx="30650" cy="7150"/>
            </a:xfrm>
            <a:custGeom>
              <a:avLst/>
              <a:gdLst/>
              <a:ahLst/>
              <a:cxnLst/>
              <a:rect l="l" t="t" r="r" b="b"/>
              <a:pathLst>
                <a:path w="1226" h="286" extrusionOk="0">
                  <a:moveTo>
                    <a:pt x="1" y="1"/>
                  </a:moveTo>
                  <a:lnTo>
                    <a:pt x="1" y="285"/>
                  </a:lnTo>
                  <a:lnTo>
                    <a:pt x="1226" y="285"/>
                  </a:lnTo>
                  <a:lnTo>
                    <a:pt x="1226"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27"/>
            <p:cNvSpPr/>
            <p:nvPr/>
          </p:nvSpPr>
          <p:spPr>
            <a:xfrm>
              <a:off x="5942050" y="3317300"/>
              <a:ext cx="29150" cy="7125"/>
            </a:xfrm>
            <a:custGeom>
              <a:avLst/>
              <a:gdLst/>
              <a:ahLst/>
              <a:cxnLst/>
              <a:rect l="l" t="t" r="r" b="b"/>
              <a:pathLst>
                <a:path w="1166" h="285" extrusionOk="0">
                  <a:moveTo>
                    <a:pt x="1" y="0"/>
                  </a:moveTo>
                  <a:lnTo>
                    <a:pt x="1" y="285"/>
                  </a:lnTo>
                  <a:lnTo>
                    <a:pt x="1165" y="285"/>
                  </a:lnTo>
                  <a:lnTo>
                    <a:pt x="116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27"/>
            <p:cNvSpPr/>
            <p:nvPr/>
          </p:nvSpPr>
          <p:spPr>
            <a:xfrm>
              <a:off x="5810075" y="3317300"/>
              <a:ext cx="33550" cy="7125"/>
            </a:xfrm>
            <a:custGeom>
              <a:avLst/>
              <a:gdLst/>
              <a:ahLst/>
              <a:cxnLst/>
              <a:rect l="l" t="t" r="r" b="b"/>
              <a:pathLst>
                <a:path w="1342" h="285" extrusionOk="0">
                  <a:moveTo>
                    <a:pt x="1" y="0"/>
                  </a:moveTo>
                  <a:lnTo>
                    <a:pt x="1" y="285"/>
                  </a:lnTo>
                  <a:lnTo>
                    <a:pt x="1341" y="285"/>
                  </a:lnTo>
                  <a:lnTo>
                    <a:pt x="134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27"/>
            <p:cNvSpPr/>
            <p:nvPr/>
          </p:nvSpPr>
          <p:spPr>
            <a:xfrm>
              <a:off x="5923200" y="3317300"/>
              <a:ext cx="6450" cy="7125"/>
            </a:xfrm>
            <a:custGeom>
              <a:avLst/>
              <a:gdLst/>
              <a:ahLst/>
              <a:cxnLst/>
              <a:rect l="l" t="t" r="r" b="b"/>
              <a:pathLst>
                <a:path w="258" h="285" extrusionOk="0">
                  <a:moveTo>
                    <a:pt x="1" y="0"/>
                  </a:moveTo>
                  <a:lnTo>
                    <a:pt x="1" y="285"/>
                  </a:lnTo>
                  <a:lnTo>
                    <a:pt x="257" y="285"/>
                  </a:lnTo>
                  <a:lnTo>
                    <a:pt x="25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27"/>
            <p:cNvSpPr/>
            <p:nvPr/>
          </p:nvSpPr>
          <p:spPr>
            <a:xfrm>
              <a:off x="5797650" y="3317300"/>
              <a:ext cx="6450" cy="7125"/>
            </a:xfrm>
            <a:custGeom>
              <a:avLst/>
              <a:gdLst/>
              <a:ahLst/>
              <a:cxnLst/>
              <a:rect l="l" t="t" r="r" b="b"/>
              <a:pathLst>
                <a:path w="258" h="285" extrusionOk="0">
                  <a:moveTo>
                    <a:pt x="0" y="0"/>
                  </a:moveTo>
                  <a:lnTo>
                    <a:pt x="0" y="285"/>
                  </a:lnTo>
                  <a:lnTo>
                    <a:pt x="257" y="285"/>
                  </a:lnTo>
                  <a:lnTo>
                    <a:pt x="25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27"/>
            <p:cNvSpPr/>
            <p:nvPr/>
          </p:nvSpPr>
          <p:spPr>
            <a:xfrm>
              <a:off x="5974600" y="3975100"/>
              <a:ext cx="11300" cy="7150"/>
            </a:xfrm>
            <a:custGeom>
              <a:avLst/>
              <a:gdLst/>
              <a:ahLst/>
              <a:cxnLst/>
              <a:rect l="l" t="t" r="r" b="b"/>
              <a:pathLst>
                <a:path w="452" h="286" extrusionOk="0">
                  <a:moveTo>
                    <a:pt x="0" y="1"/>
                  </a:moveTo>
                  <a:lnTo>
                    <a:pt x="0" y="285"/>
                  </a:lnTo>
                  <a:lnTo>
                    <a:pt x="451" y="285"/>
                  </a:lnTo>
                  <a:lnTo>
                    <a:pt x="45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27"/>
            <p:cNvSpPr/>
            <p:nvPr/>
          </p:nvSpPr>
          <p:spPr>
            <a:xfrm>
              <a:off x="5962125" y="3975100"/>
              <a:ext cx="6450" cy="7150"/>
            </a:xfrm>
            <a:custGeom>
              <a:avLst/>
              <a:gdLst/>
              <a:ahLst/>
              <a:cxnLst/>
              <a:rect l="l" t="t" r="r" b="b"/>
              <a:pathLst>
                <a:path w="258" h="286" extrusionOk="0">
                  <a:moveTo>
                    <a:pt x="1" y="1"/>
                  </a:moveTo>
                  <a:lnTo>
                    <a:pt x="1" y="285"/>
                  </a:lnTo>
                  <a:lnTo>
                    <a:pt x="258" y="285"/>
                  </a:lnTo>
                  <a:lnTo>
                    <a:pt x="25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27"/>
            <p:cNvSpPr/>
            <p:nvPr/>
          </p:nvSpPr>
          <p:spPr>
            <a:xfrm>
              <a:off x="5966175" y="4278625"/>
              <a:ext cx="34800" cy="7175"/>
            </a:xfrm>
            <a:custGeom>
              <a:avLst/>
              <a:gdLst/>
              <a:ahLst/>
              <a:cxnLst/>
              <a:rect l="l" t="t" r="r" b="b"/>
              <a:pathLst>
                <a:path w="1392" h="287" extrusionOk="0">
                  <a:moveTo>
                    <a:pt x="0" y="0"/>
                  </a:moveTo>
                  <a:lnTo>
                    <a:pt x="0" y="286"/>
                  </a:lnTo>
                  <a:lnTo>
                    <a:pt x="1391" y="286"/>
                  </a:lnTo>
                  <a:lnTo>
                    <a:pt x="1391"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27"/>
            <p:cNvSpPr/>
            <p:nvPr/>
          </p:nvSpPr>
          <p:spPr>
            <a:xfrm>
              <a:off x="5993100" y="3975100"/>
              <a:ext cx="34875" cy="7150"/>
            </a:xfrm>
            <a:custGeom>
              <a:avLst/>
              <a:gdLst/>
              <a:ahLst/>
              <a:cxnLst/>
              <a:rect l="l" t="t" r="r" b="b"/>
              <a:pathLst>
                <a:path w="1395" h="286" extrusionOk="0">
                  <a:moveTo>
                    <a:pt x="1" y="1"/>
                  </a:moveTo>
                  <a:lnTo>
                    <a:pt x="1" y="285"/>
                  </a:lnTo>
                  <a:lnTo>
                    <a:pt x="1395" y="285"/>
                  </a:lnTo>
                  <a:lnTo>
                    <a:pt x="139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27"/>
            <p:cNvSpPr/>
            <p:nvPr/>
          </p:nvSpPr>
          <p:spPr>
            <a:xfrm>
              <a:off x="5927575" y="4278625"/>
              <a:ext cx="10450" cy="7175"/>
            </a:xfrm>
            <a:custGeom>
              <a:avLst/>
              <a:gdLst/>
              <a:ahLst/>
              <a:cxnLst/>
              <a:rect l="l" t="t" r="r" b="b"/>
              <a:pathLst>
                <a:path w="418" h="287" extrusionOk="0">
                  <a:moveTo>
                    <a:pt x="1" y="0"/>
                  </a:moveTo>
                  <a:lnTo>
                    <a:pt x="1" y="286"/>
                  </a:lnTo>
                  <a:lnTo>
                    <a:pt x="417" y="286"/>
                  </a:lnTo>
                  <a:lnTo>
                    <a:pt x="417"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27"/>
            <p:cNvSpPr/>
            <p:nvPr/>
          </p:nvSpPr>
          <p:spPr>
            <a:xfrm>
              <a:off x="5792900" y="4278625"/>
              <a:ext cx="7150" cy="7175"/>
            </a:xfrm>
            <a:custGeom>
              <a:avLst/>
              <a:gdLst/>
              <a:ahLst/>
              <a:cxnLst/>
              <a:rect l="l" t="t" r="r" b="b"/>
              <a:pathLst>
                <a:path w="286" h="287" extrusionOk="0">
                  <a:moveTo>
                    <a:pt x="0" y="0"/>
                  </a:moveTo>
                  <a:lnTo>
                    <a:pt x="0" y="286"/>
                  </a:lnTo>
                  <a:lnTo>
                    <a:pt x="286" y="286"/>
                  </a:lnTo>
                  <a:lnTo>
                    <a:pt x="28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27"/>
            <p:cNvSpPr/>
            <p:nvPr/>
          </p:nvSpPr>
          <p:spPr>
            <a:xfrm>
              <a:off x="5815575" y="4278625"/>
              <a:ext cx="25850" cy="7175"/>
            </a:xfrm>
            <a:custGeom>
              <a:avLst/>
              <a:gdLst/>
              <a:ahLst/>
              <a:cxnLst/>
              <a:rect l="l" t="t" r="r" b="b"/>
              <a:pathLst>
                <a:path w="1034" h="287" extrusionOk="0">
                  <a:moveTo>
                    <a:pt x="1" y="0"/>
                  </a:moveTo>
                  <a:lnTo>
                    <a:pt x="1" y="286"/>
                  </a:lnTo>
                  <a:lnTo>
                    <a:pt x="1033" y="286"/>
                  </a:lnTo>
                  <a:lnTo>
                    <a:pt x="103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27"/>
            <p:cNvSpPr/>
            <p:nvPr/>
          </p:nvSpPr>
          <p:spPr>
            <a:xfrm>
              <a:off x="5769875" y="4278625"/>
              <a:ext cx="11900" cy="7175"/>
            </a:xfrm>
            <a:custGeom>
              <a:avLst/>
              <a:gdLst/>
              <a:ahLst/>
              <a:cxnLst/>
              <a:rect l="l" t="t" r="r" b="b"/>
              <a:pathLst>
                <a:path w="476" h="287" extrusionOk="0">
                  <a:moveTo>
                    <a:pt x="1" y="0"/>
                  </a:moveTo>
                  <a:lnTo>
                    <a:pt x="1" y="286"/>
                  </a:lnTo>
                  <a:lnTo>
                    <a:pt x="475" y="286"/>
                  </a:lnTo>
                  <a:lnTo>
                    <a:pt x="47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27"/>
            <p:cNvSpPr/>
            <p:nvPr/>
          </p:nvSpPr>
          <p:spPr>
            <a:xfrm>
              <a:off x="5989625" y="3671550"/>
              <a:ext cx="27575" cy="7150"/>
            </a:xfrm>
            <a:custGeom>
              <a:avLst/>
              <a:gdLst/>
              <a:ahLst/>
              <a:cxnLst/>
              <a:rect l="l" t="t" r="r" b="b"/>
              <a:pathLst>
                <a:path w="1103" h="286" extrusionOk="0">
                  <a:moveTo>
                    <a:pt x="0" y="1"/>
                  </a:moveTo>
                  <a:lnTo>
                    <a:pt x="0" y="285"/>
                  </a:lnTo>
                  <a:lnTo>
                    <a:pt x="1103" y="285"/>
                  </a:lnTo>
                  <a:lnTo>
                    <a:pt x="11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27"/>
            <p:cNvSpPr/>
            <p:nvPr/>
          </p:nvSpPr>
          <p:spPr>
            <a:xfrm>
              <a:off x="5831450" y="3924500"/>
              <a:ext cx="11325" cy="7125"/>
            </a:xfrm>
            <a:custGeom>
              <a:avLst/>
              <a:gdLst/>
              <a:ahLst/>
              <a:cxnLst/>
              <a:rect l="l" t="t" r="r" b="b"/>
              <a:pathLst>
                <a:path w="453" h="285" extrusionOk="0">
                  <a:moveTo>
                    <a:pt x="0" y="0"/>
                  </a:moveTo>
                  <a:lnTo>
                    <a:pt x="0" y="285"/>
                  </a:lnTo>
                  <a:lnTo>
                    <a:pt x="452" y="285"/>
                  </a:lnTo>
                  <a:lnTo>
                    <a:pt x="45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27"/>
            <p:cNvSpPr/>
            <p:nvPr/>
          </p:nvSpPr>
          <p:spPr>
            <a:xfrm>
              <a:off x="5886350" y="3873875"/>
              <a:ext cx="11275" cy="7175"/>
            </a:xfrm>
            <a:custGeom>
              <a:avLst/>
              <a:gdLst/>
              <a:ahLst/>
              <a:cxnLst/>
              <a:rect l="l" t="t" r="r" b="b"/>
              <a:pathLst>
                <a:path w="451" h="287" extrusionOk="0">
                  <a:moveTo>
                    <a:pt x="0" y="1"/>
                  </a:moveTo>
                  <a:lnTo>
                    <a:pt x="0" y="286"/>
                  </a:lnTo>
                  <a:lnTo>
                    <a:pt x="451" y="286"/>
                  </a:lnTo>
                  <a:lnTo>
                    <a:pt x="45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27"/>
            <p:cNvSpPr/>
            <p:nvPr/>
          </p:nvSpPr>
          <p:spPr>
            <a:xfrm>
              <a:off x="5771575" y="3924500"/>
              <a:ext cx="32650" cy="7125"/>
            </a:xfrm>
            <a:custGeom>
              <a:avLst/>
              <a:gdLst/>
              <a:ahLst/>
              <a:cxnLst/>
              <a:rect l="l" t="t" r="r" b="b"/>
              <a:pathLst>
                <a:path w="1306" h="285" extrusionOk="0">
                  <a:moveTo>
                    <a:pt x="1" y="0"/>
                  </a:moveTo>
                  <a:lnTo>
                    <a:pt x="1" y="285"/>
                  </a:lnTo>
                  <a:lnTo>
                    <a:pt x="1305" y="285"/>
                  </a:lnTo>
                  <a:lnTo>
                    <a:pt x="130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27"/>
            <p:cNvSpPr/>
            <p:nvPr/>
          </p:nvSpPr>
          <p:spPr>
            <a:xfrm>
              <a:off x="5812600" y="3924500"/>
              <a:ext cx="6450" cy="7125"/>
            </a:xfrm>
            <a:custGeom>
              <a:avLst/>
              <a:gdLst/>
              <a:ahLst/>
              <a:cxnLst/>
              <a:rect l="l" t="t" r="r" b="b"/>
              <a:pathLst>
                <a:path w="258" h="285" extrusionOk="0">
                  <a:moveTo>
                    <a:pt x="0" y="0"/>
                  </a:moveTo>
                  <a:lnTo>
                    <a:pt x="0" y="285"/>
                  </a:lnTo>
                  <a:lnTo>
                    <a:pt x="257" y="285"/>
                  </a:lnTo>
                  <a:lnTo>
                    <a:pt x="25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27"/>
            <p:cNvSpPr/>
            <p:nvPr/>
          </p:nvSpPr>
          <p:spPr>
            <a:xfrm>
              <a:off x="5807525" y="3873875"/>
              <a:ext cx="24425" cy="7175"/>
            </a:xfrm>
            <a:custGeom>
              <a:avLst/>
              <a:gdLst/>
              <a:ahLst/>
              <a:cxnLst/>
              <a:rect l="l" t="t" r="r" b="b"/>
              <a:pathLst>
                <a:path w="977" h="287" extrusionOk="0">
                  <a:moveTo>
                    <a:pt x="1" y="1"/>
                  </a:moveTo>
                  <a:lnTo>
                    <a:pt x="1" y="286"/>
                  </a:lnTo>
                  <a:lnTo>
                    <a:pt x="976" y="286"/>
                  </a:lnTo>
                  <a:lnTo>
                    <a:pt x="97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27"/>
            <p:cNvSpPr/>
            <p:nvPr/>
          </p:nvSpPr>
          <p:spPr>
            <a:xfrm>
              <a:off x="5875050" y="3671550"/>
              <a:ext cx="11325" cy="7150"/>
            </a:xfrm>
            <a:custGeom>
              <a:avLst/>
              <a:gdLst/>
              <a:ahLst/>
              <a:cxnLst/>
              <a:rect l="l" t="t" r="r" b="b"/>
              <a:pathLst>
                <a:path w="453" h="286" extrusionOk="0">
                  <a:moveTo>
                    <a:pt x="0" y="1"/>
                  </a:moveTo>
                  <a:lnTo>
                    <a:pt x="0" y="285"/>
                  </a:lnTo>
                  <a:lnTo>
                    <a:pt x="452" y="285"/>
                  </a:lnTo>
                  <a:lnTo>
                    <a:pt x="45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27"/>
            <p:cNvSpPr/>
            <p:nvPr/>
          </p:nvSpPr>
          <p:spPr>
            <a:xfrm>
              <a:off x="5836475" y="3671550"/>
              <a:ext cx="11325" cy="7150"/>
            </a:xfrm>
            <a:custGeom>
              <a:avLst/>
              <a:gdLst/>
              <a:ahLst/>
              <a:cxnLst/>
              <a:rect l="l" t="t" r="r" b="b"/>
              <a:pathLst>
                <a:path w="453" h="286" extrusionOk="0">
                  <a:moveTo>
                    <a:pt x="1" y="1"/>
                  </a:moveTo>
                  <a:lnTo>
                    <a:pt x="1" y="285"/>
                  </a:lnTo>
                  <a:lnTo>
                    <a:pt x="453" y="285"/>
                  </a:lnTo>
                  <a:lnTo>
                    <a:pt x="45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27"/>
            <p:cNvSpPr/>
            <p:nvPr/>
          </p:nvSpPr>
          <p:spPr>
            <a:xfrm>
              <a:off x="5792050" y="3469175"/>
              <a:ext cx="11275" cy="7125"/>
            </a:xfrm>
            <a:custGeom>
              <a:avLst/>
              <a:gdLst/>
              <a:ahLst/>
              <a:cxnLst/>
              <a:rect l="l" t="t" r="r" b="b"/>
              <a:pathLst>
                <a:path w="451" h="285" extrusionOk="0">
                  <a:moveTo>
                    <a:pt x="0" y="0"/>
                  </a:moveTo>
                  <a:lnTo>
                    <a:pt x="0" y="285"/>
                  </a:lnTo>
                  <a:lnTo>
                    <a:pt x="451" y="285"/>
                  </a:lnTo>
                  <a:lnTo>
                    <a:pt x="4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27"/>
            <p:cNvSpPr/>
            <p:nvPr/>
          </p:nvSpPr>
          <p:spPr>
            <a:xfrm>
              <a:off x="5856200" y="3671550"/>
              <a:ext cx="6425" cy="7150"/>
            </a:xfrm>
            <a:custGeom>
              <a:avLst/>
              <a:gdLst/>
              <a:ahLst/>
              <a:cxnLst/>
              <a:rect l="l" t="t" r="r" b="b"/>
              <a:pathLst>
                <a:path w="257" h="286" extrusionOk="0">
                  <a:moveTo>
                    <a:pt x="0" y="1"/>
                  </a:moveTo>
                  <a:lnTo>
                    <a:pt x="0" y="285"/>
                  </a:lnTo>
                  <a:lnTo>
                    <a:pt x="257" y="285"/>
                  </a:lnTo>
                  <a:lnTo>
                    <a:pt x="25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27"/>
            <p:cNvSpPr/>
            <p:nvPr/>
          </p:nvSpPr>
          <p:spPr>
            <a:xfrm>
              <a:off x="5989675" y="3418550"/>
              <a:ext cx="11325" cy="7175"/>
            </a:xfrm>
            <a:custGeom>
              <a:avLst/>
              <a:gdLst/>
              <a:ahLst/>
              <a:cxnLst/>
              <a:rect l="l" t="t" r="r" b="b"/>
              <a:pathLst>
                <a:path w="453" h="287" extrusionOk="0">
                  <a:moveTo>
                    <a:pt x="1" y="1"/>
                  </a:moveTo>
                  <a:lnTo>
                    <a:pt x="1" y="286"/>
                  </a:lnTo>
                  <a:lnTo>
                    <a:pt x="453" y="286"/>
                  </a:lnTo>
                  <a:lnTo>
                    <a:pt x="45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27"/>
            <p:cNvSpPr/>
            <p:nvPr/>
          </p:nvSpPr>
          <p:spPr>
            <a:xfrm>
              <a:off x="5942050" y="3418550"/>
              <a:ext cx="35250" cy="7175"/>
            </a:xfrm>
            <a:custGeom>
              <a:avLst/>
              <a:gdLst/>
              <a:ahLst/>
              <a:cxnLst/>
              <a:rect l="l" t="t" r="r" b="b"/>
              <a:pathLst>
                <a:path w="1410" h="287" extrusionOk="0">
                  <a:moveTo>
                    <a:pt x="1" y="1"/>
                  </a:moveTo>
                  <a:lnTo>
                    <a:pt x="1" y="286"/>
                  </a:lnTo>
                  <a:lnTo>
                    <a:pt x="1410" y="286"/>
                  </a:lnTo>
                  <a:lnTo>
                    <a:pt x="141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27"/>
            <p:cNvSpPr/>
            <p:nvPr/>
          </p:nvSpPr>
          <p:spPr>
            <a:xfrm>
              <a:off x="5879925" y="4076300"/>
              <a:ext cx="47675" cy="7125"/>
            </a:xfrm>
            <a:custGeom>
              <a:avLst/>
              <a:gdLst/>
              <a:ahLst/>
              <a:cxnLst/>
              <a:rect l="l" t="t" r="r" b="b"/>
              <a:pathLst>
                <a:path w="1907" h="285" extrusionOk="0">
                  <a:moveTo>
                    <a:pt x="0" y="0"/>
                  </a:moveTo>
                  <a:lnTo>
                    <a:pt x="0" y="285"/>
                  </a:lnTo>
                  <a:lnTo>
                    <a:pt x="1907" y="285"/>
                  </a:lnTo>
                  <a:lnTo>
                    <a:pt x="1907"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27"/>
            <p:cNvSpPr/>
            <p:nvPr/>
          </p:nvSpPr>
          <p:spPr>
            <a:xfrm>
              <a:off x="5778000" y="3722100"/>
              <a:ext cx="34875" cy="7150"/>
            </a:xfrm>
            <a:custGeom>
              <a:avLst/>
              <a:gdLst/>
              <a:ahLst/>
              <a:cxnLst/>
              <a:rect l="l" t="t" r="r" b="b"/>
              <a:pathLst>
                <a:path w="1395" h="286" extrusionOk="0">
                  <a:moveTo>
                    <a:pt x="1" y="1"/>
                  </a:moveTo>
                  <a:lnTo>
                    <a:pt x="1" y="285"/>
                  </a:lnTo>
                  <a:lnTo>
                    <a:pt x="1394" y="285"/>
                  </a:lnTo>
                  <a:lnTo>
                    <a:pt x="1394"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27"/>
            <p:cNvSpPr/>
            <p:nvPr/>
          </p:nvSpPr>
          <p:spPr>
            <a:xfrm>
              <a:off x="5915375" y="3873875"/>
              <a:ext cx="34850" cy="7175"/>
            </a:xfrm>
            <a:custGeom>
              <a:avLst/>
              <a:gdLst/>
              <a:ahLst/>
              <a:cxnLst/>
              <a:rect l="l" t="t" r="r" b="b"/>
              <a:pathLst>
                <a:path w="1394" h="287" extrusionOk="0">
                  <a:moveTo>
                    <a:pt x="0" y="1"/>
                  </a:moveTo>
                  <a:lnTo>
                    <a:pt x="0" y="286"/>
                  </a:lnTo>
                  <a:lnTo>
                    <a:pt x="1394" y="286"/>
                  </a:lnTo>
                  <a:lnTo>
                    <a:pt x="1394"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27"/>
            <p:cNvSpPr/>
            <p:nvPr/>
          </p:nvSpPr>
          <p:spPr>
            <a:xfrm>
              <a:off x="5843500" y="4178400"/>
              <a:ext cx="10450" cy="7175"/>
            </a:xfrm>
            <a:custGeom>
              <a:avLst/>
              <a:gdLst/>
              <a:ahLst/>
              <a:cxnLst/>
              <a:rect l="l" t="t" r="r" b="b"/>
              <a:pathLst>
                <a:path w="418" h="287" extrusionOk="0">
                  <a:moveTo>
                    <a:pt x="1" y="1"/>
                  </a:moveTo>
                  <a:lnTo>
                    <a:pt x="1" y="286"/>
                  </a:lnTo>
                  <a:lnTo>
                    <a:pt x="417" y="286"/>
                  </a:lnTo>
                  <a:lnTo>
                    <a:pt x="41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27"/>
            <p:cNvSpPr/>
            <p:nvPr/>
          </p:nvSpPr>
          <p:spPr>
            <a:xfrm>
              <a:off x="5988200" y="3772675"/>
              <a:ext cx="7200" cy="7175"/>
            </a:xfrm>
            <a:custGeom>
              <a:avLst/>
              <a:gdLst/>
              <a:ahLst/>
              <a:cxnLst/>
              <a:rect l="l" t="t" r="r" b="b"/>
              <a:pathLst>
                <a:path w="288" h="287" extrusionOk="0">
                  <a:moveTo>
                    <a:pt x="0" y="1"/>
                  </a:moveTo>
                  <a:lnTo>
                    <a:pt x="0" y="287"/>
                  </a:lnTo>
                  <a:lnTo>
                    <a:pt x="287" y="287"/>
                  </a:lnTo>
                  <a:lnTo>
                    <a:pt x="28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27"/>
            <p:cNvSpPr/>
            <p:nvPr/>
          </p:nvSpPr>
          <p:spPr>
            <a:xfrm>
              <a:off x="6010925" y="3772675"/>
              <a:ext cx="25825" cy="7175"/>
            </a:xfrm>
            <a:custGeom>
              <a:avLst/>
              <a:gdLst/>
              <a:ahLst/>
              <a:cxnLst/>
              <a:rect l="l" t="t" r="r" b="b"/>
              <a:pathLst>
                <a:path w="1033" h="287" extrusionOk="0">
                  <a:moveTo>
                    <a:pt x="0" y="1"/>
                  </a:moveTo>
                  <a:lnTo>
                    <a:pt x="0" y="287"/>
                  </a:lnTo>
                  <a:lnTo>
                    <a:pt x="1033" y="287"/>
                  </a:lnTo>
                  <a:lnTo>
                    <a:pt x="103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27"/>
            <p:cNvSpPr/>
            <p:nvPr/>
          </p:nvSpPr>
          <p:spPr>
            <a:xfrm>
              <a:off x="5758650" y="4025675"/>
              <a:ext cx="25800" cy="7150"/>
            </a:xfrm>
            <a:custGeom>
              <a:avLst/>
              <a:gdLst/>
              <a:ahLst/>
              <a:cxnLst/>
              <a:rect l="l" t="t" r="r" b="b"/>
              <a:pathLst>
                <a:path w="1032" h="286" extrusionOk="0">
                  <a:moveTo>
                    <a:pt x="0" y="1"/>
                  </a:moveTo>
                  <a:lnTo>
                    <a:pt x="0" y="285"/>
                  </a:lnTo>
                  <a:lnTo>
                    <a:pt x="1032" y="285"/>
                  </a:lnTo>
                  <a:lnTo>
                    <a:pt x="103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27"/>
            <p:cNvSpPr/>
            <p:nvPr/>
          </p:nvSpPr>
          <p:spPr>
            <a:xfrm>
              <a:off x="5945350" y="3570350"/>
              <a:ext cx="25850" cy="7150"/>
            </a:xfrm>
            <a:custGeom>
              <a:avLst/>
              <a:gdLst/>
              <a:ahLst/>
              <a:cxnLst/>
              <a:rect l="l" t="t" r="r" b="b"/>
              <a:pathLst>
                <a:path w="1034" h="286" extrusionOk="0">
                  <a:moveTo>
                    <a:pt x="1" y="1"/>
                  </a:moveTo>
                  <a:lnTo>
                    <a:pt x="1" y="285"/>
                  </a:lnTo>
                  <a:lnTo>
                    <a:pt x="1033" y="285"/>
                  </a:lnTo>
                  <a:lnTo>
                    <a:pt x="103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27"/>
            <p:cNvSpPr/>
            <p:nvPr/>
          </p:nvSpPr>
          <p:spPr>
            <a:xfrm>
              <a:off x="5965225" y="3772675"/>
              <a:ext cx="11875" cy="7175"/>
            </a:xfrm>
            <a:custGeom>
              <a:avLst/>
              <a:gdLst/>
              <a:ahLst/>
              <a:cxnLst/>
              <a:rect l="l" t="t" r="r" b="b"/>
              <a:pathLst>
                <a:path w="475" h="287" extrusionOk="0">
                  <a:moveTo>
                    <a:pt x="0" y="1"/>
                  </a:moveTo>
                  <a:lnTo>
                    <a:pt x="0" y="287"/>
                  </a:lnTo>
                  <a:lnTo>
                    <a:pt x="475" y="287"/>
                  </a:lnTo>
                  <a:lnTo>
                    <a:pt x="47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27"/>
            <p:cNvSpPr/>
            <p:nvPr/>
          </p:nvSpPr>
          <p:spPr>
            <a:xfrm>
              <a:off x="5788550" y="4632750"/>
              <a:ext cx="26425" cy="7175"/>
            </a:xfrm>
            <a:custGeom>
              <a:avLst/>
              <a:gdLst/>
              <a:ahLst/>
              <a:cxnLst/>
              <a:rect l="l" t="t" r="r" b="b"/>
              <a:pathLst>
                <a:path w="1057" h="287" extrusionOk="0">
                  <a:moveTo>
                    <a:pt x="0" y="1"/>
                  </a:moveTo>
                  <a:lnTo>
                    <a:pt x="0" y="286"/>
                  </a:lnTo>
                  <a:lnTo>
                    <a:pt x="1057" y="286"/>
                  </a:lnTo>
                  <a:lnTo>
                    <a:pt x="105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27"/>
            <p:cNvSpPr/>
            <p:nvPr/>
          </p:nvSpPr>
          <p:spPr>
            <a:xfrm>
              <a:off x="5955625" y="4379825"/>
              <a:ext cx="10850" cy="7150"/>
            </a:xfrm>
            <a:custGeom>
              <a:avLst/>
              <a:gdLst/>
              <a:ahLst/>
              <a:cxnLst/>
              <a:rect l="l" t="t" r="r" b="b"/>
              <a:pathLst>
                <a:path w="434" h="286" extrusionOk="0">
                  <a:moveTo>
                    <a:pt x="0" y="0"/>
                  </a:moveTo>
                  <a:lnTo>
                    <a:pt x="0" y="286"/>
                  </a:lnTo>
                  <a:lnTo>
                    <a:pt x="433" y="286"/>
                  </a:lnTo>
                  <a:lnTo>
                    <a:pt x="433"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27"/>
            <p:cNvSpPr/>
            <p:nvPr/>
          </p:nvSpPr>
          <p:spPr>
            <a:xfrm>
              <a:off x="5903050" y="4430425"/>
              <a:ext cx="10850" cy="7150"/>
            </a:xfrm>
            <a:custGeom>
              <a:avLst/>
              <a:gdLst/>
              <a:ahLst/>
              <a:cxnLst/>
              <a:rect l="l" t="t" r="r" b="b"/>
              <a:pathLst>
                <a:path w="434" h="286" extrusionOk="0">
                  <a:moveTo>
                    <a:pt x="1" y="1"/>
                  </a:moveTo>
                  <a:lnTo>
                    <a:pt x="1" y="285"/>
                  </a:lnTo>
                  <a:lnTo>
                    <a:pt x="434" y="285"/>
                  </a:lnTo>
                  <a:lnTo>
                    <a:pt x="434"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27"/>
            <p:cNvSpPr/>
            <p:nvPr/>
          </p:nvSpPr>
          <p:spPr>
            <a:xfrm>
              <a:off x="5992475" y="4379825"/>
              <a:ext cx="31275" cy="7150"/>
            </a:xfrm>
            <a:custGeom>
              <a:avLst/>
              <a:gdLst/>
              <a:ahLst/>
              <a:cxnLst/>
              <a:rect l="l" t="t" r="r" b="b"/>
              <a:pathLst>
                <a:path w="1251" h="286" extrusionOk="0">
                  <a:moveTo>
                    <a:pt x="1" y="0"/>
                  </a:moveTo>
                  <a:lnTo>
                    <a:pt x="1" y="286"/>
                  </a:lnTo>
                  <a:lnTo>
                    <a:pt x="1251" y="286"/>
                  </a:lnTo>
                  <a:lnTo>
                    <a:pt x="1251"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27"/>
            <p:cNvSpPr/>
            <p:nvPr/>
          </p:nvSpPr>
          <p:spPr>
            <a:xfrm>
              <a:off x="5978325" y="4379825"/>
              <a:ext cx="6150" cy="7150"/>
            </a:xfrm>
            <a:custGeom>
              <a:avLst/>
              <a:gdLst/>
              <a:ahLst/>
              <a:cxnLst/>
              <a:rect l="l" t="t" r="r" b="b"/>
              <a:pathLst>
                <a:path w="246" h="286" extrusionOk="0">
                  <a:moveTo>
                    <a:pt x="0" y="0"/>
                  </a:moveTo>
                  <a:lnTo>
                    <a:pt x="0" y="286"/>
                  </a:lnTo>
                  <a:lnTo>
                    <a:pt x="246" y="286"/>
                  </a:lnTo>
                  <a:lnTo>
                    <a:pt x="246"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27"/>
            <p:cNvSpPr/>
            <p:nvPr/>
          </p:nvSpPr>
          <p:spPr>
            <a:xfrm>
              <a:off x="5965875" y="4430425"/>
              <a:ext cx="23425" cy="7150"/>
            </a:xfrm>
            <a:custGeom>
              <a:avLst/>
              <a:gdLst/>
              <a:ahLst/>
              <a:cxnLst/>
              <a:rect l="l" t="t" r="r" b="b"/>
              <a:pathLst>
                <a:path w="937" h="286" extrusionOk="0">
                  <a:moveTo>
                    <a:pt x="1" y="1"/>
                  </a:moveTo>
                  <a:lnTo>
                    <a:pt x="1" y="285"/>
                  </a:lnTo>
                  <a:lnTo>
                    <a:pt x="936" y="285"/>
                  </a:lnTo>
                  <a:lnTo>
                    <a:pt x="936"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27"/>
            <p:cNvSpPr/>
            <p:nvPr/>
          </p:nvSpPr>
          <p:spPr>
            <a:xfrm>
              <a:off x="5913875" y="4632750"/>
              <a:ext cx="10800" cy="7175"/>
            </a:xfrm>
            <a:custGeom>
              <a:avLst/>
              <a:gdLst/>
              <a:ahLst/>
              <a:cxnLst/>
              <a:rect l="l" t="t" r="r" b="b"/>
              <a:pathLst>
                <a:path w="432" h="287" extrusionOk="0">
                  <a:moveTo>
                    <a:pt x="1" y="1"/>
                  </a:moveTo>
                  <a:lnTo>
                    <a:pt x="1" y="286"/>
                  </a:lnTo>
                  <a:lnTo>
                    <a:pt x="431" y="286"/>
                  </a:lnTo>
                  <a:lnTo>
                    <a:pt x="431"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27"/>
            <p:cNvSpPr/>
            <p:nvPr/>
          </p:nvSpPr>
          <p:spPr>
            <a:xfrm>
              <a:off x="5950750" y="4632750"/>
              <a:ext cx="10775" cy="7175"/>
            </a:xfrm>
            <a:custGeom>
              <a:avLst/>
              <a:gdLst/>
              <a:ahLst/>
              <a:cxnLst/>
              <a:rect l="l" t="t" r="r" b="b"/>
              <a:pathLst>
                <a:path w="431" h="287" extrusionOk="0">
                  <a:moveTo>
                    <a:pt x="0" y="1"/>
                  </a:moveTo>
                  <a:lnTo>
                    <a:pt x="0" y="286"/>
                  </a:lnTo>
                  <a:lnTo>
                    <a:pt x="431" y="286"/>
                  </a:lnTo>
                  <a:lnTo>
                    <a:pt x="431"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27"/>
            <p:cNvSpPr/>
            <p:nvPr/>
          </p:nvSpPr>
          <p:spPr>
            <a:xfrm>
              <a:off x="5936575" y="4632750"/>
              <a:ext cx="6175" cy="7175"/>
            </a:xfrm>
            <a:custGeom>
              <a:avLst/>
              <a:gdLst/>
              <a:ahLst/>
              <a:cxnLst/>
              <a:rect l="l" t="t" r="r" b="b"/>
              <a:pathLst>
                <a:path w="247" h="287" extrusionOk="0">
                  <a:moveTo>
                    <a:pt x="1" y="1"/>
                  </a:moveTo>
                  <a:lnTo>
                    <a:pt x="1" y="286"/>
                  </a:lnTo>
                  <a:lnTo>
                    <a:pt x="246" y="286"/>
                  </a:lnTo>
                  <a:lnTo>
                    <a:pt x="246"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27"/>
            <p:cNvSpPr/>
            <p:nvPr/>
          </p:nvSpPr>
          <p:spPr>
            <a:xfrm>
              <a:off x="5984225" y="4582175"/>
              <a:ext cx="33375" cy="7125"/>
            </a:xfrm>
            <a:custGeom>
              <a:avLst/>
              <a:gdLst/>
              <a:ahLst/>
              <a:cxnLst/>
              <a:rect l="l" t="t" r="r" b="b"/>
              <a:pathLst>
                <a:path w="1335" h="285" extrusionOk="0">
                  <a:moveTo>
                    <a:pt x="1" y="0"/>
                  </a:moveTo>
                  <a:lnTo>
                    <a:pt x="1" y="285"/>
                  </a:lnTo>
                  <a:lnTo>
                    <a:pt x="1334" y="285"/>
                  </a:lnTo>
                  <a:lnTo>
                    <a:pt x="1334"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27"/>
            <p:cNvSpPr/>
            <p:nvPr/>
          </p:nvSpPr>
          <p:spPr>
            <a:xfrm>
              <a:off x="5819500" y="4430425"/>
              <a:ext cx="33350" cy="7150"/>
            </a:xfrm>
            <a:custGeom>
              <a:avLst/>
              <a:gdLst/>
              <a:ahLst/>
              <a:cxnLst/>
              <a:rect l="l" t="t" r="r" b="b"/>
              <a:pathLst>
                <a:path w="1334" h="286" extrusionOk="0">
                  <a:moveTo>
                    <a:pt x="0" y="1"/>
                  </a:moveTo>
                  <a:lnTo>
                    <a:pt x="0" y="285"/>
                  </a:lnTo>
                  <a:lnTo>
                    <a:pt x="1333" y="285"/>
                  </a:lnTo>
                  <a:lnTo>
                    <a:pt x="133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27"/>
            <p:cNvSpPr/>
            <p:nvPr/>
          </p:nvSpPr>
          <p:spPr>
            <a:xfrm>
              <a:off x="5809450" y="4531625"/>
              <a:ext cx="6875" cy="7125"/>
            </a:xfrm>
            <a:custGeom>
              <a:avLst/>
              <a:gdLst/>
              <a:ahLst/>
              <a:cxnLst/>
              <a:rect l="l" t="t" r="r" b="b"/>
              <a:pathLst>
                <a:path w="275" h="285" extrusionOk="0">
                  <a:moveTo>
                    <a:pt x="0" y="0"/>
                  </a:moveTo>
                  <a:lnTo>
                    <a:pt x="0" y="285"/>
                  </a:lnTo>
                  <a:lnTo>
                    <a:pt x="275" y="285"/>
                  </a:lnTo>
                  <a:lnTo>
                    <a:pt x="27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27"/>
            <p:cNvSpPr/>
            <p:nvPr/>
          </p:nvSpPr>
          <p:spPr>
            <a:xfrm>
              <a:off x="5769875" y="4531625"/>
              <a:ext cx="24750" cy="7125"/>
            </a:xfrm>
            <a:custGeom>
              <a:avLst/>
              <a:gdLst/>
              <a:ahLst/>
              <a:cxnLst/>
              <a:rect l="l" t="t" r="r" b="b"/>
              <a:pathLst>
                <a:path w="990" h="285" extrusionOk="0">
                  <a:moveTo>
                    <a:pt x="1" y="0"/>
                  </a:moveTo>
                  <a:lnTo>
                    <a:pt x="1" y="285"/>
                  </a:lnTo>
                  <a:lnTo>
                    <a:pt x="989" y="285"/>
                  </a:lnTo>
                  <a:lnTo>
                    <a:pt x="98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27"/>
            <p:cNvSpPr/>
            <p:nvPr/>
          </p:nvSpPr>
          <p:spPr>
            <a:xfrm>
              <a:off x="5826975" y="4531625"/>
              <a:ext cx="11400" cy="7125"/>
            </a:xfrm>
            <a:custGeom>
              <a:avLst/>
              <a:gdLst/>
              <a:ahLst/>
              <a:cxnLst/>
              <a:rect l="l" t="t" r="r" b="b"/>
              <a:pathLst>
                <a:path w="456" h="285" extrusionOk="0">
                  <a:moveTo>
                    <a:pt x="1" y="0"/>
                  </a:moveTo>
                  <a:lnTo>
                    <a:pt x="1" y="285"/>
                  </a:lnTo>
                  <a:lnTo>
                    <a:pt x="455" y="285"/>
                  </a:lnTo>
                  <a:lnTo>
                    <a:pt x="45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27"/>
            <p:cNvSpPr/>
            <p:nvPr/>
          </p:nvSpPr>
          <p:spPr>
            <a:xfrm>
              <a:off x="5862600" y="3418550"/>
              <a:ext cx="11900" cy="7175"/>
            </a:xfrm>
            <a:custGeom>
              <a:avLst/>
              <a:gdLst/>
              <a:ahLst/>
              <a:cxnLst/>
              <a:rect l="l" t="t" r="r" b="b"/>
              <a:pathLst>
                <a:path w="476" h="287" extrusionOk="0">
                  <a:moveTo>
                    <a:pt x="1" y="1"/>
                  </a:moveTo>
                  <a:lnTo>
                    <a:pt x="1" y="286"/>
                  </a:lnTo>
                  <a:lnTo>
                    <a:pt x="476" y="286"/>
                  </a:lnTo>
                  <a:lnTo>
                    <a:pt x="47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27"/>
            <p:cNvSpPr/>
            <p:nvPr/>
          </p:nvSpPr>
          <p:spPr>
            <a:xfrm>
              <a:off x="4934550" y="3492250"/>
              <a:ext cx="552775" cy="1651225"/>
            </a:xfrm>
            <a:custGeom>
              <a:avLst/>
              <a:gdLst/>
              <a:ahLst/>
              <a:cxnLst/>
              <a:rect l="l" t="t" r="r" b="b"/>
              <a:pathLst>
                <a:path w="22111" h="66049" extrusionOk="0">
                  <a:moveTo>
                    <a:pt x="1" y="0"/>
                  </a:moveTo>
                  <a:lnTo>
                    <a:pt x="1" y="66048"/>
                  </a:lnTo>
                  <a:lnTo>
                    <a:pt x="22110" y="66048"/>
                  </a:lnTo>
                  <a:lnTo>
                    <a:pt x="221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27"/>
            <p:cNvSpPr/>
            <p:nvPr/>
          </p:nvSpPr>
          <p:spPr>
            <a:xfrm>
              <a:off x="4934550" y="3492250"/>
              <a:ext cx="32350" cy="1651225"/>
            </a:xfrm>
            <a:custGeom>
              <a:avLst/>
              <a:gdLst/>
              <a:ahLst/>
              <a:cxnLst/>
              <a:rect l="l" t="t" r="r" b="b"/>
              <a:pathLst>
                <a:path w="1294" h="66049" extrusionOk="0">
                  <a:moveTo>
                    <a:pt x="1" y="0"/>
                  </a:moveTo>
                  <a:lnTo>
                    <a:pt x="1" y="66048"/>
                  </a:lnTo>
                  <a:lnTo>
                    <a:pt x="1294" y="66048"/>
                  </a:lnTo>
                  <a:lnTo>
                    <a:pt x="1294" y="0"/>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27"/>
            <p:cNvSpPr/>
            <p:nvPr/>
          </p:nvSpPr>
          <p:spPr>
            <a:xfrm>
              <a:off x="4934550" y="3539200"/>
              <a:ext cx="552775" cy="1553375"/>
            </a:xfrm>
            <a:custGeom>
              <a:avLst/>
              <a:gdLst/>
              <a:ahLst/>
              <a:cxnLst/>
              <a:rect l="l" t="t" r="r" b="b"/>
              <a:pathLst>
                <a:path w="22111" h="62135" extrusionOk="0">
                  <a:moveTo>
                    <a:pt x="1" y="0"/>
                  </a:moveTo>
                  <a:lnTo>
                    <a:pt x="1" y="191"/>
                  </a:lnTo>
                  <a:lnTo>
                    <a:pt x="22110" y="191"/>
                  </a:lnTo>
                  <a:lnTo>
                    <a:pt x="22110" y="0"/>
                  </a:lnTo>
                  <a:close/>
                  <a:moveTo>
                    <a:pt x="1" y="3098"/>
                  </a:moveTo>
                  <a:lnTo>
                    <a:pt x="1" y="3288"/>
                  </a:lnTo>
                  <a:lnTo>
                    <a:pt x="22110" y="3288"/>
                  </a:lnTo>
                  <a:lnTo>
                    <a:pt x="22110" y="3098"/>
                  </a:lnTo>
                  <a:close/>
                  <a:moveTo>
                    <a:pt x="1" y="6195"/>
                  </a:moveTo>
                  <a:lnTo>
                    <a:pt x="1" y="6385"/>
                  </a:lnTo>
                  <a:lnTo>
                    <a:pt x="22110" y="6385"/>
                  </a:lnTo>
                  <a:lnTo>
                    <a:pt x="22110" y="6195"/>
                  </a:lnTo>
                  <a:close/>
                  <a:moveTo>
                    <a:pt x="1" y="9292"/>
                  </a:moveTo>
                  <a:lnTo>
                    <a:pt x="1" y="9482"/>
                  </a:lnTo>
                  <a:lnTo>
                    <a:pt x="22110" y="9482"/>
                  </a:lnTo>
                  <a:lnTo>
                    <a:pt x="22110" y="9292"/>
                  </a:lnTo>
                  <a:close/>
                  <a:moveTo>
                    <a:pt x="1" y="12389"/>
                  </a:moveTo>
                  <a:lnTo>
                    <a:pt x="1" y="12579"/>
                  </a:lnTo>
                  <a:lnTo>
                    <a:pt x="22110" y="12579"/>
                  </a:lnTo>
                  <a:lnTo>
                    <a:pt x="22110" y="12389"/>
                  </a:lnTo>
                  <a:close/>
                  <a:moveTo>
                    <a:pt x="1" y="15486"/>
                  </a:moveTo>
                  <a:lnTo>
                    <a:pt x="1" y="15677"/>
                  </a:lnTo>
                  <a:lnTo>
                    <a:pt x="22110" y="15677"/>
                  </a:lnTo>
                  <a:lnTo>
                    <a:pt x="22110" y="15486"/>
                  </a:lnTo>
                  <a:close/>
                  <a:moveTo>
                    <a:pt x="1" y="18584"/>
                  </a:moveTo>
                  <a:lnTo>
                    <a:pt x="1" y="18774"/>
                  </a:lnTo>
                  <a:lnTo>
                    <a:pt x="22110" y="18774"/>
                  </a:lnTo>
                  <a:lnTo>
                    <a:pt x="22110" y="18584"/>
                  </a:lnTo>
                  <a:close/>
                  <a:moveTo>
                    <a:pt x="1" y="21681"/>
                  </a:moveTo>
                  <a:lnTo>
                    <a:pt x="1" y="21871"/>
                  </a:lnTo>
                  <a:lnTo>
                    <a:pt x="22110" y="21871"/>
                  </a:lnTo>
                  <a:lnTo>
                    <a:pt x="22110" y="21681"/>
                  </a:lnTo>
                  <a:close/>
                  <a:moveTo>
                    <a:pt x="1" y="24778"/>
                  </a:moveTo>
                  <a:lnTo>
                    <a:pt x="1" y="24968"/>
                  </a:lnTo>
                  <a:lnTo>
                    <a:pt x="22110" y="24968"/>
                  </a:lnTo>
                  <a:lnTo>
                    <a:pt x="22110" y="24778"/>
                  </a:lnTo>
                  <a:close/>
                  <a:moveTo>
                    <a:pt x="1" y="27875"/>
                  </a:moveTo>
                  <a:lnTo>
                    <a:pt x="1" y="28065"/>
                  </a:lnTo>
                  <a:lnTo>
                    <a:pt x="22110" y="28065"/>
                  </a:lnTo>
                  <a:lnTo>
                    <a:pt x="22110" y="27875"/>
                  </a:lnTo>
                  <a:close/>
                  <a:moveTo>
                    <a:pt x="1" y="30972"/>
                  </a:moveTo>
                  <a:lnTo>
                    <a:pt x="1" y="31162"/>
                  </a:lnTo>
                  <a:lnTo>
                    <a:pt x="22110" y="31162"/>
                  </a:lnTo>
                  <a:lnTo>
                    <a:pt x="22110" y="30972"/>
                  </a:lnTo>
                  <a:close/>
                  <a:moveTo>
                    <a:pt x="1" y="34070"/>
                  </a:moveTo>
                  <a:lnTo>
                    <a:pt x="1" y="34260"/>
                  </a:lnTo>
                  <a:lnTo>
                    <a:pt x="22110" y="34260"/>
                  </a:lnTo>
                  <a:lnTo>
                    <a:pt x="22110" y="34070"/>
                  </a:lnTo>
                  <a:close/>
                  <a:moveTo>
                    <a:pt x="1" y="37167"/>
                  </a:moveTo>
                  <a:lnTo>
                    <a:pt x="1" y="37357"/>
                  </a:lnTo>
                  <a:lnTo>
                    <a:pt x="22110" y="37357"/>
                  </a:lnTo>
                  <a:lnTo>
                    <a:pt x="22110" y="37167"/>
                  </a:lnTo>
                  <a:close/>
                  <a:moveTo>
                    <a:pt x="1" y="40264"/>
                  </a:moveTo>
                  <a:lnTo>
                    <a:pt x="1" y="40454"/>
                  </a:lnTo>
                  <a:lnTo>
                    <a:pt x="22110" y="40454"/>
                  </a:lnTo>
                  <a:lnTo>
                    <a:pt x="22110" y="40264"/>
                  </a:lnTo>
                  <a:close/>
                  <a:moveTo>
                    <a:pt x="1" y="43361"/>
                  </a:moveTo>
                  <a:lnTo>
                    <a:pt x="1" y="43551"/>
                  </a:lnTo>
                  <a:lnTo>
                    <a:pt x="22110" y="43551"/>
                  </a:lnTo>
                  <a:lnTo>
                    <a:pt x="22110" y="43361"/>
                  </a:lnTo>
                  <a:close/>
                  <a:moveTo>
                    <a:pt x="1" y="46458"/>
                  </a:moveTo>
                  <a:lnTo>
                    <a:pt x="1" y="46648"/>
                  </a:lnTo>
                  <a:lnTo>
                    <a:pt x="22110" y="46648"/>
                  </a:lnTo>
                  <a:lnTo>
                    <a:pt x="22110" y="46458"/>
                  </a:lnTo>
                  <a:close/>
                  <a:moveTo>
                    <a:pt x="1" y="49556"/>
                  </a:moveTo>
                  <a:lnTo>
                    <a:pt x="1" y="49746"/>
                  </a:lnTo>
                  <a:lnTo>
                    <a:pt x="22110" y="49746"/>
                  </a:lnTo>
                  <a:lnTo>
                    <a:pt x="22110" y="49556"/>
                  </a:lnTo>
                  <a:close/>
                  <a:moveTo>
                    <a:pt x="1" y="52653"/>
                  </a:moveTo>
                  <a:lnTo>
                    <a:pt x="1" y="52843"/>
                  </a:lnTo>
                  <a:lnTo>
                    <a:pt x="22110" y="52843"/>
                  </a:lnTo>
                  <a:lnTo>
                    <a:pt x="22110" y="52653"/>
                  </a:lnTo>
                  <a:close/>
                  <a:moveTo>
                    <a:pt x="1" y="55750"/>
                  </a:moveTo>
                  <a:lnTo>
                    <a:pt x="1" y="55940"/>
                  </a:lnTo>
                  <a:lnTo>
                    <a:pt x="22110" y="55940"/>
                  </a:lnTo>
                  <a:lnTo>
                    <a:pt x="22110" y="55750"/>
                  </a:lnTo>
                  <a:close/>
                  <a:moveTo>
                    <a:pt x="1" y="58847"/>
                  </a:moveTo>
                  <a:lnTo>
                    <a:pt x="1" y="59037"/>
                  </a:lnTo>
                  <a:lnTo>
                    <a:pt x="22110" y="59037"/>
                  </a:lnTo>
                  <a:lnTo>
                    <a:pt x="22110" y="58847"/>
                  </a:lnTo>
                  <a:close/>
                  <a:moveTo>
                    <a:pt x="1" y="61944"/>
                  </a:moveTo>
                  <a:lnTo>
                    <a:pt x="1" y="62134"/>
                  </a:lnTo>
                  <a:lnTo>
                    <a:pt x="22110" y="62134"/>
                  </a:lnTo>
                  <a:lnTo>
                    <a:pt x="22110" y="61944"/>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27"/>
            <p:cNvSpPr/>
            <p:nvPr/>
          </p:nvSpPr>
          <p:spPr>
            <a:xfrm>
              <a:off x="5238075" y="3862775"/>
              <a:ext cx="249250" cy="1280725"/>
            </a:xfrm>
            <a:custGeom>
              <a:avLst/>
              <a:gdLst/>
              <a:ahLst/>
              <a:cxnLst/>
              <a:rect l="l" t="t" r="r" b="b"/>
              <a:pathLst>
                <a:path w="9970" h="51229" extrusionOk="0">
                  <a:moveTo>
                    <a:pt x="0" y="0"/>
                  </a:moveTo>
                  <a:lnTo>
                    <a:pt x="0" y="51228"/>
                  </a:lnTo>
                  <a:lnTo>
                    <a:pt x="9969" y="51228"/>
                  </a:lnTo>
                  <a:lnTo>
                    <a:pt x="9969" y="0"/>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27"/>
            <p:cNvSpPr/>
            <p:nvPr/>
          </p:nvSpPr>
          <p:spPr>
            <a:xfrm>
              <a:off x="4966925" y="3616625"/>
              <a:ext cx="101550" cy="391325"/>
            </a:xfrm>
            <a:custGeom>
              <a:avLst/>
              <a:gdLst/>
              <a:ahLst/>
              <a:cxnLst/>
              <a:rect l="l" t="t" r="r" b="b"/>
              <a:pathLst>
                <a:path w="4062" h="15653" extrusionOk="0">
                  <a:moveTo>
                    <a:pt x="0" y="1"/>
                  </a:moveTo>
                  <a:lnTo>
                    <a:pt x="0" y="15653"/>
                  </a:lnTo>
                  <a:lnTo>
                    <a:pt x="4062" y="15653"/>
                  </a:lnTo>
                  <a:lnTo>
                    <a:pt x="4062" y="1"/>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27"/>
            <p:cNvSpPr/>
            <p:nvPr/>
          </p:nvSpPr>
          <p:spPr>
            <a:xfrm>
              <a:off x="5276150" y="3714525"/>
              <a:ext cx="75325" cy="7125"/>
            </a:xfrm>
            <a:custGeom>
              <a:avLst/>
              <a:gdLst/>
              <a:ahLst/>
              <a:cxnLst/>
              <a:rect l="l" t="t" r="r" b="b"/>
              <a:pathLst>
                <a:path w="3013" h="285" extrusionOk="0">
                  <a:moveTo>
                    <a:pt x="1" y="0"/>
                  </a:moveTo>
                  <a:lnTo>
                    <a:pt x="1" y="285"/>
                  </a:lnTo>
                  <a:lnTo>
                    <a:pt x="3012" y="285"/>
                  </a:lnTo>
                  <a:lnTo>
                    <a:pt x="30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27"/>
            <p:cNvSpPr/>
            <p:nvPr/>
          </p:nvSpPr>
          <p:spPr>
            <a:xfrm>
              <a:off x="5240000" y="4498250"/>
              <a:ext cx="15375" cy="7150"/>
            </a:xfrm>
            <a:custGeom>
              <a:avLst/>
              <a:gdLst/>
              <a:ahLst/>
              <a:cxnLst/>
              <a:rect l="l" t="t" r="r" b="b"/>
              <a:pathLst>
                <a:path w="615" h="286" extrusionOk="0">
                  <a:moveTo>
                    <a:pt x="0" y="1"/>
                  </a:moveTo>
                  <a:lnTo>
                    <a:pt x="0" y="285"/>
                  </a:lnTo>
                  <a:lnTo>
                    <a:pt x="615" y="285"/>
                  </a:lnTo>
                  <a:lnTo>
                    <a:pt x="61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27"/>
            <p:cNvSpPr/>
            <p:nvPr/>
          </p:nvSpPr>
          <p:spPr>
            <a:xfrm>
              <a:off x="5368450" y="4419875"/>
              <a:ext cx="15400" cy="7150"/>
            </a:xfrm>
            <a:custGeom>
              <a:avLst/>
              <a:gdLst/>
              <a:ahLst/>
              <a:cxnLst/>
              <a:rect l="l" t="t" r="r" b="b"/>
              <a:pathLst>
                <a:path w="616" h="286" extrusionOk="0">
                  <a:moveTo>
                    <a:pt x="0" y="1"/>
                  </a:moveTo>
                  <a:lnTo>
                    <a:pt x="0" y="285"/>
                  </a:lnTo>
                  <a:lnTo>
                    <a:pt x="616" y="285"/>
                  </a:lnTo>
                  <a:lnTo>
                    <a:pt x="61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27"/>
            <p:cNvSpPr/>
            <p:nvPr/>
          </p:nvSpPr>
          <p:spPr>
            <a:xfrm>
              <a:off x="5395325" y="4419875"/>
              <a:ext cx="8775" cy="7150"/>
            </a:xfrm>
            <a:custGeom>
              <a:avLst/>
              <a:gdLst/>
              <a:ahLst/>
              <a:cxnLst/>
              <a:rect l="l" t="t" r="r" b="b"/>
              <a:pathLst>
                <a:path w="351" h="286" extrusionOk="0">
                  <a:moveTo>
                    <a:pt x="1" y="1"/>
                  </a:moveTo>
                  <a:lnTo>
                    <a:pt x="1" y="285"/>
                  </a:lnTo>
                  <a:lnTo>
                    <a:pt x="351" y="285"/>
                  </a:lnTo>
                  <a:lnTo>
                    <a:pt x="35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27"/>
            <p:cNvSpPr/>
            <p:nvPr/>
          </p:nvSpPr>
          <p:spPr>
            <a:xfrm>
              <a:off x="5323725" y="4419875"/>
              <a:ext cx="36525" cy="7150"/>
            </a:xfrm>
            <a:custGeom>
              <a:avLst/>
              <a:gdLst/>
              <a:ahLst/>
              <a:cxnLst/>
              <a:rect l="l" t="t" r="r" b="b"/>
              <a:pathLst>
                <a:path w="1461" h="286" extrusionOk="0">
                  <a:moveTo>
                    <a:pt x="0" y="1"/>
                  </a:moveTo>
                  <a:lnTo>
                    <a:pt x="0" y="285"/>
                  </a:lnTo>
                  <a:lnTo>
                    <a:pt x="1461" y="285"/>
                  </a:lnTo>
                  <a:lnTo>
                    <a:pt x="146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27"/>
            <p:cNvSpPr/>
            <p:nvPr/>
          </p:nvSpPr>
          <p:spPr>
            <a:xfrm>
              <a:off x="5284400" y="3868175"/>
              <a:ext cx="15425" cy="7150"/>
            </a:xfrm>
            <a:custGeom>
              <a:avLst/>
              <a:gdLst/>
              <a:ahLst/>
              <a:cxnLst/>
              <a:rect l="l" t="t" r="r" b="b"/>
              <a:pathLst>
                <a:path w="617" h="286" extrusionOk="0">
                  <a:moveTo>
                    <a:pt x="1" y="1"/>
                  </a:moveTo>
                  <a:lnTo>
                    <a:pt x="1" y="285"/>
                  </a:lnTo>
                  <a:lnTo>
                    <a:pt x="616" y="285"/>
                  </a:lnTo>
                  <a:lnTo>
                    <a:pt x="61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27"/>
            <p:cNvSpPr/>
            <p:nvPr/>
          </p:nvSpPr>
          <p:spPr>
            <a:xfrm>
              <a:off x="5267450" y="3868175"/>
              <a:ext cx="8800" cy="7150"/>
            </a:xfrm>
            <a:custGeom>
              <a:avLst/>
              <a:gdLst/>
              <a:ahLst/>
              <a:cxnLst/>
              <a:rect l="l" t="t" r="r" b="b"/>
              <a:pathLst>
                <a:path w="352" h="286" extrusionOk="0">
                  <a:moveTo>
                    <a:pt x="0" y="1"/>
                  </a:moveTo>
                  <a:lnTo>
                    <a:pt x="0" y="285"/>
                  </a:lnTo>
                  <a:lnTo>
                    <a:pt x="351" y="285"/>
                  </a:lnTo>
                  <a:lnTo>
                    <a:pt x="35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27"/>
            <p:cNvSpPr/>
            <p:nvPr/>
          </p:nvSpPr>
          <p:spPr>
            <a:xfrm>
              <a:off x="5333425" y="3556675"/>
              <a:ext cx="47500" cy="7125"/>
            </a:xfrm>
            <a:custGeom>
              <a:avLst/>
              <a:gdLst/>
              <a:ahLst/>
              <a:cxnLst/>
              <a:rect l="l" t="t" r="r" b="b"/>
              <a:pathLst>
                <a:path w="1900" h="285" extrusionOk="0">
                  <a:moveTo>
                    <a:pt x="0" y="0"/>
                  </a:moveTo>
                  <a:lnTo>
                    <a:pt x="0" y="285"/>
                  </a:lnTo>
                  <a:lnTo>
                    <a:pt x="1900" y="285"/>
                  </a:lnTo>
                  <a:lnTo>
                    <a:pt x="190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27"/>
            <p:cNvSpPr/>
            <p:nvPr/>
          </p:nvSpPr>
          <p:spPr>
            <a:xfrm>
              <a:off x="5309700" y="3868175"/>
              <a:ext cx="47500" cy="7150"/>
            </a:xfrm>
            <a:custGeom>
              <a:avLst/>
              <a:gdLst/>
              <a:ahLst/>
              <a:cxnLst/>
              <a:rect l="l" t="t" r="r" b="b"/>
              <a:pathLst>
                <a:path w="1900" h="286" extrusionOk="0">
                  <a:moveTo>
                    <a:pt x="1" y="1"/>
                  </a:moveTo>
                  <a:lnTo>
                    <a:pt x="1" y="285"/>
                  </a:lnTo>
                  <a:lnTo>
                    <a:pt x="1900" y="285"/>
                  </a:lnTo>
                  <a:lnTo>
                    <a:pt x="190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27"/>
            <p:cNvSpPr/>
            <p:nvPr/>
          </p:nvSpPr>
          <p:spPr>
            <a:xfrm>
              <a:off x="5220200" y="3556675"/>
              <a:ext cx="14275" cy="7125"/>
            </a:xfrm>
            <a:custGeom>
              <a:avLst/>
              <a:gdLst/>
              <a:ahLst/>
              <a:cxnLst/>
              <a:rect l="l" t="t" r="r" b="b"/>
              <a:pathLst>
                <a:path w="571" h="285" extrusionOk="0">
                  <a:moveTo>
                    <a:pt x="0" y="0"/>
                  </a:moveTo>
                  <a:lnTo>
                    <a:pt x="0" y="285"/>
                  </a:lnTo>
                  <a:lnTo>
                    <a:pt x="571" y="285"/>
                  </a:lnTo>
                  <a:lnTo>
                    <a:pt x="57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27"/>
            <p:cNvSpPr/>
            <p:nvPr/>
          </p:nvSpPr>
          <p:spPr>
            <a:xfrm>
              <a:off x="5064875" y="3556675"/>
              <a:ext cx="9775" cy="7125"/>
            </a:xfrm>
            <a:custGeom>
              <a:avLst/>
              <a:gdLst/>
              <a:ahLst/>
              <a:cxnLst/>
              <a:rect l="l" t="t" r="r" b="b"/>
              <a:pathLst>
                <a:path w="391" h="285" extrusionOk="0">
                  <a:moveTo>
                    <a:pt x="0" y="0"/>
                  </a:moveTo>
                  <a:lnTo>
                    <a:pt x="0" y="285"/>
                  </a:lnTo>
                  <a:lnTo>
                    <a:pt x="390" y="285"/>
                  </a:lnTo>
                  <a:lnTo>
                    <a:pt x="39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27"/>
            <p:cNvSpPr/>
            <p:nvPr/>
          </p:nvSpPr>
          <p:spPr>
            <a:xfrm>
              <a:off x="5095875" y="3556675"/>
              <a:ext cx="35250" cy="7125"/>
            </a:xfrm>
            <a:custGeom>
              <a:avLst/>
              <a:gdLst/>
              <a:ahLst/>
              <a:cxnLst/>
              <a:rect l="l" t="t" r="r" b="b"/>
              <a:pathLst>
                <a:path w="1410" h="285" extrusionOk="0">
                  <a:moveTo>
                    <a:pt x="0" y="0"/>
                  </a:moveTo>
                  <a:lnTo>
                    <a:pt x="0" y="285"/>
                  </a:lnTo>
                  <a:lnTo>
                    <a:pt x="1409" y="285"/>
                  </a:lnTo>
                  <a:lnTo>
                    <a:pt x="140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27"/>
            <p:cNvSpPr/>
            <p:nvPr/>
          </p:nvSpPr>
          <p:spPr>
            <a:xfrm>
              <a:off x="5033475" y="3556675"/>
              <a:ext cx="16250" cy="7125"/>
            </a:xfrm>
            <a:custGeom>
              <a:avLst/>
              <a:gdLst/>
              <a:ahLst/>
              <a:cxnLst/>
              <a:rect l="l" t="t" r="r" b="b"/>
              <a:pathLst>
                <a:path w="650" h="285" extrusionOk="0">
                  <a:moveTo>
                    <a:pt x="1" y="0"/>
                  </a:moveTo>
                  <a:lnTo>
                    <a:pt x="1" y="285"/>
                  </a:lnTo>
                  <a:lnTo>
                    <a:pt x="649" y="285"/>
                  </a:lnTo>
                  <a:lnTo>
                    <a:pt x="64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27"/>
            <p:cNvSpPr/>
            <p:nvPr/>
          </p:nvSpPr>
          <p:spPr>
            <a:xfrm>
              <a:off x="5304900" y="4137025"/>
              <a:ext cx="37675" cy="7150"/>
            </a:xfrm>
            <a:custGeom>
              <a:avLst/>
              <a:gdLst/>
              <a:ahLst/>
              <a:cxnLst/>
              <a:rect l="l" t="t" r="r" b="b"/>
              <a:pathLst>
                <a:path w="1507" h="286" extrusionOk="0">
                  <a:moveTo>
                    <a:pt x="0" y="0"/>
                  </a:moveTo>
                  <a:lnTo>
                    <a:pt x="0" y="286"/>
                  </a:lnTo>
                  <a:lnTo>
                    <a:pt x="1506" y="286"/>
                  </a:lnTo>
                  <a:lnTo>
                    <a:pt x="150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27"/>
            <p:cNvSpPr/>
            <p:nvPr/>
          </p:nvSpPr>
          <p:spPr>
            <a:xfrm>
              <a:off x="5088350" y="3903500"/>
              <a:ext cx="15400" cy="7125"/>
            </a:xfrm>
            <a:custGeom>
              <a:avLst/>
              <a:gdLst/>
              <a:ahLst/>
              <a:cxnLst/>
              <a:rect l="l" t="t" r="r" b="b"/>
              <a:pathLst>
                <a:path w="616" h="285" extrusionOk="0">
                  <a:moveTo>
                    <a:pt x="0" y="0"/>
                  </a:moveTo>
                  <a:lnTo>
                    <a:pt x="0" y="285"/>
                  </a:lnTo>
                  <a:lnTo>
                    <a:pt x="616" y="285"/>
                  </a:lnTo>
                  <a:lnTo>
                    <a:pt x="61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27"/>
            <p:cNvSpPr/>
            <p:nvPr/>
          </p:nvSpPr>
          <p:spPr>
            <a:xfrm>
              <a:off x="5192425" y="3953075"/>
              <a:ext cx="15400" cy="7125"/>
            </a:xfrm>
            <a:custGeom>
              <a:avLst/>
              <a:gdLst/>
              <a:ahLst/>
              <a:cxnLst/>
              <a:rect l="l" t="t" r="r" b="b"/>
              <a:pathLst>
                <a:path w="616" h="285" extrusionOk="0">
                  <a:moveTo>
                    <a:pt x="1" y="0"/>
                  </a:moveTo>
                  <a:lnTo>
                    <a:pt x="1" y="285"/>
                  </a:lnTo>
                  <a:lnTo>
                    <a:pt x="615" y="285"/>
                  </a:lnTo>
                  <a:lnTo>
                    <a:pt x="61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27"/>
            <p:cNvSpPr/>
            <p:nvPr/>
          </p:nvSpPr>
          <p:spPr>
            <a:xfrm>
              <a:off x="5035750" y="3903500"/>
              <a:ext cx="15425" cy="7125"/>
            </a:xfrm>
            <a:custGeom>
              <a:avLst/>
              <a:gdLst/>
              <a:ahLst/>
              <a:cxnLst/>
              <a:rect l="l" t="t" r="r" b="b"/>
              <a:pathLst>
                <a:path w="617" h="285" extrusionOk="0">
                  <a:moveTo>
                    <a:pt x="0" y="0"/>
                  </a:moveTo>
                  <a:lnTo>
                    <a:pt x="0" y="285"/>
                  </a:lnTo>
                  <a:lnTo>
                    <a:pt x="616" y="285"/>
                  </a:lnTo>
                  <a:lnTo>
                    <a:pt x="61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27"/>
            <p:cNvSpPr/>
            <p:nvPr/>
          </p:nvSpPr>
          <p:spPr>
            <a:xfrm>
              <a:off x="5062625" y="3903500"/>
              <a:ext cx="8775" cy="7125"/>
            </a:xfrm>
            <a:custGeom>
              <a:avLst/>
              <a:gdLst/>
              <a:ahLst/>
              <a:cxnLst/>
              <a:rect l="l" t="t" r="r" b="b"/>
              <a:pathLst>
                <a:path w="351" h="285" extrusionOk="0">
                  <a:moveTo>
                    <a:pt x="1" y="0"/>
                  </a:moveTo>
                  <a:lnTo>
                    <a:pt x="1" y="285"/>
                  </a:lnTo>
                  <a:lnTo>
                    <a:pt x="351" y="285"/>
                  </a:lnTo>
                  <a:lnTo>
                    <a:pt x="3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27"/>
            <p:cNvSpPr/>
            <p:nvPr/>
          </p:nvSpPr>
          <p:spPr>
            <a:xfrm>
              <a:off x="5024700" y="3953075"/>
              <a:ext cx="8775" cy="7125"/>
            </a:xfrm>
            <a:custGeom>
              <a:avLst/>
              <a:gdLst/>
              <a:ahLst/>
              <a:cxnLst/>
              <a:rect l="l" t="t" r="r" b="b"/>
              <a:pathLst>
                <a:path w="351" h="285" extrusionOk="0">
                  <a:moveTo>
                    <a:pt x="1" y="0"/>
                  </a:moveTo>
                  <a:lnTo>
                    <a:pt x="1" y="285"/>
                  </a:lnTo>
                  <a:lnTo>
                    <a:pt x="351" y="285"/>
                  </a:lnTo>
                  <a:lnTo>
                    <a:pt x="3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27"/>
            <p:cNvSpPr/>
            <p:nvPr/>
          </p:nvSpPr>
          <p:spPr>
            <a:xfrm>
              <a:off x="5177000" y="4137025"/>
              <a:ext cx="15400" cy="7150"/>
            </a:xfrm>
            <a:custGeom>
              <a:avLst/>
              <a:gdLst/>
              <a:ahLst/>
              <a:cxnLst/>
              <a:rect l="l" t="t" r="r" b="b"/>
              <a:pathLst>
                <a:path w="616" h="286" extrusionOk="0">
                  <a:moveTo>
                    <a:pt x="1" y="0"/>
                  </a:moveTo>
                  <a:lnTo>
                    <a:pt x="1" y="286"/>
                  </a:lnTo>
                  <a:lnTo>
                    <a:pt x="615" y="286"/>
                  </a:lnTo>
                  <a:lnTo>
                    <a:pt x="61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27"/>
            <p:cNvSpPr/>
            <p:nvPr/>
          </p:nvSpPr>
          <p:spPr>
            <a:xfrm>
              <a:off x="5124375" y="4137025"/>
              <a:ext cx="15425" cy="7150"/>
            </a:xfrm>
            <a:custGeom>
              <a:avLst/>
              <a:gdLst/>
              <a:ahLst/>
              <a:cxnLst/>
              <a:rect l="l" t="t" r="r" b="b"/>
              <a:pathLst>
                <a:path w="617" h="286" extrusionOk="0">
                  <a:moveTo>
                    <a:pt x="1" y="0"/>
                  </a:moveTo>
                  <a:lnTo>
                    <a:pt x="1" y="286"/>
                  </a:lnTo>
                  <a:lnTo>
                    <a:pt x="617" y="286"/>
                  </a:lnTo>
                  <a:lnTo>
                    <a:pt x="61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27"/>
            <p:cNvSpPr/>
            <p:nvPr/>
          </p:nvSpPr>
          <p:spPr>
            <a:xfrm>
              <a:off x="5063700" y="4349450"/>
              <a:ext cx="15375" cy="7150"/>
            </a:xfrm>
            <a:custGeom>
              <a:avLst/>
              <a:gdLst/>
              <a:ahLst/>
              <a:cxnLst/>
              <a:rect l="l" t="t" r="r" b="b"/>
              <a:pathLst>
                <a:path w="615" h="286" extrusionOk="0">
                  <a:moveTo>
                    <a:pt x="1" y="0"/>
                  </a:moveTo>
                  <a:lnTo>
                    <a:pt x="1" y="286"/>
                  </a:lnTo>
                  <a:lnTo>
                    <a:pt x="615" y="286"/>
                  </a:lnTo>
                  <a:lnTo>
                    <a:pt x="615"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27"/>
            <p:cNvSpPr/>
            <p:nvPr/>
          </p:nvSpPr>
          <p:spPr>
            <a:xfrm>
              <a:off x="5151275" y="4137025"/>
              <a:ext cx="8800" cy="7150"/>
            </a:xfrm>
            <a:custGeom>
              <a:avLst/>
              <a:gdLst/>
              <a:ahLst/>
              <a:cxnLst/>
              <a:rect l="l" t="t" r="r" b="b"/>
              <a:pathLst>
                <a:path w="352" h="286" extrusionOk="0">
                  <a:moveTo>
                    <a:pt x="0" y="0"/>
                  </a:moveTo>
                  <a:lnTo>
                    <a:pt x="0" y="286"/>
                  </a:lnTo>
                  <a:lnTo>
                    <a:pt x="351" y="286"/>
                  </a:lnTo>
                  <a:lnTo>
                    <a:pt x="3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27"/>
            <p:cNvSpPr/>
            <p:nvPr/>
          </p:nvSpPr>
          <p:spPr>
            <a:xfrm>
              <a:off x="5183650" y="3747725"/>
              <a:ext cx="8775" cy="7150"/>
            </a:xfrm>
            <a:custGeom>
              <a:avLst/>
              <a:gdLst/>
              <a:ahLst/>
              <a:cxnLst/>
              <a:rect l="l" t="t" r="r" b="b"/>
              <a:pathLst>
                <a:path w="351" h="286" extrusionOk="0">
                  <a:moveTo>
                    <a:pt x="1" y="1"/>
                  </a:moveTo>
                  <a:lnTo>
                    <a:pt x="1" y="285"/>
                  </a:lnTo>
                  <a:lnTo>
                    <a:pt x="351" y="285"/>
                  </a:lnTo>
                  <a:lnTo>
                    <a:pt x="35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27"/>
            <p:cNvSpPr/>
            <p:nvPr/>
          </p:nvSpPr>
          <p:spPr>
            <a:xfrm>
              <a:off x="5044600" y="4101700"/>
              <a:ext cx="47525" cy="7125"/>
            </a:xfrm>
            <a:custGeom>
              <a:avLst/>
              <a:gdLst/>
              <a:ahLst/>
              <a:cxnLst/>
              <a:rect l="l" t="t" r="r" b="b"/>
              <a:pathLst>
                <a:path w="1901" h="285" extrusionOk="0">
                  <a:moveTo>
                    <a:pt x="0" y="0"/>
                  </a:moveTo>
                  <a:lnTo>
                    <a:pt x="0" y="285"/>
                  </a:lnTo>
                  <a:lnTo>
                    <a:pt x="1900" y="285"/>
                  </a:lnTo>
                  <a:lnTo>
                    <a:pt x="190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27"/>
            <p:cNvSpPr/>
            <p:nvPr/>
          </p:nvSpPr>
          <p:spPr>
            <a:xfrm>
              <a:off x="5203575" y="3953075"/>
              <a:ext cx="47525" cy="7125"/>
            </a:xfrm>
            <a:custGeom>
              <a:avLst/>
              <a:gdLst/>
              <a:ahLst/>
              <a:cxnLst/>
              <a:rect l="l" t="t" r="r" b="b"/>
              <a:pathLst>
                <a:path w="1901" h="285" extrusionOk="0">
                  <a:moveTo>
                    <a:pt x="1" y="0"/>
                  </a:moveTo>
                  <a:lnTo>
                    <a:pt x="1" y="285"/>
                  </a:lnTo>
                  <a:lnTo>
                    <a:pt x="1900" y="285"/>
                  </a:lnTo>
                  <a:lnTo>
                    <a:pt x="190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27"/>
            <p:cNvSpPr/>
            <p:nvPr/>
          </p:nvSpPr>
          <p:spPr>
            <a:xfrm>
              <a:off x="5133950" y="3654850"/>
              <a:ext cx="14250" cy="7125"/>
            </a:xfrm>
            <a:custGeom>
              <a:avLst/>
              <a:gdLst/>
              <a:ahLst/>
              <a:cxnLst/>
              <a:rect l="l" t="t" r="r" b="b"/>
              <a:pathLst>
                <a:path w="570" h="285" extrusionOk="0">
                  <a:moveTo>
                    <a:pt x="1" y="0"/>
                  </a:moveTo>
                  <a:lnTo>
                    <a:pt x="1" y="285"/>
                  </a:lnTo>
                  <a:lnTo>
                    <a:pt x="570" y="285"/>
                  </a:lnTo>
                  <a:lnTo>
                    <a:pt x="57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27"/>
            <p:cNvSpPr/>
            <p:nvPr/>
          </p:nvSpPr>
          <p:spPr>
            <a:xfrm>
              <a:off x="5303000" y="4052150"/>
              <a:ext cx="9800" cy="7175"/>
            </a:xfrm>
            <a:custGeom>
              <a:avLst/>
              <a:gdLst/>
              <a:ahLst/>
              <a:cxnLst/>
              <a:rect l="l" t="t" r="r" b="b"/>
              <a:pathLst>
                <a:path w="392" h="287" extrusionOk="0">
                  <a:moveTo>
                    <a:pt x="1" y="1"/>
                  </a:moveTo>
                  <a:lnTo>
                    <a:pt x="1" y="287"/>
                  </a:lnTo>
                  <a:lnTo>
                    <a:pt x="391" y="287"/>
                  </a:lnTo>
                  <a:lnTo>
                    <a:pt x="39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27"/>
            <p:cNvSpPr/>
            <p:nvPr/>
          </p:nvSpPr>
          <p:spPr>
            <a:xfrm>
              <a:off x="5334000" y="4052150"/>
              <a:ext cx="35250" cy="7175"/>
            </a:xfrm>
            <a:custGeom>
              <a:avLst/>
              <a:gdLst/>
              <a:ahLst/>
              <a:cxnLst/>
              <a:rect l="l" t="t" r="r" b="b"/>
              <a:pathLst>
                <a:path w="1410" h="287" extrusionOk="0">
                  <a:moveTo>
                    <a:pt x="1" y="1"/>
                  </a:moveTo>
                  <a:lnTo>
                    <a:pt x="1" y="287"/>
                  </a:lnTo>
                  <a:lnTo>
                    <a:pt x="1410" y="287"/>
                  </a:lnTo>
                  <a:lnTo>
                    <a:pt x="141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27"/>
            <p:cNvSpPr/>
            <p:nvPr/>
          </p:nvSpPr>
          <p:spPr>
            <a:xfrm>
              <a:off x="5018150" y="3804400"/>
              <a:ext cx="35250" cy="7150"/>
            </a:xfrm>
            <a:custGeom>
              <a:avLst/>
              <a:gdLst/>
              <a:ahLst/>
              <a:cxnLst/>
              <a:rect l="l" t="t" r="r" b="b"/>
              <a:pathLst>
                <a:path w="1410" h="286" extrusionOk="0">
                  <a:moveTo>
                    <a:pt x="1" y="1"/>
                  </a:moveTo>
                  <a:lnTo>
                    <a:pt x="1" y="286"/>
                  </a:lnTo>
                  <a:lnTo>
                    <a:pt x="1410" y="286"/>
                  </a:lnTo>
                  <a:lnTo>
                    <a:pt x="141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27"/>
            <p:cNvSpPr/>
            <p:nvPr/>
          </p:nvSpPr>
          <p:spPr>
            <a:xfrm>
              <a:off x="5244500" y="4250400"/>
              <a:ext cx="35250" cy="7125"/>
            </a:xfrm>
            <a:custGeom>
              <a:avLst/>
              <a:gdLst/>
              <a:ahLst/>
              <a:cxnLst/>
              <a:rect l="l" t="t" r="r" b="b"/>
              <a:pathLst>
                <a:path w="1410" h="285" extrusionOk="0">
                  <a:moveTo>
                    <a:pt x="0" y="0"/>
                  </a:moveTo>
                  <a:lnTo>
                    <a:pt x="0" y="285"/>
                  </a:lnTo>
                  <a:lnTo>
                    <a:pt x="1409" y="285"/>
                  </a:lnTo>
                  <a:lnTo>
                    <a:pt x="140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27"/>
            <p:cNvSpPr/>
            <p:nvPr/>
          </p:nvSpPr>
          <p:spPr>
            <a:xfrm>
              <a:off x="5271575" y="4052150"/>
              <a:ext cx="16225" cy="7175"/>
            </a:xfrm>
            <a:custGeom>
              <a:avLst/>
              <a:gdLst/>
              <a:ahLst/>
              <a:cxnLst/>
              <a:rect l="l" t="t" r="r" b="b"/>
              <a:pathLst>
                <a:path w="649" h="287" extrusionOk="0">
                  <a:moveTo>
                    <a:pt x="0" y="1"/>
                  </a:moveTo>
                  <a:lnTo>
                    <a:pt x="0" y="287"/>
                  </a:lnTo>
                  <a:lnTo>
                    <a:pt x="648" y="287"/>
                  </a:lnTo>
                  <a:lnTo>
                    <a:pt x="64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27"/>
            <p:cNvSpPr/>
            <p:nvPr/>
          </p:nvSpPr>
          <p:spPr>
            <a:xfrm>
              <a:off x="5248250" y="5037500"/>
              <a:ext cx="15400" cy="7125"/>
            </a:xfrm>
            <a:custGeom>
              <a:avLst/>
              <a:gdLst/>
              <a:ahLst/>
              <a:cxnLst/>
              <a:rect l="l" t="t" r="r" b="b"/>
              <a:pathLst>
                <a:path w="616" h="285" extrusionOk="0">
                  <a:moveTo>
                    <a:pt x="0" y="0"/>
                  </a:moveTo>
                  <a:lnTo>
                    <a:pt x="0" y="285"/>
                  </a:lnTo>
                  <a:lnTo>
                    <a:pt x="616" y="285"/>
                  </a:lnTo>
                  <a:lnTo>
                    <a:pt x="61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27"/>
            <p:cNvSpPr/>
            <p:nvPr/>
          </p:nvSpPr>
          <p:spPr>
            <a:xfrm>
              <a:off x="5169625" y="4973450"/>
              <a:ext cx="28125" cy="7175"/>
            </a:xfrm>
            <a:custGeom>
              <a:avLst/>
              <a:gdLst/>
              <a:ahLst/>
              <a:cxnLst/>
              <a:rect l="l" t="t" r="r" b="b"/>
              <a:pathLst>
                <a:path w="1125" h="287" extrusionOk="0">
                  <a:moveTo>
                    <a:pt x="0" y="0"/>
                  </a:moveTo>
                  <a:lnTo>
                    <a:pt x="0" y="286"/>
                  </a:lnTo>
                  <a:lnTo>
                    <a:pt x="1124" y="286"/>
                  </a:lnTo>
                  <a:lnTo>
                    <a:pt x="1124"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27"/>
            <p:cNvSpPr/>
            <p:nvPr/>
          </p:nvSpPr>
          <p:spPr>
            <a:xfrm>
              <a:off x="5273550" y="5037500"/>
              <a:ext cx="47525" cy="7125"/>
            </a:xfrm>
            <a:custGeom>
              <a:avLst/>
              <a:gdLst/>
              <a:ahLst/>
              <a:cxnLst/>
              <a:rect l="l" t="t" r="r" b="b"/>
              <a:pathLst>
                <a:path w="1901" h="285" extrusionOk="0">
                  <a:moveTo>
                    <a:pt x="0" y="0"/>
                  </a:moveTo>
                  <a:lnTo>
                    <a:pt x="0" y="285"/>
                  </a:lnTo>
                  <a:lnTo>
                    <a:pt x="1900" y="285"/>
                  </a:lnTo>
                  <a:lnTo>
                    <a:pt x="190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27"/>
            <p:cNvSpPr/>
            <p:nvPr/>
          </p:nvSpPr>
          <p:spPr>
            <a:xfrm>
              <a:off x="5404050" y="3804400"/>
              <a:ext cx="37675" cy="7150"/>
            </a:xfrm>
            <a:custGeom>
              <a:avLst/>
              <a:gdLst/>
              <a:ahLst/>
              <a:cxnLst/>
              <a:rect l="l" t="t" r="r" b="b"/>
              <a:pathLst>
                <a:path w="1507" h="286" extrusionOk="0">
                  <a:moveTo>
                    <a:pt x="0" y="1"/>
                  </a:moveTo>
                  <a:lnTo>
                    <a:pt x="0" y="286"/>
                  </a:lnTo>
                  <a:lnTo>
                    <a:pt x="1506" y="286"/>
                  </a:lnTo>
                  <a:lnTo>
                    <a:pt x="150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27"/>
            <p:cNvSpPr/>
            <p:nvPr/>
          </p:nvSpPr>
          <p:spPr>
            <a:xfrm>
              <a:off x="5080825" y="4644325"/>
              <a:ext cx="15425" cy="7150"/>
            </a:xfrm>
            <a:custGeom>
              <a:avLst/>
              <a:gdLst/>
              <a:ahLst/>
              <a:cxnLst/>
              <a:rect l="l" t="t" r="r" b="b"/>
              <a:pathLst>
                <a:path w="617" h="286" extrusionOk="0">
                  <a:moveTo>
                    <a:pt x="0" y="1"/>
                  </a:moveTo>
                  <a:lnTo>
                    <a:pt x="0" y="285"/>
                  </a:lnTo>
                  <a:lnTo>
                    <a:pt x="616" y="285"/>
                  </a:lnTo>
                  <a:lnTo>
                    <a:pt x="616"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27"/>
            <p:cNvSpPr/>
            <p:nvPr/>
          </p:nvSpPr>
          <p:spPr>
            <a:xfrm>
              <a:off x="5051950" y="4820950"/>
              <a:ext cx="8825" cy="7175"/>
            </a:xfrm>
            <a:custGeom>
              <a:avLst/>
              <a:gdLst/>
              <a:ahLst/>
              <a:cxnLst/>
              <a:rect l="l" t="t" r="r" b="b"/>
              <a:pathLst>
                <a:path w="353" h="287" extrusionOk="0">
                  <a:moveTo>
                    <a:pt x="1" y="0"/>
                  </a:moveTo>
                  <a:lnTo>
                    <a:pt x="1" y="286"/>
                  </a:lnTo>
                  <a:lnTo>
                    <a:pt x="352" y="286"/>
                  </a:lnTo>
                  <a:lnTo>
                    <a:pt x="352"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27"/>
            <p:cNvSpPr/>
            <p:nvPr/>
          </p:nvSpPr>
          <p:spPr>
            <a:xfrm>
              <a:off x="5120450" y="4644325"/>
              <a:ext cx="47525" cy="7150"/>
            </a:xfrm>
            <a:custGeom>
              <a:avLst/>
              <a:gdLst/>
              <a:ahLst/>
              <a:cxnLst/>
              <a:rect l="l" t="t" r="r" b="b"/>
              <a:pathLst>
                <a:path w="1901" h="286" extrusionOk="0">
                  <a:moveTo>
                    <a:pt x="1" y="1"/>
                  </a:moveTo>
                  <a:lnTo>
                    <a:pt x="1" y="285"/>
                  </a:lnTo>
                  <a:lnTo>
                    <a:pt x="1900" y="285"/>
                  </a:lnTo>
                  <a:lnTo>
                    <a:pt x="1900" y="1"/>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27"/>
            <p:cNvSpPr/>
            <p:nvPr/>
          </p:nvSpPr>
          <p:spPr>
            <a:xfrm>
              <a:off x="5304900" y="4819350"/>
              <a:ext cx="37675" cy="7125"/>
            </a:xfrm>
            <a:custGeom>
              <a:avLst/>
              <a:gdLst/>
              <a:ahLst/>
              <a:cxnLst/>
              <a:rect l="l" t="t" r="r" b="b"/>
              <a:pathLst>
                <a:path w="1507" h="285" extrusionOk="0">
                  <a:moveTo>
                    <a:pt x="0" y="0"/>
                  </a:moveTo>
                  <a:lnTo>
                    <a:pt x="0" y="285"/>
                  </a:lnTo>
                  <a:lnTo>
                    <a:pt x="1506" y="285"/>
                  </a:lnTo>
                  <a:lnTo>
                    <a:pt x="150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27"/>
            <p:cNvSpPr/>
            <p:nvPr/>
          </p:nvSpPr>
          <p:spPr>
            <a:xfrm>
              <a:off x="5177000" y="4819350"/>
              <a:ext cx="15400" cy="7125"/>
            </a:xfrm>
            <a:custGeom>
              <a:avLst/>
              <a:gdLst/>
              <a:ahLst/>
              <a:cxnLst/>
              <a:rect l="l" t="t" r="r" b="b"/>
              <a:pathLst>
                <a:path w="616" h="285" extrusionOk="0">
                  <a:moveTo>
                    <a:pt x="1" y="0"/>
                  </a:moveTo>
                  <a:lnTo>
                    <a:pt x="1" y="285"/>
                  </a:lnTo>
                  <a:lnTo>
                    <a:pt x="615" y="285"/>
                  </a:lnTo>
                  <a:lnTo>
                    <a:pt x="615"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27"/>
            <p:cNvSpPr/>
            <p:nvPr/>
          </p:nvSpPr>
          <p:spPr>
            <a:xfrm>
              <a:off x="5124375" y="4819350"/>
              <a:ext cx="15425" cy="7125"/>
            </a:xfrm>
            <a:custGeom>
              <a:avLst/>
              <a:gdLst/>
              <a:ahLst/>
              <a:cxnLst/>
              <a:rect l="l" t="t" r="r" b="b"/>
              <a:pathLst>
                <a:path w="617" h="285" extrusionOk="0">
                  <a:moveTo>
                    <a:pt x="1" y="0"/>
                  </a:moveTo>
                  <a:lnTo>
                    <a:pt x="1" y="285"/>
                  </a:lnTo>
                  <a:lnTo>
                    <a:pt x="617" y="285"/>
                  </a:lnTo>
                  <a:lnTo>
                    <a:pt x="617"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27"/>
            <p:cNvSpPr/>
            <p:nvPr/>
          </p:nvSpPr>
          <p:spPr>
            <a:xfrm>
              <a:off x="5151275" y="4819350"/>
              <a:ext cx="8800" cy="7125"/>
            </a:xfrm>
            <a:custGeom>
              <a:avLst/>
              <a:gdLst/>
              <a:ahLst/>
              <a:cxnLst/>
              <a:rect l="l" t="t" r="r" b="b"/>
              <a:pathLst>
                <a:path w="352" h="285" extrusionOk="0">
                  <a:moveTo>
                    <a:pt x="0" y="0"/>
                  </a:moveTo>
                  <a:lnTo>
                    <a:pt x="0" y="285"/>
                  </a:lnTo>
                  <a:lnTo>
                    <a:pt x="351" y="285"/>
                  </a:lnTo>
                  <a:lnTo>
                    <a:pt x="351" y="0"/>
                  </a:lnTo>
                  <a:close/>
                </a:path>
              </a:pathLst>
            </a:custGeom>
            <a:solidFill>
              <a:srgbClr val="026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27"/>
            <p:cNvSpPr/>
            <p:nvPr/>
          </p:nvSpPr>
          <p:spPr>
            <a:xfrm>
              <a:off x="5391525" y="4955125"/>
              <a:ext cx="47475" cy="7150"/>
            </a:xfrm>
            <a:custGeom>
              <a:avLst/>
              <a:gdLst/>
              <a:ahLst/>
              <a:cxnLst/>
              <a:rect l="l" t="t" r="r" b="b"/>
              <a:pathLst>
                <a:path w="1899" h="286" extrusionOk="0">
                  <a:moveTo>
                    <a:pt x="0" y="1"/>
                  </a:moveTo>
                  <a:lnTo>
                    <a:pt x="0" y="285"/>
                  </a:lnTo>
                  <a:lnTo>
                    <a:pt x="1899" y="285"/>
                  </a:lnTo>
                  <a:lnTo>
                    <a:pt x="189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27"/>
            <p:cNvSpPr/>
            <p:nvPr/>
          </p:nvSpPr>
          <p:spPr>
            <a:xfrm>
              <a:off x="5303000" y="4734475"/>
              <a:ext cx="9800" cy="7150"/>
            </a:xfrm>
            <a:custGeom>
              <a:avLst/>
              <a:gdLst/>
              <a:ahLst/>
              <a:cxnLst/>
              <a:rect l="l" t="t" r="r" b="b"/>
              <a:pathLst>
                <a:path w="392" h="286" extrusionOk="0">
                  <a:moveTo>
                    <a:pt x="1" y="1"/>
                  </a:moveTo>
                  <a:lnTo>
                    <a:pt x="1" y="285"/>
                  </a:lnTo>
                  <a:lnTo>
                    <a:pt x="391" y="285"/>
                  </a:lnTo>
                  <a:lnTo>
                    <a:pt x="39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27"/>
            <p:cNvSpPr/>
            <p:nvPr/>
          </p:nvSpPr>
          <p:spPr>
            <a:xfrm>
              <a:off x="5334000" y="4734475"/>
              <a:ext cx="35250" cy="7150"/>
            </a:xfrm>
            <a:custGeom>
              <a:avLst/>
              <a:gdLst/>
              <a:ahLst/>
              <a:cxnLst/>
              <a:rect l="l" t="t" r="r" b="b"/>
              <a:pathLst>
                <a:path w="1410" h="286" extrusionOk="0">
                  <a:moveTo>
                    <a:pt x="1" y="1"/>
                  </a:moveTo>
                  <a:lnTo>
                    <a:pt x="1" y="285"/>
                  </a:lnTo>
                  <a:lnTo>
                    <a:pt x="1410" y="285"/>
                  </a:lnTo>
                  <a:lnTo>
                    <a:pt x="141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27"/>
            <p:cNvSpPr/>
            <p:nvPr/>
          </p:nvSpPr>
          <p:spPr>
            <a:xfrm>
              <a:off x="5271575" y="4734475"/>
              <a:ext cx="16225" cy="7150"/>
            </a:xfrm>
            <a:custGeom>
              <a:avLst/>
              <a:gdLst/>
              <a:ahLst/>
              <a:cxnLst/>
              <a:rect l="l" t="t" r="r" b="b"/>
              <a:pathLst>
                <a:path w="649" h="286" extrusionOk="0">
                  <a:moveTo>
                    <a:pt x="0" y="1"/>
                  </a:moveTo>
                  <a:lnTo>
                    <a:pt x="0" y="285"/>
                  </a:lnTo>
                  <a:lnTo>
                    <a:pt x="648" y="285"/>
                  </a:lnTo>
                  <a:lnTo>
                    <a:pt x="64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27"/>
            <p:cNvSpPr/>
            <p:nvPr/>
          </p:nvSpPr>
          <p:spPr>
            <a:xfrm>
              <a:off x="3586175" y="3844950"/>
              <a:ext cx="434700" cy="1298525"/>
            </a:xfrm>
            <a:custGeom>
              <a:avLst/>
              <a:gdLst/>
              <a:ahLst/>
              <a:cxnLst/>
              <a:rect l="l" t="t" r="r" b="b"/>
              <a:pathLst>
                <a:path w="17388" h="51941" extrusionOk="0">
                  <a:moveTo>
                    <a:pt x="1" y="1"/>
                  </a:moveTo>
                  <a:lnTo>
                    <a:pt x="1" y="51940"/>
                  </a:lnTo>
                  <a:lnTo>
                    <a:pt x="17388" y="51940"/>
                  </a:lnTo>
                  <a:lnTo>
                    <a:pt x="17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27"/>
            <p:cNvSpPr/>
            <p:nvPr/>
          </p:nvSpPr>
          <p:spPr>
            <a:xfrm>
              <a:off x="3975950" y="3844950"/>
              <a:ext cx="44900" cy="1298525"/>
            </a:xfrm>
            <a:custGeom>
              <a:avLst/>
              <a:gdLst/>
              <a:ahLst/>
              <a:cxnLst/>
              <a:rect l="l" t="t" r="r" b="b"/>
              <a:pathLst>
                <a:path w="1796" h="51941" extrusionOk="0">
                  <a:moveTo>
                    <a:pt x="0" y="1"/>
                  </a:moveTo>
                  <a:lnTo>
                    <a:pt x="0" y="51940"/>
                  </a:lnTo>
                  <a:lnTo>
                    <a:pt x="1795" y="51940"/>
                  </a:lnTo>
                  <a:lnTo>
                    <a:pt x="1795" y="1"/>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27"/>
            <p:cNvSpPr/>
            <p:nvPr/>
          </p:nvSpPr>
          <p:spPr>
            <a:xfrm>
              <a:off x="3586150" y="3881875"/>
              <a:ext cx="434700" cy="1221575"/>
            </a:xfrm>
            <a:custGeom>
              <a:avLst/>
              <a:gdLst/>
              <a:ahLst/>
              <a:cxnLst/>
              <a:rect l="l" t="t" r="r" b="b"/>
              <a:pathLst>
                <a:path w="17388" h="48863" extrusionOk="0">
                  <a:moveTo>
                    <a:pt x="0" y="0"/>
                  </a:moveTo>
                  <a:lnTo>
                    <a:pt x="0" y="150"/>
                  </a:lnTo>
                  <a:lnTo>
                    <a:pt x="17387" y="150"/>
                  </a:lnTo>
                  <a:lnTo>
                    <a:pt x="17387" y="0"/>
                  </a:lnTo>
                  <a:close/>
                  <a:moveTo>
                    <a:pt x="0" y="2437"/>
                  </a:moveTo>
                  <a:lnTo>
                    <a:pt x="0" y="2586"/>
                  </a:lnTo>
                  <a:lnTo>
                    <a:pt x="17387" y="2586"/>
                  </a:lnTo>
                  <a:lnTo>
                    <a:pt x="17387" y="2437"/>
                  </a:lnTo>
                  <a:close/>
                  <a:moveTo>
                    <a:pt x="0" y="4872"/>
                  </a:moveTo>
                  <a:lnTo>
                    <a:pt x="0" y="5021"/>
                  </a:lnTo>
                  <a:lnTo>
                    <a:pt x="17387" y="5021"/>
                  </a:lnTo>
                  <a:lnTo>
                    <a:pt x="17387" y="4872"/>
                  </a:lnTo>
                  <a:close/>
                  <a:moveTo>
                    <a:pt x="0" y="7308"/>
                  </a:moveTo>
                  <a:lnTo>
                    <a:pt x="0" y="7458"/>
                  </a:lnTo>
                  <a:lnTo>
                    <a:pt x="17387" y="7458"/>
                  </a:lnTo>
                  <a:lnTo>
                    <a:pt x="17387" y="7308"/>
                  </a:lnTo>
                  <a:close/>
                  <a:moveTo>
                    <a:pt x="0" y="9743"/>
                  </a:moveTo>
                  <a:lnTo>
                    <a:pt x="0" y="9893"/>
                  </a:lnTo>
                  <a:lnTo>
                    <a:pt x="17387" y="9893"/>
                  </a:lnTo>
                  <a:lnTo>
                    <a:pt x="17387" y="9743"/>
                  </a:lnTo>
                  <a:close/>
                  <a:moveTo>
                    <a:pt x="0" y="12179"/>
                  </a:moveTo>
                  <a:lnTo>
                    <a:pt x="0" y="12329"/>
                  </a:lnTo>
                  <a:lnTo>
                    <a:pt x="17387" y="12329"/>
                  </a:lnTo>
                  <a:lnTo>
                    <a:pt x="17387" y="12179"/>
                  </a:lnTo>
                  <a:close/>
                  <a:moveTo>
                    <a:pt x="0" y="14615"/>
                  </a:moveTo>
                  <a:lnTo>
                    <a:pt x="0" y="14765"/>
                  </a:lnTo>
                  <a:lnTo>
                    <a:pt x="17387" y="14765"/>
                  </a:lnTo>
                  <a:lnTo>
                    <a:pt x="17387" y="14615"/>
                  </a:lnTo>
                  <a:close/>
                  <a:moveTo>
                    <a:pt x="0" y="17050"/>
                  </a:moveTo>
                  <a:lnTo>
                    <a:pt x="0" y="17199"/>
                  </a:lnTo>
                  <a:lnTo>
                    <a:pt x="17387" y="17199"/>
                  </a:lnTo>
                  <a:lnTo>
                    <a:pt x="17387" y="17050"/>
                  </a:lnTo>
                  <a:close/>
                  <a:moveTo>
                    <a:pt x="0" y="19486"/>
                  </a:moveTo>
                  <a:lnTo>
                    <a:pt x="0" y="19635"/>
                  </a:lnTo>
                  <a:lnTo>
                    <a:pt x="17387" y="19635"/>
                  </a:lnTo>
                  <a:lnTo>
                    <a:pt x="17387" y="19486"/>
                  </a:lnTo>
                  <a:close/>
                  <a:moveTo>
                    <a:pt x="0" y="21922"/>
                  </a:moveTo>
                  <a:lnTo>
                    <a:pt x="0" y="22071"/>
                  </a:lnTo>
                  <a:lnTo>
                    <a:pt x="17387" y="22071"/>
                  </a:lnTo>
                  <a:lnTo>
                    <a:pt x="17387" y="21922"/>
                  </a:lnTo>
                  <a:close/>
                  <a:moveTo>
                    <a:pt x="0" y="24356"/>
                  </a:moveTo>
                  <a:lnTo>
                    <a:pt x="0" y="24506"/>
                  </a:lnTo>
                  <a:lnTo>
                    <a:pt x="17387" y="24506"/>
                  </a:lnTo>
                  <a:lnTo>
                    <a:pt x="17387" y="24356"/>
                  </a:lnTo>
                  <a:close/>
                  <a:moveTo>
                    <a:pt x="0" y="26792"/>
                  </a:moveTo>
                  <a:lnTo>
                    <a:pt x="0" y="26942"/>
                  </a:lnTo>
                  <a:lnTo>
                    <a:pt x="17387" y="26942"/>
                  </a:lnTo>
                  <a:lnTo>
                    <a:pt x="17387" y="26792"/>
                  </a:lnTo>
                  <a:close/>
                  <a:moveTo>
                    <a:pt x="0" y="29227"/>
                  </a:moveTo>
                  <a:lnTo>
                    <a:pt x="0" y="29377"/>
                  </a:lnTo>
                  <a:lnTo>
                    <a:pt x="17387" y="29377"/>
                  </a:lnTo>
                  <a:lnTo>
                    <a:pt x="17387" y="29227"/>
                  </a:lnTo>
                  <a:close/>
                  <a:moveTo>
                    <a:pt x="0" y="31664"/>
                  </a:moveTo>
                  <a:lnTo>
                    <a:pt x="0" y="31813"/>
                  </a:lnTo>
                  <a:lnTo>
                    <a:pt x="17387" y="31813"/>
                  </a:lnTo>
                  <a:lnTo>
                    <a:pt x="17387" y="31664"/>
                  </a:lnTo>
                  <a:close/>
                  <a:moveTo>
                    <a:pt x="0" y="34100"/>
                  </a:moveTo>
                  <a:lnTo>
                    <a:pt x="0" y="34250"/>
                  </a:lnTo>
                  <a:lnTo>
                    <a:pt x="17387" y="34250"/>
                  </a:lnTo>
                  <a:lnTo>
                    <a:pt x="17387" y="34100"/>
                  </a:lnTo>
                  <a:close/>
                  <a:moveTo>
                    <a:pt x="0" y="36535"/>
                  </a:moveTo>
                  <a:lnTo>
                    <a:pt x="0" y="36685"/>
                  </a:lnTo>
                  <a:lnTo>
                    <a:pt x="17387" y="36685"/>
                  </a:lnTo>
                  <a:lnTo>
                    <a:pt x="17387" y="36535"/>
                  </a:lnTo>
                  <a:close/>
                  <a:moveTo>
                    <a:pt x="0" y="38971"/>
                  </a:moveTo>
                  <a:lnTo>
                    <a:pt x="0" y="39121"/>
                  </a:lnTo>
                  <a:lnTo>
                    <a:pt x="17387" y="39121"/>
                  </a:lnTo>
                  <a:lnTo>
                    <a:pt x="17387" y="38971"/>
                  </a:lnTo>
                  <a:close/>
                  <a:moveTo>
                    <a:pt x="0" y="41407"/>
                  </a:moveTo>
                  <a:lnTo>
                    <a:pt x="0" y="41557"/>
                  </a:lnTo>
                  <a:lnTo>
                    <a:pt x="17387" y="41557"/>
                  </a:lnTo>
                  <a:lnTo>
                    <a:pt x="17387" y="41407"/>
                  </a:lnTo>
                  <a:close/>
                  <a:moveTo>
                    <a:pt x="0" y="43842"/>
                  </a:moveTo>
                  <a:lnTo>
                    <a:pt x="0" y="43991"/>
                  </a:lnTo>
                  <a:lnTo>
                    <a:pt x="17387" y="43991"/>
                  </a:lnTo>
                  <a:lnTo>
                    <a:pt x="17387" y="43842"/>
                  </a:lnTo>
                  <a:close/>
                  <a:moveTo>
                    <a:pt x="0" y="46278"/>
                  </a:moveTo>
                  <a:lnTo>
                    <a:pt x="0" y="46427"/>
                  </a:lnTo>
                  <a:lnTo>
                    <a:pt x="17387" y="46427"/>
                  </a:lnTo>
                  <a:lnTo>
                    <a:pt x="17387" y="46278"/>
                  </a:lnTo>
                  <a:close/>
                  <a:moveTo>
                    <a:pt x="0" y="48714"/>
                  </a:moveTo>
                  <a:lnTo>
                    <a:pt x="0" y="48863"/>
                  </a:lnTo>
                  <a:lnTo>
                    <a:pt x="17387" y="48863"/>
                  </a:lnTo>
                  <a:lnTo>
                    <a:pt x="17387" y="48714"/>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27"/>
            <p:cNvSpPr/>
            <p:nvPr/>
          </p:nvSpPr>
          <p:spPr>
            <a:xfrm>
              <a:off x="3586175" y="4136325"/>
              <a:ext cx="196025" cy="1007150"/>
            </a:xfrm>
            <a:custGeom>
              <a:avLst/>
              <a:gdLst/>
              <a:ahLst/>
              <a:cxnLst/>
              <a:rect l="l" t="t" r="r" b="b"/>
              <a:pathLst>
                <a:path w="7841" h="40286" extrusionOk="0">
                  <a:moveTo>
                    <a:pt x="1" y="0"/>
                  </a:moveTo>
                  <a:lnTo>
                    <a:pt x="1" y="40285"/>
                  </a:lnTo>
                  <a:lnTo>
                    <a:pt x="7841" y="40285"/>
                  </a:lnTo>
                  <a:lnTo>
                    <a:pt x="7841" y="0"/>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27"/>
            <p:cNvSpPr/>
            <p:nvPr/>
          </p:nvSpPr>
          <p:spPr>
            <a:xfrm>
              <a:off x="3689075" y="4018975"/>
              <a:ext cx="55950" cy="7175"/>
            </a:xfrm>
            <a:custGeom>
              <a:avLst/>
              <a:gdLst/>
              <a:ahLst/>
              <a:cxnLst/>
              <a:rect l="l" t="t" r="r" b="b"/>
              <a:pathLst>
                <a:path w="2238" h="287" extrusionOk="0">
                  <a:moveTo>
                    <a:pt x="0" y="1"/>
                  </a:moveTo>
                  <a:lnTo>
                    <a:pt x="0" y="287"/>
                  </a:lnTo>
                  <a:lnTo>
                    <a:pt x="2238" y="287"/>
                  </a:lnTo>
                  <a:lnTo>
                    <a:pt x="223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27"/>
            <p:cNvSpPr/>
            <p:nvPr/>
          </p:nvSpPr>
          <p:spPr>
            <a:xfrm>
              <a:off x="3760425" y="4635300"/>
              <a:ext cx="11475" cy="7150"/>
            </a:xfrm>
            <a:custGeom>
              <a:avLst/>
              <a:gdLst/>
              <a:ahLst/>
              <a:cxnLst/>
              <a:rect l="l" t="t" r="r" b="b"/>
              <a:pathLst>
                <a:path w="459" h="286" extrusionOk="0">
                  <a:moveTo>
                    <a:pt x="1" y="1"/>
                  </a:moveTo>
                  <a:lnTo>
                    <a:pt x="1" y="285"/>
                  </a:lnTo>
                  <a:lnTo>
                    <a:pt x="459" y="285"/>
                  </a:lnTo>
                  <a:lnTo>
                    <a:pt x="45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27"/>
            <p:cNvSpPr/>
            <p:nvPr/>
          </p:nvSpPr>
          <p:spPr>
            <a:xfrm>
              <a:off x="3665025" y="4573675"/>
              <a:ext cx="11475" cy="7125"/>
            </a:xfrm>
            <a:custGeom>
              <a:avLst/>
              <a:gdLst/>
              <a:ahLst/>
              <a:cxnLst/>
              <a:rect l="l" t="t" r="r" b="b"/>
              <a:pathLst>
                <a:path w="459" h="285" extrusionOk="0">
                  <a:moveTo>
                    <a:pt x="1" y="0"/>
                  </a:moveTo>
                  <a:lnTo>
                    <a:pt x="1" y="285"/>
                  </a:lnTo>
                  <a:lnTo>
                    <a:pt x="459" y="285"/>
                  </a:lnTo>
                  <a:lnTo>
                    <a:pt x="45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27"/>
            <p:cNvSpPr/>
            <p:nvPr/>
          </p:nvSpPr>
          <p:spPr>
            <a:xfrm>
              <a:off x="3650000" y="4573675"/>
              <a:ext cx="6525" cy="7125"/>
            </a:xfrm>
            <a:custGeom>
              <a:avLst/>
              <a:gdLst/>
              <a:ahLst/>
              <a:cxnLst/>
              <a:rect l="l" t="t" r="r" b="b"/>
              <a:pathLst>
                <a:path w="261" h="285" extrusionOk="0">
                  <a:moveTo>
                    <a:pt x="1" y="0"/>
                  </a:moveTo>
                  <a:lnTo>
                    <a:pt x="1" y="285"/>
                  </a:lnTo>
                  <a:lnTo>
                    <a:pt x="260" y="285"/>
                  </a:lnTo>
                  <a:lnTo>
                    <a:pt x="26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27"/>
            <p:cNvSpPr/>
            <p:nvPr/>
          </p:nvSpPr>
          <p:spPr>
            <a:xfrm>
              <a:off x="3682525" y="4573675"/>
              <a:ext cx="27150" cy="7125"/>
            </a:xfrm>
            <a:custGeom>
              <a:avLst/>
              <a:gdLst/>
              <a:ahLst/>
              <a:cxnLst/>
              <a:rect l="l" t="t" r="r" b="b"/>
              <a:pathLst>
                <a:path w="1086" h="285" extrusionOk="0">
                  <a:moveTo>
                    <a:pt x="1" y="0"/>
                  </a:moveTo>
                  <a:lnTo>
                    <a:pt x="1" y="285"/>
                  </a:lnTo>
                  <a:lnTo>
                    <a:pt x="1086" y="285"/>
                  </a:lnTo>
                  <a:lnTo>
                    <a:pt x="108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27"/>
            <p:cNvSpPr/>
            <p:nvPr/>
          </p:nvSpPr>
          <p:spPr>
            <a:xfrm>
              <a:off x="3727450" y="4139825"/>
              <a:ext cx="11450" cy="7150"/>
            </a:xfrm>
            <a:custGeom>
              <a:avLst/>
              <a:gdLst/>
              <a:ahLst/>
              <a:cxnLst/>
              <a:rect l="l" t="t" r="r" b="b"/>
              <a:pathLst>
                <a:path w="458" h="286" extrusionOk="0">
                  <a:moveTo>
                    <a:pt x="0" y="0"/>
                  </a:moveTo>
                  <a:lnTo>
                    <a:pt x="0" y="286"/>
                  </a:lnTo>
                  <a:lnTo>
                    <a:pt x="457" y="286"/>
                  </a:lnTo>
                  <a:lnTo>
                    <a:pt x="45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27"/>
            <p:cNvSpPr/>
            <p:nvPr/>
          </p:nvSpPr>
          <p:spPr>
            <a:xfrm>
              <a:off x="3744975" y="4139825"/>
              <a:ext cx="6550" cy="7150"/>
            </a:xfrm>
            <a:custGeom>
              <a:avLst/>
              <a:gdLst/>
              <a:ahLst/>
              <a:cxnLst/>
              <a:rect l="l" t="t" r="r" b="b"/>
              <a:pathLst>
                <a:path w="262" h="286" extrusionOk="0">
                  <a:moveTo>
                    <a:pt x="0" y="0"/>
                  </a:moveTo>
                  <a:lnTo>
                    <a:pt x="0" y="286"/>
                  </a:lnTo>
                  <a:lnTo>
                    <a:pt x="261" y="286"/>
                  </a:lnTo>
                  <a:lnTo>
                    <a:pt x="26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27"/>
            <p:cNvSpPr/>
            <p:nvPr/>
          </p:nvSpPr>
          <p:spPr>
            <a:xfrm>
              <a:off x="3667175" y="3894850"/>
              <a:ext cx="35300" cy="7125"/>
            </a:xfrm>
            <a:custGeom>
              <a:avLst/>
              <a:gdLst/>
              <a:ahLst/>
              <a:cxnLst/>
              <a:rect l="l" t="t" r="r" b="b"/>
              <a:pathLst>
                <a:path w="1412" h="285" extrusionOk="0">
                  <a:moveTo>
                    <a:pt x="0" y="0"/>
                  </a:moveTo>
                  <a:lnTo>
                    <a:pt x="0" y="285"/>
                  </a:lnTo>
                  <a:lnTo>
                    <a:pt x="1411" y="285"/>
                  </a:lnTo>
                  <a:lnTo>
                    <a:pt x="141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27"/>
            <p:cNvSpPr/>
            <p:nvPr/>
          </p:nvSpPr>
          <p:spPr>
            <a:xfrm>
              <a:off x="3684825" y="4139825"/>
              <a:ext cx="35300" cy="7150"/>
            </a:xfrm>
            <a:custGeom>
              <a:avLst/>
              <a:gdLst/>
              <a:ahLst/>
              <a:cxnLst/>
              <a:rect l="l" t="t" r="r" b="b"/>
              <a:pathLst>
                <a:path w="1412" h="286" extrusionOk="0">
                  <a:moveTo>
                    <a:pt x="0" y="0"/>
                  </a:moveTo>
                  <a:lnTo>
                    <a:pt x="0" y="286"/>
                  </a:lnTo>
                  <a:lnTo>
                    <a:pt x="1412" y="286"/>
                  </a:lnTo>
                  <a:lnTo>
                    <a:pt x="14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27"/>
            <p:cNvSpPr/>
            <p:nvPr/>
          </p:nvSpPr>
          <p:spPr>
            <a:xfrm>
              <a:off x="3775975" y="3894850"/>
              <a:ext cx="10600" cy="7125"/>
            </a:xfrm>
            <a:custGeom>
              <a:avLst/>
              <a:gdLst/>
              <a:ahLst/>
              <a:cxnLst/>
              <a:rect l="l" t="t" r="r" b="b"/>
              <a:pathLst>
                <a:path w="424" h="285" extrusionOk="0">
                  <a:moveTo>
                    <a:pt x="1" y="0"/>
                  </a:moveTo>
                  <a:lnTo>
                    <a:pt x="1" y="285"/>
                  </a:lnTo>
                  <a:lnTo>
                    <a:pt x="424" y="285"/>
                  </a:lnTo>
                  <a:lnTo>
                    <a:pt x="42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27"/>
            <p:cNvSpPr/>
            <p:nvPr/>
          </p:nvSpPr>
          <p:spPr>
            <a:xfrm>
              <a:off x="3894725" y="3894850"/>
              <a:ext cx="7300" cy="7125"/>
            </a:xfrm>
            <a:custGeom>
              <a:avLst/>
              <a:gdLst/>
              <a:ahLst/>
              <a:cxnLst/>
              <a:rect l="l" t="t" r="r" b="b"/>
              <a:pathLst>
                <a:path w="292" h="285" extrusionOk="0">
                  <a:moveTo>
                    <a:pt x="1" y="0"/>
                  </a:moveTo>
                  <a:lnTo>
                    <a:pt x="1" y="285"/>
                  </a:lnTo>
                  <a:lnTo>
                    <a:pt x="292" y="285"/>
                  </a:lnTo>
                  <a:lnTo>
                    <a:pt x="29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27"/>
            <p:cNvSpPr/>
            <p:nvPr/>
          </p:nvSpPr>
          <p:spPr>
            <a:xfrm>
              <a:off x="3852850" y="3894850"/>
              <a:ext cx="26175" cy="7125"/>
            </a:xfrm>
            <a:custGeom>
              <a:avLst/>
              <a:gdLst/>
              <a:ahLst/>
              <a:cxnLst/>
              <a:rect l="l" t="t" r="r" b="b"/>
              <a:pathLst>
                <a:path w="1047" h="285" extrusionOk="0">
                  <a:moveTo>
                    <a:pt x="0" y="0"/>
                  </a:moveTo>
                  <a:lnTo>
                    <a:pt x="0" y="285"/>
                  </a:lnTo>
                  <a:lnTo>
                    <a:pt x="1046" y="285"/>
                  </a:lnTo>
                  <a:lnTo>
                    <a:pt x="104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27"/>
            <p:cNvSpPr/>
            <p:nvPr/>
          </p:nvSpPr>
          <p:spPr>
            <a:xfrm>
              <a:off x="3913300" y="3894850"/>
              <a:ext cx="12050" cy="7125"/>
            </a:xfrm>
            <a:custGeom>
              <a:avLst/>
              <a:gdLst/>
              <a:ahLst/>
              <a:cxnLst/>
              <a:rect l="l" t="t" r="r" b="b"/>
              <a:pathLst>
                <a:path w="482" h="285" extrusionOk="0">
                  <a:moveTo>
                    <a:pt x="1" y="0"/>
                  </a:moveTo>
                  <a:lnTo>
                    <a:pt x="1" y="285"/>
                  </a:lnTo>
                  <a:lnTo>
                    <a:pt x="482" y="285"/>
                  </a:lnTo>
                  <a:lnTo>
                    <a:pt x="48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27"/>
            <p:cNvSpPr/>
            <p:nvPr/>
          </p:nvSpPr>
          <p:spPr>
            <a:xfrm>
              <a:off x="3695675" y="4351275"/>
              <a:ext cx="28025" cy="7125"/>
            </a:xfrm>
            <a:custGeom>
              <a:avLst/>
              <a:gdLst/>
              <a:ahLst/>
              <a:cxnLst/>
              <a:rect l="l" t="t" r="r" b="b"/>
              <a:pathLst>
                <a:path w="1121" h="285" extrusionOk="0">
                  <a:moveTo>
                    <a:pt x="1" y="0"/>
                  </a:moveTo>
                  <a:lnTo>
                    <a:pt x="1" y="285"/>
                  </a:lnTo>
                  <a:lnTo>
                    <a:pt x="1120" y="285"/>
                  </a:lnTo>
                  <a:lnTo>
                    <a:pt x="112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27"/>
            <p:cNvSpPr/>
            <p:nvPr/>
          </p:nvSpPr>
          <p:spPr>
            <a:xfrm>
              <a:off x="3873075" y="4167600"/>
              <a:ext cx="11475" cy="7150"/>
            </a:xfrm>
            <a:custGeom>
              <a:avLst/>
              <a:gdLst/>
              <a:ahLst/>
              <a:cxnLst/>
              <a:rect l="l" t="t" r="r" b="b"/>
              <a:pathLst>
                <a:path w="459" h="286" extrusionOk="0">
                  <a:moveTo>
                    <a:pt x="1" y="1"/>
                  </a:moveTo>
                  <a:lnTo>
                    <a:pt x="1" y="285"/>
                  </a:lnTo>
                  <a:lnTo>
                    <a:pt x="459" y="285"/>
                  </a:lnTo>
                  <a:lnTo>
                    <a:pt x="45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27"/>
            <p:cNvSpPr/>
            <p:nvPr/>
          </p:nvSpPr>
          <p:spPr>
            <a:xfrm>
              <a:off x="3912200" y="4167600"/>
              <a:ext cx="11475" cy="7150"/>
            </a:xfrm>
            <a:custGeom>
              <a:avLst/>
              <a:gdLst/>
              <a:ahLst/>
              <a:cxnLst/>
              <a:rect l="l" t="t" r="r" b="b"/>
              <a:pathLst>
                <a:path w="459" h="286" extrusionOk="0">
                  <a:moveTo>
                    <a:pt x="1" y="1"/>
                  </a:moveTo>
                  <a:lnTo>
                    <a:pt x="1" y="285"/>
                  </a:lnTo>
                  <a:lnTo>
                    <a:pt x="459" y="285"/>
                  </a:lnTo>
                  <a:lnTo>
                    <a:pt x="45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27"/>
            <p:cNvSpPr/>
            <p:nvPr/>
          </p:nvSpPr>
          <p:spPr>
            <a:xfrm>
              <a:off x="3897150" y="4167600"/>
              <a:ext cx="6525" cy="7150"/>
            </a:xfrm>
            <a:custGeom>
              <a:avLst/>
              <a:gdLst/>
              <a:ahLst/>
              <a:cxnLst/>
              <a:rect l="l" t="t" r="r" b="b"/>
              <a:pathLst>
                <a:path w="261" h="286" extrusionOk="0">
                  <a:moveTo>
                    <a:pt x="1" y="1"/>
                  </a:moveTo>
                  <a:lnTo>
                    <a:pt x="1" y="285"/>
                  </a:lnTo>
                  <a:lnTo>
                    <a:pt x="260" y="285"/>
                  </a:lnTo>
                  <a:lnTo>
                    <a:pt x="26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27"/>
            <p:cNvSpPr/>
            <p:nvPr/>
          </p:nvSpPr>
          <p:spPr>
            <a:xfrm>
              <a:off x="3925325" y="4206550"/>
              <a:ext cx="6500" cy="7125"/>
            </a:xfrm>
            <a:custGeom>
              <a:avLst/>
              <a:gdLst/>
              <a:ahLst/>
              <a:cxnLst/>
              <a:rect l="l" t="t" r="r" b="b"/>
              <a:pathLst>
                <a:path w="260" h="285" extrusionOk="0">
                  <a:moveTo>
                    <a:pt x="1" y="0"/>
                  </a:moveTo>
                  <a:lnTo>
                    <a:pt x="1" y="285"/>
                  </a:lnTo>
                  <a:lnTo>
                    <a:pt x="260" y="285"/>
                  </a:lnTo>
                  <a:lnTo>
                    <a:pt x="26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27"/>
            <p:cNvSpPr/>
            <p:nvPr/>
          </p:nvSpPr>
          <p:spPr>
            <a:xfrm>
              <a:off x="3807275" y="4351275"/>
              <a:ext cx="11475" cy="7125"/>
            </a:xfrm>
            <a:custGeom>
              <a:avLst/>
              <a:gdLst/>
              <a:ahLst/>
              <a:cxnLst/>
              <a:rect l="l" t="t" r="r" b="b"/>
              <a:pathLst>
                <a:path w="459" h="285" extrusionOk="0">
                  <a:moveTo>
                    <a:pt x="0" y="0"/>
                  </a:moveTo>
                  <a:lnTo>
                    <a:pt x="0" y="285"/>
                  </a:lnTo>
                  <a:lnTo>
                    <a:pt x="458" y="285"/>
                  </a:lnTo>
                  <a:lnTo>
                    <a:pt x="45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27"/>
            <p:cNvSpPr/>
            <p:nvPr/>
          </p:nvSpPr>
          <p:spPr>
            <a:xfrm>
              <a:off x="3846325" y="4351275"/>
              <a:ext cx="11475" cy="7125"/>
            </a:xfrm>
            <a:custGeom>
              <a:avLst/>
              <a:gdLst/>
              <a:ahLst/>
              <a:cxnLst/>
              <a:rect l="l" t="t" r="r" b="b"/>
              <a:pathLst>
                <a:path w="459" h="285" extrusionOk="0">
                  <a:moveTo>
                    <a:pt x="0" y="0"/>
                  </a:moveTo>
                  <a:lnTo>
                    <a:pt x="0" y="285"/>
                  </a:lnTo>
                  <a:lnTo>
                    <a:pt x="459" y="285"/>
                  </a:lnTo>
                  <a:lnTo>
                    <a:pt x="45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27"/>
            <p:cNvSpPr/>
            <p:nvPr/>
          </p:nvSpPr>
          <p:spPr>
            <a:xfrm>
              <a:off x="3891425" y="4518300"/>
              <a:ext cx="11475" cy="7175"/>
            </a:xfrm>
            <a:custGeom>
              <a:avLst/>
              <a:gdLst/>
              <a:ahLst/>
              <a:cxnLst/>
              <a:rect l="l" t="t" r="r" b="b"/>
              <a:pathLst>
                <a:path w="459" h="287" extrusionOk="0">
                  <a:moveTo>
                    <a:pt x="1" y="1"/>
                  </a:moveTo>
                  <a:lnTo>
                    <a:pt x="1" y="287"/>
                  </a:lnTo>
                  <a:lnTo>
                    <a:pt x="459" y="287"/>
                  </a:lnTo>
                  <a:lnTo>
                    <a:pt x="459"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27"/>
            <p:cNvSpPr/>
            <p:nvPr/>
          </p:nvSpPr>
          <p:spPr>
            <a:xfrm>
              <a:off x="3831300" y="4351275"/>
              <a:ext cx="6525" cy="7125"/>
            </a:xfrm>
            <a:custGeom>
              <a:avLst/>
              <a:gdLst/>
              <a:ahLst/>
              <a:cxnLst/>
              <a:rect l="l" t="t" r="r" b="b"/>
              <a:pathLst>
                <a:path w="261" h="285" extrusionOk="0">
                  <a:moveTo>
                    <a:pt x="1" y="0"/>
                  </a:moveTo>
                  <a:lnTo>
                    <a:pt x="1" y="285"/>
                  </a:lnTo>
                  <a:lnTo>
                    <a:pt x="260" y="285"/>
                  </a:lnTo>
                  <a:lnTo>
                    <a:pt x="26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27"/>
            <p:cNvSpPr/>
            <p:nvPr/>
          </p:nvSpPr>
          <p:spPr>
            <a:xfrm>
              <a:off x="3807225" y="4045125"/>
              <a:ext cx="6525" cy="7150"/>
            </a:xfrm>
            <a:custGeom>
              <a:avLst/>
              <a:gdLst/>
              <a:ahLst/>
              <a:cxnLst/>
              <a:rect l="l" t="t" r="r" b="b"/>
              <a:pathLst>
                <a:path w="261" h="286" extrusionOk="0">
                  <a:moveTo>
                    <a:pt x="1" y="1"/>
                  </a:moveTo>
                  <a:lnTo>
                    <a:pt x="1" y="286"/>
                  </a:lnTo>
                  <a:lnTo>
                    <a:pt x="260" y="286"/>
                  </a:lnTo>
                  <a:lnTo>
                    <a:pt x="26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27"/>
            <p:cNvSpPr/>
            <p:nvPr/>
          </p:nvSpPr>
          <p:spPr>
            <a:xfrm>
              <a:off x="3881800" y="4323475"/>
              <a:ext cx="35300" cy="7175"/>
            </a:xfrm>
            <a:custGeom>
              <a:avLst/>
              <a:gdLst/>
              <a:ahLst/>
              <a:cxnLst/>
              <a:rect l="l" t="t" r="r" b="b"/>
              <a:pathLst>
                <a:path w="1412" h="287" extrusionOk="0">
                  <a:moveTo>
                    <a:pt x="0" y="0"/>
                  </a:moveTo>
                  <a:lnTo>
                    <a:pt x="0" y="286"/>
                  </a:lnTo>
                  <a:lnTo>
                    <a:pt x="1412" y="286"/>
                  </a:lnTo>
                  <a:lnTo>
                    <a:pt x="14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27"/>
            <p:cNvSpPr/>
            <p:nvPr/>
          </p:nvSpPr>
          <p:spPr>
            <a:xfrm>
              <a:off x="3763650" y="4206550"/>
              <a:ext cx="35300" cy="7125"/>
            </a:xfrm>
            <a:custGeom>
              <a:avLst/>
              <a:gdLst/>
              <a:ahLst/>
              <a:cxnLst/>
              <a:rect l="l" t="t" r="r" b="b"/>
              <a:pathLst>
                <a:path w="1412" h="285" extrusionOk="0">
                  <a:moveTo>
                    <a:pt x="0" y="0"/>
                  </a:moveTo>
                  <a:lnTo>
                    <a:pt x="0" y="285"/>
                  </a:lnTo>
                  <a:lnTo>
                    <a:pt x="1411" y="285"/>
                  </a:lnTo>
                  <a:lnTo>
                    <a:pt x="141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27"/>
            <p:cNvSpPr/>
            <p:nvPr/>
          </p:nvSpPr>
          <p:spPr>
            <a:xfrm>
              <a:off x="3840100" y="3972025"/>
              <a:ext cx="10600" cy="7125"/>
            </a:xfrm>
            <a:custGeom>
              <a:avLst/>
              <a:gdLst/>
              <a:ahLst/>
              <a:cxnLst/>
              <a:rect l="l" t="t" r="r" b="b"/>
              <a:pathLst>
                <a:path w="424" h="285" extrusionOk="0">
                  <a:moveTo>
                    <a:pt x="0" y="0"/>
                  </a:moveTo>
                  <a:lnTo>
                    <a:pt x="0" y="285"/>
                  </a:lnTo>
                  <a:lnTo>
                    <a:pt x="423" y="285"/>
                  </a:lnTo>
                  <a:lnTo>
                    <a:pt x="42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27"/>
            <p:cNvSpPr/>
            <p:nvPr/>
          </p:nvSpPr>
          <p:spPr>
            <a:xfrm>
              <a:off x="3717775" y="4284500"/>
              <a:ext cx="7325" cy="7150"/>
            </a:xfrm>
            <a:custGeom>
              <a:avLst/>
              <a:gdLst/>
              <a:ahLst/>
              <a:cxnLst/>
              <a:rect l="l" t="t" r="r" b="b"/>
              <a:pathLst>
                <a:path w="293" h="286" extrusionOk="0">
                  <a:moveTo>
                    <a:pt x="1" y="1"/>
                  </a:moveTo>
                  <a:lnTo>
                    <a:pt x="1" y="285"/>
                  </a:lnTo>
                  <a:lnTo>
                    <a:pt x="293" y="285"/>
                  </a:lnTo>
                  <a:lnTo>
                    <a:pt x="29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27"/>
            <p:cNvSpPr/>
            <p:nvPr/>
          </p:nvSpPr>
          <p:spPr>
            <a:xfrm>
              <a:off x="3675875" y="4284500"/>
              <a:ext cx="26200" cy="7150"/>
            </a:xfrm>
            <a:custGeom>
              <a:avLst/>
              <a:gdLst/>
              <a:ahLst/>
              <a:cxnLst/>
              <a:rect l="l" t="t" r="r" b="b"/>
              <a:pathLst>
                <a:path w="1048" h="286" extrusionOk="0">
                  <a:moveTo>
                    <a:pt x="1" y="1"/>
                  </a:moveTo>
                  <a:lnTo>
                    <a:pt x="1" y="285"/>
                  </a:lnTo>
                  <a:lnTo>
                    <a:pt x="1047" y="285"/>
                  </a:lnTo>
                  <a:lnTo>
                    <a:pt x="104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27"/>
            <p:cNvSpPr/>
            <p:nvPr/>
          </p:nvSpPr>
          <p:spPr>
            <a:xfrm>
              <a:off x="3910525" y="4089675"/>
              <a:ext cx="26200" cy="7150"/>
            </a:xfrm>
            <a:custGeom>
              <a:avLst/>
              <a:gdLst/>
              <a:ahLst/>
              <a:cxnLst/>
              <a:rect l="l" t="t" r="r" b="b"/>
              <a:pathLst>
                <a:path w="1048" h="286" extrusionOk="0">
                  <a:moveTo>
                    <a:pt x="1" y="0"/>
                  </a:moveTo>
                  <a:lnTo>
                    <a:pt x="1" y="285"/>
                  </a:lnTo>
                  <a:lnTo>
                    <a:pt x="1047" y="285"/>
                  </a:lnTo>
                  <a:lnTo>
                    <a:pt x="104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27"/>
            <p:cNvSpPr/>
            <p:nvPr/>
          </p:nvSpPr>
          <p:spPr>
            <a:xfrm>
              <a:off x="3742400" y="4440375"/>
              <a:ext cx="26175" cy="7150"/>
            </a:xfrm>
            <a:custGeom>
              <a:avLst/>
              <a:gdLst/>
              <a:ahLst/>
              <a:cxnLst/>
              <a:rect l="l" t="t" r="r" b="b"/>
              <a:pathLst>
                <a:path w="1047" h="286" extrusionOk="0">
                  <a:moveTo>
                    <a:pt x="0" y="0"/>
                  </a:moveTo>
                  <a:lnTo>
                    <a:pt x="0" y="285"/>
                  </a:lnTo>
                  <a:lnTo>
                    <a:pt x="1046" y="285"/>
                  </a:lnTo>
                  <a:lnTo>
                    <a:pt x="104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27"/>
            <p:cNvSpPr/>
            <p:nvPr/>
          </p:nvSpPr>
          <p:spPr>
            <a:xfrm>
              <a:off x="3736375" y="4284500"/>
              <a:ext cx="12050" cy="7150"/>
            </a:xfrm>
            <a:custGeom>
              <a:avLst/>
              <a:gdLst/>
              <a:ahLst/>
              <a:cxnLst/>
              <a:rect l="l" t="t" r="r" b="b"/>
              <a:pathLst>
                <a:path w="482" h="286" extrusionOk="0">
                  <a:moveTo>
                    <a:pt x="1" y="1"/>
                  </a:moveTo>
                  <a:lnTo>
                    <a:pt x="1" y="285"/>
                  </a:lnTo>
                  <a:lnTo>
                    <a:pt x="482" y="285"/>
                  </a:lnTo>
                  <a:lnTo>
                    <a:pt x="48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27"/>
            <p:cNvSpPr/>
            <p:nvPr/>
          </p:nvSpPr>
          <p:spPr>
            <a:xfrm>
              <a:off x="3754325" y="5059375"/>
              <a:ext cx="11450" cy="7175"/>
            </a:xfrm>
            <a:custGeom>
              <a:avLst/>
              <a:gdLst/>
              <a:ahLst/>
              <a:cxnLst/>
              <a:rect l="l" t="t" r="r" b="b"/>
              <a:pathLst>
                <a:path w="458" h="287" extrusionOk="0">
                  <a:moveTo>
                    <a:pt x="0" y="0"/>
                  </a:moveTo>
                  <a:lnTo>
                    <a:pt x="0" y="286"/>
                  </a:lnTo>
                  <a:lnTo>
                    <a:pt x="457" y="286"/>
                  </a:lnTo>
                  <a:lnTo>
                    <a:pt x="45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27"/>
            <p:cNvSpPr/>
            <p:nvPr/>
          </p:nvSpPr>
          <p:spPr>
            <a:xfrm>
              <a:off x="3803300" y="5009000"/>
              <a:ext cx="20925" cy="7175"/>
            </a:xfrm>
            <a:custGeom>
              <a:avLst/>
              <a:gdLst/>
              <a:ahLst/>
              <a:cxnLst/>
              <a:rect l="l" t="t" r="r" b="b"/>
              <a:pathLst>
                <a:path w="837" h="287" extrusionOk="0">
                  <a:moveTo>
                    <a:pt x="0" y="1"/>
                  </a:moveTo>
                  <a:lnTo>
                    <a:pt x="0" y="287"/>
                  </a:lnTo>
                  <a:lnTo>
                    <a:pt x="836" y="287"/>
                  </a:lnTo>
                  <a:lnTo>
                    <a:pt x="83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27"/>
            <p:cNvSpPr/>
            <p:nvPr/>
          </p:nvSpPr>
          <p:spPr>
            <a:xfrm>
              <a:off x="3711700" y="5059375"/>
              <a:ext cx="35300" cy="7175"/>
            </a:xfrm>
            <a:custGeom>
              <a:avLst/>
              <a:gdLst/>
              <a:ahLst/>
              <a:cxnLst/>
              <a:rect l="l" t="t" r="r" b="b"/>
              <a:pathLst>
                <a:path w="1412" h="287" extrusionOk="0">
                  <a:moveTo>
                    <a:pt x="1" y="0"/>
                  </a:moveTo>
                  <a:lnTo>
                    <a:pt x="1" y="286"/>
                  </a:lnTo>
                  <a:lnTo>
                    <a:pt x="1412" y="286"/>
                  </a:lnTo>
                  <a:lnTo>
                    <a:pt x="14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27"/>
            <p:cNvSpPr/>
            <p:nvPr/>
          </p:nvSpPr>
          <p:spPr>
            <a:xfrm>
              <a:off x="3622000" y="4089675"/>
              <a:ext cx="27975" cy="7150"/>
            </a:xfrm>
            <a:custGeom>
              <a:avLst/>
              <a:gdLst/>
              <a:ahLst/>
              <a:cxnLst/>
              <a:rect l="l" t="t" r="r" b="b"/>
              <a:pathLst>
                <a:path w="1119" h="286" extrusionOk="0">
                  <a:moveTo>
                    <a:pt x="0" y="0"/>
                  </a:moveTo>
                  <a:lnTo>
                    <a:pt x="0" y="285"/>
                  </a:lnTo>
                  <a:lnTo>
                    <a:pt x="1118" y="285"/>
                  </a:lnTo>
                  <a:lnTo>
                    <a:pt x="111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27"/>
            <p:cNvSpPr/>
            <p:nvPr/>
          </p:nvSpPr>
          <p:spPr>
            <a:xfrm>
              <a:off x="3878675" y="4750200"/>
              <a:ext cx="11450" cy="7125"/>
            </a:xfrm>
            <a:custGeom>
              <a:avLst/>
              <a:gdLst/>
              <a:ahLst/>
              <a:cxnLst/>
              <a:rect l="l" t="t" r="r" b="b"/>
              <a:pathLst>
                <a:path w="458" h="285" extrusionOk="0">
                  <a:moveTo>
                    <a:pt x="1" y="0"/>
                  </a:moveTo>
                  <a:lnTo>
                    <a:pt x="1" y="285"/>
                  </a:lnTo>
                  <a:lnTo>
                    <a:pt x="458" y="285"/>
                  </a:lnTo>
                  <a:lnTo>
                    <a:pt x="458"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27"/>
            <p:cNvSpPr/>
            <p:nvPr/>
          </p:nvSpPr>
          <p:spPr>
            <a:xfrm>
              <a:off x="3905050" y="4889100"/>
              <a:ext cx="6550" cy="7125"/>
            </a:xfrm>
            <a:custGeom>
              <a:avLst/>
              <a:gdLst/>
              <a:ahLst/>
              <a:cxnLst/>
              <a:rect l="l" t="t" r="r" b="b"/>
              <a:pathLst>
                <a:path w="262" h="285" extrusionOk="0">
                  <a:moveTo>
                    <a:pt x="1" y="0"/>
                  </a:moveTo>
                  <a:lnTo>
                    <a:pt x="1" y="285"/>
                  </a:lnTo>
                  <a:lnTo>
                    <a:pt x="261" y="285"/>
                  </a:lnTo>
                  <a:lnTo>
                    <a:pt x="26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27"/>
            <p:cNvSpPr/>
            <p:nvPr/>
          </p:nvSpPr>
          <p:spPr>
            <a:xfrm>
              <a:off x="3825400" y="4750200"/>
              <a:ext cx="35300" cy="7125"/>
            </a:xfrm>
            <a:custGeom>
              <a:avLst/>
              <a:gdLst/>
              <a:ahLst/>
              <a:cxnLst/>
              <a:rect l="l" t="t" r="r" b="b"/>
              <a:pathLst>
                <a:path w="1412" h="285" extrusionOk="0">
                  <a:moveTo>
                    <a:pt x="0" y="0"/>
                  </a:moveTo>
                  <a:lnTo>
                    <a:pt x="0" y="285"/>
                  </a:lnTo>
                  <a:lnTo>
                    <a:pt x="1412" y="285"/>
                  </a:lnTo>
                  <a:lnTo>
                    <a:pt x="14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27"/>
            <p:cNvSpPr/>
            <p:nvPr/>
          </p:nvSpPr>
          <p:spPr>
            <a:xfrm>
              <a:off x="3695675" y="4887800"/>
              <a:ext cx="28025" cy="7125"/>
            </a:xfrm>
            <a:custGeom>
              <a:avLst/>
              <a:gdLst/>
              <a:ahLst/>
              <a:cxnLst/>
              <a:rect l="l" t="t" r="r" b="b"/>
              <a:pathLst>
                <a:path w="1121" h="285" extrusionOk="0">
                  <a:moveTo>
                    <a:pt x="1" y="0"/>
                  </a:moveTo>
                  <a:lnTo>
                    <a:pt x="1" y="285"/>
                  </a:lnTo>
                  <a:lnTo>
                    <a:pt x="1120" y="285"/>
                  </a:lnTo>
                  <a:lnTo>
                    <a:pt x="112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27"/>
            <p:cNvSpPr/>
            <p:nvPr/>
          </p:nvSpPr>
          <p:spPr>
            <a:xfrm>
              <a:off x="3807275" y="4887800"/>
              <a:ext cx="11475" cy="7125"/>
            </a:xfrm>
            <a:custGeom>
              <a:avLst/>
              <a:gdLst/>
              <a:ahLst/>
              <a:cxnLst/>
              <a:rect l="l" t="t" r="r" b="b"/>
              <a:pathLst>
                <a:path w="459" h="285" extrusionOk="0">
                  <a:moveTo>
                    <a:pt x="0" y="0"/>
                  </a:moveTo>
                  <a:lnTo>
                    <a:pt x="0" y="285"/>
                  </a:lnTo>
                  <a:lnTo>
                    <a:pt x="458" y="285"/>
                  </a:lnTo>
                  <a:lnTo>
                    <a:pt x="45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27"/>
            <p:cNvSpPr/>
            <p:nvPr/>
          </p:nvSpPr>
          <p:spPr>
            <a:xfrm>
              <a:off x="3846325" y="4887800"/>
              <a:ext cx="11475" cy="7125"/>
            </a:xfrm>
            <a:custGeom>
              <a:avLst/>
              <a:gdLst/>
              <a:ahLst/>
              <a:cxnLst/>
              <a:rect l="l" t="t" r="r" b="b"/>
              <a:pathLst>
                <a:path w="459" h="285" extrusionOk="0">
                  <a:moveTo>
                    <a:pt x="0" y="0"/>
                  </a:moveTo>
                  <a:lnTo>
                    <a:pt x="0" y="285"/>
                  </a:lnTo>
                  <a:lnTo>
                    <a:pt x="459" y="285"/>
                  </a:lnTo>
                  <a:lnTo>
                    <a:pt x="459"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27"/>
            <p:cNvSpPr/>
            <p:nvPr/>
          </p:nvSpPr>
          <p:spPr>
            <a:xfrm>
              <a:off x="3831300" y="4887800"/>
              <a:ext cx="6525" cy="7125"/>
            </a:xfrm>
            <a:custGeom>
              <a:avLst/>
              <a:gdLst/>
              <a:ahLst/>
              <a:cxnLst/>
              <a:rect l="l" t="t" r="r" b="b"/>
              <a:pathLst>
                <a:path w="261" h="285" extrusionOk="0">
                  <a:moveTo>
                    <a:pt x="1" y="0"/>
                  </a:moveTo>
                  <a:lnTo>
                    <a:pt x="1" y="285"/>
                  </a:lnTo>
                  <a:lnTo>
                    <a:pt x="260" y="285"/>
                  </a:lnTo>
                  <a:lnTo>
                    <a:pt x="26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27"/>
            <p:cNvSpPr/>
            <p:nvPr/>
          </p:nvSpPr>
          <p:spPr>
            <a:xfrm>
              <a:off x="3624050" y="4994600"/>
              <a:ext cx="35300" cy="7125"/>
            </a:xfrm>
            <a:custGeom>
              <a:avLst/>
              <a:gdLst/>
              <a:ahLst/>
              <a:cxnLst/>
              <a:rect l="l" t="t" r="r" b="b"/>
              <a:pathLst>
                <a:path w="1412" h="285" extrusionOk="0">
                  <a:moveTo>
                    <a:pt x="0" y="0"/>
                  </a:moveTo>
                  <a:lnTo>
                    <a:pt x="0" y="285"/>
                  </a:lnTo>
                  <a:lnTo>
                    <a:pt x="1412" y="285"/>
                  </a:lnTo>
                  <a:lnTo>
                    <a:pt x="1412"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27"/>
            <p:cNvSpPr/>
            <p:nvPr/>
          </p:nvSpPr>
          <p:spPr>
            <a:xfrm>
              <a:off x="3717775" y="4821075"/>
              <a:ext cx="7325" cy="7125"/>
            </a:xfrm>
            <a:custGeom>
              <a:avLst/>
              <a:gdLst/>
              <a:ahLst/>
              <a:cxnLst/>
              <a:rect l="l" t="t" r="r" b="b"/>
              <a:pathLst>
                <a:path w="293" h="285" extrusionOk="0">
                  <a:moveTo>
                    <a:pt x="1" y="0"/>
                  </a:moveTo>
                  <a:lnTo>
                    <a:pt x="1" y="285"/>
                  </a:lnTo>
                  <a:lnTo>
                    <a:pt x="293" y="285"/>
                  </a:lnTo>
                  <a:lnTo>
                    <a:pt x="29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27"/>
            <p:cNvSpPr/>
            <p:nvPr/>
          </p:nvSpPr>
          <p:spPr>
            <a:xfrm>
              <a:off x="3675875" y="4821075"/>
              <a:ext cx="26200" cy="7125"/>
            </a:xfrm>
            <a:custGeom>
              <a:avLst/>
              <a:gdLst/>
              <a:ahLst/>
              <a:cxnLst/>
              <a:rect l="l" t="t" r="r" b="b"/>
              <a:pathLst>
                <a:path w="1048" h="285" extrusionOk="0">
                  <a:moveTo>
                    <a:pt x="1" y="0"/>
                  </a:moveTo>
                  <a:lnTo>
                    <a:pt x="1" y="285"/>
                  </a:lnTo>
                  <a:lnTo>
                    <a:pt x="1047" y="285"/>
                  </a:lnTo>
                  <a:lnTo>
                    <a:pt x="104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27"/>
            <p:cNvSpPr/>
            <p:nvPr/>
          </p:nvSpPr>
          <p:spPr>
            <a:xfrm>
              <a:off x="3736375" y="4821075"/>
              <a:ext cx="12050" cy="7125"/>
            </a:xfrm>
            <a:custGeom>
              <a:avLst/>
              <a:gdLst/>
              <a:ahLst/>
              <a:cxnLst/>
              <a:rect l="l" t="t" r="r" b="b"/>
              <a:pathLst>
                <a:path w="482" h="285" extrusionOk="0">
                  <a:moveTo>
                    <a:pt x="1" y="0"/>
                  </a:moveTo>
                  <a:lnTo>
                    <a:pt x="1" y="285"/>
                  </a:lnTo>
                  <a:lnTo>
                    <a:pt x="482" y="285"/>
                  </a:lnTo>
                  <a:lnTo>
                    <a:pt x="48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27"/>
            <p:cNvSpPr/>
            <p:nvPr/>
          </p:nvSpPr>
          <p:spPr>
            <a:xfrm>
              <a:off x="2680775" y="3874800"/>
              <a:ext cx="724600" cy="215975"/>
            </a:xfrm>
            <a:custGeom>
              <a:avLst/>
              <a:gdLst/>
              <a:ahLst/>
              <a:cxnLst/>
              <a:rect l="l" t="t" r="r" b="b"/>
              <a:pathLst>
                <a:path w="28984" h="8639" extrusionOk="0">
                  <a:moveTo>
                    <a:pt x="1" y="0"/>
                  </a:moveTo>
                  <a:lnTo>
                    <a:pt x="1" y="8638"/>
                  </a:lnTo>
                  <a:lnTo>
                    <a:pt x="28984" y="8638"/>
                  </a:lnTo>
                  <a:lnTo>
                    <a:pt x="28984" y="0"/>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27"/>
            <p:cNvSpPr/>
            <p:nvPr/>
          </p:nvSpPr>
          <p:spPr>
            <a:xfrm>
              <a:off x="2680775" y="4090775"/>
              <a:ext cx="724600" cy="1052725"/>
            </a:xfrm>
            <a:custGeom>
              <a:avLst/>
              <a:gdLst/>
              <a:ahLst/>
              <a:cxnLst/>
              <a:rect l="l" t="t" r="r" b="b"/>
              <a:pathLst>
                <a:path w="28984" h="42109" extrusionOk="0">
                  <a:moveTo>
                    <a:pt x="1" y="1"/>
                  </a:moveTo>
                  <a:lnTo>
                    <a:pt x="1" y="42108"/>
                  </a:lnTo>
                  <a:lnTo>
                    <a:pt x="28984" y="42108"/>
                  </a:lnTo>
                  <a:lnTo>
                    <a:pt x="289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27"/>
            <p:cNvSpPr/>
            <p:nvPr/>
          </p:nvSpPr>
          <p:spPr>
            <a:xfrm>
              <a:off x="3316600" y="4090775"/>
              <a:ext cx="88775" cy="1052725"/>
            </a:xfrm>
            <a:custGeom>
              <a:avLst/>
              <a:gdLst/>
              <a:ahLst/>
              <a:cxnLst/>
              <a:rect l="l" t="t" r="r" b="b"/>
              <a:pathLst>
                <a:path w="3551" h="42109" extrusionOk="0">
                  <a:moveTo>
                    <a:pt x="0" y="1"/>
                  </a:moveTo>
                  <a:lnTo>
                    <a:pt x="0" y="42108"/>
                  </a:lnTo>
                  <a:lnTo>
                    <a:pt x="3551" y="42108"/>
                  </a:lnTo>
                  <a:lnTo>
                    <a:pt x="3551" y="1"/>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27"/>
            <p:cNvSpPr/>
            <p:nvPr/>
          </p:nvSpPr>
          <p:spPr>
            <a:xfrm>
              <a:off x="2680775" y="4120700"/>
              <a:ext cx="724600" cy="990325"/>
            </a:xfrm>
            <a:custGeom>
              <a:avLst/>
              <a:gdLst/>
              <a:ahLst/>
              <a:cxnLst/>
              <a:rect l="l" t="t" r="r" b="b"/>
              <a:pathLst>
                <a:path w="28984" h="39613" extrusionOk="0">
                  <a:moveTo>
                    <a:pt x="1" y="1"/>
                  </a:moveTo>
                  <a:lnTo>
                    <a:pt x="1" y="122"/>
                  </a:lnTo>
                  <a:lnTo>
                    <a:pt x="28984" y="122"/>
                  </a:lnTo>
                  <a:lnTo>
                    <a:pt x="28984" y="1"/>
                  </a:lnTo>
                  <a:close/>
                  <a:moveTo>
                    <a:pt x="1" y="1975"/>
                  </a:moveTo>
                  <a:lnTo>
                    <a:pt x="1" y="2097"/>
                  </a:lnTo>
                  <a:lnTo>
                    <a:pt x="28984" y="2097"/>
                  </a:lnTo>
                  <a:lnTo>
                    <a:pt x="28984" y="1975"/>
                  </a:lnTo>
                  <a:close/>
                  <a:moveTo>
                    <a:pt x="1" y="3949"/>
                  </a:moveTo>
                  <a:lnTo>
                    <a:pt x="1" y="4070"/>
                  </a:lnTo>
                  <a:lnTo>
                    <a:pt x="28984" y="4070"/>
                  </a:lnTo>
                  <a:lnTo>
                    <a:pt x="28984" y="3949"/>
                  </a:lnTo>
                  <a:close/>
                  <a:moveTo>
                    <a:pt x="1" y="5925"/>
                  </a:moveTo>
                  <a:lnTo>
                    <a:pt x="1" y="6045"/>
                  </a:lnTo>
                  <a:lnTo>
                    <a:pt x="28984" y="6045"/>
                  </a:lnTo>
                  <a:lnTo>
                    <a:pt x="28984" y="5925"/>
                  </a:lnTo>
                  <a:close/>
                  <a:moveTo>
                    <a:pt x="1" y="7900"/>
                  </a:moveTo>
                  <a:lnTo>
                    <a:pt x="1" y="8021"/>
                  </a:lnTo>
                  <a:lnTo>
                    <a:pt x="28984" y="8021"/>
                  </a:lnTo>
                  <a:lnTo>
                    <a:pt x="28984" y="7900"/>
                  </a:lnTo>
                  <a:close/>
                  <a:moveTo>
                    <a:pt x="1" y="9873"/>
                  </a:moveTo>
                  <a:lnTo>
                    <a:pt x="1" y="9994"/>
                  </a:lnTo>
                  <a:lnTo>
                    <a:pt x="28984" y="9994"/>
                  </a:lnTo>
                  <a:lnTo>
                    <a:pt x="28984" y="9873"/>
                  </a:lnTo>
                  <a:close/>
                  <a:moveTo>
                    <a:pt x="1" y="11848"/>
                  </a:moveTo>
                  <a:lnTo>
                    <a:pt x="1" y="11969"/>
                  </a:lnTo>
                  <a:lnTo>
                    <a:pt x="28984" y="11969"/>
                  </a:lnTo>
                  <a:lnTo>
                    <a:pt x="28984" y="11848"/>
                  </a:lnTo>
                  <a:close/>
                  <a:moveTo>
                    <a:pt x="1" y="13824"/>
                  </a:moveTo>
                  <a:lnTo>
                    <a:pt x="1" y="13945"/>
                  </a:lnTo>
                  <a:lnTo>
                    <a:pt x="28984" y="13945"/>
                  </a:lnTo>
                  <a:lnTo>
                    <a:pt x="28984" y="13824"/>
                  </a:lnTo>
                  <a:close/>
                  <a:moveTo>
                    <a:pt x="1" y="15797"/>
                  </a:moveTo>
                  <a:lnTo>
                    <a:pt x="1" y="15917"/>
                  </a:lnTo>
                  <a:lnTo>
                    <a:pt x="28984" y="15917"/>
                  </a:lnTo>
                  <a:lnTo>
                    <a:pt x="28984" y="15797"/>
                  </a:lnTo>
                  <a:close/>
                  <a:moveTo>
                    <a:pt x="1" y="17772"/>
                  </a:moveTo>
                  <a:lnTo>
                    <a:pt x="1" y="17893"/>
                  </a:lnTo>
                  <a:lnTo>
                    <a:pt x="28984" y="17893"/>
                  </a:lnTo>
                  <a:lnTo>
                    <a:pt x="28984" y="17772"/>
                  </a:lnTo>
                  <a:close/>
                  <a:moveTo>
                    <a:pt x="1" y="19747"/>
                  </a:moveTo>
                  <a:lnTo>
                    <a:pt x="1" y="19868"/>
                  </a:lnTo>
                  <a:lnTo>
                    <a:pt x="28984" y="19868"/>
                  </a:lnTo>
                  <a:lnTo>
                    <a:pt x="28984" y="19747"/>
                  </a:lnTo>
                  <a:close/>
                  <a:moveTo>
                    <a:pt x="1" y="21720"/>
                  </a:moveTo>
                  <a:lnTo>
                    <a:pt x="1" y="21841"/>
                  </a:lnTo>
                  <a:lnTo>
                    <a:pt x="28984" y="21841"/>
                  </a:lnTo>
                  <a:lnTo>
                    <a:pt x="28984" y="21720"/>
                  </a:lnTo>
                  <a:close/>
                  <a:moveTo>
                    <a:pt x="1" y="23696"/>
                  </a:moveTo>
                  <a:lnTo>
                    <a:pt x="1" y="23817"/>
                  </a:lnTo>
                  <a:lnTo>
                    <a:pt x="28984" y="23817"/>
                  </a:lnTo>
                  <a:lnTo>
                    <a:pt x="28984" y="23696"/>
                  </a:lnTo>
                  <a:close/>
                  <a:moveTo>
                    <a:pt x="1" y="25671"/>
                  </a:moveTo>
                  <a:lnTo>
                    <a:pt x="1" y="25792"/>
                  </a:lnTo>
                  <a:lnTo>
                    <a:pt x="28984" y="25792"/>
                  </a:lnTo>
                  <a:lnTo>
                    <a:pt x="28984" y="25671"/>
                  </a:lnTo>
                  <a:close/>
                  <a:moveTo>
                    <a:pt x="1" y="27644"/>
                  </a:moveTo>
                  <a:lnTo>
                    <a:pt x="1" y="27765"/>
                  </a:lnTo>
                  <a:lnTo>
                    <a:pt x="28984" y="27765"/>
                  </a:lnTo>
                  <a:lnTo>
                    <a:pt x="28984" y="27644"/>
                  </a:lnTo>
                  <a:close/>
                  <a:moveTo>
                    <a:pt x="1" y="29619"/>
                  </a:moveTo>
                  <a:lnTo>
                    <a:pt x="1" y="29740"/>
                  </a:lnTo>
                  <a:lnTo>
                    <a:pt x="28984" y="29740"/>
                  </a:lnTo>
                  <a:lnTo>
                    <a:pt x="28984" y="29619"/>
                  </a:lnTo>
                  <a:close/>
                  <a:moveTo>
                    <a:pt x="1" y="31592"/>
                  </a:moveTo>
                  <a:lnTo>
                    <a:pt x="1" y="31714"/>
                  </a:lnTo>
                  <a:lnTo>
                    <a:pt x="28984" y="31714"/>
                  </a:lnTo>
                  <a:lnTo>
                    <a:pt x="28984" y="31592"/>
                  </a:lnTo>
                  <a:close/>
                  <a:moveTo>
                    <a:pt x="1" y="33568"/>
                  </a:moveTo>
                  <a:lnTo>
                    <a:pt x="1" y="33688"/>
                  </a:lnTo>
                  <a:lnTo>
                    <a:pt x="28984" y="33688"/>
                  </a:lnTo>
                  <a:lnTo>
                    <a:pt x="28984" y="33568"/>
                  </a:lnTo>
                  <a:close/>
                  <a:moveTo>
                    <a:pt x="1" y="35543"/>
                  </a:moveTo>
                  <a:lnTo>
                    <a:pt x="1" y="35664"/>
                  </a:lnTo>
                  <a:lnTo>
                    <a:pt x="28984" y="35664"/>
                  </a:lnTo>
                  <a:lnTo>
                    <a:pt x="28984" y="35543"/>
                  </a:lnTo>
                  <a:close/>
                  <a:moveTo>
                    <a:pt x="1" y="37516"/>
                  </a:moveTo>
                  <a:lnTo>
                    <a:pt x="1" y="37638"/>
                  </a:lnTo>
                  <a:lnTo>
                    <a:pt x="28984" y="37638"/>
                  </a:lnTo>
                  <a:lnTo>
                    <a:pt x="28984" y="37516"/>
                  </a:lnTo>
                  <a:close/>
                  <a:moveTo>
                    <a:pt x="1" y="39491"/>
                  </a:moveTo>
                  <a:lnTo>
                    <a:pt x="1" y="39612"/>
                  </a:lnTo>
                  <a:lnTo>
                    <a:pt x="28984" y="39612"/>
                  </a:lnTo>
                  <a:lnTo>
                    <a:pt x="28984" y="3949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27"/>
            <p:cNvSpPr/>
            <p:nvPr/>
          </p:nvSpPr>
          <p:spPr>
            <a:xfrm>
              <a:off x="2680750" y="4326975"/>
              <a:ext cx="326800" cy="816500"/>
            </a:xfrm>
            <a:custGeom>
              <a:avLst/>
              <a:gdLst/>
              <a:ahLst/>
              <a:cxnLst/>
              <a:rect l="l" t="t" r="r" b="b"/>
              <a:pathLst>
                <a:path w="13072" h="32660" extrusionOk="0">
                  <a:moveTo>
                    <a:pt x="1" y="0"/>
                  </a:moveTo>
                  <a:lnTo>
                    <a:pt x="1" y="32659"/>
                  </a:lnTo>
                  <a:lnTo>
                    <a:pt x="13072" y="32659"/>
                  </a:lnTo>
                  <a:lnTo>
                    <a:pt x="13072" y="0"/>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27"/>
            <p:cNvSpPr/>
            <p:nvPr/>
          </p:nvSpPr>
          <p:spPr>
            <a:xfrm>
              <a:off x="3065450" y="4231200"/>
              <a:ext cx="96725" cy="7125"/>
            </a:xfrm>
            <a:custGeom>
              <a:avLst/>
              <a:gdLst/>
              <a:ahLst/>
              <a:cxnLst/>
              <a:rect l="l" t="t" r="r" b="b"/>
              <a:pathLst>
                <a:path w="3869" h="285" extrusionOk="0">
                  <a:moveTo>
                    <a:pt x="0" y="0"/>
                  </a:moveTo>
                  <a:lnTo>
                    <a:pt x="0" y="285"/>
                  </a:lnTo>
                  <a:lnTo>
                    <a:pt x="3868" y="285"/>
                  </a:lnTo>
                  <a:lnTo>
                    <a:pt x="386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27"/>
            <p:cNvSpPr/>
            <p:nvPr/>
          </p:nvSpPr>
          <p:spPr>
            <a:xfrm>
              <a:off x="3019025" y="4730800"/>
              <a:ext cx="19800" cy="7175"/>
            </a:xfrm>
            <a:custGeom>
              <a:avLst/>
              <a:gdLst/>
              <a:ahLst/>
              <a:cxnLst/>
              <a:rect l="l" t="t" r="r" b="b"/>
              <a:pathLst>
                <a:path w="792" h="287" extrusionOk="0">
                  <a:moveTo>
                    <a:pt x="0" y="0"/>
                  </a:moveTo>
                  <a:lnTo>
                    <a:pt x="0" y="286"/>
                  </a:lnTo>
                  <a:lnTo>
                    <a:pt x="791" y="286"/>
                  </a:lnTo>
                  <a:lnTo>
                    <a:pt x="79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27"/>
            <p:cNvSpPr/>
            <p:nvPr/>
          </p:nvSpPr>
          <p:spPr>
            <a:xfrm>
              <a:off x="3183925" y="4680850"/>
              <a:ext cx="19800" cy="7125"/>
            </a:xfrm>
            <a:custGeom>
              <a:avLst/>
              <a:gdLst/>
              <a:ahLst/>
              <a:cxnLst/>
              <a:rect l="l" t="t" r="r" b="b"/>
              <a:pathLst>
                <a:path w="792" h="285" extrusionOk="0">
                  <a:moveTo>
                    <a:pt x="0" y="0"/>
                  </a:moveTo>
                  <a:lnTo>
                    <a:pt x="0" y="285"/>
                  </a:lnTo>
                  <a:lnTo>
                    <a:pt x="791" y="285"/>
                  </a:lnTo>
                  <a:lnTo>
                    <a:pt x="79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27"/>
            <p:cNvSpPr/>
            <p:nvPr/>
          </p:nvSpPr>
          <p:spPr>
            <a:xfrm>
              <a:off x="3218400" y="4680850"/>
              <a:ext cx="11275" cy="7125"/>
            </a:xfrm>
            <a:custGeom>
              <a:avLst/>
              <a:gdLst/>
              <a:ahLst/>
              <a:cxnLst/>
              <a:rect l="l" t="t" r="r" b="b"/>
              <a:pathLst>
                <a:path w="451" h="285" extrusionOk="0">
                  <a:moveTo>
                    <a:pt x="0" y="0"/>
                  </a:moveTo>
                  <a:lnTo>
                    <a:pt x="0" y="285"/>
                  </a:lnTo>
                  <a:lnTo>
                    <a:pt x="451" y="285"/>
                  </a:lnTo>
                  <a:lnTo>
                    <a:pt x="4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27"/>
            <p:cNvSpPr/>
            <p:nvPr/>
          </p:nvSpPr>
          <p:spPr>
            <a:xfrm>
              <a:off x="3126550" y="4680850"/>
              <a:ext cx="46850" cy="7125"/>
            </a:xfrm>
            <a:custGeom>
              <a:avLst/>
              <a:gdLst/>
              <a:ahLst/>
              <a:cxnLst/>
              <a:rect l="l" t="t" r="r" b="b"/>
              <a:pathLst>
                <a:path w="1874" h="285" extrusionOk="0">
                  <a:moveTo>
                    <a:pt x="0" y="0"/>
                  </a:moveTo>
                  <a:lnTo>
                    <a:pt x="0" y="285"/>
                  </a:lnTo>
                  <a:lnTo>
                    <a:pt x="1874" y="285"/>
                  </a:lnTo>
                  <a:lnTo>
                    <a:pt x="187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27"/>
            <p:cNvSpPr/>
            <p:nvPr/>
          </p:nvSpPr>
          <p:spPr>
            <a:xfrm>
              <a:off x="3076100" y="4329150"/>
              <a:ext cx="19750" cy="7150"/>
            </a:xfrm>
            <a:custGeom>
              <a:avLst/>
              <a:gdLst/>
              <a:ahLst/>
              <a:cxnLst/>
              <a:rect l="l" t="t" r="r" b="b"/>
              <a:pathLst>
                <a:path w="790" h="286" extrusionOk="0">
                  <a:moveTo>
                    <a:pt x="0" y="0"/>
                  </a:moveTo>
                  <a:lnTo>
                    <a:pt x="0" y="286"/>
                  </a:lnTo>
                  <a:lnTo>
                    <a:pt x="789" y="286"/>
                  </a:lnTo>
                  <a:lnTo>
                    <a:pt x="78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27"/>
            <p:cNvSpPr/>
            <p:nvPr/>
          </p:nvSpPr>
          <p:spPr>
            <a:xfrm>
              <a:off x="3054300" y="4329150"/>
              <a:ext cx="11275" cy="7150"/>
            </a:xfrm>
            <a:custGeom>
              <a:avLst/>
              <a:gdLst/>
              <a:ahLst/>
              <a:cxnLst/>
              <a:rect l="l" t="t" r="r" b="b"/>
              <a:pathLst>
                <a:path w="451" h="286" extrusionOk="0">
                  <a:moveTo>
                    <a:pt x="1" y="0"/>
                  </a:moveTo>
                  <a:lnTo>
                    <a:pt x="1" y="286"/>
                  </a:lnTo>
                  <a:lnTo>
                    <a:pt x="450" y="286"/>
                  </a:lnTo>
                  <a:lnTo>
                    <a:pt x="45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27"/>
            <p:cNvSpPr/>
            <p:nvPr/>
          </p:nvSpPr>
          <p:spPr>
            <a:xfrm>
              <a:off x="3139000" y="4130525"/>
              <a:ext cx="60975" cy="7150"/>
            </a:xfrm>
            <a:custGeom>
              <a:avLst/>
              <a:gdLst/>
              <a:ahLst/>
              <a:cxnLst/>
              <a:rect l="l" t="t" r="r" b="b"/>
              <a:pathLst>
                <a:path w="2439" h="286" extrusionOk="0">
                  <a:moveTo>
                    <a:pt x="1" y="1"/>
                  </a:moveTo>
                  <a:lnTo>
                    <a:pt x="1" y="285"/>
                  </a:lnTo>
                  <a:lnTo>
                    <a:pt x="2438" y="285"/>
                  </a:lnTo>
                  <a:lnTo>
                    <a:pt x="243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27"/>
            <p:cNvSpPr/>
            <p:nvPr/>
          </p:nvSpPr>
          <p:spPr>
            <a:xfrm>
              <a:off x="3108500" y="4329150"/>
              <a:ext cx="61000" cy="7150"/>
            </a:xfrm>
            <a:custGeom>
              <a:avLst/>
              <a:gdLst/>
              <a:ahLst/>
              <a:cxnLst/>
              <a:rect l="l" t="t" r="r" b="b"/>
              <a:pathLst>
                <a:path w="2440" h="286" extrusionOk="0">
                  <a:moveTo>
                    <a:pt x="1" y="0"/>
                  </a:moveTo>
                  <a:lnTo>
                    <a:pt x="1" y="286"/>
                  </a:lnTo>
                  <a:lnTo>
                    <a:pt x="2440" y="286"/>
                  </a:lnTo>
                  <a:lnTo>
                    <a:pt x="244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27"/>
            <p:cNvSpPr/>
            <p:nvPr/>
          </p:nvSpPr>
          <p:spPr>
            <a:xfrm>
              <a:off x="2993650" y="4130525"/>
              <a:ext cx="18325" cy="7150"/>
            </a:xfrm>
            <a:custGeom>
              <a:avLst/>
              <a:gdLst/>
              <a:ahLst/>
              <a:cxnLst/>
              <a:rect l="l" t="t" r="r" b="b"/>
              <a:pathLst>
                <a:path w="733" h="286" extrusionOk="0">
                  <a:moveTo>
                    <a:pt x="1" y="1"/>
                  </a:moveTo>
                  <a:lnTo>
                    <a:pt x="1" y="285"/>
                  </a:lnTo>
                  <a:lnTo>
                    <a:pt x="732" y="285"/>
                  </a:lnTo>
                  <a:lnTo>
                    <a:pt x="73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27"/>
            <p:cNvSpPr/>
            <p:nvPr/>
          </p:nvSpPr>
          <p:spPr>
            <a:xfrm>
              <a:off x="2794300" y="4130525"/>
              <a:ext cx="12575" cy="7150"/>
            </a:xfrm>
            <a:custGeom>
              <a:avLst/>
              <a:gdLst/>
              <a:ahLst/>
              <a:cxnLst/>
              <a:rect l="l" t="t" r="r" b="b"/>
              <a:pathLst>
                <a:path w="503" h="286" extrusionOk="0">
                  <a:moveTo>
                    <a:pt x="0" y="1"/>
                  </a:moveTo>
                  <a:lnTo>
                    <a:pt x="0" y="285"/>
                  </a:lnTo>
                  <a:lnTo>
                    <a:pt x="502" y="285"/>
                  </a:lnTo>
                  <a:lnTo>
                    <a:pt x="50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27"/>
            <p:cNvSpPr/>
            <p:nvPr/>
          </p:nvSpPr>
          <p:spPr>
            <a:xfrm>
              <a:off x="2834075" y="4130525"/>
              <a:ext cx="45200" cy="7150"/>
            </a:xfrm>
            <a:custGeom>
              <a:avLst/>
              <a:gdLst/>
              <a:ahLst/>
              <a:cxnLst/>
              <a:rect l="l" t="t" r="r" b="b"/>
              <a:pathLst>
                <a:path w="1808" h="286" extrusionOk="0">
                  <a:moveTo>
                    <a:pt x="0" y="1"/>
                  </a:moveTo>
                  <a:lnTo>
                    <a:pt x="0" y="285"/>
                  </a:lnTo>
                  <a:lnTo>
                    <a:pt x="1807" y="285"/>
                  </a:lnTo>
                  <a:lnTo>
                    <a:pt x="180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27"/>
            <p:cNvSpPr/>
            <p:nvPr/>
          </p:nvSpPr>
          <p:spPr>
            <a:xfrm>
              <a:off x="2753975" y="4130525"/>
              <a:ext cx="20825" cy="7150"/>
            </a:xfrm>
            <a:custGeom>
              <a:avLst/>
              <a:gdLst/>
              <a:ahLst/>
              <a:cxnLst/>
              <a:rect l="l" t="t" r="r" b="b"/>
              <a:pathLst>
                <a:path w="833" h="286" extrusionOk="0">
                  <a:moveTo>
                    <a:pt x="0" y="1"/>
                  </a:moveTo>
                  <a:lnTo>
                    <a:pt x="0" y="285"/>
                  </a:lnTo>
                  <a:lnTo>
                    <a:pt x="832" y="285"/>
                  </a:lnTo>
                  <a:lnTo>
                    <a:pt x="83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27"/>
            <p:cNvSpPr/>
            <p:nvPr/>
          </p:nvSpPr>
          <p:spPr>
            <a:xfrm>
              <a:off x="3102375" y="4500525"/>
              <a:ext cx="48325" cy="7175"/>
            </a:xfrm>
            <a:custGeom>
              <a:avLst/>
              <a:gdLst/>
              <a:ahLst/>
              <a:cxnLst/>
              <a:rect l="l" t="t" r="r" b="b"/>
              <a:pathLst>
                <a:path w="1933" h="287" extrusionOk="0">
                  <a:moveTo>
                    <a:pt x="0" y="0"/>
                  </a:moveTo>
                  <a:lnTo>
                    <a:pt x="0" y="286"/>
                  </a:lnTo>
                  <a:lnTo>
                    <a:pt x="1933" y="286"/>
                  </a:lnTo>
                  <a:lnTo>
                    <a:pt x="193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27"/>
            <p:cNvSpPr/>
            <p:nvPr/>
          </p:nvSpPr>
          <p:spPr>
            <a:xfrm>
              <a:off x="2824450" y="4351650"/>
              <a:ext cx="19775" cy="7125"/>
            </a:xfrm>
            <a:custGeom>
              <a:avLst/>
              <a:gdLst/>
              <a:ahLst/>
              <a:cxnLst/>
              <a:rect l="l" t="t" r="r" b="b"/>
              <a:pathLst>
                <a:path w="791" h="285" extrusionOk="0">
                  <a:moveTo>
                    <a:pt x="0" y="0"/>
                  </a:moveTo>
                  <a:lnTo>
                    <a:pt x="0" y="285"/>
                  </a:lnTo>
                  <a:lnTo>
                    <a:pt x="791" y="285"/>
                  </a:lnTo>
                  <a:lnTo>
                    <a:pt x="79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27"/>
            <p:cNvSpPr/>
            <p:nvPr/>
          </p:nvSpPr>
          <p:spPr>
            <a:xfrm>
              <a:off x="2756925" y="4351650"/>
              <a:ext cx="19750" cy="7125"/>
            </a:xfrm>
            <a:custGeom>
              <a:avLst/>
              <a:gdLst/>
              <a:ahLst/>
              <a:cxnLst/>
              <a:rect l="l" t="t" r="r" b="b"/>
              <a:pathLst>
                <a:path w="790" h="285" extrusionOk="0">
                  <a:moveTo>
                    <a:pt x="1" y="0"/>
                  </a:moveTo>
                  <a:lnTo>
                    <a:pt x="1" y="285"/>
                  </a:lnTo>
                  <a:lnTo>
                    <a:pt x="790" y="285"/>
                  </a:lnTo>
                  <a:lnTo>
                    <a:pt x="79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27"/>
            <p:cNvSpPr/>
            <p:nvPr/>
          </p:nvSpPr>
          <p:spPr>
            <a:xfrm>
              <a:off x="2791425" y="4351650"/>
              <a:ext cx="11300" cy="7125"/>
            </a:xfrm>
            <a:custGeom>
              <a:avLst/>
              <a:gdLst/>
              <a:ahLst/>
              <a:cxnLst/>
              <a:rect l="l" t="t" r="r" b="b"/>
              <a:pathLst>
                <a:path w="452" h="285" extrusionOk="0">
                  <a:moveTo>
                    <a:pt x="0" y="0"/>
                  </a:moveTo>
                  <a:lnTo>
                    <a:pt x="0" y="285"/>
                  </a:lnTo>
                  <a:lnTo>
                    <a:pt x="451" y="285"/>
                  </a:lnTo>
                  <a:lnTo>
                    <a:pt x="4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27"/>
            <p:cNvSpPr/>
            <p:nvPr/>
          </p:nvSpPr>
          <p:spPr>
            <a:xfrm>
              <a:off x="2742725" y="4383250"/>
              <a:ext cx="11275" cy="7125"/>
            </a:xfrm>
            <a:custGeom>
              <a:avLst/>
              <a:gdLst/>
              <a:ahLst/>
              <a:cxnLst/>
              <a:rect l="l" t="t" r="r" b="b"/>
              <a:pathLst>
                <a:path w="451" h="285" extrusionOk="0">
                  <a:moveTo>
                    <a:pt x="1" y="0"/>
                  </a:moveTo>
                  <a:lnTo>
                    <a:pt x="1" y="285"/>
                  </a:lnTo>
                  <a:lnTo>
                    <a:pt x="450" y="285"/>
                  </a:lnTo>
                  <a:lnTo>
                    <a:pt x="45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27"/>
            <p:cNvSpPr/>
            <p:nvPr/>
          </p:nvSpPr>
          <p:spPr>
            <a:xfrm>
              <a:off x="2938200" y="4500525"/>
              <a:ext cx="19750" cy="7175"/>
            </a:xfrm>
            <a:custGeom>
              <a:avLst/>
              <a:gdLst/>
              <a:ahLst/>
              <a:cxnLst/>
              <a:rect l="l" t="t" r="r" b="b"/>
              <a:pathLst>
                <a:path w="790" h="287" extrusionOk="0">
                  <a:moveTo>
                    <a:pt x="0" y="0"/>
                  </a:moveTo>
                  <a:lnTo>
                    <a:pt x="0" y="286"/>
                  </a:lnTo>
                  <a:lnTo>
                    <a:pt x="790" y="286"/>
                  </a:lnTo>
                  <a:lnTo>
                    <a:pt x="79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27"/>
            <p:cNvSpPr/>
            <p:nvPr/>
          </p:nvSpPr>
          <p:spPr>
            <a:xfrm>
              <a:off x="2870700" y="4500525"/>
              <a:ext cx="19775" cy="7175"/>
            </a:xfrm>
            <a:custGeom>
              <a:avLst/>
              <a:gdLst/>
              <a:ahLst/>
              <a:cxnLst/>
              <a:rect l="l" t="t" r="r" b="b"/>
              <a:pathLst>
                <a:path w="791" h="287" extrusionOk="0">
                  <a:moveTo>
                    <a:pt x="1" y="0"/>
                  </a:moveTo>
                  <a:lnTo>
                    <a:pt x="1" y="286"/>
                  </a:lnTo>
                  <a:lnTo>
                    <a:pt x="790" y="286"/>
                  </a:lnTo>
                  <a:lnTo>
                    <a:pt x="79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27"/>
            <p:cNvSpPr/>
            <p:nvPr/>
          </p:nvSpPr>
          <p:spPr>
            <a:xfrm>
              <a:off x="2792775" y="4636000"/>
              <a:ext cx="19750" cy="7125"/>
            </a:xfrm>
            <a:custGeom>
              <a:avLst/>
              <a:gdLst/>
              <a:ahLst/>
              <a:cxnLst/>
              <a:rect l="l" t="t" r="r" b="b"/>
              <a:pathLst>
                <a:path w="790" h="285" extrusionOk="0">
                  <a:moveTo>
                    <a:pt x="1" y="0"/>
                  </a:moveTo>
                  <a:lnTo>
                    <a:pt x="1" y="285"/>
                  </a:lnTo>
                  <a:lnTo>
                    <a:pt x="790" y="285"/>
                  </a:lnTo>
                  <a:lnTo>
                    <a:pt x="79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27"/>
            <p:cNvSpPr/>
            <p:nvPr/>
          </p:nvSpPr>
          <p:spPr>
            <a:xfrm>
              <a:off x="2905175" y="4500525"/>
              <a:ext cx="11300" cy="7175"/>
            </a:xfrm>
            <a:custGeom>
              <a:avLst/>
              <a:gdLst/>
              <a:ahLst/>
              <a:cxnLst/>
              <a:rect l="l" t="t" r="r" b="b"/>
              <a:pathLst>
                <a:path w="452" h="287" extrusionOk="0">
                  <a:moveTo>
                    <a:pt x="1" y="0"/>
                  </a:moveTo>
                  <a:lnTo>
                    <a:pt x="1" y="286"/>
                  </a:lnTo>
                  <a:lnTo>
                    <a:pt x="451" y="286"/>
                  </a:lnTo>
                  <a:lnTo>
                    <a:pt x="4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27"/>
            <p:cNvSpPr/>
            <p:nvPr/>
          </p:nvSpPr>
          <p:spPr>
            <a:xfrm>
              <a:off x="2946725" y="4252350"/>
              <a:ext cx="11300" cy="7150"/>
            </a:xfrm>
            <a:custGeom>
              <a:avLst/>
              <a:gdLst/>
              <a:ahLst/>
              <a:cxnLst/>
              <a:rect l="l" t="t" r="r" b="b"/>
              <a:pathLst>
                <a:path w="452" h="286" extrusionOk="0">
                  <a:moveTo>
                    <a:pt x="0" y="0"/>
                  </a:moveTo>
                  <a:lnTo>
                    <a:pt x="0" y="286"/>
                  </a:lnTo>
                  <a:lnTo>
                    <a:pt x="451" y="286"/>
                  </a:lnTo>
                  <a:lnTo>
                    <a:pt x="4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27"/>
            <p:cNvSpPr/>
            <p:nvPr/>
          </p:nvSpPr>
          <p:spPr>
            <a:xfrm>
              <a:off x="2768250" y="4478025"/>
              <a:ext cx="61025" cy="7125"/>
            </a:xfrm>
            <a:custGeom>
              <a:avLst/>
              <a:gdLst/>
              <a:ahLst/>
              <a:cxnLst/>
              <a:rect l="l" t="t" r="r" b="b"/>
              <a:pathLst>
                <a:path w="2441" h="285" extrusionOk="0">
                  <a:moveTo>
                    <a:pt x="1" y="0"/>
                  </a:moveTo>
                  <a:lnTo>
                    <a:pt x="1" y="285"/>
                  </a:lnTo>
                  <a:lnTo>
                    <a:pt x="2441" y="285"/>
                  </a:lnTo>
                  <a:lnTo>
                    <a:pt x="244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27"/>
            <p:cNvSpPr/>
            <p:nvPr/>
          </p:nvSpPr>
          <p:spPr>
            <a:xfrm>
              <a:off x="2972350" y="4383250"/>
              <a:ext cx="60950" cy="7125"/>
            </a:xfrm>
            <a:custGeom>
              <a:avLst/>
              <a:gdLst/>
              <a:ahLst/>
              <a:cxnLst/>
              <a:rect l="l" t="t" r="r" b="b"/>
              <a:pathLst>
                <a:path w="2438" h="285" extrusionOk="0">
                  <a:moveTo>
                    <a:pt x="0" y="0"/>
                  </a:moveTo>
                  <a:lnTo>
                    <a:pt x="0" y="285"/>
                  </a:lnTo>
                  <a:lnTo>
                    <a:pt x="2438" y="285"/>
                  </a:lnTo>
                  <a:lnTo>
                    <a:pt x="243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27"/>
            <p:cNvSpPr/>
            <p:nvPr/>
          </p:nvSpPr>
          <p:spPr>
            <a:xfrm>
              <a:off x="2882950" y="4193100"/>
              <a:ext cx="18325" cy="7150"/>
            </a:xfrm>
            <a:custGeom>
              <a:avLst/>
              <a:gdLst/>
              <a:ahLst/>
              <a:cxnLst/>
              <a:rect l="l" t="t" r="r" b="b"/>
              <a:pathLst>
                <a:path w="733" h="286" extrusionOk="0">
                  <a:moveTo>
                    <a:pt x="1" y="1"/>
                  </a:moveTo>
                  <a:lnTo>
                    <a:pt x="1" y="285"/>
                  </a:lnTo>
                  <a:lnTo>
                    <a:pt x="732" y="285"/>
                  </a:lnTo>
                  <a:lnTo>
                    <a:pt x="73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27"/>
            <p:cNvSpPr/>
            <p:nvPr/>
          </p:nvSpPr>
          <p:spPr>
            <a:xfrm>
              <a:off x="3099950" y="4446450"/>
              <a:ext cx="12550" cy="7150"/>
            </a:xfrm>
            <a:custGeom>
              <a:avLst/>
              <a:gdLst/>
              <a:ahLst/>
              <a:cxnLst/>
              <a:rect l="l" t="t" r="r" b="b"/>
              <a:pathLst>
                <a:path w="502" h="286" extrusionOk="0">
                  <a:moveTo>
                    <a:pt x="0" y="0"/>
                  </a:moveTo>
                  <a:lnTo>
                    <a:pt x="0" y="285"/>
                  </a:lnTo>
                  <a:lnTo>
                    <a:pt x="501" y="285"/>
                  </a:lnTo>
                  <a:lnTo>
                    <a:pt x="50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27"/>
            <p:cNvSpPr/>
            <p:nvPr/>
          </p:nvSpPr>
          <p:spPr>
            <a:xfrm>
              <a:off x="3139700" y="4446450"/>
              <a:ext cx="45200" cy="7150"/>
            </a:xfrm>
            <a:custGeom>
              <a:avLst/>
              <a:gdLst/>
              <a:ahLst/>
              <a:cxnLst/>
              <a:rect l="l" t="t" r="r" b="b"/>
              <a:pathLst>
                <a:path w="1808" h="286" extrusionOk="0">
                  <a:moveTo>
                    <a:pt x="0" y="0"/>
                  </a:moveTo>
                  <a:lnTo>
                    <a:pt x="0" y="285"/>
                  </a:lnTo>
                  <a:lnTo>
                    <a:pt x="1807" y="285"/>
                  </a:lnTo>
                  <a:lnTo>
                    <a:pt x="180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27"/>
            <p:cNvSpPr/>
            <p:nvPr/>
          </p:nvSpPr>
          <p:spPr>
            <a:xfrm>
              <a:off x="2734350" y="4288475"/>
              <a:ext cx="45200" cy="7125"/>
            </a:xfrm>
            <a:custGeom>
              <a:avLst/>
              <a:gdLst/>
              <a:ahLst/>
              <a:cxnLst/>
              <a:rect l="l" t="t" r="r" b="b"/>
              <a:pathLst>
                <a:path w="1808" h="285" extrusionOk="0">
                  <a:moveTo>
                    <a:pt x="1" y="0"/>
                  </a:moveTo>
                  <a:lnTo>
                    <a:pt x="1" y="285"/>
                  </a:lnTo>
                  <a:lnTo>
                    <a:pt x="1808" y="285"/>
                  </a:lnTo>
                  <a:lnTo>
                    <a:pt x="180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27"/>
            <p:cNvSpPr/>
            <p:nvPr/>
          </p:nvSpPr>
          <p:spPr>
            <a:xfrm>
              <a:off x="3024875" y="4572825"/>
              <a:ext cx="45200" cy="7125"/>
            </a:xfrm>
            <a:custGeom>
              <a:avLst/>
              <a:gdLst/>
              <a:ahLst/>
              <a:cxnLst/>
              <a:rect l="l" t="t" r="r" b="b"/>
              <a:pathLst>
                <a:path w="1808" h="285" extrusionOk="0">
                  <a:moveTo>
                    <a:pt x="1" y="0"/>
                  </a:moveTo>
                  <a:lnTo>
                    <a:pt x="1" y="285"/>
                  </a:lnTo>
                  <a:lnTo>
                    <a:pt x="1807" y="285"/>
                  </a:lnTo>
                  <a:lnTo>
                    <a:pt x="180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27"/>
            <p:cNvSpPr/>
            <p:nvPr/>
          </p:nvSpPr>
          <p:spPr>
            <a:xfrm>
              <a:off x="3059600" y="4446450"/>
              <a:ext cx="20850" cy="7150"/>
            </a:xfrm>
            <a:custGeom>
              <a:avLst/>
              <a:gdLst/>
              <a:ahLst/>
              <a:cxnLst/>
              <a:rect l="l" t="t" r="r" b="b"/>
              <a:pathLst>
                <a:path w="834" h="286" extrusionOk="0">
                  <a:moveTo>
                    <a:pt x="0" y="0"/>
                  </a:moveTo>
                  <a:lnTo>
                    <a:pt x="0" y="285"/>
                  </a:lnTo>
                  <a:lnTo>
                    <a:pt x="834" y="285"/>
                  </a:lnTo>
                  <a:lnTo>
                    <a:pt x="83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27"/>
            <p:cNvSpPr/>
            <p:nvPr/>
          </p:nvSpPr>
          <p:spPr>
            <a:xfrm>
              <a:off x="3029650" y="5074650"/>
              <a:ext cx="19775" cy="7150"/>
            </a:xfrm>
            <a:custGeom>
              <a:avLst/>
              <a:gdLst/>
              <a:ahLst/>
              <a:cxnLst/>
              <a:rect l="l" t="t" r="r" b="b"/>
              <a:pathLst>
                <a:path w="791" h="286" extrusionOk="0">
                  <a:moveTo>
                    <a:pt x="1" y="0"/>
                  </a:moveTo>
                  <a:lnTo>
                    <a:pt x="1" y="286"/>
                  </a:lnTo>
                  <a:lnTo>
                    <a:pt x="790" y="286"/>
                  </a:lnTo>
                  <a:lnTo>
                    <a:pt x="790"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27"/>
            <p:cNvSpPr/>
            <p:nvPr/>
          </p:nvSpPr>
          <p:spPr>
            <a:xfrm>
              <a:off x="2928725" y="5033750"/>
              <a:ext cx="36125" cy="7175"/>
            </a:xfrm>
            <a:custGeom>
              <a:avLst/>
              <a:gdLst/>
              <a:ahLst/>
              <a:cxnLst/>
              <a:rect l="l" t="t" r="r" b="b"/>
              <a:pathLst>
                <a:path w="1445" h="287" extrusionOk="0">
                  <a:moveTo>
                    <a:pt x="0" y="1"/>
                  </a:moveTo>
                  <a:lnTo>
                    <a:pt x="0" y="286"/>
                  </a:lnTo>
                  <a:lnTo>
                    <a:pt x="1444" y="286"/>
                  </a:lnTo>
                  <a:lnTo>
                    <a:pt x="1444"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27"/>
            <p:cNvSpPr/>
            <p:nvPr/>
          </p:nvSpPr>
          <p:spPr>
            <a:xfrm>
              <a:off x="3062075" y="5074650"/>
              <a:ext cx="61000" cy="7150"/>
            </a:xfrm>
            <a:custGeom>
              <a:avLst/>
              <a:gdLst/>
              <a:ahLst/>
              <a:cxnLst/>
              <a:rect l="l" t="t" r="r" b="b"/>
              <a:pathLst>
                <a:path w="2440" h="286" extrusionOk="0">
                  <a:moveTo>
                    <a:pt x="1" y="0"/>
                  </a:moveTo>
                  <a:lnTo>
                    <a:pt x="1" y="286"/>
                  </a:lnTo>
                  <a:lnTo>
                    <a:pt x="2439" y="286"/>
                  </a:lnTo>
                  <a:lnTo>
                    <a:pt x="2439"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27"/>
            <p:cNvSpPr/>
            <p:nvPr/>
          </p:nvSpPr>
          <p:spPr>
            <a:xfrm>
              <a:off x="3229650" y="4288475"/>
              <a:ext cx="48375" cy="7125"/>
            </a:xfrm>
            <a:custGeom>
              <a:avLst/>
              <a:gdLst/>
              <a:ahLst/>
              <a:cxnLst/>
              <a:rect l="l" t="t" r="r" b="b"/>
              <a:pathLst>
                <a:path w="1935" h="285" extrusionOk="0">
                  <a:moveTo>
                    <a:pt x="1" y="0"/>
                  </a:moveTo>
                  <a:lnTo>
                    <a:pt x="1" y="285"/>
                  </a:lnTo>
                  <a:lnTo>
                    <a:pt x="1935" y="285"/>
                  </a:lnTo>
                  <a:lnTo>
                    <a:pt x="193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27"/>
            <p:cNvSpPr/>
            <p:nvPr/>
          </p:nvSpPr>
          <p:spPr>
            <a:xfrm>
              <a:off x="2814750" y="4823925"/>
              <a:ext cx="19800" cy="7175"/>
            </a:xfrm>
            <a:custGeom>
              <a:avLst/>
              <a:gdLst/>
              <a:ahLst/>
              <a:cxnLst/>
              <a:rect l="l" t="t" r="r" b="b"/>
              <a:pathLst>
                <a:path w="792" h="287" extrusionOk="0">
                  <a:moveTo>
                    <a:pt x="0" y="1"/>
                  </a:moveTo>
                  <a:lnTo>
                    <a:pt x="0" y="287"/>
                  </a:lnTo>
                  <a:lnTo>
                    <a:pt x="791" y="287"/>
                  </a:lnTo>
                  <a:lnTo>
                    <a:pt x="79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27"/>
            <p:cNvSpPr/>
            <p:nvPr/>
          </p:nvSpPr>
          <p:spPr>
            <a:xfrm>
              <a:off x="2777725" y="4936575"/>
              <a:ext cx="11300" cy="7150"/>
            </a:xfrm>
            <a:custGeom>
              <a:avLst/>
              <a:gdLst/>
              <a:ahLst/>
              <a:cxnLst/>
              <a:rect l="l" t="t" r="r" b="b"/>
              <a:pathLst>
                <a:path w="452" h="286" extrusionOk="0">
                  <a:moveTo>
                    <a:pt x="1" y="1"/>
                  </a:moveTo>
                  <a:lnTo>
                    <a:pt x="1" y="285"/>
                  </a:lnTo>
                  <a:lnTo>
                    <a:pt x="452" y="285"/>
                  </a:lnTo>
                  <a:lnTo>
                    <a:pt x="452"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27"/>
            <p:cNvSpPr/>
            <p:nvPr/>
          </p:nvSpPr>
          <p:spPr>
            <a:xfrm>
              <a:off x="2865650" y="4823925"/>
              <a:ext cx="60950" cy="7175"/>
            </a:xfrm>
            <a:custGeom>
              <a:avLst/>
              <a:gdLst/>
              <a:ahLst/>
              <a:cxnLst/>
              <a:rect l="l" t="t" r="r" b="b"/>
              <a:pathLst>
                <a:path w="2438" h="287" extrusionOk="0">
                  <a:moveTo>
                    <a:pt x="0" y="1"/>
                  </a:moveTo>
                  <a:lnTo>
                    <a:pt x="0" y="287"/>
                  </a:lnTo>
                  <a:lnTo>
                    <a:pt x="2438" y="287"/>
                  </a:lnTo>
                  <a:lnTo>
                    <a:pt x="243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27"/>
            <p:cNvSpPr/>
            <p:nvPr/>
          </p:nvSpPr>
          <p:spPr>
            <a:xfrm>
              <a:off x="3102375" y="4935525"/>
              <a:ext cx="48325" cy="7125"/>
            </a:xfrm>
            <a:custGeom>
              <a:avLst/>
              <a:gdLst/>
              <a:ahLst/>
              <a:cxnLst/>
              <a:rect l="l" t="t" r="r" b="b"/>
              <a:pathLst>
                <a:path w="1933" h="285" extrusionOk="0">
                  <a:moveTo>
                    <a:pt x="0" y="0"/>
                  </a:moveTo>
                  <a:lnTo>
                    <a:pt x="0" y="285"/>
                  </a:lnTo>
                  <a:lnTo>
                    <a:pt x="1933" y="285"/>
                  </a:lnTo>
                  <a:lnTo>
                    <a:pt x="1933"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27"/>
            <p:cNvSpPr/>
            <p:nvPr/>
          </p:nvSpPr>
          <p:spPr>
            <a:xfrm>
              <a:off x="2938200" y="4935525"/>
              <a:ext cx="19750" cy="7125"/>
            </a:xfrm>
            <a:custGeom>
              <a:avLst/>
              <a:gdLst/>
              <a:ahLst/>
              <a:cxnLst/>
              <a:rect l="l" t="t" r="r" b="b"/>
              <a:pathLst>
                <a:path w="790" h="285" extrusionOk="0">
                  <a:moveTo>
                    <a:pt x="0" y="0"/>
                  </a:moveTo>
                  <a:lnTo>
                    <a:pt x="0" y="285"/>
                  </a:lnTo>
                  <a:lnTo>
                    <a:pt x="790" y="285"/>
                  </a:lnTo>
                  <a:lnTo>
                    <a:pt x="790"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27"/>
            <p:cNvSpPr/>
            <p:nvPr/>
          </p:nvSpPr>
          <p:spPr>
            <a:xfrm>
              <a:off x="2870700" y="4935525"/>
              <a:ext cx="19775" cy="7125"/>
            </a:xfrm>
            <a:custGeom>
              <a:avLst/>
              <a:gdLst/>
              <a:ahLst/>
              <a:cxnLst/>
              <a:rect l="l" t="t" r="r" b="b"/>
              <a:pathLst>
                <a:path w="791" h="285" extrusionOk="0">
                  <a:moveTo>
                    <a:pt x="1" y="0"/>
                  </a:moveTo>
                  <a:lnTo>
                    <a:pt x="1" y="285"/>
                  </a:lnTo>
                  <a:lnTo>
                    <a:pt x="790" y="285"/>
                  </a:lnTo>
                  <a:lnTo>
                    <a:pt x="790"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27"/>
            <p:cNvSpPr/>
            <p:nvPr/>
          </p:nvSpPr>
          <p:spPr>
            <a:xfrm>
              <a:off x="2905175" y="4935525"/>
              <a:ext cx="11300" cy="7125"/>
            </a:xfrm>
            <a:custGeom>
              <a:avLst/>
              <a:gdLst/>
              <a:ahLst/>
              <a:cxnLst/>
              <a:rect l="l" t="t" r="r" b="b"/>
              <a:pathLst>
                <a:path w="452" h="285" extrusionOk="0">
                  <a:moveTo>
                    <a:pt x="1" y="0"/>
                  </a:moveTo>
                  <a:lnTo>
                    <a:pt x="1" y="285"/>
                  </a:lnTo>
                  <a:lnTo>
                    <a:pt x="451" y="285"/>
                  </a:lnTo>
                  <a:lnTo>
                    <a:pt x="45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27"/>
            <p:cNvSpPr/>
            <p:nvPr/>
          </p:nvSpPr>
          <p:spPr>
            <a:xfrm>
              <a:off x="3213475" y="5022075"/>
              <a:ext cx="60975" cy="7125"/>
            </a:xfrm>
            <a:custGeom>
              <a:avLst/>
              <a:gdLst/>
              <a:ahLst/>
              <a:cxnLst/>
              <a:rect l="l" t="t" r="r" b="b"/>
              <a:pathLst>
                <a:path w="2439" h="285" extrusionOk="0">
                  <a:moveTo>
                    <a:pt x="1" y="0"/>
                  </a:moveTo>
                  <a:lnTo>
                    <a:pt x="1" y="285"/>
                  </a:lnTo>
                  <a:lnTo>
                    <a:pt x="2438" y="285"/>
                  </a:lnTo>
                  <a:lnTo>
                    <a:pt x="2438"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27"/>
            <p:cNvSpPr/>
            <p:nvPr/>
          </p:nvSpPr>
          <p:spPr>
            <a:xfrm>
              <a:off x="3099950" y="4881400"/>
              <a:ext cx="12550" cy="7175"/>
            </a:xfrm>
            <a:custGeom>
              <a:avLst/>
              <a:gdLst/>
              <a:ahLst/>
              <a:cxnLst/>
              <a:rect l="l" t="t" r="r" b="b"/>
              <a:pathLst>
                <a:path w="502" h="287" extrusionOk="0">
                  <a:moveTo>
                    <a:pt x="0" y="1"/>
                  </a:moveTo>
                  <a:lnTo>
                    <a:pt x="0" y="287"/>
                  </a:lnTo>
                  <a:lnTo>
                    <a:pt x="501" y="287"/>
                  </a:lnTo>
                  <a:lnTo>
                    <a:pt x="50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27"/>
            <p:cNvSpPr/>
            <p:nvPr/>
          </p:nvSpPr>
          <p:spPr>
            <a:xfrm>
              <a:off x="3139700" y="4881400"/>
              <a:ext cx="45200" cy="7175"/>
            </a:xfrm>
            <a:custGeom>
              <a:avLst/>
              <a:gdLst/>
              <a:ahLst/>
              <a:cxnLst/>
              <a:rect l="l" t="t" r="r" b="b"/>
              <a:pathLst>
                <a:path w="1808" h="287" extrusionOk="0">
                  <a:moveTo>
                    <a:pt x="0" y="1"/>
                  </a:moveTo>
                  <a:lnTo>
                    <a:pt x="0" y="287"/>
                  </a:lnTo>
                  <a:lnTo>
                    <a:pt x="1807" y="287"/>
                  </a:lnTo>
                  <a:lnTo>
                    <a:pt x="1807"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27"/>
            <p:cNvSpPr/>
            <p:nvPr/>
          </p:nvSpPr>
          <p:spPr>
            <a:xfrm>
              <a:off x="3059600" y="4881400"/>
              <a:ext cx="20850" cy="7175"/>
            </a:xfrm>
            <a:custGeom>
              <a:avLst/>
              <a:gdLst/>
              <a:ahLst/>
              <a:cxnLst/>
              <a:rect l="l" t="t" r="r" b="b"/>
              <a:pathLst>
                <a:path w="834" h="287" extrusionOk="0">
                  <a:moveTo>
                    <a:pt x="0" y="1"/>
                  </a:moveTo>
                  <a:lnTo>
                    <a:pt x="0" y="287"/>
                  </a:lnTo>
                  <a:lnTo>
                    <a:pt x="834" y="287"/>
                  </a:lnTo>
                  <a:lnTo>
                    <a:pt x="834"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27"/>
            <p:cNvSpPr/>
            <p:nvPr/>
          </p:nvSpPr>
          <p:spPr>
            <a:xfrm>
              <a:off x="5870975" y="4017375"/>
              <a:ext cx="361225" cy="1126125"/>
            </a:xfrm>
            <a:custGeom>
              <a:avLst/>
              <a:gdLst/>
              <a:ahLst/>
              <a:cxnLst/>
              <a:rect l="l" t="t" r="r" b="b"/>
              <a:pathLst>
                <a:path w="14449" h="45045" extrusionOk="0">
                  <a:moveTo>
                    <a:pt x="1" y="1"/>
                  </a:moveTo>
                  <a:lnTo>
                    <a:pt x="1" y="45044"/>
                  </a:lnTo>
                  <a:lnTo>
                    <a:pt x="14448" y="45044"/>
                  </a:lnTo>
                  <a:lnTo>
                    <a:pt x="14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27"/>
            <p:cNvSpPr/>
            <p:nvPr/>
          </p:nvSpPr>
          <p:spPr>
            <a:xfrm>
              <a:off x="5870975" y="4017375"/>
              <a:ext cx="44675" cy="1126125"/>
            </a:xfrm>
            <a:custGeom>
              <a:avLst/>
              <a:gdLst/>
              <a:ahLst/>
              <a:cxnLst/>
              <a:rect l="l" t="t" r="r" b="b"/>
              <a:pathLst>
                <a:path w="1787" h="45045" extrusionOk="0">
                  <a:moveTo>
                    <a:pt x="1" y="1"/>
                  </a:moveTo>
                  <a:lnTo>
                    <a:pt x="1" y="45044"/>
                  </a:lnTo>
                  <a:lnTo>
                    <a:pt x="1786" y="45044"/>
                  </a:lnTo>
                  <a:lnTo>
                    <a:pt x="1786" y="1"/>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27"/>
            <p:cNvSpPr/>
            <p:nvPr/>
          </p:nvSpPr>
          <p:spPr>
            <a:xfrm>
              <a:off x="5945525" y="4035575"/>
              <a:ext cx="255950" cy="1080575"/>
            </a:xfrm>
            <a:custGeom>
              <a:avLst/>
              <a:gdLst/>
              <a:ahLst/>
              <a:cxnLst/>
              <a:rect l="l" t="t" r="r" b="b"/>
              <a:pathLst>
                <a:path w="10238" h="43223" extrusionOk="0">
                  <a:moveTo>
                    <a:pt x="0" y="0"/>
                  </a:moveTo>
                  <a:lnTo>
                    <a:pt x="0" y="271"/>
                  </a:lnTo>
                  <a:lnTo>
                    <a:pt x="4457" y="271"/>
                  </a:lnTo>
                  <a:lnTo>
                    <a:pt x="4457" y="0"/>
                  </a:lnTo>
                  <a:close/>
                  <a:moveTo>
                    <a:pt x="5780" y="0"/>
                  </a:moveTo>
                  <a:lnTo>
                    <a:pt x="5780" y="271"/>
                  </a:lnTo>
                  <a:lnTo>
                    <a:pt x="10237" y="271"/>
                  </a:lnTo>
                  <a:lnTo>
                    <a:pt x="10237" y="0"/>
                  </a:lnTo>
                  <a:close/>
                  <a:moveTo>
                    <a:pt x="0" y="796"/>
                  </a:moveTo>
                  <a:lnTo>
                    <a:pt x="0" y="1067"/>
                  </a:lnTo>
                  <a:lnTo>
                    <a:pt x="4457" y="1067"/>
                  </a:lnTo>
                  <a:lnTo>
                    <a:pt x="4457" y="796"/>
                  </a:lnTo>
                  <a:close/>
                  <a:moveTo>
                    <a:pt x="5780" y="796"/>
                  </a:moveTo>
                  <a:lnTo>
                    <a:pt x="5780" y="1067"/>
                  </a:lnTo>
                  <a:lnTo>
                    <a:pt x="10237" y="1067"/>
                  </a:lnTo>
                  <a:lnTo>
                    <a:pt x="10237" y="796"/>
                  </a:lnTo>
                  <a:close/>
                  <a:moveTo>
                    <a:pt x="0" y="1590"/>
                  </a:moveTo>
                  <a:lnTo>
                    <a:pt x="0" y="1862"/>
                  </a:lnTo>
                  <a:lnTo>
                    <a:pt x="4457" y="1862"/>
                  </a:lnTo>
                  <a:lnTo>
                    <a:pt x="4457" y="1590"/>
                  </a:lnTo>
                  <a:close/>
                  <a:moveTo>
                    <a:pt x="5780" y="1590"/>
                  </a:moveTo>
                  <a:lnTo>
                    <a:pt x="5780" y="1862"/>
                  </a:lnTo>
                  <a:lnTo>
                    <a:pt x="10237" y="1862"/>
                  </a:lnTo>
                  <a:lnTo>
                    <a:pt x="10237" y="1590"/>
                  </a:lnTo>
                  <a:close/>
                  <a:moveTo>
                    <a:pt x="0" y="2386"/>
                  </a:moveTo>
                  <a:lnTo>
                    <a:pt x="0" y="2657"/>
                  </a:lnTo>
                  <a:lnTo>
                    <a:pt x="4457" y="2657"/>
                  </a:lnTo>
                  <a:lnTo>
                    <a:pt x="4457" y="2386"/>
                  </a:lnTo>
                  <a:close/>
                  <a:moveTo>
                    <a:pt x="5780" y="2386"/>
                  </a:moveTo>
                  <a:lnTo>
                    <a:pt x="5780" y="2657"/>
                  </a:lnTo>
                  <a:lnTo>
                    <a:pt x="10237" y="2657"/>
                  </a:lnTo>
                  <a:lnTo>
                    <a:pt x="10237" y="2386"/>
                  </a:lnTo>
                  <a:close/>
                  <a:moveTo>
                    <a:pt x="0" y="3182"/>
                  </a:moveTo>
                  <a:lnTo>
                    <a:pt x="0" y="3452"/>
                  </a:lnTo>
                  <a:lnTo>
                    <a:pt x="4457" y="3452"/>
                  </a:lnTo>
                  <a:lnTo>
                    <a:pt x="4457" y="3182"/>
                  </a:lnTo>
                  <a:close/>
                  <a:moveTo>
                    <a:pt x="5780" y="3182"/>
                  </a:moveTo>
                  <a:lnTo>
                    <a:pt x="5780" y="3452"/>
                  </a:lnTo>
                  <a:lnTo>
                    <a:pt x="10237" y="3452"/>
                  </a:lnTo>
                  <a:lnTo>
                    <a:pt x="10237" y="3182"/>
                  </a:lnTo>
                  <a:close/>
                  <a:moveTo>
                    <a:pt x="0" y="3977"/>
                  </a:moveTo>
                  <a:lnTo>
                    <a:pt x="0" y="4248"/>
                  </a:lnTo>
                  <a:lnTo>
                    <a:pt x="4457" y="4248"/>
                  </a:lnTo>
                  <a:lnTo>
                    <a:pt x="4457" y="3977"/>
                  </a:lnTo>
                  <a:close/>
                  <a:moveTo>
                    <a:pt x="5780" y="3977"/>
                  </a:moveTo>
                  <a:lnTo>
                    <a:pt x="5780" y="4248"/>
                  </a:lnTo>
                  <a:lnTo>
                    <a:pt x="10237" y="4248"/>
                  </a:lnTo>
                  <a:lnTo>
                    <a:pt x="10237" y="3977"/>
                  </a:lnTo>
                  <a:close/>
                  <a:moveTo>
                    <a:pt x="0" y="4773"/>
                  </a:moveTo>
                  <a:lnTo>
                    <a:pt x="0" y="5044"/>
                  </a:lnTo>
                  <a:lnTo>
                    <a:pt x="4457" y="5044"/>
                  </a:lnTo>
                  <a:lnTo>
                    <a:pt x="4457" y="4773"/>
                  </a:lnTo>
                  <a:close/>
                  <a:moveTo>
                    <a:pt x="5780" y="4773"/>
                  </a:moveTo>
                  <a:lnTo>
                    <a:pt x="5780" y="5044"/>
                  </a:lnTo>
                  <a:lnTo>
                    <a:pt x="10237" y="5044"/>
                  </a:lnTo>
                  <a:lnTo>
                    <a:pt x="10237" y="4773"/>
                  </a:lnTo>
                  <a:close/>
                  <a:moveTo>
                    <a:pt x="0" y="5568"/>
                  </a:moveTo>
                  <a:lnTo>
                    <a:pt x="0" y="5838"/>
                  </a:lnTo>
                  <a:lnTo>
                    <a:pt x="4457" y="5838"/>
                  </a:lnTo>
                  <a:lnTo>
                    <a:pt x="4457" y="5568"/>
                  </a:lnTo>
                  <a:close/>
                  <a:moveTo>
                    <a:pt x="5780" y="5568"/>
                  </a:moveTo>
                  <a:lnTo>
                    <a:pt x="5780" y="5838"/>
                  </a:lnTo>
                  <a:lnTo>
                    <a:pt x="10237" y="5838"/>
                  </a:lnTo>
                  <a:lnTo>
                    <a:pt x="10237" y="5568"/>
                  </a:lnTo>
                  <a:close/>
                  <a:moveTo>
                    <a:pt x="0" y="6363"/>
                  </a:moveTo>
                  <a:lnTo>
                    <a:pt x="0" y="6634"/>
                  </a:lnTo>
                  <a:lnTo>
                    <a:pt x="4457" y="6634"/>
                  </a:lnTo>
                  <a:lnTo>
                    <a:pt x="4457" y="6363"/>
                  </a:lnTo>
                  <a:close/>
                  <a:moveTo>
                    <a:pt x="5780" y="6363"/>
                  </a:moveTo>
                  <a:lnTo>
                    <a:pt x="5780" y="6634"/>
                  </a:lnTo>
                  <a:lnTo>
                    <a:pt x="10237" y="6634"/>
                  </a:lnTo>
                  <a:lnTo>
                    <a:pt x="10237" y="6363"/>
                  </a:lnTo>
                  <a:close/>
                  <a:moveTo>
                    <a:pt x="0" y="7159"/>
                  </a:moveTo>
                  <a:lnTo>
                    <a:pt x="0" y="7430"/>
                  </a:lnTo>
                  <a:lnTo>
                    <a:pt x="4457" y="7430"/>
                  </a:lnTo>
                  <a:lnTo>
                    <a:pt x="4457" y="7159"/>
                  </a:lnTo>
                  <a:close/>
                  <a:moveTo>
                    <a:pt x="5780" y="7159"/>
                  </a:moveTo>
                  <a:lnTo>
                    <a:pt x="5780" y="7430"/>
                  </a:lnTo>
                  <a:lnTo>
                    <a:pt x="10237" y="7430"/>
                  </a:lnTo>
                  <a:lnTo>
                    <a:pt x="10237" y="7159"/>
                  </a:lnTo>
                  <a:close/>
                  <a:moveTo>
                    <a:pt x="0" y="7953"/>
                  </a:moveTo>
                  <a:lnTo>
                    <a:pt x="0" y="8224"/>
                  </a:lnTo>
                  <a:lnTo>
                    <a:pt x="4457" y="8224"/>
                  </a:lnTo>
                  <a:lnTo>
                    <a:pt x="4457" y="7953"/>
                  </a:lnTo>
                  <a:close/>
                  <a:moveTo>
                    <a:pt x="5780" y="7953"/>
                  </a:moveTo>
                  <a:lnTo>
                    <a:pt x="5780" y="8224"/>
                  </a:lnTo>
                  <a:lnTo>
                    <a:pt x="10237" y="8224"/>
                  </a:lnTo>
                  <a:lnTo>
                    <a:pt x="10237" y="7953"/>
                  </a:lnTo>
                  <a:close/>
                  <a:moveTo>
                    <a:pt x="0" y="8750"/>
                  </a:moveTo>
                  <a:lnTo>
                    <a:pt x="0" y="9021"/>
                  </a:lnTo>
                  <a:lnTo>
                    <a:pt x="4457" y="9021"/>
                  </a:lnTo>
                  <a:lnTo>
                    <a:pt x="4457" y="8750"/>
                  </a:lnTo>
                  <a:close/>
                  <a:moveTo>
                    <a:pt x="5780" y="8750"/>
                  </a:moveTo>
                  <a:lnTo>
                    <a:pt x="5780" y="9021"/>
                  </a:lnTo>
                  <a:lnTo>
                    <a:pt x="10237" y="9021"/>
                  </a:lnTo>
                  <a:lnTo>
                    <a:pt x="10237" y="8750"/>
                  </a:lnTo>
                  <a:close/>
                  <a:moveTo>
                    <a:pt x="0" y="9545"/>
                  </a:moveTo>
                  <a:lnTo>
                    <a:pt x="0" y="9816"/>
                  </a:lnTo>
                  <a:lnTo>
                    <a:pt x="4457" y="9816"/>
                  </a:lnTo>
                  <a:lnTo>
                    <a:pt x="4457" y="9545"/>
                  </a:lnTo>
                  <a:close/>
                  <a:moveTo>
                    <a:pt x="5780" y="9545"/>
                  </a:moveTo>
                  <a:lnTo>
                    <a:pt x="5780" y="9816"/>
                  </a:lnTo>
                  <a:lnTo>
                    <a:pt x="10237" y="9816"/>
                  </a:lnTo>
                  <a:lnTo>
                    <a:pt x="10237" y="9545"/>
                  </a:lnTo>
                  <a:close/>
                  <a:moveTo>
                    <a:pt x="0" y="10339"/>
                  </a:moveTo>
                  <a:lnTo>
                    <a:pt x="0" y="10610"/>
                  </a:lnTo>
                  <a:lnTo>
                    <a:pt x="4457" y="10610"/>
                  </a:lnTo>
                  <a:lnTo>
                    <a:pt x="4457" y="10339"/>
                  </a:lnTo>
                  <a:close/>
                  <a:moveTo>
                    <a:pt x="5780" y="10339"/>
                  </a:moveTo>
                  <a:lnTo>
                    <a:pt x="5780" y="10610"/>
                  </a:lnTo>
                  <a:lnTo>
                    <a:pt x="10237" y="10610"/>
                  </a:lnTo>
                  <a:lnTo>
                    <a:pt x="10237" y="10339"/>
                  </a:lnTo>
                  <a:close/>
                  <a:moveTo>
                    <a:pt x="0" y="11136"/>
                  </a:moveTo>
                  <a:lnTo>
                    <a:pt x="0" y="11407"/>
                  </a:lnTo>
                  <a:lnTo>
                    <a:pt x="4457" y="11407"/>
                  </a:lnTo>
                  <a:lnTo>
                    <a:pt x="4457" y="11136"/>
                  </a:lnTo>
                  <a:close/>
                  <a:moveTo>
                    <a:pt x="5780" y="11136"/>
                  </a:moveTo>
                  <a:lnTo>
                    <a:pt x="5780" y="11407"/>
                  </a:lnTo>
                  <a:lnTo>
                    <a:pt x="10237" y="11407"/>
                  </a:lnTo>
                  <a:lnTo>
                    <a:pt x="10237" y="11136"/>
                  </a:lnTo>
                  <a:close/>
                  <a:moveTo>
                    <a:pt x="0" y="11931"/>
                  </a:moveTo>
                  <a:lnTo>
                    <a:pt x="0" y="12201"/>
                  </a:lnTo>
                  <a:lnTo>
                    <a:pt x="4457" y="12201"/>
                  </a:lnTo>
                  <a:lnTo>
                    <a:pt x="4457" y="11931"/>
                  </a:lnTo>
                  <a:close/>
                  <a:moveTo>
                    <a:pt x="5780" y="11931"/>
                  </a:moveTo>
                  <a:lnTo>
                    <a:pt x="5780" y="12201"/>
                  </a:lnTo>
                  <a:lnTo>
                    <a:pt x="10237" y="12201"/>
                  </a:lnTo>
                  <a:lnTo>
                    <a:pt x="10237" y="11931"/>
                  </a:lnTo>
                  <a:close/>
                  <a:moveTo>
                    <a:pt x="0" y="12728"/>
                  </a:moveTo>
                  <a:lnTo>
                    <a:pt x="0" y="12998"/>
                  </a:lnTo>
                  <a:lnTo>
                    <a:pt x="4457" y="12998"/>
                  </a:lnTo>
                  <a:lnTo>
                    <a:pt x="4457" y="12728"/>
                  </a:lnTo>
                  <a:close/>
                  <a:moveTo>
                    <a:pt x="5780" y="12728"/>
                  </a:moveTo>
                  <a:lnTo>
                    <a:pt x="5780" y="12998"/>
                  </a:lnTo>
                  <a:lnTo>
                    <a:pt x="10237" y="12998"/>
                  </a:lnTo>
                  <a:lnTo>
                    <a:pt x="10237" y="12728"/>
                  </a:lnTo>
                  <a:close/>
                  <a:moveTo>
                    <a:pt x="0" y="13522"/>
                  </a:moveTo>
                  <a:lnTo>
                    <a:pt x="0" y="13793"/>
                  </a:lnTo>
                  <a:lnTo>
                    <a:pt x="4457" y="13793"/>
                  </a:lnTo>
                  <a:lnTo>
                    <a:pt x="4457" y="13522"/>
                  </a:lnTo>
                  <a:close/>
                  <a:moveTo>
                    <a:pt x="5780" y="13522"/>
                  </a:moveTo>
                  <a:lnTo>
                    <a:pt x="5780" y="13793"/>
                  </a:lnTo>
                  <a:lnTo>
                    <a:pt x="10237" y="13793"/>
                  </a:lnTo>
                  <a:lnTo>
                    <a:pt x="10237" y="13522"/>
                  </a:lnTo>
                  <a:close/>
                  <a:moveTo>
                    <a:pt x="0" y="14317"/>
                  </a:moveTo>
                  <a:lnTo>
                    <a:pt x="0" y="14587"/>
                  </a:lnTo>
                  <a:lnTo>
                    <a:pt x="4457" y="14587"/>
                  </a:lnTo>
                  <a:lnTo>
                    <a:pt x="4457" y="14317"/>
                  </a:lnTo>
                  <a:close/>
                  <a:moveTo>
                    <a:pt x="5780" y="14317"/>
                  </a:moveTo>
                  <a:lnTo>
                    <a:pt x="5780" y="14587"/>
                  </a:lnTo>
                  <a:lnTo>
                    <a:pt x="10237" y="14587"/>
                  </a:lnTo>
                  <a:lnTo>
                    <a:pt x="10237" y="14317"/>
                  </a:lnTo>
                  <a:close/>
                  <a:moveTo>
                    <a:pt x="0" y="15114"/>
                  </a:moveTo>
                  <a:lnTo>
                    <a:pt x="0" y="15384"/>
                  </a:lnTo>
                  <a:lnTo>
                    <a:pt x="4457" y="15384"/>
                  </a:lnTo>
                  <a:lnTo>
                    <a:pt x="4457" y="15114"/>
                  </a:lnTo>
                  <a:close/>
                  <a:moveTo>
                    <a:pt x="5780" y="15114"/>
                  </a:moveTo>
                  <a:lnTo>
                    <a:pt x="5780" y="15384"/>
                  </a:lnTo>
                  <a:lnTo>
                    <a:pt x="10237" y="15384"/>
                  </a:lnTo>
                  <a:lnTo>
                    <a:pt x="10237" y="15114"/>
                  </a:lnTo>
                  <a:close/>
                  <a:moveTo>
                    <a:pt x="0" y="15908"/>
                  </a:moveTo>
                  <a:lnTo>
                    <a:pt x="0" y="16179"/>
                  </a:lnTo>
                  <a:lnTo>
                    <a:pt x="4457" y="16179"/>
                  </a:lnTo>
                  <a:lnTo>
                    <a:pt x="4457" y="15908"/>
                  </a:lnTo>
                  <a:close/>
                  <a:moveTo>
                    <a:pt x="5780" y="15908"/>
                  </a:moveTo>
                  <a:lnTo>
                    <a:pt x="5780" y="16179"/>
                  </a:lnTo>
                  <a:lnTo>
                    <a:pt x="10237" y="16179"/>
                  </a:lnTo>
                  <a:lnTo>
                    <a:pt x="10237" y="15908"/>
                  </a:lnTo>
                  <a:close/>
                  <a:moveTo>
                    <a:pt x="0" y="16704"/>
                  </a:moveTo>
                  <a:lnTo>
                    <a:pt x="0" y="16974"/>
                  </a:lnTo>
                  <a:lnTo>
                    <a:pt x="4457" y="16974"/>
                  </a:lnTo>
                  <a:lnTo>
                    <a:pt x="4457" y="16704"/>
                  </a:lnTo>
                  <a:close/>
                  <a:moveTo>
                    <a:pt x="5780" y="16704"/>
                  </a:moveTo>
                  <a:lnTo>
                    <a:pt x="5780" y="16974"/>
                  </a:lnTo>
                  <a:lnTo>
                    <a:pt x="10237" y="16974"/>
                  </a:lnTo>
                  <a:lnTo>
                    <a:pt x="10237" y="16704"/>
                  </a:lnTo>
                  <a:close/>
                  <a:moveTo>
                    <a:pt x="0" y="17499"/>
                  </a:moveTo>
                  <a:lnTo>
                    <a:pt x="0" y="17770"/>
                  </a:lnTo>
                  <a:lnTo>
                    <a:pt x="4457" y="17770"/>
                  </a:lnTo>
                  <a:lnTo>
                    <a:pt x="4457" y="17499"/>
                  </a:lnTo>
                  <a:close/>
                  <a:moveTo>
                    <a:pt x="5780" y="17499"/>
                  </a:moveTo>
                  <a:lnTo>
                    <a:pt x="5780" y="17770"/>
                  </a:lnTo>
                  <a:lnTo>
                    <a:pt x="10237" y="17770"/>
                  </a:lnTo>
                  <a:lnTo>
                    <a:pt x="10237" y="17499"/>
                  </a:lnTo>
                  <a:close/>
                  <a:moveTo>
                    <a:pt x="0" y="18294"/>
                  </a:moveTo>
                  <a:lnTo>
                    <a:pt x="0" y="18564"/>
                  </a:lnTo>
                  <a:lnTo>
                    <a:pt x="4457" y="18564"/>
                  </a:lnTo>
                  <a:lnTo>
                    <a:pt x="4457" y="18294"/>
                  </a:lnTo>
                  <a:close/>
                  <a:moveTo>
                    <a:pt x="5780" y="18294"/>
                  </a:moveTo>
                  <a:lnTo>
                    <a:pt x="5780" y="18564"/>
                  </a:lnTo>
                  <a:lnTo>
                    <a:pt x="10237" y="18564"/>
                  </a:lnTo>
                  <a:lnTo>
                    <a:pt x="10237" y="18294"/>
                  </a:lnTo>
                  <a:close/>
                  <a:moveTo>
                    <a:pt x="0" y="19089"/>
                  </a:moveTo>
                  <a:lnTo>
                    <a:pt x="0" y="19360"/>
                  </a:lnTo>
                  <a:lnTo>
                    <a:pt x="4457" y="19360"/>
                  </a:lnTo>
                  <a:lnTo>
                    <a:pt x="4457" y="19089"/>
                  </a:lnTo>
                  <a:close/>
                  <a:moveTo>
                    <a:pt x="5780" y="19089"/>
                  </a:moveTo>
                  <a:lnTo>
                    <a:pt x="5780" y="19360"/>
                  </a:lnTo>
                  <a:lnTo>
                    <a:pt x="10237" y="19360"/>
                  </a:lnTo>
                  <a:lnTo>
                    <a:pt x="10237" y="19089"/>
                  </a:lnTo>
                  <a:close/>
                  <a:moveTo>
                    <a:pt x="0" y="19885"/>
                  </a:moveTo>
                  <a:lnTo>
                    <a:pt x="0" y="20156"/>
                  </a:lnTo>
                  <a:lnTo>
                    <a:pt x="4457" y="20156"/>
                  </a:lnTo>
                  <a:lnTo>
                    <a:pt x="4457" y="19885"/>
                  </a:lnTo>
                  <a:close/>
                  <a:moveTo>
                    <a:pt x="5780" y="19885"/>
                  </a:moveTo>
                  <a:lnTo>
                    <a:pt x="5780" y="20156"/>
                  </a:lnTo>
                  <a:lnTo>
                    <a:pt x="10237" y="20156"/>
                  </a:lnTo>
                  <a:lnTo>
                    <a:pt x="10237" y="19885"/>
                  </a:lnTo>
                  <a:close/>
                  <a:moveTo>
                    <a:pt x="0" y="20681"/>
                  </a:moveTo>
                  <a:lnTo>
                    <a:pt x="0" y="20952"/>
                  </a:lnTo>
                  <a:lnTo>
                    <a:pt x="4457" y="20952"/>
                  </a:lnTo>
                  <a:lnTo>
                    <a:pt x="4457" y="20681"/>
                  </a:lnTo>
                  <a:close/>
                  <a:moveTo>
                    <a:pt x="5780" y="20681"/>
                  </a:moveTo>
                  <a:lnTo>
                    <a:pt x="5780" y="20952"/>
                  </a:lnTo>
                  <a:lnTo>
                    <a:pt x="10237" y="20952"/>
                  </a:lnTo>
                  <a:lnTo>
                    <a:pt x="10237" y="20681"/>
                  </a:lnTo>
                  <a:close/>
                  <a:moveTo>
                    <a:pt x="0" y="21475"/>
                  </a:moveTo>
                  <a:lnTo>
                    <a:pt x="0" y="21746"/>
                  </a:lnTo>
                  <a:lnTo>
                    <a:pt x="4457" y="21746"/>
                  </a:lnTo>
                  <a:lnTo>
                    <a:pt x="4457" y="21475"/>
                  </a:lnTo>
                  <a:close/>
                  <a:moveTo>
                    <a:pt x="5780" y="21475"/>
                  </a:moveTo>
                  <a:lnTo>
                    <a:pt x="5780" y="21746"/>
                  </a:lnTo>
                  <a:lnTo>
                    <a:pt x="10237" y="21746"/>
                  </a:lnTo>
                  <a:lnTo>
                    <a:pt x="10237" y="21475"/>
                  </a:lnTo>
                  <a:close/>
                  <a:moveTo>
                    <a:pt x="0" y="22271"/>
                  </a:moveTo>
                  <a:lnTo>
                    <a:pt x="0" y="22542"/>
                  </a:lnTo>
                  <a:lnTo>
                    <a:pt x="4457" y="22542"/>
                  </a:lnTo>
                  <a:lnTo>
                    <a:pt x="4457" y="22271"/>
                  </a:lnTo>
                  <a:close/>
                  <a:moveTo>
                    <a:pt x="5780" y="22271"/>
                  </a:moveTo>
                  <a:lnTo>
                    <a:pt x="5780" y="22542"/>
                  </a:lnTo>
                  <a:lnTo>
                    <a:pt x="10237" y="22542"/>
                  </a:lnTo>
                  <a:lnTo>
                    <a:pt x="10237" y="22271"/>
                  </a:lnTo>
                  <a:close/>
                  <a:moveTo>
                    <a:pt x="0" y="23067"/>
                  </a:moveTo>
                  <a:lnTo>
                    <a:pt x="0" y="23337"/>
                  </a:lnTo>
                  <a:lnTo>
                    <a:pt x="4457" y="23337"/>
                  </a:lnTo>
                  <a:lnTo>
                    <a:pt x="4457" y="23067"/>
                  </a:lnTo>
                  <a:close/>
                  <a:moveTo>
                    <a:pt x="5780" y="23067"/>
                  </a:moveTo>
                  <a:lnTo>
                    <a:pt x="5780" y="23337"/>
                  </a:lnTo>
                  <a:lnTo>
                    <a:pt x="10237" y="23337"/>
                  </a:lnTo>
                  <a:lnTo>
                    <a:pt x="10237" y="23067"/>
                  </a:lnTo>
                  <a:close/>
                  <a:moveTo>
                    <a:pt x="0" y="23861"/>
                  </a:moveTo>
                  <a:lnTo>
                    <a:pt x="0" y="24132"/>
                  </a:lnTo>
                  <a:lnTo>
                    <a:pt x="4457" y="24132"/>
                  </a:lnTo>
                  <a:lnTo>
                    <a:pt x="4457" y="23861"/>
                  </a:lnTo>
                  <a:close/>
                  <a:moveTo>
                    <a:pt x="5780" y="23861"/>
                  </a:moveTo>
                  <a:lnTo>
                    <a:pt x="5780" y="24132"/>
                  </a:lnTo>
                  <a:lnTo>
                    <a:pt x="10237" y="24132"/>
                  </a:lnTo>
                  <a:lnTo>
                    <a:pt x="10237" y="23861"/>
                  </a:lnTo>
                  <a:close/>
                  <a:moveTo>
                    <a:pt x="0" y="24658"/>
                  </a:moveTo>
                  <a:lnTo>
                    <a:pt x="0" y="24929"/>
                  </a:lnTo>
                  <a:lnTo>
                    <a:pt x="4457" y="24929"/>
                  </a:lnTo>
                  <a:lnTo>
                    <a:pt x="4457" y="24658"/>
                  </a:lnTo>
                  <a:close/>
                  <a:moveTo>
                    <a:pt x="5780" y="24658"/>
                  </a:moveTo>
                  <a:lnTo>
                    <a:pt x="5780" y="24929"/>
                  </a:lnTo>
                  <a:lnTo>
                    <a:pt x="10237" y="24929"/>
                  </a:lnTo>
                  <a:lnTo>
                    <a:pt x="10237" y="24658"/>
                  </a:lnTo>
                  <a:close/>
                  <a:moveTo>
                    <a:pt x="0" y="25453"/>
                  </a:moveTo>
                  <a:lnTo>
                    <a:pt x="0" y="25723"/>
                  </a:lnTo>
                  <a:lnTo>
                    <a:pt x="4457" y="25723"/>
                  </a:lnTo>
                  <a:lnTo>
                    <a:pt x="4457" y="25453"/>
                  </a:lnTo>
                  <a:close/>
                  <a:moveTo>
                    <a:pt x="5780" y="25453"/>
                  </a:moveTo>
                  <a:lnTo>
                    <a:pt x="5780" y="25723"/>
                  </a:lnTo>
                  <a:lnTo>
                    <a:pt x="10237" y="25723"/>
                  </a:lnTo>
                  <a:lnTo>
                    <a:pt x="10237" y="25453"/>
                  </a:lnTo>
                  <a:close/>
                  <a:moveTo>
                    <a:pt x="0" y="26247"/>
                  </a:moveTo>
                  <a:lnTo>
                    <a:pt x="0" y="26518"/>
                  </a:lnTo>
                  <a:lnTo>
                    <a:pt x="4457" y="26518"/>
                  </a:lnTo>
                  <a:lnTo>
                    <a:pt x="4457" y="26247"/>
                  </a:lnTo>
                  <a:close/>
                  <a:moveTo>
                    <a:pt x="5780" y="26247"/>
                  </a:moveTo>
                  <a:lnTo>
                    <a:pt x="5780" y="26518"/>
                  </a:lnTo>
                  <a:lnTo>
                    <a:pt x="10237" y="26518"/>
                  </a:lnTo>
                  <a:lnTo>
                    <a:pt x="10237" y="26247"/>
                  </a:lnTo>
                  <a:close/>
                  <a:moveTo>
                    <a:pt x="0" y="27044"/>
                  </a:moveTo>
                  <a:lnTo>
                    <a:pt x="0" y="27315"/>
                  </a:lnTo>
                  <a:lnTo>
                    <a:pt x="4457" y="27315"/>
                  </a:lnTo>
                  <a:lnTo>
                    <a:pt x="4457" y="27044"/>
                  </a:lnTo>
                  <a:close/>
                  <a:moveTo>
                    <a:pt x="5780" y="27044"/>
                  </a:moveTo>
                  <a:lnTo>
                    <a:pt x="5780" y="27315"/>
                  </a:lnTo>
                  <a:lnTo>
                    <a:pt x="10237" y="27315"/>
                  </a:lnTo>
                  <a:lnTo>
                    <a:pt x="10237" y="27044"/>
                  </a:lnTo>
                  <a:close/>
                  <a:moveTo>
                    <a:pt x="0" y="27838"/>
                  </a:moveTo>
                  <a:lnTo>
                    <a:pt x="0" y="28109"/>
                  </a:lnTo>
                  <a:lnTo>
                    <a:pt x="4457" y="28109"/>
                  </a:lnTo>
                  <a:lnTo>
                    <a:pt x="4457" y="27838"/>
                  </a:lnTo>
                  <a:close/>
                  <a:moveTo>
                    <a:pt x="5780" y="27838"/>
                  </a:moveTo>
                  <a:lnTo>
                    <a:pt x="5780" y="28109"/>
                  </a:lnTo>
                  <a:lnTo>
                    <a:pt x="10237" y="28109"/>
                  </a:lnTo>
                  <a:lnTo>
                    <a:pt x="10237" y="27838"/>
                  </a:lnTo>
                  <a:close/>
                  <a:moveTo>
                    <a:pt x="0" y="28635"/>
                  </a:moveTo>
                  <a:lnTo>
                    <a:pt x="0" y="28906"/>
                  </a:lnTo>
                  <a:lnTo>
                    <a:pt x="4457" y="28906"/>
                  </a:lnTo>
                  <a:lnTo>
                    <a:pt x="4457" y="28635"/>
                  </a:lnTo>
                  <a:close/>
                  <a:moveTo>
                    <a:pt x="5780" y="28635"/>
                  </a:moveTo>
                  <a:lnTo>
                    <a:pt x="5780" y="28906"/>
                  </a:lnTo>
                  <a:lnTo>
                    <a:pt x="10237" y="28906"/>
                  </a:lnTo>
                  <a:lnTo>
                    <a:pt x="10237" y="28635"/>
                  </a:lnTo>
                  <a:close/>
                  <a:moveTo>
                    <a:pt x="0" y="29430"/>
                  </a:moveTo>
                  <a:lnTo>
                    <a:pt x="0" y="29701"/>
                  </a:lnTo>
                  <a:lnTo>
                    <a:pt x="4457" y="29701"/>
                  </a:lnTo>
                  <a:lnTo>
                    <a:pt x="4457" y="29430"/>
                  </a:lnTo>
                  <a:close/>
                  <a:moveTo>
                    <a:pt x="5780" y="29430"/>
                  </a:moveTo>
                  <a:lnTo>
                    <a:pt x="5780" y="29701"/>
                  </a:lnTo>
                  <a:lnTo>
                    <a:pt x="10237" y="29701"/>
                  </a:lnTo>
                  <a:lnTo>
                    <a:pt x="10237" y="29430"/>
                  </a:lnTo>
                  <a:close/>
                  <a:moveTo>
                    <a:pt x="0" y="30224"/>
                  </a:moveTo>
                  <a:lnTo>
                    <a:pt x="0" y="30495"/>
                  </a:lnTo>
                  <a:lnTo>
                    <a:pt x="4457" y="30495"/>
                  </a:lnTo>
                  <a:lnTo>
                    <a:pt x="4457" y="30224"/>
                  </a:lnTo>
                  <a:close/>
                  <a:moveTo>
                    <a:pt x="5780" y="30224"/>
                  </a:moveTo>
                  <a:lnTo>
                    <a:pt x="5780" y="30495"/>
                  </a:lnTo>
                  <a:lnTo>
                    <a:pt x="10237" y="30495"/>
                  </a:lnTo>
                  <a:lnTo>
                    <a:pt x="10237" y="30224"/>
                  </a:lnTo>
                  <a:close/>
                  <a:moveTo>
                    <a:pt x="0" y="31021"/>
                  </a:moveTo>
                  <a:lnTo>
                    <a:pt x="0" y="31292"/>
                  </a:lnTo>
                  <a:lnTo>
                    <a:pt x="4457" y="31292"/>
                  </a:lnTo>
                  <a:lnTo>
                    <a:pt x="4457" y="31021"/>
                  </a:lnTo>
                  <a:close/>
                  <a:moveTo>
                    <a:pt x="5780" y="31021"/>
                  </a:moveTo>
                  <a:lnTo>
                    <a:pt x="5780" y="31292"/>
                  </a:lnTo>
                  <a:lnTo>
                    <a:pt x="10237" y="31292"/>
                  </a:lnTo>
                  <a:lnTo>
                    <a:pt x="10237" y="31021"/>
                  </a:lnTo>
                  <a:close/>
                  <a:moveTo>
                    <a:pt x="0" y="31816"/>
                  </a:moveTo>
                  <a:lnTo>
                    <a:pt x="0" y="32086"/>
                  </a:lnTo>
                  <a:lnTo>
                    <a:pt x="4457" y="32086"/>
                  </a:lnTo>
                  <a:lnTo>
                    <a:pt x="4457" y="31816"/>
                  </a:lnTo>
                  <a:close/>
                  <a:moveTo>
                    <a:pt x="5780" y="31816"/>
                  </a:moveTo>
                  <a:lnTo>
                    <a:pt x="5780" y="32086"/>
                  </a:lnTo>
                  <a:lnTo>
                    <a:pt x="10237" y="32086"/>
                  </a:lnTo>
                  <a:lnTo>
                    <a:pt x="10237" y="31816"/>
                  </a:lnTo>
                  <a:close/>
                  <a:moveTo>
                    <a:pt x="0" y="32611"/>
                  </a:moveTo>
                  <a:lnTo>
                    <a:pt x="0" y="32882"/>
                  </a:lnTo>
                  <a:lnTo>
                    <a:pt x="4457" y="32882"/>
                  </a:lnTo>
                  <a:lnTo>
                    <a:pt x="4457" y="32611"/>
                  </a:lnTo>
                  <a:close/>
                  <a:moveTo>
                    <a:pt x="5780" y="32611"/>
                  </a:moveTo>
                  <a:lnTo>
                    <a:pt x="5780" y="32882"/>
                  </a:lnTo>
                  <a:lnTo>
                    <a:pt x="10237" y="32882"/>
                  </a:lnTo>
                  <a:lnTo>
                    <a:pt x="10237" y="32611"/>
                  </a:lnTo>
                  <a:close/>
                  <a:moveTo>
                    <a:pt x="0" y="33407"/>
                  </a:moveTo>
                  <a:lnTo>
                    <a:pt x="0" y="33678"/>
                  </a:lnTo>
                  <a:lnTo>
                    <a:pt x="4457" y="33678"/>
                  </a:lnTo>
                  <a:lnTo>
                    <a:pt x="4457" y="33407"/>
                  </a:lnTo>
                  <a:close/>
                  <a:moveTo>
                    <a:pt x="5780" y="33407"/>
                  </a:moveTo>
                  <a:lnTo>
                    <a:pt x="5780" y="33678"/>
                  </a:lnTo>
                  <a:lnTo>
                    <a:pt x="10237" y="33678"/>
                  </a:lnTo>
                  <a:lnTo>
                    <a:pt x="10237" y="33407"/>
                  </a:lnTo>
                  <a:close/>
                  <a:moveTo>
                    <a:pt x="0" y="34202"/>
                  </a:moveTo>
                  <a:lnTo>
                    <a:pt x="0" y="34472"/>
                  </a:lnTo>
                  <a:lnTo>
                    <a:pt x="4457" y="34472"/>
                  </a:lnTo>
                  <a:lnTo>
                    <a:pt x="4457" y="34202"/>
                  </a:lnTo>
                  <a:close/>
                  <a:moveTo>
                    <a:pt x="5780" y="34202"/>
                  </a:moveTo>
                  <a:lnTo>
                    <a:pt x="5780" y="34472"/>
                  </a:lnTo>
                  <a:lnTo>
                    <a:pt x="10237" y="34472"/>
                  </a:lnTo>
                  <a:lnTo>
                    <a:pt x="10237" y="34202"/>
                  </a:lnTo>
                  <a:close/>
                  <a:moveTo>
                    <a:pt x="0" y="34997"/>
                  </a:moveTo>
                  <a:lnTo>
                    <a:pt x="0" y="35268"/>
                  </a:lnTo>
                  <a:lnTo>
                    <a:pt x="4457" y="35268"/>
                  </a:lnTo>
                  <a:lnTo>
                    <a:pt x="4457" y="34997"/>
                  </a:lnTo>
                  <a:close/>
                  <a:moveTo>
                    <a:pt x="5780" y="34997"/>
                  </a:moveTo>
                  <a:lnTo>
                    <a:pt x="5780" y="35268"/>
                  </a:lnTo>
                  <a:lnTo>
                    <a:pt x="10237" y="35268"/>
                  </a:lnTo>
                  <a:lnTo>
                    <a:pt x="10237" y="34997"/>
                  </a:lnTo>
                  <a:close/>
                  <a:moveTo>
                    <a:pt x="0" y="35793"/>
                  </a:moveTo>
                  <a:lnTo>
                    <a:pt x="0" y="36064"/>
                  </a:lnTo>
                  <a:lnTo>
                    <a:pt x="4457" y="36064"/>
                  </a:lnTo>
                  <a:lnTo>
                    <a:pt x="4457" y="35793"/>
                  </a:lnTo>
                  <a:close/>
                  <a:moveTo>
                    <a:pt x="5780" y="35793"/>
                  </a:moveTo>
                  <a:lnTo>
                    <a:pt x="5780" y="36064"/>
                  </a:lnTo>
                  <a:lnTo>
                    <a:pt x="10237" y="36064"/>
                  </a:lnTo>
                  <a:lnTo>
                    <a:pt x="10237" y="35793"/>
                  </a:lnTo>
                  <a:close/>
                  <a:moveTo>
                    <a:pt x="0" y="36589"/>
                  </a:moveTo>
                  <a:lnTo>
                    <a:pt x="0" y="36859"/>
                  </a:lnTo>
                  <a:lnTo>
                    <a:pt x="4457" y="36859"/>
                  </a:lnTo>
                  <a:lnTo>
                    <a:pt x="4457" y="36589"/>
                  </a:lnTo>
                  <a:close/>
                  <a:moveTo>
                    <a:pt x="5780" y="36589"/>
                  </a:moveTo>
                  <a:lnTo>
                    <a:pt x="5780" y="36859"/>
                  </a:lnTo>
                  <a:lnTo>
                    <a:pt x="10237" y="36859"/>
                  </a:lnTo>
                  <a:lnTo>
                    <a:pt x="10237" y="36589"/>
                  </a:lnTo>
                  <a:close/>
                  <a:moveTo>
                    <a:pt x="0" y="37383"/>
                  </a:moveTo>
                  <a:lnTo>
                    <a:pt x="0" y="37654"/>
                  </a:lnTo>
                  <a:lnTo>
                    <a:pt x="4457" y="37654"/>
                  </a:lnTo>
                  <a:lnTo>
                    <a:pt x="4457" y="37383"/>
                  </a:lnTo>
                  <a:close/>
                  <a:moveTo>
                    <a:pt x="5780" y="37383"/>
                  </a:moveTo>
                  <a:lnTo>
                    <a:pt x="5780" y="37654"/>
                  </a:lnTo>
                  <a:lnTo>
                    <a:pt x="10237" y="37654"/>
                  </a:lnTo>
                  <a:lnTo>
                    <a:pt x="10237" y="37383"/>
                  </a:lnTo>
                  <a:close/>
                  <a:moveTo>
                    <a:pt x="0" y="38179"/>
                  </a:moveTo>
                  <a:lnTo>
                    <a:pt x="0" y="38449"/>
                  </a:lnTo>
                  <a:lnTo>
                    <a:pt x="4457" y="38449"/>
                  </a:lnTo>
                  <a:lnTo>
                    <a:pt x="4457" y="38179"/>
                  </a:lnTo>
                  <a:close/>
                  <a:moveTo>
                    <a:pt x="5780" y="38179"/>
                  </a:moveTo>
                  <a:lnTo>
                    <a:pt x="5780" y="38449"/>
                  </a:lnTo>
                  <a:lnTo>
                    <a:pt x="10237" y="38449"/>
                  </a:lnTo>
                  <a:lnTo>
                    <a:pt x="10237" y="38179"/>
                  </a:lnTo>
                  <a:close/>
                  <a:moveTo>
                    <a:pt x="0" y="38974"/>
                  </a:moveTo>
                  <a:lnTo>
                    <a:pt x="0" y="39245"/>
                  </a:lnTo>
                  <a:lnTo>
                    <a:pt x="4457" y="39245"/>
                  </a:lnTo>
                  <a:lnTo>
                    <a:pt x="4457" y="38974"/>
                  </a:lnTo>
                  <a:close/>
                  <a:moveTo>
                    <a:pt x="5780" y="38974"/>
                  </a:moveTo>
                  <a:lnTo>
                    <a:pt x="5780" y="39245"/>
                  </a:lnTo>
                  <a:lnTo>
                    <a:pt x="10237" y="39245"/>
                  </a:lnTo>
                  <a:lnTo>
                    <a:pt x="10237" y="38974"/>
                  </a:lnTo>
                  <a:close/>
                  <a:moveTo>
                    <a:pt x="0" y="39769"/>
                  </a:moveTo>
                  <a:lnTo>
                    <a:pt x="0" y="40040"/>
                  </a:lnTo>
                  <a:lnTo>
                    <a:pt x="4457" y="40040"/>
                  </a:lnTo>
                  <a:lnTo>
                    <a:pt x="4457" y="39769"/>
                  </a:lnTo>
                  <a:close/>
                  <a:moveTo>
                    <a:pt x="5780" y="39769"/>
                  </a:moveTo>
                  <a:lnTo>
                    <a:pt x="5780" y="40040"/>
                  </a:lnTo>
                  <a:lnTo>
                    <a:pt x="10237" y="40040"/>
                  </a:lnTo>
                  <a:lnTo>
                    <a:pt x="10237" y="39769"/>
                  </a:lnTo>
                  <a:close/>
                  <a:moveTo>
                    <a:pt x="0" y="40566"/>
                  </a:moveTo>
                  <a:lnTo>
                    <a:pt x="0" y="40837"/>
                  </a:lnTo>
                  <a:lnTo>
                    <a:pt x="4457" y="40837"/>
                  </a:lnTo>
                  <a:lnTo>
                    <a:pt x="4457" y="40566"/>
                  </a:lnTo>
                  <a:close/>
                  <a:moveTo>
                    <a:pt x="5780" y="40566"/>
                  </a:moveTo>
                  <a:lnTo>
                    <a:pt x="5780" y="40837"/>
                  </a:lnTo>
                  <a:lnTo>
                    <a:pt x="10237" y="40837"/>
                  </a:lnTo>
                  <a:lnTo>
                    <a:pt x="10237" y="40566"/>
                  </a:lnTo>
                  <a:close/>
                  <a:moveTo>
                    <a:pt x="0" y="41360"/>
                  </a:moveTo>
                  <a:lnTo>
                    <a:pt x="0" y="41631"/>
                  </a:lnTo>
                  <a:lnTo>
                    <a:pt x="4457" y="41631"/>
                  </a:lnTo>
                  <a:lnTo>
                    <a:pt x="4457" y="41360"/>
                  </a:lnTo>
                  <a:close/>
                  <a:moveTo>
                    <a:pt x="5780" y="41360"/>
                  </a:moveTo>
                  <a:lnTo>
                    <a:pt x="5780" y="41631"/>
                  </a:lnTo>
                  <a:lnTo>
                    <a:pt x="10237" y="41631"/>
                  </a:lnTo>
                  <a:lnTo>
                    <a:pt x="10237" y="41360"/>
                  </a:lnTo>
                  <a:close/>
                  <a:moveTo>
                    <a:pt x="0" y="42155"/>
                  </a:moveTo>
                  <a:lnTo>
                    <a:pt x="0" y="42425"/>
                  </a:lnTo>
                  <a:lnTo>
                    <a:pt x="4457" y="42425"/>
                  </a:lnTo>
                  <a:lnTo>
                    <a:pt x="4457" y="42155"/>
                  </a:lnTo>
                  <a:close/>
                  <a:moveTo>
                    <a:pt x="5780" y="42155"/>
                  </a:moveTo>
                  <a:lnTo>
                    <a:pt x="5780" y="42425"/>
                  </a:lnTo>
                  <a:lnTo>
                    <a:pt x="10237" y="42425"/>
                  </a:lnTo>
                  <a:lnTo>
                    <a:pt x="10237" y="42155"/>
                  </a:lnTo>
                  <a:close/>
                  <a:moveTo>
                    <a:pt x="0" y="42952"/>
                  </a:moveTo>
                  <a:lnTo>
                    <a:pt x="0" y="43222"/>
                  </a:lnTo>
                  <a:lnTo>
                    <a:pt x="4457" y="43222"/>
                  </a:lnTo>
                  <a:lnTo>
                    <a:pt x="4457" y="42952"/>
                  </a:lnTo>
                  <a:close/>
                  <a:moveTo>
                    <a:pt x="5780" y="42952"/>
                  </a:moveTo>
                  <a:lnTo>
                    <a:pt x="5780" y="43222"/>
                  </a:lnTo>
                  <a:lnTo>
                    <a:pt x="10237" y="43222"/>
                  </a:lnTo>
                  <a:lnTo>
                    <a:pt x="10237" y="42952"/>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27"/>
            <p:cNvSpPr/>
            <p:nvPr/>
          </p:nvSpPr>
          <p:spPr>
            <a:xfrm>
              <a:off x="6099550" y="4274025"/>
              <a:ext cx="30750" cy="7150"/>
            </a:xfrm>
            <a:custGeom>
              <a:avLst/>
              <a:gdLst/>
              <a:ahLst/>
              <a:cxnLst/>
              <a:rect l="l" t="t" r="r" b="b"/>
              <a:pathLst>
                <a:path w="1230" h="286" extrusionOk="0">
                  <a:moveTo>
                    <a:pt x="1" y="1"/>
                  </a:moveTo>
                  <a:lnTo>
                    <a:pt x="1" y="285"/>
                  </a:lnTo>
                  <a:lnTo>
                    <a:pt x="1230" y="285"/>
                  </a:lnTo>
                  <a:lnTo>
                    <a:pt x="123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27"/>
            <p:cNvSpPr/>
            <p:nvPr/>
          </p:nvSpPr>
          <p:spPr>
            <a:xfrm>
              <a:off x="6160075" y="4274025"/>
              <a:ext cx="9725" cy="7150"/>
            </a:xfrm>
            <a:custGeom>
              <a:avLst/>
              <a:gdLst/>
              <a:ahLst/>
              <a:cxnLst/>
              <a:rect l="l" t="t" r="r" b="b"/>
              <a:pathLst>
                <a:path w="389" h="286" extrusionOk="0">
                  <a:moveTo>
                    <a:pt x="1" y="1"/>
                  </a:moveTo>
                  <a:lnTo>
                    <a:pt x="1" y="285"/>
                  </a:lnTo>
                  <a:lnTo>
                    <a:pt x="389" y="285"/>
                  </a:lnTo>
                  <a:lnTo>
                    <a:pt x="38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27"/>
            <p:cNvSpPr/>
            <p:nvPr/>
          </p:nvSpPr>
          <p:spPr>
            <a:xfrm>
              <a:off x="5965100" y="4035400"/>
              <a:ext cx="9725" cy="7150"/>
            </a:xfrm>
            <a:custGeom>
              <a:avLst/>
              <a:gdLst/>
              <a:ahLst/>
              <a:cxnLst/>
              <a:rect l="l" t="t" r="r" b="b"/>
              <a:pathLst>
                <a:path w="389" h="286" extrusionOk="0">
                  <a:moveTo>
                    <a:pt x="0" y="1"/>
                  </a:moveTo>
                  <a:lnTo>
                    <a:pt x="0" y="285"/>
                  </a:lnTo>
                  <a:lnTo>
                    <a:pt x="388" y="285"/>
                  </a:lnTo>
                  <a:lnTo>
                    <a:pt x="38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27"/>
            <p:cNvSpPr/>
            <p:nvPr/>
          </p:nvSpPr>
          <p:spPr>
            <a:xfrm>
              <a:off x="6180475" y="4274025"/>
              <a:ext cx="5550" cy="7150"/>
            </a:xfrm>
            <a:custGeom>
              <a:avLst/>
              <a:gdLst/>
              <a:ahLst/>
              <a:cxnLst/>
              <a:rect l="l" t="t" r="r" b="b"/>
              <a:pathLst>
                <a:path w="222" h="286" extrusionOk="0">
                  <a:moveTo>
                    <a:pt x="1" y="1"/>
                  </a:moveTo>
                  <a:lnTo>
                    <a:pt x="1" y="285"/>
                  </a:lnTo>
                  <a:lnTo>
                    <a:pt x="221" y="285"/>
                  </a:lnTo>
                  <a:lnTo>
                    <a:pt x="22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27"/>
            <p:cNvSpPr/>
            <p:nvPr/>
          </p:nvSpPr>
          <p:spPr>
            <a:xfrm>
              <a:off x="5979950" y="4035400"/>
              <a:ext cx="5525" cy="7150"/>
            </a:xfrm>
            <a:custGeom>
              <a:avLst/>
              <a:gdLst/>
              <a:ahLst/>
              <a:cxnLst/>
              <a:rect l="l" t="t" r="r" b="b"/>
              <a:pathLst>
                <a:path w="221" h="286" extrusionOk="0">
                  <a:moveTo>
                    <a:pt x="1" y="1"/>
                  </a:moveTo>
                  <a:lnTo>
                    <a:pt x="1" y="285"/>
                  </a:lnTo>
                  <a:lnTo>
                    <a:pt x="221" y="285"/>
                  </a:lnTo>
                  <a:lnTo>
                    <a:pt x="22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27"/>
            <p:cNvSpPr/>
            <p:nvPr/>
          </p:nvSpPr>
          <p:spPr>
            <a:xfrm>
              <a:off x="5980825" y="4711500"/>
              <a:ext cx="9725" cy="7150"/>
            </a:xfrm>
            <a:custGeom>
              <a:avLst/>
              <a:gdLst/>
              <a:ahLst/>
              <a:cxnLst/>
              <a:rect l="l" t="t" r="r" b="b"/>
              <a:pathLst>
                <a:path w="389" h="286" extrusionOk="0">
                  <a:moveTo>
                    <a:pt x="1" y="1"/>
                  </a:moveTo>
                  <a:lnTo>
                    <a:pt x="1" y="285"/>
                  </a:lnTo>
                  <a:lnTo>
                    <a:pt x="389" y="285"/>
                  </a:lnTo>
                  <a:lnTo>
                    <a:pt x="389"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27"/>
            <p:cNvSpPr/>
            <p:nvPr/>
          </p:nvSpPr>
          <p:spPr>
            <a:xfrm>
              <a:off x="5995725" y="4711500"/>
              <a:ext cx="5525" cy="7150"/>
            </a:xfrm>
            <a:custGeom>
              <a:avLst/>
              <a:gdLst/>
              <a:ahLst/>
              <a:cxnLst/>
              <a:rect l="l" t="t" r="r" b="b"/>
              <a:pathLst>
                <a:path w="221" h="286" extrusionOk="0">
                  <a:moveTo>
                    <a:pt x="0" y="1"/>
                  </a:moveTo>
                  <a:lnTo>
                    <a:pt x="0" y="285"/>
                  </a:lnTo>
                  <a:lnTo>
                    <a:pt x="221" y="285"/>
                  </a:lnTo>
                  <a:lnTo>
                    <a:pt x="22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27"/>
            <p:cNvSpPr/>
            <p:nvPr/>
          </p:nvSpPr>
          <p:spPr>
            <a:xfrm>
              <a:off x="6120875" y="4671725"/>
              <a:ext cx="29925" cy="7125"/>
            </a:xfrm>
            <a:custGeom>
              <a:avLst/>
              <a:gdLst/>
              <a:ahLst/>
              <a:cxnLst/>
              <a:rect l="l" t="t" r="r" b="b"/>
              <a:pathLst>
                <a:path w="1197" h="285" extrusionOk="0">
                  <a:moveTo>
                    <a:pt x="0" y="0"/>
                  </a:moveTo>
                  <a:lnTo>
                    <a:pt x="0" y="285"/>
                  </a:lnTo>
                  <a:lnTo>
                    <a:pt x="1196" y="285"/>
                  </a:lnTo>
                  <a:lnTo>
                    <a:pt x="119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27"/>
            <p:cNvSpPr/>
            <p:nvPr/>
          </p:nvSpPr>
          <p:spPr>
            <a:xfrm>
              <a:off x="6008550" y="4313800"/>
              <a:ext cx="29950" cy="7150"/>
            </a:xfrm>
            <a:custGeom>
              <a:avLst/>
              <a:gdLst/>
              <a:ahLst/>
              <a:cxnLst/>
              <a:rect l="l" t="t" r="r" b="b"/>
              <a:pathLst>
                <a:path w="1198" h="286" extrusionOk="0">
                  <a:moveTo>
                    <a:pt x="1" y="1"/>
                  </a:moveTo>
                  <a:lnTo>
                    <a:pt x="1" y="286"/>
                  </a:lnTo>
                  <a:lnTo>
                    <a:pt x="1197" y="286"/>
                  </a:lnTo>
                  <a:lnTo>
                    <a:pt x="119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27"/>
            <p:cNvSpPr/>
            <p:nvPr/>
          </p:nvSpPr>
          <p:spPr>
            <a:xfrm>
              <a:off x="6085900" y="4035400"/>
              <a:ext cx="9000" cy="7150"/>
            </a:xfrm>
            <a:custGeom>
              <a:avLst/>
              <a:gdLst/>
              <a:ahLst/>
              <a:cxnLst/>
              <a:rect l="l" t="t" r="r" b="b"/>
              <a:pathLst>
                <a:path w="360" h="286" extrusionOk="0">
                  <a:moveTo>
                    <a:pt x="0" y="1"/>
                  </a:moveTo>
                  <a:lnTo>
                    <a:pt x="0" y="285"/>
                  </a:lnTo>
                  <a:lnTo>
                    <a:pt x="359" y="285"/>
                  </a:lnTo>
                  <a:lnTo>
                    <a:pt x="35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27"/>
            <p:cNvSpPr/>
            <p:nvPr/>
          </p:nvSpPr>
          <p:spPr>
            <a:xfrm>
              <a:off x="6156125" y="4075200"/>
              <a:ext cx="6150" cy="7125"/>
            </a:xfrm>
            <a:custGeom>
              <a:avLst/>
              <a:gdLst/>
              <a:ahLst/>
              <a:cxnLst/>
              <a:rect l="l" t="t" r="r" b="b"/>
              <a:pathLst>
                <a:path w="246" h="285" extrusionOk="0">
                  <a:moveTo>
                    <a:pt x="0" y="0"/>
                  </a:moveTo>
                  <a:lnTo>
                    <a:pt x="0" y="285"/>
                  </a:lnTo>
                  <a:lnTo>
                    <a:pt x="246" y="285"/>
                  </a:lnTo>
                  <a:lnTo>
                    <a:pt x="24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27"/>
            <p:cNvSpPr/>
            <p:nvPr/>
          </p:nvSpPr>
          <p:spPr>
            <a:xfrm>
              <a:off x="6120575" y="4075200"/>
              <a:ext cx="22200" cy="7125"/>
            </a:xfrm>
            <a:custGeom>
              <a:avLst/>
              <a:gdLst/>
              <a:ahLst/>
              <a:cxnLst/>
              <a:rect l="l" t="t" r="r" b="b"/>
              <a:pathLst>
                <a:path w="888" h="285" extrusionOk="0">
                  <a:moveTo>
                    <a:pt x="1" y="0"/>
                  </a:moveTo>
                  <a:lnTo>
                    <a:pt x="1" y="285"/>
                  </a:lnTo>
                  <a:lnTo>
                    <a:pt x="887" y="285"/>
                  </a:lnTo>
                  <a:lnTo>
                    <a:pt x="88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27"/>
            <p:cNvSpPr/>
            <p:nvPr/>
          </p:nvSpPr>
          <p:spPr>
            <a:xfrm>
              <a:off x="5993800" y="4075200"/>
              <a:ext cx="10250" cy="7125"/>
            </a:xfrm>
            <a:custGeom>
              <a:avLst/>
              <a:gdLst/>
              <a:ahLst/>
              <a:cxnLst/>
              <a:rect l="l" t="t" r="r" b="b"/>
              <a:pathLst>
                <a:path w="410" h="285" extrusionOk="0">
                  <a:moveTo>
                    <a:pt x="0" y="0"/>
                  </a:moveTo>
                  <a:lnTo>
                    <a:pt x="0" y="285"/>
                  </a:lnTo>
                  <a:lnTo>
                    <a:pt x="410" y="285"/>
                  </a:lnTo>
                  <a:lnTo>
                    <a:pt x="41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27"/>
            <p:cNvSpPr/>
            <p:nvPr/>
          </p:nvSpPr>
          <p:spPr>
            <a:xfrm>
              <a:off x="6022350" y="4214375"/>
              <a:ext cx="23750" cy="7150"/>
            </a:xfrm>
            <a:custGeom>
              <a:avLst/>
              <a:gdLst/>
              <a:ahLst/>
              <a:cxnLst/>
              <a:rect l="l" t="t" r="r" b="b"/>
              <a:pathLst>
                <a:path w="950" h="286" extrusionOk="0">
                  <a:moveTo>
                    <a:pt x="0" y="1"/>
                  </a:moveTo>
                  <a:lnTo>
                    <a:pt x="0" y="285"/>
                  </a:lnTo>
                  <a:lnTo>
                    <a:pt x="950" y="285"/>
                  </a:lnTo>
                  <a:lnTo>
                    <a:pt x="95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27"/>
            <p:cNvSpPr/>
            <p:nvPr/>
          </p:nvSpPr>
          <p:spPr>
            <a:xfrm>
              <a:off x="5962975" y="4492750"/>
              <a:ext cx="34000" cy="7150"/>
            </a:xfrm>
            <a:custGeom>
              <a:avLst/>
              <a:gdLst/>
              <a:ahLst/>
              <a:cxnLst/>
              <a:rect l="l" t="t" r="r" b="b"/>
              <a:pathLst>
                <a:path w="1360" h="286" extrusionOk="0">
                  <a:moveTo>
                    <a:pt x="1" y="1"/>
                  </a:moveTo>
                  <a:lnTo>
                    <a:pt x="1" y="285"/>
                  </a:lnTo>
                  <a:lnTo>
                    <a:pt x="1359" y="285"/>
                  </a:lnTo>
                  <a:lnTo>
                    <a:pt x="1359"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27"/>
            <p:cNvSpPr/>
            <p:nvPr/>
          </p:nvSpPr>
          <p:spPr>
            <a:xfrm>
              <a:off x="6014250" y="4114925"/>
              <a:ext cx="9700" cy="7125"/>
            </a:xfrm>
            <a:custGeom>
              <a:avLst/>
              <a:gdLst/>
              <a:ahLst/>
              <a:cxnLst/>
              <a:rect l="l" t="t" r="r" b="b"/>
              <a:pathLst>
                <a:path w="388" h="285" extrusionOk="0">
                  <a:moveTo>
                    <a:pt x="1" y="0"/>
                  </a:moveTo>
                  <a:lnTo>
                    <a:pt x="1" y="285"/>
                  </a:lnTo>
                  <a:lnTo>
                    <a:pt x="387" y="285"/>
                  </a:lnTo>
                  <a:lnTo>
                    <a:pt x="38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27"/>
            <p:cNvSpPr/>
            <p:nvPr/>
          </p:nvSpPr>
          <p:spPr>
            <a:xfrm>
              <a:off x="6175600" y="4174600"/>
              <a:ext cx="5525" cy="7125"/>
            </a:xfrm>
            <a:custGeom>
              <a:avLst/>
              <a:gdLst/>
              <a:ahLst/>
              <a:cxnLst/>
              <a:rect l="l" t="t" r="r" b="b"/>
              <a:pathLst>
                <a:path w="221" h="285" extrusionOk="0">
                  <a:moveTo>
                    <a:pt x="1" y="0"/>
                  </a:moveTo>
                  <a:lnTo>
                    <a:pt x="1" y="285"/>
                  </a:lnTo>
                  <a:lnTo>
                    <a:pt x="221" y="285"/>
                  </a:lnTo>
                  <a:lnTo>
                    <a:pt x="22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27"/>
            <p:cNvSpPr/>
            <p:nvPr/>
          </p:nvSpPr>
          <p:spPr>
            <a:xfrm>
              <a:off x="6175600" y="4373450"/>
              <a:ext cx="9700" cy="7150"/>
            </a:xfrm>
            <a:custGeom>
              <a:avLst/>
              <a:gdLst/>
              <a:ahLst/>
              <a:cxnLst/>
              <a:rect l="l" t="t" r="r" b="b"/>
              <a:pathLst>
                <a:path w="388" h="286" extrusionOk="0">
                  <a:moveTo>
                    <a:pt x="1" y="1"/>
                  </a:moveTo>
                  <a:lnTo>
                    <a:pt x="1" y="285"/>
                  </a:lnTo>
                  <a:lnTo>
                    <a:pt x="387" y="285"/>
                  </a:lnTo>
                  <a:lnTo>
                    <a:pt x="38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27"/>
            <p:cNvSpPr/>
            <p:nvPr/>
          </p:nvSpPr>
          <p:spPr>
            <a:xfrm>
              <a:off x="6144750" y="4472900"/>
              <a:ext cx="9700" cy="7125"/>
            </a:xfrm>
            <a:custGeom>
              <a:avLst/>
              <a:gdLst/>
              <a:ahLst/>
              <a:cxnLst/>
              <a:rect l="l" t="t" r="r" b="b"/>
              <a:pathLst>
                <a:path w="388" h="285" extrusionOk="0">
                  <a:moveTo>
                    <a:pt x="1" y="0"/>
                  </a:moveTo>
                  <a:lnTo>
                    <a:pt x="1" y="285"/>
                  </a:lnTo>
                  <a:lnTo>
                    <a:pt x="387" y="285"/>
                  </a:lnTo>
                  <a:lnTo>
                    <a:pt x="38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27"/>
            <p:cNvSpPr/>
            <p:nvPr/>
          </p:nvSpPr>
          <p:spPr>
            <a:xfrm>
              <a:off x="6021050" y="4452975"/>
              <a:ext cx="9750" cy="7125"/>
            </a:xfrm>
            <a:custGeom>
              <a:avLst/>
              <a:gdLst/>
              <a:ahLst/>
              <a:cxnLst/>
              <a:rect l="l" t="t" r="r" b="b"/>
              <a:pathLst>
                <a:path w="390" h="285" extrusionOk="0">
                  <a:moveTo>
                    <a:pt x="1" y="0"/>
                  </a:moveTo>
                  <a:lnTo>
                    <a:pt x="1" y="285"/>
                  </a:lnTo>
                  <a:lnTo>
                    <a:pt x="390" y="285"/>
                  </a:lnTo>
                  <a:lnTo>
                    <a:pt x="39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27"/>
            <p:cNvSpPr/>
            <p:nvPr/>
          </p:nvSpPr>
          <p:spPr>
            <a:xfrm>
              <a:off x="6008350" y="4452975"/>
              <a:ext cx="5525" cy="7125"/>
            </a:xfrm>
            <a:custGeom>
              <a:avLst/>
              <a:gdLst/>
              <a:ahLst/>
              <a:cxnLst/>
              <a:rect l="l" t="t" r="r" b="b"/>
              <a:pathLst>
                <a:path w="221" h="285" extrusionOk="0">
                  <a:moveTo>
                    <a:pt x="0" y="0"/>
                  </a:moveTo>
                  <a:lnTo>
                    <a:pt x="0" y="285"/>
                  </a:lnTo>
                  <a:lnTo>
                    <a:pt x="220" y="285"/>
                  </a:lnTo>
                  <a:lnTo>
                    <a:pt x="22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27"/>
            <p:cNvSpPr/>
            <p:nvPr/>
          </p:nvSpPr>
          <p:spPr>
            <a:xfrm>
              <a:off x="6172825" y="4433100"/>
              <a:ext cx="5550" cy="7150"/>
            </a:xfrm>
            <a:custGeom>
              <a:avLst/>
              <a:gdLst/>
              <a:ahLst/>
              <a:cxnLst/>
              <a:rect l="l" t="t" r="r" b="b"/>
              <a:pathLst>
                <a:path w="222" h="286" extrusionOk="0">
                  <a:moveTo>
                    <a:pt x="1" y="1"/>
                  </a:moveTo>
                  <a:lnTo>
                    <a:pt x="1" y="285"/>
                  </a:lnTo>
                  <a:lnTo>
                    <a:pt x="221" y="285"/>
                  </a:lnTo>
                  <a:lnTo>
                    <a:pt x="22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27"/>
            <p:cNvSpPr/>
            <p:nvPr/>
          </p:nvSpPr>
          <p:spPr>
            <a:xfrm>
              <a:off x="6008525" y="4214375"/>
              <a:ext cx="9750" cy="7150"/>
            </a:xfrm>
            <a:custGeom>
              <a:avLst/>
              <a:gdLst/>
              <a:ahLst/>
              <a:cxnLst/>
              <a:rect l="l" t="t" r="r" b="b"/>
              <a:pathLst>
                <a:path w="390" h="286" extrusionOk="0">
                  <a:moveTo>
                    <a:pt x="1" y="1"/>
                  </a:moveTo>
                  <a:lnTo>
                    <a:pt x="1" y="285"/>
                  </a:lnTo>
                  <a:lnTo>
                    <a:pt x="390" y="285"/>
                  </a:lnTo>
                  <a:lnTo>
                    <a:pt x="39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27"/>
            <p:cNvSpPr/>
            <p:nvPr/>
          </p:nvSpPr>
          <p:spPr>
            <a:xfrm>
              <a:off x="6143025" y="4333675"/>
              <a:ext cx="9700" cy="7125"/>
            </a:xfrm>
            <a:custGeom>
              <a:avLst/>
              <a:gdLst/>
              <a:ahLst/>
              <a:cxnLst/>
              <a:rect l="l" t="t" r="r" b="b"/>
              <a:pathLst>
                <a:path w="388" h="285" extrusionOk="0">
                  <a:moveTo>
                    <a:pt x="1" y="0"/>
                  </a:moveTo>
                  <a:lnTo>
                    <a:pt x="1" y="285"/>
                  </a:lnTo>
                  <a:lnTo>
                    <a:pt x="387" y="285"/>
                  </a:lnTo>
                  <a:lnTo>
                    <a:pt x="38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27"/>
            <p:cNvSpPr/>
            <p:nvPr/>
          </p:nvSpPr>
          <p:spPr>
            <a:xfrm>
              <a:off x="6045975" y="4572300"/>
              <a:ext cx="9725" cy="7150"/>
            </a:xfrm>
            <a:custGeom>
              <a:avLst/>
              <a:gdLst/>
              <a:ahLst/>
              <a:cxnLst/>
              <a:rect l="l" t="t" r="r" b="b"/>
              <a:pathLst>
                <a:path w="389" h="286" extrusionOk="0">
                  <a:moveTo>
                    <a:pt x="1" y="0"/>
                  </a:moveTo>
                  <a:lnTo>
                    <a:pt x="1" y="286"/>
                  </a:lnTo>
                  <a:lnTo>
                    <a:pt x="389" y="286"/>
                  </a:lnTo>
                  <a:lnTo>
                    <a:pt x="38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27"/>
            <p:cNvSpPr/>
            <p:nvPr/>
          </p:nvSpPr>
          <p:spPr>
            <a:xfrm>
              <a:off x="6130300" y="4333675"/>
              <a:ext cx="5550" cy="7125"/>
            </a:xfrm>
            <a:custGeom>
              <a:avLst/>
              <a:gdLst/>
              <a:ahLst/>
              <a:cxnLst/>
              <a:rect l="l" t="t" r="r" b="b"/>
              <a:pathLst>
                <a:path w="222" h="285" extrusionOk="0">
                  <a:moveTo>
                    <a:pt x="1" y="0"/>
                  </a:moveTo>
                  <a:lnTo>
                    <a:pt x="1" y="285"/>
                  </a:lnTo>
                  <a:lnTo>
                    <a:pt x="221" y="285"/>
                  </a:lnTo>
                  <a:lnTo>
                    <a:pt x="22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27"/>
            <p:cNvSpPr/>
            <p:nvPr/>
          </p:nvSpPr>
          <p:spPr>
            <a:xfrm>
              <a:off x="6029125" y="4114925"/>
              <a:ext cx="5525" cy="7125"/>
            </a:xfrm>
            <a:custGeom>
              <a:avLst/>
              <a:gdLst/>
              <a:ahLst/>
              <a:cxnLst/>
              <a:rect l="l" t="t" r="r" b="b"/>
              <a:pathLst>
                <a:path w="221" h="285" extrusionOk="0">
                  <a:moveTo>
                    <a:pt x="0" y="0"/>
                  </a:moveTo>
                  <a:lnTo>
                    <a:pt x="0" y="285"/>
                  </a:lnTo>
                  <a:lnTo>
                    <a:pt x="220" y="285"/>
                  </a:lnTo>
                  <a:lnTo>
                    <a:pt x="22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27"/>
            <p:cNvSpPr/>
            <p:nvPr/>
          </p:nvSpPr>
          <p:spPr>
            <a:xfrm>
              <a:off x="6130300" y="4221000"/>
              <a:ext cx="5550" cy="7125"/>
            </a:xfrm>
            <a:custGeom>
              <a:avLst/>
              <a:gdLst/>
              <a:ahLst/>
              <a:cxnLst/>
              <a:rect l="l" t="t" r="r" b="b"/>
              <a:pathLst>
                <a:path w="222" h="285" extrusionOk="0">
                  <a:moveTo>
                    <a:pt x="1" y="0"/>
                  </a:moveTo>
                  <a:lnTo>
                    <a:pt x="1" y="285"/>
                  </a:lnTo>
                  <a:lnTo>
                    <a:pt x="221" y="285"/>
                  </a:lnTo>
                  <a:lnTo>
                    <a:pt x="22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27"/>
            <p:cNvSpPr/>
            <p:nvPr/>
          </p:nvSpPr>
          <p:spPr>
            <a:xfrm>
              <a:off x="5963300" y="4174600"/>
              <a:ext cx="29925" cy="7125"/>
            </a:xfrm>
            <a:custGeom>
              <a:avLst/>
              <a:gdLst/>
              <a:ahLst/>
              <a:cxnLst/>
              <a:rect l="l" t="t" r="r" b="b"/>
              <a:pathLst>
                <a:path w="1197" h="285" extrusionOk="0">
                  <a:moveTo>
                    <a:pt x="1" y="0"/>
                  </a:moveTo>
                  <a:lnTo>
                    <a:pt x="1" y="285"/>
                  </a:lnTo>
                  <a:lnTo>
                    <a:pt x="1197" y="285"/>
                  </a:lnTo>
                  <a:lnTo>
                    <a:pt x="119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27"/>
            <p:cNvSpPr/>
            <p:nvPr/>
          </p:nvSpPr>
          <p:spPr>
            <a:xfrm>
              <a:off x="6099550" y="4472900"/>
              <a:ext cx="29925" cy="7125"/>
            </a:xfrm>
            <a:custGeom>
              <a:avLst/>
              <a:gdLst/>
              <a:ahLst/>
              <a:cxnLst/>
              <a:rect l="l" t="t" r="r" b="b"/>
              <a:pathLst>
                <a:path w="1197" h="285" extrusionOk="0">
                  <a:moveTo>
                    <a:pt x="1" y="0"/>
                  </a:moveTo>
                  <a:lnTo>
                    <a:pt x="1" y="285"/>
                  </a:lnTo>
                  <a:lnTo>
                    <a:pt x="1197" y="285"/>
                  </a:lnTo>
                  <a:lnTo>
                    <a:pt x="119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27"/>
            <p:cNvSpPr/>
            <p:nvPr/>
          </p:nvSpPr>
          <p:spPr>
            <a:xfrm>
              <a:off x="6158125" y="4127325"/>
              <a:ext cx="9000" cy="7125"/>
            </a:xfrm>
            <a:custGeom>
              <a:avLst/>
              <a:gdLst/>
              <a:ahLst/>
              <a:cxnLst/>
              <a:rect l="l" t="t" r="r" b="b"/>
              <a:pathLst>
                <a:path w="360" h="285" extrusionOk="0">
                  <a:moveTo>
                    <a:pt x="1" y="0"/>
                  </a:moveTo>
                  <a:lnTo>
                    <a:pt x="1" y="285"/>
                  </a:lnTo>
                  <a:lnTo>
                    <a:pt x="360" y="285"/>
                  </a:lnTo>
                  <a:lnTo>
                    <a:pt x="36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27"/>
            <p:cNvSpPr/>
            <p:nvPr/>
          </p:nvSpPr>
          <p:spPr>
            <a:xfrm>
              <a:off x="5977025" y="4870575"/>
              <a:ext cx="30750" cy="7150"/>
            </a:xfrm>
            <a:custGeom>
              <a:avLst/>
              <a:gdLst/>
              <a:ahLst/>
              <a:cxnLst/>
              <a:rect l="l" t="t" r="r" b="b"/>
              <a:pathLst>
                <a:path w="1230" h="286" extrusionOk="0">
                  <a:moveTo>
                    <a:pt x="0" y="1"/>
                  </a:moveTo>
                  <a:lnTo>
                    <a:pt x="0" y="285"/>
                  </a:lnTo>
                  <a:lnTo>
                    <a:pt x="1229" y="285"/>
                  </a:lnTo>
                  <a:lnTo>
                    <a:pt x="1229"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27"/>
            <p:cNvSpPr/>
            <p:nvPr/>
          </p:nvSpPr>
          <p:spPr>
            <a:xfrm>
              <a:off x="6037550" y="4870575"/>
              <a:ext cx="9700" cy="7150"/>
            </a:xfrm>
            <a:custGeom>
              <a:avLst/>
              <a:gdLst/>
              <a:ahLst/>
              <a:cxnLst/>
              <a:rect l="l" t="t" r="r" b="b"/>
              <a:pathLst>
                <a:path w="388" h="286" extrusionOk="0">
                  <a:moveTo>
                    <a:pt x="1" y="1"/>
                  </a:moveTo>
                  <a:lnTo>
                    <a:pt x="1" y="285"/>
                  </a:lnTo>
                  <a:lnTo>
                    <a:pt x="387" y="285"/>
                  </a:lnTo>
                  <a:lnTo>
                    <a:pt x="387"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27"/>
            <p:cNvSpPr/>
            <p:nvPr/>
          </p:nvSpPr>
          <p:spPr>
            <a:xfrm>
              <a:off x="6057925" y="4870575"/>
              <a:ext cx="5525" cy="7150"/>
            </a:xfrm>
            <a:custGeom>
              <a:avLst/>
              <a:gdLst/>
              <a:ahLst/>
              <a:cxnLst/>
              <a:rect l="l" t="t" r="r" b="b"/>
              <a:pathLst>
                <a:path w="221" h="286" extrusionOk="0">
                  <a:moveTo>
                    <a:pt x="0" y="1"/>
                  </a:moveTo>
                  <a:lnTo>
                    <a:pt x="0" y="285"/>
                  </a:lnTo>
                  <a:lnTo>
                    <a:pt x="220" y="285"/>
                  </a:lnTo>
                  <a:lnTo>
                    <a:pt x="220"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27"/>
            <p:cNvSpPr/>
            <p:nvPr/>
          </p:nvSpPr>
          <p:spPr>
            <a:xfrm>
              <a:off x="6120875" y="5109175"/>
              <a:ext cx="29925" cy="7125"/>
            </a:xfrm>
            <a:custGeom>
              <a:avLst/>
              <a:gdLst/>
              <a:ahLst/>
              <a:cxnLst/>
              <a:rect l="l" t="t" r="r" b="b"/>
              <a:pathLst>
                <a:path w="1197" h="285" extrusionOk="0">
                  <a:moveTo>
                    <a:pt x="0" y="0"/>
                  </a:moveTo>
                  <a:lnTo>
                    <a:pt x="0" y="285"/>
                  </a:lnTo>
                  <a:lnTo>
                    <a:pt x="1196" y="285"/>
                  </a:lnTo>
                  <a:lnTo>
                    <a:pt x="1196"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27"/>
            <p:cNvSpPr/>
            <p:nvPr/>
          </p:nvSpPr>
          <p:spPr>
            <a:xfrm>
              <a:off x="5963325" y="4631925"/>
              <a:ext cx="9000" cy="7175"/>
            </a:xfrm>
            <a:custGeom>
              <a:avLst/>
              <a:gdLst/>
              <a:ahLst/>
              <a:cxnLst/>
              <a:rect l="l" t="t" r="r" b="b"/>
              <a:pathLst>
                <a:path w="360" h="287" extrusionOk="0">
                  <a:moveTo>
                    <a:pt x="1" y="1"/>
                  </a:moveTo>
                  <a:lnTo>
                    <a:pt x="1" y="287"/>
                  </a:lnTo>
                  <a:lnTo>
                    <a:pt x="360" y="287"/>
                  </a:lnTo>
                  <a:lnTo>
                    <a:pt x="36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27"/>
            <p:cNvSpPr/>
            <p:nvPr/>
          </p:nvSpPr>
          <p:spPr>
            <a:xfrm>
              <a:off x="6033625" y="4671725"/>
              <a:ext cx="6150" cy="7125"/>
            </a:xfrm>
            <a:custGeom>
              <a:avLst/>
              <a:gdLst/>
              <a:ahLst/>
              <a:cxnLst/>
              <a:rect l="l" t="t" r="r" b="b"/>
              <a:pathLst>
                <a:path w="246" h="285" extrusionOk="0">
                  <a:moveTo>
                    <a:pt x="0" y="0"/>
                  </a:moveTo>
                  <a:lnTo>
                    <a:pt x="0" y="285"/>
                  </a:lnTo>
                  <a:lnTo>
                    <a:pt x="246" y="285"/>
                  </a:lnTo>
                  <a:lnTo>
                    <a:pt x="246"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27"/>
            <p:cNvSpPr/>
            <p:nvPr/>
          </p:nvSpPr>
          <p:spPr>
            <a:xfrm>
              <a:off x="5998050" y="4671725"/>
              <a:ext cx="22225" cy="7125"/>
            </a:xfrm>
            <a:custGeom>
              <a:avLst/>
              <a:gdLst/>
              <a:ahLst/>
              <a:cxnLst/>
              <a:rect l="l" t="t" r="r" b="b"/>
              <a:pathLst>
                <a:path w="889" h="285" extrusionOk="0">
                  <a:moveTo>
                    <a:pt x="0" y="0"/>
                  </a:moveTo>
                  <a:lnTo>
                    <a:pt x="0" y="285"/>
                  </a:lnTo>
                  <a:lnTo>
                    <a:pt x="888" y="285"/>
                  </a:lnTo>
                  <a:lnTo>
                    <a:pt x="888"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27"/>
            <p:cNvSpPr/>
            <p:nvPr/>
          </p:nvSpPr>
          <p:spPr>
            <a:xfrm>
              <a:off x="6053075" y="4969975"/>
              <a:ext cx="9750" cy="7175"/>
            </a:xfrm>
            <a:custGeom>
              <a:avLst/>
              <a:gdLst/>
              <a:ahLst/>
              <a:cxnLst/>
              <a:rect l="l" t="t" r="r" b="b"/>
              <a:pathLst>
                <a:path w="390" h="287" extrusionOk="0">
                  <a:moveTo>
                    <a:pt x="0" y="1"/>
                  </a:moveTo>
                  <a:lnTo>
                    <a:pt x="0" y="287"/>
                  </a:lnTo>
                  <a:lnTo>
                    <a:pt x="389" y="287"/>
                  </a:lnTo>
                  <a:lnTo>
                    <a:pt x="389"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27"/>
            <p:cNvSpPr/>
            <p:nvPr/>
          </p:nvSpPr>
          <p:spPr>
            <a:xfrm>
              <a:off x="6022200" y="5069425"/>
              <a:ext cx="9700" cy="7125"/>
            </a:xfrm>
            <a:custGeom>
              <a:avLst/>
              <a:gdLst/>
              <a:ahLst/>
              <a:cxnLst/>
              <a:rect l="l" t="t" r="r" b="b"/>
              <a:pathLst>
                <a:path w="388" h="285" extrusionOk="0">
                  <a:moveTo>
                    <a:pt x="0" y="0"/>
                  </a:moveTo>
                  <a:lnTo>
                    <a:pt x="0" y="285"/>
                  </a:lnTo>
                  <a:lnTo>
                    <a:pt x="388" y="285"/>
                  </a:lnTo>
                  <a:lnTo>
                    <a:pt x="388"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27"/>
            <p:cNvSpPr/>
            <p:nvPr/>
          </p:nvSpPr>
          <p:spPr>
            <a:xfrm>
              <a:off x="6050325" y="5029625"/>
              <a:ext cx="5550" cy="7150"/>
            </a:xfrm>
            <a:custGeom>
              <a:avLst/>
              <a:gdLst/>
              <a:ahLst/>
              <a:cxnLst/>
              <a:rect l="l" t="t" r="r" b="b"/>
              <a:pathLst>
                <a:path w="222" h="286" extrusionOk="0">
                  <a:moveTo>
                    <a:pt x="1" y="1"/>
                  </a:moveTo>
                  <a:lnTo>
                    <a:pt x="1" y="285"/>
                  </a:lnTo>
                  <a:lnTo>
                    <a:pt x="221" y="285"/>
                  </a:lnTo>
                  <a:lnTo>
                    <a:pt x="22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27"/>
            <p:cNvSpPr/>
            <p:nvPr/>
          </p:nvSpPr>
          <p:spPr>
            <a:xfrm>
              <a:off x="6020500" y="4930200"/>
              <a:ext cx="9700" cy="7175"/>
            </a:xfrm>
            <a:custGeom>
              <a:avLst/>
              <a:gdLst/>
              <a:ahLst/>
              <a:cxnLst/>
              <a:rect l="l" t="t" r="r" b="b"/>
              <a:pathLst>
                <a:path w="388" h="287" extrusionOk="0">
                  <a:moveTo>
                    <a:pt x="0" y="0"/>
                  </a:moveTo>
                  <a:lnTo>
                    <a:pt x="0" y="286"/>
                  </a:lnTo>
                  <a:lnTo>
                    <a:pt x="388" y="286"/>
                  </a:lnTo>
                  <a:lnTo>
                    <a:pt x="388"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27"/>
            <p:cNvSpPr/>
            <p:nvPr/>
          </p:nvSpPr>
          <p:spPr>
            <a:xfrm>
              <a:off x="6007750" y="4930200"/>
              <a:ext cx="5525" cy="7175"/>
            </a:xfrm>
            <a:custGeom>
              <a:avLst/>
              <a:gdLst/>
              <a:ahLst/>
              <a:cxnLst/>
              <a:rect l="l" t="t" r="r" b="b"/>
              <a:pathLst>
                <a:path w="221" h="287" extrusionOk="0">
                  <a:moveTo>
                    <a:pt x="0" y="0"/>
                  </a:moveTo>
                  <a:lnTo>
                    <a:pt x="0" y="286"/>
                  </a:lnTo>
                  <a:lnTo>
                    <a:pt x="221" y="286"/>
                  </a:lnTo>
                  <a:lnTo>
                    <a:pt x="22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27"/>
            <p:cNvSpPr/>
            <p:nvPr/>
          </p:nvSpPr>
          <p:spPr>
            <a:xfrm>
              <a:off x="6007750" y="4817550"/>
              <a:ext cx="5525" cy="7125"/>
            </a:xfrm>
            <a:custGeom>
              <a:avLst/>
              <a:gdLst/>
              <a:ahLst/>
              <a:cxnLst/>
              <a:rect l="l" t="t" r="r" b="b"/>
              <a:pathLst>
                <a:path w="221" h="285" extrusionOk="0">
                  <a:moveTo>
                    <a:pt x="0" y="0"/>
                  </a:moveTo>
                  <a:lnTo>
                    <a:pt x="0" y="285"/>
                  </a:lnTo>
                  <a:lnTo>
                    <a:pt x="221" y="285"/>
                  </a:lnTo>
                  <a:lnTo>
                    <a:pt x="221"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27"/>
            <p:cNvSpPr/>
            <p:nvPr/>
          </p:nvSpPr>
          <p:spPr>
            <a:xfrm>
              <a:off x="5977025" y="5069425"/>
              <a:ext cx="29925" cy="7125"/>
            </a:xfrm>
            <a:custGeom>
              <a:avLst/>
              <a:gdLst/>
              <a:ahLst/>
              <a:cxnLst/>
              <a:rect l="l" t="t" r="r" b="b"/>
              <a:pathLst>
                <a:path w="1197" h="285" extrusionOk="0">
                  <a:moveTo>
                    <a:pt x="0" y="0"/>
                  </a:moveTo>
                  <a:lnTo>
                    <a:pt x="0" y="285"/>
                  </a:lnTo>
                  <a:lnTo>
                    <a:pt x="1197" y="285"/>
                  </a:lnTo>
                  <a:lnTo>
                    <a:pt x="1197"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27"/>
            <p:cNvSpPr/>
            <p:nvPr/>
          </p:nvSpPr>
          <p:spPr>
            <a:xfrm>
              <a:off x="6035600" y="4723850"/>
              <a:ext cx="9000" cy="7125"/>
            </a:xfrm>
            <a:custGeom>
              <a:avLst/>
              <a:gdLst/>
              <a:ahLst/>
              <a:cxnLst/>
              <a:rect l="l" t="t" r="r" b="b"/>
              <a:pathLst>
                <a:path w="360" h="285" extrusionOk="0">
                  <a:moveTo>
                    <a:pt x="0" y="0"/>
                  </a:moveTo>
                  <a:lnTo>
                    <a:pt x="0" y="285"/>
                  </a:lnTo>
                  <a:lnTo>
                    <a:pt x="359" y="285"/>
                  </a:lnTo>
                  <a:lnTo>
                    <a:pt x="359"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27"/>
            <p:cNvSpPr/>
            <p:nvPr/>
          </p:nvSpPr>
          <p:spPr>
            <a:xfrm>
              <a:off x="6013375" y="4373450"/>
              <a:ext cx="6175" cy="7150"/>
            </a:xfrm>
            <a:custGeom>
              <a:avLst/>
              <a:gdLst/>
              <a:ahLst/>
              <a:cxnLst/>
              <a:rect l="l" t="t" r="r" b="b"/>
              <a:pathLst>
                <a:path w="247" h="286" extrusionOk="0">
                  <a:moveTo>
                    <a:pt x="1" y="1"/>
                  </a:moveTo>
                  <a:lnTo>
                    <a:pt x="1" y="285"/>
                  </a:lnTo>
                  <a:lnTo>
                    <a:pt x="246" y="285"/>
                  </a:lnTo>
                  <a:lnTo>
                    <a:pt x="24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27"/>
            <p:cNvSpPr/>
            <p:nvPr/>
          </p:nvSpPr>
          <p:spPr>
            <a:xfrm>
              <a:off x="5977850" y="4373450"/>
              <a:ext cx="22200" cy="7150"/>
            </a:xfrm>
            <a:custGeom>
              <a:avLst/>
              <a:gdLst/>
              <a:ahLst/>
              <a:cxnLst/>
              <a:rect l="l" t="t" r="r" b="b"/>
              <a:pathLst>
                <a:path w="888" h="286" extrusionOk="0">
                  <a:moveTo>
                    <a:pt x="0" y="1"/>
                  </a:moveTo>
                  <a:lnTo>
                    <a:pt x="0" y="285"/>
                  </a:lnTo>
                  <a:lnTo>
                    <a:pt x="888" y="285"/>
                  </a:lnTo>
                  <a:lnTo>
                    <a:pt x="88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27"/>
            <p:cNvSpPr/>
            <p:nvPr/>
          </p:nvSpPr>
          <p:spPr>
            <a:xfrm>
              <a:off x="5962325" y="4254125"/>
              <a:ext cx="22150" cy="7150"/>
            </a:xfrm>
            <a:custGeom>
              <a:avLst/>
              <a:gdLst/>
              <a:ahLst/>
              <a:cxnLst/>
              <a:rect l="l" t="t" r="r" b="b"/>
              <a:pathLst>
                <a:path w="886" h="286" extrusionOk="0">
                  <a:moveTo>
                    <a:pt x="0" y="1"/>
                  </a:moveTo>
                  <a:lnTo>
                    <a:pt x="0" y="285"/>
                  </a:lnTo>
                  <a:lnTo>
                    <a:pt x="886" y="285"/>
                  </a:lnTo>
                  <a:lnTo>
                    <a:pt x="88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27"/>
            <p:cNvSpPr/>
            <p:nvPr/>
          </p:nvSpPr>
          <p:spPr>
            <a:xfrm>
              <a:off x="6014825" y="4572300"/>
              <a:ext cx="22225" cy="7150"/>
            </a:xfrm>
            <a:custGeom>
              <a:avLst/>
              <a:gdLst/>
              <a:ahLst/>
              <a:cxnLst/>
              <a:rect l="l" t="t" r="r" b="b"/>
              <a:pathLst>
                <a:path w="889" h="286" extrusionOk="0">
                  <a:moveTo>
                    <a:pt x="1" y="0"/>
                  </a:moveTo>
                  <a:lnTo>
                    <a:pt x="1" y="286"/>
                  </a:lnTo>
                  <a:lnTo>
                    <a:pt x="888" y="286"/>
                  </a:lnTo>
                  <a:lnTo>
                    <a:pt x="88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27"/>
            <p:cNvSpPr/>
            <p:nvPr/>
          </p:nvSpPr>
          <p:spPr>
            <a:xfrm>
              <a:off x="6029125" y="4373450"/>
              <a:ext cx="10225" cy="7150"/>
            </a:xfrm>
            <a:custGeom>
              <a:avLst/>
              <a:gdLst/>
              <a:ahLst/>
              <a:cxnLst/>
              <a:rect l="l" t="t" r="r" b="b"/>
              <a:pathLst>
                <a:path w="409" h="286" extrusionOk="0">
                  <a:moveTo>
                    <a:pt x="0" y="1"/>
                  </a:moveTo>
                  <a:lnTo>
                    <a:pt x="0" y="285"/>
                  </a:lnTo>
                  <a:lnTo>
                    <a:pt x="408" y="285"/>
                  </a:lnTo>
                  <a:lnTo>
                    <a:pt x="40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27"/>
            <p:cNvSpPr/>
            <p:nvPr/>
          </p:nvSpPr>
          <p:spPr>
            <a:xfrm>
              <a:off x="6123225" y="4711500"/>
              <a:ext cx="9725" cy="7150"/>
            </a:xfrm>
            <a:custGeom>
              <a:avLst/>
              <a:gdLst/>
              <a:ahLst/>
              <a:cxnLst/>
              <a:rect l="l" t="t" r="r" b="b"/>
              <a:pathLst>
                <a:path w="389" h="286" extrusionOk="0">
                  <a:moveTo>
                    <a:pt x="1" y="1"/>
                  </a:moveTo>
                  <a:lnTo>
                    <a:pt x="1" y="285"/>
                  </a:lnTo>
                  <a:lnTo>
                    <a:pt x="388" y="285"/>
                  </a:lnTo>
                  <a:lnTo>
                    <a:pt x="38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27"/>
            <p:cNvSpPr/>
            <p:nvPr/>
          </p:nvSpPr>
          <p:spPr>
            <a:xfrm>
              <a:off x="6138050" y="4711500"/>
              <a:ext cx="5525" cy="7150"/>
            </a:xfrm>
            <a:custGeom>
              <a:avLst/>
              <a:gdLst/>
              <a:ahLst/>
              <a:cxnLst/>
              <a:rect l="l" t="t" r="r" b="b"/>
              <a:pathLst>
                <a:path w="221" h="286" extrusionOk="0">
                  <a:moveTo>
                    <a:pt x="1" y="1"/>
                  </a:moveTo>
                  <a:lnTo>
                    <a:pt x="1" y="285"/>
                  </a:lnTo>
                  <a:lnTo>
                    <a:pt x="221" y="285"/>
                  </a:lnTo>
                  <a:lnTo>
                    <a:pt x="22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27"/>
            <p:cNvSpPr/>
            <p:nvPr/>
          </p:nvSpPr>
          <p:spPr>
            <a:xfrm>
              <a:off x="6166700" y="4989875"/>
              <a:ext cx="29925" cy="7125"/>
            </a:xfrm>
            <a:custGeom>
              <a:avLst/>
              <a:gdLst/>
              <a:ahLst/>
              <a:cxnLst/>
              <a:rect l="l" t="t" r="r" b="b"/>
              <a:pathLst>
                <a:path w="1197" h="285" extrusionOk="0">
                  <a:moveTo>
                    <a:pt x="0" y="0"/>
                  </a:moveTo>
                  <a:lnTo>
                    <a:pt x="0" y="285"/>
                  </a:lnTo>
                  <a:lnTo>
                    <a:pt x="1196" y="285"/>
                  </a:lnTo>
                  <a:lnTo>
                    <a:pt x="1196"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27"/>
            <p:cNvSpPr/>
            <p:nvPr/>
          </p:nvSpPr>
          <p:spPr>
            <a:xfrm>
              <a:off x="6151900" y="4751225"/>
              <a:ext cx="10250" cy="7175"/>
            </a:xfrm>
            <a:custGeom>
              <a:avLst/>
              <a:gdLst/>
              <a:ahLst/>
              <a:cxnLst/>
              <a:rect l="l" t="t" r="r" b="b"/>
              <a:pathLst>
                <a:path w="410" h="287" extrusionOk="0">
                  <a:moveTo>
                    <a:pt x="1" y="1"/>
                  </a:moveTo>
                  <a:lnTo>
                    <a:pt x="1" y="286"/>
                  </a:lnTo>
                  <a:lnTo>
                    <a:pt x="410" y="286"/>
                  </a:lnTo>
                  <a:lnTo>
                    <a:pt x="410"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27"/>
            <p:cNvSpPr/>
            <p:nvPr/>
          </p:nvSpPr>
          <p:spPr>
            <a:xfrm>
              <a:off x="6163175" y="4890450"/>
              <a:ext cx="23750" cy="7125"/>
            </a:xfrm>
            <a:custGeom>
              <a:avLst/>
              <a:gdLst/>
              <a:ahLst/>
              <a:cxnLst/>
              <a:rect l="l" t="t" r="r" b="b"/>
              <a:pathLst>
                <a:path w="950" h="285" extrusionOk="0">
                  <a:moveTo>
                    <a:pt x="0" y="0"/>
                  </a:moveTo>
                  <a:lnTo>
                    <a:pt x="0" y="285"/>
                  </a:lnTo>
                  <a:lnTo>
                    <a:pt x="950" y="285"/>
                  </a:lnTo>
                  <a:lnTo>
                    <a:pt x="950"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27"/>
            <p:cNvSpPr/>
            <p:nvPr/>
          </p:nvSpPr>
          <p:spPr>
            <a:xfrm>
              <a:off x="6139750" y="4810925"/>
              <a:ext cx="9750" cy="7150"/>
            </a:xfrm>
            <a:custGeom>
              <a:avLst/>
              <a:gdLst/>
              <a:ahLst/>
              <a:cxnLst/>
              <a:rect l="l" t="t" r="r" b="b"/>
              <a:pathLst>
                <a:path w="390" h="286" extrusionOk="0">
                  <a:moveTo>
                    <a:pt x="1" y="1"/>
                  </a:moveTo>
                  <a:lnTo>
                    <a:pt x="1" y="285"/>
                  </a:lnTo>
                  <a:lnTo>
                    <a:pt x="390" y="285"/>
                  </a:lnTo>
                  <a:lnTo>
                    <a:pt x="390"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27"/>
            <p:cNvSpPr/>
            <p:nvPr/>
          </p:nvSpPr>
          <p:spPr>
            <a:xfrm>
              <a:off x="6127025" y="4810925"/>
              <a:ext cx="5550" cy="7150"/>
            </a:xfrm>
            <a:custGeom>
              <a:avLst/>
              <a:gdLst/>
              <a:ahLst/>
              <a:cxnLst/>
              <a:rect l="l" t="t" r="r" b="b"/>
              <a:pathLst>
                <a:path w="222" h="286" extrusionOk="0">
                  <a:moveTo>
                    <a:pt x="1" y="1"/>
                  </a:moveTo>
                  <a:lnTo>
                    <a:pt x="1" y="285"/>
                  </a:lnTo>
                  <a:lnTo>
                    <a:pt x="221" y="285"/>
                  </a:lnTo>
                  <a:lnTo>
                    <a:pt x="22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27"/>
            <p:cNvSpPr/>
            <p:nvPr/>
          </p:nvSpPr>
          <p:spPr>
            <a:xfrm>
              <a:off x="6149325" y="4890450"/>
              <a:ext cx="9675" cy="7125"/>
            </a:xfrm>
            <a:custGeom>
              <a:avLst/>
              <a:gdLst/>
              <a:ahLst/>
              <a:cxnLst/>
              <a:rect l="l" t="t" r="r" b="b"/>
              <a:pathLst>
                <a:path w="387" h="285" extrusionOk="0">
                  <a:moveTo>
                    <a:pt x="0" y="0"/>
                  </a:moveTo>
                  <a:lnTo>
                    <a:pt x="0" y="285"/>
                  </a:lnTo>
                  <a:lnTo>
                    <a:pt x="387" y="285"/>
                  </a:lnTo>
                  <a:lnTo>
                    <a:pt x="387"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27"/>
            <p:cNvSpPr/>
            <p:nvPr/>
          </p:nvSpPr>
          <p:spPr>
            <a:xfrm>
              <a:off x="6154675" y="4810925"/>
              <a:ext cx="5525" cy="7150"/>
            </a:xfrm>
            <a:custGeom>
              <a:avLst/>
              <a:gdLst/>
              <a:ahLst/>
              <a:cxnLst/>
              <a:rect l="l" t="t" r="r" b="b"/>
              <a:pathLst>
                <a:path w="221" h="286" extrusionOk="0">
                  <a:moveTo>
                    <a:pt x="0" y="1"/>
                  </a:moveTo>
                  <a:lnTo>
                    <a:pt x="0" y="285"/>
                  </a:lnTo>
                  <a:lnTo>
                    <a:pt x="221" y="285"/>
                  </a:lnTo>
                  <a:lnTo>
                    <a:pt x="221"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27"/>
            <p:cNvSpPr/>
            <p:nvPr/>
          </p:nvSpPr>
          <p:spPr>
            <a:xfrm>
              <a:off x="6121400" y="4850650"/>
              <a:ext cx="29925" cy="7150"/>
            </a:xfrm>
            <a:custGeom>
              <a:avLst/>
              <a:gdLst/>
              <a:ahLst/>
              <a:cxnLst/>
              <a:rect l="l" t="t" r="r" b="b"/>
              <a:pathLst>
                <a:path w="1197" h="286" extrusionOk="0">
                  <a:moveTo>
                    <a:pt x="1" y="1"/>
                  </a:moveTo>
                  <a:lnTo>
                    <a:pt x="1" y="285"/>
                  </a:lnTo>
                  <a:lnTo>
                    <a:pt x="1197" y="285"/>
                  </a:lnTo>
                  <a:lnTo>
                    <a:pt x="1197" y="1"/>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27"/>
            <p:cNvSpPr/>
            <p:nvPr/>
          </p:nvSpPr>
          <p:spPr>
            <a:xfrm>
              <a:off x="6171500" y="5049500"/>
              <a:ext cx="6175" cy="7150"/>
            </a:xfrm>
            <a:custGeom>
              <a:avLst/>
              <a:gdLst/>
              <a:ahLst/>
              <a:cxnLst/>
              <a:rect l="l" t="t" r="r" b="b"/>
              <a:pathLst>
                <a:path w="247" h="286" extrusionOk="0">
                  <a:moveTo>
                    <a:pt x="1" y="0"/>
                  </a:moveTo>
                  <a:lnTo>
                    <a:pt x="1" y="286"/>
                  </a:lnTo>
                  <a:lnTo>
                    <a:pt x="246" y="286"/>
                  </a:lnTo>
                  <a:lnTo>
                    <a:pt x="246"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27"/>
            <p:cNvSpPr/>
            <p:nvPr/>
          </p:nvSpPr>
          <p:spPr>
            <a:xfrm>
              <a:off x="6135975" y="5049500"/>
              <a:ext cx="22175" cy="7150"/>
            </a:xfrm>
            <a:custGeom>
              <a:avLst/>
              <a:gdLst/>
              <a:ahLst/>
              <a:cxnLst/>
              <a:rect l="l" t="t" r="r" b="b"/>
              <a:pathLst>
                <a:path w="887" h="286" extrusionOk="0">
                  <a:moveTo>
                    <a:pt x="0" y="0"/>
                  </a:moveTo>
                  <a:lnTo>
                    <a:pt x="0" y="286"/>
                  </a:lnTo>
                  <a:lnTo>
                    <a:pt x="887" y="286"/>
                  </a:lnTo>
                  <a:lnTo>
                    <a:pt x="887"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27"/>
            <p:cNvSpPr/>
            <p:nvPr/>
          </p:nvSpPr>
          <p:spPr>
            <a:xfrm>
              <a:off x="6120425" y="4930200"/>
              <a:ext cx="22175" cy="7175"/>
            </a:xfrm>
            <a:custGeom>
              <a:avLst/>
              <a:gdLst/>
              <a:ahLst/>
              <a:cxnLst/>
              <a:rect l="l" t="t" r="r" b="b"/>
              <a:pathLst>
                <a:path w="887" h="287" extrusionOk="0">
                  <a:moveTo>
                    <a:pt x="1" y="0"/>
                  </a:moveTo>
                  <a:lnTo>
                    <a:pt x="1" y="286"/>
                  </a:lnTo>
                  <a:lnTo>
                    <a:pt x="887" y="286"/>
                  </a:lnTo>
                  <a:lnTo>
                    <a:pt x="887"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27"/>
            <p:cNvSpPr/>
            <p:nvPr/>
          </p:nvSpPr>
          <p:spPr>
            <a:xfrm>
              <a:off x="5961000" y="4989875"/>
              <a:ext cx="10225" cy="7125"/>
            </a:xfrm>
            <a:custGeom>
              <a:avLst/>
              <a:gdLst/>
              <a:ahLst/>
              <a:cxnLst/>
              <a:rect l="l" t="t" r="r" b="b"/>
              <a:pathLst>
                <a:path w="409" h="285" extrusionOk="0">
                  <a:moveTo>
                    <a:pt x="1" y="0"/>
                  </a:moveTo>
                  <a:lnTo>
                    <a:pt x="1" y="285"/>
                  </a:lnTo>
                  <a:lnTo>
                    <a:pt x="409" y="285"/>
                  </a:lnTo>
                  <a:lnTo>
                    <a:pt x="409" y="0"/>
                  </a:lnTo>
                  <a:close/>
                </a:path>
              </a:pathLst>
            </a:custGeom>
            <a:solidFill>
              <a:srgbClr val="FFC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27"/>
            <p:cNvSpPr/>
            <p:nvPr/>
          </p:nvSpPr>
          <p:spPr>
            <a:xfrm>
              <a:off x="6073875" y="4221300"/>
              <a:ext cx="158325" cy="922175"/>
            </a:xfrm>
            <a:custGeom>
              <a:avLst/>
              <a:gdLst/>
              <a:ahLst/>
              <a:cxnLst/>
              <a:rect l="l" t="t" r="r" b="b"/>
              <a:pathLst>
                <a:path w="6333" h="36887" extrusionOk="0">
                  <a:moveTo>
                    <a:pt x="0" y="1"/>
                  </a:moveTo>
                  <a:lnTo>
                    <a:pt x="0" y="36886"/>
                  </a:lnTo>
                  <a:lnTo>
                    <a:pt x="6332" y="36886"/>
                  </a:lnTo>
                  <a:lnTo>
                    <a:pt x="6332" y="1"/>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27"/>
            <p:cNvSpPr/>
            <p:nvPr/>
          </p:nvSpPr>
          <p:spPr>
            <a:xfrm>
              <a:off x="1885950" y="3967925"/>
              <a:ext cx="476325" cy="133650"/>
            </a:xfrm>
            <a:custGeom>
              <a:avLst/>
              <a:gdLst/>
              <a:ahLst/>
              <a:cxnLst/>
              <a:rect l="l" t="t" r="r" b="b"/>
              <a:pathLst>
                <a:path w="19053" h="5346" extrusionOk="0">
                  <a:moveTo>
                    <a:pt x="0" y="1"/>
                  </a:moveTo>
                  <a:lnTo>
                    <a:pt x="0" y="5345"/>
                  </a:lnTo>
                  <a:lnTo>
                    <a:pt x="19053" y="5345"/>
                  </a:lnTo>
                  <a:lnTo>
                    <a:pt x="19053" y="1"/>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27"/>
            <p:cNvSpPr/>
            <p:nvPr/>
          </p:nvSpPr>
          <p:spPr>
            <a:xfrm>
              <a:off x="1885950" y="4101225"/>
              <a:ext cx="476350" cy="1042275"/>
            </a:xfrm>
            <a:custGeom>
              <a:avLst/>
              <a:gdLst/>
              <a:ahLst/>
              <a:cxnLst/>
              <a:rect l="l" t="t" r="r" b="b"/>
              <a:pathLst>
                <a:path w="19054" h="41691" extrusionOk="0">
                  <a:moveTo>
                    <a:pt x="0" y="1"/>
                  </a:moveTo>
                  <a:lnTo>
                    <a:pt x="0" y="41690"/>
                  </a:lnTo>
                  <a:lnTo>
                    <a:pt x="19054" y="41690"/>
                  </a:lnTo>
                  <a:lnTo>
                    <a:pt x="190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27"/>
            <p:cNvSpPr/>
            <p:nvPr/>
          </p:nvSpPr>
          <p:spPr>
            <a:xfrm>
              <a:off x="2303400" y="4101225"/>
              <a:ext cx="58875" cy="1042275"/>
            </a:xfrm>
            <a:custGeom>
              <a:avLst/>
              <a:gdLst/>
              <a:ahLst/>
              <a:cxnLst/>
              <a:rect l="l" t="t" r="r" b="b"/>
              <a:pathLst>
                <a:path w="2355" h="41691" extrusionOk="0">
                  <a:moveTo>
                    <a:pt x="0" y="1"/>
                  </a:moveTo>
                  <a:lnTo>
                    <a:pt x="0" y="41690"/>
                  </a:lnTo>
                  <a:lnTo>
                    <a:pt x="2355" y="41690"/>
                  </a:lnTo>
                  <a:lnTo>
                    <a:pt x="2355" y="1"/>
                  </a:lnTo>
                  <a:close/>
                </a:path>
              </a:pathLst>
            </a:custGeom>
            <a:gradFill>
              <a:gsLst>
                <a:gs pos="0">
                  <a:srgbClr val="FFFFFF">
                    <a:alpha val="28627"/>
                    <a:alpha val="52510"/>
                  </a:srgbClr>
                </a:gs>
                <a:gs pos="100000">
                  <a:srgbClr val="FFFFFF">
                    <a:alpha val="52549"/>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27"/>
            <p:cNvSpPr/>
            <p:nvPr/>
          </p:nvSpPr>
          <p:spPr>
            <a:xfrm>
              <a:off x="1885975" y="4289925"/>
              <a:ext cx="208725" cy="853550"/>
            </a:xfrm>
            <a:custGeom>
              <a:avLst/>
              <a:gdLst/>
              <a:ahLst/>
              <a:cxnLst/>
              <a:rect l="l" t="t" r="r" b="b"/>
              <a:pathLst>
                <a:path w="8349" h="34142" extrusionOk="0">
                  <a:moveTo>
                    <a:pt x="0" y="0"/>
                  </a:moveTo>
                  <a:lnTo>
                    <a:pt x="0" y="34141"/>
                  </a:lnTo>
                  <a:lnTo>
                    <a:pt x="8349" y="34141"/>
                  </a:lnTo>
                  <a:lnTo>
                    <a:pt x="8349" y="0"/>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27"/>
            <p:cNvSpPr/>
            <p:nvPr/>
          </p:nvSpPr>
          <p:spPr>
            <a:xfrm>
              <a:off x="1910375" y="4123100"/>
              <a:ext cx="370225" cy="999875"/>
            </a:xfrm>
            <a:custGeom>
              <a:avLst/>
              <a:gdLst/>
              <a:ahLst/>
              <a:cxnLst/>
              <a:rect l="l" t="t" r="r" b="b"/>
              <a:pathLst>
                <a:path w="14809" h="39995" extrusionOk="0">
                  <a:moveTo>
                    <a:pt x="0" y="1"/>
                  </a:moveTo>
                  <a:lnTo>
                    <a:pt x="0" y="2901"/>
                  </a:lnTo>
                  <a:lnTo>
                    <a:pt x="1337" y="2901"/>
                  </a:lnTo>
                  <a:lnTo>
                    <a:pt x="1337" y="1"/>
                  </a:lnTo>
                  <a:close/>
                  <a:moveTo>
                    <a:pt x="2244" y="1"/>
                  </a:moveTo>
                  <a:lnTo>
                    <a:pt x="2244" y="2901"/>
                  </a:lnTo>
                  <a:lnTo>
                    <a:pt x="3582" y="2901"/>
                  </a:lnTo>
                  <a:lnTo>
                    <a:pt x="3582" y="1"/>
                  </a:lnTo>
                  <a:close/>
                  <a:moveTo>
                    <a:pt x="4490" y="1"/>
                  </a:moveTo>
                  <a:lnTo>
                    <a:pt x="4490" y="2901"/>
                  </a:lnTo>
                  <a:lnTo>
                    <a:pt x="5828" y="2901"/>
                  </a:lnTo>
                  <a:lnTo>
                    <a:pt x="5828" y="1"/>
                  </a:lnTo>
                  <a:close/>
                  <a:moveTo>
                    <a:pt x="6736" y="1"/>
                  </a:moveTo>
                  <a:lnTo>
                    <a:pt x="6736" y="2901"/>
                  </a:lnTo>
                  <a:lnTo>
                    <a:pt x="8073" y="2901"/>
                  </a:lnTo>
                  <a:lnTo>
                    <a:pt x="8073" y="1"/>
                  </a:lnTo>
                  <a:close/>
                  <a:moveTo>
                    <a:pt x="8982" y="1"/>
                  </a:moveTo>
                  <a:lnTo>
                    <a:pt x="8982" y="2901"/>
                  </a:lnTo>
                  <a:lnTo>
                    <a:pt x="10319" y="2901"/>
                  </a:lnTo>
                  <a:lnTo>
                    <a:pt x="10319" y="1"/>
                  </a:lnTo>
                  <a:close/>
                  <a:moveTo>
                    <a:pt x="11225" y="1"/>
                  </a:moveTo>
                  <a:lnTo>
                    <a:pt x="11225" y="2901"/>
                  </a:lnTo>
                  <a:lnTo>
                    <a:pt x="12564" y="2901"/>
                  </a:lnTo>
                  <a:lnTo>
                    <a:pt x="12564" y="1"/>
                  </a:lnTo>
                  <a:close/>
                  <a:moveTo>
                    <a:pt x="13472" y="1"/>
                  </a:moveTo>
                  <a:lnTo>
                    <a:pt x="13472" y="2901"/>
                  </a:lnTo>
                  <a:lnTo>
                    <a:pt x="14809" y="2901"/>
                  </a:lnTo>
                  <a:lnTo>
                    <a:pt x="14809" y="1"/>
                  </a:lnTo>
                  <a:close/>
                  <a:moveTo>
                    <a:pt x="0" y="3710"/>
                  </a:moveTo>
                  <a:lnTo>
                    <a:pt x="0" y="6610"/>
                  </a:lnTo>
                  <a:lnTo>
                    <a:pt x="1337" y="6610"/>
                  </a:lnTo>
                  <a:lnTo>
                    <a:pt x="1337" y="3710"/>
                  </a:lnTo>
                  <a:close/>
                  <a:moveTo>
                    <a:pt x="2244" y="3710"/>
                  </a:moveTo>
                  <a:lnTo>
                    <a:pt x="2244" y="6610"/>
                  </a:lnTo>
                  <a:lnTo>
                    <a:pt x="3582" y="6610"/>
                  </a:lnTo>
                  <a:lnTo>
                    <a:pt x="3582" y="3710"/>
                  </a:lnTo>
                  <a:close/>
                  <a:moveTo>
                    <a:pt x="4490" y="3710"/>
                  </a:moveTo>
                  <a:lnTo>
                    <a:pt x="4490" y="6610"/>
                  </a:lnTo>
                  <a:lnTo>
                    <a:pt x="5828" y="6610"/>
                  </a:lnTo>
                  <a:lnTo>
                    <a:pt x="5828" y="3710"/>
                  </a:lnTo>
                  <a:close/>
                  <a:moveTo>
                    <a:pt x="6736" y="3710"/>
                  </a:moveTo>
                  <a:lnTo>
                    <a:pt x="6736" y="6610"/>
                  </a:lnTo>
                  <a:lnTo>
                    <a:pt x="8073" y="6610"/>
                  </a:lnTo>
                  <a:lnTo>
                    <a:pt x="8073" y="3710"/>
                  </a:lnTo>
                  <a:close/>
                  <a:moveTo>
                    <a:pt x="8982" y="3710"/>
                  </a:moveTo>
                  <a:lnTo>
                    <a:pt x="8982" y="6610"/>
                  </a:lnTo>
                  <a:lnTo>
                    <a:pt x="10319" y="6610"/>
                  </a:lnTo>
                  <a:lnTo>
                    <a:pt x="10319" y="3710"/>
                  </a:lnTo>
                  <a:close/>
                  <a:moveTo>
                    <a:pt x="11225" y="3710"/>
                  </a:moveTo>
                  <a:lnTo>
                    <a:pt x="11225" y="6610"/>
                  </a:lnTo>
                  <a:lnTo>
                    <a:pt x="12564" y="6610"/>
                  </a:lnTo>
                  <a:lnTo>
                    <a:pt x="12564" y="3710"/>
                  </a:lnTo>
                  <a:close/>
                  <a:moveTo>
                    <a:pt x="13472" y="3710"/>
                  </a:moveTo>
                  <a:lnTo>
                    <a:pt x="13472" y="6610"/>
                  </a:lnTo>
                  <a:lnTo>
                    <a:pt x="14809" y="6610"/>
                  </a:lnTo>
                  <a:lnTo>
                    <a:pt x="14809" y="3710"/>
                  </a:lnTo>
                  <a:close/>
                  <a:moveTo>
                    <a:pt x="0" y="7420"/>
                  </a:moveTo>
                  <a:lnTo>
                    <a:pt x="0" y="10319"/>
                  </a:lnTo>
                  <a:lnTo>
                    <a:pt x="1337" y="10319"/>
                  </a:lnTo>
                  <a:lnTo>
                    <a:pt x="1337" y="7420"/>
                  </a:lnTo>
                  <a:close/>
                  <a:moveTo>
                    <a:pt x="2244" y="7420"/>
                  </a:moveTo>
                  <a:lnTo>
                    <a:pt x="2244" y="10319"/>
                  </a:lnTo>
                  <a:lnTo>
                    <a:pt x="3582" y="10319"/>
                  </a:lnTo>
                  <a:lnTo>
                    <a:pt x="3582" y="7420"/>
                  </a:lnTo>
                  <a:close/>
                  <a:moveTo>
                    <a:pt x="4490" y="7420"/>
                  </a:moveTo>
                  <a:lnTo>
                    <a:pt x="4490" y="10319"/>
                  </a:lnTo>
                  <a:lnTo>
                    <a:pt x="5828" y="10319"/>
                  </a:lnTo>
                  <a:lnTo>
                    <a:pt x="5828" y="7420"/>
                  </a:lnTo>
                  <a:close/>
                  <a:moveTo>
                    <a:pt x="6736" y="7420"/>
                  </a:moveTo>
                  <a:lnTo>
                    <a:pt x="6736" y="10319"/>
                  </a:lnTo>
                  <a:lnTo>
                    <a:pt x="8073" y="10319"/>
                  </a:lnTo>
                  <a:lnTo>
                    <a:pt x="8073" y="7420"/>
                  </a:lnTo>
                  <a:close/>
                  <a:moveTo>
                    <a:pt x="8982" y="7420"/>
                  </a:moveTo>
                  <a:lnTo>
                    <a:pt x="8982" y="10319"/>
                  </a:lnTo>
                  <a:lnTo>
                    <a:pt x="10319" y="10319"/>
                  </a:lnTo>
                  <a:lnTo>
                    <a:pt x="10319" y="7420"/>
                  </a:lnTo>
                  <a:close/>
                  <a:moveTo>
                    <a:pt x="11225" y="7420"/>
                  </a:moveTo>
                  <a:lnTo>
                    <a:pt x="11225" y="10319"/>
                  </a:lnTo>
                  <a:lnTo>
                    <a:pt x="12564" y="10319"/>
                  </a:lnTo>
                  <a:lnTo>
                    <a:pt x="12564" y="7420"/>
                  </a:lnTo>
                  <a:close/>
                  <a:moveTo>
                    <a:pt x="13472" y="7420"/>
                  </a:moveTo>
                  <a:lnTo>
                    <a:pt x="13472" y="10319"/>
                  </a:lnTo>
                  <a:lnTo>
                    <a:pt x="14809" y="10319"/>
                  </a:lnTo>
                  <a:lnTo>
                    <a:pt x="14809" y="7420"/>
                  </a:lnTo>
                  <a:close/>
                  <a:moveTo>
                    <a:pt x="0" y="11129"/>
                  </a:moveTo>
                  <a:lnTo>
                    <a:pt x="0" y="14029"/>
                  </a:lnTo>
                  <a:lnTo>
                    <a:pt x="1337" y="14029"/>
                  </a:lnTo>
                  <a:lnTo>
                    <a:pt x="1337" y="11129"/>
                  </a:lnTo>
                  <a:close/>
                  <a:moveTo>
                    <a:pt x="2244" y="11129"/>
                  </a:moveTo>
                  <a:lnTo>
                    <a:pt x="2244" y="14029"/>
                  </a:lnTo>
                  <a:lnTo>
                    <a:pt x="3582" y="14029"/>
                  </a:lnTo>
                  <a:lnTo>
                    <a:pt x="3582" y="11129"/>
                  </a:lnTo>
                  <a:close/>
                  <a:moveTo>
                    <a:pt x="4490" y="11129"/>
                  </a:moveTo>
                  <a:lnTo>
                    <a:pt x="4490" y="14029"/>
                  </a:lnTo>
                  <a:lnTo>
                    <a:pt x="5828" y="14029"/>
                  </a:lnTo>
                  <a:lnTo>
                    <a:pt x="5828" y="11129"/>
                  </a:lnTo>
                  <a:close/>
                  <a:moveTo>
                    <a:pt x="6736" y="11129"/>
                  </a:moveTo>
                  <a:lnTo>
                    <a:pt x="6736" y="14029"/>
                  </a:lnTo>
                  <a:lnTo>
                    <a:pt x="8073" y="14029"/>
                  </a:lnTo>
                  <a:lnTo>
                    <a:pt x="8073" y="11129"/>
                  </a:lnTo>
                  <a:close/>
                  <a:moveTo>
                    <a:pt x="8982" y="11129"/>
                  </a:moveTo>
                  <a:lnTo>
                    <a:pt x="8982" y="14029"/>
                  </a:lnTo>
                  <a:lnTo>
                    <a:pt x="10319" y="14029"/>
                  </a:lnTo>
                  <a:lnTo>
                    <a:pt x="10319" y="11129"/>
                  </a:lnTo>
                  <a:close/>
                  <a:moveTo>
                    <a:pt x="11225" y="11129"/>
                  </a:moveTo>
                  <a:lnTo>
                    <a:pt x="11225" y="14029"/>
                  </a:lnTo>
                  <a:lnTo>
                    <a:pt x="12564" y="14029"/>
                  </a:lnTo>
                  <a:lnTo>
                    <a:pt x="12564" y="11129"/>
                  </a:lnTo>
                  <a:close/>
                  <a:moveTo>
                    <a:pt x="13472" y="11129"/>
                  </a:moveTo>
                  <a:lnTo>
                    <a:pt x="13472" y="14029"/>
                  </a:lnTo>
                  <a:lnTo>
                    <a:pt x="14809" y="14029"/>
                  </a:lnTo>
                  <a:lnTo>
                    <a:pt x="14809" y="11129"/>
                  </a:lnTo>
                  <a:close/>
                  <a:moveTo>
                    <a:pt x="0" y="14838"/>
                  </a:moveTo>
                  <a:lnTo>
                    <a:pt x="0" y="17739"/>
                  </a:lnTo>
                  <a:lnTo>
                    <a:pt x="1337" y="17739"/>
                  </a:lnTo>
                  <a:lnTo>
                    <a:pt x="1337" y="14838"/>
                  </a:lnTo>
                  <a:close/>
                  <a:moveTo>
                    <a:pt x="2244" y="14838"/>
                  </a:moveTo>
                  <a:lnTo>
                    <a:pt x="2244" y="17739"/>
                  </a:lnTo>
                  <a:lnTo>
                    <a:pt x="3582" y="17739"/>
                  </a:lnTo>
                  <a:lnTo>
                    <a:pt x="3582" y="14838"/>
                  </a:lnTo>
                  <a:close/>
                  <a:moveTo>
                    <a:pt x="4490" y="14838"/>
                  </a:moveTo>
                  <a:lnTo>
                    <a:pt x="4490" y="17739"/>
                  </a:lnTo>
                  <a:lnTo>
                    <a:pt x="5828" y="17739"/>
                  </a:lnTo>
                  <a:lnTo>
                    <a:pt x="5828" y="14838"/>
                  </a:lnTo>
                  <a:close/>
                  <a:moveTo>
                    <a:pt x="6736" y="14838"/>
                  </a:moveTo>
                  <a:lnTo>
                    <a:pt x="6736" y="17739"/>
                  </a:lnTo>
                  <a:lnTo>
                    <a:pt x="8073" y="17739"/>
                  </a:lnTo>
                  <a:lnTo>
                    <a:pt x="8073" y="14838"/>
                  </a:lnTo>
                  <a:close/>
                  <a:moveTo>
                    <a:pt x="8982" y="14838"/>
                  </a:moveTo>
                  <a:lnTo>
                    <a:pt x="8982" y="17739"/>
                  </a:lnTo>
                  <a:lnTo>
                    <a:pt x="10319" y="17739"/>
                  </a:lnTo>
                  <a:lnTo>
                    <a:pt x="10319" y="14838"/>
                  </a:lnTo>
                  <a:close/>
                  <a:moveTo>
                    <a:pt x="11225" y="14838"/>
                  </a:moveTo>
                  <a:lnTo>
                    <a:pt x="11225" y="17739"/>
                  </a:lnTo>
                  <a:lnTo>
                    <a:pt x="12564" y="17739"/>
                  </a:lnTo>
                  <a:lnTo>
                    <a:pt x="12564" y="14838"/>
                  </a:lnTo>
                  <a:close/>
                  <a:moveTo>
                    <a:pt x="13472" y="14838"/>
                  </a:moveTo>
                  <a:lnTo>
                    <a:pt x="13472" y="17739"/>
                  </a:lnTo>
                  <a:lnTo>
                    <a:pt x="14809" y="17739"/>
                  </a:lnTo>
                  <a:lnTo>
                    <a:pt x="14809" y="14838"/>
                  </a:lnTo>
                  <a:close/>
                  <a:moveTo>
                    <a:pt x="0" y="18547"/>
                  </a:moveTo>
                  <a:lnTo>
                    <a:pt x="0" y="21448"/>
                  </a:lnTo>
                  <a:lnTo>
                    <a:pt x="1337" y="21448"/>
                  </a:lnTo>
                  <a:lnTo>
                    <a:pt x="1337" y="18547"/>
                  </a:lnTo>
                  <a:close/>
                  <a:moveTo>
                    <a:pt x="2244" y="18547"/>
                  </a:moveTo>
                  <a:lnTo>
                    <a:pt x="2244" y="21448"/>
                  </a:lnTo>
                  <a:lnTo>
                    <a:pt x="3582" y="21448"/>
                  </a:lnTo>
                  <a:lnTo>
                    <a:pt x="3582" y="18547"/>
                  </a:lnTo>
                  <a:close/>
                  <a:moveTo>
                    <a:pt x="4490" y="18547"/>
                  </a:moveTo>
                  <a:lnTo>
                    <a:pt x="4490" y="21448"/>
                  </a:lnTo>
                  <a:lnTo>
                    <a:pt x="5828" y="21448"/>
                  </a:lnTo>
                  <a:lnTo>
                    <a:pt x="5828" y="18547"/>
                  </a:lnTo>
                  <a:close/>
                  <a:moveTo>
                    <a:pt x="6736" y="18547"/>
                  </a:moveTo>
                  <a:lnTo>
                    <a:pt x="6736" y="21448"/>
                  </a:lnTo>
                  <a:lnTo>
                    <a:pt x="8073" y="21448"/>
                  </a:lnTo>
                  <a:lnTo>
                    <a:pt x="8073" y="18547"/>
                  </a:lnTo>
                  <a:close/>
                  <a:moveTo>
                    <a:pt x="8982" y="18547"/>
                  </a:moveTo>
                  <a:lnTo>
                    <a:pt x="8982" y="21448"/>
                  </a:lnTo>
                  <a:lnTo>
                    <a:pt x="10319" y="21448"/>
                  </a:lnTo>
                  <a:lnTo>
                    <a:pt x="10319" y="18547"/>
                  </a:lnTo>
                  <a:close/>
                  <a:moveTo>
                    <a:pt x="11225" y="18547"/>
                  </a:moveTo>
                  <a:lnTo>
                    <a:pt x="11225" y="21448"/>
                  </a:lnTo>
                  <a:lnTo>
                    <a:pt x="12564" y="21448"/>
                  </a:lnTo>
                  <a:lnTo>
                    <a:pt x="12564" y="18547"/>
                  </a:lnTo>
                  <a:close/>
                  <a:moveTo>
                    <a:pt x="13472" y="18547"/>
                  </a:moveTo>
                  <a:lnTo>
                    <a:pt x="13472" y="21448"/>
                  </a:lnTo>
                  <a:lnTo>
                    <a:pt x="14809" y="21448"/>
                  </a:lnTo>
                  <a:lnTo>
                    <a:pt x="14809" y="18547"/>
                  </a:lnTo>
                  <a:close/>
                  <a:moveTo>
                    <a:pt x="0" y="22258"/>
                  </a:moveTo>
                  <a:lnTo>
                    <a:pt x="0" y="25157"/>
                  </a:lnTo>
                  <a:lnTo>
                    <a:pt x="1337" y="25157"/>
                  </a:lnTo>
                  <a:lnTo>
                    <a:pt x="1337" y="22258"/>
                  </a:lnTo>
                  <a:close/>
                  <a:moveTo>
                    <a:pt x="2244" y="22258"/>
                  </a:moveTo>
                  <a:lnTo>
                    <a:pt x="2244" y="25157"/>
                  </a:lnTo>
                  <a:lnTo>
                    <a:pt x="3582" y="25157"/>
                  </a:lnTo>
                  <a:lnTo>
                    <a:pt x="3582" y="22258"/>
                  </a:lnTo>
                  <a:close/>
                  <a:moveTo>
                    <a:pt x="4490" y="22258"/>
                  </a:moveTo>
                  <a:lnTo>
                    <a:pt x="4490" y="25157"/>
                  </a:lnTo>
                  <a:lnTo>
                    <a:pt x="5828" y="25157"/>
                  </a:lnTo>
                  <a:lnTo>
                    <a:pt x="5828" y="22258"/>
                  </a:lnTo>
                  <a:close/>
                  <a:moveTo>
                    <a:pt x="6736" y="22258"/>
                  </a:moveTo>
                  <a:lnTo>
                    <a:pt x="6736" y="25157"/>
                  </a:lnTo>
                  <a:lnTo>
                    <a:pt x="8073" y="25157"/>
                  </a:lnTo>
                  <a:lnTo>
                    <a:pt x="8073" y="22258"/>
                  </a:lnTo>
                  <a:close/>
                  <a:moveTo>
                    <a:pt x="8982" y="22258"/>
                  </a:moveTo>
                  <a:lnTo>
                    <a:pt x="8982" y="25157"/>
                  </a:lnTo>
                  <a:lnTo>
                    <a:pt x="10319" y="25157"/>
                  </a:lnTo>
                  <a:lnTo>
                    <a:pt x="10319" y="22258"/>
                  </a:lnTo>
                  <a:close/>
                  <a:moveTo>
                    <a:pt x="11225" y="22258"/>
                  </a:moveTo>
                  <a:lnTo>
                    <a:pt x="11225" y="25157"/>
                  </a:lnTo>
                  <a:lnTo>
                    <a:pt x="12564" y="25157"/>
                  </a:lnTo>
                  <a:lnTo>
                    <a:pt x="12564" y="22258"/>
                  </a:lnTo>
                  <a:close/>
                  <a:moveTo>
                    <a:pt x="13472" y="22258"/>
                  </a:moveTo>
                  <a:lnTo>
                    <a:pt x="13472" y="25157"/>
                  </a:lnTo>
                  <a:lnTo>
                    <a:pt x="14809" y="25157"/>
                  </a:lnTo>
                  <a:lnTo>
                    <a:pt x="14809" y="22258"/>
                  </a:lnTo>
                  <a:close/>
                  <a:moveTo>
                    <a:pt x="0" y="25967"/>
                  </a:moveTo>
                  <a:lnTo>
                    <a:pt x="0" y="28867"/>
                  </a:lnTo>
                  <a:lnTo>
                    <a:pt x="1337" y="28867"/>
                  </a:lnTo>
                  <a:lnTo>
                    <a:pt x="1337" y="25967"/>
                  </a:lnTo>
                  <a:close/>
                  <a:moveTo>
                    <a:pt x="2244" y="25967"/>
                  </a:moveTo>
                  <a:lnTo>
                    <a:pt x="2244" y="28867"/>
                  </a:lnTo>
                  <a:lnTo>
                    <a:pt x="3582" y="28867"/>
                  </a:lnTo>
                  <a:lnTo>
                    <a:pt x="3582" y="25967"/>
                  </a:lnTo>
                  <a:close/>
                  <a:moveTo>
                    <a:pt x="4490" y="25967"/>
                  </a:moveTo>
                  <a:lnTo>
                    <a:pt x="4490" y="28867"/>
                  </a:lnTo>
                  <a:lnTo>
                    <a:pt x="5828" y="28867"/>
                  </a:lnTo>
                  <a:lnTo>
                    <a:pt x="5828" y="25967"/>
                  </a:lnTo>
                  <a:close/>
                  <a:moveTo>
                    <a:pt x="6736" y="25967"/>
                  </a:moveTo>
                  <a:lnTo>
                    <a:pt x="6736" y="28867"/>
                  </a:lnTo>
                  <a:lnTo>
                    <a:pt x="8073" y="28867"/>
                  </a:lnTo>
                  <a:lnTo>
                    <a:pt x="8073" y="25967"/>
                  </a:lnTo>
                  <a:close/>
                  <a:moveTo>
                    <a:pt x="8982" y="25967"/>
                  </a:moveTo>
                  <a:lnTo>
                    <a:pt x="8982" y="28867"/>
                  </a:lnTo>
                  <a:lnTo>
                    <a:pt x="10319" y="28867"/>
                  </a:lnTo>
                  <a:lnTo>
                    <a:pt x="10319" y="25967"/>
                  </a:lnTo>
                  <a:close/>
                  <a:moveTo>
                    <a:pt x="11225" y="25967"/>
                  </a:moveTo>
                  <a:lnTo>
                    <a:pt x="11225" y="28867"/>
                  </a:lnTo>
                  <a:lnTo>
                    <a:pt x="12564" y="28867"/>
                  </a:lnTo>
                  <a:lnTo>
                    <a:pt x="12564" y="25967"/>
                  </a:lnTo>
                  <a:close/>
                  <a:moveTo>
                    <a:pt x="13472" y="25967"/>
                  </a:moveTo>
                  <a:lnTo>
                    <a:pt x="13472" y="28867"/>
                  </a:lnTo>
                  <a:lnTo>
                    <a:pt x="14809" y="28867"/>
                  </a:lnTo>
                  <a:lnTo>
                    <a:pt x="14809" y="25967"/>
                  </a:lnTo>
                  <a:close/>
                  <a:moveTo>
                    <a:pt x="0" y="29676"/>
                  </a:moveTo>
                  <a:lnTo>
                    <a:pt x="0" y="32576"/>
                  </a:lnTo>
                  <a:lnTo>
                    <a:pt x="1337" y="32576"/>
                  </a:lnTo>
                  <a:lnTo>
                    <a:pt x="1337" y="29676"/>
                  </a:lnTo>
                  <a:close/>
                  <a:moveTo>
                    <a:pt x="2244" y="29676"/>
                  </a:moveTo>
                  <a:lnTo>
                    <a:pt x="2244" y="32576"/>
                  </a:lnTo>
                  <a:lnTo>
                    <a:pt x="3582" y="32576"/>
                  </a:lnTo>
                  <a:lnTo>
                    <a:pt x="3582" y="29676"/>
                  </a:lnTo>
                  <a:close/>
                  <a:moveTo>
                    <a:pt x="4490" y="29676"/>
                  </a:moveTo>
                  <a:lnTo>
                    <a:pt x="4490" y="32576"/>
                  </a:lnTo>
                  <a:lnTo>
                    <a:pt x="5828" y="32576"/>
                  </a:lnTo>
                  <a:lnTo>
                    <a:pt x="5828" y="29676"/>
                  </a:lnTo>
                  <a:close/>
                  <a:moveTo>
                    <a:pt x="6736" y="29676"/>
                  </a:moveTo>
                  <a:lnTo>
                    <a:pt x="6736" y="32576"/>
                  </a:lnTo>
                  <a:lnTo>
                    <a:pt x="8073" y="32576"/>
                  </a:lnTo>
                  <a:lnTo>
                    <a:pt x="8073" y="29676"/>
                  </a:lnTo>
                  <a:close/>
                  <a:moveTo>
                    <a:pt x="8982" y="29676"/>
                  </a:moveTo>
                  <a:lnTo>
                    <a:pt x="8982" y="32576"/>
                  </a:lnTo>
                  <a:lnTo>
                    <a:pt x="10319" y="32576"/>
                  </a:lnTo>
                  <a:lnTo>
                    <a:pt x="10319" y="29676"/>
                  </a:lnTo>
                  <a:close/>
                  <a:moveTo>
                    <a:pt x="11225" y="29676"/>
                  </a:moveTo>
                  <a:lnTo>
                    <a:pt x="11225" y="32576"/>
                  </a:lnTo>
                  <a:lnTo>
                    <a:pt x="12564" y="32576"/>
                  </a:lnTo>
                  <a:lnTo>
                    <a:pt x="12564" y="29676"/>
                  </a:lnTo>
                  <a:close/>
                  <a:moveTo>
                    <a:pt x="13472" y="29676"/>
                  </a:moveTo>
                  <a:lnTo>
                    <a:pt x="13472" y="32576"/>
                  </a:lnTo>
                  <a:lnTo>
                    <a:pt x="14809" y="32576"/>
                  </a:lnTo>
                  <a:lnTo>
                    <a:pt x="14809" y="29676"/>
                  </a:lnTo>
                  <a:close/>
                  <a:moveTo>
                    <a:pt x="0" y="33385"/>
                  </a:moveTo>
                  <a:lnTo>
                    <a:pt x="0" y="36286"/>
                  </a:lnTo>
                  <a:lnTo>
                    <a:pt x="1337" y="36286"/>
                  </a:lnTo>
                  <a:lnTo>
                    <a:pt x="1337" y="33385"/>
                  </a:lnTo>
                  <a:close/>
                  <a:moveTo>
                    <a:pt x="2244" y="33385"/>
                  </a:moveTo>
                  <a:lnTo>
                    <a:pt x="2244" y="36286"/>
                  </a:lnTo>
                  <a:lnTo>
                    <a:pt x="3582" y="36286"/>
                  </a:lnTo>
                  <a:lnTo>
                    <a:pt x="3582" y="33385"/>
                  </a:lnTo>
                  <a:close/>
                  <a:moveTo>
                    <a:pt x="4490" y="33385"/>
                  </a:moveTo>
                  <a:lnTo>
                    <a:pt x="4490" y="36286"/>
                  </a:lnTo>
                  <a:lnTo>
                    <a:pt x="5828" y="36286"/>
                  </a:lnTo>
                  <a:lnTo>
                    <a:pt x="5828" y="33385"/>
                  </a:lnTo>
                  <a:close/>
                  <a:moveTo>
                    <a:pt x="6736" y="33385"/>
                  </a:moveTo>
                  <a:lnTo>
                    <a:pt x="6736" y="36286"/>
                  </a:lnTo>
                  <a:lnTo>
                    <a:pt x="8073" y="36286"/>
                  </a:lnTo>
                  <a:lnTo>
                    <a:pt x="8073" y="33385"/>
                  </a:lnTo>
                  <a:close/>
                  <a:moveTo>
                    <a:pt x="8982" y="33385"/>
                  </a:moveTo>
                  <a:lnTo>
                    <a:pt x="8982" y="36286"/>
                  </a:lnTo>
                  <a:lnTo>
                    <a:pt x="10319" y="36286"/>
                  </a:lnTo>
                  <a:lnTo>
                    <a:pt x="10319" y="33385"/>
                  </a:lnTo>
                  <a:close/>
                  <a:moveTo>
                    <a:pt x="11225" y="33385"/>
                  </a:moveTo>
                  <a:lnTo>
                    <a:pt x="11225" y="36286"/>
                  </a:lnTo>
                  <a:lnTo>
                    <a:pt x="12564" y="36286"/>
                  </a:lnTo>
                  <a:lnTo>
                    <a:pt x="12564" y="33385"/>
                  </a:lnTo>
                  <a:close/>
                  <a:moveTo>
                    <a:pt x="13472" y="33385"/>
                  </a:moveTo>
                  <a:lnTo>
                    <a:pt x="13472" y="36286"/>
                  </a:lnTo>
                  <a:lnTo>
                    <a:pt x="14809" y="36286"/>
                  </a:lnTo>
                  <a:lnTo>
                    <a:pt x="14809" y="33385"/>
                  </a:lnTo>
                  <a:close/>
                  <a:moveTo>
                    <a:pt x="0" y="37095"/>
                  </a:moveTo>
                  <a:lnTo>
                    <a:pt x="0" y="39995"/>
                  </a:lnTo>
                  <a:lnTo>
                    <a:pt x="1337" y="39995"/>
                  </a:lnTo>
                  <a:lnTo>
                    <a:pt x="1337" y="37095"/>
                  </a:lnTo>
                  <a:close/>
                  <a:moveTo>
                    <a:pt x="2244" y="37095"/>
                  </a:moveTo>
                  <a:lnTo>
                    <a:pt x="2244" y="39995"/>
                  </a:lnTo>
                  <a:lnTo>
                    <a:pt x="3582" y="39995"/>
                  </a:lnTo>
                  <a:lnTo>
                    <a:pt x="3582" y="37095"/>
                  </a:lnTo>
                  <a:close/>
                  <a:moveTo>
                    <a:pt x="4490" y="37095"/>
                  </a:moveTo>
                  <a:lnTo>
                    <a:pt x="4490" y="39995"/>
                  </a:lnTo>
                  <a:lnTo>
                    <a:pt x="5828" y="39995"/>
                  </a:lnTo>
                  <a:lnTo>
                    <a:pt x="5828" y="37095"/>
                  </a:lnTo>
                  <a:close/>
                  <a:moveTo>
                    <a:pt x="6736" y="37095"/>
                  </a:moveTo>
                  <a:lnTo>
                    <a:pt x="6736" y="39995"/>
                  </a:lnTo>
                  <a:lnTo>
                    <a:pt x="8073" y="39995"/>
                  </a:lnTo>
                  <a:lnTo>
                    <a:pt x="8073" y="37095"/>
                  </a:lnTo>
                  <a:close/>
                  <a:moveTo>
                    <a:pt x="8982" y="37095"/>
                  </a:moveTo>
                  <a:lnTo>
                    <a:pt x="8982" y="39995"/>
                  </a:lnTo>
                  <a:lnTo>
                    <a:pt x="10319" y="39995"/>
                  </a:lnTo>
                  <a:lnTo>
                    <a:pt x="10319" y="37095"/>
                  </a:lnTo>
                  <a:close/>
                  <a:moveTo>
                    <a:pt x="11225" y="37095"/>
                  </a:moveTo>
                  <a:lnTo>
                    <a:pt x="11225" y="39995"/>
                  </a:lnTo>
                  <a:lnTo>
                    <a:pt x="12564" y="39995"/>
                  </a:lnTo>
                  <a:lnTo>
                    <a:pt x="12564" y="37095"/>
                  </a:lnTo>
                  <a:close/>
                  <a:moveTo>
                    <a:pt x="13472" y="37095"/>
                  </a:moveTo>
                  <a:lnTo>
                    <a:pt x="13472" y="39995"/>
                  </a:lnTo>
                  <a:lnTo>
                    <a:pt x="14809" y="39995"/>
                  </a:lnTo>
                  <a:lnTo>
                    <a:pt x="14809" y="37095"/>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27"/>
            <p:cNvSpPr/>
            <p:nvPr/>
          </p:nvSpPr>
          <p:spPr>
            <a:xfrm>
              <a:off x="6578275" y="4424975"/>
              <a:ext cx="519525" cy="718450"/>
            </a:xfrm>
            <a:custGeom>
              <a:avLst/>
              <a:gdLst/>
              <a:ahLst/>
              <a:cxnLst/>
              <a:rect l="l" t="t" r="r" b="b"/>
              <a:pathLst>
                <a:path w="20781" h="28738" extrusionOk="0">
                  <a:moveTo>
                    <a:pt x="0" y="1"/>
                  </a:moveTo>
                  <a:lnTo>
                    <a:pt x="0" y="28738"/>
                  </a:lnTo>
                  <a:lnTo>
                    <a:pt x="20780" y="28738"/>
                  </a:lnTo>
                  <a:lnTo>
                    <a:pt x="207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27"/>
            <p:cNvSpPr/>
            <p:nvPr/>
          </p:nvSpPr>
          <p:spPr>
            <a:xfrm>
              <a:off x="6578275" y="4424975"/>
              <a:ext cx="52100" cy="718450"/>
            </a:xfrm>
            <a:custGeom>
              <a:avLst/>
              <a:gdLst/>
              <a:ahLst/>
              <a:cxnLst/>
              <a:rect l="l" t="t" r="r" b="b"/>
              <a:pathLst>
                <a:path w="2084" h="28738" extrusionOk="0">
                  <a:moveTo>
                    <a:pt x="0" y="1"/>
                  </a:moveTo>
                  <a:lnTo>
                    <a:pt x="0" y="28738"/>
                  </a:lnTo>
                  <a:lnTo>
                    <a:pt x="2084" y="28738"/>
                  </a:lnTo>
                  <a:lnTo>
                    <a:pt x="2084" y="1"/>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27"/>
            <p:cNvSpPr/>
            <p:nvPr/>
          </p:nvSpPr>
          <p:spPr>
            <a:xfrm>
              <a:off x="6579000" y="4424950"/>
              <a:ext cx="518775" cy="718550"/>
            </a:xfrm>
            <a:custGeom>
              <a:avLst/>
              <a:gdLst/>
              <a:ahLst/>
              <a:cxnLst/>
              <a:rect l="l" t="t" r="r" b="b"/>
              <a:pathLst>
                <a:path w="20751" h="28742" extrusionOk="0">
                  <a:moveTo>
                    <a:pt x="2135" y="2109"/>
                  </a:moveTo>
                  <a:lnTo>
                    <a:pt x="2135" y="4228"/>
                  </a:lnTo>
                  <a:lnTo>
                    <a:pt x="1376" y="4228"/>
                  </a:lnTo>
                  <a:lnTo>
                    <a:pt x="1376" y="2109"/>
                  </a:lnTo>
                  <a:close/>
                  <a:moveTo>
                    <a:pt x="3700" y="2109"/>
                  </a:moveTo>
                  <a:lnTo>
                    <a:pt x="3700" y="4228"/>
                  </a:lnTo>
                  <a:lnTo>
                    <a:pt x="2274" y="4228"/>
                  </a:lnTo>
                  <a:lnTo>
                    <a:pt x="2274" y="2109"/>
                  </a:lnTo>
                  <a:close/>
                  <a:moveTo>
                    <a:pt x="4597" y="2109"/>
                  </a:moveTo>
                  <a:lnTo>
                    <a:pt x="4597" y="4228"/>
                  </a:lnTo>
                  <a:lnTo>
                    <a:pt x="3838" y="4228"/>
                  </a:lnTo>
                  <a:lnTo>
                    <a:pt x="3838" y="2109"/>
                  </a:lnTo>
                  <a:close/>
                  <a:moveTo>
                    <a:pt x="6162" y="2109"/>
                  </a:moveTo>
                  <a:lnTo>
                    <a:pt x="6162" y="4228"/>
                  </a:lnTo>
                  <a:lnTo>
                    <a:pt x="4735" y="4228"/>
                  </a:lnTo>
                  <a:lnTo>
                    <a:pt x="4735" y="2109"/>
                  </a:lnTo>
                  <a:close/>
                  <a:moveTo>
                    <a:pt x="7061" y="2109"/>
                  </a:moveTo>
                  <a:lnTo>
                    <a:pt x="7061" y="4228"/>
                  </a:lnTo>
                  <a:lnTo>
                    <a:pt x="6300" y="4228"/>
                  </a:lnTo>
                  <a:lnTo>
                    <a:pt x="6300" y="2109"/>
                  </a:lnTo>
                  <a:close/>
                  <a:moveTo>
                    <a:pt x="8624" y="2109"/>
                  </a:moveTo>
                  <a:lnTo>
                    <a:pt x="8624" y="4228"/>
                  </a:lnTo>
                  <a:lnTo>
                    <a:pt x="7199" y="4228"/>
                  </a:lnTo>
                  <a:lnTo>
                    <a:pt x="7199" y="2109"/>
                  </a:lnTo>
                  <a:close/>
                  <a:moveTo>
                    <a:pt x="9522" y="2109"/>
                  </a:moveTo>
                  <a:lnTo>
                    <a:pt x="9522" y="4228"/>
                  </a:lnTo>
                  <a:lnTo>
                    <a:pt x="8767" y="4228"/>
                  </a:lnTo>
                  <a:lnTo>
                    <a:pt x="8767" y="2109"/>
                  </a:lnTo>
                  <a:close/>
                  <a:moveTo>
                    <a:pt x="11086" y="2109"/>
                  </a:moveTo>
                  <a:lnTo>
                    <a:pt x="11086" y="4228"/>
                  </a:lnTo>
                  <a:lnTo>
                    <a:pt x="9664" y="4228"/>
                  </a:lnTo>
                  <a:lnTo>
                    <a:pt x="9664" y="2109"/>
                  </a:lnTo>
                  <a:close/>
                  <a:moveTo>
                    <a:pt x="11985" y="2109"/>
                  </a:moveTo>
                  <a:lnTo>
                    <a:pt x="11985" y="4228"/>
                  </a:lnTo>
                  <a:lnTo>
                    <a:pt x="11229" y="4228"/>
                  </a:lnTo>
                  <a:lnTo>
                    <a:pt x="11229" y="2109"/>
                  </a:lnTo>
                  <a:close/>
                  <a:moveTo>
                    <a:pt x="13553" y="2109"/>
                  </a:moveTo>
                  <a:lnTo>
                    <a:pt x="13553" y="4228"/>
                  </a:lnTo>
                  <a:lnTo>
                    <a:pt x="12128" y="4228"/>
                  </a:lnTo>
                  <a:lnTo>
                    <a:pt x="12128" y="2109"/>
                  </a:lnTo>
                  <a:close/>
                  <a:moveTo>
                    <a:pt x="14452" y="2109"/>
                  </a:moveTo>
                  <a:lnTo>
                    <a:pt x="14452" y="4228"/>
                  </a:lnTo>
                  <a:lnTo>
                    <a:pt x="13692" y="4228"/>
                  </a:lnTo>
                  <a:lnTo>
                    <a:pt x="13692" y="2109"/>
                  </a:lnTo>
                  <a:close/>
                  <a:moveTo>
                    <a:pt x="16015" y="2109"/>
                  </a:moveTo>
                  <a:lnTo>
                    <a:pt x="16015" y="4228"/>
                  </a:lnTo>
                  <a:lnTo>
                    <a:pt x="14590" y="4228"/>
                  </a:lnTo>
                  <a:lnTo>
                    <a:pt x="14590" y="2109"/>
                  </a:lnTo>
                  <a:close/>
                  <a:moveTo>
                    <a:pt x="16914" y="2109"/>
                  </a:moveTo>
                  <a:lnTo>
                    <a:pt x="16914" y="4228"/>
                  </a:lnTo>
                  <a:lnTo>
                    <a:pt x="16153" y="4228"/>
                  </a:lnTo>
                  <a:lnTo>
                    <a:pt x="16153" y="2109"/>
                  </a:lnTo>
                  <a:close/>
                  <a:moveTo>
                    <a:pt x="18478" y="2109"/>
                  </a:moveTo>
                  <a:lnTo>
                    <a:pt x="18478" y="4228"/>
                  </a:lnTo>
                  <a:lnTo>
                    <a:pt x="17052" y="4228"/>
                  </a:lnTo>
                  <a:lnTo>
                    <a:pt x="17052" y="2109"/>
                  </a:lnTo>
                  <a:close/>
                  <a:moveTo>
                    <a:pt x="19376" y="2109"/>
                  </a:moveTo>
                  <a:lnTo>
                    <a:pt x="19376" y="4228"/>
                  </a:lnTo>
                  <a:lnTo>
                    <a:pt x="18616" y="4228"/>
                  </a:lnTo>
                  <a:lnTo>
                    <a:pt x="18616" y="2109"/>
                  </a:lnTo>
                  <a:close/>
                  <a:moveTo>
                    <a:pt x="2135" y="4364"/>
                  </a:moveTo>
                  <a:lnTo>
                    <a:pt x="2135" y="6483"/>
                  </a:lnTo>
                  <a:lnTo>
                    <a:pt x="1376" y="6483"/>
                  </a:lnTo>
                  <a:lnTo>
                    <a:pt x="1376" y="4364"/>
                  </a:lnTo>
                  <a:close/>
                  <a:moveTo>
                    <a:pt x="3700" y="4364"/>
                  </a:moveTo>
                  <a:lnTo>
                    <a:pt x="3700" y="6483"/>
                  </a:lnTo>
                  <a:lnTo>
                    <a:pt x="2274" y="6483"/>
                  </a:lnTo>
                  <a:lnTo>
                    <a:pt x="2274" y="4364"/>
                  </a:lnTo>
                  <a:close/>
                  <a:moveTo>
                    <a:pt x="4597" y="4364"/>
                  </a:moveTo>
                  <a:lnTo>
                    <a:pt x="4597" y="6483"/>
                  </a:lnTo>
                  <a:lnTo>
                    <a:pt x="3838" y="6483"/>
                  </a:lnTo>
                  <a:lnTo>
                    <a:pt x="3838" y="4364"/>
                  </a:lnTo>
                  <a:close/>
                  <a:moveTo>
                    <a:pt x="6162" y="4364"/>
                  </a:moveTo>
                  <a:lnTo>
                    <a:pt x="6162" y="6483"/>
                  </a:lnTo>
                  <a:lnTo>
                    <a:pt x="4735" y="6483"/>
                  </a:lnTo>
                  <a:lnTo>
                    <a:pt x="4735" y="4364"/>
                  </a:lnTo>
                  <a:close/>
                  <a:moveTo>
                    <a:pt x="7061" y="4364"/>
                  </a:moveTo>
                  <a:lnTo>
                    <a:pt x="7061" y="6483"/>
                  </a:lnTo>
                  <a:lnTo>
                    <a:pt x="6300" y="6483"/>
                  </a:lnTo>
                  <a:lnTo>
                    <a:pt x="6300" y="4364"/>
                  </a:lnTo>
                  <a:close/>
                  <a:moveTo>
                    <a:pt x="8624" y="4364"/>
                  </a:moveTo>
                  <a:lnTo>
                    <a:pt x="8624" y="6483"/>
                  </a:lnTo>
                  <a:lnTo>
                    <a:pt x="7199" y="6483"/>
                  </a:lnTo>
                  <a:lnTo>
                    <a:pt x="7199" y="4364"/>
                  </a:lnTo>
                  <a:close/>
                  <a:moveTo>
                    <a:pt x="9522" y="4364"/>
                  </a:moveTo>
                  <a:lnTo>
                    <a:pt x="9522" y="6483"/>
                  </a:lnTo>
                  <a:lnTo>
                    <a:pt x="8767" y="6483"/>
                  </a:lnTo>
                  <a:lnTo>
                    <a:pt x="8767" y="4364"/>
                  </a:lnTo>
                  <a:close/>
                  <a:moveTo>
                    <a:pt x="11086" y="4364"/>
                  </a:moveTo>
                  <a:lnTo>
                    <a:pt x="11086" y="6483"/>
                  </a:lnTo>
                  <a:lnTo>
                    <a:pt x="9664" y="6483"/>
                  </a:lnTo>
                  <a:lnTo>
                    <a:pt x="9664" y="4364"/>
                  </a:lnTo>
                  <a:close/>
                  <a:moveTo>
                    <a:pt x="11985" y="4364"/>
                  </a:moveTo>
                  <a:lnTo>
                    <a:pt x="11985" y="6483"/>
                  </a:lnTo>
                  <a:lnTo>
                    <a:pt x="11229" y="6483"/>
                  </a:lnTo>
                  <a:lnTo>
                    <a:pt x="11229" y="4364"/>
                  </a:lnTo>
                  <a:close/>
                  <a:moveTo>
                    <a:pt x="13553" y="4364"/>
                  </a:moveTo>
                  <a:lnTo>
                    <a:pt x="13553" y="6483"/>
                  </a:lnTo>
                  <a:lnTo>
                    <a:pt x="12128" y="6483"/>
                  </a:lnTo>
                  <a:lnTo>
                    <a:pt x="12128" y="4364"/>
                  </a:lnTo>
                  <a:close/>
                  <a:moveTo>
                    <a:pt x="14452" y="4364"/>
                  </a:moveTo>
                  <a:lnTo>
                    <a:pt x="14452" y="6483"/>
                  </a:lnTo>
                  <a:lnTo>
                    <a:pt x="13692" y="6483"/>
                  </a:lnTo>
                  <a:lnTo>
                    <a:pt x="13692" y="4364"/>
                  </a:lnTo>
                  <a:close/>
                  <a:moveTo>
                    <a:pt x="16015" y="4364"/>
                  </a:moveTo>
                  <a:lnTo>
                    <a:pt x="16015" y="6483"/>
                  </a:lnTo>
                  <a:lnTo>
                    <a:pt x="14590" y="6483"/>
                  </a:lnTo>
                  <a:lnTo>
                    <a:pt x="14590" y="4364"/>
                  </a:lnTo>
                  <a:close/>
                  <a:moveTo>
                    <a:pt x="16914" y="4364"/>
                  </a:moveTo>
                  <a:lnTo>
                    <a:pt x="16914" y="6483"/>
                  </a:lnTo>
                  <a:lnTo>
                    <a:pt x="16153" y="6483"/>
                  </a:lnTo>
                  <a:lnTo>
                    <a:pt x="16153" y="4364"/>
                  </a:lnTo>
                  <a:close/>
                  <a:moveTo>
                    <a:pt x="18478" y="4364"/>
                  </a:moveTo>
                  <a:lnTo>
                    <a:pt x="18478" y="6483"/>
                  </a:lnTo>
                  <a:lnTo>
                    <a:pt x="17052" y="6483"/>
                  </a:lnTo>
                  <a:lnTo>
                    <a:pt x="17052" y="4364"/>
                  </a:lnTo>
                  <a:close/>
                  <a:moveTo>
                    <a:pt x="19376" y="4364"/>
                  </a:moveTo>
                  <a:lnTo>
                    <a:pt x="19376" y="6483"/>
                  </a:lnTo>
                  <a:lnTo>
                    <a:pt x="18616" y="6483"/>
                  </a:lnTo>
                  <a:lnTo>
                    <a:pt x="18616" y="4364"/>
                  </a:lnTo>
                  <a:close/>
                  <a:moveTo>
                    <a:pt x="2135" y="6622"/>
                  </a:moveTo>
                  <a:lnTo>
                    <a:pt x="2135" y="8739"/>
                  </a:lnTo>
                  <a:lnTo>
                    <a:pt x="1376" y="8739"/>
                  </a:lnTo>
                  <a:lnTo>
                    <a:pt x="1376" y="6622"/>
                  </a:lnTo>
                  <a:close/>
                  <a:moveTo>
                    <a:pt x="3700" y="6622"/>
                  </a:moveTo>
                  <a:lnTo>
                    <a:pt x="3700" y="8739"/>
                  </a:lnTo>
                  <a:lnTo>
                    <a:pt x="2274" y="8739"/>
                  </a:lnTo>
                  <a:lnTo>
                    <a:pt x="2274" y="6622"/>
                  </a:lnTo>
                  <a:close/>
                  <a:moveTo>
                    <a:pt x="4597" y="6622"/>
                  </a:moveTo>
                  <a:lnTo>
                    <a:pt x="4597" y="8739"/>
                  </a:lnTo>
                  <a:lnTo>
                    <a:pt x="3838" y="8739"/>
                  </a:lnTo>
                  <a:lnTo>
                    <a:pt x="3838" y="6622"/>
                  </a:lnTo>
                  <a:close/>
                  <a:moveTo>
                    <a:pt x="6162" y="6622"/>
                  </a:moveTo>
                  <a:lnTo>
                    <a:pt x="6162" y="8739"/>
                  </a:lnTo>
                  <a:lnTo>
                    <a:pt x="4735" y="8739"/>
                  </a:lnTo>
                  <a:lnTo>
                    <a:pt x="4735" y="6622"/>
                  </a:lnTo>
                  <a:close/>
                  <a:moveTo>
                    <a:pt x="7061" y="6622"/>
                  </a:moveTo>
                  <a:lnTo>
                    <a:pt x="7061" y="8739"/>
                  </a:lnTo>
                  <a:lnTo>
                    <a:pt x="6300" y="8739"/>
                  </a:lnTo>
                  <a:lnTo>
                    <a:pt x="6300" y="6622"/>
                  </a:lnTo>
                  <a:close/>
                  <a:moveTo>
                    <a:pt x="8624" y="6622"/>
                  </a:moveTo>
                  <a:lnTo>
                    <a:pt x="8624" y="8739"/>
                  </a:lnTo>
                  <a:lnTo>
                    <a:pt x="7199" y="8739"/>
                  </a:lnTo>
                  <a:lnTo>
                    <a:pt x="7199" y="6622"/>
                  </a:lnTo>
                  <a:close/>
                  <a:moveTo>
                    <a:pt x="9522" y="6622"/>
                  </a:moveTo>
                  <a:lnTo>
                    <a:pt x="9522" y="8739"/>
                  </a:lnTo>
                  <a:lnTo>
                    <a:pt x="8767" y="8739"/>
                  </a:lnTo>
                  <a:lnTo>
                    <a:pt x="8767" y="6622"/>
                  </a:lnTo>
                  <a:close/>
                  <a:moveTo>
                    <a:pt x="11086" y="6622"/>
                  </a:moveTo>
                  <a:lnTo>
                    <a:pt x="11086" y="8739"/>
                  </a:lnTo>
                  <a:lnTo>
                    <a:pt x="9664" y="8739"/>
                  </a:lnTo>
                  <a:lnTo>
                    <a:pt x="9664" y="6622"/>
                  </a:lnTo>
                  <a:close/>
                  <a:moveTo>
                    <a:pt x="11985" y="6622"/>
                  </a:moveTo>
                  <a:lnTo>
                    <a:pt x="11985" y="8739"/>
                  </a:lnTo>
                  <a:lnTo>
                    <a:pt x="11229" y="8739"/>
                  </a:lnTo>
                  <a:lnTo>
                    <a:pt x="11229" y="6622"/>
                  </a:lnTo>
                  <a:close/>
                  <a:moveTo>
                    <a:pt x="13553" y="6622"/>
                  </a:moveTo>
                  <a:lnTo>
                    <a:pt x="13553" y="8739"/>
                  </a:lnTo>
                  <a:lnTo>
                    <a:pt x="12128" y="8739"/>
                  </a:lnTo>
                  <a:lnTo>
                    <a:pt x="12128" y="6622"/>
                  </a:lnTo>
                  <a:close/>
                  <a:moveTo>
                    <a:pt x="14452" y="6622"/>
                  </a:moveTo>
                  <a:lnTo>
                    <a:pt x="14452" y="8739"/>
                  </a:lnTo>
                  <a:lnTo>
                    <a:pt x="13692" y="8739"/>
                  </a:lnTo>
                  <a:lnTo>
                    <a:pt x="13692" y="6622"/>
                  </a:lnTo>
                  <a:close/>
                  <a:moveTo>
                    <a:pt x="16015" y="6622"/>
                  </a:moveTo>
                  <a:lnTo>
                    <a:pt x="16015" y="8739"/>
                  </a:lnTo>
                  <a:lnTo>
                    <a:pt x="14590" y="8739"/>
                  </a:lnTo>
                  <a:lnTo>
                    <a:pt x="14590" y="6622"/>
                  </a:lnTo>
                  <a:close/>
                  <a:moveTo>
                    <a:pt x="16914" y="6622"/>
                  </a:moveTo>
                  <a:lnTo>
                    <a:pt x="16914" y="8739"/>
                  </a:lnTo>
                  <a:lnTo>
                    <a:pt x="16153" y="8739"/>
                  </a:lnTo>
                  <a:lnTo>
                    <a:pt x="16153" y="6622"/>
                  </a:lnTo>
                  <a:close/>
                  <a:moveTo>
                    <a:pt x="18478" y="6622"/>
                  </a:moveTo>
                  <a:lnTo>
                    <a:pt x="18478" y="8739"/>
                  </a:lnTo>
                  <a:lnTo>
                    <a:pt x="17052" y="8739"/>
                  </a:lnTo>
                  <a:lnTo>
                    <a:pt x="17052" y="6622"/>
                  </a:lnTo>
                  <a:close/>
                  <a:moveTo>
                    <a:pt x="19376" y="6622"/>
                  </a:moveTo>
                  <a:lnTo>
                    <a:pt x="19376" y="8739"/>
                  </a:lnTo>
                  <a:lnTo>
                    <a:pt x="18616" y="8739"/>
                  </a:lnTo>
                  <a:lnTo>
                    <a:pt x="18616" y="6622"/>
                  </a:lnTo>
                  <a:close/>
                  <a:moveTo>
                    <a:pt x="2135" y="8878"/>
                  </a:moveTo>
                  <a:lnTo>
                    <a:pt x="2135" y="10997"/>
                  </a:lnTo>
                  <a:lnTo>
                    <a:pt x="1376" y="10997"/>
                  </a:lnTo>
                  <a:lnTo>
                    <a:pt x="1376" y="8878"/>
                  </a:lnTo>
                  <a:close/>
                  <a:moveTo>
                    <a:pt x="3700" y="8878"/>
                  </a:moveTo>
                  <a:lnTo>
                    <a:pt x="3700" y="10997"/>
                  </a:lnTo>
                  <a:lnTo>
                    <a:pt x="2274" y="10997"/>
                  </a:lnTo>
                  <a:lnTo>
                    <a:pt x="2274" y="8878"/>
                  </a:lnTo>
                  <a:close/>
                  <a:moveTo>
                    <a:pt x="4597" y="8878"/>
                  </a:moveTo>
                  <a:lnTo>
                    <a:pt x="4597" y="10997"/>
                  </a:lnTo>
                  <a:lnTo>
                    <a:pt x="3838" y="10997"/>
                  </a:lnTo>
                  <a:lnTo>
                    <a:pt x="3838" y="8878"/>
                  </a:lnTo>
                  <a:close/>
                  <a:moveTo>
                    <a:pt x="6162" y="8878"/>
                  </a:moveTo>
                  <a:lnTo>
                    <a:pt x="6162" y="10997"/>
                  </a:lnTo>
                  <a:lnTo>
                    <a:pt x="4735" y="10997"/>
                  </a:lnTo>
                  <a:lnTo>
                    <a:pt x="4735" y="8878"/>
                  </a:lnTo>
                  <a:close/>
                  <a:moveTo>
                    <a:pt x="7061" y="8878"/>
                  </a:moveTo>
                  <a:lnTo>
                    <a:pt x="7061" y="10997"/>
                  </a:lnTo>
                  <a:lnTo>
                    <a:pt x="6300" y="10997"/>
                  </a:lnTo>
                  <a:lnTo>
                    <a:pt x="6300" y="8878"/>
                  </a:lnTo>
                  <a:close/>
                  <a:moveTo>
                    <a:pt x="8624" y="8878"/>
                  </a:moveTo>
                  <a:lnTo>
                    <a:pt x="8624" y="10997"/>
                  </a:lnTo>
                  <a:lnTo>
                    <a:pt x="7199" y="10997"/>
                  </a:lnTo>
                  <a:lnTo>
                    <a:pt x="7199" y="8878"/>
                  </a:lnTo>
                  <a:close/>
                  <a:moveTo>
                    <a:pt x="9522" y="8878"/>
                  </a:moveTo>
                  <a:lnTo>
                    <a:pt x="9522" y="10997"/>
                  </a:lnTo>
                  <a:lnTo>
                    <a:pt x="8767" y="10997"/>
                  </a:lnTo>
                  <a:lnTo>
                    <a:pt x="8767" y="8878"/>
                  </a:lnTo>
                  <a:close/>
                  <a:moveTo>
                    <a:pt x="11086" y="8878"/>
                  </a:moveTo>
                  <a:lnTo>
                    <a:pt x="11086" y="10997"/>
                  </a:lnTo>
                  <a:lnTo>
                    <a:pt x="9664" y="10997"/>
                  </a:lnTo>
                  <a:lnTo>
                    <a:pt x="9664" y="8878"/>
                  </a:lnTo>
                  <a:close/>
                  <a:moveTo>
                    <a:pt x="11985" y="8878"/>
                  </a:moveTo>
                  <a:lnTo>
                    <a:pt x="11985" y="10997"/>
                  </a:lnTo>
                  <a:lnTo>
                    <a:pt x="11229" y="10997"/>
                  </a:lnTo>
                  <a:lnTo>
                    <a:pt x="11229" y="8878"/>
                  </a:lnTo>
                  <a:close/>
                  <a:moveTo>
                    <a:pt x="13553" y="8878"/>
                  </a:moveTo>
                  <a:lnTo>
                    <a:pt x="13553" y="10997"/>
                  </a:lnTo>
                  <a:lnTo>
                    <a:pt x="12128" y="10997"/>
                  </a:lnTo>
                  <a:lnTo>
                    <a:pt x="12128" y="8878"/>
                  </a:lnTo>
                  <a:close/>
                  <a:moveTo>
                    <a:pt x="14452" y="8878"/>
                  </a:moveTo>
                  <a:lnTo>
                    <a:pt x="14452" y="10997"/>
                  </a:lnTo>
                  <a:lnTo>
                    <a:pt x="13692" y="10997"/>
                  </a:lnTo>
                  <a:lnTo>
                    <a:pt x="13692" y="8878"/>
                  </a:lnTo>
                  <a:close/>
                  <a:moveTo>
                    <a:pt x="16015" y="8878"/>
                  </a:moveTo>
                  <a:lnTo>
                    <a:pt x="16015" y="10997"/>
                  </a:lnTo>
                  <a:lnTo>
                    <a:pt x="14590" y="10997"/>
                  </a:lnTo>
                  <a:lnTo>
                    <a:pt x="14590" y="8878"/>
                  </a:lnTo>
                  <a:close/>
                  <a:moveTo>
                    <a:pt x="16914" y="8878"/>
                  </a:moveTo>
                  <a:lnTo>
                    <a:pt x="16914" y="10997"/>
                  </a:lnTo>
                  <a:lnTo>
                    <a:pt x="16153" y="10997"/>
                  </a:lnTo>
                  <a:lnTo>
                    <a:pt x="16153" y="8878"/>
                  </a:lnTo>
                  <a:close/>
                  <a:moveTo>
                    <a:pt x="18478" y="8878"/>
                  </a:moveTo>
                  <a:lnTo>
                    <a:pt x="18478" y="10997"/>
                  </a:lnTo>
                  <a:lnTo>
                    <a:pt x="17052" y="10997"/>
                  </a:lnTo>
                  <a:lnTo>
                    <a:pt x="17052" y="8878"/>
                  </a:lnTo>
                  <a:close/>
                  <a:moveTo>
                    <a:pt x="19376" y="8878"/>
                  </a:moveTo>
                  <a:lnTo>
                    <a:pt x="19376" y="10997"/>
                  </a:lnTo>
                  <a:lnTo>
                    <a:pt x="18616" y="10997"/>
                  </a:lnTo>
                  <a:lnTo>
                    <a:pt x="18616" y="8878"/>
                  </a:lnTo>
                  <a:close/>
                  <a:moveTo>
                    <a:pt x="2135" y="11135"/>
                  </a:moveTo>
                  <a:lnTo>
                    <a:pt x="2135" y="13253"/>
                  </a:lnTo>
                  <a:lnTo>
                    <a:pt x="1376" y="13253"/>
                  </a:lnTo>
                  <a:lnTo>
                    <a:pt x="1376" y="11135"/>
                  </a:lnTo>
                  <a:close/>
                  <a:moveTo>
                    <a:pt x="3700" y="11135"/>
                  </a:moveTo>
                  <a:lnTo>
                    <a:pt x="3700" y="13253"/>
                  </a:lnTo>
                  <a:lnTo>
                    <a:pt x="2274" y="13253"/>
                  </a:lnTo>
                  <a:lnTo>
                    <a:pt x="2274" y="11135"/>
                  </a:lnTo>
                  <a:close/>
                  <a:moveTo>
                    <a:pt x="4597" y="11135"/>
                  </a:moveTo>
                  <a:lnTo>
                    <a:pt x="4597" y="13253"/>
                  </a:lnTo>
                  <a:lnTo>
                    <a:pt x="3838" y="13253"/>
                  </a:lnTo>
                  <a:lnTo>
                    <a:pt x="3838" y="11135"/>
                  </a:lnTo>
                  <a:close/>
                  <a:moveTo>
                    <a:pt x="6162" y="11135"/>
                  </a:moveTo>
                  <a:lnTo>
                    <a:pt x="6162" y="13253"/>
                  </a:lnTo>
                  <a:lnTo>
                    <a:pt x="4735" y="13253"/>
                  </a:lnTo>
                  <a:lnTo>
                    <a:pt x="4735" y="11135"/>
                  </a:lnTo>
                  <a:close/>
                  <a:moveTo>
                    <a:pt x="7061" y="11135"/>
                  </a:moveTo>
                  <a:lnTo>
                    <a:pt x="7061" y="13253"/>
                  </a:lnTo>
                  <a:lnTo>
                    <a:pt x="6300" y="13253"/>
                  </a:lnTo>
                  <a:lnTo>
                    <a:pt x="6300" y="11135"/>
                  </a:lnTo>
                  <a:close/>
                  <a:moveTo>
                    <a:pt x="8624" y="11135"/>
                  </a:moveTo>
                  <a:lnTo>
                    <a:pt x="8624" y="13253"/>
                  </a:lnTo>
                  <a:lnTo>
                    <a:pt x="7199" y="13253"/>
                  </a:lnTo>
                  <a:lnTo>
                    <a:pt x="7199" y="11135"/>
                  </a:lnTo>
                  <a:close/>
                  <a:moveTo>
                    <a:pt x="9522" y="11135"/>
                  </a:moveTo>
                  <a:lnTo>
                    <a:pt x="9522" y="13253"/>
                  </a:lnTo>
                  <a:lnTo>
                    <a:pt x="8767" y="13253"/>
                  </a:lnTo>
                  <a:lnTo>
                    <a:pt x="8767" y="11135"/>
                  </a:lnTo>
                  <a:close/>
                  <a:moveTo>
                    <a:pt x="11086" y="11135"/>
                  </a:moveTo>
                  <a:lnTo>
                    <a:pt x="11086" y="13253"/>
                  </a:lnTo>
                  <a:lnTo>
                    <a:pt x="9664" y="13253"/>
                  </a:lnTo>
                  <a:lnTo>
                    <a:pt x="9664" y="11135"/>
                  </a:lnTo>
                  <a:close/>
                  <a:moveTo>
                    <a:pt x="11985" y="11135"/>
                  </a:moveTo>
                  <a:lnTo>
                    <a:pt x="11985" y="13253"/>
                  </a:lnTo>
                  <a:lnTo>
                    <a:pt x="11229" y="13253"/>
                  </a:lnTo>
                  <a:lnTo>
                    <a:pt x="11229" y="11135"/>
                  </a:lnTo>
                  <a:close/>
                  <a:moveTo>
                    <a:pt x="13553" y="11135"/>
                  </a:moveTo>
                  <a:lnTo>
                    <a:pt x="13553" y="13253"/>
                  </a:lnTo>
                  <a:lnTo>
                    <a:pt x="12128" y="13253"/>
                  </a:lnTo>
                  <a:lnTo>
                    <a:pt x="12128" y="11135"/>
                  </a:lnTo>
                  <a:close/>
                  <a:moveTo>
                    <a:pt x="14452" y="11135"/>
                  </a:moveTo>
                  <a:lnTo>
                    <a:pt x="14452" y="13253"/>
                  </a:lnTo>
                  <a:lnTo>
                    <a:pt x="13692" y="13253"/>
                  </a:lnTo>
                  <a:lnTo>
                    <a:pt x="13692" y="11135"/>
                  </a:lnTo>
                  <a:close/>
                  <a:moveTo>
                    <a:pt x="16015" y="11135"/>
                  </a:moveTo>
                  <a:lnTo>
                    <a:pt x="16015" y="13253"/>
                  </a:lnTo>
                  <a:lnTo>
                    <a:pt x="14590" y="13253"/>
                  </a:lnTo>
                  <a:lnTo>
                    <a:pt x="14590" y="11135"/>
                  </a:lnTo>
                  <a:close/>
                  <a:moveTo>
                    <a:pt x="16914" y="11135"/>
                  </a:moveTo>
                  <a:lnTo>
                    <a:pt x="16914" y="13253"/>
                  </a:lnTo>
                  <a:lnTo>
                    <a:pt x="16153" y="13253"/>
                  </a:lnTo>
                  <a:lnTo>
                    <a:pt x="16153" y="11135"/>
                  </a:lnTo>
                  <a:close/>
                  <a:moveTo>
                    <a:pt x="18478" y="11135"/>
                  </a:moveTo>
                  <a:lnTo>
                    <a:pt x="18478" y="13253"/>
                  </a:lnTo>
                  <a:lnTo>
                    <a:pt x="17052" y="13253"/>
                  </a:lnTo>
                  <a:lnTo>
                    <a:pt x="17052" y="11135"/>
                  </a:lnTo>
                  <a:close/>
                  <a:moveTo>
                    <a:pt x="19376" y="11135"/>
                  </a:moveTo>
                  <a:lnTo>
                    <a:pt x="19376" y="13253"/>
                  </a:lnTo>
                  <a:lnTo>
                    <a:pt x="18616" y="13253"/>
                  </a:lnTo>
                  <a:lnTo>
                    <a:pt x="18616" y="11135"/>
                  </a:lnTo>
                  <a:close/>
                  <a:moveTo>
                    <a:pt x="2135" y="13390"/>
                  </a:moveTo>
                  <a:lnTo>
                    <a:pt x="2135" y="15509"/>
                  </a:lnTo>
                  <a:lnTo>
                    <a:pt x="1376" y="15509"/>
                  </a:lnTo>
                  <a:lnTo>
                    <a:pt x="1376" y="13390"/>
                  </a:lnTo>
                  <a:close/>
                  <a:moveTo>
                    <a:pt x="3700" y="13390"/>
                  </a:moveTo>
                  <a:lnTo>
                    <a:pt x="3700" y="15509"/>
                  </a:lnTo>
                  <a:lnTo>
                    <a:pt x="2274" y="15509"/>
                  </a:lnTo>
                  <a:lnTo>
                    <a:pt x="2274" y="13390"/>
                  </a:lnTo>
                  <a:close/>
                  <a:moveTo>
                    <a:pt x="4597" y="13390"/>
                  </a:moveTo>
                  <a:lnTo>
                    <a:pt x="4597" y="15509"/>
                  </a:lnTo>
                  <a:lnTo>
                    <a:pt x="3838" y="15509"/>
                  </a:lnTo>
                  <a:lnTo>
                    <a:pt x="3838" y="13390"/>
                  </a:lnTo>
                  <a:close/>
                  <a:moveTo>
                    <a:pt x="6162" y="13390"/>
                  </a:moveTo>
                  <a:lnTo>
                    <a:pt x="6162" y="15509"/>
                  </a:lnTo>
                  <a:lnTo>
                    <a:pt x="4735" y="15509"/>
                  </a:lnTo>
                  <a:lnTo>
                    <a:pt x="4735" y="13390"/>
                  </a:lnTo>
                  <a:close/>
                  <a:moveTo>
                    <a:pt x="7061" y="13390"/>
                  </a:moveTo>
                  <a:lnTo>
                    <a:pt x="7061" y="15509"/>
                  </a:lnTo>
                  <a:lnTo>
                    <a:pt x="6300" y="15509"/>
                  </a:lnTo>
                  <a:lnTo>
                    <a:pt x="6300" y="13390"/>
                  </a:lnTo>
                  <a:close/>
                  <a:moveTo>
                    <a:pt x="8624" y="13390"/>
                  </a:moveTo>
                  <a:lnTo>
                    <a:pt x="8624" y="15509"/>
                  </a:lnTo>
                  <a:lnTo>
                    <a:pt x="7199" y="15509"/>
                  </a:lnTo>
                  <a:lnTo>
                    <a:pt x="7199" y="13390"/>
                  </a:lnTo>
                  <a:close/>
                  <a:moveTo>
                    <a:pt x="9522" y="13390"/>
                  </a:moveTo>
                  <a:lnTo>
                    <a:pt x="9522" y="15509"/>
                  </a:lnTo>
                  <a:lnTo>
                    <a:pt x="8767" y="15509"/>
                  </a:lnTo>
                  <a:lnTo>
                    <a:pt x="8767" y="13390"/>
                  </a:lnTo>
                  <a:close/>
                  <a:moveTo>
                    <a:pt x="11086" y="13390"/>
                  </a:moveTo>
                  <a:lnTo>
                    <a:pt x="11086" y="15509"/>
                  </a:lnTo>
                  <a:lnTo>
                    <a:pt x="9664" y="15509"/>
                  </a:lnTo>
                  <a:lnTo>
                    <a:pt x="9664" y="13390"/>
                  </a:lnTo>
                  <a:close/>
                  <a:moveTo>
                    <a:pt x="11985" y="13390"/>
                  </a:moveTo>
                  <a:lnTo>
                    <a:pt x="11985" y="15509"/>
                  </a:lnTo>
                  <a:lnTo>
                    <a:pt x="11229" y="15509"/>
                  </a:lnTo>
                  <a:lnTo>
                    <a:pt x="11229" y="13390"/>
                  </a:lnTo>
                  <a:close/>
                  <a:moveTo>
                    <a:pt x="13553" y="13390"/>
                  </a:moveTo>
                  <a:lnTo>
                    <a:pt x="13553" y="15509"/>
                  </a:lnTo>
                  <a:lnTo>
                    <a:pt x="12128" y="15509"/>
                  </a:lnTo>
                  <a:lnTo>
                    <a:pt x="12128" y="13390"/>
                  </a:lnTo>
                  <a:close/>
                  <a:moveTo>
                    <a:pt x="14452" y="13390"/>
                  </a:moveTo>
                  <a:lnTo>
                    <a:pt x="14452" y="15509"/>
                  </a:lnTo>
                  <a:lnTo>
                    <a:pt x="13692" y="15509"/>
                  </a:lnTo>
                  <a:lnTo>
                    <a:pt x="13692" y="13390"/>
                  </a:lnTo>
                  <a:close/>
                  <a:moveTo>
                    <a:pt x="16015" y="13390"/>
                  </a:moveTo>
                  <a:lnTo>
                    <a:pt x="16015" y="15509"/>
                  </a:lnTo>
                  <a:lnTo>
                    <a:pt x="14590" y="15509"/>
                  </a:lnTo>
                  <a:lnTo>
                    <a:pt x="14590" y="13390"/>
                  </a:lnTo>
                  <a:close/>
                  <a:moveTo>
                    <a:pt x="16914" y="13390"/>
                  </a:moveTo>
                  <a:lnTo>
                    <a:pt x="16914" y="15509"/>
                  </a:lnTo>
                  <a:lnTo>
                    <a:pt x="16153" y="15509"/>
                  </a:lnTo>
                  <a:lnTo>
                    <a:pt x="16153" y="13390"/>
                  </a:lnTo>
                  <a:close/>
                  <a:moveTo>
                    <a:pt x="18478" y="13390"/>
                  </a:moveTo>
                  <a:lnTo>
                    <a:pt x="18478" y="15509"/>
                  </a:lnTo>
                  <a:lnTo>
                    <a:pt x="17052" y="15509"/>
                  </a:lnTo>
                  <a:lnTo>
                    <a:pt x="17052" y="13390"/>
                  </a:lnTo>
                  <a:close/>
                  <a:moveTo>
                    <a:pt x="19376" y="13390"/>
                  </a:moveTo>
                  <a:lnTo>
                    <a:pt x="19376" y="15509"/>
                  </a:lnTo>
                  <a:lnTo>
                    <a:pt x="18616" y="15509"/>
                  </a:lnTo>
                  <a:lnTo>
                    <a:pt x="18616" y="13390"/>
                  </a:lnTo>
                  <a:close/>
                  <a:moveTo>
                    <a:pt x="2135" y="15648"/>
                  </a:moveTo>
                  <a:lnTo>
                    <a:pt x="2135" y="17765"/>
                  </a:lnTo>
                  <a:lnTo>
                    <a:pt x="1376" y="17765"/>
                  </a:lnTo>
                  <a:lnTo>
                    <a:pt x="1376" y="15648"/>
                  </a:lnTo>
                  <a:close/>
                  <a:moveTo>
                    <a:pt x="3700" y="15648"/>
                  </a:moveTo>
                  <a:lnTo>
                    <a:pt x="3700" y="17765"/>
                  </a:lnTo>
                  <a:lnTo>
                    <a:pt x="2274" y="17765"/>
                  </a:lnTo>
                  <a:lnTo>
                    <a:pt x="2274" y="15648"/>
                  </a:lnTo>
                  <a:close/>
                  <a:moveTo>
                    <a:pt x="4597" y="15648"/>
                  </a:moveTo>
                  <a:lnTo>
                    <a:pt x="4597" y="17765"/>
                  </a:lnTo>
                  <a:lnTo>
                    <a:pt x="3838" y="17765"/>
                  </a:lnTo>
                  <a:lnTo>
                    <a:pt x="3838" y="15648"/>
                  </a:lnTo>
                  <a:close/>
                  <a:moveTo>
                    <a:pt x="6162" y="15648"/>
                  </a:moveTo>
                  <a:lnTo>
                    <a:pt x="6162" y="17765"/>
                  </a:lnTo>
                  <a:lnTo>
                    <a:pt x="4735" y="17765"/>
                  </a:lnTo>
                  <a:lnTo>
                    <a:pt x="4735" y="15648"/>
                  </a:lnTo>
                  <a:close/>
                  <a:moveTo>
                    <a:pt x="7061" y="15648"/>
                  </a:moveTo>
                  <a:lnTo>
                    <a:pt x="7061" y="17765"/>
                  </a:lnTo>
                  <a:lnTo>
                    <a:pt x="6300" y="17765"/>
                  </a:lnTo>
                  <a:lnTo>
                    <a:pt x="6300" y="15648"/>
                  </a:lnTo>
                  <a:close/>
                  <a:moveTo>
                    <a:pt x="8624" y="15648"/>
                  </a:moveTo>
                  <a:lnTo>
                    <a:pt x="8624" y="17765"/>
                  </a:lnTo>
                  <a:lnTo>
                    <a:pt x="7199" y="17765"/>
                  </a:lnTo>
                  <a:lnTo>
                    <a:pt x="7199" y="15648"/>
                  </a:lnTo>
                  <a:close/>
                  <a:moveTo>
                    <a:pt x="9522" y="15648"/>
                  </a:moveTo>
                  <a:lnTo>
                    <a:pt x="9522" y="17765"/>
                  </a:lnTo>
                  <a:lnTo>
                    <a:pt x="8767" y="17765"/>
                  </a:lnTo>
                  <a:lnTo>
                    <a:pt x="8767" y="15648"/>
                  </a:lnTo>
                  <a:close/>
                  <a:moveTo>
                    <a:pt x="11086" y="15648"/>
                  </a:moveTo>
                  <a:lnTo>
                    <a:pt x="11086" y="17765"/>
                  </a:lnTo>
                  <a:lnTo>
                    <a:pt x="9664" y="17765"/>
                  </a:lnTo>
                  <a:lnTo>
                    <a:pt x="9664" y="15648"/>
                  </a:lnTo>
                  <a:close/>
                  <a:moveTo>
                    <a:pt x="11985" y="15648"/>
                  </a:moveTo>
                  <a:lnTo>
                    <a:pt x="11985" y="17765"/>
                  </a:lnTo>
                  <a:lnTo>
                    <a:pt x="11229" y="17765"/>
                  </a:lnTo>
                  <a:lnTo>
                    <a:pt x="11229" y="15648"/>
                  </a:lnTo>
                  <a:close/>
                  <a:moveTo>
                    <a:pt x="13553" y="15648"/>
                  </a:moveTo>
                  <a:lnTo>
                    <a:pt x="13553" y="17765"/>
                  </a:lnTo>
                  <a:lnTo>
                    <a:pt x="12128" y="17765"/>
                  </a:lnTo>
                  <a:lnTo>
                    <a:pt x="12128" y="15648"/>
                  </a:lnTo>
                  <a:close/>
                  <a:moveTo>
                    <a:pt x="14452" y="15648"/>
                  </a:moveTo>
                  <a:lnTo>
                    <a:pt x="14452" y="17765"/>
                  </a:lnTo>
                  <a:lnTo>
                    <a:pt x="13692" y="17765"/>
                  </a:lnTo>
                  <a:lnTo>
                    <a:pt x="13692" y="15648"/>
                  </a:lnTo>
                  <a:close/>
                  <a:moveTo>
                    <a:pt x="16015" y="15648"/>
                  </a:moveTo>
                  <a:lnTo>
                    <a:pt x="16015" y="17765"/>
                  </a:lnTo>
                  <a:lnTo>
                    <a:pt x="14590" y="17765"/>
                  </a:lnTo>
                  <a:lnTo>
                    <a:pt x="14590" y="15648"/>
                  </a:lnTo>
                  <a:close/>
                  <a:moveTo>
                    <a:pt x="16914" y="15648"/>
                  </a:moveTo>
                  <a:lnTo>
                    <a:pt x="16914" y="17765"/>
                  </a:lnTo>
                  <a:lnTo>
                    <a:pt x="16153" y="17765"/>
                  </a:lnTo>
                  <a:lnTo>
                    <a:pt x="16153" y="15648"/>
                  </a:lnTo>
                  <a:close/>
                  <a:moveTo>
                    <a:pt x="18478" y="15648"/>
                  </a:moveTo>
                  <a:lnTo>
                    <a:pt x="18478" y="17765"/>
                  </a:lnTo>
                  <a:lnTo>
                    <a:pt x="17052" y="17765"/>
                  </a:lnTo>
                  <a:lnTo>
                    <a:pt x="17052" y="15648"/>
                  </a:lnTo>
                  <a:close/>
                  <a:moveTo>
                    <a:pt x="19376" y="15648"/>
                  </a:moveTo>
                  <a:lnTo>
                    <a:pt x="19376" y="17765"/>
                  </a:lnTo>
                  <a:lnTo>
                    <a:pt x="18616" y="17765"/>
                  </a:lnTo>
                  <a:lnTo>
                    <a:pt x="18616" y="15648"/>
                  </a:lnTo>
                  <a:close/>
                  <a:moveTo>
                    <a:pt x="2135" y="17904"/>
                  </a:moveTo>
                  <a:lnTo>
                    <a:pt x="2135" y="20023"/>
                  </a:lnTo>
                  <a:lnTo>
                    <a:pt x="1376" y="20023"/>
                  </a:lnTo>
                  <a:lnTo>
                    <a:pt x="1376" y="17904"/>
                  </a:lnTo>
                  <a:close/>
                  <a:moveTo>
                    <a:pt x="3700" y="17904"/>
                  </a:moveTo>
                  <a:lnTo>
                    <a:pt x="3700" y="20023"/>
                  </a:lnTo>
                  <a:lnTo>
                    <a:pt x="2274" y="20023"/>
                  </a:lnTo>
                  <a:lnTo>
                    <a:pt x="2274" y="17904"/>
                  </a:lnTo>
                  <a:close/>
                  <a:moveTo>
                    <a:pt x="4597" y="17904"/>
                  </a:moveTo>
                  <a:lnTo>
                    <a:pt x="4597" y="20023"/>
                  </a:lnTo>
                  <a:lnTo>
                    <a:pt x="3838" y="20023"/>
                  </a:lnTo>
                  <a:lnTo>
                    <a:pt x="3838" y="17904"/>
                  </a:lnTo>
                  <a:close/>
                  <a:moveTo>
                    <a:pt x="6162" y="17904"/>
                  </a:moveTo>
                  <a:lnTo>
                    <a:pt x="6162" y="20023"/>
                  </a:lnTo>
                  <a:lnTo>
                    <a:pt x="4735" y="20023"/>
                  </a:lnTo>
                  <a:lnTo>
                    <a:pt x="4735" y="17904"/>
                  </a:lnTo>
                  <a:close/>
                  <a:moveTo>
                    <a:pt x="7061" y="17904"/>
                  </a:moveTo>
                  <a:lnTo>
                    <a:pt x="7061" y="20023"/>
                  </a:lnTo>
                  <a:lnTo>
                    <a:pt x="6300" y="20023"/>
                  </a:lnTo>
                  <a:lnTo>
                    <a:pt x="6300" y="17904"/>
                  </a:lnTo>
                  <a:close/>
                  <a:moveTo>
                    <a:pt x="8624" y="17904"/>
                  </a:moveTo>
                  <a:lnTo>
                    <a:pt x="8624" y="20023"/>
                  </a:lnTo>
                  <a:lnTo>
                    <a:pt x="7199" y="20023"/>
                  </a:lnTo>
                  <a:lnTo>
                    <a:pt x="7199" y="17904"/>
                  </a:lnTo>
                  <a:close/>
                  <a:moveTo>
                    <a:pt x="9522" y="17904"/>
                  </a:moveTo>
                  <a:lnTo>
                    <a:pt x="9522" y="20023"/>
                  </a:lnTo>
                  <a:lnTo>
                    <a:pt x="8767" y="20023"/>
                  </a:lnTo>
                  <a:lnTo>
                    <a:pt x="8767" y="17904"/>
                  </a:lnTo>
                  <a:close/>
                  <a:moveTo>
                    <a:pt x="11086" y="17904"/>
                  </a:moveTo>
                  <a:lnTo>
                    <a:pt x="11086" y="20023"/>
                  </a:lnTo>
                  <a:lnTo>
                    <a:pt x="9664" y="20023"/>
                  </a:lnTo>
                  <a:lnTo>
                    <a:pt x="9664" y="17904"/>
                  </a:lnTo>
                  <a:close/>
                  <a:moveTo>
                    <a:pt x="11985" y="17904"/>
                  </a:moveTo>
                  <a:lnTo>
                    <a:pt x="11985" y="20023"/>
                  </a:lnTo>
                  <a:lnTo>
                    <a:pt x="11229" y="20023"/>
                  </a:lnTo>
                  <a:lnTo>
                    <a:pt x="11229" y="17904"/>
                  </a:lnTo>
                  <a:close/>
                  <a:moveTo>
                    <a:pt x="13553" y="17904"/>
                  </a:moveTo>
                  <a:lnTo>
                    <a:pt x="13553" y="20023"/>
                  </a:lnTo>
                  <a:lnTo>
                    <a:pt x="12128" y="20023"/>
                  </a:lnTo>
                  <a:lnTo>
                    <a:pt x="12128" y="17904"/>
                  </a:lnTo>
                  <a:close/>
                  <a:moveTo>
                    <a:pt x="14452" y="17904"/>
                  </a:moveTo>
                  <a:lnTo>
                    <a:pt x="14452" y="20023"/>
                  </a:lnTo>
                  <a:lnTo>
                    <a:pt x="13692" y="20023"/>
                  </a:lnTo>
                  <a:lnTo>
                    <a:pt x="13692" y="17904"/>
                  </a:lnTo>
                  <a:close/>
                  <a:moveTo>
                    <a:pt x="16015" y="17904"/>
                  </a:moveTo>
                  <a:lnTo>
                    <a:pt x="16015" y="20023"/>
                  </a:lnTo>
                  <a:lnTo>
                    <a:pt x="14590" y="20023"/>
                  </a:lnTo>
                  <a:lnTo>
                    <a:pt x="14590" y="17904"/>
                  </a:lnTo>
                  <a:close/>
                  <a:moveTo>
                    <a:pt x="16914" y="17904"/>
                  </a:moveTo>
                  <a:lnTo>
                    <a:pt x="16914" y="20023"/>
                  </a:lnTo>
                  <a:lnTo>
                    <a:pt x="16153" y="20023"/>
                  </a:lnTo>
                  <a:lnTo>
                    <a:pt x="16153" y="17904"/>
                  </a:lnTo>
                  <a:close/>
                  <a:moveTo>
                    <a:pt x="18478" y="17904"/>
                  </a:moveTo>
                  <a:lnTo>
                    <a:pt x="18478" y="20023"/>
                  </a:lnTo>
                  <a:lnTo>
                    <a:pt x="17052" y="20023"/>
                  </a:lnTo>
                  <a:lnTo>
                    <a:pt x="17052" y="17904"/>
                  </a:lnTo>
                  <a:close/>
                  <a:moveTo>
                    <a:pt x="19376" y="17904"/>
                  </a:moveTo>
                  <a:lnTo>
                    <a:pt x="19376" y="20023"/>
                  </a:lnTo>
                  <a:lnTo>
                    <a:pt x="18616" y="20023"/>
                  </a:lnTo>
                  <a:lnTo>
                    <a:pt x="18616" y="17904"/>
                  </a:lnTo>
                  <a:close/>
                  <a:moveTo>
                    <a:pt x="2135" y="20161"/>
                  </a:moveTo>
                  <a:lnTo>
                    <a:pt x="2135" y="22279"/>
                  </a:lnTo>
                  <a:lnTo>
                    <a:pt x="1376" y="22279"/>
                  </a:lnTo>
                  <a:lnTo>
                    <a:pt x="1376" y="20161"/>
                  </a:lnTo>
                  <a:close/>
                  <a:moveTo>
                    <a:pt x="3700" y="20161"/>
                  </a:moveTo>
                  <a:lnTo>
                    <a:pt x="3700" y="22279"/>
                  </a:lnTo>
                  <a:lnTo>
                    <a:pt x="2274" y="22279"/>
                  </a:lnTo>
                  <a:lnTo>
                    <a:pt x="2274" y="20161"/>
                  </a:lnTo>
                  <a:close/>
                  <a:moveTo>
                    <a:pt x="4597" y="20161"/>
                  </a:moveTo>
                  <a:lnTo>
                    <a:pt x="4597" y="22279"/>
                  </a:lnTo>
                  <a:lnTo>
                    <a:pt x="3838" y="22279"/>
                  </a:lnTo>
                  <a:lnTo>
                    <a:pt x="3838" y="20161"/>
                  </a:lnTo>
                  <a:close/>
                  <a:moveTo>
                    <a:pt x="6162" y="20161"/>
                  </a:moveTo>
                  <a:lnTo>
                    <a:pt x="6162" y="22279"/>
                  </a:lnTo>
                  <a:lnTo>
                    <a:pt x="4735" y="22279"/>
                  </a:lnTo>
                  <a:lnTo>
                    <a:pt x="4735" y="20161"/>
                  </a:lnTo>
                  <a:close/>
                  <a:moveTo>
                    <a:pt x="7061" y="20161"/>
                  </a:moveTo>
                  <a:lnTo>
                    <a:pt x="7061" y="22279"/>
                  </a:lnTo>
                  <a:lnTo>
                    <a:pt x="6300" y="22279"/>
                  </a:lnTo>
                  <a:lnTo>
                    <a:pt x="6300" y="20161"/>
                  </a:lnTo>
                  <a:close/>
                  <a:moveTo>
                    <a:pt x="8624" y="20161"/>
                  </a:moveTo>
                  <a:lnTo>
                    <a:pt x="8624" y="22279"/>
                  </a:lnTo>
                  <a:lnTo>
                    <a:pt x="7199" y="22279"/>
                  </a:lnTo>
                  <a:lnTo>
                    <a:pt x="7199" y="20161"/>
                  </a:lnTo>
                  <a:close/>
                  <a:moveTo>
                    <a:pt x="9522" y="20161"/>
                  </a:moveTo>
                  <a:lnTo>
                    <a:pt x="9522" y="22279"/>
                  </a:lnTo>
                  <a:lnTo>
                    <a:pt x="8767" y="22279"/>
                  </a:lnTo>
                  <a:lnTo>
                    <a:pt x="8767" y="20161"/>
                  </a:lnTo>
                  <a:close/>
                  <a:moveTo>
                    <a:pt x="11086" y="20161"/>
                  </a:moveTo>
                  <a:lnTo>
                    <a:pt x="11086" y="22279"/>
                  </a:lnTo>
                  <a:lnTo>
                    <a:pt x="9664" y="22279"/>
                  </a:lnTo>
                  <a:lnTo>
                    <a:pt x="9664" y="20161"/>
                  </a:lnTo>
                  <a:close/>
                  <a:moveTo>
                    <a:pt x="11985" y="20161"/>
                  </a:moveTo>
                  <a:lnTo>
                    <a:pt x="11985" y="22279"/>
                  </a:lnTo>
                  <a:lnTo>
                    <a:pt x="11229" y="22279"/>
                  </a:lnTo>
                  <a:lnTo>
                    <a:pt x="11229" y="20161"/>
                  </a:lnTo>
                  <a:close/>
                  <a:moveTo>
                    <a:pt x="13553" y="20161"/>
                  </a:moveTo>
                  <a:lnTo>
                    <a:pt x="13553" y="22279"/>
                  </a:lnTo>
                  <a:lnTo>
                    <a:pt x="12128" y="22279"/>
                  </a:lnTo>
                  <a:lnTo>
                    <a:pt x="12128" y="20161"/>
                  </a:lnTo>
                  <a:close/>
                  <a:moveTo>
                    <a:pt x="14452" y="20161"/>
                  </a:moveTo>
                  <a:lnTo>
                    <a:pt x="14452" y="22279"/>
                  </a:lnTo>
                  <a:lnTo>
                    <a:pt x="13692" y="22279"/>
                  </a:lnTo>
                  <a:lnTo>
                    <a:pt x="13692" y="20161"/>
                  </a:lnTo>
                  <a:close/>
                  <a:moveTo>
                    <a:pt x="16015" y="20161"/>
                  </a:moveTo>
                  <a:lnTo>
                    <a:pt x="16015" y="22279"/>
                  </a:lnTo>
                  <a:lnTo>
                    <a:pt x="14590" y="22279"/>
                  </a:lnTo>
                  <a:lnTo>
                    <a:pt x="14590" y="20161"/>
                  </a:lnTo>
                  <a:close/>
                  <a:moveTo>
                    <a:pt x="16914" y="20161"/>
                  </a:moveTo>
                  <a:lnTo>
                    <a:pt x="16914" y="22279"/>
                  </a:lnTo>
                  <a:lnTo>
                    <a:pt x="16153" y="22279"/>
                  </a:lnTo>
                  <a:lnTo>
                    <a:pt x="16153" y="20161"/>
                  </a:lnTo>
                  <a:close/>
                  <a:moveTo>
                    <a:pt x="18478" y="20161"/>
                  </a:moveTo>
                  <a:lnTo>
                    <a:pt x="18478" y="22279"/>
                  </a:lnTo>
                  <a:lnTo>
                    <a:pt x="17052" y="22279"/>
                  </a:lnTo>
                  <a:lnTo>
                    <a:pt x="17052" y="20161"/>
                  </a:lnTo>
                  <a:close/>
                  <a:moveTo>
                    <a:pt x="19376" y="20161"/>
                  </a:moveTo>
                  <a:lnTo>
                    <a:pt x="19376" y="22279"/>
                  </a:lnTo>
                  <a:lnTo>
                    <a:pt x="18616" y="22279"/>
                  </a:lnTo>
                  <a:lnTo>
                    <a:pt x="18616" y="20161"/>
                  </a:lnTo>
                  <a:close/>
                  <a:moveTo>
                    <a:pt x="2135" y="22416"/>
                  </a:moveTo>
                  <a:lnTo>
                    <a:pt x="2135" y="24534"/>
                  </a:lnTo>
                  <a:lnTo>
                    <a:pt x="1376" y="24534"/>
                  </a:lnTo>
                  <a:lnTo>
                    <a:pt x="1376" y="22416"/>
                  </a:lnTo>
                  <a:close/>
                  <a:moveTo>
                    <a:pt x="3700" y="22416"/>
                  </a:moveTo>
                  <a:lnTo>
                    <a:pt x="3700" y="24534"/>
                  </a:lnTo>
                  <a:lnTo>
                    <a:pt x="2274" y="24534"/>
                  </a:lnTo>
                  <a:lnTo>
                    <a:pt x="2274" y="22416"/>
                  </a:lnTo>
                  <a:close/>
                  <a:moveTo>
                    <a:pt x="4597" y="22416"/>
                  </a:moveTo>
                  <a:lnTo>
                    <a:pt x="4597" y="24534"/>
                  </a:lnTo>
                  <a:lnTo>
                    <a:pt x="3838" y="24534"/>
                  </a:lnTo>
                  <a:lnTo>
                    <a:pt x="3838" y="22416"/>
                  </a:lnTo>
                  <a:close/>
                  <a:moveTo>
                    <a:pt x="6162" y="22416"/>
                  </a:moveTo>
                  <a:lnTo>
                    <a:pt x="6162" y="24534"/>
                  </a:lnTo>
                  <a:lnTo>
                    <a:pt x="4735" y="24534"/>
                  </a:lnTo>
                  <a:lnTo>
                    <a:pt x="4735" y="22416"/>
                  </a:lnTo>
                  <a:close/>
                  <a:moveTo>
                    <a:pt x="7061" y="22416"/>
                  </a:moveTo>
                  <a:lnTo>
                    <a:pt x="7061" y="24534"/>
                  </a:lnTo>
                  <a:lnTo>
                    <a:pt x="6300" y="24534"/>
                  </a:lnTo>
                  <a:lnTo>
                    <a:pt x="6300" y="22416"/>
                  </a:lnTo>
                  <a:close/>
                  <a:moveTo>
                    <a:pt x="8624" y="22416"/>
                  </a:moveTo>
                  <a:lnTo>
                    <a:pt x="8624" y="24534"/>
                  </a:lnTo>
                  <a:lnTo>
                    <a:pt x="7199" y="24534"/>
                  </a:lnTo>
                  <a:lnTo>
                    <a:pt x="7199" y="22416"/>
                  </a:lnTo>
                  <a:close/>
                  <a:moveTo>
                    <a:pt x="9522" y="22416"/>
                  </a:moveTo>
                  <a:lnTo>
                    <a:pt x="9522" y="24534"/>
                  </a:lnTo>
                  <a:lnTo>
                    <a:pt x="8767" y="24534"/>
                  </a:lnTo>
                  <a:lnTo>
                    <a:pt x="8767" y="22416"/>
                  </a:lnTo>
                  <a:close/>
                  <a:moveTo>
                    <a:pt x="11086" y="22416"/>
                  </a:moveTo>
                  <a:lnTo>
                    <a:pt x="11086" y="24534"/>
                  </a:lnTo>
                  <a:lnTo>
                    <a:pt x="9664" y="24534"/>
                  </a:lnTo>
                  <a:lnTo>
                    <a:pt x="9664" y="22416"/>
                  </a:lnTo>
                  <a:close/>
                  <a:moveTo>
                    <a:pt x="11985" y="22416"/>
                  </a:moveTo>
                  <a:lnTo>
                    <a:pt x="11985" y="24534"/>
                  </a:lnTo>
                  <a:lnTo>
                    <a:pt x="11229" y="24534"/>
                  </a:lnTo>
                  <a:lnTo>
                    <a:pt x="11229" y="22416"/>
                  </a:lnTo>
                  <a:close/>
                  <a:moveTo>
                    <a:pt x="13553" y="22416"/>
                  </a:moveTo>
                  <a:lnTo>
                    <a:pt x="13553" y="24534"/>
                  </a:lnTo>
                  <a:lnTo>
                    <a:pt x="12128" y="24534"/>
                  </a:lnTo>
                  <a:lnTo>
                    <a:pt x="12128" y="22416"/>
                  </a:lnTo>
                  <a:close/>
                  <a:moveTo>
                    <a:pt x="14452" y="22416"/>
                  </a:moveTo>
                  <a:lnTo>
                    <a:pt x="14452" y="24534"/>
                  </a:lnTo>
                  <a:lnTo>
                    <a:pt x="13692" y="24534"/>
                  </a:lnTo>
                  <a:lnTo>
                    <a:pt x="13692" y="22416"/>
                  </a:lnTo>
                  <a:close/>
                  <a:moveTo>
                    <a:pt x="16015" y="22416"/>
                  </a:moveTo>
                  <a:lnTo>
                    <a:pt x="16015" y="24534"/>
                  </a:lnTo>
                  <a:lnTo>
                    <a:pt x="14590" y="24534"/>
                  </a:lnTo>
                  <a:lnTo>
                    <a:pt x="14590" y="22416"/>
                  </a:lnTo>
                  <a:close/>
                  <a:moveTo>
                    <a:pt x="16914" y="22416"/>
                  </a:moveTo>
                  <a:lnTo>
                    <a:pt x="16914" y="24534"/>
                  </a:lnTo>
                  <a:lnTo>
                    <a:pt x="16153" y="24534"/>
                  </a:lnTo>
                  <a:lnTo>
                    <a:pt x="16153" y="22416"/>
                  </a:lnTo>
                  <a:close/>
                  <a:moveTo>
                    <a:pt x="18478" y="22416"/>
                  </a:moveTo>
                  <a:lnTo>
                    <a:pt x="18478" y="24534"/>
                  </a:lnTo>
                  <a:lnTo>
                    <a:pt x="17052" y="24534"/>
                  </a:lnTo>
                  <a:lnTo>
                    <a:pt x="17052" y="22416"/>
                  </a:lnTo>
                  <a:close/>
                  <a:moveTo>
                    <a:pt x="19376" y="22416"/>
                  </a:moveTo>
                  <a:lnTo>
                    <a:pt x="19376" y="24534"/>
                  </a:lnTo>
                  <a:lnTo>
                    <a:pt x="18616" y="24534"/>
                  </a:lnTo>
                  <a:lnTo>
                    <a:pt x="18616" y="22416"/>
                  </a:lnTo>
                  <a:close/>
                  <a:moveTo>
                    <a:pt x="2135" y="24672"/>
                  </a:moveTo>
                  <a:lnTo>
                    <a:pt x="2135" y="26791"/>
                  </a:lnTo>
                  <a:lnTo>
                    <a:pt x="1376" y="26791"/>
                  </a:lnTo>
                  <a:lnTo>
                    <a:pt x="1376" y="24672"/>
                  </a:lnTo>
                  <a:close/>
                  <a:moveTo>
                    <a:pt x="3700" y="24672"/>
                  </a:moveTo>
                  <a:lnTo>
                    <a:pt x="3700" y="26791"/>
                  </a:lnTo>
                  <a:lnTo>
                    <a:pt x="2274" y="26791"/>
                  </a:lnTo>
                  <a:lnTo>
                    <a:pt x="2274" y="24672"/>
                  </a:lnTo>
                  <a:close/>
                  <a:moveTo>
                    <a:pt x="4597" y="24672"/>
                  </a:moveTo>
                  <a:lnTo>
                    <a:pt x="4597" y="26791"/>
                  </a:lnTo>
                  <a:lnTo>
                    <a:pt x="3838" y="26791"/>
                  </a:lnTo>
                  <a:lnTo>
                    <a:pt x="3838" y="24672"/>
                  </a:lnTo>
                  <a:close/>
                  <a:moveTo>
                    <a:pt x="6162" y="24672"/>
                  </a:moveTo>
                  <a:lnTo>
                    <a:pt x="6162" y="26791"/>
                  </a:lnTo>
                  <a:lnTo>
                    <a:pt x="4735" y="26791"/>
                  </a:lnTo>
                  <a:lnTo>
                    <a:pt x="4735" y="24672"/>
                  </a:lnTo>
                  <a:close/>
                  <a:moveTo>
                    <a:pt x="7061" y="24672"/>
                  </a:moveTo>
                  <a:lnTo>
                    <a:pt x="7061" y="26791"/>
                  </a:lnTo>
                  <a:lnTo>
                    <a:pt x="6300" y="26791"/>
                  </a:lnTo>
                  <a:lnTo>
                    <a:pt x="6300" y="24672"/>
                  </a:lnTo>
                  <a:close/>
                  <a:moveTo>
                    <a:pt x="8624" y="24672"/>
                  </a:moveTo>
                  <a:lnTo>
                    <a:pt x="8624" y="26791"/>
                  </a:lnTo>
                  <a:lnTo>
                    <a:pt x="7199" y="26791"/>
                  </a:lnTo>
                  <a:lnTo>
                    <a:pt x="7199" y="24672"/>
                  </a:lnTo>
                  <a:close/>
                  <a:moveTo>
                    <a:pt x="9522" y="24672"/>
                  </a:moveTo>
                  <a:lnTo>
                    <a:pt x="9522" y="26791"/>
                  </a:lnTo>
                  <a:lnTo>
                    <a:pt x="8767" y="26791"/>
                  </a:lnTo>
                  <a:lnTo>
                    <a:pt x="8767" y="24672"/>
                  </a:lnTo>
                  <a:close/>
                  <a:moveTo>
                    <a:pt x="11086" y="24672"/>
                  </a:moveTo>
                  <a:lnTo>
                    <a:pt x="11086" y="26791"/>
                  </a:lnTo>
                  <a:lnTo>
                    <a:pt x="9664" y="26791"/>
                  </a:lnTo>
                  <a:lnTo>
                    <a:pt x="9664" y="24672"/>
                  </a:lnTo>
                  <a:close/>
                  <a:moveTo>
                    <a:pt x="11985" y="24672"/>
                  </a:moveTo>
                  <a:lnTo>
                    <a:pt x="11985" y="26791"/>
                  </a:lnTo>
                  <a:lnTo>
                    <a:pt x="11229" y="26791"/>
                  </a:lnTo>
                  <a:lnTo>
                    <a:pt x="11229" y="24672"/>
                  </a:lnTo>
                  <a:close/>
                  <a:moveTo>
                    <a:pt x="13553" y="24672"/>
                  </a:moveTo>
                  <a:lnTo>
                    <a:pt x="13553" y="26791"/>
                  </a:lnTo>
                  <a:lnTo>
                    <a:pt x="12128" y="26791"/>
                  </a:lnTo>
                  <a:lnTo>
                    <a:pt x="12128" y="24672"/>
                  </a:lnTo>
                  <a:close/>
                  <a:moveTo>
                    <a:pt x="14452" y="24672"/>
                  </a:moveTo>
                  <a:lnTo>
                    <a:pt x="14452" y="26791"/>
                  </a:lnTo>
                  <a:lnTo>
                    <a:pt x="13692" y="26791"/>
                  </a:lnTo>
                  <a:lnTo>
                    <a:pt x="13692" y="24672"/>
                  </a:lnTo>
                  <a:close/>
                  <a:moveTo>
                    <a:pt x="16015" y="24672"/>
                  </a:moveTo>
                  <a:lnTo>
                    <a:pt x="16015" y="26791"/>
                  </a:lnTo>
                  <a:lnTo>
                    <a:pt x="14590" y="26791"/>
                  </a:lnTo>
                  <a:lnTo>
                    <a:pt x="14590" y="24672"/>
                  </a:lnTo>
                  <a:close/>
                  <a:moveTo>
                    <a:pt x="16914" y="24672"/>
                  </a:moveTo>
                  <a:lnTo>
                    <a:pt x="16914" y="26791"/>
                  </a:lnTo>
                  <a:lnTo>
                    <a:pt x="16153" y="26791"/>
                  </a:lnTo>
                  <a:lnTo>
                    <a:pt x="16153" y="24672"/>
                  </a:lnTo>
                  <a:close/>
                  <a:moveTo>
                    <a:pt x="18478" y="24672"/>
                  </a:moveTo>
                  <a:lnTo>
                    <a:pt x="18478" y="26791"/>
                  </a:lnTo>
                  <a:lnTo>
                    <a:pt x="17052" y="26791"/>
                  </a:lnTo>
                  <a:lnTo>
                    <a:pt x="17052" y="24672"/>
                  </a:lnTo>
                  <a:close/>
                  <a:moveTo>
                    <a:pt x="19376" y="24672"/>
                  </a:moveTo>
                  <a:lnTo>
                    <a:pt x="19376" y="26791"/>
                  </a:lnTo>
                  <a:lnTo>
                    <a:pt x="18616" y="26791"/>
                  </a:lnTo>
                  <a:lnTo>
                    <a:pt x="18616" y="24672"/>
                  </a:lnTo>
                  <a:close/>
                  <a:moveTo>
                    <a:pt x="1238" y="1"/>
                  </a:moveTo>
                  <a:lnTo>
                    <a:pt x="1238" y="1968"/>
                  </a:lnTo>
                  <a:lnTo>
                    <a:pt x="0" y="1968"/>
                  </a:lnTo>
                  <a:lnTo>
                    <a:pt x="0" y="2107"/>
                  </a:lnTo>
                  <a:lnTo>
                    <a:pt x="1238" y="2107"/>
                  </a:lnTo>
                  <a:lnTo>
                    <a:pt x="1238" y="4225"/>
                  </a:lnTo>
                  <a:lnTo>
                    <a:pt x="0" y="4225"/>
                  </a:lnTo>
                  <a:lnTo>
                    <a:pt x="0" y="4363"/>
                  </a:lnTo>
                  <a:lnTo>
                    <a:pt x="1238" y="4363"/>
                  </a:lnTo>
                  <a:lnTo>
                    <a:pt x="1238" y="6482"/>
                  </a:lnTo>
                  <a:lnTo>
                    <a:pt x="0" y="6482"/>
                  </a:lnTo>
                  <a:lnTo>
                    <a:pt x="0" y="6620"/>
                  </a:lnTo>
                  <a:lnTo>
                    <a:pt x="1238" y="6620"/>
                  </a:lnTo>
                  <a:lnTo>
                    <a:pt x="1238" y="8738"/>
                  </a:lnTo>
                  <a:lnTo>
                    <a:pt x="0" y="8738"/>
                  </a:lnTo>
                  <a:lnTo>
                    <a:pt x="0" y="8877"/>
                  </a:lnTo>
                  <a:lnTo>
                    <a:pt x="1238" y="8877"/>
                  </a:lnTo>
                  <a:lnTo>
                    <a:pt x="1238" y="10996"/>
                  </a:lnTo>
                  <a:lnTo>
                    <a:pt x="0" y="10996"/>
                  </a:lnTo>
                  <a:lnTo>
                    <a:pt x="0" y="11134"/>
                  </a:lnTo>
                  <a:lnTo>
                    <a:pt x="1238" y="11134"/>
                  </a:lnTo>
                  <a:lnTo>
                    <a:pt x="1238" y="13252"/>
                  </a:lnTo>
                  <a:lnTo>
                    <a:pt x="0" y="13252"/>
                  </a:lnTo>
                  <a:lnTo>
                    <a:pt x="0" y="13390"/>
                  </a:lnTo>
                  <a:lnTo>
                    <a:pt x="1238" y="13390"/>
                  </a:lnTo>
                  <a:lnTo>
                    <a:pt x="1238" y="15509"/>
                  </a:lnTo>
                  <a:lnTo>
                    <a:pt x="0" y="15509"/>
                  </a:lnTo>
                  <a:lnTo>
                    <a:pt x="0" y="15648"/>
                  </a:lnTo>
                  <a:lnTo>
                    <a:pt x="1238" y="15648"/>
                  </a:lnTo>
                  <a:lnTo>
                    <a:pt x="1238" y="17765"/>
                  </a:lnTo>
                  <a:lnTo>
                    <a:pt x="0" y="17765"/>
                  </a:lnTo>
                  <a:lnTo>
                    <a:pt x="0" y="17904"/>
                  </a:lnTo>
                  <a:lnTo>
                    <a:pt x="1238" y="17904"/>
                  </a:lnTo>
                  <a:lnTo>
                    <a:pt x="1238" y="20023"/>
                  </a:lnTo>
                  <a:lnTo>
                    <a:pt x="0" y="20023"/>
                  </a:lnTo>
                  <a:lnTo>
                    <a:pt x="0" y="20161"/>
                  </a:lnTo>
                  <a:lnTo>
                    <a:pt x="1238" y="20161"/>
                  </a:lnTo>
                  <a:lnTo>
                    <a:pt x="1238" y="22279"/>
                  </a:lnTo>
                  <a:lnTo>
                    <a:pt x="0" y="22279"/>
                  </a:lnTo>
                  <a:lnTo>
                    <a:pt x="0" y="22417"/>
                  </a:lnTo>
                  <a:lnTo>
                    <a:pt x="1238" y="22417"/>
                  </a:lnTo>
                  <a:lnTo>
                    <a:pt x="1238" y="24536"/>
                  </a:lnTo>
                  <a:lnTo>
                    <a:pt x="0" y="24536"/>
                  </a:lnTo>
                  <a:lnTo>
                    <a:pt x="0" y="24675"/>
                  </a:lnTo>
                  <a:lnTo>
                    <a:pt x="1238" y="24675"/>
                  </a:lnTo>
                  <a:lnTo>
                    <a:pt x="1238" y="26793"/>
                  </a:lnTo>
                  <a:lnTo>
                    <a:pt x="0" y="26793"/>
                  </a:lnTo>
                  <a:lnTo>
                    <a:pt x="0" y="26931"/>
                  </a:lnTo>
                  <a:lnTo>
                    <a:pt x="1238" y="26931"/>
                  </a:lnTo>
                  <a:lnTo>
                    <a:pt x="1238" y="28741"/>
                  </a:lnTo>
                  <a:lnTo>
                    <a:pt x="1376" y="28741"/>
                  </a:lnTo>
                  <a:lnTo>
                    <a:pt x="1376" y="26930"/>
                  </a:lnTo>
                  <a:lnTo>
                    <a:pt x="2135" y="26930"/>
                  </a:lnTo>
                  <a:lnTo>
                    <a:pt x="2135" y="28741"/>
                  </a:lnTo>
                  <a:lnTo>
                    <a:pt x="2274" y="28741"/>
                  </a:lnTo>
                  <a:lnTo>
                    <a:pt x="2274" y="26930"/>
                  </a:lnTo>
                  <a:lnTo>
                    <a:pt x="3700" y="26930"/>
                  </a:lnTo>
                  <a:lnTo>
                    <a:pt x="3700" y="28741"/>
                  </a:lnTo>
                  <a:lnTo>
                    <a:pt x="3839" y="28741"/>
                  </a:lnTo>
                  <a:lnTo>
                    <a:pt x="3839" y="26930"/>
                  </a:lnTo>
                  <a:lnTo>
                    <a:pt x="4598" y="26930"/>
                  </a:lnTo>
                  <a:lnTo>
                    <a:pt x="4598" y="28741"/>
                  </a:lnTo>
                  <a:lnTo>
                    <a:pt x="4737" y="28741"/>
                  </a:lnTo>
                  <a:lnTo>
                    <a:pt x="4737" y="26930"/>
                  </a:lnTo>
                  <a:lnTo>
                    <a:pt x="6163" y="26930"/>
                  </a:lnTo>
                  <a:lnTo>
                    <a:pt x="6163" y="28741"/>
                  </a:lnTo>
                  <a:lnTo>
                    <a:pt x="6302" y="28741"/>
                  </a:lnTo>
                  <a:lnTo>
                    <a:pt x="6302" y="26930"/>
                  </a:lnTo>
                  <a:lnTo>
                    <a:pt x="7062" y="26930"/>
                  </a:lnTo>
                  <a:lnTo>
                    <a:pt x="7062" y="28741"/>
                  </a:lnTo>
                  <a:lnTo>
                    <a:pt x="7200" y="28741"/>
                  </a:lnTo>
                  <a:lnTo>
                    <a:pt x="7200" y="26930"/>
                  </a:lnTo>
                  <a:lnTo>
                    <a:pt x="8626" y="26930"/>
                  </a:lnTo>
                  <a:lnTo>
                    <a:pt x="8626" y="28741"/>
                  </a:lnTo>
                  <a:lnTo>
                    <a:pt x="8768" y="28741"/>
                  </a:lnTo>
                  <a:lnTo>
                    <a:pt x="8768" y="26930"/>
                  </a:lnTo>
                  <a:lnTo>
                    <a:pt x="9523" y="26930"/>
                  </a:lnTo>
                  <a:lnTo>
                    <a:pt x="9523" y="28741"/>
                  </a:lnTo>
                  <a:lnTo>
                    <a:pt x="9664" y="28741"/>
                  </a:lnTo>
                  <a:lnTo>
                    <a:pt x="9664" y="26930"/>
                  </a:lnTo>
                  <a:lnTo>
                    <a:pt x="11086" y="26930"/>
                  </a:lnTo>
                  <a:lnTo>
                    <a:pt x="11086" y="28741"/>
                  </a:lnTo>
                  <a:lnTo>
                    <a:pt x="11227" y="28741"/>
                  </a:lnTo>
                  <a:lnTo>
                    <a:pt x="11227" y="26930"/>
                  </a:lnTo>
                  <a:lnTo>
                    <a:pt x="11982" y="26930"/>
                  </a:lnTo>
                  <a:lnTo>
                    <a:pt x="11982" y="28741"/>
                  </a:lnTo>
                  <a:lnTo>
                    <a:pt x="12125" y="28741"/>
                  </a:lnTo>
                  <a:lnTo>
                    <a:pt x="12125" y="26930"/>
                  </a:lnTo>
                  <a:lnTo>
                    <a:pt x="13550" y="26930"/>
                  </a:lnTo>
                  <a:lnTo>
                    <a:pt x="13550" y="28741"/>
                  </a:lnTo>
                  <a:lnTo>
                    <a:pt x="13688" y="28741"/>
                  </a:lnTo>
                  <a:lnTo>
                    <a:pt x="13688" y="26930"/>
                  </a:lnTo>
                  <a:lnTo>
                    <a:pt x="14449" y="26930"/>
                  </a:lnTo>
                  <a:lnTo>
                    <a:pt x="14449" y="28741"/>
                  </a:lnTo>
                  <a:lnTo>
                    <a:pt x="14587" y="28741"/>
                  </a:lnTo>
                  <a:lnTo>
                    <a:pt x="14587" y="26930"/>
                  </a:lnTo>
                  <a:lnTo>
                    <a:pt x="16014" y="26930"/>
                  </a:lnTo>
                  <a:lnTo>
                    <a:pt x="16014" y="28741"/>
                  </a:lnTo>
                  <a:lnTo>
                    <a:pt x="16152" y="28741"/>
                  </a:lnTo>
                  <a:lnTo>
                    <a:pt x="16152" y="26930"/>
                  </a:lnTo>
                  <a:lnTo>
                    <a:pt x="16911" y="26930"/>
                  </a:lnTo>
                  <a:lnTo>
                    <a:pt x="16911" y="28741"/>
                  </a:lnTo>
                  <a:lnTo>
                    <a:pt x="17050" y="28741"/>
                  </a:lnTo>
                  <a:lnTo>
                    <a:pt x="17050" y="26930"/>
                  </a:lnTo>
                  <a:lnTo>
                    <a:pt x="18476" y="26930"/>
                  </a:lnTo>
                  <a:lnTo>
                    <a:pt x="18476" y="28741"/>
                  </a:lnTo>
                  <a:lnTo>
                    <a:pt x="18615" y="28741"/>
                  </a:lnTo>
                  <a:lnTo>
                    <a:pt x="18615" y="26930"/>
                  </a:lnTo>
                  <a:lnTo>
                    <a:pt x="19375" y="26930"/>
                  </a:lnTo>
                  <a:lnTo>
                    <a:pt x="19375" y="28741"/>
                  </a:lnTo>
                  <a:lnTo>
                    <a:pt x="19514" y="28741"/>
                  </a:lnTo>
                  <a:lnTo>
                    <a:pt x="19514" y="26930"/>
                  </a:lnTo>
                  <a:lnTo>
                    <a:pt x="20750" y="26930"/>
                  </a:lnTo>
                  <a:lnTo>
                    <a:pt x="20750" y="26791"/>
                  </a:lnTo>
                  <a:lnTo>
                    <a:pt x="19514" y="26791"/>
                  </a:lnTo>
                  <a:lnTo>
                    <a:pt x="19514" y="24672"/>
                  </a:lnTo>
                  <a:lnTo>
                    <a:pt x="20750" y="24672"/>
                  </a:lnTo>
                  <a:lnTo>
                    <a:pt x="20750" y="24534"/>
                  </a:lnTo>
                  <a:lnTo>
                    <a:pt x="19514" y="24534"/>
                  </a:lnTo>
                  <a:lnTo>
                    <a:pt x="19514" y="22416"/>
                  </a:lnTo>
                  <a:lnTo>
                    <a:pt x="20750" y="22416"/>
                  </a:lnTo>
                  <a:lnTo>
                    <a:pt x="20750" y="22278"/>
                  </a:lnTo>
                  <a:lnTo>
                    <a:pt x="19514" y="22278"/>
                  </a:lnTo>
                  <a:lnTo>
                    <a:pt x="19514" y="20159"/>
                  </a:lnTo>
                  <a:lnTo>
                    <a:pt x="20750" y="20159"/>
                  </a:lnTo>
                  <a:lnTo>
                    <a:pt x="20750" y="20020"/>
                  </a:lnTo>
                  <a:lnTo>
                    <a:pt x="19514" y="20020"/>
                  </a:lnTo>
                  <a:lnTo>
                    <a:pt x="19514" y="17904"/>
                  </a:lnTo>
                  <a:lnTo>
                    <a:pt x="20750" y="17904"/>
                  </a:lnTo>
                  <a:lnTo>
                    <a:pt x="20750" y="17765"/>
                  </a:lnTo>
                  <a:lnTo>
                    <a:pt x="19514" y="17765"/>
                  </a:lnTo>
                  <a:lnTo>
                    <a:pt x="19514" y="15648"/>
                  </a:lnTo>
                  <a:lnTo>
                    <a:pt x="20750" y="15648"/>
                  </a:lnTo>
                  <a:lnTo>
                    <a:pt x="20750" y="15509"/>
                  </a:lnTo>
                  <a:lnTo>
                    <a:pt x="19514" y="15509"/>
                  </a:lnTo>
                  <a:lnTo>
                    <a:pt x="19514" y="13390"/>
                  </a:lnTo>
                  <a:lnTo>
                    <a:pt x="20750" y="13390"/>
                  </a:lnTo>
                  <a:lnTo>
                    <a:pt x="20750" y="13252"/>
                  </a:lnTo>
                  <a:lnTo>
                    <a:pt x="19514" y="13252"/>
                  </a:lnTo>
                  <a:lnTo>
                    <a:pt x="19514" y="11134"/>
                  </a:lnTo>
                  <a:lnTo>
                    <a:pt x="20750" y="11134"/>
                  </a:lnTo>
                  <a:lnTo>
                    <a:pt x="20750" y="10996"/>
                  </a:lnTo>
                  <a:lnTo>
                    <a:pt x="19514" y="10996"/>
                  </a:lnTo>
                  <a:lnTo>
                    <a:pt x="19514" y="8877"/>
                  </a:lnTo>
                  <a:lnTo>
                    <a:pt x="20750" y="8877"/>
                  </a:lnTo>
                  <a:lnTo>
                    <a:pt x="20750" y="8738"/>
                  </a:lnTo>
                  <a:lnTo>
                    <a:pt x="19514" y="8738"/>
                  </a:lnTo>
                  <a:lnTo>
                    <a:pt x="19514" y="6620"/>
                  </a:lnTo>
                  <a:lnTo>
                    <a:pt x="20750" y="6620"/>
                  </a:lnTo>
                  <a:lnTo>
                    <a:pt x="20750" y="6482"/>
                  </a:lnTo>
                  <a:lnTo>
                    <a:pt x="19514" y="6482"/>
                  </a:lnTo>
                  <a:lnTo>
                    <a:pt x="19514" y="4363"/>
                  </a:lnTo>
                  <a:lnTo>
                    <a:pt x="20750" y="4363"/>
                  </a:lnTo>
                  <a:lnTo>
                    <a:pt x="20750" y="4225"/>
                  </a:lnTo>
                  <a:lnTo>
                    <a:pt x="19514" y="4225"/>
                  </a:lnTo>
                  <a:lnTo>
                    <a:pt x="19514" y="2107"/>
                  </a:lnTo>
                  <a:lnTo>
                    <a:pt x="20750" y="2107"/>
                  </a:lnTo>
                  <a:lnTo>
                    <a:pt x="20750" y="1968"/>
                  </a:lnTo>
                  <a:lnTo>
                    <a:pt x="19514" y="1968"/>
                  </a:lnTo>
                  <a:lnTo>
                    <a:pt x="19514" y="1"/>
                  </a:lnTo>
                  <a:lnTo>
                    <a:pt x="19375" y="1"/>
                  </a:lnTo>
                  <a:lnTo>
                    <a:pt x="19375" y="1968"/>
                  </a:lnTo>
                  <a:lnTo>
                    <a:pt x="18615" y="1968"/>
                  </a:lnTo>
                  <a:lnTo>
                    <a:pt x="18615" y="1"/>
                  </a:lnTo>
                  <a:lnTo>
                    <a:pt x="18476" y="1"/>
                  </a:lnTo>
                  <a:lnTo>
                    <a:pt x="18476" y="1968"/>
                  </a:lnTo>
                  <a:lnTo>
                    <a:pt x="17050" y="1968"/>
                  </a:lnTo>
                  <a:lnTo>
                    <a:pt x="17050" y="1"/>
                  </a:lnTo>
                  <a:lnTo>
                    <a:pt x="16911" y="1"/>
                  </a:lnTo>
                  <a:lnTo>
                    <a:pt x="16911" y="1968"/>
                  </a:lnTo>
                  <a:lnTo>
                    <a:pt x="16152" y="1968"/>
                  </a:lnTo>
                  <a:lnTo>
                    <a:pt x="16152" y="1"/>
                  </a:lnTo>
                  <a:lnTo>
                    <a:pt x="16014" y="1"/>
                  </a:lnTo>
                  <a:lnTo>
                    <a:pt x="16014" y="1968"/>
                  </a:lnTo>
                  <a:lnTo>
                    <a:pt x="14587" y="1968"/>
                  </a:lnTo>
                  <a:lnTo>
                    <a:pt x="14587" y="1"/>
                  </a:lnTo>
                  <a:lnTo>
                    <a:pt x="14449" y="1"/>
                  </a:lnTo>
                  <a:lnTo>
                    <a:pt x="14449" y="1968"/>
                  </a:lnTo>
                  <a:lnTo>
                    <a:pt x="13688" y="1968"/>
                  </a:lnTo>
                  <a:lnTo>
                    <a:pt x="13688" y="1"/>
                  </a:lnTo>
                  <a:lnTo>
                    <a:pt x="13550" y="1"/>
                  </a:lnTo>
                  <a:lnTo>
                    <a:pt x="13550" y="1968"/>
                  </a:lnTo>
                  <a:lnTo>
                    <a:pt x="12125" y="1968"/>
                  </a:lnTo>
                  <a:lnTo>
                    <a:pt x="12125" y="1"/>
                  </a:lnTo>
                  <a:lnTo>
                    <a:pt x="11982" y="1"/>
                  </a:lnTo>
                  <a:lnTo>
                    <a:pt x="11982" y="1968"/>
                  </a:lnTo>
                  <a:lnTo>
                    <a:pt x="11227" y="1968"/>
                  </a:lnTo>
                  <a:lnTo>
                    <a:pt x="11227" y="1"/>
                  </a:lnTo>
                  <a:lnTo>
                    <a:pt x="11086" y="1"/>
                  </a:lnTo>
                  <a:lnTo>
                    <a:pt x="11086" y="1968"/>
                  </a:lnTo>
                  <a:lnTo>
                    <a:pt x="9664" y="1968"/>
                  </a:lnTo>
                  <a:lnTo>
                    <a:pt x="9664" y="1"/>
                  </a:lnTo>
                  <a:lnTo>
                    <a:pt x="9523" y="1"/>
                  </a:lnTo>
                  <a:lnTo>
                    <a:pt x="9523" y="1968"/>
                  </a:lnTo>
                  <a:lnTo>
                    <a:pt x="8768" y="1968"/>
                  </a:lnTo>
                  <a:lnTo>
                    <a:pt x="8768" y="1"/>
                  </a:lnTo>
                  <a:lnTo>
                    <a:pt x="8626" y="1"/>
                  </a:lnTo>
                  <a:lnTo>
                    <a:pt x="8626" y="1968"/>
                  </a:lnTo>
                  <a:lnTo>
                    <a:pt x="7200" y="1968"/>
                  </a:lnTo>
                  <a:lnTo>
                    <a:pt x="7200" y="1"/>
                  </a:lnTo>
                  <a:lnTo>
                    <a:pt x="7062" y="1"/>
                  </a:lnTo>
                  <a:lnTo>
                    <a:pt x="7062" y="1968"/>
                  </a:lnTo>
                  <a:lnTo>
                    <a:pt x="6302" y="1968"/>
                  </a:lnTo>
                  <a:lnTo>
                    <a:pt x="6302" y="1"/>
                  </a:lnTo>
                  <a:lnTo>
                    <a:pt x="6163" y="1"/>
                  </a:lnTo>
                  <a:lnTo>
                    <a:pt x="6163" y="1968"/>
                  </a:lnTo>
                  <a:lnTo>
                    <a:pt x="4737" y="1968"/>
                  </a:lnTo>
                  <a:lnTo>
                    <a:pt x="4737" y="1"/>
                  </a:lnTo>
                  <a:lnTo>
                    <a:pt x="4598" y="1"/>
                  </a:lnTo>
                  <a:lnTo>
                    <a:pt x="4598" y="1968"/>
                  </a:lnTo>
                  <a:lnTo>
                    <a:pt x="3839" y="1968"/>
                  </a:lnTo>
                  <a:lnTo>
                    <a:pt x="3839" y="1"/>
                  </a:lnTo>
                  <a:lnTo>
                    <a:pt x="3700" y="1"/>
                  </a:lnTo>
                  <a:lnTo>
                    <a:pt x="3700" y="1968"/>
                  </a:lnTo>
                  <a:lnTo>
                    <a:pt x="2274" y="1968"/>
                  </a:lnTo>
                  <a:lnTo>
                    <a:pt x="2274" y="1"/>
                  </a:lnTo>
                  <a:lnTo>
                    <a:pt x="2135" y="1"/>
                  </a:lnTo>
                  <a:lnTo>
                    <a:pt x="2135" y="1968"/>
                  </a:lnTo>
                  <a:lnTo>
                    <a:pt x="1376" y="1968"/>
                  </a:lnTo>
                  <a:lnTo>
                    <a:pt x="1376" y="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27"/>
            <p:cNvSpPr/>
            <p:nvPr/>
          </p:nvSpPr>
          <p:spPr>
            <a:xfrm>
              <a:off x="6768475" y="4483250"/>
              <a:ext cx="15325" cy="7175"/>
            </a:xfrm>
            <a:custGeom>
              <a:avLst/>
              <a:gdLst/>
              <a:ahLst/>
              <a:cxnLst/>
              <a:rect l="l" t="t" r="r" b="b"/>
              <a:pathLst>
                <a:path w="613" h="287" extrusionOk="0">
                  <a:moveTo>
                    <a:pt x="0" y="0"/>
                  </a:moveTo>
                  <a:lnTo>
                    <a:pt x="0" y="286"/>
                  </a:lnTo>
                  <a:lnTo>
                    <a:pt x="612" y="286"/>
                  </a:lnTo>
                  <a:lnTo>
                    <a:pt x="612"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27"/>
            <p:cNvSpPr/>
            <p:nvPr/>
          </p:nvSpPr>
          <p:spPr>
            <a:xfrm>
              <a:off x="6830675" y="4539300"/>
              <a:ext cx="15325" cy="7150"/>
            </a:xfrm>
            <a:custGeom>
              <a:avLst/>
              <a:gdLst/>
              <a:ahLst/>
              <a:cxnLst/>
              <a:rect l="l" t="t" r="r" b="b"/>
              <a:pathLst>
                <a:path w="613" h="286" extrusionOk="0">
                  <a:moveTo>
                    <a:pt x="0" y="1"/>
                  </a:moveTo>
                  <a:lnTo>
                    <a:pt x="0" y="285"/>
                  </a:lnTo>
                  <a:lnTo>
                    <a:pt x="612" y="285"/>
                  </a:lnTo>
                  <a:lnTo>
                    <a:pt x="612"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27"/>
            <p:cNvSpPr/>
            <p:nvPr/>
          </p:nvSpPr>
          <p:spPr>
            <a:xfrm>
              <a:off x="6715175" y="4483250"/>
              <a:ext cx="7075" cy="7175"/>
            </a:xfrm>
            <a:custGeom>
              <a:avLst/>
              <a:gdLst/>
              <a:ahLst/>
              <a:cxnLst/>
              <a:rect l="l" t="t" r="r" b="b"/>
              <a:pathLst>
                <a:path w="283" h="287" extrusionOk="0">
                  <a:moveTo>
                    <a:pt x="1" y="0"/>
                  </a:moveTo>
                  <a:lnTo>
                    <a:pt x="1" y="286"/>
                  </a:lnTo>
                  <a:lnTo>
                    <a:pt x="283" y="286"/>
                  </a:lnTo>
                  <a:lnTo>
                    <a:pt x="283"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27"/>
            <p:cNvSpPr/>
            <p:nvPr/>
          </p:nvSpPr>
          <p:spPr>
            <a:xfrm>
              <a:off x="6656050" y="4483250"/>
              <a:ext cx="8400" cy="7175"/>
            </a:xfrm>
            <a:custGeom>
              <a:avLst/>
              <a:gdLst/>
              <a:ahLst/>
              <a:cxnLst/>
              <a:rect l="l" t="t" r="r" b="b"/>
              <a:pathLst>
                <a:path w="336" h="287" extrusionOk="0">
                  <a:moveTo>
                    <a:pt x="0" y="0"/>
                  </a:moveTo>
                  <a:lnTo>
                    <a:pt x="0" y="286"/>
                  </a:lnTo>
                  <a:lnTo>
                    <a:pt x="335" y="286"/>
                  </a:lnTo>
                  <a:lnTo>
                    <a:pt x="335"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27"/>
            <p:cNvSpPr/>
            <p:nvPr/>
          </p:nvSpPr>
          <p:spPr>
            <a:xfrm>
              <a:off x="6656050" y="4539300"/>
              <a:ext cx="8400" cy="7150"/>
            </a:xfrm>
            <a:custGeom>
              <a:avLst/>
              <a:gdLst/>
              <a:ahLst/>
              <a:cxnLst/>
              <a:rect l="l" t="t" r="r" b="b"/>
              <a:pathLst>
                <a:path w="336" h="286" extrusionOk="0">
                  <a:moveTo>
                    <a:pt x="0" y="1"/>
                  </a:moveTo>
                  <a:lnTo>
                    <a:pt x="0" y="285"/>
                  </a:lnTo>
                  <a:lnTo>
                    <a:pt x="335" y="285"/>
                  </a:lnTo>
                  <a:lnTo>
                    <a:pt x="335" y="1"/>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27"/>
            <p:cNvSpPr/>
            <p:nvPr/>
          </p:nvSpPr>
          <p:spPr>
            <a:xfrm>
              <a:off x="6645100" y="4483250"/>
              <a:ext cx="3675" cy="7175"/>
            </a:xfrm>
            <a:custGeom>
              <a:avLst/>
              <a:gdLst/>
              <a:ahLst/>
              <a:cxnLst/>
              <a:rect l="l" t="t" r="r" b="b"/>
              <a:pathLst>
                <a:path w="147" h="287" extrusionOk="0">
                  <a:moveTo>
                    <a:pt x="0" y="0"/>
                  </a:moveTo>
                  <a:lnTo>
                    <a:pt x="0" y="286"/>
                  </a:lnTo>
                  <a:lnTo>
                    <a:pt x="146" y="286"/>
                  </a:lnTo>
                  <a:lnTo>
                    <a:pt x="146"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27"/>
            <p:cNvSpPr/>
            <p:nvPr/>
          </p:nvSpPr>
          <p:spPr>
            <a:xfrm>
              <a:off x="6768475" y="4652825"/>
              <a:ext cx="17850" cy="7150"/>
            </a:xfrm>
            <a:custGeom>
              <a:avLst/>
              <a:gdLst/>
              <a:ahLst/>
              <a:cxnLst/>
              <a:rect l="l" t="t" r="r" b="b"/>
              <a:pathLst>
                <a:path w="714" h="286" extrusionOk="0">
                  <a:moveTo>
                    <a:pt x="0" y="1"/>
                  </a:moveTo>
                  <a:lnTo>
                    <a:pt x="0" y="285"/>
                  </a:lnTo>
                  <a:lnTo>
                    <a:pt x="713" y="285"/>
                  </a:lnTo>
                  <a:lnTo>
                    <a:pt x="713"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27"/>
            <p:cNvSpPr/>
            <p:nvPr/>
          </p:nvSpPr>
          <p:spPr>
            <a:xfrm>
              <a:off x="6712050" y="4652825"/>
              <a:ext cx="6675" cy="7150"/>
            </a:xfrm>
            <a:custGeom>
              <a:avLst/>
              <a:gdLst/>
              <a:ahLst/>
              <a:cxnLst/>
              <a:rect l="l" t="t" r="r" b="b"/>
              <a:pathLst>
                <a:path w="267" h="286" extrusionOk="0">
                  <a:moveTo>
                    <a:pt x="0" y="1"/>
                  </a:moveTo>
                  <a:lnTo>
                    <a:pt x="0" y="285"/>
                  </a:lnTo>
                  <a:lnTo>
                    <a:pt x="267" y="285"/>
                  </a:lnTo>
                  <a:lnTo>
                    <a:pt x="267"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27"/>
            <p:cNvSpPr/>
            <p:nvPr/>
          </p:nvSpPr>
          <p:spPr>
            <a:xfrm>
              <a:off x="6683325" y="4652825"/>
              <a:ext cx="4025" cy="7150"/>
            </a:xfrm>
            <a:custGeom>
              <a:avLst/>
              <a:gdLst/>
              <a:ahLst/>
              <a:cxnLst/>
              <a:rect l="l" t="t" r="r" b="b"/>
              <a:pathLst>
                <a:path w="161" h="286" extrusionOk="0">
                  <a:moveTo>
                    <a:pt x="1" y="1"/>
                  </a:moveTo>
                  <a:lnTo>
                    <a:pt x="1" y="285"/>
                  </a:lnTo>
                  <a:lnTo>
                    <a:pt x="161" y="285"/>
                  </a:lnTo>
                  <a:lnTo>
                    <a:pt x="161" y="1"/>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27"/>
            <p:cNvSpPr/>
            <p:nvPr/>
          </p:nvSpPr>
          <p:spPr>
            <a:xfrm>
              <a:off x="6830675" y="4764225"/>
              <a:ext cx="17150" cy="7150"/>
            </a:xfrm>
            <a:custGeom>
              <a:avLst/>
              <a:gdLst/>
              <a:ahLst/>
              <a:cxnLst/>
              <a:rect l="l" t="t" r="r" b="b"/>
              <a:pathLst>
                <a:path w="686" h="286" extrusionOk="0">
                  <a:moveTo>
                    <a:pt x="0" y="1"/>
                  </a:moveTo>
                  <a:lnTo>
                    <a:pt x="0" y="285"/>
                  </a:lnTo>
                  <a:lnTo>
                    <a:pt x="685" y="285"/>
                  </a:lnTo>
                  <a:lnTo>
                    <a:pt x="685"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27"/>
            <p:cNvSpPr/>
            <p:nvPr/>
          </p:nvSpPr>
          <p:spPr>
            <a:xfrm>
              <a:off x="6703325" y="4822800"/>
              <a:ext cx="19700" cy="7150"/>
            </a:xfrm>
            <a:custGeom>
              <a:avLst/>
              <a:gdLst/>
              <a:ahLst/>
              <a:cxnLst/>
              <a:rect l="l" t="t" r="r" b="b"/>
              <a:pathLst>
                <a:path w="788" h="286" extrusionOk="0">
                  <a:moveTo>
                    <a:pt x="0" y="1"/>
                  </a:moveTo>
                  <a:lnTo>
                    <a:pt x="0" y="285"/>
                  </a:lnTo>
                  <a:lnTo>
                    <a:pt x="787" y="285"/>
                  </a:lnTo>
                  <a:lnTo>
                    <a:pt x="787"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27"/>
            <p:cNvSpPr/>
            <p:nvPr/>
          </p:nvSpPr>
          <p:spPr>
            <a:xfrm>
              <a:off x="6643650" y="4933100"/>
              <a:ext cx="20375" cy="7125"/>
            </a:xfrm>
            <a:custGeom>
              <a:avLst/>
              <a:gdLst/>
              <a:ahLst/>
              <a:cxnLst/>
              <a:rect l="l" t="t" r="r" b="b"/>
              <a:pathLst>
                <a:path w="815" h="285" extrusionOk="0">
                  <a:moveTo>
                    <a:pt x="0" y="0"/>
                  </a:moveTo>
                  <a:lnTo>
                    <a:pt x="0" y="285"/>
                  </a:lnTo>
                  <a:lnTo>
                    <a:pt x="815" y="285"/>
                  </a:lnTo>
                  <a:lnTo>
                    <a:pt x="815"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27"/>
            <p:cNvSpPr/>
            <p:nvPr/>
          </p:nvSpPr>
          <p:spPr>
            <a:xfrm>
              <a:off x="6828500" y="4933100"/>
              <a:ext cx="7325" cy="7125"/>
            </a:xfrm>
            <a:custGeom>
              <a:avLst/>
              <a:gdLst/>
              <a:ahLst/>
              <a:cxnLst/>
              <a:rect l="l" t="t" r="r" b="b"/>
              <a:pathLst>
                <a:path w="293" h="285" extrusionOk="0">
                  <a:moveTo>
                    <a:pt x="0" y="0"/>
                  </a:moveTo>
                  <a:lnTo>
                    <a:pt x="0" y="285"/>
                  </a:lnTo>
                  <a:lnTo>
                    <a:pt x="292" y="285"/>
                  </a:lnTo>
                  <a:lnTo>
                    <a:pt x="292"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27"/>
            <p:cNvSpPr/>
            <p:nvPr/>
          </p:nvSpPr>
          <p:spPr>
            <a:xfrm>
              <a:off x="6842725" y="4933100"/>
              <a:ext cx="5100" cy="7125"/>
            </a:xfrm>
            <a:custGeom>
              <a:avLst/>
              <a:gdLst/>
              <a:ahLst/>
              <a:cxnLst/>
              <a:rect l="l" t="t" r="r" b="b"/>
              <a:pathLst>
                <a:path w="204" h="285" extrusionOk="0">
                  <a:moveTo>
                    <a:pt x="0" y="0"/>
                  </a:moveTo>
                  <a:lnTo>
                    <a:pt x="0" y="285"/>
                  </a:lnTo>
                  <a:lnTo>
                    <a:pt x="203" y="285"/>
                  </a:lnTo>
                  <a:lnTo>
                    <a:pt x="203"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27"/>
            <p:cNvSpPr/>
            <p:nvPr/>
          </p:nvSpPr>
          <p:spPr>
            <a:xfrm>
              <a:off x="6864925" y="5047000"/>
              <a:ext cx="6950" cy="7150"/>
            </a:xfrm>
            <a:custGeom>
              <a:avLst/>
              <a:gdLst/>
              <a:ahLst/>
              <a:cxnLst/>
              <a:rect l="l" t="t" r="r" b="b"/>
              <a:pathLst>
                <a:path w="278" h="286" extrusionOk="0">
                  <a:moveTo>
                    <a:pt x="0" y="1"/>
                  </a:moveTo>
                  <a:lnTo>
                    <a:pt x="0" y="285"/>
                  </a:lnTo>
                  <a:lnTo>
                    <a:pt x="277" y="285"/>
                  </a:lnTo>
                  <a:lnTo>
                    <a:pt x="277"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27"/>
            <p:cNvSpPr/>
            <p:nvPr/>
          </p:nvSpPr>
          <p:spPr>
            <a:xfrm>
              <a:off x="6828500" y="5047000"/>
              <a:ext cx="21875" cy="7150"/>
            </a:xfrm>
            <a:custGeom>
              <a:avLst/>
              <a:gdLst/>
              <a:ahLst/>
              <a:cxnLst/>
              <a:rect l="l" t="t" r="r" b="b"/>
              <a:pathLst>
                <a:path w="875" h="286" extrusionOk="0">
                  <a:moveTo>
                    <a:pt x="0" y="1"/>
                  </a:moveTo>
                  <a:lnTo>
                    <a:pt x="0" y="285"/>
                  </a:lnTo>
                  <a:lnTo>
                    <a:pt x="874" y="285"/>
                  </a:lnTo>
                  <a:lnTo>
                    <a:pt x="874"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27"/>
            <p:cNvSpPr/>
            <p:nvPr/>
          </p:nvSpPr>
          <p:spPr>
            <a:xfrm>
              <a:off x="6767775" y="5047000"/>
              <a:ext cx="7300" cy="7150"/>
            </a:xfrm>
            <a:custGeom>
              <a:avLst/>
              <a:gdLst/>
              <a:ahLst/>
              <a:cxnLst/>
              <a:rect l="l" t="t" r="r" b="b"/>
              <a:pathLst>
                <a:path w="292" h="286" extrusionOk="0">
                  <a:moveTo>
                    <a:pt x="1" y="1"/>
                  </a:moveTo>
                  <a:lnTo>
                    <a:pt x="1" y="285"/>
                  </a:lnTo>
                  <a:lnTo>
                    <a:pt x="292" y="285"/>
                  </a:lnTo>
                  <a:lnTo>
                    <a:pt x="292"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7"/>
            <p:cNvSpPr/>
            <p:nvPr/>
          </p:nvSpPr>
          <p:spPr>
            <a:xfrm>
              <a:off x="6648750" y="5047000"/>
              <a:ext cx="7675" cy="7150"/>
            </a:xfrm>
            <a:custGeom>
              <a:avLst/>
              <a:gdLst/>
              <a:ahLst/>
              <a:cxnLst/>
              <a:rect l="l" t="t" r="r" b="b"/>
              <a:pathLst>
                <a:path w="307" h="286" extrusionOk="0">
                  <a:moveTo>
                    <a:pt x="0" y="1"/>
                  </a:moveTo>
                  <a:lnTo>
                    <a:pt x="0" y="285"/>
                  </a:lnTo>
                  <a:lnTo>
                    <a:pt x="306" y="285"/>
                  </a:lnTo>
                  <a:lnTo>
                    <a:pt x="306"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7"/>
            <p:cNvSpPr/>
            <p:nvPr/>
          </p:nvSpPr>
          <p:spPr>
            <a:xfrm>
              <a:off x="6766300" y="5103750"/>
              <a:ext cx="20775" cy="7175"/>
            </a:xfrm>
            <a:custGeom>
              <a:avLst/>
              <a:gdLst/>
              <a:ahLst/>
              <a:cxnLst/>
              <a:rect l="l" t="t" r="r" b="b"/>
              <a:pathLst>
                <a:path w="831" h="287" extrusionOk="0">
                  <a:moveTo>
                    <a:pt x="1" y="1"/>
                  </a:moveTo>
                  <a:lnTo>
                    <a:pt x="1" y="286"/>
                  </a:lnTo>
                  <a:lnTo>
                    <a:pt x="830" y="286"/>
                  </a:lnTo>
                  <a:lnTo>
                    <a:pt x="830"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7"/>
            <p:cNvSpPr/>
            <p:nvPr/>
          </p:nvSpPr>
          <p:spPr>
            <a:xfrm>
              <a:off x="7010150" y="4483250"/>
              <a:ext cx="15275" cy="7175"/>
            </a:xfrm>
            <a:custGeom>
              <a:avLst/>
              <a:gdLst/>
              <a:ahLst/>
              <a:cxnLst/>
              <a:rect l="l" t="t" r="r" b="b"/>
              <a:pathLst>
                <a:path w="611" h="287" extrusionOk="0">
                  <a:moveTo>
                    <a:pt x="0" y="0"/>
                  </a:moveTo>
                  <a:lnTo>
                    <a:pt x="0" y="286"/>
                  </a:lnTo>
                  <a:lnTo>
                    <a:pt x="611" y="286"/>
                  </a:lnTo>
                  <a:lnTo>
                    <a:pt x="611"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7"/>
            <p:cNvSpPr/>
            <p:nvPr/>
          </p:nvSpPr>
          <p:spPr>
            <a:xfrm>
              <a:off x="6956850" y="4483250"/>
              <a:ext cx="7075" cy="7175"/>
            </a:xfrm>
            <a:custGeom>
              <a:avLst/>
              <a:gdLst/>
              <a:ahLst/>
              <a:cxnLst/>
              <a:rect l="l" t="t" r="r" b="b"/>
              <a:pathLst>
                <a:path w="283" h="287" extrusionOk="0">
                  <a:moveTo>
                    <a:pt x="1" y="0"/>
                  </a:moveTo>
                  <a:lnTo>
                    <a:pt x="1" y="286"/>
                  </a:lnTo>
                  <a:lnTo>
                    <a:pt x="283" y="286"/>
                  </a:lnTo>
                  <a:lnTo>
                    <a:pt x="283"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27"/>
            <p:cNvSpPr/>
            <p:nvPr/>
          </p:nvSpPr>
          <p:spPr>
            <a:xfrm>
              <a:off x="6897675" y="4483250"/>
              <a:ext cx="8400" cy="7175"/>
            </a:xfrm>
            <a:custGeom>
              <a:avLst/>
              <a:gdLst/>
              <a:ahLst/>
              <a:cxnLst/>
              <a:rect l="l" t="t" r="r" b="b"/>
              <a:pathLst>
                <a:path w="336" h="287" extrusionOk="0">
                  <a:moveTo>
                    <a:pt x="1" y="0"/>
                  </a:moveTo>
                  <a:lnTo>
                    <a:pt x="1" y="286"/>
                  </a:lnTo>
                  <a:lnTo>
                    <a:pt x="336" y="286"/>
                  </a:lnTo>
                  <a:lnTo>
                    <a:pt x="336"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27"/>
            <p:cNvSpPr/>
            <p:nvPr/>
          </p:nvSpPr>
          <p:spPr>
            <a:xfrm>
              <a:off x="6897675" y="4539300"/>
              <a:ext cx="8400" cy="7150"/>
            </a:xfrm>
            <a:custGeom>
              <a:avLst/>
              <a:gdLst/>
              <a:ahLst/>
              <a:cxnLst/>
              <a:rect l="l" t="t" r="r" b="b"/>
              <a:pathLst>
                <a:path w="336" h="286" extrusionOk="0">
                  <a:moveTo>
                    <a:pt x="1" y="1"/>
                  </a:moveTo>
                  <a:lnTo>
                    <a:pt x="1" y="285"/>
                  </a:lnTo>
                  <a:lnTo>
                    <a:pt x="336" y="285"/>
                  </a:lnTo>
                  <a:lnTo>
                    <a:pt x="336" y="1"/>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27"/>
            <p:cNvSpPr/>
            <p:nvPr/>
          </p:nvSpPr>
          <p:spPr>
            <a:xfrm>
              <a:off x="6886800" y="4483250"/>
              <a:ext cx="3625" cy="7175"/>
            </a:xfrm>
            <a:custGeom>
              <a:avLst/>
              <a:gdLst/>
              <a:ahLst/>
              <a:cxnLst/>
              <a:rect l="l" t="t" r="r" b="b"/>
              <a:pathLst>
                <a:path w="145" h="287" extrusionOk="0">
                  <a:moveTo>
                    <a:pt x="0" y="0"/>
                  </a:moveTo>
                  <a:lnTo>
                    <a:pt x="0" y="286"/>
                  </a:lnTo>
                  <a:lnTo>
                    <a:pt x="145" y="286"/>
                  </a:lnTo>
                  <a:lnTo>
                    <a:pt x="145"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27"/>
            <p:cNvSpPr/>
            <p:nvPr/>
          </p:nvSpPr>
          <p:spPr>
            <a:xfrm>
              <a:off x="7010150" y="4652825"/>
              <a:ext cx="17825" cy="7150"/>
            </a:xfrm>
            <a:custGeom>
              <a:avLst/>
              <a:gdLst/>
              <a:ahLst/>
              <a:cxnLst/>
              <a:rect l="l" t="t" r="r" b="b"/>
              <a:pathLst>
                <a:path w="713" h="286" extrusionOk="0">
                  <a:moveTo>
                    <a:pt x="0" y="1"/>
                  </a:moveTo>
                  <a:lnTo>
                    <a:pt x="0" y="285"/>
                  </a:lnTo>
                  <a:lnTo>
                    <a:pt x="713" y="285"/>
                  </a:lnTo>
                  <a:lnTo>
                    <a:pt x="713"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7"/>
            <p:cNvSpPr/>
            <p:nvPr/>
          </p:nvSpPr>
          <p:spPr>
            <a:xfrm>
              <a:off x="6953750" y="4652825"/>
              <a:ext cx="6725" cy="7150"/>
            </a:xfrm>
            <a:custGeom>
              <a:avLst/>
              <a:gdLst/>
              <a:ahLst/>
              <a:cxnLst/>
              <a:rect l="l" t="t" r="r" b="b"/>
              <a:pathLst>
                <a:path w="269" h="286" extrusionOk="0">
                  <a:moveTo>
                    <a:pt x="0" y="1"/>
                  </a:moveTo>
                  <a:lnTo>
                    <a:pt x="0" y="285"/>
                  </a:lnTo>
                  <a:lnTo>
                    <a:pt x="268" y="285"/>
                  </a:lnTo>
                  <a:lnTo>
                    <a:pt x="26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7"/>
            <p:cNvSpPr/>
            <p:nvPr/>
          </p:nvSpPr>
          <p:spPr>
            <a:xfrm>
              <a:off x="6925000" y="4652825"/>
              <a:ext cx="4025" cy="7150"/>
            </a:xfrm>
            <a:custGeom>
              <a:avLst/>
              <a:gdLst/>
              <a:ahLst/>
              <a:cxnLst/>
              <a:rect l="l" t="t" r="r" b="b"/>
              <a:pathLst>
                <a:path w="161" h="286" extrusionOk="0">
                  <a:moveTo>
                    <a:pt x="1" y="1"/>
                  </a:moveTo>
                  <a:lnTo>
                    <a:pt x="1" y="285"/>
                  </a:lnTo>
                  <a:lnTo>
                    <a:pt x="160" y="285"/>
                  </a:lnTo>
                  <a:lnTo>
                    <a:pt x="160"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7"/>
            <p:cNvSpPr/>
            <p:nvPr/>
          </p:nvSpPr>
          <p:spPr>
            <a:xfrm>
              <a:off x="6945025" y="4822800"/>
              <a:ext cx="19700" cy="7150"/>
            </a:xfrm>
            <a:custGeom>
              <a:avLst/>
              <a:gdLst/>
              <a:ahLst/>
              <a:cxnLst/>
              <a:rect l="l" t="t" r="r" b="b"/>
              <a:pathLst>
                <a:path w="788" h="286" extrusionOk="0">
                  <a:moveTo>
                    <a:pt x="0" y="1"/>
                  </a:moveTo>
                  <a:lnTo>
                    <a:pt x="0" y="285"/>
                  </a:lnTo>
                  <a:lnTo>
                    <a:pt x="787" y="285"/>
                  </a:lnTo>
                  <a:lnTo>
                    <a:pt x="787"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27"/>
            <p:cNvSpPr/>
            <p:nvPr/>
          </p:nvSpPr>
          <p:spPr>
            <a:xfrm>
              <a:off x="6885275" y="4933100"/>
              <a:ext cx="20425" cy="7125"/>
            </a:xfrm>
            <a:custGeom>
              <a:avLst/>
              <a:gdLst/>
              <a:ahLst/>
              <a:cxnLst/>
              <a:rect l="l" t="t" r="r" b="b"/>
              <a:pathLst>
                <a:path w="817" h="285" extrusionOk="0">
                  <a:moveTo>
                    <a:pt x="1" y="0"/>
                  </a:moveTo>
                  <a:lnTo>
                    <a:pt x="1" y="285"/>
                  </a:lnTo>
                  <a:lnTo>
                    <a:pt x="817" y="285"/>
                  </a:lnTo>
                  <a:lnTo>
                    <a:pt x="817"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27"/>
            <p:cNvSpPr/>
            <p:nvPr/>
          </p:nvSpPr>
          <p:spPr>
            <a:xfrm>
              <a:off x="6861300" y="4933100"/>
              <a:ext cx="8400" cy="7125"/>
            </a:xfrm>
            <a:custGeom>
              <a:avLst/>
              <a:gdLst/>
              <a:ahLst/>
              <a:cxnLst/>
              <a:rect l="l" t="t" r="r" b="b"/>
              <a:pathLst>
                <a:path w="336" h="285" extrusionOk="0">
                  <a:moveTo>
                    <a:pt x="0" y="0"/>
                  </a:moveTo>
                  <a:lnTo>
                    <a:pt x="0" y="285"/>
                  </a:lnTo>
                  <a:lnTo>
                    <a:pt x="335" y="285"/>
                  </a:lnTo>
                  <a:lnTo>
                    <a:pt x="335"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7"/>
            <p:cNvSpPr/>
            <p:nvPr/>
          </p:nvSpPr>
          <p:spPr>
            <a:xfrm>
              <a:off x="7009975" y="4933100"/>
              <a:ext cx="7300" cy="7125"/>
            </a:xfrm>
            <a:custGeom>
              <a:avLst/>
              <a:gdLst/>
              <a:ahLst/>
              <a:cxnLst/>
              <a:rect l="l" t="t" r="r" b="b"/>
              <a:pathLst>
                <a:path w="292" h="285" extrusionOk="0">
                  <a:moveTo>
                    <a:pt x="1" y="0"/>
                  </a:moveTo>
                  <a:lnTo>
                    <a:pt x="1" y="285"/>
                  </a:lnTo>
                  <a:lnTo>
                    <a:pt x="292" y="285"/>
                  </a:lnTo>
                  <a:lnTo>
                    <a:pt x="292"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27"/>
            <p:cNvSpPr/>
            <p:nvPr/>
          </p:nvSpPr>
          <p:spPr>
            <a:xfrm>
              <a:off x="7024175" y="4933100"/>
              <a:ext cx="5100" cy="7125"/>
            </a:xfrm>
            <a:custGeom>
              <a:avLst/>
              <a:gdLst/>
              <a:ahLst/>
              <a:cxnLst/>
              <a:rect l="l" t="t" r="r" b="b"/>
              <a:pathLst>
                <a:path w="204" h="285" extrusionOk="0">
                  <a:moveTo>
                    <a:pt x="1" y="0"/>
                  </a:moveTo>
                  <a:lnTo>
                    <a:pt x="1" y="285"/>
                  </a:lnTo>
                  <a:lnTo>
                    <a:pt x="203" y="285"/>
                  </a:lnTo>
                  <a:lnTo>
                    <a:pt x="203" y="0"/>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27"/>
            <p:cNvSpPr/>
            <p:nvPr/>
          </p:nvSpPr>
          <p:spPr>
            <a:xfrm>
              <a:off x="7009425" y="5047000"/>
              <a:ext cx="7300" cy="7150"/>
            </a:xfrm>
            <a:custGeom>
              <a:avLst/>
              <a:gdLst/>
              <a:ahLst/>
              <a:cxnLst/>
              <a:rect l="l" t="t" r="r" b="b"/>
              <a:pathLst>
                <a:path w="292" h="286" extrusionOk="0">
                  <a:moveTo>
                    <a:pt x="0" y="1"/>
                  </a:moveTo>
                  <a:lnTo>
                    <a:pt x="0" y="285"/>
                  </a:lnTo>
                  <a:lnTo>
                    <a:pt x="291" y="285"/>
                  </a:lnTo>
                  <a:lnTo>
                    <a:pt x="291"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27"/>
            <p:cNvSpPr/>
            <p:nvPr/>
          </p:nvSpPr>
          <p:spPr>
            <a:xfrm>
              <a:off x="6890400" y="5047000"/>
              <a:ext cx="7650" cy="7150"/>
            </a:xfrm>
            <a:custGeom>
              <a:avLst/>
              <a:gdLst/>
              <a:ahLst/>
              <a:cxnLst/>
              <a:rect l="l" t="t" r="r" b="b"/>
              <a:pathLst>
                <a:path w="306" h="286" extrusionOk="0">
                  <a:moveTo>
                    <a:pt x="1" y="1"/>
                  </a:moveTo>
                  <a:lnTo>
                    <a:pt x="1" y="285"/>
                  </a:lnTo>
                  <a:lnTo>
                    <a:pt x="306" y="285"/>
                  </a:lnTo>
                  <a:lnTo>
                    <a:pt x="306"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27"/>
            <p:cNvSpPr/>
            <p:nvPr/>
          </p:nvSpPr>
          <p:spPr>
            <a:xfrm>
              <a:off x="6835800" y="5047000"/>
              <a:ext cx="6950" cy="7150"/>
            </a:xfrm>
            <a:custGeom>
              <a:avLst/>
              <a:gdLst/>
              <a:ahLst/>
              <a:cxnLst/>
              <a:rect l="l" t="t" r="r" b="b"/>
              <a:pathLst>
                <a:path w="278" h="286" extrusionOk="0">
                  <a:moveTo>
                    <a:pt x="0" y="1"/>
                  </a:moveTo>
                  <a:lnTo>
                    <a:pt x="0" y="285"/>
                  </a:lnTo>
                  <a:lnTo>
                    <a:pt x="277" y="285"/>
                  </a:lnTo>
                  <a:lnTo>
                    <a:pt x="277"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27"/>
            <p:cNvSpPr/>
            <p:nvPr/>
          </p:nvSpPr>
          <p:spPr>
            <a:xfrm>
              <a:off x="7007975" y="5103750"/>
              <a:ext cx="20775" cy="7175"/>
            </a:xfrm>
            <a:custGeom>
              <a:avLst/>
              <a:gdLst/>
              <a:ahLst/>
              <a:cxnLst/>
              <a:rect l="l" t="t" r="r" b="b"/>
              <a:pathLst>
                <a:path w="831" h="287" extrusionOk="0">
                  <a:moveTo>
                    <a:pt x="0" y="1"/>
                  </a:moveTo>
                  <a:lnTo>
                    <a:pt x="0" y="286"/>
                  </a:lnTo>
                  <a:lnTo>
                    <a:pt x="830" y="286"/>
                  </a:lnTo>
                  <a:lnTo>
                    <a:pt x="830" y="1"/>
                  </a:lnTo>
                  <a:close/>
                </a:path>
              </a:pathLst>
            </a:custGeom>
            <a:solidFill>
              <a:srgbClr val="FBA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7"/>
            <p:cNvSpPr/>
            <p:nvPr/>
          </p:nvSpPr>
          <p:spPr>
            <a:xfrm>
              <a:off x="6777425" y="4616950"/>
              <a:ext cx="320400" cy="526550"/>
            </a:xfrm>
            <a:custGeom>
              <a:avLst/>
              <a:gdLst/>
              <a:ahLst/>
              <a:cxnLst/>
              <a:rect l="l" t="t" r="r" b="b"/>
              <a:pathLst>
                <a:path w="12816" h="21062" extrusionOk="0">
                  <a:moveTo>
                    <a:pt x="0" y="1"/>
                  </a:moveTo>
                  <a:lnTo>
                    <a:pt x="0" y="21061"/>
                  </a:lnTo>
                  <a:lnTo>
                    <a:pt x="12816" y="21061"/>
                  </a:lnTo>
                  <a:lnTo>
                    <a:pt x="12816" y="1"/>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7"/>
            <p:cNvSpPr/>
            <p:nvPr/>
          </p:nvSpPr>
          <p:spPr>
            <a:xfrm>
              <a:off x="4758100" y="4207500"/>
              <a:ext cx="442225" cy="936000"/>
            </a:xfrm>
            <a:custGeom>
              <a:avLst/>
              <a:gdLst/>
              <a:ahLst/>
              <a:cxnLst/>
              <a:rect l="l" t="t" r="r" b="b"/>
              <a:pathLst>
                <a:path w="17689" h="37440" extrusionOk="0">
                  <a:moveTo>
                    <a:pt x="1" y="0"/>
                  </a:moveTo>
                  <a:lnTo>
                    <a:pt x="1" y="37439"/>
                  </a:lnTo>
                  <a:lnTo>
                    <a:pt x="17689" y="37439"/>
                  </a:lnTo>
                  <a:lnTo>
                    <a:pt x="176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27"/>
            <p:cNvSpPr/>
            <p:nvPr/>
          </p:nvSpPr>
          <p:spPr>
            <a:xfrm>
              <a:off x="4758100" y="4207500"/>
              <a:ext cx="29800" cy="936000"/>
            </a:xfrm>
            <a:custGeom>
              <a:avLst/>
              <a:gdLst/>
              <a:ahLst/>
              <a:cxnLst/>
              <a:rect l="l" t="t" r="r" b="b"/>
              <a:pathLst>
                <a:path w="1192" h="37440" extrusionOk="0">
                  <a:moveTo>
                    <a:pt x="1" y="0"/>
                  </a:moveTo>
                  <a:lnTo>
                    <a:pt x="1" y="37439"/>
                  </a:lnTo>
                  <a:lnTo>
                    <a:pt x="1192" y="37439"/>
                  </a:lnTo>
                  <a:lnTo>
                    <a:pt x="119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27"/>
            <p:cNvSpPr/>
            <p:nvPr/>
          </p:nvSpPr>
          <p:spPr>
            <a:xfrm>
              <a:off x="4758100" y="4226375"/>
              <a:ext cx="442225" cy="885750"/>
            </a:xfrm>
            <a:custGeom>
              <a:avLst/>
              <a:gdLst/>
              <a:ahLst/>
              <a:cxnLst/>
              <a:rect l="l" t="t" r="r" b="b"/>
              <a:pathLst>
                <a:path w="17689" h="35430" extrusionOk="0">
                  <a:moveTo>
                    <a:pt x="1" y="0"/>
                  </a:moveTo>
                  <a:lnTo>
                    <a:pt x="1" y="286"/>
                  </a:lnTo>
                  <a:lnTo>
                    <a:pt x="17689" y="286"/>
                  </a:lnTo>
                  <a:lnTo>
                    <a:pt x="17689" y="0"/>
                  </a:lnTo>
                  <a:close/>
                  <a:moveTo>
                    <a:pt x="1" y="1067"/>
                  </a:moveTo>
                  <a:lnTo>
                    <a:pt x="1" y="1351"/>
                  </a:lnTo>
                  <a:lnTo>
                    <a:pt x="17689" y="1351"/>
                  </a:lnTo>
                  <a:lnTo>
                    <a:pt x="17689" y="1067"/>
                  </a:lnTo>
                  <a:close/>
                  <a:moveTo>
                    <a:pt x="1" y="2132"/>
                  </a:moveTo>
                  <a:lnTo>
                    <a:pt x="1" y="2416"/>
                  </a:lnTo>
                  <a:lnTo>
                    <a:pt x="17689" y="2416"/>
                  </a:lnTo>
                  <a:lnTo>
                    <a:pt x="17689" y="2132"/>
                  </a:lnTo>
                  <a:close/>
                  <a:moveTo>
                    <a:pt x="1" y="3196"/>
                  </a:moveTo>
                  <a:lnTo>
                    <a:pt x="1" y="3480"/>
                  </a:lnTo>
                  <a:lnTo>
                    <a:pt x="17689" y="3480"/>
                  </a:lnTo>
                  <a:lnTo>
                    <a:pt x="17689" y="3196"/>
                  </a:lnTo>
                  <a:close/>
                  <a:moveTo>
                    <a:pt x="1" y="4261"/>
                  </a:moveTo>
                  <a:lnTo>
                    <a:pt x="1" y="4545"/>
                  </a:lnTo>
                  <a:lnTo>
                    <a:pt x="17689" y="4545"/>
                  </a:lnTo>
                  <a:lnTo>
                    <a:pt x="17689" y="4261"/>
                  </a:lnTo>
                  <a:close/>
                  <a:moveTo>
                    <a:pt x="1" y="5326"/>
                  </a:moveTo>
                  <a:lnTo>
                    <a:pt x="1" y="5612"/>
                  </a:lnTo>
                  <a:lnTo>
                    <a:pt x="17689" y="5612"/>
                  </a:lnTo>
                  <a:lnTo>
                    <a:pt x="17689" y="5326"/>
                  </a:lnTo>
                  <a:close/>
                  <a:moveTo>
                    <a:pt x="1" y="6390"/>
                  </a:moveTo>
                  <a:lnTo>
                    <a:pt x="1" y="6676"/>
                  </a:lnTo>
                  <a:lnTo>
                    <a:pt x="17689" y="6676"/>
                  </a:lnTo>
                  <a:lnTo>
                    <a:pt x="17689" y="6390"/>
                  </a:lnTo>
                  <a:close/>
                  <a:moveTo>
                    <a:pt x="1" y="7456"/>
                  </a:moveTo>
                  <a:lnTo>
                    <a:pt x="1" y="7741"/>
                  </a:lnTo>
                  <a:lnTo>
                    <a:pt x="17689" y="7741"/>
                  </a:lnTo>
                  <a:lnTo>
                    <a:pt x="17689" y="7456"/>
                  </a:lnTo>
                  <a:close/>
                  <a:moveTo>
                    <a:pt x="1" y="8521"/>
                  </a:moveTo>
                  <a:lnTo>
                    <a:pt x="1" y="8806"/>
                  </a:lnTo>
                  <a:lnTo>
                    <a:pt x="17689" y="8806"/>
                  </a:lnTo>
                  <a:lnTo>
                    <a:pt x="17689" y="8521"/>
                  </a:lnTo>
                  <a:close/>
                  <a:moveTo>
                    <a:pt x="1" y="9585"/>
                  </a:moveTo>
                  <a:lnTo>
                    <a:pt x="1" y="9870"/>
                  </a:lnTo>
                  <a:lnTo>
                    <a:pt x="17689" y="9870"/>
                  </a:lnTo>
                  <a:lnTo>
                    <a:pt x="17689" y="9585"/>
                  </a:lnTo>
                  <a:close/>
                  <a:moveTo>
                    <a:pt x="1" y="10650"/>
                  </a:moveTo>
                  <a:lnTo>
                    <a:pt x="1" y="10935"/>
                  </a:lnTo>
                  <a:lnTo>
                    <a:pt x="17689" y="10935"/>
                  </a:lnTo>
                  <a:lnTo>
                    <a:pt x="17689" y="10650"/>
                  </a:lnTo>
                  <a:close/>
                  <a:moveTo>
                    <a:pt x="1" y="11716"/>
                  </a:moveTo>
                  <a:lnTo>
                    <a:pt x="1" y="12001"/>
                  </a:lnTo>
                  <a:lnTo>
                    <a:pt x="17689" y="12001"/>
                  </a:lnTo>
                  <a:lnTo>
                    <a:pt x="17689" y="11716"/>
                  </a:lnTo>
                  <a:close/>
                  <a:moveTo>
                    <a:pt x="1" y="12779"/>
                  </a:moveTo>
                  <a:lnTo>
                    <a:pt x="1" y="13065"/>
                  </a:lnTo>
                  <a:lnTo>
                    <a:pt x="17689" y="13065"/>
                  </a:lnTo>
                  <a:lnTo>
                    <a:pt x="17689" y="12779"/>
                  </a:lnTo>
                  <a:close/>
                  <a:moveTo>
                    <a:pt x="1" y="13846"/>
                  </a:moveTo>
                  <a:lnTo>
                    <a:pt x="1" y="14130"/>
                  </a:lnTo>
                  <a:lnTo>
                    <a:pt x="17689" y="14130"/>
                  </a:lnTo>
                  <a:lnTo>
                    <a:pt x="17689" y="13846"/>
                  </a:lnTo>
                  <a:close/>
                  <a:moveTo>
                    <a:pt x="1" y="14911"/>
                  </a:moveTo>
                  <a:lnTo>
                    <a:pt x="1" y="15196"/>
                  </a:lnTo>
                  <a:lnTo>
                    <a:pt x="17689" y="15196"/>
                  </a:lnTo>
                  <a:lnTo>
                    <a:pt x="17689" y="14911"/>
                  </a:lnTo>
                  <a:close/>
                  <a:moveTo>
                    <a:pt x="1" y="15975"/>
                  </a:moveTo>
                  <a:lnTo>
                    <a:pt x="1" y="16259"/>
                  </a:lnTo>
                  <a:lnTo>
                    <a:pt x="17689" y="16259"/>
                  </a:lnTo>
                  <a:lnTo>
                    <a:pt x="17689" y="15975"/>
                  </a:lnTo>
                  <a:close/>
                  <a:moveTo>
                    <a:pt x="1" y="17040"/>
                  </a:moveTo>
                  <a:lnTo>
                    <a:pt x="1" y="17325"/>
                  </a:lnTo>
                  <a:lnTo>
                    <a:pt x="17689" y="17325"/>
                  </a:lnTo>
                  <a:lnTo>
                    <a:pt x="17689" y="17040"/>
                  </a:lnTo>
                  <a:close/>
                  <a:moveTo>
                    <a:pt x="1" y="18105"/>
                  </a:moveTo>
                  <a:lnTo>
                    <a:pt x="1" y="18391"/>
                  </a:lnTo>
                  <a:lnTo>
                    <a:pt x="17689" y="18391"/>
                  </a:lnTo>
                  <a:lnTo>
                    <a:pt x="17689" y="18105"/>
                  </a:lnTo>
                  <a:close/>
                  <a:moveTo>
                    <a:pt x="1" y="19172"/>
                  </a:moveTo>
                  <a:lnTo>
                    <a:pt x="1" y="19456"/>
                  </a:lnTo>
                  <a:lnTo>
                    <a:pt x="17689" y="19456"/>
                  </a:lnTo>
                  <a:lnTo>
                    <a:pt x="17689" y="19172"/>
                  </a:lnTo>
                  <a:close/>
                  <a:moveTo>
                    <a:pt x="1" y="20235"/>
                  </a:moveTo>
                  <a:lnTo>
                    <a:pt x="1" y="20520"/>
                  </a:lnTo>
                  <a:lnTo>
                    <a:pt x="17689" y="20520"/>
                  </a:lnTo>
                  <a:lnTo>
                    <a:pt x="17689" y="20235"/>
                  </a:lnTo>
                  <a:close/>
                  <a:moveTo>
                    <a:pt x="1" y="21301"/>
                  </a:moveTo>
                  <a:lnTo>
                    <a:pt x="1" y="21585"/>
                  </a:lnTo>
                  <a:lnTo>
                    <a:pt x="17689" y="21585"/>
                  </a:lnTo>
                  <a:lnTo>
                    <a:pt x="17689" y="21301"/>
                  </a:lnTo>
                  <a:close/>
                  <a:moveTo>
                    <a:pt x="1" y="22366"/>
                  </a:moveTo>
                  <a:lnTo>
                    <a:pt x="1" y="22650"/>
                  </a:lnTo>
                  <a:lnTo>
                    <a:pt x="17689" y="22650"/>
                  </a:lnTo>
                  <a:lnTo>
                    <a:pt x="17689" y="22366"/>
                  </a:lnTo>
                  <a:close/>
                  <a:moveTo>
                    <a:pt x="1" y="23430"/>
                  </a:moveTo>
                  <a:lnTo>
                    <a:pt x="1" y="23714"/>
                  </a:lnTo>
                  <a:lnTo>
                    <a:pt x="17689" y="23714"/>
                  </a:lnTo>
                  <a:lnTo>
                    <a:pt x="17689" y="23430"/>
                  </a:lnTo>
                  <a:close/>
                  <a:moveTo>
                    <a:pt x="1" y="24495"/>
                  </a:moveTo>
                  <a:lnTo>
                    <a:pt x="1" y="24780"/>
                  </a:lnTo>
                  <a:lnTo>
                    <a:pt x="17689" y="24780"/>
                  </a:lnTo>
                  <a:lnTo>
                    <a:pt x="17689" y="24495"/>
                  </a:lnTo>
                  <a:close/>
                  <a:moveTo>
                    <a:pt x="1" y="25561"/>
                  </a:moveTo>
                  <a:lnTo>
                    <a:pt x="1" y="25846"/>
                  </a:lnTo>
                  <a:lnTo>
                    <a:pt x="17689" y="25846"/>
                  </a:lnTo>
                  <a:lnTo>
                    <a:pt x="17689" y="25561"/>
                  </a:lnTo>
                  <a:close/>
                  <a:moveTo>
                    <a:pt x="1" y="26625"/>
                  </a:moveTo>
                  <a:lnTo>
                    <a:pt x="1" y="26909"/>
                  </a:lnTo>
                  <a:lnTo>
                    <a:pt x="17689" y="26909"/>
                  </a:lnTo>
                  <a:lnTo>
                    <a:pt x="17689" y="26625"/>
                  </a:lnTo>
                  <a:close/>
                  <a:moveTo>
                    <a:pt x="1" y="27690"/>
                  </a:moveTo>
                  <a:lnTo>
                    <a:pt x="1" y="27975"/>
                  </a:lnTo>
                  <a:lnTo>
                    <a:pt x="17689" y="27975"/>
                  </a:lnTo>
                  <a:lnTo>
                    <a:pt x="17689" y="27690"/>
                  </a:lnTo>
                  <a:close/>
                  <a:moveTo>
                    <a:pt x="1" y="28755"/>
                  </a:moveTo>
                  <a:lnTo>
                    <a:pt x="1" y="29040"/>
                  </a:lnTo>
                  <a:lnTo>
                    <a:pt x="17689" y="29040"/>
                  </a:lnTo>
                  <a:lnTo>
                    <a:pt x="17689" y="28755"/>
                  </a:lnTo>
                  <a:close/>
                  <a:moveTo>
                    <a:pt x="1" y="29819"/>
                  </a:moveTo>
                  <a:lnTo>
                    <a:pt x="1" y="30104"/>
                  </a:lnTo>
                  <a:lnTo>
                    <a:pt x="17689" y="30104"/>
                  </a:lnTo>
                  <a:lnTo>
                    <a:pt x="17689" y="29819"/>
                  </a:lnTo>
                  <a:close/>
                  <a:moveTo>
                    <a:pt x="1" y="30884"/>
                  </a:moveTo>
                  <a:lnTo>
                    <a:pt x="1" y="31170"/>
                  </a:lnTo>
                  <a:lnTo>
                    <a:pt x="17689" y="31170"/>
                  </a:lnTo>
                  <a:lnTo>
                    <a:pt x="17689" y="30884"/>
                  </a:lnTo>
                  <a:close/>
                  <a:moveTo>
                    <a:pt x="1" y="31951"/>
                  </a:moveTo>
                  <a:lnTo>
                    <a:pt x="1" y="32235"/>
                  </a:lnTo>
                  <a:lnTo>
                    <a:pt x="17689" y="32235"/>
                  </a:lnTo>
                  <a:lnTo>
                    <a:pt x="17689" y="31951"/>
                  </a:lnTo>
                  <a:close/>
                  <a:moveTo>
                    <a:pt x="1" y="33014"/>
                  </a:moveTo>
                  <a:lnTo>
                    <a:pt x="1" y="33299"/>
                  </a:lnTo>
                  <a:lnTo>
                    <a:pt x="17689" y="33299"/>
                  </a:lnTo>
                  <a:lnTo>
                    <a:pt x="17689" y="33014"/>
                  </a:lnTo>
                  <a:close/>
                  <a:moveTo>
                    <a:pt x="1" y="34080"/>
                  </a:moveTo>
                  <a:lnTo>
                    <a:pt x="1" y="34364"/>
                  </a:lnTo>
                  <a:lnTo>
                    <a:pt x="17689" y="34364"/>
                  </a:lnTo>
                  <a:lnTo>
                    <a:pt x="17689" y="34080"/>
                  </a:lnTo>
                  <a:close/>
                  <a:moveTo>
                    <a:pt x="1" y="35145"/>
                  </a:moveTo>
                  <a:lnTo>
                    <a:pt x="1" y="35429"/>
                  </a:lnTo>
                  <a:lnTo>
                    <a:pt x="17689" y="35429"/>
                  </a:lnTo>
                  <a:lnTo>
                    <a:pt x="17689" y="35145"/>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27"/>
            <p:cNvSpPr/>
            <p:nvPr/>
          </p:nvSpPr>
          <p:spPr>
            <a:xfrm>
              <a:off x="4846450" y="4905275"/>
              <a:ext cx="55675" cy="7125"/>
            </a:xfrm>
            <a:custGeom>
              <a:avLst/>
              <a:gdLst/>
              <a:ahLst/>
              <a:cxnLst/>
              <a:rect l="l" t="t" r="r" b="b"/>
              <a:pathLst>
                <a:path w="2227" h="285" extrusionOk="0">
                  <a:moveTo>
                    <a:pt x="1" y="0"/>
                  </a:moveTo>
                  <a:lnTo>
                    <a:pt x="1" y="285"/>
                  </a:lnTo>
                  <a:lnTo>
                    <a:pt x="2227" y="285"/>
                  </a:lnTo>
                  <a:lnTo>
                    <a:pt x="2227"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7"/>
            <p:cNvSpPr/>
            <p:nvPr/>
          </p:nvSpPr>
          <p:spPr>
            <a:xfrm>
              <a:off x="4917425" y="4905275"/>
              <a:ext cx="11400" cy="7125"/>
            </a:xfrm>
            <a:custGeom>
              <a:avLst/>
              <a:gdLst/>
              <a:ahLst/>
              <a:cxnLst/>
              <a:rect l="l" t="t" r="r" b="b"/>
              <a:pathLst>
                <a:path w="456" h="285" extrusionOk="0">
                  <a:moveTo>
                    <a:pt x="1" y="0"/>
                  </a:moveTo>
                  <a:lnTo>
                    <a:pt x="1" y="285"/>
                  </a:lnTo>
                  <a:lnTo>
                    <a:pt x="455" y="285"/>
                  </a:lnTo>
                  <a:lnTo>
                    <a:pt x="455"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7"/>
            <p:cNvSpPr/>
            <p:nvPr/>
          </p:nvSpPr>
          <p:spPr>
            <a:xfrm>
              <a:off x="4922525" y="4692625"/>
              <a:ext cx="11400" cy="7125"/>
            </a:xfrm>
            <a:custGeom>
              <a:avLst/>
              <a:gdLst/>
              <a:ahLst/>
              <a:cxnLst/>
              <a:rect l="l" t="t" r="r" b="b"/>
              <a:pathLst>
                <a:path w="456" h="285" extrusionOk="0">
                  <a:moveTo>
                    <a:pt x="1" y="0"/>
                  </a:moveTo>
                  <a:lnTo>
                    <a:pt x="1" y="285"/>
                  </a:lnTo>
                  <a:lnTo>
                    <a:pt x="455" y="285"/>
                  </a:lnTo>
                  <a:lnTo>
                    <a:pt x="455"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7"/>
            <p:cNvSpPr/>
            <p:nvPr/>
          </p:nvSpPr>
          <p:spPr>
            <a:xfrm>
              <a:off x="4941325" y="4905275"/>
              <a:ext cx="6475" cy="7125"/>
            </a:xfrm>
            <a:custGeom>
              <a:avLst/>
              <a:gdLst/>
              <a:ahLst/>
              <a:cxnLst/>
              <a:rect l="l" t="t" r="r" b="b"/>
              <a:pathLst>
                <a:path w="259" h="285" extrusionOk="0">
                  <a:moveTo>
                    <a:pt x="0" y="0"/>
                  </a:moveTo>
                  <a:lnTo>
                    <a:pt x="0" y="285"/>
                  </a:lnTo>
                  <a:lnTo>
                    <a:pt x="259" y="285"/>
                  </a:lnTo>
                  <a:lnTo>
                    <a:pt x="259"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7"/>
            <p:cNvSpPr/>
            <p:nvPr/>
          </p:nvSpPr>
          <p:spPr>
            <a:xfrm>
              <a:off x="4939950" y="4692625"/>
              <a:ext cx="6475" cy="7125"/>
            </a:xfrm>
            <a:custGeom>
              <a:avLst/>
              <a:gdLst/>
              <a:ahLst/>
              <a:cxnLst/>
              <a:rect l="l" t="t" r="r" b="b"/>
              <a:pathLst>
                <a:path w="259" h="285" extrusionOk="0">
                  <a:moveTo>
                    <a:pt x="0" y="0"/>
                  </a:moveTo>
                  <a:lnTo>
                    <a:pt x="0" y="285"/>
                  </a:lnTo>
                  <a:lnTo>
                    <a:pt x="258" y="285"/>
                  </a:lnTo>
                  <a:lnTo>
                    <a:pt x="258"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7"/>
            <p:cNvSpPr/>
            <p:nvPr/>
          </p:nvSpPr>
          <p:spPr>
            <a:xfrm>
              <a:off x="4934275" y="4399525"/>
              <a:ext cx="11375" cy="7175"/>
            </a:xfrm>
            <a:custGeom>
              <a:avLst/>
              <a:gdLst/>
              <a:ahLst/>
              <a:cxnLst/>
              <a:rect l="l" t="t" r="r" b="b"/>
              <a:pathLst>
                <a:path w="455" h="287" extrusionOk="0">
                  <a:moveTo>
                    <a:pt x="0" y="0"/>
                  </a:moveTo>
                  <a:lnTo>
                    <a:pt x="0" y="286"/>
                  </a:lnTo>
                  <a:lnTo>
                    <a:pt x="455" y="286"/>
                  </a:lnTo>
                  <a:lnTo>
                    <a:pt x="45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7"/>
            <p:cNvSpPr/>
            <p:nvPr/>
          </p:nvSpPr>
          <p:spPr>
            <a:xfrm>
              <a:off x="4951700" y="4399525"/>
              <a:ext cx="6525" cy="7175"/>
            </a:xfrm>
            <a:custGeom>
              <a:avLst/>
              <a:gdLst/>
              <a:ahLst/>
              <a:cxnLst/>
              <a:rect l="l" t="t" r="r" b="b"/>
              <a:pathLst>
                <a:path w="261" h="287" extrusionOk="0">
                  <a:moveTo>
                    <a:pt x="1" y="0"/>
                  </a:moveTo>
                  <a:lnTo>
                    <a:pt x="1" y="286"/>
                  </a:lnTo>
                  <a:lnTo>
                    <a:pt x="260" y="286"/>
                  </a:lnTo>
                  <a:lnTo>
                    <a:pt x="26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7"/>
            <p:cNvSpPr/>
            <p:nvPr/>
          </p:nvSpPr>
          <p:spPr>
            <a:xfrm>
              <a:off x="4891900" y="4399525"/>
              <a:ext cx="35125" cy="7175"/>
            </a:xfrm>
            <a:custGeom>
              <a:avLst/>
              <a:gdLst/>
              <a:ahLst/>
              <a:cxnLst/>
              <a:rect l="l" t="t" r="r" b="b"/>
              <a:pathLst>
                <a:path w="1405" h="287" extrusionOk="0">
                  <a:moveTo>
                    <a:pt x="1" y="0"/>
                  </a:moveTo>
                  <a:lnTo>
                    <a:pt x="1" y="286"/>
                  </a:lnTo>
                  <a:lnTo>
                    <a:pt x="1405" y="286"/>
                  </a:lnTo>
                  <a:lnTo>
                    <a:pt x="140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7"/>
            <p:cNvSpPr/>
            <p:nvPr/>
          </p:nvSpPr>
          <p:spPr>
            <a:xfrm>
              <a:off x="5136100" y="4399525"/>
              <a:ext cx="7200" cy="7175"/>
            </a:xfrm>
            <a:custGeom>
              <a:avLst/>
              <a:gdLst/>
              <a:ahLst/>
              <a:cxnLst/>
              <a:rect l="l" t="t" r="r" b="b"/>
              <a:pathLst>
                <a:path w="288" h="287" extrusionOk="0">
                  <a:moveTo>
                    <a:pt x="0" y="0"/>
                  </a:moveTo>
                  <a:lnTo>
                    <a:pt x="0" y="286"/>
                  </a:lnTo>
                  <a:lnTo>
                    <a:pt x="287" y="286"/>
                  </a:lnTo>
                  <a:lnTo>
                    <a:pt x="28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7"/>
            <p:cNvSpPr/>
            <p:nvPr/>
          </p:nvSpPr>
          <p:spPr>
            <a:xfrm>
              <a:off x="5092825" y="4239000"/>
              <a:ext cx="26025" cy="7175"/>
            </a:xfrm>
            <a:custGeom>
              <a:avLst/>
              <a:gdLst/>
              <a:ahLst/>
              <a:cxnLst/>
              <a:rect l="l" t="t" r="r" b="b"/>
              <a:pathLst>
                <a:path w="1041" h="287" extrusionOk="0">
                  <a:moveTo>
                    <a:pt x="0" y="0"/>
                  </a:moveTo>
                  <a:lnTo>
                    <a:pt x="0" y="286"/>
                  </a:lnTo>
                  <a:lnTo>
                    <a:pt x="1040" y="286"/>
                  </a:lnTo>
                  <a:lnTo>
                    <a:pt x="104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7"/>
            <p:cNvSpPr/>
            <p:nvPr/>
          </p:nvSpPr>
          <p:spPr>
            <a:xfrm>
              <a:off x="5154550" y="4399525"/>
              <a:ext cx="11975" cy="7175"/>
            </a:xfrm>
            <a:custGeom>
              <a:avLst/>
              <a:gdLst/>
              <a:ahLst/>
              <a:cxnLst/>
              <a:rect l="l" t="t" r="r" b="b"/>
              <a:pathLst>
                <a:path w="479" h="287" extrusionOk="0">
                  <a:moveTo>
                    <a:pt x="0" y="0"/>
                  </a:moveTo>
                  <a:lnTo>
                    <a:pt x="0" y="286"/>
                  </a:lnTo>
                  <a:lnTo>
                    <a:pt x="478" y="286"/>
                  </a:lnTo>
                  <a:lnTo>
                    <a:pt x="47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7"/>
            <p:cNvSpPr/>
            <p:nvPr/>
          </p:nvSpPr>
          <p:spPr>
            <a:xfrm>
              <a:off x="5092025" y="4637750"/>
              <a:ext cx="27825" cy="7150"/>
            </a:xfrm>
            <a:custGeom>
              <a:avLst/>
              <a:gdLst/>
              <a:ahLst/>
              <a:cxnLst/>
              <a:rect l="l" t="t" r="r" b="b"/>
              <a:pathLst>
                <a:path w="1113" h="286" extrusionOk="0">
                  <a:moveTo>
                    <a:pt x="1" y="1"/>
                  </a:moveTo>
                  <a:lnTo>
                    <a:pt x="1" y="285"/>
                  </a:lnTo>
                  <a:lnTo>
                    <a:pt x="1112" y="285"/>
                  </a:lnTo>
                  <a:lnTo>
                    <a:pt x="111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7"/>
            <p:cNvSpPr/>
            <p:nvPr/>
          </p:nvSpPr>
          <p:spPr>
            <a:xfrm>
              <a:off x="4940700" y="4798050"/>
              <a:ext cx="39825" cy="7150"/>
            </a:xfrm>
            <a:custGeom>
              <a:avLst/>
              <a:gdLst/>
              <a:ahLst/>
              <a:cxnLst/>
              <a:rect l="l" t="t" r="r" b="b"/>
              <a:pathLst>
                <a:path w="1593" h="286" extrusionOk="0">
                  <a:moveTo>
                    <a:pt x="0" y="1"/>
                  </a:moveTo>
                  <a:lnTo>
                    <a:pt x="0" y="286"/>
                  </a:lnTo>
                  <a:lnTo>
                    <a:pt x="1593" y="286"/>
                  </a:lnTo>
                  <a:lnTo>
                    <a:pt x="1593" y="1"/>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27"/>
            <p:cNvSpPr/>
            <p:nvPr/>
          </p:nvSpPr>
          <p:spPr>
            <a:xfrm>
              <a:off x="4835825" y="4239000"/>
              <a:ext cx="23125" cy="7175"/>
            </a:xfrm>
            <a:custGeom>
              <a:avLst/>
              <a:gdLst/>
              <a:ahLst/>
              <a:cxnLst/>
              <a:rect l="l" t="t" r="r" b="b"/>
              <a:pathLst>
                <a:path w="925" h="287" extrusionOk="0">
                  <a:moveTo>
                    <a:pt x="0" y="0"/>
                  </a:moveTo>
                  <a:lnTo>
                    <a:pt x="0" y="286"/>
                  </a:lnTo>
                  <a:lnTo>
                    <a:pt x="924" y="286"/>
                  </a:lnTo>
                  <a:lnTo>
                    <a:pt x="92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27"/>
            <p:cNvSpPr/>
            <p:nvPr/>
          </p:nvSpPr>
          <p:spPr>
            <a:xfrm>
              <a:off x="5108250" y="4876875"/>
              <a:ext cx="6475" cy="7150"/>
            </a:xfrm>
            <a:custGeom>
              <a:avLst/>
              <a:gdLst/>
              <a:ahLst/>
              <a:cxnLst/>
              <a:rect l="l" t="t" r="r" b="b"/>
              <a:pathLst>
                <a:path w="259" h="286" extrusionOk="0">
                  <a:moveTo>
                    <a:pt x="0" y="1"/>
                  </a:moveTo>
                  <a:lnTo>
                    <a:pt x="0" y="285"/>
                  </a:lnTo>
                  <a:lnTo>
                    <a:pt x="258" y="285"/>
                  </a:lnTo>
                  <a:lnTo>
                    <a:pt x="25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27"/>
            <p:cNvSpPr/>
            <p:nvPr/>
          </p:nvSpPr>
          <p:spPr>
            <a:xfrm>
              <a:off x="4821550" y="5064200"/>
              <a:ext cx="25100" cy="7125"/>
            </a:xfrm>
            <a:custGeom>
              <a:avLst/>
              <a:gdLst/>
              <a:ahLst/>
              <a:cxnLst/>
              <a:rect l="l" t="t" r="r" b="b"/>
              <a:pathLst>
                <a:path w="1004" h="285" extrusionOk="0">
                  <a:moveTo>
                    <a:pt x="1" y="0"/>
                  </a:moveTo>
                  <a:lnTo>
                    <a:pt x="1" y="285"/>
                  </a:lnTo>
                  <a:lnTo>
                    <a:pt x="1003" y="285"/>
                  </a:lnTo>
                  <a:lnTo>
                    <a:pt x="1003"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7"/>
            <p:cNvSpPr/>
            <p:nvPr/>
          </p:nvSpPr>
          <p:spPr>
            <a:xfrm>
              <a:off x="5023250" y="4480675"/>
              <a:ext cx="11400" cy="7125"/>
            </a:xfrm>
            <a:custGeom>
              <a:avLst/>
              <a:gdLst/>
              <a:ahLst/>
              <a:cxnLst/>
              <a:rect l="l" t="t" r="r" b="b"/>
              <a:pathLst>
                <a:path w="456" h="285" extrusionOk="0">
                  <a:moveTo>
                    <a:pt x="1" y="0"/>
                  </a:moveTo>
                  <a:lnTo>
                    <a:pt x="1" y="285"/>
                  </a:lnTo>
                  <a:lnTo>
                    <a:pt x="455" y="285"/>
                  </a:lnTo>
                  <a:lnTo>
                    <a:pt x="45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7"/>
            <p:cNvSpPr/>
            <p:nvPr/>
          </p:nvSpPr>
          <p:spPr>
            <a:xfrm>
              <a:off x="4961950" y="5064200"/>
              <a:ext cx="20625" cy="7125"/>
            </a:xfrm>
            <a:custGeom>
              <a:avLst/>
              <a:gdLst/>
              <a:ahLst/>
              <a:cxnLst/>
              <a:rect l="l" t="t" r="r" b="b"/>
              <a:pathLst>
                <a:path w="825" h="285" extrusionOk="0">
                  <a:moveTo>
                    <a:pt x="0" y="0"/>
                  </a:moveTo>
                  <a:lnTo>
                    <a:pt x="0" y="285"/>
                  </a:lnTo>
                  <a:lnTo>
                    <a:pt x="825" y="285"/>
                  </a:lnTo>
                  <a:lnTo>
                    <a:pt x="825"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7"/>
            <p:cNvSpPr/>
            <p:nvPr/>
          </p:nvSpPr>
          <p:spPr>
            <a:xfrm>
              <a:off x="4947000" y="5064200"/>
              <a:ext cx="6500" cy="7125"/>
            </a:xfrm>
            <a:custGeom>
              <a:avLst/>
              <a:gdLst/>
              <a:ahLst/>
              <a:cxnLst/>
              <a:rect l="l" t="t" r="r" b="b"/>
              <a:pathLst>
                <a:path w="260" h="285" extrusionOk="0">
                  <a:moveTo>
                    <a:pt x="0" y="0"/>
                  </a:moveTo>
                  <a:lnTo>
                    <a:pt x="0" y="285"/>
                  </a:lnTo>
                  <a:lnTo>
                    <a:pt x="259" y="285"/>
                  </a:lnTo>
                  <a:lnTo>
                    <a:pt x="259" y="0"/>
                  </a:lnTo>
                  <a:close/>
                </a:path>
              </a:pathLst>
            </a:custGeom>
            <a:solidFill>
              <a:srgbClr val="F9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7"/>
            <p:cNvSpPr/>
            <p:nvPr/>
          </p:nvSpPr>
          <p:spPr>
            <a:xfrm>
              <a:off x="5152025" y="4480675"/>
              <a:ext cx="6475" cy="7125"/>
            </a:xfrm>
            <a:custGeom>
              <a:avLst/>
              <a:gdLst/>
              <a:ahLst/>
              <a:cxnLst/>
              <a:rect l="l" t="t" r="r" b="b"/>
              <a:pathLst>
                <a:path w="259" h="285" extrusionOk="0">
                  <a:moveTo>
                    <a:pt x="0" y="0"/>
                  </a:moveTo>
                  <a:lnTo>
                    <a:pt x="0" y="285"/>
                  </a:lnTo>
                  <a:lnTo>
                    <a:pt x="258" y="285"/>
                  </a:lnTo>
                  <a:lnTo>
                    <a:pt x="25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27"/>
            <p:cNvSpPr/>
            <p:nvPr/>
          </p:nvSpPr>
          <p:spPr>
            <a:xfrm>
              <a:off x="5064300" y="4984975"/>
              <a:ext cx="11425" cy="7150"/>
            </a:xfrm>
            <a:custGeom>
              <a:avLst/>
              <a:gdLst/>
              <a:ahLst/>
              <a:cxnLst/>
              <a:rect l="l" t="t" r="r" b="b"/>
              <a:pathLst>
                <a:path w="457" h="286" extrusionOk="0">
                  <a:moveTo>
                    <a:pt x="0" y="0"/>
                  </a:moveTo>
                  <a:lnTo>
                    <a:pt x="0" y="286"/>
                  </a:lnTo>
                  <a:lnTo>
                    <a:pt x="456" y="286"/>
                  </a:lnTo>
                  <a:lnTo>
                    <a:pt x="45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7"/>
            <p:cNvSpPr/>
            <p:nvPr/>
          </p:nvSpPr>
          <p:spPr>
            <a:xfrm>
              <a:off x="5103175" y="4984975"/>
              <a:ext cx="11425" cy="7150"/>
            </a:xfrm>
            <a:custGeom>
              <a:avLst/>
              <a:gdLst/>
              <a:ahLst/>
              <a:cxnLst/>
              <a:rect l="l" t="t" r="r" b="b"/>
              <a:pathLst>
                <a:path w="457" h="286" extrusionOk="0">
                  <a:moveTo>
                    <a:pt x="0" y="0"/>
                  </a:moveTo>
                  <a:lnTo>
                    <a:pt x="0" y="286"/>
                  </a:lnTo>
                  <a:lnTo>
                    <a:pt x="456" y="286"/>
                  </a:lnTo>
                  <a:lnTo>
                    <a:pt x="45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7"/>
            <p:cNvSpPr/>
            <p:nvPr/>
          </p:nvSpPr>
          <p:spPr>
            <a:xfrm>
              <a:off x="5143125" y="4772725"/>
              <a:ext cx="11375" cy="7150"/>
            </a:xfrm>
            <a:custGeom>
              <a:avLst/>
              <a:gdLst/>
              <a:ahLst/>
              <a:cxnLst/>
              <a:rect l="l" t="t" r="r" b="b"/>
              <a:pathLst>
                <a:path w="455" h="286" extrusionOk="0">
                  <a:moveTo>
                    <a:pt x="0" y="0"/>
                  </a:moveTo>
                  <a:lnTo>
                    <a:pt x="0" y="285"/>
                  </a:lnTo>
                  <a:lnTo>
                    <a:pt x="455" y="285"/>
                  </a:lnTo>
                  <a:lnTo>
                    <a:pt x="45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7"/>
            <p:cNvSpPr/>
            <p:nvPr/>
          </p:nvSpPr>
          <p:spPr>
            <a:xfrm>
              <a:off x="5088225" y="4984975"/>
              <a:ext cx="6475" cy="7150"/>
            </a:xfrm>
            <a:custGeom>
              <a:avLst/>
              <a:gdLst/>
              <a:ahLst/>
              <a:cxnLst/>
              <a:rect l="l" t="t" r="r" b="b"/>
              <a:pathLst>
                <a:path w="259" h="286" extrusionOk="0">
                  <a:moveTo>
                    <a:pt x="0" y="0"/>
                  </a:moveTo>
                  <a:lnTo>
                    <a:pt x="0" y="286"/>
                  </a:lnTo>
                  <a:lnTo>
                    <a:pt x="258" y="286"/>
                  </a:lnTo>
                  <a:lnTo>
                    <a:pt x="25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7"/>
            <p:cNvSpPr/>
            <p:nvPr/>
          </p:nvSpPr>
          <p:spPr>
            <a:xfrm>
              <a:off x="4865000" y="4239000"/>
              <a:ext cx="6500" cy="7175"/>
            </a:xfrm>
            <a:custGeom>
              <a:avLst/>
              <a:gdLst/>
              <a:ahLst/>
              <a:cxnLst/>
              <a:rect l="l" t="t" r="r" b="b"/>
              <a:pathLst>
                <a:path w="260" h="287" extrusionOk="0">
                  <a:moveTo>
                    <a:pt x="0" y="0"/>
                  </a:moveTo>
                  <a:lnTo>
                    <a:pt x="0" y="286"/>
                  </a:lnTo>
                  <a:lnTo>
                    <a:pt x="260" y="286"/>
                  </a:lnTo>
                  <a:lnTo>
                    <a:pt x="26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7"/>
            <p:cNvSpPr/>
            <p:nvPr/>
          </p:nvSpPr>
          <p:spPr>
            <a:xfrm>
              <a:off x="5034625" y="4318400"/>
              <a:ext cx="6475" cy="7150"/>
            </a:xfrm>
            <a:custGeom>
              <a:avLst/>
              <a:gdLst/>
              <a:ahLst/>
              <a:cxnLst/>
              <a:rect l="l" t="t" r="r" b="b"/>
              <a:pathLst>
                <a:path w="259" h="286" extrusionOk="0">
                  <a:moveTo>
                    <a:pt x="0" y="1"/>
                  </a:moveTo>
                  <a:lnTo>
                    <a:pt x="0" y="285"/>
                  </a:lnTo>
                  <a:lnTo>
                    <a:pt x="258" y="285"/>
                  </a:lnTo>
                  <a:lnTo>
                    <a:pt x="25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7"/>
            <p:cNvSpPr/>
            <p:nvPr/>
          </p:nvSpPr>
          <p:spPr>
            <a:xfrm>
              <a:off x="4933750" y="4293250"/>
              <a:ext cx="35100" cy="7175"/>
            </a:xfrm>
            <a:custGeom>
              <a:avLst/>
              <a:gdLst/>
              <a:ahLst/>
              <a:cxnLst/>
              <a:rect l="l" t="t" r="r" b="b"/>
              <a:pathLst>
                <a:path w="1404" h="287" extrusionOk="0">
                  <a:moveTo>
                    <a:pt x="0" y="1"/>
                  </a:moveTo>
                  <a:lnTo>
                    <a:pt x="0" y="287"/>
                  </a:lnTo>
                  <a:lnTo>
                    <a:pt x="1404" y="287"/>
                  </a:lnTo>
                  <a:lnTo>
                    <a:pt x="1404"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7"/>
            <p:cNvSpPr/>
            <p:nvPr/>
          </p:nvSpPr>
          <p:spPr>
            <a:xfrm>
              <a:off x="4970275" y="4480675"/>
              <a:ext cx="35125" cy="7125"/>
            </a:xfrm>
            <a:custGeom>
              <a:avLst/>
              <a:gdLst/>
              <a:ahLst/>
              <a:cxnLst/>
              <a:rect l="l" t="t" r="r" b="b"/>
              <a:pathLst>
                <a:path w="1405" h="285" extrusionOk="0">
                  <a:moveTo>
                    <a:pt x="1" y="0"/>
                  </a:moveTo>
                  <a:lnTo>
                    <a:pt x="1" y="285"/>
                  </a:lnTo>
                  <a:lnTo>
                    <a:pt x="1405" y="285"/>
                  </a:lnTo>
                  <a:lnTo>
                    <a:pt x="140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7"/>
            <p:cNvSpPr/>
            <p:nvPr/>
          </p:nvSpPr>
          <p:spPr>
            <a:xfrm>
              <a:off x="5064200" y="4239000"/>
              <a:ext cx="10575" cy="7175"/>
            </a:xfrm>
            <a:custGeom>
              <a:avLst/>
              <a:gdLst/>
              <a:ahLst/>
              <a:cxnLst/>
              <a:rect l="l" t="t" r="r" b="b"/>
              <a:pathLst>
                <a:path w="423" h="287" extrusionOk="0">
                  <a:moveTo>
                    <a:pt x="1" y="0"/>
                  </a:moveTo>
                  <a:lnTo>
                    <a:pt x="1" y="286"/>
                  </a:lnTo>
                  <a:lnTo>
                    <a:pt x="422" y="286"/>
                  </a:lnTo>
                  <a:lnTo>
                    <a:pt x="42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27"/>
            <p:cNvSpPr/>
            <p:nvPr/>
          </p:nvSpPr>
          <p:spPr>
            <a:xfrm>
              <a:off x="4969525" y="4586575"/>
              <a:ext cx="26050" cy="7150"/>
            </a:xfrm>
            <a:custGeom>
              <a:avLst/>
              <a:gdLst/>
              <a:ahLst/>
              <a:cxnLst/>
              <a:rect l="l" t="t" r="r" b="b"/>
              <a:pathLst>
                <a:path w="1042" h="286" extrusionOk="0">
                  <a:moveTo>
                    <a:pt x="1" y="1"/>
                  </a:moveTo>
                  <a:lnTo>
                    <a:pt x="1" y="285"/>
                  </a:lnTo>
                  <a:lnTo>
                    <a:pt x="1042" y="285"/>
                  </a:lnTo>
                  <a:lnTo>
                    <a:pt x="104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7"/>
            <p:cNvSpPr/>
            <p:nvPr/>
          </p:nvSpPr>
          <p:spPr>
            <a:xfrm>
              <a:off x="4852700" y="4532450"/>
              <a:ext cx="44675" cy="7125"/>
            </a:xfrm>
            <a:custGeom>
              <a:avLst/>
              <a:gdLst/>
              <a:ahLst/>
              <a:cxnLst/>
              <a:rect l="l" t="t" r="r" b="b"/>
              <a:pathLst>
                <a:path w="1787" h="285" extrusionOk="0">
                  <a:moveTo>
                    <a:pt x="0" y="0"/>
                  </a:moveTo>
                  <a:lnTo>
                    <a:pt x="0" y="285"/>
                  </a:lnTo>
                  <a:lnTo>
                    <a:pt x="1787" y="285"/>
                  </a:lnTo>
                  <a:lnTo>
                    <a:pt x="178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27"/>
            <p:cNvSpPr/>
            <p:nvPr/>
          </p:nvSpPr>
          <p:spPr>
            <a:xfrm>
              <a:off x="3836250" y="4490775"/>
              <a:ext cx="256625" cy="652700"/>
            </a:xfrm>
            <a:custGeom>
              <a:avLst/>
              <a:gdLst/>
              <a:ahLst/>
              <a:cxnLst/>
              <a:rect l="l" t="t" r="r" b="b"/>
              <a:pathLst>
                <a:path w="10265" h="26108" extrusionOk="0">
                  <a:moveTo>
                    <a:pt x="1" y="0"/>
                  </a:moveTo>
                  <a:lnTo>
                    <a:pt x="1" y="26107"/>
                  </a:lnTo>
                  <a:lnTo>
                    <a:pt x="10264" y="26107"/>
                  </a:lnTo>
                  <a:lnTo>
                    <a:pt x="10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27"/>
            <p:cNvSpPr/>
            <p:nvPr/>
          </p:nvSpPr>
          <p:spPr>
            <a:xfrm>
              <a:off x="4075625" y="4490775"/>
              <a:ext cx="17275" cy="652700"/>
            </a:xfrm>
            <a:custGeom>
              <a:avLst/>
              <a:gdLst/>
              <a:ahLst/>
              <a:cxnLst/>
              <a:rect l="l" t="t" r="r" b="b"/>
              <a:pathLst>
                <a:path w="691" h="26108" extrusionOk="0">
                  <a:moveTo>
                    <a:pt x="0" y="0"/>
                  </a:moveTo>
                  <a:lnTo>
                    <a:pt x="0" y="26107"/>
                  </a:lnTo>
                  <a:lnTo>
                    <a:pt x="690" y="26107"/>
                  </a:lnTo>
                  <a:lnTo>
                    <a:pt x="690" y="0"/>
                  </a:lnTo>
                  <a:close/>
                </a:path>
              </a:pathLst>
            </a:custGeom>
            <a:gradFill>
              <a:gsLst>
                <a:gs pos="0">
                  <a:srgbClr val="FFFFFF">
                    <a:alpha val="28627"/>
                  </a:srgbClr>
                </a:gs>
                <a:gs pos="100000">
                  <a:srgbClr val="FFFFFF">
                    <a:alpha val="5254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27"/>
            <p:cNvSpPr/>
            <p:nvPr/>
          </p:nvSpPr>
          <p:spPr>
            <a:xfrm>
              <a:off x="3836250" y="4503925"/>
              <a:ext cx="256650" cy="617700"/>
            </a:xfrm>
            <a:custGeom>
              <a:avLst/>
              <a:gdLst/>
              <a:ahLst/>
              <a:cxnLst/>
              <a:rect l="l" t="t" r="r" b="b"/>
              <a:pathLst>
                <a:path w="10266" h="24708" extrusionOk="0">
                  <a:moveTo>
                    <a:pt x="1" y="0"/>
                  </a:moveTo>
                  <a:lnTo>
                    <a:pt x="1" y="201"/>
                  </a:lnTo>
                  <a:lnTo>
                    <a:pt x="10265" y="201"/>
                  </a:lnTo>
                  <a:lnTo>
                    <a:pt x="10265" y="0"/>
                  </a:lnTo>
                  <a:close/>
                  <a:moveTo>
                    <a:pt x="1" y="745"/>
                  </a:moveTo>
                  <a:lnTo>
                    <a:pt x="1" y="945"/>
                  </a:lnTo>
                  <a:lnTo>
                    <a:pt x="10265" y="945"/>
                  </a:lnTo>
                  <a:lnTo>
                    <a:pt x="10265" y="745"/>
                  </a:lnTo>
                  <a:close/>
                  <a:moveTo>
                    <a:pt x="1" y="1487"/>
                  </a:moveTo>
                  <a:lnTo>
                    <a:pt x="1" y="1688"/>
                  </a:lnTo>
                  <a:lnTo>
                    <a:pt x="10265" y="1688"/>
                  </a:lnTo>
                  <a:lnTo>
                    <a:pt x="10265" y="1487"/>
                  </a:lnTo>
                  <a:close/>
                  <a:moveTo>
                    <a:pt x="1" y="2229"/>
                  </a:moveTo>
                  <a:lnTo>
                    <a:pt x="1" y="2429"/>
                  </a:lnTo>
                  <a:lnTo>
                    <a:pt x="10265" y="2429"/>
                  </a:lnTo>
                  <a:lnTo>
                    <a:pt x="10265" y="2229"/>
                  </a:lnTo>
                  <a:close/>
                  <a:moveTo>
                    <a:pt x="1" y="2972"/>
                  </a:moveTo>
                  <a:lnTo>
                    <a:pt x="1" y="3172"/>
                  </a:lnTo>
                  <a:lnTo>
                    <a:pt x="10265" y="3172"/>
                  </a:lnTo>
                  <a:lnTo>
                    <a:pt x="10265" y="2972"/>
                  </a:lnTo>
                  <a:close/>
                  <a:moveTo>
                    <a:pt x="1" y="3715"/>
                  </a:moveTo>
                  <a:lnTo>
                    <a:pt x="1" y="3915"/>
                  </a:lnTo>
                  <a:lnTo>
                    <a:pt x="10265" y="3915"/>
                  </a:lnTo>
                  <a:lnTo>
                    <a:pt x="10265" y="3715"/>
                  </a:lnTo>
                  <a:close/>
                  <a:moveTo>
                    <a:pt x="1" y="4457"/>
                  </a:moveTo>
                  <a:lnTo>
                    <a:pt x="1" y="4658"/>
                  </a:lnTo>
                  <a:lnTo>
                    <a:pt x="10265" y="4658"/>
                  </a:lnTo>
                  <a:lnTo>
                    <a:pt x="10265" y="4457"/>
                  </a:lnTo>
                  <a:close/>
                  <a:moveTo>
                    <a:pt x="1" y="5200"/>
                  </a:moveTo>
                  <a:lnTo>
                    <a:pt x="1" y="5400"/>
                  </a:lnTo>
                  <a:lnTo>
                    <a:pt x="10265" y="5400"/>
                  </a:lnTo>
                  <a:lnTo>
                    <a:pt x="10265" y="5200"/>
                  </a:lnTo>
                  <a:close/>
                  <a:moveTo>
                    <a:pt x="1" y="5943"/>
                  </a:moveTo>
                  <a:lnTo>
                    <a:pt x="1" y="6143"/>
                  </a:lnTo>
                  <a:lnTo>
                    <a:pt x="10265" y="6143"/>
                  </a:lnTo>
                  <a:lnTo>
                    <a:pt x="10265" y="5943"/>
                  </a:lnTo>
                  <a:close/>
                  <a:moveTo>
                    <a:pt x="1" y="6686"/>
                  </a:moveTo>
                  <a:lnTo>
                    <a:pt x="1" y="6886"/>
                  </a:lnTo>
                  <a:lnTo>
                    <a:pt x="10265" y="6886"/>
                  </a:lnTo>
                  <a:lnTo>
                    <a:pt x="10265" y="6686"/>
                  </a:lnTo>
                  <a:close/>
                  <a:moveTo>
                    <a:pt x="1" y="7427"/>
                  </a:moveTo>
                  <a:lnTo>
                    <a:pt x="1" y="7626"/>
                  </a:lnTo>
                  <a:lnTo>
                    <a:pt x="10265" y="7626"/>
                  </a:lnTo>
                  <a:lnTo>
                    <a:pt x="10265" y="7427"/>
                  </a:lnTo>
                  <a:close/>
                  <a:moveTo>
                    <a:pt x="1" y="8170"/>
                  </a:moveTo>
                  <a:lnTo>
                    <a:pt x="1" y="8369"/>
                  </a:lnTo>
                  <a:lnTo>
                    <a:pt x="10265" y="8369"/>
                  </a:lnTo>
                  <a:lnTo>
                    <a:pt x="10265" y="8170"/>
                  </a:lnTo>
                  <a:close/>
                  <a:moveTo>
                    <a:pt x="1" y="8913"/>
                  </a:moveTo>
                  <a:lnTo>
                    <a:pt x="1" y="9112"/>
                  </a:lnTo>
                  <a:lnTo>
                    <a:pt x="10265" y="9112"/>
                  </a:lnTo>
                  <a:lnTo>
                    <a:pt x="10265" y="8913"/>
                  </a:lnTo>
                  <a:close/>
                  <a:moveTo>
                    <a:pt x="1" y="9656"/>
                  </a:moveTo>
                  <a:lnTo>
                    <a:pt x="1" y="9855"/>
                  </a:lnTo>
                  <a:lnTo>
                    <a:pt x="10265" y="9855"/>
                  </a:lnTo>
                  <a:lnTo>
                    <a:pt x="10265" y="9656"/>
                  </a:lnTo>
                  <a:close/>
                  <a:moveTo>
                    <a:pt x="1" y="10399"/>
                  </a:moveTo>
                  <a:lnTo>
                    <a:pt x="1" y="10598"/>
                  </a:lnTo>
                  <a:lnTo>
                    <a:pt x="10265" y="10598"/>
                  </a:lnTo>
                  <a:lnTo>
                    <a:pt x="10265" y="10399"/>
                  </a:lnTo>
                  <a:close/>
                  <a:moveTo>
                    <a:pt x="1" y="11142"/>
                  </a:moveTo>
                  <a:lnTo>
                    <a:pt x="1" y="11340"/>
                  </a:lnTo>
                  <a:lnTo>
                    <a:pt x="10265" y="11340"/>
                  </a:lnTo>
                  <a:lnTo>
                    <a:pt x="10265" y="11142"/>
                  </a:lnTo>
                  <a:close/>
                  <a:moveTo>
                    <a:pt x="1" y="11884"/>
                  </a:moveTo>
                  <a:lnTo>
                    <a:pt x="1" y="12083"/>
                  </a:lnTo>
                  <a:lnTo>
                    <a:pt x="10265" y="12083"/>
                  </a:lnTo>
                  <a:lnTo>
                    <a:pt x="10265" y="11884"/>
                  </a:lnTo>
                  <a:close/>
                  <a:moveTo>
                    <a:pt x="1" y="12627"/>
                  </a:moveTo>
                  <a:lnTo>
                    <a:pt x="1" y="12826"/>
                  </a:lnTo>
                  <a:lnTo>
                    <a:pt x="10265" y="12826"/>
                  </a:lnTo>
                  <a:lnTo>
                    <a:pt x="10265" y="12627"/>
                  </a:lnTo>
                  <a:close/>
                  <a:moveTo>
                    <a:pt x="1" y="13367"/>
                  </a:moveTo>
                  <a:lnTo>
                    <a:pt x="1" y="13568"/>
                  </a:lnTo>
                  <a:lnTo>
                    <a:pt x="10265" y="13568"/>
                  </a:lnTo>
                  <a:lnTo>
                    <a:pt x="10265" y="13367"/>
                  </a:lnTo>
                  <a:close/>
                  <a:moveTo>
                    <a:pt x="1" y="14110"/>
                  </a:moveTo>
                  <a:lnTo>
                    <a:pt x="1" y="14310"/>
                  </a:lnTo>
                  <a:lnTo>
                    <a:pt x="10265" y="14310"/>
                  </a:lnTo>
                  <a:lnTo>
                    <a:pt x="10265" y="14110"/>
                  </a:lnTo>
                  <a:close/>
                  <a:moveTo>
                    <a:pt x="1" y="14853"/>
                  </a:moveTo>
                  <a:lnTo>
                    <a:pt x="1" y="15053"/>
                  </a:lnTo>
                  <a:lnTo>
                    <a:pt x="10265" y="15053"/>
                  </a:lnTo>
                  <a:lnTo>
                    <a:pt x="10265" y="14853"/>
                  </a:lnTo>
                  <a:close/>
                  <a:moveTo>
                    <a:pt x="1" y="15596"/>
                  </a:moveTo>
                  <a:lnTo>
                    <a:pt x="1" y="15796"/>
                  </a:lnTo>
                  <a:lnTo>
                    <a:pt x="10265" y="15796"/>
                  </a:lnTo>
                  <a:lnTo>
                    <a:pt x="10265" y="15596"/>
                  </a:lnTo>
                  <a:close/>
                  <a:moveTo>
                    <a:pt x="1" y="16339"/>
                  </a:moveTo>
                  <a:lnTo>
                    <a:pt x="1" y="16539"/>
                  </a:lnTo>
                  <a:lnTo>
                    <a:pt x="10265" y="16539"/>
                  </a:lnTo>
                  <a:lnTo>
                    <a:pt x="10265" y="16339"/>
                  </a:lnTo>
                  <a:close/>
                  <a:moveTo>
                    <a:pt x="1" y="17082"/>
                  </a:moveTo>
                  <a:lnTo>
                    <a:pt x="1" y="17282"/>
                  </a:lnTo>
                  <a:lnTo>
                    <a:pt x="10265" y="17282"/>
                  </a:lnTo>
                  <a:lnTo>
                    <a:pt x="10265" y="17082"/>
                  </a:lnTo>
                  <a:close/>
                  <a:moveTo>
                    <a:pt x="1" y="17824"/>
                  </a:moveTo>
                  <a:lnTo>
                    <a:pt x="1" y="18025"/>
                  </a:lnTo>
                  <a:lnTo>
                    <a:pt x="10265" y="18025"/>
                  </a:lnTo>
                  <a:lnTo>
                    <a:pt x="10265" y="17824"/>
                  </a:lnTo>
                  <a:close/>
                  <a:moveTo>
                    <a:pt x="1" y="18567"/>
                  </a:moveTo>
                  <a:lnTo>
                    <a:pt x="1" y="18767"/>
                  </a:lnTo>
                  <a:lnTo>
                    <a:pt x="10265" y="18767"/>
                  </a:lnTo>
                  <a:lnTo>
                    <a:pt x="10265" y="18567"/>
                  </a:lnTo>
                  <a:close/>
                  <a:moveTo>
                    <a:pt x="1" y="19309"/>
                  </a:moveTo>
                  <a:lnTo>
                    <a:pt x="1" y="19509"/>
                  </a:lnTo>
                  <a:lnTo>
                    <a:pt x="10265" y="19509"/>
                  </a:lnTo>
                  <a:lnTo>
                    <a:pt x="10265" y="19309"/>
                  </a:lnTo>
                  <a:close/>
                  <a:moveTo>
                    <a:pt x="1" y="20052"/>
                  </a:moveTo>
                  <a:lnTo>
                    <a:pt x="1" y="20252"/>
                  </a:lnTo>
                  <a:lnTo>
                    <a:pt x="10265" y="20252"/>
                  </a:lnTo>
                  <a:lnTo>
                    <a:pt x="10265" y="20052"/>
                  </a:lnTo>
                  <a:close/>
                  <a:moveTo>
                    <a:pt x="1" y="20794"/>
                  </a:moveTo>
                  <a:lnTo>
                    <a:pt x="1" y="20995"/>
                  </a:lnTo>
                  <a:lnTo>
                    <a:pt x="10265" y="20995"/>
                  </a:lnTo>
                  <a:lnTo>
                    <a:pt x="10265" y="20794"/>
                  </a:lnTo>
                  <a:close/>
                  <a:moveTo>
                    <a:pt x="1" y="21537"/>
                  </a:moveTo>
                  <a:lnTo>
                    <a:pt x="1" y="21737"/>
                  </a:lnTo>
                  <a:lnTo>
                    <a:pt x="10265" y="21737"/>
                  </a:lnTo>
                  <a:lnTo>
                    <a:pt x="10265" y="21537"/>
                  </a:lnTo>
                  <a:close/>
                  <a:moveTo>
                    <a:pt x="1" y="22280"/>
                  </a:moveTo>
                  <a:lnTo>
                    <a:pt x="1" y="22480"/>
                  </a:lnTo>
                  <a:lnTo>
                    <a:pt x="10265" y="22480"/>
                  </a:lnTo>
                  <a:lnTo>
                    <a:pt x="10265" y="22280"/>
                  </a:lnTo>
                  <a:close/>
                  <a:moveTo>
                    <a:pt x="1" y="23023"/>
                  </a:moveTo>
                  <a:lnTo>
                    <a:pt x="1" y="23223"/>
                  </a:lnTo>
                  <a:lnTo>
                    <a:pt x="10265" y="23223"/>
                  </a:lnTo>
                  <a:lnTo>
                    <a:pt x="10265" y="23023"/>
                  </a:lnTo>
                  <a:close/>
                  <a:moveTo>
                    <a:pt x="1" y="23766"/>
                  </a:moveTo>
                  <a:lnTo>
                    <a:pt x="1" y="23966"/>
                  </a:lnTo>
                  <a:lnTo>
                    <a:pt x="10265" y="23966"/>
                  </a:lnTo>
                  <a:lnTo>
                    <a:pt x="10265" y="23766"/>
                  </a:lnTo>
                  <a:close/>
                  <a:moveTo>
                    <a:pt x="1" y="24507"/>
                  </a:moveTo>
                  <a:lnTo>
                    <a:pt x="1" y="24707"/>
                  </a:lnTo>
                  <a:lnTo>
                    <a:pt x="10265" y="24707"/>
                  </a:lnTo>
                  <a:lnTo>
                    <a:pt x="10265" y="24507"/>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27"/>
            <p:cNvSpPr/>
            <p:nvPr/>
          </p:nvSpPr>
          <p:spPr>
            <a:xfrm>
              <a:off x="4009300" y="4976275"/>
              <a:ext cx="32325" cy="7175"/>
            </a:xfrm>
            <a:custGeom>
              <a:avLst/>
              <a:gdLst/>
              <a:ahLst/>
              <a:cxnLst/>
              <a:rect l="l" t="t" r="r" b="b"/>
              <a:pathLst>
                <a:path w="1293" h="287" extrusionOk="0">
                  <a:moveTo>
                    <a:pt x="1" y="1"/>
                  </a:moveTo>
                  <a:lnTo>
                    <a:pt x="1" y="286"/>
                  </a:lnTo>
                  <a:lnTo>
                    <a:pt x="1292" y="286"/>
                  </a:lnTo>
                  <a:lnTo>
                    <a:pt x="1292"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7"/>
            <p:cNvSpPr/>
            <p:nvPr/>
          </p:nvSpPr>
          <p:spPr>
            <a:xfrm>
              <a:off x="3993775" y="4976275"/>
              <a:ext cx="6650" cy="7175"/>
            </a:xfrm>
            <a:custGeom>
              <a:avLst/>
              <a:gdLst/>
              <a:ahLst/>
              <a:cxnLst/>
              <a:rect l="l" t="t" r="r" b="b"/>
              <a:pathLst>
                <a:path w="266" h="287" extrusionOk="0">
                  <a:moveTo>
                    <a:pt x="1" y="1"/>
                  </a:moveTo>
                  <a:lnTo>
                    <a:pt x="1" y="286"/>
                  </a:lnTo>
                  <a:lnTo>
                    <a:pt x="265" y="286"/>
                  </a:lnTo>
                  <a:lnTo>
                    <a:pt x="26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7"/>
            <p:cNvSpPr/>
            <p:nvPr/>
          </p:nvSpPr>
          <p:spPr>
            <a:xfrm>
              <a:off x="3990825" y="4828000"/>
              <a:ext cx="6625" cy="7125"/>
            </a:xfrm>
            <a:custGeom>
              <a:avLst/>
              <a:gdLst/>
              <a:ahLst/>
              <a:cxnLst/>
              <a:rect l="l" t="t" r="r" b="b"/>
              <a:pathLst>
                <a:path w="265" h="285" extrusionOk="0">
                  <a:moveTo>
                    <a:pt x="1" y="0"/>
                  </a:moveTo>
                  <a:lnTo>
                    <a:pt x="1" y="285"/>
                  </a:lnTo>
                  <a:lnTo>
                    <a:pt x="265" y="285"/>
                  </a:lnTo>
                  <a:lnTo>
                    <a:pt x="26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7"/>
            <p:cNvSpPr/>
            <p:nvPr/>
          </p:nvSpPr>
          <p:spPr>
            <a:xfrm>
              <a:off x="3982775" y="4976275"/>
              <a:ext cx="3775" cy="7175"/>
            </a:xfrm>
            <a:custGeom>
              <a:avLst/>
              <a:gdLst/>
              <a:ahLst/>
              <a:cxnLst/>
              <a:rect l="l" t="t" r="r" b="b"/>
              <a:pathLst>
                <a:path w="151" h="287" extrusionOk="0">
                  <a:moveTo>
                    <a:pt x="0" y="1"/>
                  </a:moveTo>
                  <a:lnTo>
                    <a:pt x="0" y="286"/>
                  </a:lnTo>
                  <a:lnTo>
                    <a:pt x="150" y="286"/>
                  </a:lnTo>
                  <a:lnTo>
                    <a:pt x="15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7"/>
            <p:cNvSpPr/>
            <p:nvPr/>
          </p:nvSpPr>
          <p:spPr>
            <a:xfrm>
              <a:off x="3983550" y="4828000"/>
              <a:ext cx="3775" cy="7125"/>
            </a:xfrm>
            <a:custGeom>
              <a:avLst/>
              <a:gdLst/>
              <a:ahLst/>
              <a:cxnLst/>
              <a:rect l="l" t="t" r="r" b="b"/>
              <a:pathLst>
                <a:path w="151" h="285" extrusionOk="0">
                  <a:moveTo>
                    <a:pt x="1" y="0"/>
                  </a:moveTo>
                  <a:lnTo>
                    <a:pt x="1" y="285"/>
                  </a:lnTo>
                  <a:lnTo>
                    <a:pt x="151" y="285"/>
                  </a:lnTo>
                  <a:lnTo>
                    <a:pt x="15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7"/>
            <p:cNvSpPr/>
            <p:nvPr/>
          </p:nvSpPr>
          <p:spPr>
            <a:xfrm>
              <a:off x="3984000" y="4623600"/>
              <a:ext cx="6625" cy="7125"/>
            </a:xfrm>
            <a:custGeom>
              <a:avLst/>
              <a:gdLst/>
              <a:ahLst/>
              <a:cxnLst/>
              <a:rect l="l" t="t" r="r" b="b"/>
              <a:pathLst>
                <a:path w="265" h="285" extrusionOk="0">
                  <a:moveTo>
                    <a:pt x="0" y="0"/>
                  </a:moveTo>
                  <a:lnTo>
                    <a:pt x="0" y="285"/>
                  </a:lnTo>
                  <a:lnTo>
                    <a:pt x="265" y="285"/>
                  </a:lnTo>
                  <a:lnTo>
                    <a:pt x="26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7"/>
            <p:cNvSpPr/>
            <p:nvPr/>
          </p:nvSpPr>
          <p:spPr>
            <a:xfrm>
              <a:off x="3976725" y="4623600"/>
              <a:ext cx="3775" cy="7125"/>
            </a:xfrm>
            <a:custGeom>
              <a:avLst/>
              <a:gdLst/>
              <a:ahLst/>
              <a:cxnLst/>
              <a:rect l="l" t="t" r="r" b="b"/>
              <a:pathLst>
                <a:path w="151" h="285" extrusionOk="0">
                  <a:moveTo>
                    <a:pt x="1" y="0"/>
                  </a:moveTo>
                  <a:lnTo>
                    <a:pt x="1" y="285"/>
                  </a:lnTo>
                  <a:lnTo>
                    <a:pt x="150" y="285"/>
                  </a:lnTo>
                  <a:lnTo>
                    <a:pt x="15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7"/>
            <p:cNvSpPr/>
            <p:nvPr/>
          </p:nvSpPr>
          <p:spPr>
            <a:xfrm>
              <a:off x="3994850" y="4623600"/>
              <a:ext cx="20375" cy="7125"/>
            </a:xfrm>
            <a:custGeom>
              <a:avLst/>
              <a:gdLst/>
              <a:ahLst/>
              <a:cxnLst/>
              <a:rect l="l" t="t" r="r" b="b"/>
              <a:pathLst>
                <a:path w="815" h="285" extrusionOk="0">
                  <a:moveTo>
                    <a:pt x="1" y="0"/>
                  </a:moveTo>
                  <a:lnTo>
                    <a:pt x="1" y="285"/>
                  </a:lnTo>
                  <a:lnTo>
                    <a:pt x="814" y="285"/>
                  </a:lnTo>
                  <a:lnTo>
                    <a:pt x="81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7"/>
            <p:cNvSpPr/>
            <p:nvPr/>
          </p:nvSpPr>
          <p:spPr>
            <a:xfrm>
              <a:off x="3869300" y="4623600"/>
              <a:ext cx="4200" cy="7125"/>
            </a:xfrm>
            <a:custGeom>
              <a:avLst/>
              <a:gdLst/>
              <a:ahLst/>
              <a:cxnLst/>
              <a:rect l="l" t="t" r="r" b="b"/>
              <a:pathLst>
                <a:path w="168" h="285" extrusionOk="0">
                  <a:moveTo>
                    <a:pt x="1" y="0"/>
                  </a:moveTo>
                  <a:lnTo>
                    <a:pt x="1" y="285"/>
                  </a:lnTo>
                  <a:lnTo>
                    <a:pt x="168" y="285"/>
                  </a:lnTo>
                  <a:lnTo>
                    <a:pt x="16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7"/>
            <p:cNvSpPr/>
            <p:nvPr/>
          </p:nvSpPr>
          <p:spPr>
            <a:xfrm>
              <a:off x="3883525" y="4511675"/>
              <a:ext cx="15075" cy="7125"/>
            </a:xfrm>
            <a:custGeom>
              <a:avLst/>
              <a:gdLst/>
              <a:ahLst/>
              <a:cxnLst/>
              <a:rect l="l" t="t" r="r" b="b"/>
              <a:pathLst>
                <a:path w="603" h="285" extrusionOk="0">
                  <a:moveTo>
                    <a:pt x="1" y="0"/>
                  </a:moveTo>
                  <a:lnTo>
                    <a:pt x="1" y="285"/>
                  </a:lnTo>
                  <a:lnTo>
                    <a:pt x="602" y="285"/>
                  </a:lnTo>
                  <a:lnTo>
                    <a:pt x="60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7"/>
            <p:cNvSpPr/>
            <p:nvPr/>
          </p:nvSpPr>
          <p:spPr>
            <a:xfrm>
              <a:off x="3855825" y="4623600"/>
              <a:ext cx="6975" cy="7125"/>
            </a:xfrm>
            <a:custGeom>
              <a:avLst/>
              <a:gdLst/>
              <a:ahLst/>
              <a:cxnLst/>
              <a:rect l="l" t="t" r="r" b="b"/>
              <a:pathLst>
                <a:path w="279" h="285" extrusionOk="0">
                  <a:moveTo>
                    <a:pt x="1" y="0"/>
                  </a:moveTo>
                  <a:lnTo>
                    <a:pt x="1" y="285"/>
                  </a:lnTo>
                  <a:lnTo>
                    <a:pt x="279" y="285"/>
                  </a:lnTo>
                  <a:lnTo>
                    <a:pt x="27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7"/>
            <p:cNvSpPr/>
            <p:nvPr/>
          </p:nvSpPr>
          <p:spPr>
            <a:xfrm>
              <a:off x="3882925" y="4789750"/>
              <a:ext cx="16150" cy="7150"/>
            </a:xfrm>
            <a:custGeom>
              <a:avLst/>
              <a:gdLst/>
              <a:ahLst/>
              <a:cxnLst/>
              <a:rect l="l" t="t" r="r" b="b"/>
              <a:pathLst>
                <a:path w="646" h="286" extrusionOk="0">
                  <a:moveTo>
                    <a:pt x="1" y="1"/>
                  </a:moveTo>
                  <a:lnTo>
                    <a:pt x="1" y="285"/>
                  </a:lnTo>
                  <a:lnTo>
                    <a:pt x="645" y="285"/>
                  </a:lnTo>
                  <a:lnTo>
                    <a:pt x="64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7"/>
            <p:cNvSpPr/>
            <p:nvPr/>
          </p:nvSpPr>
          <p:spPr>
            <a:xfrm>
              <a:off x="3963800" y="4901525"/>
              <a:ext cx="23075" cy="7175"/>
            </a:xfrm>
            <a:custGeom>
              <a:avLst/>
              <a:gdLst/>
              <a:ahLst/>
              <a:cxnLst/>
              <a:rect l="l" t="t" r="r" b="b"/>
              <a:pathLst>
                <a:path w="923" h="287" extrusionOk="0">
                  <a:moveTo>
                    <a:pt x="0" y="0"/>
                  </a:moveTo>
                  <a:lnTo>
                    <a:pt x="0" y="286"/>
                  </a:lnTo>
                  <a:lnTo>
                    <a:pt x="923" y="286"/>
                  </a:lnTo>
                  <a:lnTo>
                    <a:pt x="92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7"/>
            <p:cNvSpPr/>
            <p:nvPr/>
          </p:nvSpPr>
          <p:spPr>
            <a:xfrm>
              <a:off x="4034325" y="4511675"/>
              <a:ext cx="13425" cy="7125"/>
            </a:xfrm>
            <a:custGeom>
              <a:avLst/>
              <a:gdLst/>
              <a:ahLst/>
              <a:cxnLst/>
              <a:rect l="l" t="t" r="r" b="b"/>
              <a:pathLst>
                <a:path w="537" h="285" extrusionOk="0">
                  <a:moveTo>
                    <a:pt x="1" y="0"/>
                  </a:moveTo>
                  <a:lnTo>
                    <a:pt x="1" y="285"/>
                  </a:lnTo>
                  <a:lnTo>
                    <a:pt x="537" y="285"/>
                  </a:lnTo>
                  <a:lnTo>
                    <a:pt x="53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7"/>
            <p:cNvSpPr/>
            <p:nvPr/>
          </p:nvSpPr>
          <p:spPr>
            <a:xfrm>
              <a:off x="3885925" y="4956500"/>
              <a:ext cx="3775" cy="7150"/>
            </a:xfrm>
            <a:custGeom>
              <a:avLst/>
              <a:gdLst/>
              <a:ahLst/>
              <a:cxnLst/>
              <a:rect l="l" t="t" r="r" b="b"/>
              <a:pathLst>
                <a:path w="151" h="286" extrusionOk="0">
                  <a:moveTo>
                    <a:pt x="0" y="1"/>
                  </a:moveTo>
                  <a:lnTo>
                    <a:pt x="0" y="285"/>
                  </a:lnTo>
                  <a:lnTo>
                    <a:pt x="150" y="285"/>
                  </a:lnTo>
                  <a:lnTo>
                    <a:pt x="15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7"/>
            <p:cNvSpPr/>
            <p:nvPr/>
          </p:nvSpPr>
          <p:spPr>
            <a:xfrm>
              <a:off x="4041475" y="5087075"/>
              <a:ext cx="14575" cy="7125"/>
            </a:xfrm>
            <a:custGeom>
              <a:avLst/>
              <a:gdLst/>
              <a:ahLst/>
              <a:cxnLst/>
              <a:rect l="l" t="t" r="r" b="b"/>
              <a:pathLst>
                <a:path w="583" h="285" extrusionOk="0">
                  <a:moveTo>
                    <a:pt x="0" y="0"/>
                  </a:moveTo>
                  <a:lnTo>
                    <a:pt x="0" y="285"/>
                  </a:lnTo>
                  <a:lnTo>
                    <a:pt x="582" y="285"/>
                  </a:lnTo>
                  <a:lnTo>
                    <a:pt x="58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27"/>
            <p:cNvSpPr/>
            <p:nvPr/>
          </p:nvSpPr>
          <p:spPr>
            <a:xfrm>
              <a:off x="3932375" y="4680175"/>
              <a:ext cx="6625" cy="7150"/>
            </a:xfrm>
            <a:custGeom>
              <a:avLst/>
              <a:gdLst/>
              <a:ahLst/>
              <a:cxnLst/>
              <a:rect l="l" t="t" r="r" b="b"/>
              <a:pathLst>
                <a:path w="265" h="286" extrusionOk="0">
                  <a:moveTo>
                    <a:pt x="1" y="1"/>
                  </a:moveTo>
                  <a:lnTo>
                    <a:pt x="1" y="286"/>
                  </a:lnTo>
                  <a:lnTo>
                    <a:pt x="265" y="286"/>
                  </a:lnTo>
                  <a:lnTo>
                    <a:pt x="26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27"/>
            <p:cNvSpPr/>
            <p:nvPr/>
          </p:nvSpPr>
          <p:spPr>
            <a:xfrm>
              <a:off x="3962600" y="5087075"/>
              <a:ext cx="11975" cy="7125"/>
            </a:xfrm>
            <a:custGeom>
              <a:avLst/>
              <a:gdLst/>
              <a:ahLst/>
              <a:cxnLst/>
              <a:rect l="l" t="t" r="r" b="b"/>
              <a:pathLst>
                <a:path w="479" h="285" extrusionOk="0">
                  <a:moveTo>
                    <a:pt x="0" y="0"/>
                  </a:moveTo>
                  <a:lnTo>
                    <a:pt x="0" y="285"/>
                  </a:lnTo>
                  <a:lnTo>
                    <a:pt x="479" y="285"/>
                  </a:lnTo>
                  <a:lnTo>
                    <a:pt x="47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27"/>
            <p:cNvSpPr/>
            <p:nvPr/>
          </p:nvSpPr>
          <p:spPr>
            <a:xfrm>
              <a:off x="3979475" y="5087075"/>
              <a:ext cx="3750" cy="7125"/>
            </a:xfrm>
            <a:custGeom>
              <a:avLst/>
              <a:gdLst/>
              <a:ahLst/>
              <a:cxnLst/>
              <a:rect l="l" t="t" r="r" b="b"/>
              <a:pathLst>
                <a:path w="150" h="285" extrusionOk="0">
                  <a:moveTo>
                    <a:pt x="0" y="0"/>
                  </a:moveTo>
                  <a:lnTo>
                    <a:pt x="0" y="285"/>
                  </a:lnTo>
                  <a:lnTo>
                    <a:pt x="150" y="285"/>
                  </a:lnTo>
                  <a:lnTo>
                    <a:pt x="15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27"/>
            <p:cNvSpPr/>
            <p:nvPr/>
          </p:nvSpPr>
          <p:spPr>
            <a:xfrm>
              <a:off x="3860500" y="4680175"/>
              <a:ext cx="3750" cy="7150"/>
            </a:xfrm>
            <a:custGeom>
              <a:avLst/>
              <a:gdLst/>
              <a:ahLst/>
              <a:cxnLst/>
              <a:rect l="l" t="t" r="r" b="b"/>
              <a:pathLst>
                <a:path w="150" h="286" extrusionOk="0">
                  <a:moveTo>
                    <a:pt x="0" y="1"/>
                  </a:moveTo>
                  <a:lnTo>
                    <a:pt x="0" y="286"/>
                  </a:lnTo>
                  <a:lnTo>
                    <a:pt x="150" y="286"/>
                  </a:lnTo>
                  <a:lnTo>
                    <a:pt x="150"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7"/>
            <p:cNvSpPr/>
            <p:nvPr/>
          </p:nvSpPr>
          <p:spPr>
            <a:xfrm>
              <a:off x="3908550" y="5031900"/>
              <a:ext cx="6625" cy="7125"/>
            </a:xfrm>
            <a:custGeom>
              <a:avLst/>
              <a:gdLst/>
              <a:ahLst/>
              <a:cxnLst/>
              <a:rect l="l" t="t" r="r" b="b"/>
              <a:pathLst>
                <a:path w="265" h="285" extrusionOk="0">
                  <a:moveTo>
                    <a:pt x="1" y="0"/>
                  </a:moveTo>
                  <a:lnTo>
                    <a:pt x="1" y="285"/>
                  </a:lnTo>
                  <a:lnTo>
                    <a:pt x="265" y="285"/>
                  </a:lnTo>
                  <a:lnTo>
                    <a:pt x="26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7"/>
            <p:cNvSpPr/>
            <p:nvPr/>
          </p:nvSpPr>
          <p:spPr>
            <a:xfrm>
              <a:off x="3885975" y="5031900"/>
              <a:ext cx="6650" cy="7125"/>
            </a:xfrm>
            <a:custGeom>
              <a:avLst/>
              <a:gdLst/>
              <a:ahLst/>
              <a:cxnLst/>
              <a:rect l="l" t="t" r="r" b="b"/>
              <a:pathLst>
                <a:path w="266" h="285" extrusionOk="0">
                  <a:moveTo>
                    <a:pt x="1" y="0"/>
                  </a:moveTo>
                  <a:lnTo>
                    <a:pt x="1" y="285"/>
                  </a:lnTo>
                  <a:lnTo>
                    <a:pt x="265" y="285"/>
                  </a:lnTo>
                  <a:lnTo>
                    <a:pt x="26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7"/>
            <p:cNvSpPr/>
            <p:nvPr/>
          </p:nvSpPr>
          <p:spPr>
            <a:xfrm>
              <a:off x="3862775" y="4883875"/>
              <a:ext cx="6650" cy="7125"/>
            </a:xfrm>
            <a:custGeom>
              <a:avLst/>
              <a:gdLst/>
              <a:ahLst/>
              <a:cxnLst/>
              <a:rect l="l" t="t" r="r" b="b"/>
              <a:pathLst>
                <a:path w="266" h="285" extrusionOk="0">
                  <a:moveTo>
                    <a:pt x="1" y="0"/>
                  </a:moveTo>
                  <a:lnTo>
                    <a:pt x="1" y="285"/>
                  </a:lnTo>
                  <a:lnTo>
                    <a:pt x="265" y="285"/>
                  </a:lnTo>
                  <a:lnTo>
                    <a:pt x="26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27"/>
            <p:cNvSpPr/>
            <p:nvPr/>
          </p:nvSpPr>
          <p:spPr>
            <a:xfrm>
              <a:off x="3897525" y="5031900"/>
              <a:ext cx="3750" cy="7125"/>
            </a:xfrm>
            <a:custGeom>
              <a:avLst/>
              <a:gdLst/>
              <a:ahLst/>
              <a:cxnLst/>
              <a:rect l="l" t="t" r="r" b="b"/>
              <a:pathLst>
                <a:path w="150" h="285" extrusionOk="0">
                  <a:moveTo>
                    <a:pt x="1" y="0"/>
                  </a:moveTo>
                  <a:lnTo>
                    <a:pt x="1" y="285"/>
                  </a:lnTo>
                  <a:lnTo>
                    <a:pt x="149" y="285"/>
                  </a:lnTo>
                  <a:lnTo>
                    <a:pt x="14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27"/>
            <p:cNvSpPr/>
            <p:nvPr/>
          </p:nvSpPr>
          <p:spPr>
            <a:xfrm>
              <a:off x="4027025" y="4511675"/>
              <a:ext cx="3775" cy="7125"/>
            </a:xfrm>
            <a:custGeom>
              <a:avLst/>
              <a:gdLst/>
              <a:ahLst/>
              <a:cxnLst/>
              <a:rect l="l" t="t" r="r" b="b"/>
              <a:pathLst>
                <a:path w="151" h="285" extrusionOk="0">
                  <a:moveTo>
                    <a:pt x="0" y="0"/>
                  </a:moveTo>
                  <a:lnTo>
                    <a:pt x="0" y="285"/>
                  </a:lnTo>
                  <a:lnTo>
                    <a:pt x="150" y="285"/>
                  </a:lnTo>
                  <a:lnTo>
                    <a:pt x="15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7"/>
            <p:cNvSpPr/>
            <p:nvPr/>
          </p:nvSpPr>
          <p:spPr>
            <a:xfrm>
              <a:off x="3928600" y="4567075"/>
              <a:ext cx="3775" cy="7125"/>
            </a:xfrm>
            <a:custGeom>
              <a:avLst/>
              <a:gdLst/>
              <a:ahLst/>
              <a:cxnLst/>
              <a:rect l="l" t="t" r="r" b="b"/>
              <a:pathLst>
                <a:path w="151" h="285" extrusionOk="0">
                  <a:moveTo>
                    <a:pt x="1" y="0"/>
                  </a:moveTo>
                  <a:lnTo>
                    <a:pt x="1" y="285"/>
                  </a:lnTo>
                  <a:lnTo>
                    <a:pt x="150" y="285"/>
                  </a:lnTo>
                  <a:lnTo>
                    <a:pt x="150"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7"/>
            <p:cNvSpPr/>
            <p:nvPr/>
          </p:nvSpPr>
          <p:spPr>
            <a:xfrm>
              <a:off x="3970525" y="4549525"/>
              <a:ext cx="20400" cy="7150"/>
            </a:xfrm>
            <a:custGeom>
              <a:avLst/>
              <a:gdLst/>
              <a:ahLst/>
              <a:cxnLst/>
              <a:rect l="l" t="t" r="r" b="b"/>
              <a:pathLst>
                <a:path w="816" h="286" extrusionOk="0">
                  <a:moveTo>
                    <a:pt x="1" y="1"/>
                  </a:moveTo>
                  <a:lnTo>
                    <a:pt x="1" y="285"/>
                  </a:lnTo>
                  <a:lnTo>
                    <a:pt x="815" y="285"/>
                  </a:lnTo>
                  <a:lnTo>
                    <a:pt x="81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7"/>
            <p:cNvSpPr/>
            <p:nvPr/>
          </p:nvSpPr>
          <p:spPr>
            <a:xfrm>
              <a:off x="3949375" y="4680175"/>
              <a:ext cx="20400" cy="7150"/>
            </a:xfrm>
            <a:custGeom>
              <a:avLst/>
              <a:gdLst/>
              <a:ahLst/>
              <a:cxnLst/>
              <a:rect l="l" t="t" r="r" b="b"/>
              <a:pathLst>
                <a:path w="816" h="286" extrusionOk="0">
                  <a:moveTo>
                    <a:pt x="0" y="1"/>
                  </a:moveTo>
                  <a:lnTo>
                    <a:pt x="0" y="286"/>
                  </a:lnTo>
                  <a:lnTo>
                    <a:pt x="815" y="286"/>
                  </a:lnTo>
                  <a:lnTo>
                    <a:pt x="81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7"/>
            <p:cNvSpPr/>
            <p:nvPr/>
          </p:nvSpPr>
          <p:spPr>
            <a:xfrm>
              <a:off x="3909075" y="4511675"/>
              <a:ext cx="6150" cy="7125"/>
            </a:xfrm>
            <a:custGeom>
              <a:avLst/>
              <a:gdLst/>
              <a:ahLst/>
              <a:cxnLst/>
              <a:rect l="l" t="t" r="r" b="b"/>
              <a:pathLst>
                <a:path w="246" h="285" extrusionOk="0">
                  <a:moveTo>
                    <a:pt x="1" y="0"/>
                  </a:moveTo>
                  <a:lnTo>
                    <a:pt x="1" y="285"/>
                  </a:lnTo>
                  <a:lnTo>
                    <a:pt x="245" y="285"/>
                  </a:lnTo>
                  <a:lnTo>
                    <a:pt x="24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7"/>
            <p:cNvSpPr/>
            <p:nvPr/>
          </p:nvSpPr>
          <p:spPr>
            <a:xfrm>
              <a:off x="3955050" y="4754050"/>
              <a:ext cx="15100" cy="7175"/>
            </a:xfrm>
            <a:custGeom>
              <a:avLst/>
              <a:gdLst/>
              <a:ahLst/>
              <a:cxnLst/>
              <a:rect l="l" t="t" r="r" b="b"/>
              <a:pathLst>
                <a:path w="604" h="287" extrusionOk="0">
                  <a:moveTo>
                    <a:pt x="0" y="1"/>
                  </a:moveTo>
                  <a:lnTo>
                    <a:pt x="0" y="287"/>
                  </a:lnTo>
                  <a:lnTo>
                    <a:pt x="603" y="287"/>
                  </a:lnTo>
                  <a:lnTo>
                    <a:pt x="6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27"/>
            <p:cNvSpPr/>
            <p:nvPr/>
          </p:nvSpPr>
          <p:spPr>
            <a:xfrm>
              <a:off x="4012050" y="4716300"/>
              <a:ext cx="25950" cy="7150"/>
            </a:xfrm>
            <a:custGeom>
              <a:avLst/>
              <a:gdLst/>
              <a:ahLst/>
              <a:cxnLst/>
              <a:rect l="l" t="t" r="r" b="b"/>
              <a:pathLst>
                <a:path w="1038" h="286" extrusionOk="0">
                  <a:moveTo>
                    <a:pt x="0" y="0"/>
                  </a:moveTo>
                  <a:lnTo>
                    <a:pt x="0" y="286"/>
                  </a:lnTo>
                  <a:lnTo>
                    <a:pt x="1038" y="286"/>
                  </a:lnTo>
                  <a:lnTo>
                    <a:pt x="1038"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27"/>
            <p:cNvSpPr/>
            <p:nvPr/>
          </p:nvSpPr>
          <p:spPr>
            <a:xfrm>
              <a:off x="4542775" y="4616950"/>
              <a:ext cx="519525" cy="526550"/>
            </a:xfrm>
            <a:custGeom>
              <a:avLst/>
              <a:gdLst/>
              <a:ahLst/>
              <a:cxnLst/>
              <a:rect l="l" t="t" r="r" b="b"/>
              <a:pathLst>
                <a:path w="20781" h="21062" extrusionOk="0">
                  <a:moveTo>
                    <a:pt x="1" y="1"/>
                  </a:moveTo>
                  <a:lnTo>
                    <a:pt x="1" y="21061"/>
                  </a:lnTo>
                  <a:lnTo>
                    <a:pt x="20781" y="21061"/>
                  </a:lnTo>
                  <a:lnTo>
                    <a:pt x="207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27"/>
            <p:cNvSpPr/>
            <p:nvPr/>
          </p:nvSpPr>
          <p:spPr>
            <a:xfrm>
              <a:off x="4542775" y="4616950"/>
              <a:ext cx="52125" cy="526550"/>
            </a:xfrm>
            <a:custGeom>
              <a:avLst/>
              <a:gdLst/>
              <a:ahLst/>
              <a:cxnLst/>
              <a:rect l="l" t="t" r="r" b="b"/>
              <a:pathLst>
                <a:path w="2085" h="21062" extrusionOk="0">
                  <a:moveTo>
                    <a:pt x="1" y="1"/>
                  </a:moveTo>
                  <a:lnTo>
                    <a:pt x="1" y="21061"/>
                  </a:lnTo>
                  <a:lnTo>
                    <a:pt x="2084" y="21061"/>
                  </a:lnTo>
                  <a:lnTo>
                    <a:pt x="2084"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27"/>
            <p:cNvSpPr/>
            <p:nvPr/>
          </p:nvSpPr>
          <p:spPr>
            <a:xfrm>
              <a:off x="4543475" y="4616825"/>
              <a:ext cx="518825" cy="526675"/>
            </a:xfrm>
            <a:custGeom>
              <a:avLst/>
              <a:gdLst/>
              <a:ahLst/>
              <a:cxnLst/>
              <a:rect l="l" t="t" r="r" b="b"/>
              <a:pathLst>
                <a:path w="20753" h="21067" extrusionOk="0">
                  <a:moveTo>
                    <a:pt x="2136" y="1549"/>
                  </a:moveTo>
                  <a:lnTo>
                    <a:pt x="2136" y="3102"/>
                  </a:lnTo>
                  <a:lnTo>
                    <a:pt x="1377" y="3102"/>
                  </a:lnTo>
                  <a:lnTo>
                    <a:pt x="1377" y="1549"/>
                  </a:lnTo>
                  <a:close/>
                  <a:moveTo>
                    <a:pt x="3701" y="1549"/>
                  </a:moveTo>
                  <a:lnTo>
                    <a:pt x="3701" y="3102"/>
                  </a:lnTo>
                  <a:lnTo>
                    <a:pt x="2274" y="3102"/>
                  </a:lnTo>
                  <a:lnTo>
                    <a:pt x="2274" y="1549"/>
                  </a:lnTo>
                  <a:close/>
                  <a:moveTo>
                    <a:pt x="4598" y="1549"/>
                  </a:moveTo>
                  <a:lnTo>
                    <a:pt x="4598" y="3102"/>
                  </a:lnTo>
                  <a:lnTo>
                    <a:pt x="3839" y="3102"/>
                  </a:lnTo>
                  <a:lnTo>
                    <a:pt x="3839" y="1549"/>
                  </a:lnTo>
                  <a:close/>
                  <a:moveTo>
                    <a:pt x="6163" y="1549"/>
                  </a:moveTo>
                  <a:lnTo>
                    <a:pt x="6163" y="3102"/>
                  </a:lnTo>
                  <a:lnTo>
                    <a:pt x="4738" y="3102"/>
                  </a:lnTo>
                  <a:lnTo>
                    <a:pt x="4738" y="1549"/>
                  </a:lnTo>
                  <a:close/>
                  <a:moveTo>
                    <a:pt x="7060" y="1549"/>
                  </a:moveTo>
                  <a:lnTo>
                    <a:pt x="7060" y="3102"/>
                  </a:lnTo>
                  <a:lnTo>
                    <a:pt x="6301" y="3102"/>
                  </a:lnTo>
                  <a:lnTo>
                    <a:pt x="6301" y="1549"/>
                  </a:lnTo>
                  <a:close/>
                  <a:moveTo>
                    <a:pt x="8625" y="1549"/>
                  </a:moveTo>
                  <a:lnTo>
                    <a:pt x="8625" y="3102"/>
                  </a:lnTo>
                  <a:lnTo>
                    <a:pt x="7200" y="3102"/>
                  </a:lnTo>
                  <a:lnTo>
                    <a:pt x="7200" y="1549"/>
                  </a:lnTo>
                  <a:close/>
                  <a:moveTo>
                    <a:pt x="9522" y="1549"/>
                  </a:moveTo>
                  <a:lnTo>
                    <a:pt x="9522" y="3102"/>
                  </a:lnTo>
                  <a:lnTo>
                    <a:pt x="8767" y="3102"/>
                  </a:lnTo>
                  <a:lnTo>
                    <a:pt x="8767" y="1549"/>
                  </a:lnTo>
                  <a:close/>
                  <a:moveTo>
                    <a:pt x="11086" y="1549"/>
                  </a:moveTo>
                  <a:lnTo>
                    <a:pt x="11086" y="3102"/>
                  </a:lnTo>
                  <a:lnTo>
                    <a:pt x="9665" y="3102"/>
                  </a:lnTo>
                  <a:lnTo>
                    <a:pt x="9665" y="1549"/>
                  </a:lnTo>
                  <a:close/>
                  <a:moveTo>
                    <a:pt x="11985" y="1549"/>
                  </a:moveTo>
                  <a:lnTo>
                    <a:pt x="11985" y="3102"/>
                  </a:lnTo>
                  <a:lnTo>
                    <a:pt x="11230" y="3102"/>
                  </a:lnTo>
                  <a:lnTo>
                    <a:pt x="11230" y="1549"/>
                  </a:lnTo>
                  <a:close/>
                  <a:moveTo>
                    <a:pt x="13554" y="1549"/>
                  </a:moveTo>
                  <a:lnTo>
                    <a:pt x="13554" y="3102"/>
                  </a:lnTo>
                  <a:lnTo>
                    <a:pt x="12129" y="3102"/>
                  </a:lnTo>
                  <a:lnTo>
                    <a:pt x="12129" y="1549"/>
                  </a:lnTo>
                  <a:close/>
                  <a:moveTo>
                    <a:pt x="14453" y="1549"/>
                  </a:moveTo>
                  <a:lnTo>
                    <a:pt x="14453" y="3102"/>
                  </a:lnTo>
                  <a:lnTo>
                    <a:pt x="13692" y="3102"/>
                  </a:lnTo>
                  <a:lnTo>
                    <a:pt x="13692" y="1549"/>
                  </a:lnTo>
                  <a:close/>
                  <a:moveTo>
                    <a:pt x="16016" y="1549"/>
                  </a:moveTo>
                  <a:lnTo>
                    <a:pt x="16016" y="3102"/>
                  </a:lnTo>
                  <a:lnTo>
                    <a:pt x="14591" y="3102"/>
                  </a:lnTo>
                  <a:lnTo>
                    <a:pt x="14591" y="1549"/>
                  </a:lnTo>
                  <a:close/>
                  <a:moveTo>
                    <a:pt x="16915" y="1549"/>
                  </a:moveTo>
                  <a:lnTo>
                    <a:pt x="16915" y="3102"/>
                  </a:lnTo>
                  <a:lnTo>
                    <a:pt x="16155" y="3102"/>
                  </a:lnTo>
                  <a:lnTo>
                    <a:pt x="16155" y="1549"/>
                  </a:lnTo>
                  <a:close/>
                  <a:moveTo>
                    <a:pt x="18478" y="1549"/>
                  </a:moveTo>
                  <a:lnTo>
                    <a:pt x="18478" y="3102"/>
                  </a:lnTo>
                  <a:lnTo>
                    <a:pt x="17053" y="3102"/>
                  </a:lnTo>
                  <a:lnTo>
                    <a:pt x="17053" y="1549"/>
                  </a:lnTo>
                  <a:close/>
                  <a:moveTo>
                    <a:pt x="19377" y="1549"/>
                  </a:moveTo>
                  <a:lnTo>
                    <a:pt x="19377" y="3102"/>
                  </a:lnTo>
                  <a:lnTo>
                    <a:pt x="18616" y="3102"/>
                  </a:lnTo>
                  <a:lnTo>
                    <a:pt x="18616" y="1549"/>
                  </a:lnTo>
                  <a:close/>
                  <a:moveTo>
                    <a:pt x="2136" y="3204"/>
                  </a:moveTo>
                  <a:lnTo>
                    <a:pt x="2136" y="4756"/>
                  </a:lnTo>
                  <a:lnTo>
                    <a:pt x="1377" y="4756"/>
                  </a:lnTo>
                  <a:lnTo>
                    <a:pt x="1377" y="3204"/>
                  </a:lnTo>
                  <a:close/>
                  <a:moveTo>
                    <a:pt x="3701" y="3204"/>
                  </a:moveTo>
                  <a:lnTo>
                    <a:pt x="3701" y="4756"/>
                  </a:lnTo>
                  <a:lnTo>
                    <a:pt x="2274" y="4756"/>
                  </a:lnTo>
                  <a:lnTo>
                    <a:pt x="2274" y="3204"/>
                  </a:lnTo>
                  <a:close/>
                  <a:moveTo>
                    <a:pt x="4598" y="3204"/>
                  </a:moveTo>
                  <a:lnTo>
                    <a:pt x="4598" y="4756"/>
                  </a:lnTo>
                  <a:lnTo>
                    <a:pt x="3839" y="4756"/>
                  </a:lnTo>
                  <a:lnTo>
                    <a:pt x="3839" y="3204"/>
                  </a:lnTo>
                  <a:close/>
                  <a:moveTo>
                    <a:pt x="6163" y="3204"/>
                  </a:moveTo>
                  <a:lnTo>
                    <a:pt x="6163" y="4756"/>
                  </a:lnTo>
                  <a:lnTo>
                    <a:pt x="4738" y="4756"/>
                  </a:lnTo>
                  <a:lnTo>
                    <a:pt x="4738" y="3204"/>
                  </a:lnTo>
                  <a:close/>
                  <a:moveTo>
                    <a:pt x="7060" y="3204"/>
                  </a:moveTo>
                  <a:lnTo>
                    <a:pt x="7060" y="4756"/>
                  </a:lnTo>
                  <a:lnTo>
                    <a:pt x="6301" y="4756"/>
                  </a:lnTo>
                  <a:lnTo>
                    <a:pt x="6301" y="3204"/>
                  </a:lnTo>
                  <a:close/>
                  <a:moveTo>
                    <a:pt x="8625" y="3204"/>
                  </a:moveTo>
                  <a:lnTo>
                    <a:pt x="8625" y="4756"/>
                  </a:lnTo>
                  <a:lnTo>
                    <a:pt x="7200" y="4756"/>
                  </a:lnTo>
                  <a:lnTo>
                    <a:pt x="7200" y="3204"/>
                  </a:lnTo>
                  <a:close/>
                  <a:moveTo>
                    <a:pt x="9522" y="3204"/>
                  </a:moveTo>
                  <a:lnTo>
                    <a:pt x="9522" y="4756"/>
                  </a:lnTo>
                  <a:lnTo>
                    <a:pt x="8767" y="4756"/>
                  </a:lnTo>
                  <a:lnTo>
                    <a:pt x="8767" y="3204"/>
                  </a:lnTo>
                  <a:close/>
                  <a:moveTo>
                    <a:pt x="11086" y="3204"/>
                  </a:moveTo>
                  <a:lnTo>
                    <a:pt x="11086" y="4756"/>
                  </a:lnTo>
                  <a:lnTo>
                    <a:pt x="9665" y="4756"/>
                  </a:lnTo>
                  <a:lnTo>
                    <a:pt x="9665" y="3204"/>
                  </a:lnTo>
                  <a:close/>
                  <a:moveTo>
                    <a:pt x="11985" y="3204"/>
                  </a:moveTo>
                  <a:lnTo>
                    <a:pt x="11985" y="4756"/>
                  </a:lnTo>
                  <a:lnTo>
                    <a:pt x="11230" y="4756"/>
                  </a:lnTo>
                  <a:lnTo>
                    <a:pt x="11230" y="3204"/>
                  </a:lnTo>
                  <a:close/>
                  <a:moveTo>
                    <a:pt x="13554" y="3204"/>
                  </a:moveTo>
                  <a:lnTo>
                    <a:pt x="13554" y="4756"/>
                  </a:lnTo>
                  <a:lnTo>
                    <a:pt x="12129" y="4756"/>
                  </a:lnTo>
                  <a:lnTo>
                    <a:pt x="12129" y="3204"/>
                  </a:lnTo>
                  <a:close/>
                  <a:moveTo>
                    <a:pt x="14453" y="3204"/>
                  </a:moveTo>
                  <a:lnTo>
                    <a:pt x="14453" y="4756"/>
                  </a:lnTo>
                  <a:lnTo>
                    <a:pt x="13692" y="4756"/>
                  </a:lnTo>
                  <a:lnTo>
                    <a:pt x="13692" y="3204"/>
                  </a:lnTo>
                  <a:close/>
                  <a:moveTo>
                    <a:pt x="16016" y="3204"/>
                  </a:moveTo>
                  <a:lnTo>
                    <a:pt x="16016" y="4756"/>
                  </a:lnTo>
                  <a:lnTo>
                    <a:pt x="14591" y="4756"/>
                  </a:lnTo>
                  <a:lnTo>
                    <a:pt x="14591" y="3204"/>
                  </a:lnTo>
                  <a:close/>
                  <a:moveTo>
                    <a:pt x="16915" y="3204"/>
                  </a:moveTo>
                  <a:lnTo>
                    <a:pt x="16915" y="4756"/>
                  </a:lnTo>
                  <a:lnTo>
                    <a:pt x="16155" y="4756"/>
                  </a:lnTo>
                  <a:lnTo>
                    <a:pt x="16155" y="3204"/>
                  </a:lnTo>
                  <a:close/>
                  <a:moveTo>
                    <a:pt x="18478" y="3204"/>
                  </a:moveTo>
                  <a:lnTo>
                    <a:pt x="18478" y="4756"/>
                  </a:lnTo>
                  <a:lnTo>
                    <a:pt x="17053" y="4756"/>
                  </a:lnTo>
                  <a:lnTo>
                    <a:pt x="17053" y="3204"/>
                  </a:lnTo>
                  <a:close/>
                  <a:moveTo>
                    <a:pt x="19377" y="3204"/>
                  </a:moveTo>
                  <a:lnTo>
                    <a:pt x="19377" y="4756"/>
                  </a:lnTo>
                  <a:lnTo>
                    <a:pt x="18616" y="4756"/>
                  </a:lnTo>
                  <a:lnTo>
                    <a:pt x="18616" y="3204"/>
                  </a:lnTo>
                  <a:close/>
                  <a:moveTo>
                    <a:pt x="2136" y="4857"/>
                  </a:moveTo>
                  <a:lnTo>
                    <a:pt x="2136" y="6408"/>
                  </a:lnTo>
                  <a:lnTo>
                    <a:pt x="1377" y="6408"/>
                  </a:lnTo>
                  <a:lnTo>
                    <a:pt x="1377" y="4857"/>
                  </a:lnTo>
                  <a:close/>
                  <a:moveTo>
                    <a:pt x="3701" y="4857"/>
                  </a:moveTo>
                  <a:lnTo>
                    <a:pt x="3701" y="6408"/>
                  </a:lnTo>
                  <a:lnTo>
                    <a:pt x="2274" y="6408"/>
                  </a:lnTo>
                  <a:lnTo>
                    <a:pt x="2274" y="4857"/>
                  </a:lnTo>
                  <a:close/>
                  <a:moveTo>
                    <a:pt x="4598" y="4857"/>
                  </a:moveTo>
                  <a:lnTo>
                    <a:pt x="4598" y="6408"/>
                  </a:lnTo>
                  <a:lnTo>
                    <a:pt x="3839" y="6408"/>
                  </a:lnTo>
                  <a:lnTo>
                    <a:pt x="3839" y="4857"/>
                  </a:lnTo>
                  <a:close/>
                  <a:moveTo>
                    <a:pt x="6163" y="4857"/>
                  </a:moveTo>
                  <a:lnTo>
                    <a:pt x="6163" y="6408"/>
                  </a:lnTo>
                  <a:lnTo>
                    <a:pt x="4738" y="6408"/>
                  </a:lnTo>
                  <a:lnTo>
                    <a:pt x="4738" y="4857"/>
                  </a:lnTo>
                  <a:close/>
                  <a:moveTo>
                    <a:pt x="7060" y="4857"/>
                  </a:moveTo>
                  <a:lnTo>
                    <a:pt x="7060" y="6408"/>
                  </a:lnTo>
                  <a:lnTo>
                    <a:pt x="6301" y="6408"/>
                  </a:lnTo>
                  <a:lnTo>
                    <a:pt x="6301" y="4857"/>
                  </a:lnTo>
                  <a:close/>
                  <a:moveTo>
                    <a:pt x="8625" y="4857"/>
                  </a:moveTo>
                  <a:lnTo>
                    <a:pt x="8625" y="6408"/>
                  </a:lnTo>
                  <a:lnTo>
                    <a:pt x="7200" y="6408"/>
                  </a:lnTo>
                  <a:lnTo>
                    <a:pt x="7200" y="4857"/>
                  </a:lnTo>
                  <a:close/>
                  <a:moveTo>
                    <a:pt x="9522" y="4857"/>
                  </a:moveTo>
                  <a:lnTo>
                    <a:pt x="9522" y="6408"/>
                  </a:lnTo>
                  <a:lnTo>
                    <a:pt x="8767" y="6408"/>
                  </a:lnTo>
                  <a:lnTo>
                    <a:pt x="8767" y="4857"/>
                  </a:lnTo>
                  <a:close/>
                  <a:moveTo>
                    <a:pt x="11086" y="4857"/>
                  </a:moveTo>
                  <a:lnTo>
                    <a:pt x="11086" y="6408"/>
                  </a:lnTo>
                  <a:lnTo>
                    <a:pt x="9665" y="6408"/>
                  </a:lnTo>
                  <a:lnTo>
                    <a:pt x="9665" y="4857"/>
                  </a:lnTo>
                  <a:close/>
                  <a:moveTo>
                    <a:pt x="11985" y="4857"/>
                  </a:moveTo>
                  <a:lnTo>
                    <a:pt x="11985" y="6408"/>
                  </a:lnTo>
                  <a:lnTo>
                    <a:pt x="11230" y="6408"/>
                  </a:lnTo>
                  <a:lnTo>
                    <a:pt x="11230" y="4857"/>
                  </a:lnTo>
                  <a:close/>
                  <a:moveTo>
                    <a:pt x="13554" y="4857"/>
                  </a:moveTo>
                  <a:lnTo>
                    <a:pt x="13554" y="6408"/>
                  </a:lnTo>
                  <a:lnTo>
                    <a:pt x="12129" y="6408"/>
                  </a:lnTo>
                  <a:lnTo>
                    <a:pt x="12129" y="4857"/>
                  </a:lnTo>
                  <a:close/>
                  <a:moveTo>
                    <a:pt x="14453" y="4857"/>
                  </a:moveTo>
                  <a:lnTo>
                    <a:pt x="14453" y="6408"/>
                  </a:lnTo>
                  <a:lnTo>
                    <a:pt x="13692" y="6408"/>
                  </a:lnTo>
                  <a:lnTo>
                    <a:pt x="13692" y="4857"/>
                  </a:lnTo>
                  <a:close/>
                  <a:moveTo>
                    <a:pt x="16016" y="4857"/>
                  </a:moveTo>
                  <a:lnTo>
                    <a:pt x="16016" y="6408"/>
                  </a:lnTo>
                  <a:lnTo>
                    <a:pt x="14591" y="6408"/>
                  </a:lnTo>
                  <a:lnTo>
                    <a:pt x="14591" y="4857"/>
                  </a:lnTo>
                  <a:close/>
                  <a:moveTo>
                    <a:pt x="16915" y="4857"/>
                  </a:moveTo>
                  <a:lnTo>
                    <a:pt x="16915" y="6408"/>
                  </a:lnTo>
                  <a:lnTo>
                    <a:pt x="16155" y="6408"/>
                  </a:lnTo>
                  <a:lnTo>
                    <a:pt x="16155" y="4857"/>
                  </a:lnTo>
                  <a:close/>
                  <a:moveTo>
                    <a:pt x="18478" y="4857"/>
                  </a:moveTo>
                  <a:lnTo>
                    <a:pt x="18478" y="6408"/>
                  </a:lnTo>
                  <a:lnTo>
                    <a:pt x="17053" y="6408"/>
                  </a:lnTo>
                  <a:lnTo>
                    <a:pt x="17053" y="4857"/>
                  </a:lnTo>
                  <a:close/>
                  <a:moveTo>
                    <a:pt x="19377" y="4857"/>
                  </a:moveTo>
                  <a:lnTo>
                    <a:pt x="19377" y="6408"/>
                  </a:lnTo>
                  <a:lnTo>
                    <a:pt x="18616" y="6408"/>
                  </a:lnTo>
                  <a:lnTo>
                    <a:pt x="18616" y="4857"/>
                  </a:lnTo>
                  <a:close/>
                  <a:moveTo>
                    <a:pt x="2136" y="6510"/>
                  </a:moveTo>
                  <a:lnTo>
                    <a:pt x="2136" y="8062"/>
                  </a:lnTo>
                  <a:lnTo>
                    <a:pt x="1377" y="8062"/>
                  </a:lnTo>
                  <a:lnTo>
                    <a:pt x="1377" y="6510"/>
                  </a:lnTo>
                  <a:close/>
                  <a:moveTo>
                    <a:pt x="3701" y="6510"/>
                  </a:moveTo>
                  <a:lnTo>
                    <a:pt x="3701" y="8062"/>
                  </a:lnTo>
                  <a:lnTo>
                    <a:pt x="2274" y="8062"/>
                  </a:lnTo>
                  <a:lnTo>
                    <a:pt x="2274" y="6510"/>
                  </a:lnTo>
                  <a:close/>
                  <a:moveTo>
                    <a:pt x="4598" y="6510"/>
                  </a:moveTo>
                  <a:lnTo>
                    <a:pt x="4598" y="8062"/>
                  </a:lnTo>
                  <a:lnTo>
                    <a:pt x="3839" y="8062"/>
                  </a:lnTo>
                  <a:lnTo>
                    <a:pt x="3839" y="6510"/>
                  </a:lnTo>
                  <a:close/>
                  <a:moveTo>
                    <a:pt x="6163" y="6510"/>
                  </a:moveTo>
                  <a:lnTo>
                    <a:pt x="6163" y="8062"/>
                  </a:lnTo>
                  <a:lnTo>
                    <a:pt x="4738" y="8062"/>
                  </a:lnTo>
                  <a:lnTo>
                    <a:pt x="4738" y="6510"/>
                  </a:lnTo>
                  <a:close/>
                  <a:moveTo>
                    <a:pt x="7060" y="6510"/>
                  </a:moveTo>
                  <a:lnTo>
                    <a:pt x="7060" y="8062"/>
                  </a:lnTo>
                  <a:lnTo>
                    <a:pt x="6301" y="8062"/>
                  </a:lnTo>
                  <a:lnTo>
                    <a:pt x="6301" y="6510"/>
                  </a:lnTo>
                  <a:close/>
                  <a:moveTo>
                    <a:pt x="8625" y="6510"/>
                  </a:moveTo>
                  <a:lnTo>
                    <a:pt x="8625" y="8062"/>
                  </a:lnTo>
                  <a:lnTo>
                    <a:pt x="7200" y="8062"/>
                  </a:lnTo>
                  <a:lnTo>
                    <a:pt x="7200" y="6510"/>
                  </a:lnTo>
                  <a:close/>
                  <a:moveTo>
                    <a:pt x="9522" y="6510"/>
                  </a:moveTo>
                  <a:lnTo>
                    <a:pt x="9522" y="8062"/>
                  </a:lnTo>
                  <a:lnTo>
                    <a:pt x="8767" y="8062"/>
                  </a:lnTo>
                  <a:lnTo>
                    <a:pt x="8767" y="6510"/>
                  </a:lnTo>
                  <a:close/>
                  <a:moveTo>
                    <a:pt x="11086" y="6510"/>
                  </a:moveTo>
                  <a:lnTo>
                    <a:pt x="11086" y="8062"/>
                  </a:lnTo>
                  <a:lnTo>
                    <a:pt x="9665" y="8062"/>
                  </a:lnTo>
                  <a:lnTo>
                    <a:pt x="9665" y="6510"/>
                  </a:lnTo>
                  <a:close/>
                  <a:moveTo>
                    <a:pt x="11985" y="6510"/>
                  </a:moveTo>
                  <a:lnTo>
                    <a:pt x="11985" y="8062"/>
                  </a:lnTo>
                  <a:lnTo>
                    <a:pt x="11230" y="8062"/>
                  </a:lnTo>
                  <a:lnTo>
                    <a:pt x="11230" y="6510"/>
                  </a:lnTo>
                  <a:close/>
                  <a:moveTo>
                    <a:pt x="13554" y="6510"/>
                  </a:moveTo>
                  <a:lnTo>
                    <a:pt x="13554" y="8062"/>
                  </a:lnTo>
                  <a:lnTo>
                    <a:pt x="12129" y="8062"/>
                  </a:lnTo>
                  <a:lnTo>
                    <a:pt x="12129" y="6510"/>
                  </a:lnTo>
                  <a:close/>
                  <a:moveTo>
                    <a:pt x="14453" y="6510"/>
                  </a:moveTo>
                  <a:lnTo>
                    <a:pt x="14453" y="8062"/>
                  </a:lnTo>
                  <a:lnTo>
                    <a:pt x="13692" y="8062"/>
                  </a:lnTo>
                  <a:lnTo>
                    <a:pt x="13692" y="6510"/>
                  </a:lnTo>
                  <a:close/>
                  <a:moveTo>
                    <a:pt x="16016" y="6510"/>
                  </a:moveTo>
                  <a:lnTo>
                    <a:pt x="16016" y="8062"/>
                  </a:lnTo>
                  <a:lnTo>
                    <a:pt x="14591" y="8062"/>
                  </a:lnTo>
                  <a:lnTo>
                    <a:pt x="14591" y="6510"/>
                  </a:lnTo>
                  <a:close/>
                  <a:moveTo>
                    <a:pt x="16915" y="6510"/>
                  </a:moveTo>
                  <a:lnTo>
                    <a:pt x="16915" y="8062"/>
                  </a:lnTo>
                  <a:lnTo>
                    <a:pt x="16155" y="8062"/>
                  </a:lnTo>
                  <a:lnTo>
                    <a:pt x="16155" y="6510"/>
                  </a:lnTo>
                  <a:close/>
                  <a:moveTo>
                    <a:pt x="18478" y="6510"/>
                  </a:moveTo>
                  <a:lnTo>
                    <a:pt x="18478" y="8062"/>
                  </a:lnTo>
                  <a:lnTo>
                    <a:pt x="17053" y="8062"/>
                  </a:lnTo>
                  <a:lnTo>
                    <a:pt x="17053" y="6510"/>
                  </a:lnTo>
                  <a:close/>
                  <a:moveTo>
                    <a:pt x="19377" y="6510"/>
                  </a:moveTo>
                  <a:lnTo>
                    <a:pt x="19377" y="8062"/>
                  </a:lnTo>
                  <a:lnTo>
                    <a:pt x="18616" y="8062"/>
                  </a:lnTo>
                  <a:lnTo>
                    <a:pt x="18616" y="6510"/>
                  </a:lnTo>
                  <a:close/>
                  <a:moveTo>
                    <a:pt x="2136" y="8164"/>
                  </a:moveTo>
                  <a:lnTo>
                    <a:pt x="2136" y="9716"/>
                  </a:lnTo>
                  <a:lnTo>
                    <a:pt x="1377" y="9716"/>
                  </a:lnTo>
                  <a:lnTo>
                    <a:pt x="1377" y="8164"/>
                  </a:lnTo>
                  <a:close/>
                  <a:moveTo>
                    <a:pt x="3701" y="8164"/>
                  </a:moveTo>
                  <a:lnTo>
                    <a:pt x="3701" y="9716"/>
                  </a:lnTo>
                  <a:lnTo>
                    <a:pt x="2274" y="9716"/>
                  </a:lnTo>
                  <a:lnTo>
                    <a:pt x="2274" y="8164"/>
                  </a:lnTo>
                  <a:close/>
                  <a:moveTo>
                    <a:pt x="4598" y="8164"/>
                  </a:moveTo>
                  <a:lnTo>
                    <a:pt x="4598" y="9716"/>
                  </a:lnTo>
                  <a:lnTo>
                    <a:pt x="3839" y="9716"/>
                  </a:lnTo>
                  <a:lnTo>
                    <a:pt x="3839" y="8164"/>
                  </a:lnTo>
                  <a:close/>
                  <a:moveTo>
                    <a:pt x="6163" y="8164"/>
                  </a:moveTo>
                  <a:lnTo>
                    <a:pt x="6163" y="9716"/>
                  </a:lnTo>
                  <a:lnTo>
                    <a:pt x="4738" y="9716"/>
                  </a:lnTo>
                  <a:lnTo>
                    <a:pt x="4738" y="8164"/>
                  </a:lnTo>
                  <a:close/>
                  <a:moveTo>
                    <a:pt x="7060" y="8164"/>
                  </a:moveTo>
                  <a:lnTo>
                    <a:pt x="7060" y="9716"/>
                  </a:lnTo>
                  <a:lnTo>
                    <a:pt x="6301" y="9716"/>
                  </a:lnTo>
                  <a:lnTo>
                    <a:pt x="6301" y="8164"/>
                  </a:lnTo>
                  <a:close/>
                  <a:moveTo>
                    <a:pt x="8625" y="8164"/>
                  </a:moveTo>
                  <a:lnTo>
                    <a:pt x="8625" y="9716"/>
                  </a:lnTo>
                  <a:lnTo>
                    <a:pt x="7200" y="9716"/>
                  </a:lnTo>
                  <a:lnTo>
                    <a:pt x="7200" y="8164"/>
                  </a:lnTo>
                  <a:close/>
                  <a:moveTo>
                    <a:pt x="9522" y="8164"/>
                  </a:moveTo>
                  <a:lnTo>
                    <a:pt x="9522" y="9716"/>
                  </a:lnTo>
                  <a:lnTo>
                    <a:pt x="8767" y="9716"/>
                  </a:lnTo>
                  <a:lnTo>
                    <a:pt x="8767" y="8164"/>
                  </a:lnTo>
                  <a:close/>
                  <a:moveTo>
                    <a:pt x="11086" y="8164"/>
                  </a:moveTo>
                  <a:lnTo>
                    <a:pt x="11086" y="9716"/>
                  </a:lnTo>
                  <a:lnTo>
                    <a:pt x="9665" y="9716"/>
                  </a:lnTo>
                  <a:lnTo>
                    <a:pt x="9665" y="8164"/>
                  </a:lnTo>
                  <a:close/>
                  <a:moveTo>
                    <a:pt x="11985" y="8164"/>
                  </a:moveTo>
                  <a:lnTo>
                    <a:pt x="11985" y="9716"/>
                  </a:lnTo>
                  <a:lnTo>
                    <a:pt x="11230" y="9716"/>
                  </a:lnTo>
                  <a:lnTo>
                    <a:pt x="11230" y="8164"/>
                  </a:lnTo>
                  <a:close/>
                  <a:moveTo>
                    <a:pt x="13554" y="8164"/>
                  </a:moveTo>
                  <a:lnTo>
                    <a:pt x="13554" y="9716"/>
                  </a:lnTo>
                  <a:lnTo>
                    <a:pt x="12129" y="9716"/>
                  </a:lnTo>
                  <a:lnTo>
                    <a:pt x="12129" y="8164"/>
                  </a:lnTo>
                  <a:close/>
                  <a:moveTo>
                    <a:pt x="14453" y="8164"/>
                  </a:moveTo>
                  <a:lnTo>
                    <a:pt x="14453" y="9716"/>
                  </a:lnTo>
                  <a:lnTo>
                    <a:pt x="13692" y="9716"/>
                  </a:lnTo>
                  <a:lnTo>
                    <a:pt x="13692" y="8164"/>
                  </a:lnTo>
                  <a:close/>
                  <a:moveTo>
                    <a:pt x="16016" y="8164"/>
                  </a:moveTo>
                  <a:lnTo>
                    <a:pt x="16016" y="9716"/>
                  </a:lnTo>
                  <a:lnTo>
                    <a:pt x="14591" y="9716"/>
                  </a:lnTo>
                  <a:lnTo>
                    <a:pt x="14591" y="8164"/>
                  </a:lnTo>
                  <a:close/>
                  <a:moveTo>
                    <a:pt x="16915" y="8164"/>
                  </a:moveTo>
                  <a:lnTo>
                    <a:pt x="16915" y="9716"/>
                  </a:lnTo>
                  <a:lnTo>
                    <a:pt x="16155" y="9716"/>
                  </a:lnTo>
                  <a:lnTo>
                    <a:pt x="16155" y="8164"/>
                  </a:lnTo>
                  <a:close/>
                  <a:moveTo>
                    <a:pt x="18478" y="8164"/>
                  </a:moveTo>
                  <a:lnTo>
                    <a:pt x="18478" y="9716"/>
                  </a:lnTo>
                  <a:lnTo>
                    <a:pt x="17053" y="9716"/>
                  </a:lnTo>
                  <a:lnTo>
                    <a:pt x="17053" y="8164"/>
                  </a:lnTo>
                  <a:close/>
                  <a:moveTo>
                    <a:pt x="19377" y="8164"/>
                  </a:moveTo>
                  <a:lnTo>
                    <a:pt x="19377" y="9716"/>
                  </a:lnTo>
                  <a:lnTo>
                    <a:pt x="18616" y="9716"/>
                  </a:lnTo>
                  <a:lnTo>
                    <a:pt x="18616" y="8164"/>
                  </a:lnTo>
                  <a:close/>
                  <a:moveTo>
                    <a:pt x="2136" y="9817"/>
                  </a:moveTo>
                  <a:lnTo>
                    <a:pt x="2136" y="11368"/>
                  </a:lnTo>
                  <a:lnTo>
                    <a:pt x="1377" y="11368"/>
                  </a:lnTo>
                  <a:lnTo>
                    <a:pt x="1377" y="9817"/>
                  </a:lnTo>
                  <a:close/>
                  <a:moveTo>
                    <a:pt x="3701" y="9817"/>
                  </a:moveTo>
                  <a:lnTo>
                    <a:pt x="3701" y="11368"/>
                  </a:lnTo>
                  <a:lnTo>
                    <a:pt x="2274" y="11368"/>
                  </a:lnTo>
                  <a:lnTo>
                    <a:pt x="2274" y="9817"/>
                  </a:lnTo>
                  <a:close/>
                  <a:moveTo>
                    <a:pt x="4598" y="9817"/>
                  </a:moveTo>
                  <a:lnTo>
                    <a:pt x="4598" y="11368"/>
                  </a:lnTo>
                  <a:lnTo>
                    <a:pt x="3839" y="11368"/>
                  </a:lnTo>
                  <a:lnTo>
                    <a:pt x="3839" y="9817"/>
                  </a:lnTo>
                  <a:close/>
                  <a:moveTo>
                    <a:pt x="6163" y="9817"/>
                  </a:moveTo>
                  <a:lnTo>
                    <a:pt x="6163" y="11368"/>
                  </a:lnTo>
                  <a:lnTo>
                    <a:pt x="4738" y="11368"/>
                  </a:lnTo>
                  <a:lnTo>
                    <a:pt x="4738" y="9817"/>
                  </a:lnTo>
                  <a:close/>
                  <a:moveTo>
                    <a:pt x="7060" y="9817"/>
                  </a:moveTo>
                  <a:lnTo>
                    <a:pt x="7060" y="11368"/>
                  </a:lnTo>
                  <a:lnTo>
                    <a:pt x="6301" y="11368"/>
                  </a:lnTo>
                  <a:lnTo>
                    <a:pt x="6301" y="9817"/>
                  </a:lnTo>
                  <a:close/>
                  <a:moveTo>
                    <a:pt x="8625" y="9817"/>
                  </a:moveTo>
                  <a:lnTo>
                    <a:pt x="8625" y="11368"/>
                  </a:lnTo>
                  <a:lnTo>
                    <a:pt x="7200" y="11368"/>
                  </a:lnTo>
                  <a:lnTo>
                    <a:pt x="7200" y="9817"/>
                  </a:lnTo>
                  <a:close/>
                  <a:moveTo>
                    <a:pt x="9522" y="9817"/>
                  </a:moveTo>
                  <a:lnTo>
                    <a:pt x="9522" y="11368"/>
                  </a:lnTo>
                  <a:lnTo>
                    <a:pt x="8767" y="11368"/>
                  </a:lnTo>
                  <a:lnTo>
                    <a:pt x="8767" y="9817"/>
                  </a:lnTo>
                  <a:close/>
                  <a:moveTo>
                    <a:pt x="11086" y="9817"/>
                  </a:moveTo>
                  <a:lnTo>
                    <a:pt x="11086" y="11368"/>
                  </a:lnTo>
                  <a:lnTo>
                    <a:pt x="9665" y="11368"/>
                  </a:lnTo>
                  <a:lnTo>
                    <a:pt x="9665" y="9817"/>
                  </a:lnTo>
                  <a:close/>
                  <a:moveTo>
                    <a:pt x="11985" y="9817"/>
                  </a:moveTo>
                  <a:lnTo>
                    <a:pt x="11985" y="11368"/>
                  </a:lnTo>
                  <a:lnTo>
                    <a:pt x="11230" y="11368"/>
                  </a:lnTo>
                  <a:lnTo>
                    <a:pt x="11230" y="9817"/>
                  </a:lnTo>
                  <a:close/>
                  <a:moveTo>
                    <a:pt x="13554" y="9817"/>
                  </a:moveTo>
                  <a:lnTo>
                    <a:pt x="13554" y="11368"/>
                  </a:lnTo>
                  <a:lnTo>
                    <a:pt x="12129" y="11368"/>
                  </a:lnTo>
                  <a:lnTo>
                    <a:pt x="12129" y="9817"/>
                  </a:lnTo>
                  <a:close/>
                  <a:moveTo>
                    <a:pt x="14453" y="9817"/>
                  </a:moveTo>
                  <a:lnTo>
                    <a:pt x="14453" y="11368"/>
                  </a:lnTo>
                  <a:lnTo>
                    <a:pt x="13692" y="11368"/>
                  </a:lnTo>
                  <a:lnTo>
                    <a:pt x="13692" y="9817"/>
                  </a:lnTo>
                  <a:close/>
                  <a:moveTo>
                    <a:pt x="16016" y="9817"/>
                  </a:moveTo>
                  <a:lnTo>
                    <a:pt x="16016" y="11368"/>
                  </a:lnTo>
                  <a:lnTo>
                    <a:pt x="14591" y="11368"/>
                  </a:lnTo>
                  <a:lnTo>
                    <a:pt x="14591" y="9817"/>
                  </a:lnTo>
                  <a:close/>
                  <a:moveTo>
                    <a:pt x="16915" y="9817"/>
                  </a:moveTo>
                  <a:lnTo>
                    <a:pt x="16915" y="11368"/>
                  </a:lnTo>
                  <a:lnTo>
                    <a:pt x="16155" y="11368"/>
                  </a:lnTo>
                  <a:lnTo>
                    <a:pt x="16155" y="9817"/>
                  </a:lnTo>
                  <a:close/>
                  <a:moveTo>
                    <a:pt x="18478" y="9817"/>
                  </a:moveTo>
                  <a:lnTo>
                    <a:pt x="18478" y="11368"/>
                  </a:lnTo>
                  <a:lnTo>
                    <a:pt x="17053" y="11368"/>
                  </a:lnTo>
                  <a:lnTo>
                    <a:pt x="17053" y="9817"/>
                  </a:lnTo>
                  <a:close/>
                  <a:moveTo>
                    <a:pt x="19377" y="9817"/>
                  </a:moveTo>
                  <a:lnTo>
                    <a:pt x="19377" y="11368"/>
                  </a:lnTo>
                  <a:lnTo>
                    <a:pt x="18616" y="11368"/>
                  </a:lnTo>
                  <a:lnTo>
                    <a:pt x="18616" y="9817"/>
                  </a:lnTo>
                  <a:close/>
                  <a:moveTo>
                    <a:pt x="2136" y="11470"/>
                  </a:moveTo>
                  <a:lnTo>
                    <a:pt x="2136" y="13023"/>
                  </a:lnTo>
                  <a:lnTo>
                    <a:pt x="1377" y="13023"/>
                  </a:lnTo>
                  <a:lnTo>
                    <a:pt x="1377" y="11470"/>
                  </a:lnTo>
                  <a:close/>
                  <a:moveTo>
                    <a:pt x="3701" y="11470"/>
                  </a:moveTo>
                  <a:lnTo>
                    <a:pt x="3701" y="13023"/>
                  </a:lnTo>
                  <a:lnTo>
                    <a:pt x="2274" y="13023"/>
                  </a:lnTo>
                  <a:lnTo>
                    <a:pt x="2274" y="11470"/>
                  </a:lnTo>
                  <a:close/>
                  <a:moveTo>
                    <a:pt x="4598" y="11470"/>
                  </a:moveTo>
                  <a:lnTo>
                    <a:pt x="4598" y="13023"/>
                  </a:lnTo>
                  <a:lnTo>
                    <a:pt x="3839" y="13023"/>
                  </a:lnTo>
                  <a:lnTo>
                    <a:pt x="3839" y="11470"/>
                  </a:lnTo>
                  <a:close/>
                  <a:moveTo>
                    <a:pt x="6163" y="11470"/>
                  </a:moveTo>
                  <a:lnTo>
                    <a:pt x="6163" y="13023"/>
                  </a:lnTo>
                  <a:lnTo>
                    <a:pt x="4738" y="13023"/>
                  </a:lnTo>
                  <a:lnTo>
                    <a:pt x="4738" y="11470"/>
                  </a:lnTo>
                  <a:close/>
                  <a:moveTo>
                    <a:pt x="7060" y="11470"/>
                  </a:moveTo>
                  <a:lnTo>
                    <a:pt x="7060" y="13023"/>
                  </a:lnTo>
                  <a:lnTo>
                    <a:pt x="6301" y="13023"/>
                  </a:lnTo>
                  <a:lnTo>
                    <a:pt x="6301" y="11470"/>
                  </a:lnTo>
                  <a:close/>
                  <a:moveTo>
                    <a:pt x="8625" y="11470"/>
                  </a:moveTo>
                  <a:lnTo>
                    <a:pt x="8625" y="13023"/>
                  </a:lnTo>
                  <a:lnTo>
                    <a:pt x="7200" y="13023"/>
                  </a:lnTo>
                  <a:lnTo>
                    <a:pt x="7200" y="11470"/>
                  </a:lnTo>
                  <a:close/>
                  <a:moveTo>
                    <a:pt x="9522" y="11470"/>
                  </a:moveTo>
                  <a:lnTo>
                    <a:pt x="9522" y="13023"/>
                  </a:lnTo>
                  <a:lnTo>
                    <a:pt x="8767" y="13023"/>
                  </a:lnTo>
                  <a:lnTo>
                    <a:pt x="8767" y="11470"/>
                  </a:lnTo>
                  <a:close/>
                  <a:moveTo>
                    <a:pt x="11086" y="11470"/>
                  </a:moveTo>
                  <a:lnTo>
                    <a:pt x="11086" y="13023"/>
                  </a:lnTo>
                  <a:lnTo>
                    <a:pt x="9665" y="13023"/>
                  </a:lnTo>
                  <a:lnTo>
                    <a:pt x="9665" y="11470"/>
                  </a:lnTo>
                  <a:close/>
                  <a:moveTo>
                    <a:pt x="11985" y="11470"/>
                  </a:moveTo>
                  <a:lnTo>
                    <a:pt x="11985" y="13023"/>
                  </a:lnTo>
                  <a:lnTo>
                    <a:pt x="11230" y="13023"/>
                  </a:lnTo>
                  <a:lnTo>
                    <a:pt x="11230" y="11470"/>
                  </a:lnTo>
                  <a:close/>
                  <a:moveTo>
                    <a:pt x="13554" y="11470"/>
                  </a:moveTo>
                  <a:lnTo>
                    <a:pt x="13554" y="13023"/>
                  </a:lnTo>
                  <a:lnTo>
                    <a:pt x="12129" y="13023"/>
                  </a:lnTo>
                  <a:lnTo>
                    <a:pt x="12129" y="11470"/>
                  </a:lnTo>
                  <a:close/>
                  <a:moveTo>
                    <a:pt x="14453" y="11470"/>
                  </a:moveTo>
                  <a:lnTo>
                    <a:pt x="14453" y="13023"/>
                  </a:lnTo>
                  <a:lnTo>
                    <a:pt x="13692" y="13023"/>
                  </a:lnTo>
                  <a:lnTo>
                    <a:pt x="13692" y="11470"/>
                  </a:lnTo>
                  <a:close/>
                  <a:moveTo>
                    <a:pt x="16016" y="11470"/>
                  </a:moveTo>
                  <a:lnTo>
                    <a:pt x="16016" y="13023"/>
                  </a:lnTo>
                  <a:lnTo>
                    <a:pt x="14591" y="13023"/>
                  </a:lnTo>
                  <a:lnTo>
                    <a:pt x="14591" y="11470"/>
                  </a:lnTo>
                  <a:close/>
                  <a:moveTo>
                    <a:pt x="16915" y="11470"/>
                  </a:moveTo>
                  <a:lnTo>
                    <a:pt x="16915" y="13023"/>
                  </a:lnTo>
                  <a:lnTo>
                    <a:pt x="16155" y="13023"/>
                  </a:lnTo>
                  <a:lnTo>
                    <a:pt x="16155" y="11470"/>
                  </a:lnTo>
                  <a:close/>
                  <a:moveTo>
                    <a:pt x="18478" y="11470"/>
                  </a:moveTo>
                  <a:lnTo>
                    <a:pt x="18478" y="13023"/>
                  </a:lnTo>
                  <a:lnTo>
                    <a:pt x="17053" y="13023"/>
                  </a:lnTo>
                  <a:lnTo>
                    <a:pt x="17053" y="11470"/>
                  </a:lnTo>
                  <a:close/>
                  <a:moveTo>
                    <a:pt x="19377" y="11470"/>
                  </a:moveTo>
                  <a:lnTo>
                    <a:pt x="19377" y="13023"/>
                  </a:lnTo>
                  <a:lnTo>
                    <a:pt x="18616" y="13023"/>
                  </a:lnTo>
                  <a:lnTo>
                    <a:pt x="18616" y="11470"/>
                  </a:lnTo>
                  <a:close/>
                  <a:moveTo>
                    <a:pt x="2136" y="13125"/>
                  </a:moveTo>
                  <a:lnTo>
                    <a:pt x="2136" y="14677"/>
                  </a:lnTo>
                  <a:lnTo>
                    <a:pt x="1377" y="14677"/>
                  </a:lnTo>
                  <a:lnTo>
                    <a:pt x="1377" y="13125"/>
                  </a:lnTo>
                  <a:close/>
                  <a:moveTo>
                    <a:pt x="3701" y="13125"/>
                  </a:moveTo>
                  <a:lnTo>
                    <a:pt x="3701" y="14677"/>
                  </a:lnTo>
                  <a:lnTo>
                    <a:pt x="2274" y="14677"/>
                  </a:lnTo>
                  <a:lnTo>
                    <a:pt x="2274" y="13125"/>
                  </a:lnTo>
                  <a:close/>
                  <a:moveTo>
                    <a:pt x="4598" y="13125"/>
                  </a:moveTo>
                  <a:lnTo>
                    <a:pt x="4598" y="14677"/>
                  </a:lnTo>
                  <a:lnTo>
                    <a:pt x="3839" y="14677"/>
                  </a:lnTo>
                  <a:lnTo>
                    <a:pt x="3839" y="13125"/>
                  </a:lnTo>
                  <a:close/>
                  <a:moveTo>
                    <a:pt x="6163" y="13125"/>
                  </a:moveTo>
                  <a:lnTo>
                    <a:pt x="6163" y="14677"/>
                  </a:lnTo>
                  <a:lnTo>
                    <a:pt x="4738" y="14677"/>
                  </a:lnTo>
                  <a:lnTo>
                    <a:pt x="4738" y="13125"/>
                  </a:lnTo>
                  <a:close/>
                  <a:moveTo>
                    <a:pt x="7060" y="13125"/>
                  </a:moveTo>
                  <a:lnTo>
                    <a:pt x="7060" y="14677"/>
                  </a:lnTo>
                  <a:lnTo>
                    <a:pt x="6301" y="14677"/>
                  </a:lnTo>
                  <a:lnTo>
                    <a:pt x="6301" y="13125"/>
                  </a:lnTo>
                  <a:close/>
                  <a:moveTo>
                    <a:pt x="8625" y="13125"/>
                  </a:moveTo>
                  <a:lnTo>
                    <a:pt x="8625" y="14677"/>
                  </a:lnTo>
                  <a:lnTo>
                    <a:pt x="7200" y="14677"/>
                  </a:lnTo>
                  <a:lnTo>
                    <a:pt x="7200" y="13125"/>
                  </a:lnTo>
                  <a:close/>
                  <a:moveTo>
                    <a:pt x="9522" y="13125"/>
                  </a:moveTo>
                  <a:lnTo>
                    <a:pt x="9522" y="14677"/>
                  </a:lnTo>
                  <a:lnTo>
                    <a:pt x="8767" y="14677"/>
                  </a:lnTo>
                  <a:lnTo>
                    <a:pt x="8767" y="13125"/>
                  </a:lnTo>
                  <a:close/>
                  <a:moveTo>
                    <a:pt x="11086" y="13125"/>
                  </a:moveTo>
                  <a:lnTo>
                    <a:pt x="11086" y="14677"/>
                  </a:lnTo>
                  <a:lnTo>
                    <a:pt x="9665" y="14677"/>
                  </a:lnTo>
                  <a:lnTo>
                    <a:pt x="9665" y="13125"/>
                  </a:lnTo>
                  <a:close/>
                  <a:moveTo>
                    <a:pt x="11985" y="13125"/>
                  </a:moveTo>
                  <a:lnTo>
                    <a:pt x="11985" y="14677"/>
                  </a:lnTo>
                  <a:lnTo>
                    <a:pt x="11230" y="14677"/>
                  </a:lnTo>
                  <a:lnTo>
                    <a:pt x="11230" y="13125"/>
                  </a:lnTo>
                  <a:close/>
                  <a:moveTo>
                    <a:pt x="13554" y="13125"/>
                  </a:moveTo>
                  <a:lnTo>
                    <a:pt x="13554" y="14677"/>
                  </a:lnTo>
                  <a:lnTo>
                    <a:pt x="12129" y="14677"/>
                  </a:lnTo>
                  <a:lnTo>
                    <a:pt x="12129" y="13125"/>
                  </a:lnTo>
                  <a:close/>
                  <a:moveTo>
                    <a:pt x="14453" y="13125"/>
                  </a:moveTo>
                  <a:lnTo>
                    <a:pt x="14453" y="14677"/>
                  </a:lnTo>
                  <a:lnTo>
                    <a:pt x="13692" y="14677"/>
                  </a:lnTo>
                  <a:lnTo>
                    <a:pt x="13692" y="13125"/>
                  </a:lnTo>
                  <a:close/>
                  <a:moveTo>
                    <a:pt x="16016" y="13125"/>
                  </a:moveTo>
                  <a:lnTo>
                    <a:pt x="16016" y="14677"/>
                  </a:lnTo>
                  <a:lnTo>
                    <a:pt x="14591" y="14677"/>
                  </a:lnTo>
                  <a:lnTo>
                    <a:pt x="14591" y="13125"/>
                  </a:lnTo>
                  <a:close/>
                  <a:moveTo>
                    <a:pt x="16915" y="13125"/>
                  </a:moveTo>
                  <a:lnTo>
                    <a:pt x="16915" y="14677"/>
                  </a:lnTo>
                  <a:lnTo>
                    <a:pt x="16155" y="14677"/>
                  </a:lnTo>
                  <a:lnTo>
                    <a:pt x="16155" y="13125"/>
                  </a:lnTo>
                  <a:close/>
                  <a:moveTo>
                    <a:pt x="18478" y="13125"/>
                  </a:moveTo>
                  <a:lnTo>
                    <a:pt x="18478" y="14677"/>
                  </a:lnTo>
                  <a:lnTo>
                    <a:pt x="17053" y="14677"/>
                  </a:lnTo>
                  <a:lnTo>
                    <a:pt x="17053" y="13125"/>
                  </a:lnTo>
                  <a:close/>
                  <a:moveTo>
                    <a:pt x="19377" y="13125"/>
                  </a:moveTo>
                  <a:lnTo>
                    <a:pt x="19377" y="14677"/>
                  </a:lnTo>
                  <a:lnTo>
                    <a:pt x="18616" y="14677"/>
                  </a:lnTo>
                  <a:lnTo>
                    <a:pt x="18616" y="13125"/>
                  </a:lnTo>
                  <a:close/>
                  <a:moveTo>
                    <a:pt x="2136" y="14778"/>
                  </a:moveTo>
                  <a:lnTo>
                    <a:pt x="2136" y="16329"/>
                  </a:lnTo>
                  <a:lnTo>
                    <a:pt x="1377" y="16329"/>
                  </a:lnTo>
                  <a:lnTo>
                    <a:pt x="1377" y="14778"/>
                  </a:lnTo>
                  <a:close/>
                  <a:moveTo>
                    <a:pt x="3701" y="14778"/>
                  </a:moveTo>
                  <a:lnTo>
                    <a:pt x="3701" y="16329"/>
                  </a:lnTo>
                  <a:lnTo>
                    <a:pt x="2274" y="16329"/>
                  </a:lnTo>
                  <a:lnTo>
                    <a:pt x="2274" y="14778"/>
                  </a:lnTo>
                  <a:close/>
                  <a:moveTo>
                    <a:pt x="4598" y="14778"/>
                  </a:moveTo>
                  <a:lnTo>
                    <a:pt x="4598" y="16329"/>
                  </a:lnTo>
                  <a:lnTo>
                    <a:pt x="3839" y="16329"/>
                  </a:lnTo>
                  <a:lnTo>
                    <a:pt x="3839" y="14778"/>
                  </a:lnTo>
                  <a:close/>
                  <a:moveTo>
                    <a:pt x="6163" y="14778"/>
                  </a:moveTo>
                  <a:lnTo>
                    <a:pt x="6163" y="16329"/>
                  </a:lnTo>
                  <a:lnTo>
                    <a:pt x="4738" y="16329"/>
                  </a:lnTo>
                  <a:lnTo>
                    <a:pt x="4738" y="14778"/>
                  </a:lnTo>
                  <a:close/>
                  <a:moveTo>
                    <a:pt x="7060" y="14778"/>
                  </a:moveTo>
                  <a:lnTo>
                    <a:pt x="7060" y="16329"/>
                  </a:lnTo>
                  <a:lnTo>
                    <a:pt x="6301" y="16329"/>
                  </a:lnTo>
                  <a:lnTo>
                    <a:pt x="6301" y="14778"/>
                  </a:lnTo>
                  <a:close/>
                  <a:moveTo>
                    <a:pt x="8625" y="14778"/>
                  </a:moveTo>
                  <a:lnTo>
                    <a:pt x="8625" y="16329"/>
                  </a:lnTo>
                  <a:lnTo>
                    <a:pt x="7200" y="16329"/>
                  </a:lnTo>
                  <a:lnTo>
                    <a:pt x="7200" y="14778"/>
                  </a:lnTo>
                  <a:close/>
                  <a:moveTo>
                    <a:pt x="9522" y="14778"/>
                  </a:moveTo>
                  <a:lnTo>
                    <a:pt x="9522" y="16329"/>
                  </a:lnTo>
                  <a:lnTo>
                    <a:pt x="8767" y="16329"/>
                  </a:lnTo>
                  <a:lnTo>
                    <a:pt x="8767" y="14778"/>
                  </a:lnTo>
                  <a:close/>
                  <a:moveTo>
                    <a:pt x="11086" y="14778"/>
                  </a:moveTo>
                  <a:lnTo>
                    <a:pt x="11086" y="16329"/>
                  </a:lnTo>
                  <a:lnTo>
                    <a:pt x="9665" y="16329"/>
                  </a:lnTo>
                  <a:lnTo>
                    <a:pt x="9665" y="14778"/>
                  </a:lnTo>
                  <a:close/>
                  <a:moveTo>
                    <a:pt x="11985" y="14778"/>
                  </a:moveTo>
                  <a:lnTo>
                    <a:pt x="11985" y="16329"/>
                  </a:lnTo>
                  <a:lnTo>
                    <a:pt x="11230" y="16329"/>
                  </a:lnTo>
                  <a:lnTo>
                    <a:pt x="11230" y="14778"/>
                  </a:lnTo>
                  <a:close/>
                  <a:moveTo>
                    <a:pt x="13554" y="14778"/>
                  </a:moveTo>
                  <a:lnTo>
                    <a:pt x="13554" y="16329"/>
                  </a:lnTo>
                  <a:lnTo>
                    <a:pt x="12129" y="16329"/>
                  </a:lnTo>
                  <a:lnTo>
                    <a:pt x="12129" y="14778"/>
                  </a:lnTo>
                  <a:close/>
                  <a:moveTo>
                    <a:pt x="14453" y="14778"/>
                  </a:moveTo>
                  <a:lnTo>
                    <a:pt x="14453" y="16329"/>
                  </a:lnTo>
                  <a:lnTo>
                    <a:pt x="13692" y="16329"/>
                  </a:lnTo>
                  <a:lnTo>
                    <a:pt x="13692" y="14778"/>
                  </a:lnTo>
                  <a:close/>
                  <a:moveTo>
                    <a:pt x="16016" y="14778"/>
                  </a:moveTo>
                  <a:lnTo>
                    <a:pt x="16016" y="16329"/>
                  </a:lnTo>
                  <a:lnTo>
                    <a:pt x="14591" y="16329"/>
                  </a:lnTo>
                  <a:lnTo>
                    <a:pt x="14591" y="14778"/>
                  </a:lnTo>
                  <a:close/>
                  <a:moveTo>
                    <a:pt x="16915" y="14778"/>
                  </a:moveTo>
                  <a:lnTo>
                    <a:pt x="16915" y="16329"/>
                  </a:lnTo>
                  <a:lnTo>
                    <a:pt x="16155" y="16329"/>
                  </a:lnTo>
                  <a:lnTo>
                    <a:pt x="16155" y="14778"/>
                  </a:lnTo>
                  <a:close/>
                  <a:moveTo>
                    <a:pt x="18478" y="14778"/>
                  </a:moveTo>
                  <a:lnTo>
                    <a:pt x="18478" y="16329"/>
                  </a:lnTo>
                  <a:lnTo>
                    <a:pt x="17053" y="16329"/>
                  </a:lnTo>
                  <a:lnTo>
                    <a:pt x="17053" y="14778"/>
                  </a:lnTo>
                  <a:close/>
                  <a:moveTo>
                    <a:pt x="19377" y="14778"/>
                  </a:moveTo>
                  <a:lnTo>
                    <a:pt x="19377" y="16329"/>
                  </a:lnTo>
                  <a:lnTo>
                    <a:pt x="18616" y="16329"/>
                  </a:lnTo>
                  <a:lnTo>
                    <a:pt x="18616" y="14778"/>
                  </a:lnTo>
                  <a:close/>
                  <a:moveTo>
                    <a:pt x="2136" y="16431"/>
                  </a:moveTo>
                  <a:lnTo>
                    <a:pt x="2136" y="17983"/>
                  </a:lnTo>
                  <a:lnTo>
                    <a:pt x="1377" y="17983"/>
                  </a:lnTo>
                  <a:lnTo>
                    <a:pt x="1377" y="16431"/>
                  </a:lnTo>
                  <a:close/>
                  <a:moveTo>
                    <a:pt x="3701" y="16431"/>
                  </a:moveTo>
                  <a:lnTo>
                    <a:pt x="3701" y="17983"/>
                  </a:lnTo>
                  <a:lnTo>
                    <a:pt x="2274" y="17983"/>
                  </a:lnTo>
                  <a:lnTo>
                    <a:pt x="2274" y="16431"/>
                  </a:lnTo>
                  <a:close/>
                  <a:moveTo>
                    <a:pt x="4598" y="16431"/>
                  </a:moveTo>
                  <a:lnTo>
                    <a:pt x="4598" y="17983"/>
                  </a:lnTo>
                  <a:lnTo>
                    <a:pt x="3839" y="17983"/>
                  </a:lnTo>
                  <a:lnTo>
                    <a:pt x="3839" y="16431"/>
                  </a:lnTo>
                  <a:close/>
                  <a:moveTo>
                    <a:pt x="6163" y="16431"/>
                  </a:moveTo>
                  <a:lnTo>
                    <a:pt x="6163" y="17983"/>
                  </a:lnTo>
                  <a:lnTo>
                    <a:pt x="4738" y="17983"/>
                  </a:lnTo>
                  <a:lnTo>
                    <a:pt x="4738" y="16431"/>
                  </a:lnTo>
                  <a:close/>
                  <a:moveTo>
                    <a:pt x="7060" y="16431"/>
                  </a:moveTo>
                  <a:lnTo>
                    <a:pt x="7060" y="17983"/>
                  </a:lnTo>
                  <a:lnTo>
                    <a:pt x="6301" y="17983"/>
                  </a:lnTo>
                  <a:lnTo>
                    <a:pt x="6301" y="16431"/>
                  </a:lnTo>
                  <a:close/>
                  <a:moveTo>
                    <a:pt x="8625" y="16431"/>
                  </a:moveTo>
                  <a:lnTo>
                    <a:pt x="8625" y="17983"/>
                  </a:lnTo>
                  <a:lnTo>
                    <a:pt x="7200" y="17983"/>
                  </a:lnTo>
                  <a:lnTo>
                    <a:pt x="7200" y="16431"/>
                  </a:lnTo>
                  <a:close/>
                  <a:moveTo>
                    <a:pt x="9522" y="16431"/>
                  </a:moveTo>
                  <a:lnTo>
                    <a:pt x="9522" y="17983"/>
                  </a:lnTo>
                  <a:lnTo>
                    <a:pt x="8767" y="17983"/>
                  </a:lnTo>
                  <a:lnTo>
                    <a:pt x="8767" y="16431"/>
                  </a:lnTo>
                  <a:close/>
                  <a:moveTo>
                    <a:pt x="11086" y="16431"/>
                  </a:moveTo>
                  <a:lnTo>
                    <a:pt x="11086" y="17983"/>
                  </a:lnTo>
                  <a:lnTo>
                    <a:pt x="9665" y="17983"/>
                  </a:lnTo>
                  <a:lnTo>
                    <a:pt x="9665" y="16431"/>
                  </a:lnTo>
                  <a:close/>
                  <a:moveTo>
                    <a:pt x="11985" y="16431"/>
                  </a:moveTo>
                  <a:lnTo>
                    <a:pt x="11985" y="17983"/>
                  </a:lnTo>
                  <a:lnTo>
                    <a:pt x="11230" y="17983"/>
                  </a:lnTo>
                  <a:lnTo>
                    <a:pt x="11230" y="16431"/>
                  </a:lnTo>
                  <a:close/>
                  <a:moveTo>
                    <a:pt x="13554" y="16431"/>
                  </a:moveTo>
                  <a:lnTo>
                    <a:pt x="13554" y="17983"/>
                  </a:lnTo>
                  <a:lnTo>
                    <a:pt x="12129" y="17983"/>
                  </a:lnTo>
                  <a:lnTo>
                    <a:pt x="12129" y="16431"/>
                  </a:lnTo>
                  <a:close/>
                  <a:moveTo>
                    <a:pt x="14453" y="16431"/>
                  </a:moveTo>
                  <a:lnTo>
                    <a:pt x="14453" y="17983"/>
                  </a:lnTo>
                  <a:lnTo>
                    <a:pt x="13692" y="17983"/>
                  </a:lnTo>
                  <a:lnTo>
                    <a:pt x="13692" y="16431"/>
                  </a:lnTo>
                  <a:close/>
                  <a:moveTo>
                    <a:pt x="16016" y="16431"/>
                  </a:moveTo>
                  <a:lnTo>
                    <a:pt x="16016" y="17983"/>
                  </a:lnTo>
                  <a:lnTo>
                    <a:pt x="14591" y="17983"/>
                  </a:lnTo>
                  <a:lnTo>
                    <a:pt x="14591" y="16431"/>
                  </a:lnTo>
                  <a:close/>
                  <a:moveTo>
                    <a:pt x="16915" y="16431"/>
                  </a:moveTo>
                  <a:lnTo>
                    <a:pt x="16915" y="17983"/>
                  </a:lnTo>
                  <a:lnTo>
                    <a:pt x="16155" y="17983"/>
                  </a:lnTo>
                  <a:lnTo>
                    <a:pt x="16155" y="16431"/>
                  </a:lnTo>
                  <a:close/>
                  <a:moveTo>
                    <a:pt x="18478" y="16431"/>
                  </a:moveTo>
                  <a:lnTo>
                    <a:pt x="18478" y="17983"/>
                  </a:lnTo>
                  <a:lnTo>
                    <a:pt x="17053" y="17983"/>
                  </a:lnTo>
                  <a:lnTo>
                    <a:pt x="17053" y="16431"/>
                  </a:lnTo>
                  <a:close/>
                  <a:moveTo>
                    <a:pt x="19377" y="16431"/>
                  </a:moveTo>
                  <a:lnTo>
                    <a:pt x="19377" y="17983"/>
                  </a:lnTo>
                  <a:lnTo>
                    <a:pt x="18616" y="17983"/>
                  </a:lnTo>
                  <a:lnTo>
                    <a:pt x="18616" y="16431"/>
                  </a:lnTo>
                  <a:close/>
                  <a:moveTo>
                    <a:pt x="2136" y="18085"/>
                  </a:moveTo>
                  <a:lnTo>
                    <a:pt x="2136" y="19637"/>
                  </a:lnTo>
                  <a:lnTo>
                    <a:pt x="1377" y="19637"/>
                  </a:lnTo>
                  <a:lnTo>
                    <a:pt x="1377" y="18085"/>
                  </a:lnTo>
                  <a:close/>
                  <a:moveTo>
                    <a:pt x="3701" y="18085"/>
                  </a:moveTo>
                  <a:lnTo>
                    <a:pt x="3701" y="19637"/>
                  </a:lnTo>
                  <a:lnTo>
                    <a:pt x="2274" y="19637"/>
                  </a:lnTo>
                  <a:lnTo>
                    <a:pt x="2274" y="18085"/>
                  </a:lnTo>
                  <a:close/>
                  <a:moveTo>
                    <a:pt x="4598" y="18085"/>
                  </a:moveTo>
                  <a:lnTo>
                    <a:pt x="4598" y="19637"/>
                  </a:lnTo>
                  <a:lnTo>
                    <a:pt x="3839" y="19637"/>
                  </a:lnTo>
                  <a:lnTo>
                    <a:pt x="3839" y="18085"/>
                  </a:lnTo>
                  <a:close/>
                  <a:moveTo>
                    <a:pt x="6163" y="18085"/>
                  </a:moveTo>
                  <a:lnTo>
                    <a:pt x="6163" y="19637"/>
                  </a:lnTo>
                  <a:lnTo>
                    <a:pt x="4738" y="19637"/>
                  </a:lnTo>
                  <a:lnTo>
                    <a:pt x="4738" y="18085"/>
                  </a:lnTo>
                  <a:close/>
                  <a:moveTo>
                    <a:pt x="7060" y="18085"/>
                  </a:moveTo>
                  <a:lnTo>
                    <a:pt x="7060" y="19637"/>
                  </a:lnTo>
                  <a:lnTo>
                    <a:pt x="6301" y="19637"/>
                  </a:lnTo>
                  <a:lnTo>
                    <a:pt x="6301" y="18085"/>
                  </a:lnTo>
                  <a:close/>
                  <a:moveTo>
                    <a:pt x="8625" y="18085"/>
                  </a:moveTo>
                  <a:lnTo>
                    <a:pt x="8625" y="19637"/>
                  </a:lnTo>
                  <a:lnTo>
                    <a:pt x="7200" y="19637"/>
                  </a:lnTo>
                  <a:lnTo>
                    <a:pt x="7200" y="18085"/>
                  </a:lnTo>
                  <a:close/>
                  <a:moveTo>
                    <a:pt x="9522" y="18085"/>
                  </a:moveTo>
                  <a:lnTo>
                    <a:pt x="9522" y="19637"/>
                  </a:lnTo>
                  <a:lnTo>
                    <a:pt x="8767" y="19637"/>
                  </a:lnTo>
                  <a:lnTo>
                    <a:pt x="8767" y="18085"/>
                  </a:lnTo>
                  <a:close/>
                  <a:moveTo>
                    <a:pt x="11086" y="18085"/>
                  </a:moveTo>
                  <a:lnTo>
                    <a:pt x="11086" y="19637"/>
                  </a:lnTo>
                  <a:lnTo>
                    <a:pt x="9665" y="19637"/>
                  </a:lnTo>
                  <a:lnTo>
                    <a:pt x="9665" y="18085"/>
                  </a:lnTo>
                  <a:close/>
                  <a:moveTo>
                    <a:pt x="11985" y="18085"/>
                  </a:moveTo>
                  <a:lnTo>
                    <a:pt x="11985" y="19637"/>
                  </a:lnTo>
                  <a:lnTo>
                    <a:pt x="11230" y="19637"/>
                  </a:lnTo>
                  <a:lnTo>
                    <a:pt x="11230" y="18085"/>
                  </a:lnTo>
                  <a:close/>
                  <a:moveTo>
                    <a:pt x="13554" y="18085"/>
                  </a:moveTo>
                  <a:lnTo>
                    <a:pt x="13554" y="19637"/>
                  </a:lnTo>
                  <a:lnTo>
                    <a:pt x="12129" y="19637"/>
                  </a:lnTo>
                  <a:lnTo>
                    <a:pt x="12129" y="18085"/>
                  </a:lnTo>
                  <a:close/>
                  <a:moveTo>
                    <a:pt x="14453" y="18085"/>
                  </a:moveTo>
                  <a:lnTo>
                    <a:pt x="14453" y="19637"/>
                  </a:lnTo>
                  <a:lnTo>
                    <a:pt x="13692" y="19637"/>
                  </a:lnTo>
                  <a:lnTo>
                    <a:pt x="13692" y="18085"/>
                  </a:lnTo>
                  <a:close/>
                  <a:moveTo>
                    <a:pt x="16016" y="18085"/>
                  </a:moveTo>
                  <a:lnTo>
                    <a:pt x="16016" y="19637"/>
                  </a:lnTo>
                  <a:lnTo>
                    <a:pt x="14591" y="19637"/>
                  </a:lnTo>
                  <a:lnTo>
                    <a:pt x="14591" y="18085"/>
                  </a:lnTo>
                  <a:close/>
                  <a:moveTo>
                    <a:pt x="16915" y="18085"/>
                  </a:moveTo>
                  <a:lnTo>
                    <a:pt x="16915" y="19637"/>
                  </a:lnTo>
                  <a:lnTo>
                    <a:pt x="16155" y="19637"/>
                  </a:lnTo>
                  <a:lnTo>
                    <a:pt x="16155" y="18085"/>
                  </a:lnTo>
                  <a:close/>
                  <a:moveTo>
                    <a:pt x="18478" y="18085"/>
                  </a:moveTo>
                  <a:lnTo>
                    <a:pt x="18478" y="19637"/>
                  </a:lnTo>
                  <a:lnTo>
                    <a:pt x="17053" y="19637"/>
                  </a:lnTo>
                  <a:lnTo>
                    <a:pt x="17053" y="18085"/>
                  </a:lnTo>
                  <a:close/>
                  <a:moveTo>
                    <a:pt x="19377" y="18085"/>
                  </a:moveTo>
                  <a:lnTo>
                    <a:pt x="19377" y="19637"/>
                  </a:lnTo>
                  <a:lnTo>
                    <a:pt x="18616" y="19637"/>
                  </a:lnTo>
                  <a:lnTo>
                    <a:pt x="18616" y="18085"/>
                  </a:lnTo>
                  <a:close/>
                  <a:moveTo>
                    <a:pt x="1238" y="1"/>
                  </a:moveTo>
                  <a:lnTo>
                    <a:pt x="1238" y="1442"/>
                  </a:lnTo>
                  <a:lnTo>
                    <a:pt x="0" y="1442"/>
                  </a:lnTo>
                  <a:lnTo>
                    <a:pt x="0" y="1544"/>
                  </a:lnTo>
                  <a:lnTo>
                    <a:pt x="1238" y="1544"/>
                  </a:lnTo>
                  <a:lnTo>
                    <a:pt x="1238" y="3096"/>
                  </a:lnTo>
                  <a:lnTo>
                    <a:pt x="0" y="3096"/>
                  </a:lnTo>
                  <a:lnTo>
                    <a:pt x="0" y="3198"/>
                  </a:lnTo>
                  <a:lnTo>
                    <a:pt x="1238" y="3198"/>
                  </a:lnTo>
                  <a:lnTo>
                    <a:pt x="1238" y="4751"/>
                  </a:lnTo>
                  <a:lnTo>
                    <a:pt x="0" y="4751"/>
                  </a:lnTo>
                  <a:lnTo>
                    <a:pt x="0" y="4853"/>
                  </a:lnTo>
                  <a:lnTo>
                    <a:pt x="1238" y="4853"/>
                  </a:lnTo>
                  <a:lnTo>
                    <a:pt x="1238" y="6404"/>
                  </a:lnTo>
                  <a:lnTo>
                    <a:pt x="0" y="6404"/>
                  </a:lnTo>
                  <a:lnTo>
                    <a:pt x="0" y="6507"/>
                  </a:lnTo>
                  <a:lnTo>
                    <a:pt x="1238" y="6507"/>
                  </a:lnTo>
                  <a:lnTo>
                    <a:pt x="1238" y="8058"/>
                  </a:lnTo>
                  <a:lnTo>
                    <a:pt x="0" y="8058"/>
                  </a:lnTo>
                  <a:lnTo>
                    <a:pt x="0" y="8160"/>
                  </a:lnTo>
                  <a:lnTo>
                    <a:pt x="1238" y="8160"/>
                  </a:lnTo>
                  <a:lnTo>
                    <a:pt x="1238" y="9713"/>
                  </a:lnTo>
                  <a:lnTo>
                    <a:pt x="0" y="9713"/>
                  </a:lnTo>
                  <a:lnTo>
                    <a:pt x="0" y="9815"/>
                  </a:lnTo>
                  <a:lnTo>
                    <a:pt x="1238" y="9815"/>
                  </a:lnTo>
                  <a:lnTo>
                    <a:pt x="1238" y="11367"/>
                  </a:lnTo>
                  <a:lnTo>
                    <a:pt x="0" y="11367"/>
                  </a:lnTo>
                  <a:lnTo>
                    <a:pt x="0" y="11469"/>
                  </a:lnTo>
                  <a:lnTo>
                    <a:pt x="1238" y="11469"/>
                  </a:lnTo>
                  <a:lnTo>
                    <a:pt x="1238" y="13021"/>
                  </a:lnTo>
                  <a:lnTo>
                    <a:pt x="0" y="13021"/>
                  </a:lnTo>
                  <a:lnTo>
                    <a:pt x="0" y="13123"/>
                  </a:lnTo>
                  <a:lnTo>
                    <a:pt x="1238" y="13123"/>
                  </a:lnTo>
                  <a:lnTo>
                    <a:pt x="1238" y="14674"/>
                  </a:lnTo>
                  <a:lnTo>
                    <a:pt x="0" y="14674"/>
                  </a:lnTo>
                  <a:lnTo>
                    <a:pt x="0" y="14778"/>
                  </a:lnTo>
                  <a:lnTo>
                    <a:pt x="1238" y="14778"/>
                  </a:lnTo>
                  <a:lnTo>
                    <a:pt x="1238" y="16329"/>
                  </a:lnTo>
                  <a:lnTo>
                    <a:pt x="0" y="16329"/>
                  </a:lnTo>
                  <a:lnTo>
                    <a:pt x="0" y="16431"/>
                  </a:lnTo>
                  <a:lnTo>
                    <a:pt x="1238" y="16431"/>
                  </a:lnTo>
                  <a:lnTo>
                    <a:pt x="1238" y="17983"/>
                  </a:lnTo>
                  <a:lnTo>
                    <a:pt x="0" y="17983"/>
                  </a:lnTo>
                  <a:lnTo>
                    <a:pt x="0" y="18085"/>
                  </a:lnTo>
                  <a:lnTo>
                    <a:pt x="1238" y="18085"/>
                  </a:lnTo>
                  <a:lnTo>
                    <a:pt x="1238" y="19637"/>
                  </a:lnTo>
                  <a:lnTo>
                    <a:pt x="0" y="19637"/>
                  </a:lnTo>
                  <a:lnTo>
                    <a:pt x="0" y="19739"/>
                  </a:lnTo>
                  <a:lnTo>
                    <a:pt x="1238" y="19739"/>
                  </a:lnTo>
                  <a:lnTo>
                    <a:pt x="1238" y="21066"/>
                  </a:lnTo>
                  <a:lnTo>
                    <a:pt x="1377" y="21066"/>
                  </a:lnTo>
                  <a:lnTo>
                    <a:pt x="1377" y="19739"/>
                  </a:lnTo>
                  <a:lnTo>
                    <a:pt x="2136" y="19739"/>
                  </a:lnTo>
                  <a:lnTo>
                    <a:pt x="2136" y="21066"/>
                  </a:lnTo>
                  <a:lnTo>
                    <a:pt x="2274" y="21066"/>
                  </a:lnTo>
                  <a:lnTo>
                    <a:pt x="2274" y="19739"/>
                  </a:lnTo>
                  <a:lnTo>
                    <a:pt x="3701" y="19739"/>
                  </a:lnTo>
                  <a:lnTo>
                    <a:pt x="3701" y="21066"/>
                  </a:lnTo>
                  <a:lnTo>
                    <a:pt x="3839" y="21066"/>
                  </a:lnTo>
                  <a:lnTo>
                    <a:pt x="3839" y="19739"/>
                  </a:lnTo>
                  <a:lnTo>
                    <a:pt x="4598" y="19739"/>
                  </a:lnTo>
                  <a:lnTo>
                    <a:pt x="4598" y="21066"/>
                  </a:lnTo>
                  <a:lnTo>
                    <a:pt x="4737" y="21066"/>
                  </a:lnTo>
                  <a:lnTo>
                    <a:pt x="4737" y="19739"/>
                  </a:lnTo>
                  <a:lnTo>
                    <a:pt x="6163" y="19739"/>
                  </a:lnTo>
                  <a:lnTo>
                    <a:pt x="6163" y="21066"/>
                  </a:lnTo>
                  <a:lnTo>
                    <a:pt x="6302" y="21066"/>
                  </a:lnTo>
                  <a:lnTo>
                    <a:pt x="6302" y="19739"/>
                  </a:lnTo>
                  <a:lnTo>
                    <a:pt x="7062" y="19739"/>
                  </a:lnTo>
                  <a:lnTo>
                    <a:pt x="7062" y="21066"/>
                  </a:lnTo>
                  <a:lnTo>
                    <a:pt x="7201" y="21066"/>
                  </a:lnTo>
                  <a:lnTo>
                    <a:pt x="7201" y="19739"/>
                  </a:lnTo>
                  <a:lnTo>
                    <a:pt x="8626" y="19739"/>
                  </a:lnTo>
                  <a:lnTo>
                    <a:pt x="8626" y="21066"/>
                  </a:lnTo>
                  <a:lnTo>
                    <a:pt x="8768" y="21066"/>
                  </a:lnTo>
                  <a:lnTo>
                    <a:pt x="8768" y="19739"/>
                  </a:lnTo>
                  <a:lnTo>
                    <a:pt x="9524" y="19739"/>
                  </a:lnTo>
                  <a:lnTo>
                    <a:pt x="9524" y="21066"/>
                  </a:lnTo>
                  <a:lnTo>
                    <a:pt x="9665" y="21066"/>
                  </a:lnTo>
                  <a:lnTo>
                    <a:pt x="9665" y="19739"/>
                  </a:lnTo>
                  <a:lnTo>
                    <a:pt x="11086" y="19739"/>
                  </a:lnTo>
                  <a:lnTo>
                    <a:pt x="11086" y="21066"/>
                  </a:lnTo>
                  <a:lnTo>
                    <a:pt x="11227" y="21066"/>
                  </a:lnTo>
                  <a:lnTo>
                    <a:pt x="11227" y="19739"/>
                  </a:lnTo>
                  <a:lnTo>
                    <a:pt x="11983" y="19739"/>
                  </a:lnTo>
                  <a:lnTo>
                    <a:pt x="11983" y="21066"/>
                  </a:lnTo>
                  <a:lnTo>
                    <a:pt x="12125" y="21066"/>
                  </a:lnTo>
                  <a:lnTo>
                    <a:pt x="12125" y="19739"/>
                  </a:lnTo>
                  <a:lnTo>
                    <a:pt x="13550" y="19739"/>
                  </a:lnTo>
                  <a:lnTo>
                    <a:pt x="13550" y="21066"/>
                  </a:lnTo>
                  <a:lnTo>
                    <a:pt x="13688" y="21066"/>
                  </a:lnTo>
                  <a:lnTo>
                    <a:pt x="13688" y="19739"/>
                  </a:lnTo>
                  <a:lnTo>
                    <a:pt x="14449" y="19739"/>
                  </a:lnTo>
                  <a:lnTo>
                    <a:pt x="14449" y="21066"/>
                  </a:lnTo>
                  <a:lnTo>
                    <a:pt x="14587" y="21066"/>
                  </a:lnTo>
                  <a:lnTo>
                    <a:pt x="14587" y="19739"/>
                  </a:lnTo>
                  <a:lnTo>
                    <a:pt x="16014" y="19739"/>
                  </a:lnTo>
                  <a:lnTo>
                    <a:pt x="16014" y="21066"/>
                  </a:lnTo>
                  <a:lnTo>
                    <a:pt x="16152" y="21066"/>
                  </a:lnTo>
                  <a:lnTo>
                    <a:pt x="16152" y="19739"/>
                  </a:lnTo>
                  <a:lnTo>
                    <a:pt x="16912" y="19739"/>
                  </a:lnTo>
                  <a:lnTo>
                    <a:pt x="16912" y="21066"/>
                  </a:lnTo>
                  <a:lnTo>
                    <a:pt x="17050" y="21066"/>
                  </a:lnTo>
                  <a:lnTo>
                    <a:pt x="17050" y="19739"/>
                  </a:lnTo>
                  <a:lnTo>
                    <a:pt x="18477" y="19739"/>
                  </a:lnTo>
                  <a:lnTo>
                    <a:pt x="18477" y="21066"/>
                  </a:lnTo>
                  <a:lnTo>
                    <a:pt x="18615" y="21066"/>
                  </a:lnTo>
                  <a:lnTo>
                    <a:pt x="18615" y="19739"/>
                  </a:lnTo>
                  <a:lnTo>
                    <a:pt x="19375" y="19739"/>
                  </a:lnTo>
                  <a:lnTo>
                    <a:pt x="19375" y="21066"/>
                  </a:lnTo>
                  <a:lnTo>
                    <a:pt x="19514" y="21066"/>
                  </a:lnTo>
                  <a:lnTo>
                    <a:pt x="19514" y="19739"/>
                  </a:lnTo>
                  <a:lnTo>
                    <a:pt x="20750" y="19739"/>
                  </a:lnTo>
                  <a:lnTo>
                    <a:pt x="20750" y="19637"/>
                  </a:lnTo>
                  <a:lnTo>
                    <a:pt x="19515" y="19637"/>
                  </a:lnTo>
                  <a:lnTo>
                    <a:pt x="19515" y="18085"/>
                  </a:lnTo>
                  <a:lnTo>
                    <a:pt x="20753" y="18085"/>
                  </a:lnTo>
                  <a:lnTo>
                    <a:pt x="20753" y="17983"/>
                  </a:lnTo>
                  <a:lnTo>
                    <a:pt x="19515" y="17983"/>
                  </a:lnTo>
                  <a:lnTo>
                    <a:pt x="19515" y="16431"/>
                  </a:lnTo>
                  <a:lnTo>
                    <a:pt x="20753" y="16431"/>
                  </a:lnTo>
                  <a:lnTo>
                    <a:pt x="20753" y="16329"/>
                  </a:lnTo>
                  <a:lnTo>
                    <a:pt x="19515" y="16329"/>
                  </a:lnTo>
                  <a:lnTo>
                    <a:pt x="19515" y="14778"/>
                  </a:lnTo>
                  <a:lnTo>
                    <a:pt x="20753" y="14778"/>
                  </a:lnTo>
                  <a:lnTo>
                    <a:pt x="20753" y="14674"/>
                  </a:lnTo>
                  <a:lnTo>
                    <a:pt x="19515" y="14674"/>
                  </a:lnTo>
                  <a:lnTo>
                    <a:pt x="19515" y="13123"/>
                  </a:lnTo>
                  <a:lnTo>
                    <a:pt x="20753" y="13123"/>
                  </a:lnTo>
                  <a:lnTo>
                    <a:pt x="20753" y="13021"/>
                  </a:lnTo>
                  <a:lnTo>
                    <a:pt x="19515" y="13021"/>
                  </a:lnTo>
                  <a:lnTo>
                    <a:pt x="19515" y="11469"/>
                  </a:lnTo>
                  <a:lnTo>
                    <a:pt x="20753" y="11469"/>
                  </a:lnTo>
                  <a:lnTo>
                    <a:pt x="20753" y="11367"/>
                  </a:lnTo>
                  <a:lnTo>
                    <a:pt x="19515" y="11367"/>
                  </a:lnTo>
                  <a:lnTo>
                    <a:pt x="19515" y="9815"/>
                  </a:lnTo>
                  <a:lnTo>
                    <a:pt x="20753" y="9815"/>
                  </a:lnTo>
                  <a:lnTo>
                    <a:pt x="20753" y="9713"/>
                  </a:lnTo>
                  <a:lnTo>
                    <a:pt x="19515" y="9713"/>
                  </a:lnTo>
                  <a:lnTo>
                    <a:pt x="19515" y="8160"/>
                  </a:lnTo>
                  <a:lnTo>
                    <a:pt x="20753" y="8160"/>
                  </a:lnTo>
                  <a:lnTo>
                    <a:pt x="20753" y="8058"/>
                  </a:lnTo>
                  <a:lnTo>
                    <a:pt x="19515" y="8058"/>
                  </a:lnTo>
                  <a:lnTo>
                    <a:pt x="19515" y="6507"/>
                  </a:lnTo>
                  <a:lnTo>
                    <a:pt x="20753" y="6507"/>
                  </a:lnTo>
                  <a:lnTo>
                    <a:pt x="20753" y="6404"/>
                  </a:lnTo>
                  <a:lnTo>
                    <a:pt x="19515" y="6404"/>
                  </a:lnTo>
                  <a:lnTo>
                    <a:pt x="19515" y="4853"/>
                  </a:lnTo>
                  <a:lnTo>
                    <a:pt x="20753" y="4853"/>
                  </a:lnTo>
                  <a:lnTo>
                    <a:pt x="20753" y="4751"/>
                  </a:lnTo>
                  <a:lnTo>
                    <a:pt x="19515" y="4751"/>
                  </a:lnTo>
                  <a:lnTo>
                    <a:pt x="19515" y="3198"/>
                  </a:lnTo>
                  <a:lnTo>
                    <a:pt x="20753" y="3198"/>
                  </a:lnTo>
                  <a:lnTo>
                    <a:pt x="20753" y="3096"/>
                  </a:lnTo>
                  <a:lnTo>
                    <a:pt x="19515" y="3096"/>
                  </a:lnTo>
                  <a:lnTo>
                    <a:pt x="19515" y="1544"/>
                  </a:lnTo>
                  <a:lnTo>
                    <a:pt x="20753" y="1544"/>
                  </a:lnTo>
                  <a:lnTo>
                    <a:pt x="20753" y="1442"/>
                  </a:lnTo>
                  <a:lnTo>
                    <a:pt x="19515" y="1442"/>
                  </a:lnTo>
                  <a:lnTo>
                    <a:pt x="19515" y="1"/>
                  </a:lnTo>
                  <a:lnTo>
                    <a:pt x="19377" y="1"/>
                  </a:lnTo>
                  <a:lnTo>
                    <a:pt x="19377" y="1442"/>
                  </a:lnTo>
                  <a:lnTo>
                    <a:pt x="18616" y="1442"/>
                  </a:lnTo>
                  <a:lnTo>
                    <a:pt x="18616" y="1"/>
                  </a:lnTo>
                  <a:lnTo>
                    <a:pt x="18478" y="1"/>
                  </a:lnTo>
                  <a:lnTo>
                    <a:pt x="18478" y="1442"/>
                  </a:lnTo>
                  <a:lnTo>
                    <a:pt x="17053" y="1442"/>
                  </a:lnTo>
                  <a:lnTo>
                    <a:pt x="17053" y="1"/>
                  </a:lnTo>
                  <a:lnTo>
                    <a:pt x="16914" y="1"/>
                  </a:lnTo>
                  <a:lnTo>
                    <a:pt x="16914" y="1442"/>
                  </a:lnTo>
                  <a:lnTo>
                    <a:pt x="16154" y="1442"/>
                  </a:lnTo>
                  <a:lnTo>
                    <a:pt x="16154" y="1"/>
                  </a:lnTo>
                  <a:lnTo>
                    <a:pt x="16015" y="1"/>
                  </a:lnTo>
                  <a:lnTo>
                    <a:pt x="16015" y="1442"/>
                  </a:lnTo>
                  <a:lnTo>
                    <a:pt x="14590" y="1442"/>
                  </a:lnTo>
                  <a:lnTo>
                    <a:pt x="14590" y="1"/>
                  </a:lnTo>
                  <a:lnTo>
                    <a:pt x="14451" y="1"/>
                  </a:lnTo>
                  <a:lnTo>
                    <a:pt x="14451" y="1442"/>
                  </a:lnTo>
                  <a:lnTo>
                    <a:pt x="13692" y="1442"/>
                  </a:lnTo>
                  <a:lnTo>
                    <a:pt x="13692" y="1"/>
                  </a:lnTo>
                  <a:lnTo>
                    <a:pt x="13554" y="1"/>
                  </a:lnTo>
                  <a:lnTo>
                    <a:pt x="13554" y="1442"/>
                  </a:lnTo>
                  <a:lnTo>
                    <a:pt x="12129" y="1442"/>
                  </a:lnTo>
                  <a:lnTo>
                    <a:pt x="12129" y="1"/>
                  </a:lnTo>
                  <a:lnTo>
                    <a:pt x="11986" y="1"/>
                  </a:lnTo>
                  <a:lnTo>
                    <a:pt x="11986" y="1442"/>
                  </a:lnTo>
                  <a:lnTo>
                    <a:pt x="11231" y="1442"/>
                  </a:lnTo>
                  <a:lnTo>
                    <a:pt x="11231" y="1"/>
                  </a:lnTo>
                  <a:lnTo>
                    <a:pt x="11090" y="1"/>
                  </a:lnTo>
                  <a:lnTo>
                    <a:pt x="11090" y="1442"/>
                  </a:lnTo>
                  <a:lnTo>
                    <a:pt x="9668" y="1442"/>
                  </a:lnTo>
                  <a:lnTo>
                    <a:pt x="9668" y="1"/>
                  </a:lnTo>
                  <a:lnTo>
                    <a:pt x="9526" y="1"/>
                  </a:lnTo>
                  <a:lnTo>
                    <a:pt x="9526" y="1442"/>
                  </a:lnTo>
                  <a:lnTo>
                    <a:pt x="8771" y="1442"/>
                  </a:lnTo>
                  <a:lnTo>
                    <a:pt x="8771" y="1"/>
                  </a:lnTo>
                  <a:lnTo>
                    <a:pt x="8630" y="1"/>
                  </a:lnTo>
                  <a:lnTo>
                    <a:pt x="8630" y="1442"/>
                  </a:lnTo>
                  <a:lnTo>
                    <a:pt x="7203" y="1442"/>
                  </a:lnTo>
                  <a:lnTo>
                    <a:pt x="7203" y="1"/>
                  </a:lnTo>
                  <a:lnTo>
                    <a:pt x="7065" y="1"/>
                  </a:lnTo>
                  <a:lnTo>
                    <a:pt x="7065" y="1442"/>
                  </a:lnTo>
                  <a:lnTo>
                    <a:pt x="6306" y="1442"/>
                  </a:lnTo>
                  <a:lnTo>
                    <a:pt x="6306" y="1"/>
                  </a:lnTo>
                  <a:lnTo>
                    <a:pt x="6167" y="1"/>
                  </a:lnTo>
                  <a:lnTo>
                    <a:pt x="6167" y="1442"/>
                  </a:lnTo>
                  <a:lnTo>
                    <a:pt x="4738" y="1442"/>
                  </a:lnTo>
                  <a:lnTo>
                    <a:pt x="4738" y="1"/>
                  </a:lnTo>
                  <a:lnTo>
                    <a:pt x="4600" y="1"/>
                  </a:lnTo>
                  <a:lnTo>
                    <a:pt x="4600" y="1442"/>
                  </a:lnTo>
                  <a:lnTo>
                    <a:pt x="3839" y="1442"/>
                  </a:lnTo>
                  <a:lnTo>
                    <a:pt x="3839" y="1"/>
                  </a:lnTo>
                  <a:lnTo>
                    <a:pt x="3701" y="1"/>
                  </a:lnTo>
                  <a:lnTo>
                    <a:pt x="3701" y="1442"/>
                  </a:lnTo>
                  <a:lnTo>
                    <a:pt x="2274" y="1442"/>
                  </a:lnTo>
                  <a:lnTo>
                    <a:pt x="2274" y="1"/>
                  </a:lnTo>
                  <a:lnTo>
                    <a:pt x="2136" y="1"/>
                  </a:lnTo>
                  <a:lnTo>
                    <a:pt x="2136" y="1442"/>
                  </a:lnTo>
                  <a:lnTo>
                    <a:pt x="1377" y="1442"/>
                  </a:lnTo>
                  <a:lnTo>
                    <a:pt x="1377" y="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27"/>
            <p:cNvSpPr/>
            <p:nvPr/>
          </p:nvSpPr>
          <p:spPr>
            <a:xfrm>
              <a:off x="4732975" y="4658700"/>
              <a:ext cx="15300" cy="7150"/>
            </a:xfrm>
            <a:custGeom>
              <a:avLst/>
              <a:gdLst/>
              <a:ahLst/>
              <a:cxnLst/>
              <a:rect l="l" t="t" r="r" b="b"/>
              <a:pathLst>
                <a:path w="612" h="286" extrusionOk="0">
                  <a:moveTo>
                    <a:pt x="1" y="0"/>
                  </a:moveTo>
                  <a:lnTo>
                    <a:pt x="1" y="286"/>
                  </a:lnTo>
                  <a:lnTo>
                    <a:pt x="612" y="286"/>
                  </a:lnTo>
                  <a:lnTo>
                    <a:pt x="61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7"/>
            <p:cNvSpPr/>
            <p:nvPr/>
          </p:nvSpPr>
          <p:spPr>
            <a:xfrm>
              <a:off x="4795175" y="4699775"/>
              <a:ext cx="15350" cy="7150"/>
            </a:xfrm>
            <a:custGeom>
              <a:avLst/>
              <a:gdLst/>
              <a:ahLst/>
              <a:cxnLst/>
              <a:rect l="l" t="t" r="r" b="b"/>
              <a:pathLst>
                <a:path w="614" h="286" extrusionOk="0">
                  <a:moveTo>
                    <a:pt x="1" y="0"/>
                  </a:moveTo>
                  <a:lnTo>
                    <a:pt x="1" y="286"/>
                  </a:lnTo>
                  <a:lnTo>
                    <a:pt x="614" y="286"/>
                  </a:lnTo>
                  <a:lnTo>
                    <a:pt x="614"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7"/>
            <p:cNvSpPr/>
            <p:nvPr/>
          </p:nvSpPr>
          <p:spPr>
            <a:xfrm>
              <a:off x="4679725" y="4658700"/>
              <a:ext cx="7050" cy="7150"/>
            </a:xfrm>
            <a:custGeom>
              <a:avLst/>
              <a:gdLst/>
              <a:ahLst/>
              <a:cxnLst/>
              <a:rect l="l" t="t" r="r" b="b"/>
              <a:pathLst>
                <a:path w="282" h="286" extrusionOk="0">
                  <a:moveTo>
                    <a:pt x="1" y="0"/>
                  </a:moveTo>
                  <a:lnTo>
                    <a:pt x="1" y="286"/>
                  </a:lnTo>
                  <a:lnTo>
                    <a:pt x="282" y="286"/>
                  </a:lnTo>
                  <a:lnTo>
                    <a:pt x="28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7"/>
            <p:cNvSpPr/>
            <p:nvPr/>
          </p:nvSpPr>
          <p:spPr>
            <a:xfrm>
              <a:off x="4620500" y="4658700"/>
              <a:ext cx="8425" cy="7150"/>
            </a:xfrm>
            <a:custGeom>
              <a:avLst/>
              <a:gdLst/>
              <a:ahLst/>
              <a:cxnLst/>
              <a:rect l="l" t="t" r="r" b="b"/>
              <a:pathLst>
                <a:path w="337" h="286" extrusionOk="0">
                  <a:moveTo>
                    <a:pt x="0" y="0"/>
                  </a:moveTo>
                  <a:lnTo>
                    <a:pt x="0" y="286"/>
                  </a:lnTo>
                  <a:lnTo>
                    <a:pt x="336" y="286"/>
                  </a:lnTo>
                  <a:lnTo>
                    <a:pt x="33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7"/>
            <p:cNvSpPr/>
            <p:nvPr/>
          </p:nvSpPr>
          <p:spPr>
            <a:xfrm>
              <a:off x="4620500" y="4699775"/>
              <a:ext cx="8425" cy="7150"/>
            </a:xfrm>
            <a:custGeom>
              <a:avLst/>
              <a:gdLst/>
              <a:ahLst/>
              <a:cxnLst/>
              <a:rect l="l" t="t" r="r" b="b"/>
              <a:pathLst>
                <a:path w="337" h="286" extrusionOk="0">
                  <a:moveTo>
                    <a:pt x="0" y="0"/>
                  </a:moveTo>
                  <a:lnTo>
                    <a:pt x="0" y="286"/>
                  </a:lnTo>
                  <a:lnTo>
                    <a:pt x="336" y="286"/>
                  </a:lnTo>
                  <a:lnTo>
                    <a:pt x="33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7"/>
            <p:cNvSpPr/>
            <p:nvPr/>
          </p:nvSpPr>
          <p:spPr>
            <a:xfrm>
              <a:off x="4609600" y="4658700"/>
              <a:ext cx="3675" cy="7150"/>
            </a:xfrm>
            <a:custGeom>
              <a:avLst/>
              <a:gdLst/>
              <a:ahLst/>
              <a:cxnLst/>
              <a:rect l="l" t="t" r="r" b="b"/>
              <a:pathLst>
                <a:path w="147" h="286" extrusionOk="0">
                  <a:moveTo>
                    <a:pt x="1" y="0"/>
                  </a:moveTo>
                  <a:lnTo>
                    <a:pt x="1" y="286"/>
                  </a:lnTo>
                  <a:lnTo>
                    <a:pt x="147" y="286"/>
                  </a:lnTo>
                  <a:lnTo>
                    <a:pt x="147"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27"/>
            <p:cNvSpPr/>
            <p:nvPr/>
          </p:nvSpPr>
          <p:spPr>
            <a:xfrm>
              <a:off x="4732975" y="4782975"/>
              <a:ext cx="17875" cy="7150"/>
            </a:xfrm>
            <a:custGeom>
              <a:avLst/>
              <a:gdLst/>
              <a:ahLst/>
              <a:cxnLst/>
              <a:rect l="l" t="t" r="r" b="b"/>
              <a:pathLst>
                <a:path w="715" h="286" extrusionOk="0">
                  <a:moveTo>
                    <a:pt x="1" y="1"/>
                  </a:moveTo>
                  <a:lnTo>
                    <a:pt x="1" y="285"/>
                  </a:lnTo>
                  <a:lnTo>
                    <a:pt x="715" y="285"/>
                  </a:lnTo>
                  <a:lnTo>
                    <a:pt x="71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27"/>
            <p:cNvSpPr/>
            <p:nvPr/>
          </p:nvSpPr>
          <p:spPr>
            <a:xfrm>
              <a:off x="4676575" y="4782975"/>
              <a:ext cx="6700" cy="7150"/>
            </a:xfrm>
            <a:custGeom>
              <a:avLst/>
              <a:gdLst/>
              <a:ahLst/>
              <a:cxnLst/>
              <a:rect l="l" t="t" r="r" b="b"/>
              <a:pathLst>
                <a:path w="268" h="286" extrusionOk="0">
                  <a:moveTo>
                    <a:pt x="1" y="1"/>
                  </a:moveTo>
                  <a:lnTo>
                    <a:pt x="1" y="285"/>
                  </a:lnTo>
                  <a:lnTo>
                    <a:pt x="268" y="285"/>
                  </a:lnTo>
                  <a:lnTo>
                    <a:pt x="26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7"/>
            <p:cNvSpPr/>
            <p:nvPr/>
          </p:nvSpPr>
          <p:spPr>
            <a:xfrm>
              <a:off x="4647825" y="4782975"/>
              <a:ext cx="4050" cy="7150"/>
            </a:xfrm>
            <a:custGeom>
              <a:avLst/>
              <a:gdLst/>
              <a:ahLst/>
              <a:cxnLst/>
              <a:rect l="l" t="t" r="r" b="b"/>
              <a:pathLst>
                <a:path w="162" h="286" extrusionOk="0">
                  <a:moveTo>
                    <a:pt x="0" y="1"/>
                  </a:moveTo>
                  <a:lnTo>
                    <a:pt x="0" y="285"/>
                  </a:lnTo>
                  <a:lnTo>
                    <a:pt x="161" y="285"/>
                  </a:lnTo>
                  <a:lnTo>
                    <a:pt x="16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27"/>
            <p:cNvSpPr/>
            <p:nvPr/>
          </p:nvSpPr>
          <p:spPr>
            <a:xfrm>
              <a:off x="4795175" y="4864575"/>
              <a:ext cx="17150" cy="7175"/>
            </a:xfrm>
            <a:custGeom>
              <a:avLst/>
              <a:gdLst/>
              <a:ahLst/>
              <a:cxnLst/>
              <a:rect l="l" t="t" r="r" b="b"/>
              <a:pathLst>
                <a:path w="686" h="287" extrusionOk="0">
                  <a:moveTo>
                    <a:pt x="1" y="0"/>
                  </a:moveTo>
                  <a:lnTo>
                    <a:pt x="1" y="286"/>
                  </a:lnTo>
                  <a:lnTo>
                    <a:pt x="686" y="286"/>
                  </a:lnTo>
                  <a:lnTo>
                    <a:pt x="68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27"/>
            <p:cNvSpPr/>
            <p:nvPr/>
          </p:nvSpPr>
          <p:spPr>
            <a:xfrm>
              <a:off x="4667825" y="4907500"/>
              <a:ext cx="19700" cy="7175"/>
            </a:xfrm>
            <a:custGeom>
              <a:avLst/>
              <a:gdLst/>
              <a:ahLst/>
              <a:cxnLst/>
              <a:rect l="l" t="t" r="r" b="b"/>
              <a:pathLst>
                <a:path w="788" h="287" extrusionOk="0">
                  <a:moveTo>
                    <a:pt x="1" y="1"/>
                  </a:moveTo>
                  <a:lnTo>
                    <a:pt x="1" y="286"/>
                  </a:lnTo>
                  <a:lnTo>
                    <a:pt x="788" y="286"/>
                  </a:lnTo>
                  <a:lnTo>
                    <a:pt x="78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7"/>
            <p:cNvSpPr/>
            <p:nvPr/>
          </p:nvSpPr>
          <p:spPr>
            <a:xfrm>
              <a:off x="4608150" y="4988325"/>
              <a:ext cx="20425" cy="7150"/>
            </a:xfrm>
            <a:custGeom>
              <a:avLst/>
              <a:gdLst/>
              <a:ahLst/>
              <a:cxnLst/>
              <a:rect l="l" t="t" r="r" b="b"/>
              <a:pathLst>
                <a:path w="817" h="286" extrusionOk="0">
                  <a:moveTo>
                    <a:pt x="1" y="1"/>
                  </a:moveTo>
                  <a:lnTo>
                    <a:pt x="1" y="285"/>
                  </a:lnTo>
                  <a:lnTo>
                    <a:pt x="817" y="285"/>
                  </a:lnTo>
                  <a:lnTo>
                    <a:pt x="81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7"/>
            <p:cNvSpPr/>
            <p:nvPr/>
          </p:nvSpPr>
          <p:spPr>
            <a:xfrm>
              <a:off x="4793050" y="4988325"/>
              <a:ext cx="7300" cy="7150"/>
            </a:xfrm>
            <a:custGeom>
              <a:avLst/>
              <a:gdLst/>
              <a:ahLst/>
              <a:cxnLst/>
              <a:rect l="l" t="t" r="r" b="b"/>
              <a:pathLst>
                <a:path w="292" h="286" extrusionOk="0">
                  <a:moveTo>
                    <a:pt x="0" y="1"/>
                  </a:moveTo>
                  <a:lnTo>
                    <a:pt x="0" y="285"/>
                  </a:lnTo>
                  <a:lnTo>
                    <a:pt x="291" y="285"/>
                  </a:lnTo>
                  <a:lnTo>
                    <a:pt x="29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7"/>
            <p:cNvSpPr/>
            <p:nvPr/>
          </p:nvSpPr>
          <p:spPr>
            <a:xfrm>
              <a:off x="4807250" y="4988325"/>
              <a:ext cx="5075" cy="7150"/>
            </a:xfrm>
            <a:custGeom>
              <a:avLst/>
              <a:gdLst/>
              <a:ahLst/>
              <a:cxnLst/>
              <a:rect l="l" t="t" r="r" b="b"/>
              <a:pathLst>
                <a:path w="203" h="286" extrusionOk="0">
                  <a:moveTo>
                    <a:pt x="0" y="1"/>
                  </a:moveTo>
                  <a:lnTo>
                    <a:pt x="0" y="285"/>
                  </a:lnTo>
                  <a:lnTo>
                    <a:pt x="203" y="285"/>
                  </a:lnTo>
                  <a:lnTo>
                    <a:pt x="2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7"/>
            <p:cNvSpPr/>
            <p:nvPr/>
          </p:nvSpPr>
          <p:spPr>
            <a:xfrm>
              <a:off x="4829425" y="5071800"/>
              <a:ext cx="6950" cy="7175"/>
            </a:xfrm>
            <a:custGeom>
              <a:avLst/>
              <a:gdLst/>
              <a:ahLst/>
              <a:cxnLst/>
              <a:rect l="l" t="t" r="r" b="b"/>
              <a:pathLst>
                <a:path w="278" h="287" extrusionOk="0">
                  <a:moveTo>
                    <a:pt x="1" y="1"/>
                  </a:moveTo>
                  <a:lnTo>
                    <a:pt x="1" y="286"/>
                  </a:lnTo>
                  <a:lnTo>
                    <a:pt x="278" y="286"/>
                  </a:lnTo>
                  <a:lnTo>
                    <a:pt x="27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27"/>
            <p:cNvSpPr/>
            <p:nvPr/>
          </p:nvSpPr>
          <p:spPr>
            <a:xfrm>
              <a:off x="4793050" y="5071800"/>
              <a:ext cx="21825" cy="7175"/>
            </a:xfrm>
            <a:custGeom>
              <a:avLst/>
              <a:gdLst/>
              <a:ahLst/>
              <a:cxnLst/>
              <a:rect l="l" t="t" r="r" b="b"/>
              <a:pathLst>
                <a:path w="873" h="287" extrusionOk="0">
                  <a:moveTo>
                    <a:pt x="0" y="1"/>
                  </a:moveTo>
                  <a:lnTo>
                    <a:pt x="0" y="286"/>
                  </a:lnTo>
                  <a:lnTo>
                    <a:pt x="873" y="286"/>
                  </a:lnTo>
                  <a:lnTo>
                    <a:pt x="87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27"/>
            <p:cNvSpPr/>
            <p:nvPr/>
          </p:nvSpPr>
          <p:spPr>
            <a:xfrm>
              <a:off x="4732225" y="5071800"/>
              <a:ext cx="7325" cy="7175"/>
            </a:xfrm>
            <a:custGeom>
              <a:avLst/>
              <a:gdLst/>
              <a:ahLst/>
              <a:cxnLst/>
              <a:rect l="l" t="t" r="r" b="b"/>
              <a:pathLst>
                <a:path w="293" h="287" extrusionOk="0">
                  <a:moveTo>
                    <a:pt x="1" y="1"/>
                  </a:moveTo>
                  <a:lnTo>
                    <a:pt x="1" y="286"/>
                  </a:lnTo>
                  <a:lnTo>
                    <a:pt x="293" y="286"/>
                  </a:lnTo>
                  <a:lnTo>
                    <a:pt x="29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27"/>
            <p:cNvSpPr/>
            <p:nvPr/>
          </p:nvSpPr>
          <p:spPr>
            <a:xfrm>
              <a:off x="4613225" y="5071800"/>
              <a:ext cx="7675" cy="7175"/>
            </a:xfrm>
            <a:custGeom>
              <a:avLst/>
              <a:gdLst/>
              <a:ahLst/>
              <a:cxnLst/>
              <a:rect l="l" t="t" r="r" b="b"/>
              <a:pathLst>
                <a:path w="307" h="287" extrusionOk="0">
                  <a:moveTo>
                    <a:pt x="0" y="1"/>
                  </a:moveTo>
                  <a:lnTo>
                    <a:pt x="0" y="286"/>
                  </a:lnTo>
                  <a:lnTo>
                    <a:pt x="306" y="286"/>
                  </a:lnTo>
                  <a:lnTo>
                    <a:pt x="30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27"/>
            <p:cNvSpPr/>
            <p:nvPr/>
          </p:nvSpPr>
          <p:spPr>
            <a:xfrm>
              <a:off x="4730775" y="5113450"/>
              <a:ext cx="20775" cy="7125"/>
            </a:xfrm>
            <a:custGeom>
              <a:avLst/>
              <a:gdLst/>
              <a:ahLst/>
              <a:cxnLst/>
              <a:rect l="l" t="t" r="r" b="b"/>
              <a:pathLst>
                <a:path w="831" h="285" extrusionOk="0">
                  <a:moveTo>
                    <a:pt x="1" y="0"/>
                  </a:moveTo>
                  <a:lnTo>
                    <a:pt x="1" y="285"/>
                  </a:lnTo>
                  <a:lnTo>
                    <a:pt x="831" y="285"/>
                  </a:lnTo>
                  <a:lnTo>
                    <a:pt x="831"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27"/>
            <p:cNvSpPr/>
            <p:nvPr/>
          </p:nvSpPr>
          <p:spPr>
            <a:xfrm>
              <a:off x="4974650" y="4658700"/>
              <a:ext cx="15325" cy="7150"/>
            </a:xfrm>
            <a:custGeom>
              <a:avLst/>
              <a:gdLst/>
              <a:ahLst/>
              <a:cxnLst/>
              <a:rect l="l" t="t" r="r" b="b"/>
              <a:pathLst>
                <a:path w="613" h="286" extrusionOk="0">
                  <a:moveTo>
                    <a:pt x="1" y="0"/>
                  </a:moveTo>
                  <a:lnTo>
                    <a:pt x="1" y="286"/>
                  </a:lnTo>
                  <a:lnTo>
                    <a:pt x="613" y="286"/>
                  </a:lnTo>
                  <a:lnTo>
                    <a:pt x="613"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7"/>
            <p:cNvSpPr/>
            <p:nvPr/>
          </p:nvSpPr>
          <p:spPr>
            <a:xfrm>
              <a:off x="4921375" y="4658700"/>
              <a:ext cx="7075" cy="7150"/>
            </a:xfrm>
            <a:custGeom>
              <a:avLst/>
              <a:gdLst/>
              <a:ahLst/>
              <a:cxnLst/>
              <a:rect l="l" t="t" r="r" b="b"/>
              <a:pathLst>
                <a:path w="283" h="286" extrusionOk="0">
                  <a:moveTo>
                    <a:pt x="0" y="0"/>
                  </a:moveTo>
                  <a:lnTo>
                    <a:pt x="0" y="286"/>
                  </a:lnTo>
                  <a:lnTo>
                    <a:pt x="282" y="286"/>
                  </a:lnTo>
                  <a:lnTo>
                    <a:pt x="28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27"/>
            <p:cNvSpPr/>
            <p:nvPr/>
          </p:nvSpPr>
          <p:spPr>
            <a:xfrm>
              <a:off x="4862175" y="4658700"/>
              <a:ext cx="8375" cy="7150"/>
            </a:xfrm>
            <a:custGeom>
              <a:avLst/>
              <a:gdLst/>
              <a:ahLst/>
              <a:cxnLst/>
              <a:rect l="l" t="t" r="r" b="b"/>
              <a:pathLst>
                <a:path w="335" h="286" extrusionOk="0">
                  <a:moveTo>
                    <a:pt x="0" y="0"/>
                  </a:moveTo>
                  <a:lnTo>
                    <a:pt x="0" y="286"/>
                  </a:lnTo>
                  <a:lnTo>
                    <a:pt x="335" y="286"/>
                  </a:lnTo>
                  <a:lnTo>
                    <a:pt x="33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27"/>
            <p:cNvSpPr/>
            <p:nvPr/>
          </p:nvSpPr>
          <p:spPr>
            <a:xfrm>
              <a:off x="4862175" y="4699775"/>
              <a:ext cx="8375" cy="7150"/>
            </a:xfrm>
            <a:custGeom>
              <a:avLst/>
              <a:gdLst/>
              <a:ahLst/>
              <a:cxnLst/>
              <a:rect l="l" t="t" r="r" b="b"/>
              <a:pathLst>
                <a:path w="335" h="286" extrusionOk="0">
                  <a:moveTo>
                    <a:pt x="0" y="0"/>
                  </a:moveTo>
                  <a:lnTo>
                    <a:pt x="0" y="286"/>
                  </a:lnTo>
                  <a:lnTo>
                    <a:pt x="335" y="286"/>
                  </a:lnTo>
                  <a:lnTo>
                    <a:pt x="33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27"/>
            <p:cNvSpPr/>
            <p:nvPr/>
          </p:nvSpPr>
          <p:spPr>
            <a:xfrm>
              <a:off x="4851275" y="4658700"/>
              <a:ext cx="3675" cy="7150"/>
            </a:xfrm>
            <a:custGeom>
              <a:avLst/>
              <a:gdLst/>
              <a:ahLst/>
              <a:cxnLst/>
              <a:rect l="l" t="t" r="r" b="b"/>
              <a:pathLst>
                <a:path w="147" h="286" extrusionOk="0">
                  <a:moveTo>
                    <a:pt x="0" y="0"/>
                  </a:moveTo>
                  <a:lnTo>
                    <a:pt x="0" y="286"/>
                  </a:lnTo>
                  <a:lnTo>
                    <a:pt x="146" y="286"/>
                  </a:lnTo>
                  <a:lnTo>
                    <a:pt x="146"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7"/>
            <p:cNvSpPr/>
            <p:nvPr/>
          </p:nvSpPr>
          <p:spPr>
            <a:xfrm>
              <a:off x="4974650" y="4782975"/>
              <a:ext cx="17850" cy="7150"/>
            </a:xfrm>
            <a:custGeom>
              <a:avLst/>
              <a:gdLst/>
              <a:ahLst/>
              <a:cxnLst/>
              <a:rect l="l" t="t" r="r" b="b"/>
              <a:pathLst>
                <a:path w="714" h="286" extrusionOk="0">
                  <a:moveTo>
                    <a:pt x="1" y="1"/>
                  </a:moveTo>
                  <a:lnTo>
                    <a:pt x="1" y="285"/>
                  </a:lnTo>
                  <a:lnTo>
                    <a:pt x="713" y="285"/>
                  </a:lnTo>
                  <a:lnTo>
                    <a:pt x="71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7"/>
            <p:cNvSpPr/>
            <p:nvPr/>
          </p:nvSpPr>
          <p:spPr>
            <a:xfrm>
              <a:off x="4918225" y="4782975"/>
              <a:ext cx="6725" cy="7150"/>
            </a:xfrm>
            <a:custGeom>
              <a:avLst/>
              <a:gdLst/>
              <a:ahLst/>
              <a:cxnLst/>
              <a:rect l="l" t="t" r="r" b="b"/>
              <a:pathLst>
                <a:path w="269" h="286" extrusionOk="0">
                  <a:moveTo>
                    <a:pt x="0" y="1"/>
                  </a:moveTo>
                  <a:lnTo>
                    <a:pt x="0" y="285"/>
                  </a:lnTo>
                  <a:lnTo>
                    <a:pt x="268" y="285"/>
                  </a:lnTo>
                  <a:lnTo>
                    <a:pt x="268"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7"/>
            <p:cNvSpPr/>
            <p:nvPr/>
          </p:nvSpPr>
          <p:spPr>
            <a:xfrm>
              <a:off x="4889475" y="4782975"/>
              <a:ext cx="4025" cy="7150"/>
            </a:xfrm>
            <a:custGeom>
              <a:avLst/>
              <a:gdLst/>
              <a:ahLst/>
              <a:cxnLst/>
              <a:rect l="l" t="t" r="r" b="b"/>
              <a:pathLst>
                <a:path w="161" h="286" extrusionOk="0">
                  <a:moveTo>
                    <a:pt x="1" y="1"/>
                  </a:moveTo>
                  <a:lnTo>
                    <a:pt x="1" y="285"/>
                  </a:lnTo>
                  <a:lnTo>
                    <a:pt x="161" y="285"/>
                  </a:lnTo>
                  <a:lnTo>
                    <a:pt x="16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7"/>
            <p:cNvSpPr/>
            <p:nvPr/>
          </p:nvSpPr>
          <p:spPr>
            <a:xfrm>
              <a:off x="4909500" y="4907500"/>
              <a:ext cx="19700" cy="7175"/>
            </a:xfrm>
            <a:custGeom>
              <a:avLst/>
              <a:gdLst/>
              <a:ahLst/>
              <a:cxnLst/>
              <a:rect l="l" t="t" r="r" b="b"/>
              <a:pathLst>
                <a:path w="788" h="287" extrusionOk="0">
                  <a:moveTo>
                    <a:pt x="1" y="1"/>
                  </a:moveTo>
                  <a:lnTo>
                    <a:pt x="1" y="286"/>
                  </a:lnTo>
                  <a:lnTo>
                    <a:pt x="787" y="286"/>
                  </a:lnTo>
                  <a:lnTo>
                    <a:pt x="787"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7"/>
            <p:cNvSpPr/>
            <p:nvPr/>
          </p:nvSpPr>
          <p:spPr>
            <a:xfrm>
              <a:off x="4849800" y="4988325"/>
              <a:ext cx="20425" cy="7150"/>
            </a:xfrm>
            <a:custGeom>
              <a:avLst/>
              <a:gdLst/>
              <a:ahLst/>
              <a:cxnLst/>
              <a:rect l="l" t="t" r="r" b="b"/>
              <a:pathLst>
                <a:path w="817" h="286" extrusionOk="0">
                  <a:moveTo>
                    <a:pt x="0" y="1"/>
                  </a:moveTo>
                  <a:lnTo>
                    <a:pt x="0" y="285"/>
                  </a:lnTo>
                  <a:lnTo>
                    <a:pt x="816" y="285"/>
                  </a:lnTo>
                  <a:lnTo>
                    <a:pt x="816"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7"/>
            <p:cNvSpPr/>
            <p:nvPr/>
          </p:nvSpPr>
          <p:spPr>
            <a:xfrm>
              <a:off x="4825775" y="4988325"/>
              <a:ext cx="8400" cy="7150"/>
            </a:xfrm>
            <a:custGeom>
              <a:avLst/>
              <a:gdLst/>
              <a:ahLst/>
              <a:cxnLst/>
              <a:rect l="l" t="t" r="r" b="b"/>
              <a:pathLst>
                <a:path w="336" h="286" extrusionOk="0">
                  <a:moveTo>
                    <a:pt x="1" y="1"/>
                  </a:moveTo>
                  <a:lnTo>
                    <a:pt x="1" y="285"/>
                  </a:lnTo>
                  <a:lnTo>
                    <a:pt x="335" y="285"/>
                  </a:lnTo>
                  <a:lnTo>
                    <a:pt x="33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7"/>
            <p:cNvSpPr/>
            <p:nvPr/>
          </p:nvSpPr>
          <p:spPr>
            <a:xfrm>
              <a:off x="4974475" y="4988325"/>
              <a:ext cx="7300" cy="7150"/>
            </a:xfrm>
            <a:custGeom>
              <a:avLst/>
              <a:gdLst/>
              <a:ahLst/>
              <a:cxnLst/>
              <a:rect l="l" t="t" r="r" b="b"/>
              <a:pathLst>
                <a:path w="292" h="286" extrusionOk="0">
                  <a:moveTo>
                    <a:pt x="0" y="1"/>
                  </a:moveTo>
                  <a:lnTo>
                    <a:pt x="0" y="285"/>
                  </a:lnTo>
                  <a:lnTo>
                    <a:pt x="291" y="285"/>
                  </a:lnTo>
                  <a:lnTo>
                    <a:pt x="29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7"/>
            <p:cNvSpPr/>
            <p:nvPr/>
          </p:nvSpPr>
          <p:spPr>
            <a:xfrm>
              <a:off x="4988675" y="4988325"/>
              <a:ext cx="5075" cy="7150"/>
            </a:xfrm>
            <a:custGeom>
              <a:avLst/>
              <a:gdLst/>
              <a:ahLst/>
              <a:cxnLst/>
              <a:rect l="l" t="t" r="r" b="b"/>
              <a:pathLst>
                <a:path w="203" h="286" extrusionOk="0">
                  <a:moveTo>
                    <a:pt x="0" y="1"/>
                  </a:moveTo>
                  <a:lnTo>
                    <a:pt x="0" y="285"/>
                  </a:lnTo>
                  <a:lnTo>
                    <a:pt x="203" y="285"/>
                  </a:lnTo>
                  <a:lnTo>
                    <a:pt x="203"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7"/>
            <p:cNvSpPr/>
            <p:nvPr/>
          </p:nvSpPr>
          <p:spPr>
            <a:xfrm>
              <a:off x="4973900" y="5071800"/>
              <a:ext cx="7300" cy="7175"/>
            </a:xfrm>
            <a:custGeom>
              <a:avLst/>
              <a:gdLst/>
              <a:ahLst/>
              <a:cxnLst/>
              <a:rect l="l" t="t" r="r" b="b"/>
              <a:pathLst>
                <a:path w="292" h="287" extrusionOk="0">
                  <a:moveTo>
                    <a:pt x="1" y="1"/>
                  </a:moveTo>
                  <a:lnTo>
                    <a:pt x="1" y="286"/>
                  </a:lnTo>
                  <a:lnTo>
                    <a:pt x="291" y="286"/>
                  </a:lnTo>
                  <a:lnTo>
                    <a:pt x="291"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7"/>
            <p:cNvSpPr/>
            <p:nvPr/>
          </p:nvSpPr>
          <p:spPr>
            <a:xfrm>
              <a:off x="4854900" y="5071800"/>
              <a:ext cx="7625" cy="7175"/>
            </a:xfrm>
            <a:custGeom>
              <a:avLst/>
              <a:gdLst/>
              <a:ahLst/>
              <a:cxnLst/>
              <a:rect l="l" t="t" r="r" b="b"/>
              <a:pathLst>
                <a:path w="305" h="287" extrusionOk="0">
                  <a:moveTo>
                    <a:pt x="0" y="1"/>
                  </a:moveTo>
                  <a:lnTo>
                    <a:pt x="0" y="286"/>
                  </a:lnTo>
                  <a:lnTo>
                    <a:pt x="305" y="286"/>
                  </a:lnTo>
                  <a:lnTo>
                    <a:pt x="305" y="1"/>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7"/>
            <p:cNvSpPr/>
            <p:nvPr/>
          </p:nvSpPr>
          <p:spPr>
            <a:xfrm>
              <a:off x="4972450" y="5113450"/>
              <a:ext cx="20750" cy="7125"/>
            </a:xfrm>
            <a:custGeom>
              <a:avLst/>
              <a:gdLst/>
              <a:ahLst/>
              <a:cxnLst/>
              <a:rect l="l" t="t" r="r" b="b"/>
              <a:pathLst>
                <a:path w="830" h="285" extrusionOk="0">
                  <a:moveTo>
                    <a:pt x="1" y="0"/>
                  </a:moveTo>
                  <a:lnTo>
                    <a:pt x="1" y="285"/>
                  </a:lnTo>
                  <a:lnTo>
                    <a:pt x="829" y="285"/>
                  </a:lnTo>
                  <a:lnTo>
                    <a:pt x="829"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7"/>
            <p:cNvSpPr/>
            <p:nvPr/>
          </p:nvSpPr>
          <p:spPr>
            <a:xfrm>
              <a:off x="4665700" y="4947700"/>
              <a:ext cx="320375" cy="195793"/>
            </a:xfrm>
            <a:custGeom>
              <a:avLst/>
              <a:gdLst/>
              <a:ahLst/>
              <a:cxnLst/>
              <a:rect l="l" t="t" r="r" b="b"/>
              <a:pathLst>
                <a:path w="12815" h="15435" extrusionOk="0">
                  <a:moveTo>
                    <a:pt x="0" y="0"/>
                  </a:moveTo>
                  <a:lnTo>
                    <a:pt x="0" y="15434"/>
                  </a:lnTo>
                  <a:lnTo>
                    <a:pt x="12815" y="15434"/>
                  </a:lnTo>
                  <a:lnTo>
                    <a:pt x="12815" y="0"/>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7"/>
            <p:cNvSpPr/>
            <p:nvPr/>
          </p:nvSpPr>
          <p:spPr>
            <a:xfrm>
              <a:off x="4758100" y="4045725"/>
              <a:ext cx="442225" cy="161775"/>
            </a:xfrm>
            <a:custGeom>
              <a:avLst/>
              <a:gdLst/>
              <a:ahLst/>
              <a:cxnLst/>
              <a:rect l="l" t="t" r="r" b="b"/>
              <a:pathLst>
                <a:path w="17689" h="6471" extrusionOk="0">
                  <a:moveTo>
                    <a:pt x="1" y="1"/>
                  </a:moveTo>
                  <a:lnTo>
                    <a:pt x="1" y="6471"/>
                  </a:lnTo>
                  <a:lnTo>
                    <a:pt x="17689" y="6471"/>
                  </a:lnTo>
                  <a:lnTo>
                    <a:pt x="17689" y="1"/>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7"/>
            <p:cNvSpPr/>
            <p:nvPr/>
          </p:nvSpPr>
          <p:spPr>
            <a:xfrm>
              <a:off x="5203575" y="3956600"/>
              <a:ext cx="605900" cy="1186825"/>
            </a:xfrm>
            <a:custGeom>
              <a:avLst/>
              <a:gdLst/>
              <a:ahLst/>
              <a:cxnLst/>
              <a:rect l="l" t="t" r="r" b="b"/>
              <a:pathLst>
                <a:path w="24236" h="47473" extrusionOk="0">
                  <a:moveTo>
                    <a:pt x="1" y="0"/>
                  </a:moveTo>
                  <a:lnTo>
                    <a:pt x="1" y="47473"/>
                  </a:lnTo>
                  <a:lnTo>
                    <a:pt x="24235" y="47473"/>
                  </a:lnTo>
                  <a:lnTo>
                    <a:pt x="24235" y="0"/>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7"/>
            <p:cNvSpPr/>
            <p:nvPr/>
          </p:nvSpPr>
          <p:spPr>
            <a:xfrm>
              <a:off x="5714100" y="4237800"/>
              <a:ext cx="734875" cy="905625"/>
            </a:xfrm>
            <a:custGeom>
              <a:avLst/>
              <a:gdLst/>
              <a:ahLst/>
              <a:cxnLst/>
              <a:rect l="l" t="t" r="r" b="b"/>
              <a:pathLst>
                <a:path w="29395" h="36225" extrusionOk="0">
                  <a:moveTo>
                    <a:pt x="0" y="0"/>
                  </a:moveTo>
                  <a:lnTo>
                    <a:pt x="0" y="36225"/>
                  </a:lnTo>
                  <a:lnTo>
                    <a:pt x="29394" y="36225"/>
                  </a:lnTo>
                  <a:lnTo>
                    <a:pt x="29394" y="0"/>
                  </a:lnTo>
                  <a:close/>
                </a:path>
              </a:pathLst>
            </a:custGeom>
            <a:gradFill>
              <a:gsLst>
                <a:gs pos="0">
                  <a:srgbClr val="FFFFFF">
                    <a:alpha val="0"/>
                  </a:srgbClr>
                </a:gs>
                <a:gs pos="5000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7"/>
            <p:cNvSpPr/>
            <p:nvPr/>
          </p:nvSpPr>
          <p:spPr>
            <a:xfrm>
              <a:off x="2808150" y="4237800"/>
              <a:ext cx="734875" cy="905625"/>
            </a:xfrm>
            <a:custGeom>
              <a:avLst/>
              <a:gdLst/>
              <a:ahLst/>
              <a:cxnLst/>
              <a:rect l="l" t="t" r="r" b="b"/>
              <a:pathLst>
                <a:path w="29395" h="36225" extrusionOk="0">
                  <a:moveTo>
                    <a:pt x="1" y="0"/>
                  </a:moveTo>
                  <a:lnTo>
                    <a:pt x="1" y="36225"/>
                  </a:lnTo>
                  <a:lnTo>
                    <a:pt x="29394" y="36225"/>
                  </a:lnTo>
                  <a:lnTo>
                    <a:pt x="29394" y="0"/>
                  </a:lnTo>
                  <a:close/>
                </a:path>
              </a:pathLst>
            </a:custGeom>
            <a:gradFill>
              <a:gsLst>
                <a:gs pos="0">
                  <a:srgbClr val="FFFFFF">
                    <a:alpha val="0"/>
                    <a:alpha val="52510"/>
                  </a:srgbClr>
                </a:gs>
                <a:gs pos="50000">
                  <a:srgbClr val="FFFFFF">
                    <a:alpha val="0"/>
                    <a:alpha val="52510"/>
                  </a:srgbClr>
                </a:gs>
                <a:gs pos="100000">
                  <a:srgbClr val="FFFFFF">
                    <a:alpha val="5251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7"/>
            <p:cNvSpPr/>
            <p:nvPr/>
          </p:nvSpPr>
          <p:spPr>
            <a:xfrm>
              <a:off x="-21212" y="4364050"/>
              <a:ext cx="1915175" cy="792175"/>
            </a:xfrm>
            <a:custGeom>
              <a:avLst/>
              <a:gdLst/>
              <a:ahLst/>
              <a:cxnLst/>
              <a:rect l="l" t="t" r="r" b="b"/>
              <a:pathLst>
                <a:path w="76607" h="31687" extrusionOk="0">
                  <a:moveTo>
                    <a:pt x="1369" y="1"/>
                  </a:moveTo>
                  <a:lnTo>
                    <a:pt x="1369" y="307"/>
                  </a:lnTo>
                  <a:lnTo>
                    <a:pt x="450" y="307"/>
                  </a:lnTo>
                  <a:lnTo>
                    <a:pt x="450" y="558"/>
                  </a:lnTo>
                  <a:lnTo>
                    <a:pt x="0" y="558"/>
                  </a:lnTo>
                  <a:lnTo>
                    <a:pt x="0" y="649"/>
                  </a:lnTo>
                  <a:lnTo>
                    <a:pt x="0" y="2047"/>
                  </a:lnTo>
                  <a:lnTo>
                    <a:pt x="0" y="2139"/>
                  </a:lnTo>
                  <a:lnTo>
                    <a:pt x="0" y="3535"/>
                  </a:lnTo>
                  <a:lnTo>
                    <a:pt x="0" y="3627"/>
                  </a:lnTo>
                  <a:lnTo>
                    <a:pt x="0" y="5023"/>
                  </a:lnTo>
                  <a:lnTo>
                    <a:pt x="0" y="5115"/>
                  </a:lnTo>
                  <a:lnTo>
                    <a:pt x="0" y="6512"/>
                  </a:lnTo>
                  <a:lnTo>
                    <a:pt x="0" y="6603"/>
                  </a:lnTo>
                  <a:lnTo>
                    <a:pt x="0" y="7999"/>
                  </a:lnTo>
                  <a:lnTo>
                    <a:pt x="0" y="8090"/>
                  </a:lnTo>
                  <a:lnTo>
                    <a:pt x="0" y="9487"/>
                  </a:lnTo>
                  <a:lnTo>
                    <a:pt x="0" y="9579"/>
                  </a:lnTo>
                  <a:lnTo>
                    <a:pt x="0" y="10976"/>
                  </a:lnTo>
                  <a:lnTo>
                    <a:pt x="0" y="11068"/>
                  </a:lnTo>
                  <a:lnTo>
                    <a:pt x="0" y="12464"/>
                  </a:lnTo>
                  <a:lnTo>
                    <a:pt x="0" y="12556"/>
                  </a:lnTo>
                  <a:lnTo>
                    <a:pt x="0" y="13953"/>
                  </a:lnTo>
                  <a:lnTo>
                    <a:pt x="0" y="14044"/>
                  </a:lnTo>
                  <a:lnTo>
                    <a:pt x="0" y="15440"/>
                  </a:lnTo>
                  <a:lnTo>
                    <a:pt x="0" y="15531"/>
                  </a:lnTo>
                  <a:lnTo>
                    <a:pt x="0" y="16928"/>
                  </a:lnTo>
                  <a:lnTo>
                    <a:pt x="0" y="17020"/>
                  </a:lnTo>
                  <a:lnTo>
                    <a:pt x="0" y="18418"/>
                  </a:lnTo>
                  <a:lnTo>
                    <a:pt x="0" y="18508"/>
                  </a:lnTo>
                  <a:lnTo>
                    <a:pt x="0" y="19905"/>
                  </a:lnTo>
                  <a:lnTo>
                    <a:pt x="0" y="19996"/>
                  </a:lnTo>
                  <a:lnTo>
                    <a:pt x="0" y="21394"/>
                  </a:lnTo>
                  <a:lnTo>
                    <a:pt x="0" y="21485"/>
                  </a:lnTo>
                  <a:lnTo>
                    <a:pt x="0" y="22881"/>
                  </a:lnTo>
                  <a:lnTo>
                    <a:pt x="0" y="22972"/>
                  </a:lnTo>
                  <a:lnTo>
                    <a:pt x="0" y="24369"/>
                  </a:lnTo>
                  <a:lnTo>
                    <a:pt x="0" y="24461"/>
                  </a:lnTo>
                  <a:lnTo>
                    <a:pt x="0" y="25858"/>
                  </a:lnTo>
                  <a:lnTo>
                    <a:pt x="0" y="25949"/>
                  </a:lnTo>
                  <a:lnTo>
                    <a:pt x="0" y="27345"/>
                  </a:lnTo>
                  <a:lnTo>
                    <a:pt x="0" y="27437"/>
                  </a:lnTo>
                  <a:lnTo>
                    <a:pt x="0" y="28835"/>
                  </a:lnTo>
                  <a:lnTo>
                    <a:pt x="0" y="28925"/>
                  </a:lnTo>
                  <a:lnTo>
                    <a:pt x="0" y="30322"/>
                  </a:lnTo>
                  <a:lnTo>
                    <a:pt x="0" y="30415"/>
                  </a:lnTo>
                  <a:lnTo>
                    <a:pt x="0" y="31686"/>
                  </a:lnTo>
                  <a:lnTo>
                    <a:pt x="76607" y="31686"/>
                  </a:lnTo>
                  <a:lnTo>
                    <a:pt x="76607" y="25064"/>
                  </a:lnTo>
                  <a:lnTo>
                    <a:pt x="73265" y="25064"/>
                  </a:lnTo>
                  <a:lnTo>
                    <a:pt x="73265" y="22812"/>
                  </a:lnTo>
                  <a:lnTo>
                    <a:pt x="71023" y="22812"/>
                  </a:lnTo>
                  <a:lnTo>
                    <a:pt x="71023" y="24321"/>
                  </a:lnTo>
                  <a:lnTo>
                    <a:pt x="68542" y="24321"/>
                  </a:lnTo>
                  <a:lnTo>
                    <a:pt x="68542" y="19406"/>
                  </a:lnTo>
                  <a:lnTo>
                    <a:pt x="65219" y="19406"/>
                  </a:lnTo>
                  <a:lnTo>
                    <a:pt x="65219" y="19268"/>
                  </a:lnTo>
                  <a:lnTo>
                    <a:pt x="65219" y="19223"/>
                  </a:lnTo>
                  <a:lnTo>
                    <a:pt x="65219" y="18555"/>
                  </a:lnTo>
                  <a:lnTo>
                    <a:pt x="65219" y="18511"/>
                  </a:lnTo>
                  <a:lnTo>
                    <a:pt x="65219" y="17840"/>
                  </a:lnTo>
                  <a:lnTo>
                    <a:pt x="65219" y="17797"/>
                  </a:lnTo>
                  <a:lnTo>
                    <a:pt x="65219" y="17127"/>
                  </a:lnTo>
                  <a:lnTo>
                    <a:pt x="65219" y="17083"/>
                  </a:lnTo>
                  <a:lnTo>
                    <a:pt x="65219" y="16415"/>
                  </a:lnTo>
                  <a:lnTo>
                    <a:pt x="65219" y="16371"/>
                  </a:lnTo>
                  <a:lnTo>
                    <a:pt x="65003" y="16371"/>
                  </a:lnTo>
                  <a:lnTo>
                    <a:pt x="65003" y="16248"/>
                  </a:lnTo>
                  <a:lnTo>
                    <a:pt x="64563" y="16248"/>
                  </a:lnTo>
                  <a:lnTo>
                    <a:pt x="64563" y="16102"/>
                  </a:lnTo>
                  <a:lnTo>
                    <a:pt x="63443" y="16102"/>
                  </a:lnTo>
                  <a:lnTo>
                    <a:pt x="63443" y="16248"/>
                  </a:lnTo>
                  <a:lnTo>
                    <a:pt x="63104" y="16248"/>
                  </a:lnTo>
                  <a:lnTo>
                    <a:pt x="63104" y="16102"/>
                  </a:lnTo>
                  <a:lnTo>
                    <a:pt x="62694" y="16102"/>
                  </a:lnTo>
                  <a:lnTo>
                    <a:pt x="62694" y="16248"/>
                  </a:lnTo>
                  <a:lnTo>
                    <a:pt x="60787" y="16248"/>
                  </a:lnTo>
                  <a:lnTo>
                    <a:pt x="60787" y="16371"/>
                  </a:lnTo>
                  <a:lnTo>
                    <a:pt x="60572" y="16371"/>
                  </a:lnTo>
                  <a:lnTo>
                    <a:pt x="60572" y="16415"/>
                  </a:lnTo>
                  <a:lnTo>
                    <a:pt x="60572" y="17083"/>
                  </a:lnTo>
                  <a:lnTo>
                    <a:pt x="60572" y="17127"/>
                  </a:lnTo>
                  <a:lnTo>
                    <a:pt x="60572" y="17797"/>
                  </a:lnTo>
                  <a:lnTo>
                    <a:pt x="60572" y="17840"/>
                  </a:lnTo>
                  <a:lnTo>
                    <a:pt x="60572" y="18511"/>
                  </a:lnTo>
                  <a:lnTo>
                    <a:pt x="60572" y="18555"/>
                  </a:lnTo>
                  <a:lnTo>
                    <a:pt x="60572" y="18744"/>
                  </a:lnTo>
                  <a:lnTo>
                    <a:pt x="58056" y="18744"/>
                  </a:lnTo>
                  <a:lnTo>
                    <a:pt x="58056" y="17317"/>
                  </a:lnTo>
                  <a:lnTo>
                    <a:pt x="57658" y="17317"/>
                  </a:lnTo>
                  <a:lnTo>
                    <a:pt x="57658" y="18744"/>
                  </a:lnTo>
                  <a:lnTo>
                    <a:pt x="57098" y="18744"/>
                  </a:lnTo>
                  <a:lnTo>
                    <a:pt x="57098" y="17317"/>
                  </a:lnTo>
                  <a:lnTo>
                    <a:pt x="56699" y="17317"/>
                  </a:lnTo>
                  <a:lnTo>
                    <a:pt x="56699" y="18744"/>
                  </a:lnTo>
                  <a:lnTo>
                    <a:pt x="55836" y="18744"/>
                  </a:lnTo>
                  <a:lnTo>
                    <a:pt x="55836" y="19100"/>
                  </a:lnTo>
                  <a:lnTo>
                    <a:pt x="55836" y="19130"/>
                  </a:lnTo>
                  <a:lnTo>
                    <a:pt x="55836" y="19424"/>
                  </a:lnTo>
                  <a:lnTo>
                    <a:pt x="55836" y="19455"/>
                  </a:lnTo>
                  <a:lnTo>
                    <a:pt x="55836" y="19747"/>
                  </a:lnTo>
                  <a:lnTo>
                    <a:pt x="55836" y="19779"/>
                  </a:lnTo>
                  <a:lnTo>
                    <a:pt x="55836" y="20025"/>
                  </a:lnTo>
                  <a:lnTo>
                    <a:pt x="54414" y="20025"/>
                  </a:lnTo>
                  <a:lnTo>
                    <a:pt x="54414" y="24165"/>
                  </a:lnTo>
                  <a:lnTo>
                    <a:pt x="53142" y="24165"/>
                  </a:lnTo>
                  <a:lnTo>
                    <a:pt x="53142" y="24113"/>
                  </a:lnTo>
                  <a:lnTo>
                    <a:pt x="53142" y="23580"/>
                  </a:lnTo>
                  <a:lnTo>
                    <a:pt x="53142" y="23450"/>
                  </a:lnTo>
                  <a:lnTo>
                    <a:pt x="53142" y="23167"/>
                  </a:lnTo>
                  <a:lnTo>
                    <a:pt x="53142" y="22634"/>
                  </a:lnTo>
                  <a:lnTo>
                    <a:pt x="53142" y="22220"/>
                  </a:lnTo>
                  <a:lnTo>
                    <a:pt x="53142" y="21687"/>
                  </a:lnTo>
                  <a:lnTo>
                    <a:pt x="53142" y="21274"/>
                  </a:lnTo>
                  <a:lnTo>
                    <a:pt x="53142" y="20775"/>
                  </a:lnTo>
                  <a:lnTo>
                    <a:pt x="52212" y="20775"/>
                  </a:lnTo>
                  <a:lnTo>
                    <a:pt x="52212" y="20733"/>
                  </a:lnTo>
                  <a:lnTo>
                    <a:pt x="52212" y="20519"/>
                  </a:lnTo>
                  <a:lnTo>
                    <a:pt x="52212" y="20408"/>
                  </a:lnTo>
                  <a:lnTo>
                    <a:pt x="52212" y="20194"/>
                  </a:lnTo>
                  <a:lnTo>
                    <a:pt x="52212" y="20085"/>
                  </a:lnTo>
                  <a:lnTo>
                    <a:pt x="52212" y="19872"/>
                  </a:lnTo>
                  <a:lnTo>
                    <a:pt x="52212" y="19760"/>
                  </a:lnTo>
                  <a:lnTo>
                    <a:pt x="52212" y="19547"/>
                  </a:lnTo>
                  <a:lnTo>
                    <a:pt x="52212" y="19437"/>
                  </a:lnTo>
                  <a:lnTo>
                    <a:pt x="52212" y="19223"/>
                  </a:lnTo>
                  <a:lnTo>
                    <a:pt x="52212" y="19113"/>
                  </a:lnTo>
                  <a:lnTo>
                    <a:pt x="52212" y="18899"/>
                  </a:lnTo>
                  <a:lnTo>
                    <a:pt x="52212" y="18789"/>
                  </a:lnTo>
                  <a:lnTo>
                    <a:pt x="52212" y="18576"/>
                  </a:lnTo>
                  <a:lnTo>
                    <a:pt x="52212" y="18467"/>
                  </a:lnTo>
                  <a:lnTo>
                    <a:pt x="52212" y="18253"/>
                  </a:lnTo>
                  <a:lnTo>
                    <a:pt x="52212" y="18142"/>
                  </a:lnTo>
                  <a:lnTo>
                    <a:pt x="52212" y="17928"/>
                  </a:lnTo>
                  <a:lnTo>
                    <a:pt x="52212" y="17818"/>
                  </a:lnTo>
                  <a:lnTo>
                    <a:pt x="52212" y="17606"/>
                  </a:lnTo>
                  <a:lnTo>
                    <a:pt x="52212" y="17495"/>
                  </a:lnTo>
                  <a:lnTo>
                    <a:pt x="52212" y="17281"/>
                  </a:lnTo>
                  <a:lnTo>
                    <a:pt x="52212" y="17171"/>
                  </a:lnTo>
                  <a:lnTo>
                    <a:pt x="52212" y="16957"/>
                  </a:lnTo>
                  <a:lnTo>
                    <a:pt x="52212" y="16846"/>
                  </a:lnTo>
                  <a:lnTo>
                    <a:pt x="52212" y="16635"/>
                  </a:lnTo>
                  <a:lnTo>
                    <a:pt x="52212" y="16523"/>
                  </a:lnTo>
                  <a:lnTo>
                    <a:pt x="52212" y="16310"/>
                  </a:lnTo>
                  <a:lnTo>
                    <a:pt x="52212" y="16201"/>
                  </a:lnTo>
                  <a:lnTo>
                    <a:pt x="52212" y="15986"/>
                  </a:lnTo>
                  <a:lnTo>
                    <a:pt x="52212" y="15876"/>
                  </a:lnTo>
                  <a:lnTo>
                    <a:pt x="52212" y="15662"/>
                  </a:lnTo>
                  <a:lnTo>
                    <a:pt x="52212" y="15552"/>
                  </a:lnTo>
                  <a:lnTo>
                    <a:pt x="52212" y="15339"/>
                  </a:lnTo>
                  <a:lnTo>
                    <a:pt x="52212" y="15229"/>
                  </a:lnTo>
                  <a:lnTo>
                    <a:pt x="52212" y="15015"/>
                  </a:lnTo>
                  <a:lnTo>
                    <a:pt x="52212" y="14905"/>
                  </a:lnTo>
                  <a:lnTo>
                    <a:pt x="52212" y="14691"/>
                  </a:lnTo>
                  <a:lnTo>
                    <a:pt x="52212" y="14580"/>
                  </a:lnTo>
                  <a:lnTo>
                    <a:pt x="52212" y="14369"/>
                  </a:lnTo>
                  <a:lnTo>
                    <a:pt x="52212" y="14258"/>
                  </a:lnTo>
                  <a:lnTo>
                    <a:pt x="52212" y="14044"/>
                  </a:lnTo>
                  <a:lnTo>
                    <a:pt x="52212" y="13934"/>
                  </a:lnTo>
                  <a:lnTo>
                    <a:pt x="52212" y="13720"/>
                  </a:lnTo>
                  <a:lnTo>
                    <a:pt x="52212" y="13609"/>
                  </a:lnTo>
                  <a:lnTo>
                    <a:pt x="52212" y="13397"/>
                  </a:lnTo>
                  <a:lnTo>
                    <a:pt x="52212" y="13286"/>
                  </a:lnTo>
                  <a:lnTo>
                    <a:pt x="52212" y="13073"/>
                  </a:lnTo>
                  <a:lnTo>
                    <a:pt x="52212" y="12962"/>
                  </a:lnTo>
                  <a:lnTo>
                    <a:pt x="52212" y="12679"/>
                  </a:lnTo>
                  <a:lnTo>
                    <a:pt x="51510" y="12679"/>
                  </a:lnTo>
                  <a:lnTo>
                    <a:pt x="51510" y="12254"/>
                  </a:lnTo>
                  <a:lnTo>
                    <a:pt x="50479" y="12254"/>
                  </a:lnTo>
                  <a:lnTo>
                    <a:pt x="50479" y="12469"/>
                  </a:lnTo>
                  <a:lnTo>
                    <a:pt x="49826" y="12469"/>
                  </a:lnTo>
                  <a:lnTo>
                    <a:pt x="49826" y="12193"/>
                  </a:lnTo>
                  <a:lnTo>
                    <a:pt x="49531" y="12193"/>
                  </a:lnTo>
                  <a:lnTo>
                    <a:pt x="49531" y="11443"/>
                  </a:lnTo>
                  <a:lnTo>
                    <a:pt x="49417" y="11443"/>
                  </a:lnTo>
                  <a:lnTo>
                    <a:pt x="49417" y="12193"/>
                  </a:lnTo>
                  <a:lnTo>
                    <a:pt x="49254" y="12193"/>
                  </a:lnTo>
                  <a:lnTo>
                    <a:pt x="49254" y="11443"/>
                  </a:lnTo>
                  <a:lnTo>
                    <a:pt x="49139" y="11443"/>
                  </a:lnTo>
                  <a:lnTo>
                    <a:pt x="49139" y="12193"/>
                  </a:lnTo>
                  <a:lnTo>
                    <a:pt x="48459" y="12193"/>
                  </a:lnTo>
                  <a:lnTo>
                    <a:pt x="48459" y="12541"/>
                  </a:lnTo>
                  <a:lnTo>
                    <a:pt x="48156" y="12541"/>
                  </a:lnTo>
                  <a:lnTo>
                    <a:pt x="48156" y="12679"/>
                  </a:lnTo>
                  <a:lnTo>
                    <a:pt x="47190" y="12679"/>
                  </a:lnTo>
                  <a:lnTo>
                    <a:pt x="47190" y="12962"/>
                  </a:lnTo>
                  <a:lnTo>
                    <a:pt x="47190" y="13073"/>
                  </a:lnTo>
                  <a:lnTo>
                    <a:pt x="47190" y="13286"/>
                  </a:lnTo>
                  <a:lnTo>
                    <a:pt x="47190" y="13397"/>
                  </a:lnTo>
                  <a:lnTo>
                    <a:pt x="47190" y="13609"/>
                  </a:lnTo>
                  <a:lnTo>
                    <a:pt x="47190" y="13720"/>
                  </a:lnTo>
                  <a:lnTo>
                    <a:pt x="47190" y="13934"/>
                  </a:lnTo>
                  <a:lnTo>
                    <a:pt x="47190" y="14044"/>
                  </a:lnTo>
                  <a:lnTo>
                    <a:pt x="47190" y="14258"/>
                  </a:lnTo>
                  <a:lnTo>
                    <a:pt x="47190" y="14369"/>
                  </a:lnTo>
                  <a:lnTo>
                    <a:pt x="47190" y="14580"/>
                  </a:lnTo>
                  <a:lnTo>
                    <a:pt x="47190" y="14691"/>
                  </a:lnTo>
                  <a:lnTo>
                    <a:pt x="47190" y="14905"/>
                  </a:lnTo>
                  <a:lnTo>
                    <a:pt x="47190" y="15015"/>
                  </a:lnTo>
                  <a:lnTo>
                    <a:pt x="47190" y="15229"/>
                  </a:lnTo>
                  <a:lnTo>
                    <a:pt x="47190" y="15339"/>
                  </a:lnTo>
                  <a:lnTo>
                    <a:pt x="47190" y="15552"/>
                  </a:lnTo>
                  <a:lnTo>
                    <a:pt x="47190" y="15662"/>
                  </a:lnTo>
                  <a:lnTo>
                    <a:pt x="47190" y="15876"/>
                  </a:lnTo>
                  <a:lnTo>
                    <a:pt x="47190" y="15986"/>
                  </a:lnTo>
                  <a:lnTo>
                    <a:pt x="47190" y="16201"/>
                  </a:lnTo>
                  <a:lnTo>
                    <a:pt x="47190" y="16310"/>
                  </a:lnTo>
                  <a:lnTo>
                    <a:pt x="47190" y="16523"/>
                  </a:lnTo>
                  <a:lnTo>
                    <a:pt x="47190" y="16635"/>
                  </a:lnTo>
                  <a:lnTo>
                    <a:pt x="47190" y="16846"/>
                  </a:lnTo>
                  <a:lnTo>
                    <a:pt x="47190" y="16957"/>
                  </a:lnTo>
                  <a:lnTo>
                    <a:pt x="47190" y="17171"/>
                  </a:lnTo>
                  <a:lnTo>
                    <a:pt x="47190" y="17281"/>
                  </a:lnTo>
                  <a:lnTo>
                    <a:pt x="47190" y="17495"/>
                  </a:lnTo>
                  <a:lnTo>
                    <a:pt x="47190" y="17606"/>
                  </a:lnTo>
                  <a:lnTo>
                    <a:pt x="47190" y="17818"/>
                  </a:lnTo>
                  <a:lnTo>
                    <a:pt x="47190" y="17928"/>
                  </a:lnTo>
                  <a:lnTo>
                    <a:pt x="47190" y="18142"/>
                  </a:lnTo>
                  <a:lnTo>
                    <a:pt x="47190" y="18253"/>
                  </a:lnTo>
                  <a:lnTo>
                    <a:pt x="47190" y="18467"/>
                  </a:lnTo>
                  <a:lnTo>
                    <a:pt x="47190" y="18576"/>
                  </a:lnTo>
                  <a:lnTo>
                    <a:pt x="47190" y="18789"/>
                  </a:lnTo>
                  <a:lnTo>
                    <a:pt x="47190" y="18899"/>
                  </a:lnTo>
                  <a:lnTo>
                    <a:pt x="47190" y="19113"/>
                  </a:lnTo>
                  <a:lnTo>
                    <a:pt x="47190" y="19223"/>
                  </a:lnTo>
                  <a:lnTo>
                    <a:pt x="47190" y="19437"/>
                  </a:lnTo>
                  <a:lnTo>
                    <a:pt x="47190" y="19547"/>
                  </a:lnTo>
                  <a:lnTo>
                    <a:pt x="47190" y="19760"/>
                  </a:lnTo>
                  <a:lnTo>
                    <a:pt x="47190" y="19872"/>
                  </a:lnTo>
                  <a:lnTo>
                    <a:pt x="47190" y="20085"/>
                  </a:lnTo>
                  <a:lnTo>
                    <a:pt x="47190" y="20194"/>
                  </a:lnTo>
                  <a:lnTo>
                    <a:pt x="47190" y="20408"/>
                  </a:lnTo>
                  <a:lnTo>
                    <a:pt x="47190" y="20519"/>
                  </a:lnTo>
                  <a:lnTo>
                    <a:pt x="47190" y="20733"/>
                  </a:lnTo>
                  <a:lnTo>
                    <a:pt x="47190" y="20775"/>
                  </a:lnTo>
                  <a:lnTo>
                    <a:pt x="45421" y="20775"/>
                  </a:lnTo>
                  <a:lnTo>
                    <a:pt x="45421" y="15980"/>
                  </a:lnTo>
                  <a:lnTo>
                    <a:pt x="44821" y="15980"/>
                  </a:lnTo>
                  <a:lnTo>
                    <a:pt x="44821" y="14861"/>
                  </a:lnTo>
                  <a:lnTo>
                    <a:pt x="42561" y="14861"/>
                  </a:lnTo>
                  <a:lnTo>
                    <a:pt x="42561" y="15353"/>
                  </a:lnTo>
                  <a:lnTo>
                    <a:pt x="42035" y="15353"/>
                  </a:lnTo>
                  <a:lnTo>
                    <a:pt x="42035" y="15980"/>
                  </a:lnTo>
                  <a:lnTo>
                    <a:pt x="41430" y="15980"/>
                  </a:lnTo>
                  <a:lnTo>
                    <a:pt x="41430" y="19512"/>
                  </a:lnTo>
                  <a:lnTo>
                    <a:pt x="40624" y="19512"/>
                  </a:lnTo>
                  <a:lnTo>
                    <a:pt x="40624" y="18117"/>
                  </a:lnTo>
                  <a:lnTo>
                    <a:pt x="38155" y="18117"/>
                  </a:lnTo>
                  <a:lnTo>
                    <a:pt x="38155" y="20775"/>
                  </a:lnTo>
                  <a:lnTo>
                    <a:pt x="36483" y="20775"/>
                  </a:lnTo>
                  <a:lnTo>
                    <a:pt x="36483" y="16977"/>
                  </a:lnTo>
                  <a:lnTo>
                    <a:pt x="34637" y="16977"/>
                  </a:lnTo>
                  <a:lnTo>
                    <a:pt x="34637" y="12858"/>
                  </a:lnTo>
                  <a:lnTo>
                    <a:pt x="31519" y="12858"/>
                  </a:lnTo>
                  <a:lnTo>
                    <a:pt x="31519" y="11293"/>
                  </a:lnTo>
                  <a:lnTo>
                    <a:pt x="27072" y="11293"/>
                  </a:lnTo>
                  <a:lnTo>
                    <a:pt x="27072" y="10230"/>
                  </a:lnTo>
                  <a:lnTo>
                    <a:pt x="26811" y="10230"/>
                  </a:lnTo>
                  <a:lnTo>
                    <a:pt x="26811" y="11293"/>
                  </a:lnTo>
                  <a:lnTo>
                    <a:pt x="26447" y="11293"/>
                  </a:lnTo>
                  <a:lnTo>
                    <a:pt x="26447" y="10230"/>
                  </a:lnTo>
                  <a:lnTo>
                    <a:pt x="26188" y="10230"/>
                  </a:lnTo>
                  <a:lnTo>
                    <a:pt x="26188" y="11293"/>
                  </a:lnTo>
                  <a:lnTo>
                    <a:pt x="24438" y="11293"/>
                  </a:lnTo>
                  <a:lnTo>
                    <a:pt x="24438" y="12700"/>
                  </a:lnTo>
                  <a:lnTo>
                    <a:pt x="23980" y="12700"/>
                  </a:lnTo>
                  <a:lnTo>
                    <a:pt x="23980" y="12858"/>
                  </a:lnTo>
                  <a:lnTo>
                    <a:pt x="23193" y="12858"/>
                  </a:lnTo>
                  <a:lnTo>
                    <a:pt x="23193" y="13387"/>
                  </a:lnTo>
                  <a:lnTo>
                    <a:pt x="23193" y="13433"/>
                  </a:lnTo>
                  <a:lnTo>
                    <a:pt x="23193" y="13866"/>
                  </a:lnTo>
                  <a:lnTo>
                    <a:pt x="23193" y="13913"/>
                  </a:lnTo>
                  <a:lnTo>
                    <a:pt x="23193" y="14346"/>
                  </a:lnTo>
                  <a:lnTo>
                    <a:pt x="23193" y="14394"/>
                  </a:lnTo>
                  <a:lnTo>
                    <a:pt x="23193" y="14826"/>
                  </a:lnTo>
                  <a:lnTo>
                    <a:pt x="23193" y="14874"/>
                  </a:lnTo>
                  <a:lnTo>
                    <a:pt x="23193" y="15307"/>
                  </a:lnTo>
                  <a:lnTo>
                    <a:pt x="23193" y="15353"/>
                  </a:lnTo>
                  <a:lnTo>
                    <a:pt x="23193" y="15788"/>
                  </a:lnTo>
                  <a:lnTo>
                    <a:pt x="23193" y="15833"/>
                  </a:lnTo>
                  <a:lnTo>
                    <a:pt x="23193" y="16267"/>
                  </a:lnTo>
                  <a:lnTo>
                    <a:pt x="23193" y="16314"/>
                  </a:lnTo>
                  <a:lnTo>
                    <a:pt x="23193" y="16748"/>
                  </a:lnTo>
                  <a:lnTo>
                    <a:pt x="23193" y="16794"/>
                  </a:lnTo>
                  <a:lnTo>
                    <a:pt x="23193" y="17228"/>
                  </a:lnTo>
                  <a:lnTo>
                    <a:pt x="23193" y="17273"/>
                  </a:lnTo>
                  <a:lnTo>
                    <a:pt x="23193" y="17708"/>
                  </a:lnTo>
                  <a:lnTo>
                    <a:pt x="23193" y="17753"/>
                  </a:lnTo>
                  <a:lnTo>
                    <a:pt x="23193" y="18187"/>
                  </a:lnTo>
                  <a:lnTo>
                    <a:pt x="23193" y="18234"/>
                  </a:lnTo>
                  <a:lnTo>
                    <a:pt x="23193" y="18668"/>
                  </a:lnTo>
                  <a:lnTo>
                    <a:pt x="23193" y="18714"/>
                  </a:lnTo>
                  <a:lnTo>
                    <a:pt x="23193" y="19148"/>
                  </a:lnTo>
                  <a:lnTo>
                    <a:pt x="23193" y="19193"/>
                  </a:lnTo>
                  <a:lnTo>
                    <a:pt x="23193" y="19628"/>
                  </a:lnTo>
                  <a:lnTo>
                    <a:pt x="23193" y="19673"/>
                  </a:lnTo>
                  <a:lnTo>
                    <a:pt x="23193" y="20107"/>
                  </a:lnTo>
                  <a:lnTo>
                    <a:pt x="23193" y="20154"/>
                  </a:lnTo>
                  <a:lnTo>
                    <a:pt x="23193" y="20588"/>
                  </a:lnTo>
                  <a:lnTo>
                    <a:pt x="23193" y="20634"/>
                  </a:lnTo>
                  <a:lnTo>
                    <a:pt x="23193" y="21068"/>
                  </a:lnTo>
                  <a:lnTo>
                    <a:pt x="23193" y="21114"/>
                  </a:lnTo>
                  <a:lnTo>
                    <a:pt x="23193" y="21548"/>
                  </a:lnTo>
                  <a:lnTo>
                    <a:pt x="23193" y="21595"/>
                  </a:lnTo>
                  <a:lnTo>
                    <a:pt x="23193" y="21861"/>
                  </a:lnTo>
                  <a:lnTo>
                    <a:pt x="23021" y="21861"/>
                  </a:lnTo>
                  <a:lnTo>
                    <a:pt x="23021" y="21170"/>
                  </a:lnTo>
                  <a:lnTo>
                    <a:pt x="22846" y="21170"/>
                  </a:lnTo>
                  <a:lnTo>
                    <a:pt x="22846" y="20854"/>
                  </a:lnTo>
                  <a:lnTo>
                    <a:pt x="22734" y="20854"/>
                  </a:lnTo>
                  <a:lnTo>
                    <a:pt x="22734" y="21170"/>
                  </a:lnTo>
                  <a:lnTo>
                    <a:pt x="22136" y="21170"/>
                  </a:lnTo>
                  <a:lnTo>
                    <a:pt x="22136" y="21540"/>
                  </a:lnTo>
                  <a:lnTo>
                    <a:pt x="21869" y="21540"/>
                  </a:lnTo>
                  <a:lnTo>
                    <a:pt x="21869" y="21861"/>
                  </a:lnTo>
                  <a:lnTo>
                    <a:pt x="21224" y="21861"/>
                  </a:lnTo>
                  <a:lnTo>
                    <a:pt x="21224" y="21568"/>
                  </a:lnTo>
                  <a:lnTo>
                    <a:pt x="21224" y="21407"/>
                  </a:lnTo>
                  <a:lnTo>
                    <a:pt x="21224" y="20966"/>
                  </a:lnTo>
                  <a:lnTo>
                    <a:pt x="21224" y="20804"/>
                  </a:lnTo>
                  <a:lnTo>
                    <a:pt x="21224" y="20363"/>
                  </a:lnTo>
                  <a:lnTo>
                    <a:pt x="21224" y="20200"/>
                  </a:lnTo>
                  <a:lnTo>
                    <a:pt x="21224" y="19760"/>
                  </a:lnTo>
                  <a:lnTo>
                    <a:pt x="21224" y="19597"/>
                  </a:lnTo>
                  <a:lnTo>
                    <a:pt x="21224" y="19157"/>
                  </a:lnTo>
                  <a:lnTo>
                    <a:pt x="21224" y="18996"/>
                  </a:lnTo>
                  <a:lnTo>
                    <a:pt x="21224" y="18555"/>
                  </a:lnTo>
                  <a:lnTo>
                    <a:pt x="21224" y="18392"/>
                  </a:lnTo>
                  <a:lnTo>
                    <a:pt x="21224" y="17952"/>
                  </a:lnTo>
                  <a:lnTo>
                    <a:pt x="21224" y="17789"/>
                  </a:lnTo>
                  <a:lnTo>
                    <a:pt x="21224" y="17349"/>
                  </a:lnTo>
                  <a:lnTo>
                    <a:pt x="21224" y="17186"/>
                  </a:lnTo>
                  <a:lnTo>
                    <a:pt x="21224" y="16746"/>
                  </a:lnTo>
                  <a:lnTo>
                    <a:pt x="21224" y="16585"/>
                  </a:lnTo>
                  <a:lnTo>
                    <a:pt x="21224" y="16144"/>
                  </a:lnTo>
                  <a:lnTo>
                    <a:pt x="21224" y="15981"/>
                  </a:lnTo>
                  <a:lnTo>
                    <a:pt x="21224" y="15541"/>
                  </a:lnTo>
                  <a:lnTo>
                    <a:pt x="21224" y="15378"/>
                  </a:lnTo>
                  <a:lnTo>
                    <a:pt x="21224" y="14938"/>
                  </a:lnTo>
                  <a:lnTo>
                    <a:pt x="21224" y="14775"/>
                  </a:lnTo>
                  <a:lnTo>
                    <a:pt x="21224" y="14335"/>
                  </a:lnTo>
                  <a:lnTo>
                    <a:pt x="21224" y="14174"/>
                  </a:lnTo>
                  <a:lnTo>
                    <a:pt x="21224" y="13733"/>
                  </a:lnTo>
                  <a:lnTo>
                    <a:pt x="21224" y="13570"/>
                  </a:lnTo>
                  <a:lnTo>
                    <a:pt x="21224" y="13130"/>
                  </a:lnTo>
                  <a:lnTo>
                    <a:pt x="21224" y="12967"/>
                  </a:lnTo>
                  <a:lnTo>
                    <a:pt x="21224" y="12527"/>
                  </a:lnTo>
                  <a:lnTo>
                    <a:pt x="21224" y="12364"/>
                  </a:lnTo>
                  <a:lnTo>
                    <a:pt x="21224" y="12084"/>
                  </a:lnTo>
                  <a:lnTo>
                    <a:pt x="21224" y="11924"/>
                  </a:lnTo>
                  <a:lnTo>
                    <a:pt x="21224" y="11762"/>
                  </a:lnTo>
                  <a:lnTo>
                    <a:pt x="21224" y="11322"/>
                  </a:lnTo>
                  <a:lnTo>
                    <a:pt x="21224" y="11159"/>
                  </a:lnTo>
                  <a:lnTo>
                    <a:pt x="21224" y="10719"/>
                  </a:lnTo>
                  <a:lnTo>
                    <a:pt x="21224" y="10556"/>
                  </a:lnTo>
                  <a:lnTo>
                    <a:pt x="21224" y="9985"/>
                  </a:lnTo>
                  <a:lnTo>
                    <a:pt x="18912" y="9985"/>
                  </a:lnTo>
                  <a:lnTo>
                    <a:pt x="18912" y="7307"/>
                  </a:lnTo>
                  <a:lnTo>
                    <a:pt x="17289" y="7307"/>
                  </a:lnTo>
                  <a:lnTo>
                    <a:pt x="17289" y="4558"/>
                  </a:lnTo>
                  <a:lnTo>
                    <a:pt x="17167" y="4558"/>
                  </a:lnTo>
                  <a:lnTo>
                    <a:pt x="17167" y="7307"/>
                  </a:lnTo>
                  <a:lnTo>
                    <a:pt x="16697" y="7307"/>
                  </a:lnTo>
                  <a:lnTo>
                    <a:pt x="16697" y="5411"/>
                  </a:lnTo>
                  <a:lnTo>
                    <a:pt x="16373" y="5411"/>
                  </a:lnTo>
                  <a:lnTo>
                    <a:pt x="16373" y="4558"/>
                  </a:lnTo>
                  <a:lnTo>
                    <a:pt x="16238" y="4558"/>
                  </a:lnTo>
                  <a:lnTo>
                    <a:pt x="16238" y="5411"/>
                  </a:lnTo>
                  <a:lnTo>
                    <a:pt x="14946" y="5411"/>
                  </a:lnTo>
                  <a:lnTo>
                    <a:pt x="14946" y="6923"/>
                  </a:lnTo>
                  <a:lnTo>
                    <a:pt x="14626" y="6923"/>
                  </a:lnTo>
                  <a:lnTo>
                    <a:pt x="14626" y="7307"/>
                  </a:lnTo>
                  <a:lnTo>
                    <a:pt x="13245" y="7307"/>
                  </a:lnTo>
                  <a:lnTo>
                    <a:pt x="13245" y="9985"/>
                  </a:lnTo>
                  <a:lnTo>
                    <a:pt x="10934" y="9985"/>
                  </a:lnTo>
                  <a:lnTo>
                    <a:pt x="10934" y="13577"/>
                  </a:lnTo>
                  <a:lnTo>
                    <a:pt x="9697" y="13577"/>
                  </a:lnTo>
                  <a:lnTo>
                    <a:pt x="9697" y="12556"/>
                  </a:lnTo>
                  <a:lnTo>
                    <a:pt x="9697" y="12464"/>
                  </a:lnTo>
                  <a:lnTo>
                    <a:pt x="9697" y="11068"/>
                  </a:lnTo>
                  <a:lnTo>
                    <a:pt x="9697" y="10976"/>
                  </a:lnTo>
                  <a:lnTo>
                    <a:pt x="9697" y="9579"/>
                  </a:lnTo>
                  <a:lnTo>
                    <a:pt x="9697" y="9487"/>
                  </a:lnTo>
                  <a:lnTo>
                    <a:pt x="9697" y="8090"/>
                  </a:lnTo>
                  <a:lnTo>
                    <a:pt x="9697" y="7999"/>
                  </a:lnTo>
                  <a:lnTo>
                    <a:pt x="9697" y="6603"/>
                  </a:lnTo>
                  <a:lnTo>
                    <a:pt x="9697" y="6512"/>
                  </a:lnTo>
                  <a:lnTo>
                    <a:pt x="9697" y="5115"/>
                  </a:lnTo>
                  <a:lnTo>
                    <a:pt x="9697" y="5023"/>
                  </a:lnTo>
                  <a:lnTo>
                    <a:pt x="9697" y="3627"/>
                  </a:lnTo>
                  <a:lnTo>
                    <a:pt x="9697" y="3535"/>
                  </a:lnTo>
                  <a:lnTo>
                    <a:pt x="9697" y="2139"/>
                  </a:lnTo>
                  <a:lnTo>
                    <a:pt x="9697" y="2047"/>
                  </a:lnTo>
                  <a:lnTo>
                    <a:pt x="9697" y="649"/>
                  </a:lnTo>
                  <a:lnTo>
                    <a:pt x="9697" y="558"/>
                  </a:lnTo>
                  <a:lnTo>
                    <a:pt x="9248" y="558"/>
                  </a:lnTo>
                  <a:lnTo>
                    <a:pt x="9248" y="307"/>
                  </a:lnTo>
                  <a:lnTo>
                    <a:pt x="5265" y="307"/>
                  </a:lnTo>
                  <a:lnTo>
                    <a:pt x="5265" y="1"/>
                  </a:lnTo>
                  <a:lnTo>
                    <a:pt x="4413" y="1"/>
                  </a:lnTo>
                  <a:lnTo>
                    <a:pt x="4413" y="307"/>
                  </a:lnTo>
                  <a:lnTo>
                    <a:pt x="3704" y="307"/>
                  </a:lnTo>
                  <a:lnTo>
                    <a:pt x="37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7"/>
            <p:cNvSpPr/>
            <p:nvPr/>
          </p:nvSpPr>
          <p:spPr>
            <a:xfrm>
              <a:off x="7243663" y="4364050"/>
              <a:ext cx="1915225" cy="792175"/>
            </a:xfrm>
            <a:custGeom>
              <a:avLst/>
              <a:gdLst/>
              <a:ahLst/>
              <a:cxnLst/>
              <a:rect l="l" t="t" r="r" b="b"/>
              <a:pathLst>
                <a:path w="76609" h="31687" extrusionOk="0">
                  <a:moveTo>
                    <a:pt x="71343" y="1"/>
                  </a:moveTo>
                  <a:lnTo>
                    <a:pt x="71343" y="307"/>
                  </a:lnTo>
                  <a:lnTo>
                    <a:pt x="67362" y="307"/>
                  </a:lnTo>
                  <a:lnTo>
                    <a:pt x="67362" y="558"/>
                  </a:lnTo>
                  <a:lnTo>
                    <a:pt x="66911" y="558"/>
                  </a:lnTo>
                  <a:lnTo>
                    <a:pt x="66911" y="649"/>
                  </a:lnTo>
                  <a:lnTo>
                    <a:pt x="66911" y="2047"/>
                  </a:lnTo>
                  <a:lnTo>
                    <a:pt x="66911" y="2139"/>
                  </a:lnTo>
                  <a:lnTo>
                    <a:pt x="66911" y="3535"/>
                  </a:lnTo>
                  <a:lnTo>
                    <a:pt x="66911" y="3627"/>
                  </a:lnTo>
                  <a:lnTo>
                    <a:pt x="66911" y="5023"/>
                  </a:lnTo>
                  <a:lnTo>
                    <a:pt x="66911" y="5115"/>
                  </a:lnTo>
                  <a:lnTo>
                    <a:pt x="66911" y="6512"/>
                  </a:lnTo>
                  <a:lnTo>
                    <a:pt x="66911" y="6603"/>
                  </a:lnTo>
                  <a:lnTo>
                    <a:pt x="66911" y="7999"/>
                  </a:lnTo>
                  <a:lnTo>
                    <a:pt x="66911" y="8090"/>
                  </a:lnTo>
                  <a:lnTo>
                    <a:pt x="66911" y="9487"/>
                  </a:lnTo>
                  <a:lnTo>
                    <a:pt x="66911" y="9579"/>
                  </a:lnTo>
                  <a:lnTo>
                    <a:pt x="66911" y="10976"/>
                  </a:lnTo>
                  <a:lnTo>
                    <a:pt x="66911" y="11068"/>
                  </a:lnTo>
                  <a:lnTo>
                    <a:pt x="66911" y="12464"/>
                  </a:lnTo>
                  <a:lnTo>
                    <a:pt x="66911" y="12556"/>
                  </a:lnTo>
                  <a:lnTo>
                    <a:pt x="66911" y="13577"/>
                  </a:lnTo>
                  <a:lnTo>
                    <a:pt x="65675" y="13577"/>
                  </a:lnTo>
                  <a:lnTo>
                    <a:pt x="65675" y="9985"/>
                  </a:lnTo>
                  <a:lnTo>
                    <a:pt x="63363" y="9985"/>
                  </a:lnTo>
                  <a:lnTo>
                    <a:pt x="63363" y="7307"/>
                  </a:lnTo>
                  <a:lnTo>
                    <a:pt x="61982" y="7307"/>
                  </a:lnTo>
                  <a:lnTo>
                    <a:pt x="61982" y="6923"/>
                  </a:lnTo>
                  <a:lnTo>
                    <a:pt x="61661" y="6923"/>
                  </a:lnTo>
                  <a:lnTo>
                    <a:pt x="61661" y="5411"/>
                  </a:lnTo>
                  <a:lnTo>
                    <a:pt x="60369" y="5411"/>
                  </a:lnTo>
                  <a:lnTo>
                    <a:pt x="60369" y="4558"/>
                  </a:lnTo>
                  <a:lnTo>
                    <a:pt x="60236" y="4558"/>
                  </a:lnTo>
                  <a:lnTo>
                    <a:pt x="60236" y="5411"/>
                  </a:lnTo>
                  <a:lnTo>
                    <a:pt x="59911" y="5411"/>
                  </a:lnTo>
                  <a:lnTo>
                    <a:pt x="59911" y="7307"/>
                  </a:lnTo>
                  <a:lnTo>
                    <a:pt x="59441" y="7307"/>
                  </a:lnTo>
                  <a:lnTo>
                    <a:pt x="59441" y="4558"/>
                  </a:lnTo>
                  <a:lnTo>
                    <a:pt x="59319" y="4558"/>
                  </a:lnTo>
                  <a:lnTo>
                    <a:pt x="59319" y="7307"/>
                  </a:lnTo>
                  <a:lnTo>
                    <a:pt x="57698" y="7307"/>
                  </a:lnTo>
                  <a:lnTo>
                    <a:pt x="57698" y="9985"/>
                  </a:lnTo>
                  <a:lnTo>
                    <a:pt x="55385" y="9985"/>
                  </a:lnTo>
                  <a:lnTo>
                    <a:pt x="55385" y="10556"/>
                  </a:lnTo>
                  <a:lnTo>
                    <a:pt x="55385" y="10719"/>
                  </a:lnTo>
                  <a:lnTo>
                    <a:pt x="55385" y="11159"/>
                  </a:lnTo>
                  <a:lnTo>
                    <a:pt x="55385" y="11322"/>
                  </a:lnTo>
                  <a:lnTo>
                    <a:pt x="55385" y="11762"/>
                  </a:lnTo>
                  <a:lnTo>
                    <a:pt x="55385" y="11924"/>
                  </a:lnTo>
                  <a:lnTo>
                    <a:pt x="55385" y="12084"/>
                  </a:lnTo>
                  <a:lnTo>
                    <a:pt x="55385" y="12364"/>
                  </a:lnTo>
                  <a:lnTo>
                    <a:pt x="55385" y="12527"/>
                  </a:lnTo>
                  <a:lnTo>
                    <a:pt x="55385" y="12967"/>
                  </a:lnTo>
                  <a:lnTo>
                    <a:pt x="55385" y="13130"/>
                  </a:lnTo>
                  <a:lnTo>
                    <a:pt x="55385" y="13570"/>
                  </a:lnTo>
                  <a:lnTo>
                    <a:pt x="55385" y="13733"/>
                  </a:lnTo>
                  <a:lnTo>
                    <a:pt x="55385" y="14174"/>
                  </a:lnTo>
                  <a:lnTo>
                    <a:pt x="55385" y="14335"/>
                  </a:lnTo>
                  <a:lnTo>
                    <a:pt x="55385" y="14775"/>
                  </a:lnTo>
                  <a:lnTo>
                    <a:pt x="55385" y="14938"/>
                  </a:lnTo>
                  <a:lnTo>
                    <a:pt x="55385" y="15378"/>
                  </a:lnTo>
                  <a:lnTo>
                    <a:pt x="55385" y="15541"/>
                  </a:lnTo>
                  <a:lnTo>
                    <a:pt x="55385" y="15981"/>
                  </a:lnTo>
                  <a:lnTo>
                    <a:pt x="55385" y="16144"/>
                  </a:lnTo>
                  <a:lnTo>
                    <a:pt x="55385" y="16585"/>
                  </a:lnTo>
                  <a:lnTo>
                    <a:pt x="55385" y="16746"/>
                  </a:lnTo>
                  <a:lnTo>
                    <a:pt x="55385" y="17186"/>
                  </a:lnTo>
                  <a:lnTo>
                    <a:pt x="55385" y="17349"/>
                  </a:lnTo>
                  <a:lnTo>
                    <a:pt x="55385" y="17789"/>
                  </a:lnTo>
                  <a:lnTo>
                    <a:pt x="55385" y="17952"/>
                  </a:lnTo>
                  <a:lnTo>
                    <a:pt x="55385" y="18392"/>
                  </a:lnTo>
                  <a:lnTo>
                    <a:pt x="55385" y="18555"/>
                  </a:lnTo>
                  <a:lnTo>
                    <a:pt x="55385" y="18996"/>
                  </a:lnTo>
                  <a:lnTo>
                    <a:pt x="55385" y="19157"/>
                  </a:lnTo>
                  <a:lnTo>
                    <a:pt x="55385" y="19597"/>
                  </a:lnTo>
                  <a:lnTo>
                    <a:pt x="55385" y="19760"/>
                  </a:lnTo>
                  <a:lnTo>
                    <a:pt x="55385" y="20200"/>
                  </a:lnTo>
                  <a:lnTo>
                    <a:pt x="55385" y="20363"/>
                  </a:lnTo>
                  <a:lnTo>
                    <a:pt x="55385" y="20804"/>
                  </a:lnTo>
                  <a:lnTo>
                    <a:pt x="55385" y="20966"/>
                  </a:lnTo>
                  <a:lnTo>
                    <a:pt x="55385" y="21407"/>
                  </a:lnTo>
                  <a:lnTo>
                    <a:pt x="55385" y="21568"/>
                  </a:lnTo>
                  <a:lnTo>
                    <a:pt x="55385" y="21861"/>
                  </a:lnTo>
                  <a:lnTo>
                    <a:pt x="54740" y="21861"/>
                  </a:lnTo>
                  <a:lnTo>
                    <a:pt x="54740" y="21540"/>
                  </a:lnTo>
                  <a:lnTo>
                    <a:pt x="54472" y="21540"/>
                  </a:lnTo>
                  <a:lnTo>
                    <a:pt x="54472" y="21170"/>
                  </a:lnTo>
                  <a:lnTo>
                    <a:pt x="53874" y="21170"/>
                  </a:lnTo>
                  <a:lnTo>
                    <a:pt x="53874" y="20854"/>
                  </a:lnTo>
                  <a:lnTo>
                    <a:pt x="53763" y="20854"/>
                  </a:lnTo>
                  <a:lnTo>
                    <a:pt x="53763" y="21170"/>
                  </a:lnTo>
                  <a:lnTo>
                    <a:pt x="53588" y="21170"/>
                  </a:lnTo>
                  <a:lnTo>
                    <a:pt x="53588" y="21861"/>
                  </a:lnTo>
                  <a:lnTo>
                    <a:pt x="53414" y="21861"/>
                  </a:lnTo>
                  <a:lnTo>
                    <a:pt x="53414" y="21595"/>
                  </a:lnTo>
                  <a:lnTo>
                    <a:pt x="53414" y="21548"/>
                  </a:lnTo>
                  <a:lnTo>
                    <a:pt x="53414" y="21114"/>
                  </a:lnTo>
                  <a:lnTo>
                    <a:pt x="53414" y="21068"/>
                  </a:lnTo>
                  <a:lnTo>
                    <a:pt x="53414" y="20634"/>
                  </a:lnTo>
                  <a:lnTo>
                    <a:pt x="53414" y="20588"/>
                  </a:lnTo>
                  <a:lnTo>
                    <a:pt x="53414" y="20154"/>
                  </a:lnTo>
                  <a:lnTo>
                    <a:pt x="53414" y="20107"/>
                  </a:lnTo>
                  <a:lnTo>
                    <a:pt x="53414" y="19673"/>
                  </a:lnTo>
                  <a:lnTo>
                    <a:pt x="53414" y="19628"/>
                  </a:lnTo>
                  <a:lnTo>
                    <a:pt x="53414" y="19193"/>
                  </a:lnTo>
                  <a:lnTo>
                    <a:pt x="53414" y="19148"/>
                  </a:lnTo>
                  <a:lnTo>
                    <a:pt x="53414" y="18714"/>
                  </a:lnTo>
                  <a:lnTo>
                    <a:pt x="53414" y="18668"/>
                  </a:lnTo>
                  <a:lnTo>
                    <a:pt x="53414" y="18234"/>
                  </a:lnTo>
                  <a:lnTo>
                    <a:pt x="53414" y="18187"/>
                  </a:lnTo>
                  <a:lnTo>
                    <a:pt x="53414" y="17753"/>
                  </a:lnTo>
                  <a:lnTo>
                    <a:pt x="53414" y="17708"/>
                  </a:lnTo>
                  <a:lnTo>
                    <a:pt x="53414" y="17273"/>
                  </a:lnTo>
                  <a:lnTo>
                    <a:pt x="53414" y="17228"/>
                  </a:lnTo>
                  <a:lnTo>
                    <a:pt x="53414" y="16794"/>
                  </a:lnTo>
                  <a:lnTo>
                    <a:pt x="53414" y="16748"/>
                  </a:lnTo>
                  <a:lnTo>
                    <a:pt x="53414" y="16314"/>
                  </a:lnTo>
                  <a:lnTo>
                    <a:pt x="53414" y="16267"/>
                  </a:lnTo>
                  <a:lnTo>
                    <a:pt x="53414" y="15833"/>
                  </a:lnTo>
                  <a:lnTo>
                    <a:pt x="53414" y="15788"/>
                  </a:lnTo>
                  <a:lnTo>
                    <a:pt x="53414" y="15353"/>
                  </a:lnTo>
                  <a:lnTo>
                    <a:pt x="53414" y="15307"/>
                  </a:lnTo>
                  <a:lnTo>
                    <a:pt x="53414" y="14874"/>
                  </a:lnTo>
                  <a:lnTo>
                    <a:pt x="53414" y="14826"/>
                  </a:lnTo>
                  <a:lnTo>
                    <a:pt x="53414" y="14394"/>
                  </a:lnTo>
                  <a:lnTo>
                    <a:pt x="53414" y="14346"/>
                  </a:lnTo>
                  <a:lnTo>
                    <a:pt x="53414" y="13913"/>
                  </a:lnTo>
                  <a:lnTo>
                    <a:pt x="53414" y="13866"/>
                  </a:lnTo>
                  <a:lnTo>
                    <a:pt x="53414" y="13433"/>
                  </a:lnTo>
                  <a:lnTo>
                    <a:pt x="53414" y="13387"/>
                  </a:lnTo>
                  <a:lnTo>
                    <a:pt x="53414" y="12858"/>
                  </a:lnTo>
                  <a:lnTo>
                    <a:pt x="52630" y="12858"/>
                  </a:lnTo>
                  <a:lnTo>
                    <a:pt x="52630" y="12700"/>
                  </a:lnTo>
                  <a:lnTo>
                    <a:pt x="52172" y="12700"/>
                  </a:lnTo>
                  <a:lnTo>
                    <a:pt x="52172" y="11293"/>
                  </a:lnTo>
                  <a:lnTo>
                    <a:pt x="50422" y="11293"/>
                  </a:lnTo>
                  <a:lnTo>
                    <a:pt x="50422" y="10230"/>
                  </a:lnTo>
                  <a:lnTo>
                    <a:pt x="50160" y="10230"/>
                  </a:lnTo>
                  <a:lnTo>
                    <a:pt x="50160" y="11293"/>
                  </a:lnTo>
                  <a:lnTo>
                    <a:pt x="49799" y="11293"/>
                  </a:lnTo>
                  <a:lnTo>
                    <a:pt x="49799" y="10230"/>
                  </a:lnTo>
                  <a:lnTo>
                    <a:pt x="49537" y="10230"/>
                  </a:lnTo>
                  <a:lnTo>
                    <a:pt x="49537" y="11293"/>
                  </a:lnTo>
                  <a:lnTo>
                    <a:pt x="45090" y="11293"/>
                  </a:lnTo>
                  <a:lnTo>
                    <a:pt x="45090" y="12858"/>
                  </a:lnTo>
                  <a:lnTo>
                    <a:pt x="41973" y="12858"/>
                  </a:lnTo>
                  <a:lnTo>
                    <a:pt x="41973" y="16977"/>
                  </a:lnTo>
                  <a:lnTo>
                    <a:pt x="40126" y="16977"/>
                  </a:lnTo>
                  <a:lnTo>
                    <a:pt x="40126" y="20775"/>
                  </a:lnTo>
                  <a:lnTo>
                    <a:pt x="38454" y="20775"/>
                  </a:lnTo>
                  <a:lnTo>
                    <a:pt x="38454" y="18117"/>
                  </a:lnTo>
                  <a:lnTo>
                    <a:pt x="35986" y="18117"/>
                  </a:lnTo>
                  <a:lnTo>
                    <a:pt x="35986" y="19512"/>
                  </a:lnTo>
                  <a:lnTo>
                    <a:pt x="35180" y="19512"/>
                  </a:lnTo>
                  <a:lnTo>
                    <a:pt x="35180" y="15980"/>
                  </a:lnTo>
                  <a:lnTo>
                    <a:pt x="34572" y="15980"/>
                  </a:lnTo>
                  <a:lnTo>
                    <a:pt x="34572" y="15353"/>
                  </a:lnTo>
                  <a:lnTo>
                    <a:pt x="34047" y="15353"/>
                  </a:lnTo>
                  <a:lnTo>
                    <a:pt x="34047" y="14861"/>
                  </a:lnTo>
                  <a:lnTo>
                    <a:pt x="31787" y="14861"/>
                  </a:lnTo>
                  <a:lnTo>
                    <a:pt x="31787" y="15980"/>
                  </a:lnTo>
                  <a:lnTo>
                    <a:pt x="31189" y="15980"/>
                  </a:lnTo>
                  <a:lnTo>
                    <a:pt x="31189" y="20775"/>
                  </a:lnTo>
                  <a:lnTo>
                    <a:pt x="29420" y="20775"/>
                  </a:lnTo>
                  <a:lnTo>
                    <a:pt x="29420" y="20733"/>
                  </a:lnTo>
                  <a:lnTo>
                    <a:pt x="29420" y="20519"/>
                  </a:lnTo>
                  <a:lnTo>
                    <a:pt x="29420" y="20408"/>
                  </a:lnTo>
                  <a:lnTo>
                    <a:pt x="29420" y="20194"/>
                  </a:lnTo>
                  <a:lnTo>
                    <a:pt x="29420" y="20085"/>
                  </a:lnTo>
                  <a:lnTo>
                    <a:pt x="29420" y="19872"/>
                  </a:lnTo>
                  <a:lnTo>
                    <a:pt x="29420" y="19760"/>
                  </a:lnTo>
                  <a:lnTo>
                    <a:pt x="29420" y="19547"/>
                  </a:lnTo>
                  <a:lnTo>
                    <a:pt x="29420" y="19437"/>
                  </a:lnTo>
                  <a:lnTo>
                    <a:pt x="29420" y="19223"/>
                  </a:lnTo>
                  <a:lnTo>
                    <a:pt x="29420" y="19113"/>
                  </a:lnTo>
                  <a:lnTo>
                    <a:pt x="29420" y="18899"/>
                  </a:lnTo>
                  <a:lnTo>
                    <a:pt x="29420" y="18789"/>
                  </a:lnTo>
                  <a:lnTo>
                    <a:pt x="29420" y="18576"/>
                  </a:lnTo>
                  <a:lnTo>
                    <a:pt x="29420" y="18467"/>
                  </a:lnTo>
                  <a:lnTo>
                    <a:pt x="29420" y="18253"/>
                  </a:lnTo>
                  <a:lnTo>
                    <a:pt x="29420" y="18142"/>
                  </a:lnTo>
                  <a:lnTo>
                    <a:pt x="29420" y="17928"/>
                  </a:lnTo>
                  <a:lnTo>
                    <a:pt x="29420" y="17818"/>
                  </a:lnTo>
                  <a:lnTo>
                    <a:pt x="29420" y="17606"/>
                  </a:lnTo>
                  <a:lnTo>
                    <a:pt x="29420" y="17495"/>
                  </a:lnTo>
                  <a:lnTo>
                    <a:pt x="29420" y="17281"/>
                  </a:lnTo>
                  <a:lnTo>
                    <a:pt x="29420" y="17171"/>
                  </a:lnTo>
                  <a:lnTo>
                    <a:pt x="29420" y="16957"/>
                  </a:lnTo>
                  <a:lnTo>
                    <a:pt x="29420" y="16846"/>
                  </a:lnTo>
                  <a:lnTo>
                    <a:pt x="29420" y="16635"/>
                  </a:lnTo>
                  <a:lnTo>
                    <a:pt x="29420" y="16523"/>
                  </a:lnTo>
                  <a:lnTo>
                    <a:pt x="29420" y="16310"/>
                  </a:lnTo>
                  <a:lnTo>
                    <a:pt x="29420" y="16201"/>
                  </a:lnTo>
                  <a:lnTo>
                    <a:pt x="29420" y="15986"/>
                  </a:lnTo>
                  <a:lnTo>
                    <a:pt x="29420" y="15876"/>
                  </a:lnTo>
                  <a:lnTo>
                    <a:pt x="29420" y="15662"/>
                  </a:lnTo>
                  <a:lnTo>
                    <a:pt x="29420" y="15552"/>
                  </a:lnTo>
                  <a:lnTo>
                    <a:pt x="29420" y="15339"/>
                  </a:lnTo>
                  <a:lnTo>
                    <a:pt x="29420" y="15229"/>
                  </a:lnTo>
                  <a:lnTo>
                    <a:pt x="29420" y="15015"/>
                  </a:lnTo>
                  <a:lnTo>
                    <a:pt x="29420" y="14905"/>
                  </a:lnTo>
                  <a:lnTo>
                    <a:pt x="29420" y="14691"/>
                  </a:lnTo>
                  <a:lnTo>
                    <a:pt x="29420" y="14580"/>
                  </a:lnTo>
                  <a:lnTo>
                    <a:pt x="29420" y="14369"/>
                  </a:lnTo>
                  <a:lnTo>
                    <a:pt x="29420" y="14258"/>
                  </a:lnTo>
                  <a:lnTo>
                    <a:pt x="29420" y="14044"/>
                  </a:lnTo>
                  <a:lnTo>
                    <a:pt x="29420" y="13934"/>
                  </a:lnTo>
                  <a:lnTo>
                    <a:pt x="29420" y="13720"/>
                  </a:lnTo>
                  <a:lnTo>
                    <a:pt x="29420" y="13609"/>
                  </a:lnTo>
                  <a:lnTo>
                    <a:pt x="29420" y="13397"/>
                  </a:lnTo>
                  <a:lnTo>
                    <a:pt x="29420" y="13286"/>
                  </a:lnTo>
                  <a:lnTo>
                    <a:pt x="29420" y="13073"/>
                  </a:lnTo>
                  <a:lnTo>
                    <a:pt x="29420" y="12962"/>
                  </a:lnTo>
                  <a:lnTo>
                    <a:pt x="29420" y="12679"/>
                  </a:lnTo>
                  <a:lnTo>
                    <a:pt x="28453" y="12679"/>
                  </a:lnTo>
                  <a:lnTo>
                    <a:pt x="28453" y="12541"/>
                  </a:lnTo>
                  <a:lnTo>
                    <a:pt x="28151" y="12541"/>
                  </a:lnTo>
                  <a:lnTo>
                    <a:pt x="28151" y="12193"/>
                  </a:lnTo>
                  <a:lnTo>
                    <a:pt x="27470" y="12193"/>
                  </a:lnTo>
                  <a:lnTo>
                    <a:pt x="27470" y="11443"/>
                  </a:lnTo>
                  <a:lnTo>
                    <a:pt x="27355" y="11443"/>
                  </a:lnTo>
                  <a:lnTo>
                    <a:pt x="27355" y="12193"/>
                  </a:lnTo>
                  <a:lnTo>
                    <a:pt x="27193" y="12193"/>
                  </a:lnTo>
                  <a:lnTo>
                    <a:pt x="27193" y="11443"/>
                  </a:lnTo>
                  <a:lnTo>
                    <a:pt x="27076" y="11443"/>
                  </a:lnTo>
                  <a:lnTo>
                    <a:pt x="27076" y="12193"/>
                  </a:lnTo>
                  <a:lnTo>
                    <a:pt x="26782" y="12193"/>
                  </a:lnTo>
                  <a:lnTo>
                    <a:pt x="26782" y="12469"/>
                  </a:lnTo>
                  <a:lnTo>
                    <a:pt x="26130" y="12469"/>
                  </a:lnTo>
                  <a:lnTo>
                    <a:pt x="26130" y="12254"/>
                  </a:lnTo>
                  <a:lnTo>
                    <a:pt x="25098" y="12254"/>
                  </a:lnTo>
                  <a:lnTo>
                    <a:pt x="25098" y="12679"/>
                  </a:lnTo>
                  <a:lnTo>
                    <a:pt x="24398" y="12679"/>
                  </a:lnTo>
                  <a:lnTo>
                    <a:pt x="24398" y="12962"/>
                  </a:lnTo>
                  <a:lnTo>
                    <a:pt x="24398" y="13073"/>
                  </a:lnTo>
                  <a:lnTo>
                    <a:pt x="24398" y="13286"/>
                  </a:lnTo>
                  <a:lnTo>
                    <a:pt x="24398" y="13397"/>
                  </a:lnTo>
                  <a:lnTo>
                    <a:pt x="24398" y="13609"/>
                  </a:lnTo>
                  <a:lnTo>
                    <a:pt x="24398" y="13720"/>
                  </a:lnTo>
                  <a:lnTo>
                    <a:pt x="24398" y="13934"/>
                  </a:lnTo>
                  <a:lnTo>
                    <a:pt x="24398" y="14044"/>
                  </a:lnTo>
                  <a:lnTo>
                    <a:pt x="24398" y="14258"/>
                  </a:lnTo>
                  <a:lnTo>
                    <a:pt x="24398" y="14369"/>
                  </a:lnTo>
                  <a:lnTo>
                    <a:pt x="24398" y="14580"/>
                  </a:lnTo>
                  <a:lnTo>
                    <a:pt x="24398" y="14691"/>
                  </a:lnTo>
                  <a:lnTo>
                    <a:pt x="24398" y="14905"/>
                  </a:lnTo>
                  <a:lnTo>
                    <a:pt x="24398" y="15015"/>
                  </a:lnTo>
                  <a:lnTo>
                    <a:pt x="24398" y="15229"/>
                  </a:lnTo>
                  <a:lnTo>
                    <a:pt x="24398" y="15339"/>
                  </a:lnTo>
                  <a:lnTo>
                    <a:pt x="24398" y="15552"/>
                  </a:lnTo>
                  <a:lnTo>
                    <a:pt x="24398" y="15662"/>
                  </a:lnTo>
                  <a:lnTo>
                    <a:pt x="24398" y="15876"/>
                  </a:lnTo>
                  <a:lnTo>
                    <a:pt x="24398" y="15986"/>
                  </a:lnTo>
                  <a:lnTo>
                    <a:pt x="24398" y="16201"/>
                  </a:lnTo>
                  <a:lnTo>
                    <a:pt x="24398" y="16310"/>
                  </a:lnTo>
                  <a:lnTo>
                    <a:pt x="24398" y="16523"/>
                  </a:lnTo>
                  <a:lnTo>
                    <a:pt x="24398" y="16635"/>
                  </a:lnTo>
                  <a:lnTo>
                    <a:pt x="24398" y="16846"/>
                  </a:lnTo>
                  <a:lnTo>
                    <a:pt x="24398" y="16957"/>
                  </a:lnTo>
                  <a:lnTo>
                    <a:pt x="24398" y="17171"/>
                  </a:lnTo>
                  <a:lnTo>
                    <a:pt x="24398" y="17281"/>
                  </a:lnTo>
                  <a:lnTo>
                    <a:pt x="24398" y="17495"/>
                  </a:lnTo>
                  <a:lnTo>
                    <a:pt x="24398" y="17606"/>
                  </a:lnTo>
                  <a:lnTo>
                    <a:pt x="24398" y="17818"/>
                  </a:lnTo>
                  <a:lnTo>
                    <a:pt x="24398" y="17928"/>
                  </a:lnTo>
                  <a:lnTo>
                    <a:pt x="24398" y="18142"/>
                  </a:lnTo>
                  <a:lnTo>
                    <a:pt x="24398" y="18253"/>
                  </a:lnTo>
                  <a:lnTo>
                    <a:pt x="24398" y="18467"/>
                  </a:lnTo>
                  <a:lnTo>
                    <a:pt x="24398" y="18576"/>
                  </a:lnTo>
                  <a:lnTo>
                    <a:pt x="24398" y="18789"/>
                  </a:lnTo>
                  <a:lnTo>
                    <a:pt x="24398" y="18899"/>
                  </a:lnTo>
                  <a:lnTo>
                    <a:pt x="24398" y="19113"/>
                  </a:lnTo>
                  <a:lnTo>
                    <a:pt x="24398" y="19223"/>
                  </a:lnTo>
                  <a:lnTo>
                    <a:pt x="24398" y="19437"/>
                  </a:lnTo>
                  <a:lnTo>
                    <a:pt x="24398" y="19547"/>
                  </a:lnTo>
                  <a:lnTo>
                    <a:pt x="24398" y="19760"/>
                  </a:lnTo>
                  <a:lnTo>
                    <a:pt x="24398" y="19872"/>
                  </a:lnTo>
                  <a:lnTo>
                    <a:pt x="24398" y="20085"/>
                  </a:lnTo>
                  <a:lnTo>
                    <a:pt x="24398" y="20194"/>
                  </a:lnTo>
                  <a:lnTo>
                    <a:pt x="24398" y="20408"/>
                  </a:lnTo>
                  <a:lnTo>
                    <a:pt x="24398" y="20519"/>
                  </a:lnTo>
                  <a:lnTo>
                    <a:pt x="24398" y="20733"/>
                  </a:lnTo>
                  <a:lnTo>
                    <a:pt x="24398" y="20775"/>
                  </a:lnTo>
                  <a:lnTo>
                    <a:pt x="23466" y="20775"/>
                  </a:lnTo>
                  <a:lnTo>
                    <a:pt x="23466" y="21274"/>
                  </a:lnTo>
                  <a:lnTo>
                    <a:pt x="23466" y="21687"/>
                  </a:lnTo>
                  <a:lnTo>
                    <a:pt x="23466" y="22220"/>
                  </a:lnTo>
                  <a:lnTo>
                    <a:pt x="23466" y="22634"/>
                  </a:lnTo>
                  <a:lnTo>
                    <a:pt x="23466" y="23167"/>
                  </a:lnTo>
                  <a:lnTo>
                    <a:pt x="23466" y="23450"/>
                  </a:lnTo>
                  <a:lnTo>
                    <a:pt x="23466" y="23580"/>
                  </a:lnTo>
                  <a:lnTo>
                    <a:pt x="23466" y="24113"/>
                  </a:lnTo>
                  <a:lnTo>
                    <a:pt x="23466" y="24165"/>
                  </a:lnTo>
                  <a:lnTo>
                    <a:pt x="22195" y="24165"/>
                  </a:lnTo>
                  <a:lnTo>
                    <a:pt x="22195" y="20025"/>
                  </a:lnTo>
                  <a:lnTo>
                    <a:pt x="20773" y="20025"/>
                  </a:lnTo>
                  <a:lnTo>
                    <a:pt x="20773" y="19779"/>
                  </a:lnTo>
                  <a:lnTo>
                    <a:pt x="20773" y="19747"/>
                  </a:lnTo>
                  <a:lnTo>
                    <a:pt x="20773" y="19455"/>
                  </a:lnTo>
                  <a:lnTo>
                    <a:pt x="20773" y="19424"/>
                  </a:lnTo>
                  <a:lnTo>
                    <a:pt x="20773" y="19130"/>
                  </a:lnTo>
                  <a:lnTo>
                    <a:pt x="20773" y="19100"/>
                  </a:lnTo>
                  <a:lnTo>
                    <a:pt x="20773" y="18744"/>
                  </a:lnTo>
                  <a:lnTo>
                    <a:pt x="19909" y="18744"/>
                  </a:lnTo>
                  <a:lnTo>
                    <a:pt x="19909" y="17317"/>
                  </a:lnTo>
                  <a:lnTo>
                    <a:pt x="19512" y="17317"/>
                  </a:lnTo>
                  <a:lnTo>
                    <a:pt x="19512" y="18744"/>
                  </a:lnTo>
                  <a:lnTo>
                    <a:pt x="18951" y="18744"/>
                  </a:lnTo>
                  <a:lnTo>
                    <a:pt x="18951" y="17317"/>
                  </a:lnTo>
                  <a:lnTo>
                    <a:pt x="18552" y="17317"/>
                  </a:lnTo>
                  <a:lnTo>
                    <a:pt x="18552" y="18744"/>
                  </a:lnTo>
                  <a:lnTo>
                    <a:pt x="16038" y="18744"/>
                  </a:lnTo>
                  <a:lnTo>
                    <a:pt x="16038" y="18555"/>
                  </a:lnTo>
                  <a:lnTo>
                    <a:pt x="16038" y="18511"/>
                  </a:lnTo>
                  <a:lnTo>
                    <a:pt x="16038" y="17840"/>
                  </a:lnTo>
                  <a:lnTo>
                    <a:pt x="16038" y="17797"/>
                  </a:lnTo>
                  <a:lnTo>
                    <a:pt x="16038" y="17127"/>
                  </a:lnTo>
                  <a:lnTo>
                    <a:pt x="16038" y="17083"/>
                  </a:lnTo>
                  <a:lnTo>
                    <a:pt x="16038" y="16415"/>
                  </a:lnTo>
                  <a:lnTo>
                    <a:pt x="16038" y="16371"/>
                  </a:lnTo>
                  <a:lnTo>
                    <a:pt x="15823" y="16371"/>
                  </a:lnTo>
                  <a:lnTo>
                    <a:pt x="15823" y="16248"/>
                  </a:lnTo>
                  <a:lnTo>
                    <a:pt x="13913" y="16248"/>
                  </a:lnTo>
                  <a:lnTo>
                    <a:pt x="13913" y="16102"/>
                  </a:lnTo>
                  <a:lnTo>
                    <a:pt x="13506" y="16102"/>
                  </a:lnTo>
                  <a:lnTo>
                    <a:pt x="13506" y="16248"/>
                  </a:lnTo>
                  <a:lnTo>
                    <a:pt x="13166" y="16248"/>
                  </a:lnTo>
                  <a:lnTo>
                    <a:pt x="13166" y="16102"/>
                  </a:lnTo>
                  <a:lnTo>
                    <a:pt x="12046" y="16102"/>
                  </a:lnTo>
                  <a:lnTo>
                    <a:pt x="12046" y="16248"/>
                  </a:lnTo>
                  <a:lnTo>
                    <a:pt x="11606" y="16248"/>
                  </a:lnTo>
                  <a:lnTo>
                    <a:pt x="11606" y="16371"/>
                  </a:lnTo>
                  <a:lnTo>
                    <a:pt x="11388" y="16371"/>
                  </a:lnTo>
                  <a:lnTo>
                    <a:pt x="11388" y="16415"/>
                  </a:lnTo>
                  <a:lnTo>
                    <a:pt x="11388" y="17083"/>
                  </a:lnTo>
                  <a:lnTo>
                    <a:pt x="11388" y="17127"/>
                  </a:lnTo>
                  <a:lnTo>
                    <a:pt x="11388" y="17797"/>
                  </a:lnTo>
                  <a:lnTo>
                    <a:pt x="11388" y="17840"/>
                  </a:lnTo>
                  <a:lnTo>
                    <a:pt x="11388" y="18511"/>
                  </a:lnTo>
                  <a:lnTo>
                    <a:pt x="11388" y="18555"/>
                  </a:lnTo>
                  <a:lnTo>
                    <a:pt x="11388" y="19223"/>
                  </a:lnTo>
                  <a:lnTo>
                    <a:pt x="11388" y="19268"/>
                  </a:lnTo>
                  <a:lnTo>
                    <a:pt x="11388" y="19406"/>
                  </a:lnTo>
                  <a:lnTo>
                    <a:pt x="8067" y="19406"/>
                  </a:lnTo>
                  <a:lnTo>
                    <a:pt x="8067" y="24321"/>
                  </a:lnTo>
                  <a:lnTo>
                    <a:pt x="5587" y="24321"/>
                  </a:lnTo>
                  <a:lnTo>
                    <a:pt x="5587" y="22812"/>
                  </a:lnTo>
                  <a:lnTo>
                    <a:pt x="3343" y="22812"/>
                  </a:lnTo>
                  <a:lnTo>
                    <a:pt x="3343" y="25064"/>
                  </a:lnTo>
                  <a:lnTo>
                    <a:pt x="1" y="25064"/>
                  </a:lnTo>
                  <a:lnTo>
                    <a:pt x="1" y="31686"/>
                  </a:lnTo>
                  <a:lnTo>
                    <a:pt x="76608" y="31686"/>
                  </a:lnTo>
                  <a:lnTo>
                    <a:pt x="76608" y="30415"/>
                  </a:lnTo>
                  <a:lnTo>
                    <a:pt x="76608" y="30322"/>
                  </a:lnTo>
                  <a:lnTo>
                    <a:pt x="76608" y="28925"/>
                  </a:lnTo>
                  <a:lnTo>
                    <a:pt x="76608" y="28835"/>
                  </a:lnTo>
                  <a:lnTo>
                    <a:pt x="76608" y="27437"/>
                  </a:lnTo>
                  <a:lnTo>
                    <a:pt x="76608" y="27345"/>
                  </a:lnTo>
                  <a:lnTo>
                    <a:pt x="76608" y="25949"/>
                  </a:lnTo>
                  <a:lnTo>
                    <a:pt x="76608" y="25858"/>
                  </a:lnTo>
                  <a:lnTo>
                    <a:pt x="76608" y="24461"/>
                  </a:lnTo>
                  <a:lnTo>
                    <a:pt x="76608" y="24369"/>
                  </a:lnTo>
                  <a:lnTo>
                    <a:pt x="76608" y="22972"/>
                  </a:lnTo>
                  <a:lnTo>
                    <a:pt x="76608" y="22881"/>
                  </a:lnTo>
                  <a:lnTo>
                    <a:pt x="76608" y="21485"/>
                  </a:lnTo>
                  <a:lnTo>
                    <a:pt x="76608" y="21394"/>
                  </a:lnTo>
                  <a:lnTo>
                    <a:pt x="76608" y="19996"/>
                  </a:lnTo>
                  <a:lnTo>
                    <a:pt x="76608" y="19905"/>
                  </a:lnTo>
                  <a:lnTo>
                    <a:pt x="76608" y="18508"/>
                  </a:lnTo>
                  <a:lnTo>
                    <a:pt x="76608" y="18418"/>
                  </a:lnTo>
                  <a:lnTo>
                    <a:pt x="76608" y="17020"/>
                  </a:lnTo>
                  <a:lnTo>
                    <a:pt x="76608" y="16928"/>
                  </a:lnTo>
                  <a:lnTo>
                    <a:pt x="76608" y="15531"/>
                  </a:lnTo>
                  <a:lnTo>
                    <a:pt x="76608" y="15440"/>
                  </a:lnTo>
                  <a:lnTo>
                    <a:pt x="76608" y="14044"/>
                  </a:lnTo>
                  <a:lnTo>
                    <a:pt x="76608" y="13953"/>
                  </a:lnTo>
                  <a:lnTo>
                    <a:pt x="76608" y="12556"/>
                  </a:lnTo>
                  <a:lnTo>
                    <a:pt x="76608" y="12464"/>
                  </a:lnTo>
                  <a:lnTo>
                    <a:pt x="76608" y="11068"/>
                  </a:lnTo>
                  <a:lnTo>
                    <a:pt x="76608" y="10976"/>
                  </a:lnTo>
                  <a:lnTo>
                    <a:pt x="76608" y="9579"/>
                  </a:lnTo>
                  <a:lnTo>
                    <a:pt x="76608" y="9487"/>
                  </a:lnTo>
                  <a:lnTo>
                    <a:pt x="76608" y="8090"/>
                  </a:lnTo>
                  <a:lnTo>
                    <a:pt x="76608" y="7999"/>
                  </a:lnTo>
                  <a:lnTo>
                    <a:pt x="76608" y="6603"/>
                  </a:lnTo>
                  <a:lnTo>
                    <a:pt x="76608" y="6512"/>
                  </a:lnTo>
                  <a:lnTo>
                    <a:pt x="76608" y="5115"/>
                  </a:lnTo>
                  <a:lnTo>
                    <a:pt x="76608" y="5023"/>
                  </a:lnTo>
                  <a:lnTo>
                    <a:pt x="76608" y="3627"/>
                  </a:lnTo>
                  <a:lnTo>
                    <a:pt x="76608" y="3535"/>
                  </a:lnTo>
                  <a:lnTo>
                    <a:pt x="76608" y="2139"/>
                  </a:lnTo>
                  <a:lnTo>
                    <a:pt x="76608" y="2047"/>
                  </a:lnTo>
                  <a:lnTo>
                    <a:pt x="76608" y="649"/>
                  </a:lnTo>
                  <a:lnTo>
                    <a:pt x="76608" y="558"/>
                  </a:lnTo>
                  <a:lnTo>
                    <a:pt x="76157" y="558"/>
                  </a:lnTo>
                  <a:lnTo>
                    <a:pt x="76157" y="307"/>
                  </a:lnTo>
                  <a:lnTo>
                    <a:pt x="75240" y="307"/>
                  </a:lnTo>
                  <a:lnTo>
                    <a:pt x="75240" y="1"/>
                  </a:lnTo>
                  <a:lnTo>
                    <a:pt x="72903" y="1"/>
                  </a:lnTo>
                  <a:lnTo>
                    <a:pt x="72903" y="307"/>
                  </a:lnTo>
                  <a:lnTo>
                    <a:pt x="72197" y="307"/>
                  </a:lnTo>
                  <a:lnTo>
                    <a:pt x="72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BLANK_1_1_1_2_1">
    <p:bg>
      <p:bgPr>
        <a:gradFill>
          <a:gsLst>
            <a:gs pos="0">
              <a:schemeClr val="accent1"/>
            </a:gs>
            <a:gs pos="50000">
              <a:schemeClr val="accent1"/>
            </a:gs>
            <a:gs pos="100000">
              <a:schemeClr val="accent2"/>
            </a:gs>
          </a:gsLst>
          <a:lin ang="5400700" scaled="0"/>
        </a:gradFill>
        <a:effectLst/>
      </p:bgPr>
    </p:bg>
    <p:spTree>
      <p:nvGrpSpPr>
        <p:cNvPr id="1" name="Shape 5348"/>
        <p:cNvGrpSpPr/>
        <p:nvPr/>
      </p:nvGrpSpPr>
      <p:grpSpPr>
        <a:xfrm>
          <a:off x="0" y="0"/>
          <a:ext cx="0" cy="0"/>
          <a:chOff x="0" y="0"/>
          <a:chExt cx="0" cy="0"/>
        </a:xfrm>
      </p:grpSpPr>
      <p:grpSp>
        <p:nvGrpSpPr>
          <p:cNvPr id="5349" name="Google Shape;5349;p28"/>
          <p:cNvGrpSpPr/>
          <p:nvPr/>
        </p:nvGrpSpPr>
        <p:grpSpPr>
          <a:xfrm>
            <a:off x="-1127761" y="951050"/>
            <a:ext cx="10839336" cy="5259581"/>
            <a:chOff x="-1127761" y="951050"/>
            <a:chExt cx="10839336" cy="5259581"/>
          </a:xfrm>
        </p:grpSpPr>
        <p:sp>
          <p:nvSpPr>
            <p:cNvPr id="5350" name="Google Shape;5350;p28"/>
            <p:cNvSpPr/>
            <p:nvPr/>
          </p:nvSpPr>
          <p:spPr>
            <a:xfrm>
              <a:off x="6252554" y="5148648"/>
              <a:ext cx="4285" cy="3967"/>
            </a:xfrm>
            <a:custGeom>
              <a:avLst/>
              <a:gdLst/>
              <a:ahLst/>
              <a:cxnLst/>
              <a:rect l="l" t="t" r="r" b="b"/>
              <a:pathLst>
                <a:path w="27" h="25" extrusionOk="0">
                  <a:moveTo>
                    <a:pt x="27" y="0"/>
                  </a:moveTo>
                  <a:cubicBezTo>
                    <a:pt x="15" y="9"/>
                    <a:pt x="7" y="18"/>
                    <a:pt x="1" y="25"/>
                  </a:cubicBezTo>
                  <a:cubicBezTo>
                    <a:pt x="11" y="18"/>
                    <a:pt x="18" y="10"/>
                    <a:pt x="27" y="3"/>
                  </a:cubicBezTo>
                  <a:lnTo>
                    <a:pt x="27" y="0"/>
                  </a:lnTo>
                  <a:close/>
                </a:path>
              </a:pathLst>
            </a:custGeom>
            <a:solidFill>
              <a:srgbClr val="FFEA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1" name="Google Shape;5351;p28"/>
            <p:cNvGrpSpPr/>
            <p:nvPr/>
          </p:nvGrpSpPr>
          <p:grpSpPr>
            <a:xfrm>
              <a:off x="-1127761" y="951050"/>
              <a:ext cx="10839336" cy="4282724"/>
              <a:chOff x="-1127761" y="951050"/>
              <a:chExt cx="10839336" cy="4282724"/>
            </a:xfrm>
          </p:grpSpPr>
          <p:sp>
            <p:nvSpPr>
              <p:cNvPr id="5352" name="Google Shape;5352;p28"/>
              <p:cNvSpPr/>
              <p:nvPr/>
            </p:nvSpPr>
            <p:spPr>
              <a:xfrm>
                <a:off x="-1127444" y="951050"/>
                <a:ext cx="5523927" cy="1057034"/>
              </a:xfrm>
              <a:custGeom>
                <a:avLst/>
                <a:gdLst/>
                <a:ahLst/>
                <a:cxnLst/>
                <a:rect l="l" t="t" r="r" b="b"/>
                <a:pathLst>
                  <a:path w="34809" h="6661" extrusionOk="0">
                    <a:moveTo>
                      <a:pt x="0" y="1"/>
                    </a:moveTo>
                    <a:lnTo>
                      <a:pt x="0" y="6660"/>
                    </a:lnTo>
                    <a:cubicBezTo>
                      <a:pt x="1602" y="6432"/>
                      <a:pt x="3201" y="6203"/>
                      <a:pt x="4803" y="5976"/>
                    </a:cubicBezTo>
                    <a:cubicBezTo>
                      <a:pt x="5424" y="5889"/>
                      <a:pt x="6046" y="5801"/>
                      <a:pt x="6670" y="5711"/>
                    </a:cubicBezTo>
                    <a:cubicBezTo>
                      <a:pt x="7438" y="5602"/>
                      <a:pt x="8208" y="5493"/>
                      <a:pt x="8978" y="5382"/>
                    </a:cubicBezTo>
                    <a:cubicBezTo>
                      <a:pt x="9225" y="5348"/>
                      <a:pt x="9469" y="5314"/>
                      <a:pt x="9715" y="5278"/>
                    </a:cubicBezTo>
                    <a:cubicBezTo>
                      <a:pt x="9723" y="5278"/>
                      <a:pt x="9730" y="5275"/>
                      <a:pt x="9740" y="5274"/>
                    </a:cubicBezTo>
                    <a:cubicBezTo>
                      <a:pt x="9954" y="5243"/>
                      <a:pt x="10171" y="5213"/>
                      <a:pt x="10388" y="5181"/>
                    </a:cubicBezTo>
                    <a:cubicBezTo>
                      <a:pt x="11018" y="5091"/>
                      <a:pt x="11647" y="5002"/>
                      <a:pt x="12278" y="4911"/>
                    </a:cubicBezTo>
                    <a:cubicBezTo>
                      <a:pt x="12874" y="4825"/>
                      <a:pt x="13468" y="4742"/>
                      <a:pt x="14063" y="4656"/>
                    </a:cubicBezTo>
                    <a:cubicBezTo>
                      <a:pt x="15138" y="4505"/>
                      <a:pt x="16211" y="4351"/>
                      <a:pt x="17285" y="4199"/>
                    </a:cubicBezTo>
                    <a:cubicBezTo>
                      <a:pt x="23126" y="3368"/>
                      <a:pt x="28968" y="2535"/>
                      <a:pt x="34809" y="1703"/>
                    </a:cubicBezTo>
                    <a:cubicBezTo>
                      <a:pt x="26858" y="1627"/>
                      <a:pt x="18910" y="1404"/>
                      <a:pt x="10967" y="1033"/>
                    </a:cubicBezTo>
                    <a:cubicBezTo>
                      <a:pt x="10836" y="1027"/>
                      <a:pt x="10700" y="1020"/>
                      <a:pt x="10556" y="1013"/>
                    </a:cubicBezTo>
                    <a:cubicBezTo>
                      <a:pt x="10147" y="988"/>
                      <a:pt x="9685" y="955"/>
                      <a:pt x="9177" y="916"/>
                    </a:cubicBezTo>
                    <a:lnTo>
                      <a:pt x="9175" y="916"/>
                    </a:lnTo>
                    <a:cubicBezTo>
                      <a:pt x="8742" y="881"/>
                      <a:pt x="8278" y="842"/>
                      <a:pt x="7783" y="795"/>
                    </a:cubicBezTo>
                    <a:cubicBezTo>
                      <a:pt x="7144" y="737"/>
                      <a:pt x="6458" y="672"/>
                      <a:pt x="5732" y="599"/>
                    </a:cubicBezTo>
                    <a:lnTo>
                      <a:pt x="5729" y="599"/>
                    </a:lnTo>
                    <a:cubicBezTo>
                      <a:pt x="5530" y="580"/>
                      <a:pt x="5328" y="560"/>
                      <a:pt x="5124" y="540"/>
                    </a:cubicBezTo>
                    <a:cubicBezTo>
                      <a:pt x="4396" y="467"/>
                      <a:pt x="3634" y="387"/>
                      <a:pt x="2842" y="304"/>
                    </a:cubicBezTo>
                    <a:cubicBezTo>
                      <a:pt x="2745" y="293"/>
                      <a:pt x="2648" y="282"/>
                      <a:pt x="2549" y="272"/>
                    </a:cubicBezTo>
                    <a:cubicBezTo>
                      <a:pt x="1826" y="197"/>
                      <a:pt x="1079" y="117"/>
                      <a:pt x="317" y="36"/>
                    </a:cubicBezTo>
                    <a:cubicBezTo>
                      <a:pt x="211" y="24"/>
                      <a:pt x="106" y="14"/>
                      <a:pt x="0"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8"/>
              <p:cNvSpPr/>
              <p:nvPr/>
            </p:nvSpPr>
            <p:spPr>
              <a:xfrm>
                <a:off x="-1127761" y="2479419"/>
                <a:ext cx="6650009" cy="420052"/>
              </a:xfrm>
              <a:custGeom>
                <a:avLst/>
                <a:gdLst/>
                <a:ahLst/>
                <a:cxnLst/>
                <a:rect l="l" t="t" r="r" b="b"/>
                <a:pathLst>
                  <a:path w="41905" h="2647" extrusionOk="0">
                    <a:moveTo>
                      <a:pt x="6985" y="1"/>
                    </a:moveTo>
                    <a:cubicBezTo>
                      <a:pt x="6984" y="1"/>
                      <a:pt x="6984" y="1"/>
                      <a:pt x="6983" y="2"/>
                    </a:cubicBezTo>
                    <a:cubicBezTo>
                      <a:pt x="6942" y="2"/>
                      <a:pt x="6901" y="2"/>
                      <a:pt x="6860" y="2"/>
                    </a:cubicBezTo>
                    <a:cubicBezTo>
                      <a:pt x="6600" y="2"/>
                      <a:pt x="6338" y="5"/>
                      <a:pt x="6072" y="8"/>
                    </a:cubicBezTo>
                    <a:cubicBezTo>
                      <a:pt x="5632" y="14"/>
                      <a:pt x="5184" y="22"/>
                      <a:pt x="4732" y="34"/>
                    </a:cubicBezTo>
                    <a:cubicBezTo>
                      <a:pt x="3830" y="54"/>
                      <a:pt x="2915" y="79"/>
                      <a:pt x="1999" y="79"/>
                    </a:cubicBezTo>
                    <a:cubicBezTo>
                      <a:pt x="1622" y="79"/>
                      <a:pt x="1245" y="75"/>
                      <a:pt x="869" y="64"/>
                    </a:cubicBezTo>
                    <a:cubicBezTo>
                      <a:pt x="579" y="57"/>
                      <a:pt x="290" y="45"/>
                      <a:pt x="1" y="32"/>
                    </a:cubicBezTo>
                    <a:lnTo>
                      <a:pt x="1" y="2646"/>
                    </a:lnTo>
                    <a:cubicBezTo>
                      <a:pt x="768" y="2617"/>
                      <a:pt x="1559" y="2584"/>
                      <a:pt x="2369" y="2553"/>
                    </a:cubicBezTo>
                    <a:lnTo>
                      <a:pt x="2372" y="2553"/>
                    </a:lnTo>
                    <a:cubicBezTo>
                      <a:pt x="2891" y="2533"/>
                      <a:pt x="3419" y="2511"/>
                      <a:pt x="3955" y="2491"/>
                    </a:cubicBezTo>
                    <a:cubicBezTo>
                      <a:pt x="4661" y="2462"/>
                      <a:pt x="5380" y="2434"/>
                      <a:pt x="6109" y="2407"/>
                    </a:cubicBezTo>
                    <a:cubicBezTo>
                      <a:pt x="6122" y="2407"/>
                      <a:pt x="6136" y="2407"/>
                      <a:pt x="6151" y="2404"/>
                    </a:cubicBezTo>
                    <a:lnTo>
                      <a:pt x="6152" y="2404"/>
                    </a:lnTo>
                    <a:cubicBezTo>
                      <a:pt x="6276" y="2399"/>
                      <a:pt x="6399" y="2394"/>
                      <a:pt x="6526" y="2389"/>
                    </a:cubicBezTo>
                    <a:lnTo>
                      <a:pt x="6527" y="2389"/>
                    </a:lnTo>
                    <a:cubicBezTo>
                      <a:pt x="6536" y="2388"/>
                      <a:pt x="6544" y="2388"/>
                      <a:pt x="6555" y="2388"/>
                    </a:cubicBezTo>
                    <a:cubicBezTo>
                      <a:pt x="6572" y="2388"/>
                      <a:pt x="6588" y="2388"/>
                      <a:pt x="6607" y="2386"/>
                    </a:cubicBezTo>
                    <a:cubicBezTo>
                      <a:pt x="6832" y="2378"/>
                      <a:pt x="7057" y="2367"/>
                      <a:pt x="7284" y="2359"/>
                    </a:cubicBezTo>
                    <a:cubicBezTo>
                      <a:pt x="7358" y="2357"/>
                      <a:pt x="7430" y="2353"/>
                      <a:pt x="7506" y="2350"/>
                    </a:cubicBezTo>
                    <a:lnTo>
                      <a:pt x="7509" y="2350"/>
                    </a:lnTo>
                    <a:cubicBezTo>
                      <a:pt x="7525" y="2350"/>
                      <a:pt x="7542" y="2350"/>
                      <a:pt x="7559" y="2349"/>
                    </a:cubicBezTo>
                    <a:lnTo>
                      <a:pt x="7574" y="2349"/>
                    </a:lnTo>
                    <a:cubicBezTo>
                      <a:pt x="7581" y="2346"/>
                      <a:pt x="7589" y="2346"/>
                      <a:pt x="7597" y="2346"/>
                    </a:cubicBezTo>
                    <a:lnTo>
                      <a:pt x="7600" y="2346"/>
                    </a:lnTo>
                    <a:cubicBezTo>
                      <a:pt x="7638" y="2344"/>
                      <a:pt x="7676" y="2344"/>
                      <a:pt x="7715" y="2343"/>
                    </a:cubicBezTo>
                    <a:cubicBezTo>
                      <a:pt x="7738" y="2341"/>
                      <a:pt x="7760" y="2341"/>
                      <a:pt x="7783" y="2338"/>
                    </a:cubicBezTo>
                    <a:cubicBezTo>
                      <a:pt x="7840" y="2336"/>
                      <a:pt x="7896" y="2334"/>
                      <a:pt x="7953" y="2331"/>
                    </a:cubicBezTo>
                    <a:cubicBezTo>
                      <a:pt x="8072" y="2327"/>
                      <a:pt x="8193" y="2321"/>
                      <a:pt x="8313" y="2317"/>
                    </a:cubicBezTo>
                    <a:cubicBezTo>
                      <a:pt x="8785" y="2298"/>
                      <a:pt x="9259" y="2279"/>
                      <a:pt x="9736" y="2261"/>
                    </a:cubicBezTo>
                    <a:cubicBezTo>
                      <a:pt x="9928" y="2251"/>
                      <a:pt x="10118" y="2244"/>
                      <a:pt x="10311" y="2237"/>
                    </a:cubicBezTo>
                    <a:lnTo>
                      <a:pt x="10709" y="2221"/>
                    </a:lnTo>
                    <a:lnTo>
                      <a:pt x="10711" y="2221"/>
                    </a:lnTo>
                    <a:cubicBezTo>
                      <a:pt x="10725" y="2219"/>
                      <a:pt x="10738" y="2219"/>
                      <a:pt x="10751" y="2219"/>
                    </a:cubicBezTo>
                    <a:cubicBezTo>
                      <a:pt x="10963" y="2212"/>
                      <a:pt x="11177" y="2203"/>
                      <a:pt x="11390" y="2193"/>
                    </a:cubicBezTo>
                    <a:cubicBezTo>
                      <a:pt x="11604" y="2186"/>
                      <a:pt x="11819" y="2177"/>
                      <a:pt x="12032" y="2169"/>
                    </a:cubicBezTo>
                    <a:cubicBezTo>
                      <a:pt x="12097" y="2167"/>
                      <a:pt x="12160" y="2163"/>
                      <a:pt x="12225" y="2161"/>
                    </a:cubicBezTo>
                    <a:cubicBezTo>
                      <a:pt x="12315" y="2157"/>
                      <a:pt x="12408" y="2154"/>
                      <a:pt x="12501" y="2150"/>
                    </a:cubicBezTo>
                    <a:cubicBezTo>
                      <a:pt x="12854" y="2138"/>
                      <a:pt x="13210" y="2124"/>
                      <a:pt x="13566" y="2109"/>
                    </a:cubicBezTo>
                    <a:cubicBezTo>
                      <a:pt x="14001" y="2090"/>
                      <a:pt x="14437" y="2074"/>
                      <a:pt x="14873" y="2055"/>
                    </a:cubicBezTo>
                    <a:cubicBezTo>
                      <a:pt x="15523" y="2031"/>
                      <a:pt x="16172" y="2004"/>
                      <a:pt x="16821" y="1980"/>
                    </a:cubicBezTo>
                    <a:cubicBezTo>
                      <a:pt x="17434" y="1957"/>
                      <a:pt x="18046" y="1930"/>
                      <a:pt x="18655" y="1907"/>
                    </a:cubicBezTo>
                    <a:cubicBezTo>
                      <a:pt x="19798" y="1859"/>
                      <a:pt x="20932" y="1816"/>
                      <a:pt x="22051" y="1771"/>
                    </a:cubicBezTo>
                    <a:cubicBezTo>
                      <a:pt x="22932" y="1734"/>
                      <a:pt x="23802" y="1702"/>
                      <a:pt x="24659" y="1668"/>
                    </a:cubicBezTo>
                    <a:cubicBezTo>
                      <a:pt x="25971" y="1615"/>
                      <a:pt x="27249" y="1564"/>
                      <a:pt x="28479" y="1515"/>
                    </a:cubicBezTo>
                    <a:lnTo>
                      <a:pt x="28482" y="1515"/>
                    </a:lnTo>
                    <a:cubicBezTo>
                      <a:pt x="28751" y="1503"/>
                      <a:pt x="29015" y="1495"/>
                      <a:pt x="29281" y="1485"/>
                    </a:cubicBezTo>
                    <a:cubicBezTo>
                      <a:pt x="29368" y="1482"/>
                      <a:pt x="29452" y="1479"/>
                      <a:pt x="29539" y="1474"/>
                    </a:cubicBezTo>
                    <a:cubicBezTo>
                      <a:pt x="35592" y="1235"/>
                      <a:pt x="40327" y="1053"/>
                      <a:pt x="41904" y="1002"/>
                    </a:cubicBezTo>
                    <a:cubicBezTo>
                      <a:pt x="35667" y="788"/>
                      <a:pt x="29430" y="606"/>
                      <a:pt x="23188" y="439"/>
                    </a:cubicBezTo>
                    <a:cubicBezTo>
                      <a:pt x="21992" y="404"/>
                      <a:pt x="20794" y="371"/>
                      <a:pt x="19598" y="339"/>
                    </a:cubicBezTo>
                    <a:cubicBezTo>
                      <a:pt x="19265" y="332"/>
                      <a:pt x="18936" y="323"/>
                      <a:pt x="18603" y="313"/>
                    </a:cubicBezTo>
                    <a:lnTo>
                      <a:pt x="18602" y="313"/>
                    </a:lnTo>
                    <a:cubicBezTo>
                      <a:pt x="18565" y="311"/>
                      <a:pt x="18529" y="311"/>
                      <a:pt x="18493" y="310"/>
                    </a:cubicBezTo>
                    <a:lnTo>
                      <a:pt x="18491" y="310"/>
                    </a:lnTo>
                    <a:cubicBezTo>
                      <a:pt x="17958" y="295"/>
                      <a:pt x="17425" y="281"/>
                      <a:pt x="16894" y="266"/>
                    </a:cubicBezTo>
                    <a:cubicBezTo>
                      <a:pt x="15983" y="240"/>
                      <a:pt x="15076" y="217"/>
                      <a:pt x="14167" y="191"/>
                    </a:cubicBezTo>
                    <a:lnTo>
                      <a:pt x="13573" y="175"/>
                    </a:lnTo>
                    <a:cubicBezTo>
                      <a:pt x="12343" y="140"/>
                      <a:pt x="11113" y="106"/>
                      <a:pt x="9883" y="72"/>
                    </a:cubicBezTo>
                    <a:cubicBezTo>
                      <a:pt x="9759" y="70"/>
                      <a:pt x="9636" y="66"/>
                      <a:pt x="9513" y="63"/>
                    </a:cubicBezTo>
                    <a:cubicBezTo>
                      <a:pt x="8983" y="48"/>
                      <a:pt x="8451" y="31"/>
                      <a:pt x="7920" y="16"/>
                    </a:cubicBezTo>
                    <a:cubicBezTo>
                      <a:pt x="7709" y="12"/>
                      <a:pt x="7496" y="6"/>
                      <a:pt x="7282" y="5"/>
                    </a:cubicBezTo>
                    <a:cubicBezTo>
                      <a:pt x="7252" y="5"/>
                      <a:pt x="7223" y="4"/>
                      <a:pt x="7193" y="4"/>
                    </a:cubicBezTo>
                    <a:cubicBezTo>
                      <a:pt x="7178" y="4"/>
                      <a:pt x="7163" y="4"/>
                      <a:pt x="7147" y="5"/>
                    </a:cubicBezTo>
                    <a:cubicBezTo>
                      <a:pt x="7146" y="3"/>
                      <a:pt x="7146" y="3"/>
                      <a:pt x="7145" y="3"/>
                    </a:cubicBezTo>
                    <a:cubicBezTo>
                      <a:pt x="7144" y="3"/>
                      <a:pt x="7143" y="3"/>
                      <a:pt x="7143" y="5"/>
                    </a:cubicBezTo>
                    <a:cubicBezTo>
                      <a:pt x="7122" y="2"/>
                      <a:pt x="7102" y="2"/>
                      <a:pt x="7082" y="2"/>
                    </a:cubicBezTo>
                    <a:cubicBezTo>
                      <a:pt x="7066" y="1"/>
                      <a:pt x="7050" y="1"/>
                      <a:pt x="7034" y="1"/>
                    </a:cubicBezTo>
                    <a:cubicBezTo>
                      <a:pt x="7017" y="1"/>
                      <a:pt x="7001" y="1"/>
                      <a:pt x="6986" y="2"/>
                    </a:cubicBezTo>
                    <a:cubicBezTo>
                      <a:pt x="6986" y="1"/>
                      <a:pt x="6986" y="1"/>
                      <a:pt x="6985"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8"/>
              <p:cNvSpPr/>
              <p:nvPr/>
            </p:nvSpPr>
            <p:spPr>
              <a:xfrm>
                <a:off x="6426164" y="2392772"/>
                <a:ext cx="3285411" cy="404501"/>
              </a:xfrm>
              <a:custGeom>
                <a:avLst/>
                <a:gdLst/>
                <a:ahLst/>
                <a:cxnLst/>
                <a:rect l="l" t="t" r="r" b="b"/>
                <a:pathLst>
                  <a:path w="20703" h="2549" extrusionOk="0">
                    <a:moveTo>
                      <a:pt x="20702" y="0"/>
                    </a:moveTo>
                    <a:cubicBezTo>
                      <a:pt x="20105" y="73"/>
                      <a:pt x="19506" y="151"/>
                      <a:pt x="18907" y="224"/>
                    </a:cubicBezTo>
                    <a:cubicBezTo>
                      <a:pt x="18671" y="253"/>
                      <a:pt x="18435" y="282"/>
                      <a:pt x="18199" y="310"/>
                    </a:cubicBezTo>
                    <a:cubicBezTo>
                      <a:pt x="17407" y="401"/>
                      <a:pt x="16616" y="481"/>
                      <a:pt x="15823" y="531"/>
                    </a:cubicBezTo>
                    <a:cubicBezTo>
                      <a:pt x="14009" y="642"/>
                      <a:pt x="12198" y="754"/>
                      <a:pt x="10386" y="869"/>
                    </a:cubicBezTo>
                    <a:cubicBezTo>
                      <a:pt x="6923" y="1082"/>
                      <a:pt x="3462" y="1297"/>
                      <a:pt x="0" y="1512"/>
                    </a:cubicBezTo>
                    <a:cubicBezTo>
                      <a:pt x="2109" y="1675"/>
                      <a:pt x="5375" y="1864"/>
                      <a:pt x="9086" y="2048"/>
                    </a:cubicBezTo>
                    <a:cubicBezTo>
                      <a:pt x="11227" y="2154"/>
                      <a:pt x="13516" y="2259"/>
                      <a:pt x="15820" y="2354"/>
                    </a:cubicBezTo>
                    <a:cubicBezTo>
                      <a:pt x="16057" y="2366"/>
                      <a:pt x="16294" y="2375"/>
                      <a:pt x="16529" y="2383"/>
                    </a:cubicBezTo>
                    <a:cubicBezTo>
                      <a:pt x="17930" y="2444"/>
                      <a:pt x="19331" y="2498"/>
                      <a:pt x="20702" y="2549"/>
                    </a:cubicBezTo>
                    <a:lnTo>
                      <a:pt x="20702"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8"/>
              <p:cNvSpPr/>
              <p:nvPr/>
            </p:nvSpPr>
            <p:spPr>
              <a:xfrm>
                <a:off x="6063710" y="1237808"/>
                <a:ext cx="3647547" cy="490511"/>
              </a:xfrm>
              <a:custGeom>
                <a:avLst/>
                <a:gdLst/>
                <a:ahLst/>
                <a:cxnLst/>
                <a:rect l="l" t="t" r="r" b="b"/>
                <a:pathLst>
                  <a:path w="22985" h="3091" extrusionOk="0">
                    <a:moveTo>
                      <a:pt x="22985" y="0"/>
                    </a:moveTo>
                    <a:cubicBezTo>
                      <a:pt x="15609" y="440"/>
                      <a:pt x="5589" y="1224"/>
                      <a:pt x="0" y="1434"/>
                    </a:cubicBezTo>
                    <a:cubicBezTo>
                      <a:pt x="6119" y="1968"/>
                      <a:pt x="14481" y="2382"/>
                      <a:pt x="22497" y="3050"/>
                    </a:cubicBezTo>
                    <a:cubicBezTo>
                      <a:pt x="22658" y="3061"/>
                      <a:pt x="22821" y="3076"/>
                      <a:pt x="22985" y="3090"/>
                    </a:cubicBezTo>
                    <a:lnTo>
                      <a:pt x="22985" y="0"/>
                    </a:ln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8"/>
              <p:cNvSpPr/>
              <p:nvPr/>
            </p:nvSpPr>
            <p:spPr>
              <a:xfrm>
                <a:off x="-1127761" y="3049760"/>
                <a:ext cx="10839015" cy="1553734"/>
              </a:xfrm>
              <a:custGeom>
                <a:avLst/>
                <a:gdLst/>
                <a:ahLst/>
                <a:cxnLst/>
                <a:rect l="l" t="t" r="r" b="b"/>
                <a:pathLst>
                  <a:path w="68302" h="9791" extrusionOk="0">
                    <a:moveTo>
                      <a:pt x="1" y="1"/>
                    </a:moveTo>
                    <a:lnTo>
                      <a:pt x="1" y="7601"/>
                    </a:lnTo>
                    <a:cubicBezTo>
                      <a:pt x="229" y="7627"/>
                      <a:pt x="458" y="7658"/>
                      <a:pt x="685" y="7700"/>
                    </a:cubicBezTo>
                    <a:cubicBezTo>
                      <a:pt x="1264" y="7804"/>
                      <a:pt x="1828" y="7964"/>
                      <a:pt x="2384" y="8150"/>
                    </a:cubicBezTo>
                    <a:cubicBezTo>
                      <a:pt x="2433" y="8168"/>
                      <a:pt x="2478" y="8182"/>
                      <a:pt x="2528" y="8198"/>
                    </a:cubicBezTo>
                    <a:cubicBezTo>
                      <a:pt x="2727" y="8266"/>
                      <a:pt x="2926" y="8336"/>
                      <a:pt x="3125" y="8407"/>
                    </a:cubicBezTo>
                    <a:cubicBezTo>
                      <a:pt x="3233" y="8445"/>
                      <a:pt x="3340" y="8484"/>
                      <a:pt x="3446" y="8523"/>
                    </a:cubicBezTo>
                    <a:cubicBezTo>
                      <a:pt x="3466" y="8531"/>
                      <a:pt x="3485" y="8536"/>
                      <a:pt x="3502" y="8544"/>
                    </a:cubicBezTo>
                    <a:cubicBezTo>
                      <a:pt x="3508" y="8545"/>
                      <a:pt x="3515" y="8547"/>
                      <a:pt x="3522" y="8551"/>
                    </a:cubicBezTo>
                    <a:cubicBezTo>
                      <a:pt x="3578" y="8571"/>
                      <a:pt x="3631" y="8590"/>
                      <a:pt x="3688" y="8610"/>
                    </a:cubicBezTo>
                    <a:cubicBezTo>
                      <a:pt x="3701" y="8616"/>
                      <a:pt x="3716" y="8619"/>
                      <a:pt x="3730" y="8625"/>
                    </a:cubicBezTo>
                    <a:cubicBezTo>
                      <a:pt x="3746" y="8631"/>
                      <a:pt x="3762" y="8638"/>
                      <a:pt x="3778" y="8644"/>
                    </a:cubicBezTo>
                    <a:lnTo>
                      <a:pt x="3781" y="8644"/>
                    </a:lnTo>
                    <a:cubicBezTo>
                      <a:pt x="3793" y="8648"/>
                      <a:pt x="3807" y="8654"/>
                      <a:pt x="3820" y="8658"/>
                    </a:cubicBezTo>
                    <a:lnTo>
                      <a:pt x="3819" y="8658"/>
                    </a:lnTo>
                    <a:cubicBezTo>
                      <a:pt x="3835" y="8663"/>
                      <a:pt x="3851" y="8669"/>
                      <a:pt x="3870" y="8676"/>
                    </a:cubicBezTo>
                    <a:cubicBezTo>
                      <a:pt x="3894" y="8684"/>
                      <a:pt x="3922" y="8695"/>
                      <a:pt x="3948" y="8703"/>
                    </a:cubicBezTo>
                    <a:cubicBezTo>
                      <a:pt x="4032" y="8734"/>
                      <a:pt x="4118" y="8764"/>
                      <a:pt x="4205" y="8793"/>
                    </a:cubicBezTo>
                    <a:cubicBezTo>
                      <a:pt x="4330" y="8840"/>
                      <a:pt x="4456" y="8881"/>
                      <a:pt x="4581" y="8923"/>
                    </a:cubicBezTo>
                    <a:lnTo>
                      <a:pt x="4583" y="8923"/>
                    </a:lnTo>
                    <a:cubicBezTo>
                      <a:pt x="4677" y="8956"/>
                      <a:pt x="4770" y="8987"/>
                      <a:pt x="4864" y="9016"/>
                    </a:cubicBezTo>
                    <a:cubicBezTo>
                      <a:pt x="4911" y="9032"/>
                      <a:pt x="4960" y="9046"/>
                      <a:pt x="5009" y="9061"/>
                    </a:cubicBezTo>
                    <a:cubicBezTo>
                      <a:pt x="5033" y="9069"/>
                      <a:pt x="5059" y="9077"/>
                      <a:pt x="5082" y="9084"/>
                    </a:cubicBezTo>
                    <a:cubicBezTo>
                      <a:pt x="5807" y="9303"/>
                      <a:pt x="6526" y="9473"/>
                      <a:pt x="7244" y="9592"/>
                    </a:cubicBezTo>
                    <a:cubicBezTo>
                      <a:pt x="7329" y="9607"/>
                      <a:pt x="7416" y="9620"/>
                      <a:pt x="7501" y="9633"/>
                    </a:cubicBezTo>
                    <a:cubicBezTo>
                      <a:pt x="7507" y="9633"/>
                      <a:pt x="7510" y="9634"/>
                      <a:pt x="7516" y="9634"/>
                    </a:cubicBezTo>
                    <a:cubicBezTo>
                      <a:pt x="7834" y="9681"/>
                      <a:pt x="8152" y="9720"/>
                      <a:pt x="8469" y="9745"/>
                    </a:cubicBezTo>
                    <a:lnTo>
                      <a:pt x="8471" y="9745"/>
                    </a:lnTo>
                    <a:cubicBezTo>
                      <a:pt x="8519" y="9746"/>
                      <a:pt x="8566" y="9750"/>
                      <a:pt x="8614" y="9753"/>
                    </a:cubicBezTo>
                    <a:cubicBezTo>
                      <a:pt x="8616" y="9755"/>
                      <a:pt x="8617" y="9755"/>
                      <a:pt x="8619" y="9755"/>
                    </a:cubicBezTo>
                    <a:cubicBezTo>
                      <a:pt x="8620" y="9755"/>
                      <a:pt x="8622" y="9755"/>
                      <a:pt x="8624" y="9753"/>
                    </a:cubicBezTo>
                    <a:cubicBezTo>
                      <a:pt x="8640" y="9756"/>
                      <a:pt x="8656" y="9756"/>
                      <a:pt x="8672" y="9758"/>
                    </a:cubicBezTo>
                    <a:cubicBezTo>
                      <a:pt x="8755" y="9763"/>
                      <a:pt x="8834" y="9768"/>
                      <a:pt x="8916" y="9772"/>
                    </a:cubicBezTo>
                    <a:cubicBezTo>
                      <a:pt x="8936" y="9774"/>
                      <a:pt x="8955" y="9774"/>
                      <a:pt x="8975" y="9775"/>
                    </a:cubicBezTo>
                    <a:lnTo>
                      <a:pt x="9100" y="9781"/>
                    </a:lnTo>
                    <a:cubicBezTo>
                      <a:pt x="9144" y="9782"/>
                      <a:pt x="9187" y="9782"/>
                      <a:pt x="9229" y="9785"/>
                    </a:cubicBezTo>
                    <a:cubicBezTo>
                      <a:pt x="9335" y="9788"/>
                      <a:pt x="9439" y="9790"/>
                      <a:pt x="9542" y="9790"/>
                    </a:cubicBezTo>
                    <a:lnTo>
                      <a:pt x="9543" y="9790"/>
                    </a:lnTo>
                    <a:cubicBezTo>
                      <a:pt x="9602" y="9790"/>
                      <a:pt x="9660" y="9791"/>
                      <a:pt x="9718" y="9791"/>
                    </a:cubicBezTo>
                    <a:cubicBezTo>
                      <a:pt x="10030" y="9791"/>
                      <a:pt x="10342" y="9778"/>
                      <a:pt x="10654" y="9756"/>
                    </a:cubicBezTo>
                    <a:lnTo>
                      <a:pt x="10657" y="9756"/>
                    </a:lnTo>
                    <a:cubicBezTo>
                      <a:pt x="10849" y="9743"/>
                      <a:pt x="11039" y="9724"/>
                      <a:pt x="11233" y="9702"/>
                    </a:cubicBezTo>
                    <a:cubicBezTo>
                      <a:pt x="11421" y="9684"/>
                      <a:pt x="11608" y="9657"/>
                      <a:pt x="11797" y="9628"/>
                    </a:cubicBezTo>
                    <a:cubicBezTo>
                      <a:pt x="12060" y="9589"/>
                      <a:pt x="12323" y="9540"/>
                      <a:pt x="12588" y="9485"/>
                    </a:cubicBezTo>
                    <a:cubicBezTo>
                      <a:pt x="12632" y="9474"/>
                      <a:pt x="12675" y="9466"/>
                      <a:pt x="12719" y="9456"/>
                    </a:cubicBezTo>
                    <a:cubicBezTo>
                      <a:pt x="12854" y="9427"/>
                      <a:pt x="12989" y="9396"/>
                      <a:pt x="13126" y="9361"/>
                    </a:cubicBezTo>
                    <a:cubicBezTo>
                      <a:pt x="13432" y="9286"/>
                      <a:pt x="13743" y="9216"/>
                      <a:pt x="14056" y="9155"/>
                    </a:cubicBezTo>
                    <a:lnTo>
                      <a:pt x="14058" y="9155"/>
                    </a:lnTo>
                    <a:cubicBezTo>
                      <a:pt x="14158" y="9133"/>
                      <a:pt x="14258" y="9114"/>
                      <a:pt x="14357" y="9097"/>
                    </a:cubicBezTo>
                    <a:lnTo>
                      <a:pt x="14360" y="9097"/>
                    </a:lnTo>
                    <a:cubicBezTo>
                      <a:pt x="15350" y="8915"/>
                      <a:pt x="16374" y="8793"/>
                      <a:pt x="17405" y="8705"/>
                    </a:cubicBezTo>
                    <a:cubicBezTo>
                      <a:pt x="18334" y="8623"/>
                      <a:pt x="19273" y="8567"/>
                      <a:pt x="20201" y="8516"/>
                    </a:cubicBezTo>
                    <a:lnTo>
                      <a:pt x="20202" y="8516"/>
                    </a:lnTo>
                    <a:cubicBezTo>
                      <a:pt x="20549" y="8496"/>
                      <a:pt x="20896" y="8478"/>
                      <a:pt x="21239" y="8458"/>
                    </a:cubicBezTo>
                    <a:lnTo>
                      <a:pt x="21240" y="8458"/>
                    </a:lnTo>
                    <a:cubicBezTo>
                      <a:pt x="21640" y="8436"/>
                      <a:pt x="22038" y="8413"/>
                      <a:pt x="22430" y="8387"/>
                    </a:cubicBezTo>
                    <a:cubicBezTo>
                      <a:pt x="22589" y="8378"/>
                      <a:pt x="22746" y="8366"/>
                      <a:pt x="22903" y="8355"/>
                    </a:cubicBezTo>
                    <a:cubicBezTo>
                      <a:pt x="22990" y="8349"/>
                      <a:pt x="23076" y="8343"/>
                      <a:pt x="23163" y="8336"/>
                    </a:cubicBezTo>
                    <a:cubicBezTo>
                      <a:pt x="23177" y="8335"/>
                      <a:pt x="23192" y="8335"/>
                      <a:pt x="23206" y="8333"/>
                    </a:cubicBezTo>
                    <a:cubicBezTo>
                      <a:pt x="23212" y="8333"/>
                      <a:pt x="23218" y="8330"/>
                      <a:pt x="23221" y="8330"/>
                    </a:cubicBezTo>
                    <a:cubicBezTo>
                      <a:pt x="23934" y="8275"/>
                      <a:pt x="24650" y="8221"/>
                      <a:pt x="25363" y="8173"/>
                    </a:cubicBezTo>
                    <a:cubicBezTo>
                      <a:pt x="25376" y="8170"/>
                      <a:pt x="25391" y="8169"/>
                      <a:pt x="25405" y="8169"/>
                    </a:cubicBezTo>
                    <a:lnTo>
                      <a:pt x="25407" y="8169"/>
                    </a:lnTo>
                    <a:cubicBezTo>
                      <a:pt x="25868" y="8137"/>
                      <a:pt x="26329" y="8105"/>
                      <a:pt x="26792" y="8075"/>
                    </a:cubicBezTo>
                    <a:lnTo>
                      <a:pt x="26793" y="8075"/>
                    </a:lnTo>
                    <a:cubicBezTo>
                      <a:pt x="26915" y="8067"/>
                      <a:pt x="27039" y="8059"/>
                      <a:pt x="27161" y="8051"/>
                    </a:cubicBezTo>
                    <a:cubicBezTo>
                      <a:pt x="27220" y="8047"/>
                      <a:pt x="27277" y="8044"/>
                      <a:pt x="27336" y="8040"/>
                    </a:cubicBezTo>
                    <a:cubicBezTo>
                      <a:pt x="27593" y="8024"/>
                      <a:pt x="27852" y="8008"/>
                      <a:pt x="28112" y="7992"/>
                    </a:cubicBezTo>
                    <a:cubicBezTo>
                      <a:pt x="28407" y="7971"/>
                      <a:pt x="28701" y="7955"/>
                      <a:pt x="28998" y="7937"/>
                    </a:cubicBezTo>
                    <a:cubicBezTo>
                      <a:pt x="29326" y="7916"/>
                      <a:pt x="29654" y="7897"/>
                      <a:pt x="29982" y="7879"/>
                    </a:cubicBezTo>
                    <a:cubicBezTo>
                      <a:pt x="30251" y="7864"/>
                      <a:pt x="30520" y="7848"/>
                      <a:pt x="30788" y="7834"/>
                    </a:cubicBezTo>
                    <a:cubicBezTo>
                      <a:pt x="30878" y="7828"/>
                      <a:pt x="30965" y="7825"/>
                      <a:pt x="31053" y="7819"/>
                    </a:cubicBezTo>
                    <a:cubicBezTo>
                      <a:pt x="31447" y="7799"/>
                      <a:pt x="31844" y="7777"/>
                      <a:pt x="32240" y="7757"/>
                    </a:cubicBezTo>
                    <a:cubicBezTo>
                      <a:pt x="32240" y="7757"/>
                      <a:pt x="32242" y="7758"/>
                      <a:pt x="32243" y="7758"/>
                    </a:cubicBezTo>
                    <a:cubicBezTo>
                      <a:pt x="32243" y="7758"/>
                      <a:pt x="32243" y="7758"/>
                      <a:pt x="32243" y="7757"/>
                    </a:cubicBezTo>
                    <a:cubicBezTo>
                      <a:pt x="32686" y="7733"/>
                      <a:pt x="33129" y="7710"/>
                      <a:pt x="33572" y="7690"/>
                    </a:cubicBezTo>
                    <a:cubicBezTo>
                      <a:pt x="34481" y="7643"/>
                      <a:pt x="35392" y="7601"/>
                      <a:pt x="36304" y="7559"/>
                    </a:cubicBezTo>
                    <a:cubicBezTo>
                      <a:pt x="36321" y="7559"/>
                      <a:pt x="36338" y="7559"/>
                      <a:pt x="36356" y="7558"/>
                    </a:cubicBezTo>
                    <a:cubicBezTo>
                      <a:pt x="36469" y="7552"/>
                      <a:pt x="36582" y="7549"/>
                      <a:pt x="36696" y="7543"/>
                    </a:cubicBezTo>
                    <a:cubicBezTo>
                      <a:pt x="36775" y="7542"/>
                      <a:pt x="36855" y="7536"/>
                      <a:pt x="36937" y="7534"/>
                    </a:cubicBezTo>
                    <a:cubicBezTo>
                      <a:pt x="37064" y="7527"/>
                      <a:pt x="37191" y="7521"/>
                      <a:pt x="37319" y="7515"/>
                    </a:cubicBezTo>
                    <a:cubicBezTo>
                      <a:pt x="37449" y="7508"/>
                      <a:pt x="37580" y="7502"/>
                      <a:pt x="37711" y="7498"/>
                    </a:cubicBezTo>
                    <a:lnTo>
                      <a:pt x="37712" y="7498"/>
                    </a:lnTo>
                    <a:cubicBezTo>
                      <a:pt x="37714" y="7498"/>
                      <a:pt x="37717" y="7497"/>
                      <a:pt x="37719" y="7497"/>
                    </a:cubicBezTo>
                    <a:cubicBezTo>
                      <a:pt x="37720" y="7497"/>
                      <a:pt x="37721" y="7497"/>
                      <a:pt x="37722" y="7498"/>
                    </a:cubicBezTo>
                    <a:cubicBezTo>
                      <a:pt x="37743" y="7498"/>
                      <a:pt x="37759" y="7495"/>
                      <a:pt x="37777" y="7495"/>
                    </a:cubicBezTo>
                    <a:cubicBezTo>
                      <a:pt x="37870" y="7491"/>
                      <a:pt x="37960" y="7486"/>
                      <a:pt x="38053" y="7484"/>
                    </a:cubicBezTo>
                    <a:lnTo>
                      <a:pt x="38055" y="7484"/>
                    </a:lnTo>
                    <a:cubicBezTo>
                      <a:pt x="38724" y="7452"/>
                      <a:pt x="39395" y="7425"/>
                      <a:pt x="40065" y="7396"/>
                    </a:cubicBezTo>
                    <a:cubicBezTo>
                      <a:pt x="40358" y="7383"/>
                      <a:pt x="40653" y="7372"/>
                      <a:pt x="40949" y="7360"/>
                    </a:cubicBezTo>
                    <a:cubicBezTo>
                      <a:pt x="40950" y="7359"/>
                      <a:pt x="40951" y="7358"/>
                      <a:pt x="40952" y="7358"/>
                    </a:cubicBezTo>
                    <a:cubicBezTo>
                      <a:pt x="40953" y="7358"/>
                      <a:pt x="40955" y="7359"/>
                      <a:pt x="40956" y="7360"/>
                    </a:cubicBezTo>
                    <a:cubicBezTo>
                      <a:pt x="40963" y="7357"/>
                      <a:pt x="40972" y="7357"/>
                      <a:pt x="40981" y="7357"/>
                    </a:cubicBezTo>
                    <a:cubicBezTo>
                      <a:pt x="41007" y="7356"/>
                      <a:pt x="41033" y="7354"/>
                      <a:pt x="41059" y="7354"/>
                    </a:cubicBezTo>
                    <a:cubicBezTo>
                      <a:pt x="41094" y="7353"/>
                      <a:pt x="41126" y="7353"/>
                      <a:pt x="41161" y="7350"/>
                    </a:cubicBezTo>
                    <a:cubicBezTo>
                      <a:pt x="41273" y="7346"/>
                      <a:pt x="41386" y="7340"/>
                      <a:pt x="41501" y="7335"/>
                    </a:cubicBezTo>
                    <a:cubicBezTo>
                      <a:pt x="41520" y="7335"/>
                      <a:pt x="41540" y="7334"/>
                      <a:pt x="41560" y="7334"/>
                    </a:cubicBezTo>
                    <a:cubicBezTo>
                      <a:pt x="41613" y="7331"/>
                      <a:pt x="41665" y="7328"/>
                      <a:pt x="41719" y="7327"/>
                    </a:cubicBezTo>
                    <a:cubicBezTo>
                      <a:pt x="41721" y="7326"/>
                      <a:pt x="41723" y="7326"/>
                      <a:pt x="41726" y="7326"/>
                    </a:cubicBezTo>
                    <a:cubicBezTo>
                      <a:pt x="41729" y="7326"/>
                      <a:pt x="41732" y="7326"/>
                      <a:pt x="41735" y="7327"/>
                    </a:cubicBezTo>
                    <a:cubicBezTo>
                      <a:pt x="41809" y="7324"/>
                      <a:pt x="41886" y="7319"/>
                      <a:pt x="41961" y="7318"/>
                    </a:cubicBezTo>
                    <a:cubicBezTo>
                      <a:pt x="41973" y="7317"/>
                      <a:pt x="41983" y="7317"/>
                      <a:pt x="41995" y="7317"/>
                    </a:cubicBezTo>
                    <a:cubicBezTo>
                      <a:pt x="42028" y="7314"/>
                      <a:pt x="42064" y="7314"/>
                      <a:pt x="42099" y="7312"/>
                    </a:cubicBezTo>
                    <a:cubicBezTo>
                      <a:pt x="42176" y="7311"/>
                      <a:pt x="42253" y="7306"/>
                      <a:pt x="42330" y="7303"/>
                    </a:cubicBezTo>
                    <a:cubicBezTo>
                      <a:pt x="42336" y="7303"/>
                      <a:pt x="42340" y="7302"/>
                      <a:pt x="42347" y="7302"/>
                    </a:cubicBezTo>
                    <a:cubicBezTo>
                      <a:pt x="42419" y="7298"/>
                      <a:pt x="42488" y="7296"/>
                      <a:pt x="42558" y="7295"/>
                    </a:cubicBezTo>
                    <a:cubicBezTo>
                      <a:pt x="42583" y="7292"/>
                      <a:pt x="42606" y="7292"/>
                      <a:pt x="42629" y="7290"/>
                    </a:cubicBezTo>
                    <a:cubicBezTo>
                      <a:pt x="42983" y="7276"/>
                      <a:pt x="43339" y="7261"/>
                      <a:pt x="43695" y="7247"/>
                    </a:cubicBezTo>
                    <a:cubicBezTo>
                      <a:pt x="44627" y="7211"/>
                      <a:pt x="45560" y="7171"/>
                      <a:pt x="46490" y="7135"/>
                    </a:cubicBezTo>
                    <a:cubicBezTo>
                      <a:pt x="46490" y="7135"/>
                      <a:pt x="46492" y="7135"/>
                      <a:pt x="46493" y="7132"/>
                    </a:cubicBezTo>
                    <a:cubicBezTo>
                      <a:pt x="46656" y="7128"/>
                      <a:pt x="46819" y="7121"/>
                      <a:pt x="46983" y="7113"/>
                    </a:cubicBezTo>
                    <a:lnTo>
                      <a:pt x="46984" y="7113"/>
                    </a:lnTo>
                    <a:cubicBezTo>
                      <a:pt x="47623" y="7087"/>
                      <a:pt x="48261" y="7060"/>
                      <a:pt x="48897" y="7035"/>
                    </a:cubicBezTo>
                    <a:cubicBezTo>
                      <a:pt x="49026" y="7030"/>
                      <a:pt x="49155" y="7026"/>
                      <a:pt x="49284" y="7020"/>
                    </a:cubicBezTo>
                    <a:cubicBezTo>
                      <a:pt x="51139" y="6946"/>
                      <a:pt x="52995" y="6871"/>
                      <a:pt x="54849" y="6795"/>
                    </a:cubicBezTo>
                    <a:cubicBezTo>
                      <a:pt x="55154" y="6784"/>
                      <a:pt x="55459" y="6772"/>
                      <a:pt x="55764" y="6759"/>
                    </a:cubicBezTo>
                    <a:lnTo>
                      <a:pt x="55768" y="6759"/>
                    </a:lnTo>
                    <a:cubicBezTo>
                      <a:pt x="55800" y="6759"/>
                      <a:pt x="55835" y="6757"/>
                      <a:pt x="55867" y="6755"/>
                    </a:cubicBezTo>
                    <a:cubicBezTo>
                      <a:pt x="55969" y="6752"/>
                      <a:pt x="56073" y="6746"/>
                      <a:pt x="56176" y="6743"/>
                    </a:cubicBezTo>
                    <a:cubicBezTo>
                      <a:pt x="56182" y="6743"/>
                      <a:pt x="56185" y="6743"/>
                      <a:pt x="56191" y="6740"/>
                    </a:cubicBezTo>
                    <a:cubicBezTo>
                      <a:pt x="56393" y="6733"/>
                      <a:pt x="56593" y="6726"/>
                      <a:pt x="56795" y="6717"/>
                    </a:cubicBezTo>
                    <a:cubicBezTo>
                      <a:pt x="56802" y="6717"/>
                      <a:pt x="56808" y="6717"/>
                      <a:pt x="56815" y="6715"/>
                    </a:cubicBezTo>
                    <a:cubicBezTo>
                      <a:pt x="56956" y="6710"/>
                      <a:pt x="57098" y="6704"/>
                      <a:pt x="57239" y="6696"/>
                    </a:cubicBezTo>
                    <a:cubicBezTo>
                      <a:pt x="57273" y="6696"/>
                      <a:pt x="57305" y="6695"/>
                      <a:pt x="57338" y="6694"/>
                    </a:cubicBezTo>
                    <a:cubicBezTo>
                      <a:pt x="57360" y="6694"/>
                      <a:pt x="57380" y="6694"/>
                      <a:pt x="57399" y="6692"/>
                    </a:cubicBezTo>
                    <a:cubicBezTo>
                      <a:pt x="57499" y="6688"/>
                      <a:pt x="57598" y="6685"/>
                      <a:pt x="57697" y="6679"/>
                    </a:cubicBezTo>
                    <a:cubicBezTo>
                      <a:pt x="57752" y="6678"/>
                      <a:pt x="57803" y="6675"/>
                      <a:pt x="57856" y="6673"/>
                    </a:cubicBezTo>
                    <a:cubicBezTo>
                      <a:pt x="57936" y="6672"/>
                      <a:pt x="58015" y="6667"/>
                      <a:pt x="58093" y="6665"/>
                    </a:cubicBezTo>
                    <a:cubicBezTo>
                      <a:pt x="58225" y="6659"/>
                      <a:pt x="58362" y="6653"/>
                      <a:pt x="58494" y="6649"/>
                    </a:cubicBezTo>
                    <a:cubicBezTo>
                      <a:pt x="58523" y="6646"/>
                      <a:pt x="58553" y="6646"/>
                      <a:pt x="58583" y="6644"/>
                    </a:cubicBezTo>
                    <a:cubicBezTo>
                      <a:pt x="58681" y="6638"/>
                      <a:pt x="58781" y="6635"/>
                      <a:pt x="58879" y="6631"/>
                    </a:cubicBezTo>
                    <a:cubicBezTo>
                      <a:pt x="58890" y="6631"/>
                      <a:pt x="58902" y="6631"/>
                      <a:pt x="58915" y="6630"/>
                    </a:cubicBezTo>
                    <a:cubicBezTo>
                      <a:pt x="58916" y="6630"/>
                      <a:pt x="58916" y="6630"/>
                      <a:pt x="58917" y="6630"/>
                    </a:cubicBezTo>
                    <a:cubicBezTo>
                      <a:pt x="58919" y="6630"/>
                      <a:pt x="58922" y="6630"/>
                      <a:pt x="58924" y="6630"/>
                    </a:cubicBezTo>
                    <a:cubicBezTo>
                      <a:pt x="58941" y="6630"/>
                      <a:pt x="58957" y="6630"/>
                      <a:pt x="58973" y="6628"/>
                    </a:cubicBezTo>
                    <a:lnTo>
                      <a:pt x="61282" y="6535"/>
                    </a:lnTo>
                    <a:cubicBezTo>
                      <a:pt x="61294" y="6535"/>
                      <a:pt x="61304" y="6534"/>
                      <a:pt x="61313" y="6534"/>
                    </a:cubicBezTo>
                    <a:cubicBezTo>
                      <a:pt x="61317" y="6534"/>
                      <a:pt x="61323" y="6534"/>
                      <a:pt x="61326" y="6532"/>
                    </a:cubicBezTo>
                    <a:cubicBezTo>
                      <a:pt x="61741" y="6516"/>
                      <a:pt x="62158" y="6499"/>
                      <a:pt x="62573" y="6482"/>
                    </a:cubicBezTo>
                    <a:cubicBezTo>
                      <a:pt x="63135" y="6458"/>
                      <a:pt x="63698" y="6437"/>
                      <a:pt x="64260" y="6412"/>
                    </a:cubicBezTo>
                    <a:cubicBezTo>
                      <a:pt x="64329" y="6410"/>
                      <a:pt x="64398" y="6406"/>
                      <a:pt x="64468" y="6405"/>
                    </a:cubicBezTo>
                    <a:cubicBezTo>
                      <a:pt x="64571" y="6402"/>
                      <a:pt x="64673" y="6396"/>
                      <a:pt x="64776" y="6392"/>
                    </a:cubicBezTo>
                    <a:cubicBezTo>
                      <a:pt x="64820" y="6392"/>
                      <a:pt x="64862" y="6390"/>
                      <a:pt x="64904" y="6389"/>
                    </a:cubicBezTo>
                    <a:cubicBezTo>
                      <a:pt x="65095" y="6381"/>
                      <a:pt x="65290" y="6373"/>
                      <a:pt x="65485" y="6365"/>
                    </a:cubicBezTo>
                    <a:cubicBezTo>
                      <a:pt x="65752" y="6354"/>
                      <a:pt x="66016" y="6345"/>
                      <a:pt x="66282" y="6333"/>
                    </a:cubicBezTo>
                    <a:lnTo>
                      <a:pt x="66283" y="6333"/>
                    </a:lnTo>
                    <a:cubicBezTo>
                      <a:pt x="66321" y="6332"/>
                      <a:pt x="66357" y="6331"/>
                      <a:pt x="66394" y="6329"/>
                    </a:cubicBezTo>
                    <a:cubicBezTo>
                      <a:pt x="66407" y="6329"/>
                      <a:pt x="66421" y="6329"/>
                      <a:pt x="66434" y="6328"/>
                    </a:cubicBezTo>
                    <a:cubicBezTo>
                      <a:pt x="66471" y="6328"/>
                      <a:pt x="66507" y="6325"/>
                      <a:pt x="66543" y="6323"/>
                    </a:cubicBezTo>
                    <a:lnTo>
                      <a:pt x="66545" y="6323"/>
                    </a:lnTo>
                    <a:cubicBezTo>
                      <a:pt x="66580" y="6323"/>
                      <a:pt x="66616" y="6322"/>
                      <a:pt x="66649" y="6319"/>
                    </a:cubicBezTo>
                    <a:lnTo>
                      <a:pt x="66652" y="6319"/>
                    </a:lnTo>
                    <a:cubicBezTo>
                      <a:pt x="66747" y="6316"/>
                      <a:pt x="66838" y="6313"/>
                      <a:pt x="66931" y="6309"/>
                    </a:cubicBezTo>
                    <a:cubicBezTo>
                      <a:pt x="66938" y="6307"/>
                      <a:pt x="66943" y="6307"/>
                      <a:pt x="66950" y="6307"/>
                    </a:cubicBezTo>
                    <a:lnTo>
                      <a:pt x="66951" y="6307"/>
                    </a:lnTo>
                    <a:cubicBezTo>
                      <a:pt x="66966" y="6307"/>
                      <a:pt x="66982" y="6307"/>
                      <a:pt x="66996" y="6306"/>
                    </a:cubicBezTo>
                    <a:cubicBezTo>
                      <a:pt x="67060" y="6303"/>
                      <a:pt x="67121" y="6301"/>
                      <a:pt x="67185" y="6299"/>
                    </a:cubicBezTo>
                    <a:cubicBezTo>
                      <a:pt x="67234" y="6296"/>
                      <a:pt x="67281" y="6294"/>
                      <a:pt x="67330" y="6293"/>
                    </a:cubicBezTo>
                    <a:cubicBezTo>
                      <a:pt x="67380" y="6288"/>
                      <a:pt x="67429" y="6287"/>
                      <a:pt x="67477" y="6286"/>
                    </a:cubicBezTo>
                    <a:cubicBezTo>
                      <a:pt x="67521" y="6284"/>
                      <a:pt x="67564" y="6281"/>
                      <a:pt x="67611" y="6280"/>
                    </a:cubicBezTo>
                    <a:lnTo>
                      <a:pt x="68302" y="6252"/>
                    </a:lnTo>
                    <a:lnTo>
                      <a:pt x="68302" y="1306"/>
                    </a:lnTo>
                    <a:lnTo>
                      <a:pt x="68289" y="1305"/>
                    </a:lnTo>
                    <a:lnTo>
                      <a:pt x="68174" y="1312"/>
                    </a:lnTo>
                    <a:lnTo>
                      <a:pt x="67895" y="1326"/>
                    </a:lnTo>
                    <a:lnTo>
                      <a:pt x="67747" y="1335"/>
                    </a:lnTo>
                    <a:lnTo>
                      <a:pt x="67674" y="1338"/>
                    </a:lnTo>
                    <a:lnTo>
                      <a:pt x="67615" y="1342"/>
                    </a:lnTo>
                    <a:lnTo>
                      <a:pt x="67555" y="1345"/>
                    </a:lnTo>
                    <a:lnTo>
                      <a:pt x="67213" y="1364"/>
                    </a:lnTo>
                    <a:lnTo>
                      <a:pt x="67062" y="1371"/>
                    </a:lnTo>
                    <a:lnTo>
                      <a:pt x="66633" y="1395"/>
                    </a:lnTo>
                    <a:lnTo>
                      <a:pt x="66524" y="1400"/>
                    </a:lnTo>
                    <a:lnTo>
                      <a:pt x="66479" y="1402"/>
                    </a:lnTo>
                    <a:lnTo>
                      <a:pt x="66410" y="1406"/>
                    </a:lnTo>
                    <a:lnTo>
                      <a:pt x="66324" y="1409"/>
                    </a:lnTo>
                    <a:lnTo>
                      <a:pt x="66295" y="1411"/>
                    </a:lnTo>
                    <a:lnTo>
                      <a:pt x="66259" y="1414"/>
                    </a:lnTo>
                    <a:lnTo>
                      <a:pt x="66211" y="1415"/>
                    </a:lnTo>
                    <a:lnTo>
                      <a:pt x="66058" y="1424"/>
                    </a:lnTo>
                    <a:lnTo>
                      <a:pt x="65659" y="1444"/>
                    </a:lnTo>
                    <a:lnTo>
                      <a:pt x="65470" y="1453"/>
                    </a:lnTo>
                    <a:lnTo>
                      <a:pt x="64809" y="1488"/>
                    </a:lnTo>
                    <a:lnTo>
                      <a:pt x="64792" y="1488"/>
                    </a:lnTo>
                    <a:lnTo>
                      <a:pt x="64657" y="1495"/>
                    </a:lnTo>
                    <a:lnTo>
                      <a:pt x="64361" y="1509"/>
                    </a:lnTo>
                    <a:lnTo>
                      <a:pt x="64317" y="1511"/>
                    </a:lnTo>
                    <a:lnTo>
                      <a:pt x="64022" y="1525"/>
                    </a:lnTo>
                    <a:lnTo>
                      <a:pt x="63971" y="1530"/>
                    </a:lnTo>
                    <a:lnTo>
                      <a:pt x="63764" y="1540"/>
                    </a:lnTo>
                    <a:lnTo>
                      <a:pt x="63643" y="1547"/>
                    </a:lnTo>
                    <a:lnTo>
                      <a:pt x="63587" y="1549"/>
                    </a:lnTo>
                    <a:lnTo>
                      <a:pt x="63585" y="1549"/>
                    </a:lnTo>
                    <a:lnTo>
                      <a:pt x="63192" y="1569"/>
                    </a:lnTo>
                    <a:lnTo>
                      <a:pt x="63184" y="1570"/>
                    </a:lnTo>
                    <a:lnTo>
                      <a:pt x="61776" y="1643"/>
                    </a:lnTo>
                    <a:lnTo>
                      <a:pt x="61651" y="1650"/>
                    </a:lnTo>
                    <a:lnTo>
                      <a:pt x="61465" y="1660"/>
                    </a:lnTo>
                    <a:lnTo>
                      <a:pt x="61101" y="1679"/>
                    </a:lnTo>
                    <a:lnTo>
                      <a:pt x="60788" y="1697"/>
                    </a:lnTo>
                    <a:lnTo>
                      <a:pt x="60048" y="1734"/>
                    </a:lnTo>
                    <a:lnTo>
                      <a:pt x="59991" y="1737"/>
                    </a:lnTo>
                    <a:lnTo>
                      <a:pt x="60039" y="1726"/>
                    </a:lnTo>
                    <a:lnTo>
                      <a:pt x="60830" y="1498"/>
                    </a:lnTo>
                    <a:lnTo>
                      <a:pt x="61057" y="1432"/>
                    </a:lnTo>
                    <a:lnTo>
                      <a:pt x="61488" y="1309"/>
                    </a:lnTo>
                    <a:lnTo>
                      <a:pt x="61597" y="1278"/>
                    </a:lnTo>
                    <a:lnTo>
                      <a:pt x="61921" y="1186"/>
                    </a:lnTo>
                    <a:lnTo>
                      <a:pt x="62352" y="1062"/>
                    </a:lnTo>
                    <a:lnTo>
                      <a:pt x="62432" y="1039"/>
                    </a:lnTo>
                    <a:lnTo>
                      <a:pt x="62975" y="885"/>
                    </a:lnTo>
                    <a:lnTo>
                      <a:pt x="63068" y="859"/>
                    </a:lnTo>
                    <a:lnTo>
                      <a:pt x="63424" y="757"/>
                    </a:lnTo>
                    <a:lnTo>
                      <a:pt x="63883" y="626"/>
                    </a:lnTo>
                    <a:lnTo>
                      <a:pt x="64107" y="564"/>
                    </a:lnTo>
                    <a:lnTo>
                      <a:pt x="64433" y="471"/>
                    </a:lnTo>
                    <a:lnTo>
                      <a:pt x="64461" y="462"/>
                    </a:lnTo>
                    <a:lnTo>
                      <a:pt x="64480" y="457"/>
                    </a:lnTo>
                    <a:lnTo>
                      <a:pt x="64625" y="414"/>
                    </a:lnTo>
                    <a:lnTo>
                      <a:pt x="65013" y="304"/>
                    </a:lnTo>
                    <a:lnTo>
                      <a:pt x="65412" y="189"/>
                    </a:lnTo>
                    <a:lnTo>
                      <a:pt x="65755" y="92"/>
                    </a:lnTo>
                    <a:lnTo>
                      <a:pt x="65932" y="41"/>
                    </a:lnTo>
                    <a:lnTo>
                      <a:pt x="66002" y="21"/>
                    </a:lnTo>
                    <a:lnTo>
                      <a:pt x="65929" y="22"/>
                    </a:lnTo>
                    <a:lnTo>
                      <a:pt x="65762" y="27"/>
                    </a:lnTo>
                    <a:lnTo>
                      <a:pt x="65368" y="34"/>
                    </a:lnTo>
                    <a:lnTo>
                      <a:pt x="65066" y="41"/>
                    </a:lnTo>
                    <a:lnTo>
                      <a:pt x="64549" y="53"/>
                    </a:lnTo>
                    <a:lnTo>
                      <a:pt x="64526" y="53"/>
                    </a:lnTo>
                    <a:lnTo>
                      <a:pt x="64028" y="64"/>
                    </a:lnTo>
                    <a:lnTo>
                      <a:pt x="63941" y="66"/>
                    </a:lnTo>
                    <a:lnTo>
                      <a:pt x="63318" y="79"/>
                    </a:lnTo>
                    <a:lnTo>
                      <a:pt x="63163" y="82"/>
                    </a:lnTo>
                    <a:lnTo>
                      <a:pt x="62817" y="89"/>
                    </a:lnTo>
                    <a:lnTo>
                      <a:pt x="62805" y="89"/>
                    </a:lnTo>
                    <a:lnTo>
                      <a:pt x="62563" y="95"/>
                    </a:lnTo>
                    <a:lnTo>
                      <a:pt x="62185" y="102"/>
                    </a:lnTo>
                    <a:lnTo>
                      <a:pt x="62046" y="107"/>
                    </a:lnTo>
                    <a:lnTo>
                      <a:pt x="60206" y="146"/>
                    </a:lnTo>
                    <a:lnTo>
                      <a:pt x="53519" y="291"/>
                    </a:lnTo>
                    <a:lnTo>
                      <a:pt x="53487" y="292"/>
                    </a:lnTo>
                    <a:lnTo>
                      <a:pt x="53456" y="292"/>
                    </a:lnTo>
                    <a:lnTo>
                      <a:pt x="52945" y="304"/>
                    </a:lnTo>
                    <a:lnTo>
                      <a:pt x="52804" y="307"/>
                    </a:lnTo>
                    <a:lnTo>
                      <a:pt x="51714" y="332"/>
                    </a:lnTo>
                    <a:lnTo>
                      <a:pt x="51712" y="332"/>
                    </a:lnTo>
                    <a:lnTo>
                      <a:pt x="31928" y="757"/>
                    </a:lnTo>
                    <a:lnTo>
                      <a:pt x="30260" y="793"/>
                    </a:lnTo>
                    <a:lnTo>
                      <a:pt x="32152" y="974"/>
                    </a:lnTo>
                    <a:lnTo>
                      <a:pt x="49122" y="2583"/>
                    </a:lnTo>
                    <a:lnTo>
                      <a:pt x="50237" y="2687"/>
                    </a:lnTo>
                    <a:lnTo>
                      <a:pt x="52157" y="2869"/>
                    </a:lnTo>
                    <a:lnTo>
                      <a:pt x="53127" y="2962"/>
                    </a:lnTo>
                    <a:lnTo>
                      <a:pt x="53268" y="2975"/>
                    </a:lnTo>
                    <a:lnTo>
                      <a:pt x="53271" y="2975"/>
                    </a:lnTo>
                    <a:lnTo>
                      <a:pt x="53972" y="3041"/>
                    </a:lnTo>
                    <a:lnTo>
                      <a:pt x="54444" y="3086"/>
                    </a:lnTo>
                    <a:lnTo>
                      <a:pt x="54715" y="3113"/>
                    </a:lnTo>
                    <a:lnTo>
                      <a:pt x="54717" y="3113"/>
                    </a:lnTo>
                    <a:lnTo>
                      <a:pt x="56049" y="3237"/>
                    </a:lnTo>
                    <a:lnTo>
                      <a:pt x="56220" y="3253"/>
                    </a:lnTo>
                    <a:lnTo>
                      <a:pt x="57493" y="3374"/>
                    </a:lnTo>
                    <a:lnTo>
                      <a:pt x="57527" y="3377"/>
                    </a:lnTo>
                    <a:lnTo>
                      <a:pt x="57871" y="3410"/>
                    </a:lnTo>
                    <a:lnTo>
                      <a:pt x="57888" y="3412"/>
                    </a:lnTo>
                    <a:lnTo>
                      <a:pt x="58131" y="3435"/>
                    </a:lnTo>
                    <a:lnTo>
                      <a:pt x="58144" y="3436"/>
                    </a:lnTo>
                    <a:lnTo>
                      <a:pt x="58447" y="3465"/>
                    </a:lnTo>
                    <a:lnTo>
                      <a:pt x="59476" y="3564"/>
                    </a:lnTo>
                    <a:lnTo>
                      <a:pt x="59483" y="3566"/>
                    </a:lnTo>
                    <a:lnTo>
                      <a:pt x="61281" y="3734"/>
                    </a:lnTo>
                    <a:lnTo>
                      <a:pt x="61284" y="3734"/>
                    </a:lnTo>
                    <a:lnTo>
                      <a:pt x="61311" y="3738"/>
                    </a:lnTo>
                    <a:lnTo>
                      <a:pt x="61419" y="3747"/>
                    </a:lnTo>
                    <a:lnTo>
                      <a:pt x="61729" y="3776"/>
                    </a:lnTo>
                    <a:lnTo>
                      <a:pt x="61869" y="3789"/>
                    </a:lnTo>
                    <a:lnTo>
                      <a:pt x="62020" y="3804"/>
                    </a:lnTo>
                    <a:lnTo>
                      <a:pt x="62152" y="3817"/>
                    </a:lnTo>
                    <a:lnTo>
                      <a:pt x="62232" y="3824"/>
                    </a:lnTo>
                    <a:lnTo>
                      <a:pt x="62561" y="3855"/>
                    </a:lnTo>
                    <a:lnTo>
                      <a:pt x="62582" y="3856"/>
                    </a:lnTo>
                    <a:lnTo>
                      <a:pt x="64488" y="4036"/>
                    </a:lnTo>
                    <a:lnTo>
                      <a:pt x="61985" y="4036"/>
                    </a:lnTo>
                    <a:cubicBezTo>
                      <a:pt x="61965" y="4037"/>
                      <a:pt x="61945" y="4037"/>
                      <a:pt x="61924" y="4037"/>
                    </a:cubicBezTo>
                    <a:cubicBezTo>
                      <a:pt x="61904" y="4037"/>
                      <a:pt x="61884" y="4037"/>
                      <a:pt x="61863" y="4036"/>
                    </a:cubicBezTo>
                    <a:cubicBezTo>
                      <a:pt x="61838" y="4037"/>
                      <a:pt x="61812" y="4037"/>
                      <a:pt x="61787" y="4037"/>
                    </a:cubicBezTo>
                    <a:cubicBezTo>
                      <a:pt x="61761" y="4037"/>
                      <a:pt x="61735" y="4037"/>
                      <a:pt x="61709" y="4036"/>
                    </a:cubicBezTo>
                    <a:cubicBezTo>
                      <a:pt x="61667" y="4037"/>
                      <a:pt x="61624" y="4037"/>
                      <a:pt x="61581" y="4037"/>
                    </a:cubicBezTo>
                    <a:cubicBezTo>
                      <a:pt x="61538" y="4037"/>
                      <a:pt x="61494" y="4037"/>
                      <a:pt x="61451" y="4036"/>
                    </a:cubicBezTo>
                    <a:cubicBezTo>
                      <a:pt x="61391" y="4038"/>
                      <a:pt x="61331" y="4038"/>
                      <a:pt x="61269" y="4038"/>
                    </a:cubicBezTo>
                    <a:lnTo>
                      <a:pt x="56504" y="4038"/>
                    </a:lnTo>
                    <a:cubicBezTo>
                      <a:pt x="56441" y="4038"/>
                      <a:pt x="56380" y="4038"/>
                      <a:pt x="56314" y="4036"/>
                    </a:cubicBezTo>
                    <a:cubicBezTo>
                      <a:pt x="56296" y="4037"/>
                      <a:pt x="56278" y="4037"/>
                      <a:pt x="56260" y="4037"/>
                    </a:cubicBezTo>
                    <a:cubicBezTo>
                      <a:pt x="56242" y="4037"/>
                      <a:pt x="56224" y="4037"/>
                      <a:pt x="56205" y="4036"/>
                    </a:cubicBezTo>
                    <a:cubicBezTo>
                      <a:pt x="56179" y="4037"/>
                      <a:pt x="56153" y="4037"/>
                      <a:pt x="56126" y="4037"/>
                    </a:cubicBezTo>
                    <a:cubicBezTo>
                      <a:pt x="56100" y="4037"/>
                      <a:pt x="56074" y="4037"/>
                      <a:pt x="56049" y="4036"/>
                    </a:cubicBezTo>
                    <a:cubicBezTo>
                      <a:pt x="55989" y="4037"/>
                      <a:pt x="55929" y="4037"/>
                      <a:pt x="55869" y="4037"/>
                    </a:cubicBezTo>
                    <a:cubicBezTo>
                      <a:pt x="55809" y="4037"/>
                      <a:pt x="55749" y="4037"/>
                      <a:pt x="55690" y="4036"/>
                    </a:cubicBezTo>
                    <a:cubicBezTo>
                      <a:pt x="55665" y="4037"/>
                      <a:pt x="55641" y="4037"/>
                      <a:pt x="55617" y="4037"/>
                    </a:cubicBezTo>
                    <a:cubicBezTo>
                      <a:pt x="55593" y="4037"/>
                      <a:pt x="55569" y="4037"/>
                      <a:pt x="55545" y="4036"/>
                    </a:cubicBezTo>
                    <a:cubicBezTo>
                      <a:pt x="55489" y="4037"/>
                      <a:pt x="55433" y="4037"/>
                      <a:pt x="55378" y="4037"/>
                    </a:cubicBezTo>
                    <a:cubicBezTo>
                      <a:pt x="55322" y="4037"/>
                      <a:pt x="55267" y="4037"/>
                      <a:pt x="55212" y="4036"/>
                    </a:cubicBezTo>
                    <a:cubicBezTo>
                      <a:pt x="55207" y="4037"/>
                      <a:pt x="55202" y="4037"/>
                      <a:pt x="55196" y="4037"/>
                    </a:cubicBezTo>
                    <a:cubicBezTo>
                      <a:pt x="55191" y="4037"/>
                      <a:pt x="55186" y="4037"/>
                      <a:pt x="55182" y="4036"/>
                    </a:cubicBezTo>
                    <a:cubicBezTo>
                      <a:pt x="55167" y="4037"/>
                      <a:pt x="55153" y="4037"/>
                      <a:pt x="55138" y="4037"/>
                    </a:cubicBezTo>
                    <a:cubicBezTo>
                      <a:pt x="55123" y="4037"/>
                      <a:pt x="55109" y="4037"/>
                      <a:pt x="55094" y="4036"/>
                    </a:cubicBezTo>
                    <a:cubicBezTo>
                      <a:pt x="55036" y="4037"/>
                      <a:pt x="54976" y="4037"/>
                      <a:pt x="54915" y="4037"/>
                    </a:cubicBezTo>
                    <a:cubicBezTo>
                      <a:pt x="54855" y="4037"/>
                      <a:pt x="54795" y="4037"/>
                      <a:pt x="54734" y="4036"/>
                    </a:cubicBezTo>
                    <a:cubicBezTo>
                      <a:pt x="54729" y="4037"/>
                      <a:pt x="54724" y="4037"/>
                      <a:pt x="54719" y="4037"/>
                    </a:cubicBezTo>
                    <a:cubicBezTo>
                      <a:pt x="54713" y="4037"/>
                      <a:pt x="54708" y="4037"/>
                      <a:pt x="54704" y="4036"/>
                    </a:cubicBezTo>
                    <a:lnTo>
                      <a:pt x="53099" y="4036"/>
                    </a:lnTo>
                    <a:cubicBezTo>
                      <a:pt x="52762" y="4036"/>
                      <a:pt x="52420" y="4036"/>
                      <a:pt x="52073" y="4035"/>
                    </a:cubicBezTo>
                    <a:cubicBezTo>
                      <a:pt x="52012" y="4035"/>
                      <a:pt x="51952" y="4035"/>
                      <a:pt x="51892" y="4035"/>
                    </a:cubicBezTo>
                    <a:cubicBezTo>
                      <a:pt x="51771" y="4035"/>
                      <a:pt x="51650" y="4035"/>
                      <a:pt x="51528" y="4035"/>
                    </a:cubicBezTo>
                    <a:lnTo>
                      <a:pt x="51285" y="4035"/>
                    </a:lnTo>
                    <a:cubicBezTo>
                      <a:pt x="50330" y="4035"/>
                      <a:pt x="49340" y="4035"/>
                      <a:pt x="48326" y="4032"/>
                    </a:cubicBezTo>
                    <a:lnTo>
                      <a:pt x="47513" y="4032"/>
                    </a:lnTo>
                    <a:cubicBezTo>
                      <a:pt x="44488" y="4029"/>
                      <a:pt x="41263" y="4024"/>
                      <a:pt x="38013" y="4020"/>
                    </a:cubicBezTo>
                    <a:cubicBezTo>
                      <a:pt x="37163" y="4020"/>
                      <a:pt x="36312" y="4017"/>
                      <a:pt x="35464" y="4016"/>
                    </a:cubicBezTo>
                    <a:cubicBezTo>
                      <a:pt x="34876" y="4014"/>
                      <a:pt x="34286" y="4014"/>
                      <a:pt x="33700" y="4013"/>
                    </a:cubicBezTo>
                    <a:lnTo>
                      <a:pt x="33543" y="4013"/>
                    </a:lnTo>
                    <a:cubicBezTo>
                      <a:pt x="33393" y="4013"/>
                      <a:pt x="33245" y="4010"/>
                      <a:pt x="33097" y="4010"/>
                    </a:cubicBezTo>
                    <a:cubicBezTo>
                      <a:pt x="33049" y="4010"/>
                      <a:pt x="33001" y="4010"/>
                      <a:pt x="32952" y="4009"/>
                    </a:cubicBezTo>
                    <a:cubicBezTo>
                      <a:pt x="32946" y="4009"/>
                      <a:pt x="32940" y="4010"/>
                      <a:pt x="32934" y="4010"/>
                    </a:cubicBezTo>
                    <a:cubicBezTo>
                      <a:pt x="32927" y="4010"/>
                      <a:pt x="32921" y="4009"/>
                      <a:pt x="32914" y="4009"/>
                    </a:cubicBezTo>
                    <a:cubicBezTo>
                      <a:pt x="32500" y="4009"/>
                      <a:pt x="32091" y="4007"/>
                      <a:pt x="31680" y="4006"/>
                    </a:cubicBezTo>
                    <a:lnTo>
                      <a:pt x="31678" y="4006"/>
                    </a:lnTo>
                    <a:cubicBezTo>
                      <a:pt x="31061" y="4006"/>
                      <a:pt x="30450" y="4003"/>
                      <a:pt x="29841" y="4001"/>
                    </a:cubicBezTo>
                    <a:lnTo>
                      <a:pt x="29683" y="4001"/>
                    </a:lnTo>
                    <a:cubicBezTo>
                      <a:pt x="29619" y="4001"/>
                      <a:pt x="29557" y="4000"/>
                      <a:pt x="29493" y="4000"/>
                    </a:cubicBezTo>
                    <a:cubicBezTo>
                      <a:pt x="28825" y="3995"/>
                      <a:pt x="28164" y="3994"/>
                      <a:pt x="27511" y="3993"/>
                    </a:cubicBezTo>
                    <a:lnTo>
                      <a:pt x="27470" y="3993"/>
                    </a:lnTo>
                    <a:cubicBezTo>
                      <a:pt x="26668" y="3991"/>
                      <a:pt x="25877" y="3987"/>
                      <a:pt x="25100" y="3984"/>
                    </a:cubicBezTo>
                    <a:lnTo>
                      <a:pt x="24953" y="3984"/>
                    </a:lnTo>
                    <a:cubicBezTo>
                      <a:pt x="24152" y="3981"/>
                      <a:pt x="23368" y="3978"/>
                      <a:pt x="22604" y="3974"/>
                    </a:cubicBezTo>
                    <a:cubicBezTo>
                      <a:pt x="22297" y="3972"/>
                      <a:pt x="21994" y="3972"/>
                      <a:pt x="21695" y="3971"/>
                    </a:cubicBezTo>
                    <a:cubicBezTo>
                      <a:pt x="21348" y="3969"/>
                      <a:pt x="21008" y="3966"/>
                      <a:pt x="20671" y="3965"/>
                    </a:cubicBezTo>
                    <a:lnTo>
                      <a:pt x="20670" y="3965"/>
                    </a:lnTo>
                    <a:cubicBezTo>
                      <a:pt x="20651" y="3965"/>
                      <a:pt x="20633" y="3965"/>
                      <a:pt x="20614" y="3964"/>
                    </a:cubicBezTo>
                    <a:cubicBezTo>
                      <a:pt x="20388" y="3962"/>
                      <a:pt x="20163" y="3962"/>
                      <a:pt x="19939" y="3959"/>
                    </a:cubicBezTo>
                    <a:cubicBezTo>
                      <a:pt x="18912" y="3955"/>
                      <a:pt x="17934" y="3949"/>
                      <a:pt x="17014" y="3942"/>
                    </a:cubicBezTo>
                    <a:cubicBezTo>
                      <a:pt x="14820" y="3926"/>
                      <a:pt x="12966" y="3907"/>
                      <a:pt x="11594" y="3885"/>
                    </a:cubicBezTo>
                    <a:cubicBezTo>
                      <a:pt x="13033" y="3589"/>
                      <a:pt x="14422" y="3269"/>
                      <a:pt x="15792" y="2956"/>
                    </a:cubicBezTo>
                    <a:cubicBezTo>
                      <a:pt x="15969" y="2917"/>
                      <a:pt x="16146" y="2874"/>
                      <a:pt x="16322" y="2834"/>
                    </a:cubicBezTo>
                    <a:cubicBezTo>
                      <a:pt x="16975" y="2684"/>
                      <a:pt x="17623" y="2535"/>
                      <a:pt x="18269" y="2394"/>
                    </a:cubicBezTo>
                    <a:lnTo>
                      <a:pt x="18711" y="2295"/>
                    </a:lnTo>
                    <a:cubicBezTo>
                      <a:pt x="18785" y="2279"/>
                      <a:pt x="18857" y="2263"/>
                      <a:pt x="18931" y="2246"/>
                    </a:cubicBezTo>
                    <a:cubicBezTo>
                      <a:pt x="19091" y="2214"/>
                      <a:pt x="19251" y="2179"/>
                      <a:pt x="19411" y="2147"/>
                    </a:cubicBezTo>
                    <a:cubicBezTo>
                      <a:pt x="19411" y="2147"/>
                      <a:pt x="19412" y="2146"/>
                      <a:pt x="19413" y="2146"/>
                    </a:cubicBezTo>
                    <a:cubicBezTo>
                      <a:pt x="19413" y="2146"/>
                      <a:pt x="19413" y="2146"/>
                      <a:pt x="19413" y="2147"/>
                    </a:cubicBezTo>
                    <a:cubicBezTo>
                      <a:pt x="19488" y="2128"/>
                      <a:pt x="19562" y="2112"/>
                      <a:pt x="19639" y="2097"/>
                    </a:cubicBezTo>
                    <a:cubicBezTo>
                      <a:pt x="20383" y="1941"/>
                      <a:pt x="21134" y="1795"/>
                      <a:pt x="21885" y="1665"/>
                    </a:cubicBezTo>
                    <a:cubicBezTo>
                      <a:pt x="22078" y="1631"/>
                      <a:pt x="22268" y="1598"/>
                      <a:pt x="22460" y="1567"/>
                    </a:cubicBezTo>
                    <a:lnTo>
                      <a:pt x="22463" y="1567"/>
                    </a:lnTo>
                    <a:cubicBezTo>
                      <a:pt x="23002" y="1480"/>
                      <a:pt x="23545" y="1400"/>
                      <a:pt x="24092" y="1329"/>
                    </a:cubicBezTo>
                    <a:lnTo>
                      <a:pt x="24094" y="1329"/>
                    </a:lnTo>
                    <a:cubicBezTo>
                      <a:pt x="24638" y="1258"/>
                      <a:pt x="25187" y="1200"/>
                      <a:pt x="25741" y="1152"/>
                    </a:cubicBezTo>
                    <a:cubicBezTo>
                      <a:pt x="26417" y="1094"/>
                      <a:pt x="27103" y="1052"/>
                      <a:pt x="27800" y="1030"/>
                    </a:cubicBezTo>
                    <a:cubicBezTo>
                      <a:pt x="27251" y="974"/>
                      <a:pt x="26407" y="915"/>
                      <a:pt x="25334" y="859"/>
                    </a:cubicBezTo>
                    <a:cubicBezTo>
                      <a:pt x="25152" y="850"/>
                      <a:pt x="24964" y="840"/>
                      <a:pt x="24769" y="830"/>
                    </a:cubicBezTo>
                    <a:cubicBezTo>
                      <a:pt x="23799" y="783"/>
                      <a:pt x="22674" y="734"/>
                      <a:pt x="21432" y="685"/>
                    </a:cubicBezTo>
                    <a:cubicBezTo>
                      <a:pt x="21081" y="673"/>
                      <a:pt x="20723" y="658"/>
                      <a:pt x="20357" y="645"/>
                    </a:cubicBezTo>
                    <a:cubicBezTo>
                      <a:pt x="19357" y="609"/>
                      <a:pt x="18292" y="571"/>
                      <a:pt x="17186" y="535"/>
                    </a:cubicBezTo>
                    <a:cubicBezTo>
                      <a:pt x="16576" y="515"/>
                      <a:pt x="15952" y="494"/>
                      <a:pt x="15315" y="474"/>
                    </a:cubicBezTo>
                    <a:cubicBezTo>
                      <a:pt x="14793" y="457"/>
                      <a:pt x="14261" y="441"/>
                      <a:pt x="13725" y="423"/>
                    </a:cubicBezTo>
                    <a:cubicBezTo>
                      <a:pt x="13715" y="422"/>
                      <a:pt x="13702" y="422"/>
                      <a:pt x="13689" y="422"/>
                    </a:cubicBezTo>
                    <a:cubicBezTo>
                      <a:pt x="13641" y="420"/>
                      <a:pt x="13593" y="420"/>
                      <a:pt x="13544" y="419"/>
                    </a:cubicBezTo>
                    <a:cubicBezTo>
                      <a:pt x="13543" y="417"/>
                      <a:pt x="13542" y="417"/>
                      <a:pt x="13541" y="417"/>
                    </a:cubicBezTo>
                    <a:cubicBezTo>
                      <a:pt x="13540" y="417"/>
                      <a:pt x="13539" y="417"/>
                      <a:pt x="13537" y="419"/>
                    </a:cubicBezTo>
                    <a:cubicBezTo>
                      <a:pt x="13449" y="414"/>
                      <a:pt x="13361" y="412"/>
                      <a:pt x="13272" y="409"/>
                    </a:cubicBezTo>
                    <a:cubicBezTo>
                      <a:pt x="13232" y="407"/>
                      <a:pt x="13192" y="406"/>
                      <a:pt x="13150" y="406"/>
                    </a:cubicBezTo>
                    <a:lnTo>
                      <a:pt x="13149" y="406"/>
                    </a:lnTo>
                    <a:cubicBezTo>
                      <a:pt x="13108" y="404"/>
                      <a:pt x="13070" y="404"/>
                      <a:pt x="13031" y="401"/>
                    </a:cubicBezTo>
                    <a:lnTo>
                      <a:pt x="13028" y="401"/>
                    </a:lnTo>
                    <a:cubicBezTo>
                      <a:pt x="12940" y="398"/>
                      <a:pt x="12851" y="397"/>
                      <a:pt x="12763" y="393"/>
                    </a:cubicBezTo>
                    <a:cubicBezTo>
                      <a:pt x="12654" y="391"/>
                      <a:pt x="12545" y="387"/>
                      <a:pt x="12436" y="384"/>
                    </a:cubicBezTo>
                    <a:cubicBezTo>
                      <a:pt x="12431" y="384"/>
                      <a:pt x="12430" y="384"/>
                      <a:pt x="12426" y="382"/>
                    </a:cubicBezTo>
                    <a:cubicBezTo>
                      <a:pt x="12314" y="380"/>
                      <a:pt x="12203" y="377"/>
                      <a:pt x="12090" y="372"/>
                    </a:cubicBezTo>
                    <a:cubicBezTo>
                      <a:pt x="12077" y="372"/>
                      <a:pt x="12066" y="371"/>
                      <a:pt x="12052" y="371"/>
                    </a:cubicBezTo>
                    <a:cubicBezTo>
                      <a:pt x="11928" y="368"/>
                      <a:pt x="11804" y="362"/>
                      <a:pt x="11678" y="358"/>
                    </a:cubicBezTo>
                    <a:cubicBezTo>
                      <a:pt x="11562" y="356"/>
                      <a:pt x="11445" y="353"/>
                      <a:pt x="11329" y="349"/>
                    </a:cubicBezTo>
                    <a:cubicBezTo>
                      <a:pt x="10838" y="333"/>
                      <a:pt x="10345" y="319"/>
                      <a:pt x="9848" y="304"/>
                    </a:cubicBezTo>
                    <a:lnTo>
                      <a:pt x="9847" y="304"/>
                    </a:lnTo>
                    <a:cubicBezTo>
                      <a:pt x="9234" y="284"/>
                      <a:pt x="8618" y="266"/>
                      <a:pt x="8002" y="247"/>
                    </a:cubicBezTo>
                    <a:cubicBezTo>
                      <a:pt x="7981" y="247"/>
                      <a:pt x="7960" y="247"/>
                      <a:pt x="7941" y="246"/>
                    </a:cubicBezTo>
                    <a:lnTo>
                      <a:pt x="7938" y="246"/>
                    </a:lnTo>
                    <a:cubicBezTo>
                      <a:pt x="7854" y="245"/>
                      <a:pt x="7769" y="243"/>
                      <a:pt x="7684" y="239"/>
                    </a:cubicBezTo>
                    <a:lnTo>
                      <a:pt x="7674" y="239"/>
                    </a:lnTo>
                    <a:cubicBezTo>
                      <a:pt x="7619" y="237"/>
                      <a:pt x="7567" y="237"/>
                      <a:pt x="7514" y="234"/>
                    </a:cubicBezTo>
                    <a:cubicBezTo>
                      <a:pt x="7426" y="231"/>
                      <a:pt x="7336" y="230"/>
                      <a:pt x="7249" y="226"/>
                    </a:cubicBezTo>
                    <a:lnTo>
                      <a:pt x="7237" y="226"/>
                    </a:lnTo>
                    <a:cubicBezTo>
                      <a:pt x="7183" y="224"/>
                      <a:pt x="7133" y="224"/>
                      <a:pt x="7080" y="223"/>
                    </a:cubicBezTo>
                    <a:lnTo>
                      <a:pt x="6906" y="217"/>
                    </a:lnTo>
                    <a:cubicBezTo>
                      <a:pt x="6884" y="217"/>
                      <a:pt x="6862" y="215"/>
                      <a:pt x="6841" y="215"/>
                    </a:cubicBezTo>
                    <a:cubicBezTo>
                      <a:pt x="6682" y="210"/>
                      <a:pt x="6523" y="207"/>
                      <a:pt x="6364" y="201"/>
                    </a:cubicBezTo>
                    <a:cubicBezTo>
                      <a:pt x="6312" y="201"/>
                      <a:pt x="6260" y="198"/>
                      <a:pt x="6208" y="197"/>
                    </a:cubicBezTo>
                    <a:cubicBezTo>
                      <a:pt x="5558" y="178"/>
                      <a:pt x="4915" y="157"/>
                      <a:pt x="4276" y="137"/>
                    </a:cubicBezTo>
                    <a:cubicBezTo>
                      <a:pt x="3769" y="121"/>
                      <a:pt x="3263" y="105"/>
                      <a:pt x="2763" y="91"/>
                    </a:cubicBezTo>
                    <a:cubicBezTo>
                      <a:pt x="1823" y="62"/>
                      <a:pt x="900" y="30"/>
                      <a:pt x="1"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8"/>
              <p:cNvSpPr/>
              <p:nvPr/>
            </p:nvSpPr>
            <p:spPr>
              <a:xfrm flipH="1">
                <a:off x="5595158" y="4450663"/>
                <a:ext cx="2602313" cy="783102"/>
              </a:xfrm>
              <a:custGeom>
                <a:avLst/>
                <a:gdLst/>
                <a:ahLst/>
                <a:cxnLst/>
                <a:rect l="l" t="t" r="r" b="b"/>
                <a:pathLst>
                  <a:path w="11800" h="3551" extrusionOk="0">
                    <a:moveTo>
                      <a:pt x="1452" y="885"/>
                    </a:moveTo>
                    <a:lnTo>
                      <a:pt x="1452" y="885"/>
                    </a:lnTo>
                    <a:cubicBezTo>
                      <a:pt x="1444" y="902"/>
                      <a:pt x="1439" y="920"/>
                      <a:pt x="1433" y="936"/>
                    </a:cubicBezTo>
                    <a:cubicBezTo>
                      <a:pt x="1430" y="921"/>
                      <a:pt x="1424" y="906"/>
                      <a:pt x="1421" y="892"/>
                    </a:cubicBezTo>
                    <a:cubicBezTo>
                      <a:pt x="1433" y="891"/>
                      <a:pt x="1444" y="888"/>
                      <a:pt x="1452" y="885"/>
                    </a:cubicBezTo>
                    <a:close/>
                    <a:moveTo>
                      <a:pt x="3065" y="991"/>
                    </a:moveTo>
                    <a:lnTo>
                      <a:pt x="3065" y="991"/>
                    </a:lnTo>
                    <a:cubicBezTo>
                      <a:pt x="3065" y="991"/>
                      <a:pt x="3065" y="991"/>
                      <a:pt x="3065" y="991"/>
                    </a:cubicBezTo>
                    <a:close/>
                    <a:moveTo>
                      <a:pt x="866" y="1026"/>
                    </a:moveTo>
                    <a:cubicBezTo>
                      <a:pt x="866" y="1026"/>
                      <a:pt x="867" y="1027"/>
                      <a:pt x="867" y="1027"/>
                    </a:cubicBezTo>
                    <a:lnTo>
                      <a:pt x="867" y="1027"/>
                    </a:lnTo>
                    <a:cubicBezTo>
                      <a:pt x="866" y="1027"/>
                      <a:pt x="866" y="1029"/>
                      <a:pt x="866" y="1030"/>
                    </a:cubicBezTo>
                    <a:lnTo>
                      <a:pt x="866" y="1026"/>
                    </a:lnTo>
                    <a:close/>
                    <a:moveTo>
                      <a:pt x="2173" y="989"/>
                    </a:moveTo>
                    <a:lnTo>
                      <a:pt x="2173" y="989"/>
                    </a:lnTo>
                    <a:cubicBezTo>
                      <a:pt x="2181" y="999"/>
                      <a:pt x="2188" y="1004"/>
                      <a:pt x="2197" y="1010"/>
                    </a:cubicBezTo>
                    <a:cubicBezTo>
                      <a:pt x="2195" y="1018"/>
                      <a:pt x="2194" y="1030"/>
                      <a:pt x="2189" y="1039"/>
                    </a:cubicBezTo>
                    <a:cubicBezTo>
                      <a:pt x="2185" y="1024"/>
                      <a:pt x="2181" y="1011"/>
                      <a:pt x="2175" y="997"/>
                    </a:cubicBezTo>
                    <a:cubicBezTo>
                      <a:pt x="2173" y="995"/>
                      <a:pt x="2173" y="994"/>
                      <a:pt x="2173" y="989"/>
                    </a:cubicBezTo>
                    <a:close/>
                    <a:moveTo>
                      <a:pt x="2206" y="1061"/>
                    </a:moveTo>
                    <a:cubicBezTo>
                      <a:pt x="2206" y="1061"/>
                      <a:pt x="2206" y="1061"/>
                      <a:pt x="2205" y="1062"/>
                    </a:cubicBezTo>
                    <a:cubicBezTo>
                      <a:pt x="2206" y="1062"/>
                      <a:pt x="2207" y="1061"/>
                      <a:pt x="2206" y="1061"/>
                    </a:cubicBezTo>
                    <a:close/>
                    <a:moveTo>
                      <a:pt x="884" y="1058"/>
                    </a:moveTo>
                    <a:lnTo>
                      <a:pt x="884" y="1058"/>
                    </a:lnTo>
                    <a:cubicBezTo>
                      <a:pt x="881" y="1060"/>
                      <a:pt x="881" y="1065"/>
                      <a:pt x="879" y="1066"/>
                    </a:cubicBezTo>
                    <a:cubicBezTo>
                      <a:pt x="879" y="1066"/>
                      <a:pt x="879" y="1062"/>
                      <a:pt x="878" y="1062"/>
                    </a:cubicBezTo>
                    <a:lnTo>
                      <a:pt x="884" y="1058"/>
                    </a:lnTo>
                    <a:close/>
                    <a:moveTo>
                      <a:pt x="2207" y="1060"/>
                    </a:moveTo>
                    <a:cubicBezTo>
                      <a:pt x="2205" y="1065"/>
                      <a:pt x="2205" y="1069"/>
                      <a:pt x="2205" y="1075"/>
                    </a:cubicBezTo>
                    <a:cubicBezTo>
                      <a:pt x="2205" y="1076"/>
                      <a:pt x="2202" y="1076"/>
                      <a:pt x="2202" y="1076"/>
                    </a:cubicBezTo>
                    <a:cubicBezTo>
                      <a:pt x="2201" y="1073"/>
                      <a:pt x="2201" y="1069"/>
                      <a:pt x="2199" y="1068"/>
                    </a:cubicBezTo>
                    <a:cubicBezTo>
                      <a:pt x="2202" y="1066"/>
                      <a:pt x="2202" y="1065"/>
                      <a:pt x="2205" y="1062"/>
                    </a:cubicBezTo>
                    <a:lnTo>
                      <a:pt x="2207" y="1060"/>
                    </a:lnTo>
                    <a:close/>
                    <a:moveTo>
                      <a:pt x="572" y="1079"/>
                    </a:moveTo>
                    <a:cubicBezTo>
                      <a:pt x="572" y="1079"/>
                      <a:pt x="569" y="1079"/>
                      <a:pt x="569" y="1081"/>
                    </a:cubicBezTo>
                    <a:lnTo>
                      <a:pt x="569" y="1079"/>
                    </a:lnTo>
                    <a:close/>
                    <a:moveTo>
                      <a:pt x="1713" y="1024"/>
                    </a:moveTo>
                    <a:cubicBezTo>
                      <a:pt x="1725" y="1036"/>
                      <a:pt x="1742" y="1044"/>
                      <a:pt x="1757" y="1050"/>
                    </a:cubicBezTo>
                    <a:cubicBezTo>
                      <a:pt x="1752" y="1066"/>
                      <a:pt x="1749" y="1084"/>
                      <a:pt x="1742" y="1101"/>
                    </a:cubicBezTo>
                    <a:cubicBezTo>
                      <a:pt x="1735" y="1082"/>
                      <a:pt x="1725" y="1066"/>
                      <a:pt x="1717" y="1050"/>
                    </a:cubicBezTo>
                    <a:cubicBezTo>
                      <a:pt x="1716" y="1047"/>
                      <a:pt x="1716" y="1046"/>
                      <a:pt x="1716" y="1044"/>
                    </a:cubicBezTo>
                    <a:cubicBezTo>
                      <a:pt x="1714" y="1040"/>
                      <a:pt x="1713" y="1033"/>
                      <a:pt x="1713" y="1024"/>
                    </a:cubicBezTo>
                    <a:close/>
                    <a:moveTo>
                      <a:pt x="588" y="1105"/>
                    </a:moveTo>
                    <a:lnTo>
                      <a:pt x="588" y="1105"/>
                    </a:lnTo>
                    <a:cubicBezTo>
                      <a:pt x="586" y="1110"/>
                      <a:pt x="583" y="1113"/>
                      <a:pt x="583" y="1117"/>
                    </a:cubicBezTo>
                    <a:lnTo>
                      <a:pt x="580" y="1113"/>
                    </a:lnTo>
                    <a:lnTo>
                      <a:pt x="588" y="1105"/>
                    </a:lnTo>
                    <a:close/>
                    <a:moveTo>
                      <a:pt x="1251" y="1156"/>
                    </a:moveTo>
                    <a:cubicBezTo>
                      <a:pt x="1248" y="1166"/>
                      <a:pt x="1244" y="1174"/>
                      <a:pt x="1242" y="1182"/>
                    </a:cubicBezTo>
                    <a:cubicBezTo>
                      <a:pt x="1240" y="1175"/>
                      <a:pt x="1237" y="1168"/>
                      <a:pt x="1234" y="1162"/>
                    </a:cubicBezTo>
                    <a:cubicBezTo>
                      <a:pt x="1241" y="1159"/>
                      <a:pt x="1247" y="1159"/>
                      <a:pt x="1251" y="1156"/>
                    </a:cubicBezTo>
                    <a:close/>
                    <a:moveTo>
                      <a:pt x="5385" y="1412"/>
                    </a:moveTo>
                    <a:lnTo>
                      <a:pt x="5385" y="1412"/>
                    </a:lnTo>
                    <a:cubicBezTo>
                      <a:pt x="5385" y="1412"/>
                      <a:pt x="5385" y="1412"/>
                      <a:pt x="5385" y="1412"/>
                    </a:cubicBezTo>
                    <a:close/>
                    <a:moveTo>
                      <a:pt x="2689" y="1580"/>
                    </a:moveTo>
                    <a:cubicBezTo>
                      <a:pt x="2692" y="1582"/>
                      <a:pt x="2692" y="1582"/>
                      <a:pt x="2693" y="1582"/>
                    </a:cubicBezTo>
                    <a:cubicBezTo>
                      <a:pt x="2692" y="1583"/>
                      <a:pt x="2692" y="1583"/>
                      <a:pt x="2692" y="1585"/>
                    </a:cubicBezTo>
                    <a:cubicBezTo>
                      <a:pt x="2689" y="1585"/>
                      <a:pt x="2689" y="1582"/>
                      <a:pt x="2689" y="1580"/>
                    </a:cubicBezTo>
                    <a:close/>
                    <a:moveTo>
                      <a:pt x="7462" y="1969"/>
                    </a:moveTo>
                    <a:lnTo>
                      <a:pt x="7462" y="1969"/>
                    </a:lnTo>
                    <a:cubicBezTo>
                      <a:pt x="7459" y="1975"/>
                      <a:pt x="7458" y="1980"/>
                      <a:pt x="7456" y="1984"/>
                    </a:cubicBezTo>
                    <a:cubicBezTo>
                      <a:pt x="7455" y="1981"/>
                      <a:pt x="7452" y="1975"/>
                      <a:pt x="7450" y="1971"/>
                    </a:cubicBezTo>
                    <a:lnTo>
                      <a:pt x="7450" y="1971"/>
                    </a:lnTo>
                    <a:cubicBezTo>
                      <a:pt x="7453" y="1972"/>
                      <a:pt x="7454" y="1972"/>
                      <a:pt x="7456" y="1972"/>
                    </a:cubicBezTo>
                    <a:cubicBezTo>
                      <a:pt x="7458" y="1972"/>
                      <a:pt x="7460" y="1972"/>
                      <a:pt x="7462" y="1969"/>
                    </a:cubicBezTo>
                    <a:close/>
                    <a:moveTo>
                      <a:pt x="6485" y="1985"/>
                    </a:moveTo>
                    <a:cubicBezTo>
                      <a:pt x="6496" y="1991"/>
                      <a:pt x="6505" y="1996"/>
                      <a:pt x="6512" y="1999"/>
                    </a:cubicBezTo>
                    <a:cubicBezTo>
                      <a:pt x="6511" y="2006"/>
                      <a:pt x="6508" y="2012"/>
                      <a:pt x="6505" y="2019"/>
                    </a:cubicBezTo>
                    <a:cubicBezTo>
                      <a:pt x="6504" y="2023"/>
                      <a:pt x="6504" y="2026"/>
                      <a:pt x="6501" y="2030"/>
                    </a:cubicBezTo>
                    <a:cubicBezTo>
                      <a:pt x="6499" y="2025"/>
                      <a:pt x="6496" y="2020"/>
                      <a:pt x="6493" y="2016"/>
                    </a:cubicBezTo>
                    <a:cubicBezTo>
                      <a:pt x="6492" y="2013"/>
                      <a:pt x="6492" y="2012"/>
                      <a:pt x="6492" y="2007"/>
                    </a:cubicBezTo>
                    <a:cubicBezTo>
                      <a:pt x="6491" y="2004"/>
                      <a:pt x="6489" y="1996"/>
                      <a:pt x="6485" y="1985"/>
                    </a:cubicBezTo>
                    <a:close/>
                    <a:moveTo>
                      <a:pt x="6891" y="1990"/>
                    </a:moveTo>
                    <a:lnTo>
                      <a:pt x="6891" y="1990"/>
                    </a:lnTo>
                    <a:cubicBezTo>
                      <a:pt x="6909" y="2002"/>
                      <a:pt x="6930" y="2013"/>
                      <a:pt x="6951" y="2023"/>
                    </a:cubicBezTo>
                    <a:lnTo>
                      <a:pt x="6951" y="2023"/>
                    </a:lnTo>
                    <a:cubicBezTo>
                      <a:pt x="6948" y="2036"/>
                      <a:pt x="6942" y="2048"/>
                      <a:pt x="6939" y="2058"/>
                    </a:cubicBezTo>
                    <a:lnTo>
                      <a:pt x="6939" y="2061"/>
                    </a:lnTo>
                    <a:cubicBezTo>
                      <a:pt x="6935" y="2070"/>
                      <a:pt x="6932" y="2078"/>
                      <a:pt x="6929" y="2087"/>
                    </a:cubicBezTo>
                    <a:cubicBezTo>
                      <a:pt x="6920" y="2065"/>
                      <a:pt x="6910" y="2046"/>
                      <a:pt x="6900" y="2022"/>
                    </a:cubicBezTo>
                    <a:cubicBezTo>
                      <a:pt x="6900" y="2020"/>
                      <a:pt x="6899" y="2017"/>
                      <a:pt x="6899" y="2014"/>
                    </a:cubicBezTo>
                    <a:cubicBezTo>
                      <a:pt x="6897" y="2007"/>
                      <a:pt x="6896" y="2000"/>
                      <a:pt x="6891" y="1990"/>
                    </a:cubicBezTo>
                    <a:close/>
                    <a:moveTo>
                      <a:pt x="6552" y="2039"/>
                    </a:moveTo>
                    <a:lnTo>
                      <a:pt x="6530" y="2093"/>
                    </a:lnTo>
                    <a:cubicBezTo>
                      <a:pt x="6530" y="2091"/>
                      <a:pt x="6528" y="2091"/>
                      <a:pt x="6528" y="2090"/>
                    </a:cubicBezTo>
                    <a:cubicBezTo>
                      <a:pt x="6525" y="2078"/>
                      <a:pt x="6520" y="2068"/>
                      <a:pt x="6515" y="2060"/>
                    </a:cubicBezTo>
                    <a:cubicBezTo>
                      <a:pt x="6528" y="2052"/>
                      <a:pt x="6540" y="2045"/>
                      <a:pt x="6552" y="2039"/>
                    </a:cubicBezTo>
                    <a:close/>
                    <a:moveTo>
                      <a:pt x="6554" y="2129"/>
                    </a:moveTo>
                    <a:lnTo>
                      <a:pt x="6549" y="2147"/>
                    </a:lnTo>
                    <a:cubicBezTo>
                      <a:pt x="6547" y="2144"/>
                      <a:pt x="6547" y="2142"/>
                      <a:pt x="6544" y="2139"/>
                    </a:cubicBezTo>
                    <a:lnTo>
                      <a:pt x="6554" y="2129"/>
                    </a:lnTo>
                    <a:close/>
                    <a:moveTo>
                      <a:pt x="7038" y="2110"/>
                    </a:moveTo>
                    <a:lnTo>
                      <a:pt x="7038" y="2110"/>
                    </a:lnTo>
                    <a:cubicBezTo>
                      <a:pt x="7028" y="2135"/>
                      <a:pt x="7019" y="2161"/>
                      <a:pt x="7008" y="2186"/>
                    </a:cubicBezTo>
                    <a:cubicBezTo>
                      <a:pt x="7008" y="2187"/>
                      <a:pt x="7008" y="2187"/>
                      <a:pt x="7006" y="2187"/>
                    </a:cubicBezTo>
                    <a:cubicBezTo>
                      <a:pt x="7000" y="2171"/>
                      <a:pt x="6993" y="2155"/>
                      <a:pt x="6987" y="2135"/>
                    </a:cubicBezTo>
                    <a:cubicBezTo>
                      <a:pt x="7005" y="2126"/>
                      <a:pt x="7021" y="2118"/>
                      <a:pt x="7038" y="2110"/>
                    </a:cubicBezTo>
                    <a:close/>
                    <a:moveTo>
                      <a:pt x="3578" y="2168"/>
                    </a:moveTo>
                    <a:cubicBezTo>
                      <a:pt x="3586" y="2177"/>
                      <a:pt x="3596" y="2184"/>
                      <a:pt x="3608" y="2192"/>
                    </a:cubicBezTo>
                    <a:cubicBezTo>
                      <a:pt x="3611" y="2193"/>
                      <a:pt x="3615" y="2195"/>
                      <a:pt x="3621" y="2199"/>
                    </a:cubicBezTo>
                    <a:cubicBezTo>
                      <a:pt x="3617" y="2208"/>
                      <a:pt x="3614" y="2215"/>
                      <a:pt x="3611" y="2224"/>
                    </a:cubicBezTo>
                    <a:cubicBezTo>
                      <a:pt x="3609" y="2231"/>
                      <a:pt x="3608" y="2237"/>
                      <a:pt x="3604" y="2242"/>
                    </a:cubicBezTo>
                    <a:cubicBezTo>
                      <a:pt x="3604" y="2241"/>
                      <a:pt x="3602" y="2238"/>
                      <a:pt x="3602" y="2238"/>
                    </a:cubicBezTo>
                    <a:cubicBezTo>
                      <a:pt x="3595" y="2219"/>
                      <a:pt x="3588" y="2197"/>
                      <a:pt x="3579" y="2176"/>
                    </a:cubicBezTo>
                    <a:cubicBezTo>
                      <a:pt x="3579" y="2173"/>
                      <a:pt x="3578" y="2171"/>
                      <a:pt x="3578" y="2168"/>
                    </a:cubicBezTo>
                    <a:close/>
                    <a:moveTo>
                      <a:pt x="7041" y="2208"/>
                    </a:moveTo>
                    <a:cubicBezTo>
                      <a:pt x="7035" y="2216"/>
                      <a:pt x="7031" y="2229"/>
                      <a:pt x="7028" y="2242"/>
                    </a:cubicBezTo>
                    <a:cubicBezTo>
                      <a:pt x="7026" y="2237"/>
                      <a:pt x="7024" y="2234"/>
                      <a:pt x="7021" y="2228"/>
                    </a:cubicBezTo>
                    <a:lnTo>
                      <a:pt x="7041" y="2208"/>
                    </a:lnTo>
                    <a:close/>
                    <a:moveTo>
                      <a:pt x="10403" y="2286"/>
                    </a:moveTo>
                    <a:lnTo>
                      <a:pt x="10403" y="2286"/>
                    </a:lnTo>
                    <a:cubicBezTo>
                      <a:pt x="10403" y="2286"/>
                      <a:pt x="10403" y="2286"/>
                      <a:pt x="10403" y="2286"/>
                    </a:cubicBezTo>
                    <a:close/>
                    <a:moveTo>
                      <a:pt x="3630" y="2279"/>
                    </a:moveTo>
                    <a:cubicBezTo>
                      <a:pt x="3628" y="2282"/>
                      <a:pt x="3625" y="2288"/>
                      <a:pt x="3623" y="2293"/>
                    </a:cubicBezTo>
                    <a:cubicBezTo>
                      <a:pt x="3621" y="2289"/>
                      <a:pt x="3621" y="2286"/>
                      <a:pt x="3618" y="2285"/>
                    </a:cubicBezTo>
                    <a:cubicBezTo>
                      <a:pt x="3623" y="2280"/>
                      <a:pt x="3625" y="2279"/>
                      <a:pt x="3630" y="2279"/>
                    </a:cubicBezTo>
                    <a:close/>
                    <a:moveTo>
                      <a:pt x="6069" y="2250"/>
                    </a:moveTo>
                    <a:lnTo>
                      <a:pt x="6069" y="2250"/>
                    </a:lnTo>
                    <a:cubicBezTo>
                      <a:pt x="6077" y="2257"/>
                      <a:pt x="6085" y="2263"/>
                      <a:pt x="6097" y="2267"/>
                    </a:cubicBezTo>
                    <a:cubicBezTo>
                      <a:pt x="6093" y="2280"/>
                      <a:pt x="6090" y="2292"/>
                      <a:pt x="6087" y="2303"/>
                    </a:cubicBezTo>
                    <a:cubicBezTo>
                      <a:pt x="6084" y="2296"/>
                      <a:pt x="6080" y="2289"/>
                      <a:pt x="6077" y="2280"/>
                    </a:cubicBezTo>
                    <a:cubicBezTo>
                      <a:pt x="6077" y="2279"/>
                      <a:pt x="6075" y="2277"/>
                      <a:pt x="6075" y="2273"/>
                    </a:cubicBezTo>
                    <a:cubicBezTo>
                      <a:pt x="6072" y="2267"/>
                      <a:pt x="6071" y="2260"/>
                      <a:pt x="6069" y="2250"/>
                    </a:cubicBezTo>
                    <a:close/>
                    <a:moveTo>
                      <a:pt x="5314" y="2264"/>
                    </a:moveTo>
                    <a:cubicBezTo>
                      <a:pt x="5323" y="2274"/>
                      <a:pt x="5336" y="2282"/>
                      <a:pt x="5346" y="2289"/>
                    </a:cubicBezTo>
                    <a:cubicBezTo>
                      <a:pt x="5343" y="2302"/>
                      <a:pt x="5339" y="2314"/>
                      <a:pt x="5336" y="2325"/>
                    </a:cubicBezTo>
                    <a:cubicBezTo>
                      <a:pt x="5329" y="2308"/>
                      <a:pt x="5323" y="2289"/>
                      <a:pt x="5317" y="2272"/>
                    </a:cubicBezTo>
                    <a:cubicBezTo>
                      <a:pt x="5316" y="2270"/>
                      <a:pt x="5316" y="2267"/>
                      <a:pt x="5314" y="2264"/>
                    </a:cubicBezTo>
                    <a:close/>
                    <a:moveTo>
                      <a:pt x="6129" y="2315"/>
                    </a:moveTo>
                    <a:lnTo>
                      <a:pt x="6129" y="2315"/>
                    </a:lnTo>
                    <a:cubicBezTo>
                      <a:pt x="6128" y="2317"/>
                      <a:pt x="6128" y="2317"/>
                      <a:pt x="6128" y="2318"/>
                    </a:cubicBezTo>
                    <a:cubicBezTo>
                      <a:pt x="6123" y="2331"/>
                      <a:pt x="6119" y="2344"/>
                      <a:pt x="6113" y="2359"/>
                    </a:cubicBezTo>
                    <a:lnTo>
                      <a:pt x="6113" y="2360"/>
                    </a:lnTo>
                    <a:cubicBezTo>
                      <a:pt x="6113" y="2362"/>
                      <a:pt x="6112" y="2364"/>
                      <a:pt x="6112" y="2366"/>
                    </a:cubicBezTo>
                    <a:cubicBezTo>
                      <a:pt x="6109" y="2362"/>
                      <a:pt x="6109" y="2360"/>
                      <a:pt x="6109" y="2359"/>
                    </a:cubicBezTo>
                    <a:cubicBezTo>
                      <a:pt x="6107" y="2351"/>
                      <a:pt x="6103" y="2346"/>
                      <a:pt x="6101" y="2340"/>
                    </a:cubicBezTo>
                    <a:cubicBezTo>
                      <a:pt x="6109" y="2331"/>
                      <a:pt x="6116" y="2325"/>
                      <a:pt x="6126" y="2318"/>
                    </a:cubicBezTo>
                    <a:lnTo>
                      <a:pt x="6129" y="2315"/>
                    </a:lnTo>
                    <a:close/>
                    <a:moveTo>
                      <a:pt x="4421" y="2402"/>
                    </a:moveTo>
                    <a:lnTo>
                      <a:pt x="4410" y="2430"/>
                    </a:lnTo>
                    <a:cubicBezTo>
                      <a:pt x="4407" y="2423"/>
                      <a:pt x="4402" y="2415"/>
                      <a:pt x="4401" y="2405"/>
                    </a:cubicBezTo>
                    <a:cubicBezTo>
                      <a:pt x="4407" y="2405"/>
                      <a:pt x="4414" y="2404"/>
                      <a:pt x="4421" y="2402"/>
                    </a:cubicBezTo>
                    <a:close/>
                    <a:moveTo>
                      <a:pt x="4645" y="2364"/>
                    </a:moveTo>
                    <a:cubicBezTo>
                      <a:pt x="4654" y="2373"/>
                      <a:pt x="4664" y="2380"/>
                      <a:pt x="4675" y="2388"/>
                    </a:cubicBezTo>
                    <a:cubicBezTo>
                      <a:pt x="4678" y="2389"/>
                      <a:pt x="4683" y="2391"/>
                      <a:pt x="4684" y="2391"/>
                    </a:cubicBezTo>
                    <a:cubicBezTo>
                      <a:pt x="4683" y="2398"/>
                      <a:pt x="4681" y="2404"/>
                      <a:pt x="4677" y="2409"/>
                    </a:cubicBezTo>
                    <a:cubicBezTo>
                      <a:pt x="4674" y="2417"/>
                      <a:pt x="4671" y="2424"/>
                      <a:pt x="4668" y="2433"/>
                    </a:cubicBezTo>
                    <a:cubicBezTo>
                      <a:pt x="4661" y="2412"/>
                      <a:pt x="4654" y="2391"/>
                      <a:pt x="4646" y="2369"/>
                    </a:cubicBezTo>
                    <a:cubicBezTo>
                      <a:pt x="4645" y="2367"/>
                      <a:pt x="4645" y="2366"/>
                      <a:pt x="4645" y="2364"/>
                    </a:cubicBezTo>
                    <a:close/>
                    <a:moveTo>
                      <a:pt x="4979" y="2449"/>
                    </a:moveTo>
                    <a:cubicBezTo>
                      <a:pt x="4980" y="2452"/>
                      <a:pt x="4986" y="2452"/>
                      <a:pt x="4989" y="2455"/>
                    </a:cubicBezTo>
                    <a:cubicBezTo>
                      <a:pt x="4988" y="2460"/>
                      <a:pt x="4986" y="2468"/>
                      <a:pt x="4983" y="2473"/>
                    </a:cubicBezTo>
                    <a:cubicBezTo>
                      <a:pt x="4982" y="2470"/>
                      <a:pt x="4982" y="2469"/>
                      <a:pt x="4982" y="2468"/>
                    </a:cubicBezTo>
                    <a:cubicBezTo>
                      <a:pt x="4980" y="2463"/>
                      <a:pt x="4980" y="2456"/>
                      <a:pt x="4979" y="2449"/>
                    </a:cubicBezTo>
                    <a:close/>
                    <a:moveTo>
                      <a:pt x="4385" y="2449"/>
                    </a:moveTo>
                    <a:lnTo>
                      <a:pt x="4385" y="2449"/>
                    </a:lnTo>
                    <a:cubicBezTo>
                      <a:pt x="4391" y="2452"/>
                      <a:pt x="4395" y="2453"/>
                      <a:pt x="4401" y="2456"/>
                    </a:cubicBezTo>
                    <a:cubicBezTo>
                      <a:pt x="4398" y="2463"/>
                      <a:pt x="4395" y="2469"/>
                      <a:pt x="4394" y="2476"/>
                    </a:cubicBezTo>
                    <a:cubicBezTo>
                      <a:pt x="4392" y="2475"/>
                      <a:pt x="4392" y="2475"/>
                      <a:pt x="4392" y="2473"/>
                    </a:cubicBezTo>
                    <a:cubicBezTo>
                      <a:pt x="4392" y="2470"/>
                      <a:pt x="4391" y="2469"/>
                      <a:pt x="4391" y="2468"/>
                    </a:cubicBezTo>
                    <a:cubicBezTo>
                      <a:pt x="4388" y="2463"/>
                      <a:pt x="4386" y="2456"/>
                      <a:pt x="4385" y="2449"/>
                    </a:cubicBezTo>
                    <a:close/>
                    <a:moveTo>
                      <a:pt x="4697" y="2463"/>
                    </a:moveTo>
                    <a:lnTo>
                      <a:pt x="4697" y="2463"/>
                    </a:lnTo>
                    <a:cubicBezTo>
                      <a:pt x="4696" y="2469"/>
                      <a:pt x="4691" y="2476"/>
                      <a:pt x="4690" y="2482"/>
                    </a:cubicBezTo>
                    <a:cubicBezTo>
                      <a:pt x="4688" y="2478"/>
                      <a:pt x="4686" y="2475"/>
                      <a:pt x="4686" y="2469"/>
                    </a:cubicBezTo>
                    <a:cubicBezTo>
                      <a:pt x="4690" y="2468"/>
                      <a:pt x="4691" y="2466"/>
                      <a:pt x="4697" y="2463"/>
                    </a:cubicBezTo>
                    <a:close/>
                    <a:moveTo>
                      <a:pt x="7870" y="2491"/>
                    </a:moveTo>
                    <a:lnTo>
                      <a:pt x="7870" y="2491"/>
                    </a:lnTo>
                    <a:cubicBezTo>
                      <a:pt x="7871" y="2492"/>
                      <a:pt x="7871" y="2492"/>
                      <a:pt x="7871" y="2492"/>
                    </a:cubicBezTo>
                    <a:cubicBezTo>
                      <a:pt x="7870" y="2492"/>
                      <a:pt x="7870" y="2492"/>
                      <a:pt x="7870" y="2491"/>
                    </a:cubicBezTo>
                    <a:close/>
                    <a:moveTo>
                      <a:pt x="7912" y="2497"/>
                    </a:moveTo>
                    <a:cubicBezTo>
                      <a:pt x="7913" y="2497"/>
                      <a:pt x="7913" y="2498"/>
                      <a:pt x="7914" y="2498"/>
                    </a:cubicBezTo>
                    <a:cubicBezTo>
                      <a:pt x="7914" y="2498"/>
                      <a:pt x="7914" y="2497"/>
                      <a:pt x="7915" y="2497"/>
                    </a:cubicBezTo>
                    <a:lnTo>
                      <a:pt x="7915" y="2497"/>
                    </a:lnTo>
                    <a:lnTo>
                      <a:pt x="7914" y="2498"/>
                    </a:lnTo>
                    <a:cubicBezTo>
                      <a:pt x="7914" y="2498"/>
                      <a:pt x="7912" y="2498"/>
                      <a:pt x="7912" y="2497"/>
                    </a:cubicBezTo>
                    <a:close/>
                    <a:moveTo>
                      <a:pt x="5020" y="2498"/>
                    </a:moveTo>
                    <a:lnTo>
                      <a:pt x="5020" y="2498"/>
                    </a:lnTo>
                    <a:cubicBezTo>
                      <a:pt x="5017" y="2507"/>
                      <a:pt x="5012" y="2518"/>
                      <a:pt x="5009" y="2527"/>
                    </a:cubicBezTo>
                    <a:cubicBezTo>
                      <a:pt x="5005" y="2520"/>
                      <a:pt x="5004" y="2514"/>
                      <a:pt x="5001" y="2510"/>
                    </a:cubicBezTo>
                    <a:cubicBezTo>
                      <a:pt x="5005" y="2504"/>
                      <a:pt x="5012" y="2502"/>
                      <a:pt x="5020" y="2498"/>
                    </a:cubicBezTo>
                    <a:close/>
                    <a:moveTo>
                      <a:pt x="7893" y="2510"/>
                    </a:moveTo>
                    <a:cubicBezTo>
                      <a:pt x="7898" y="2513"/>
                      <a:pt x="7901" y="2517"/>
                      <a:pt x="7906" y="2518"/>
                    </a:cubicBezTo>
                    <a:cubicBezTo>
                      <a:pt x="7902" y="2531"/>
                      <a:pt x="7898" y="2543"/>
                      <a:pt x="7892" y="2555"/>
                    </a:cubicBezTo>
                    <a:cubicBezTo>
                      <a:pt x="7888" y="2542"/>
                      <a:pt x="7882" y="2529"/>
                      <a:pt x="7879" y="2514"/>
                    </a:cubicBezTo>
                    <a:cubicBezTo>
                      <a:pt x="7883" y="2514"/>
                      <a:pt x="7888" y="2511"/>
                      <a:pt x="7893" y="2510"/>
                    </a:cubicBezTo>
                    <a:close/>
                    <a:moveTo>
                      <a:pt x="4683" y="2543"/>
                    </a:moveTo>
                    <a:cubicBezTo>
                      <a:pt x="4684" y="2546"/>
                      <a:pt x="4688" y="2547"/>
                      <a:pt x="4690" y="2547"/>
                    </a:cubicBezTo>
                    <a:cubicBezTo>
                      <a:pt x="4688" y="2553"/>
                      <a:pt x="4686" y="2556"/>
                      <a:pt x="4684" y="2562"/>
                    </a:cubicBezTo>
                    <a:lnTo>
                      <a:pt x="4684" y="2561"/>
                    </a:lnTo>
                    <a:cubicBezTo>
                      <a:pt x="4684" y="2558"/>
                      <a:pt x="4683" y="2553"/>
                      <a:pt x="4681" y="2547"/>
                    </a:cubicBezTo>
                    <a:cubicBezTo>
                      <a:pt x="4683" y="2546"/>
                      <a:pt x="4683" y="2546"/>
                      <a:pt x="4683" y="2543"/>
                    </a:cubicBezTo>
                    <a:close/>
                    <a:moveTo>
                      <a:pt x="7917" y="2576"/>
                    </a:moveTo>
                    <a:lnTo>
                      <a:pt x="7917" y="2576"/>
                    </a:lnTo>
                    <a:cubicBezTo>
                      <a:pt x="7912" y="2585"/>
                      <a:pt x="7909" y="2594"/>
                      <a:pt x="7906" y="2601"/>
                    </a:cubicBezTo>
                    <a:cubicBezTo>
                      <a:pt x="7905" y="2598"/>
                      <a:pt x="7902" y="2594"/>
                      <a:pt x="7902" y="2591"/>
                    </a:cubicBezTo>
                    <a:cubicBezTo>
                      <a:pt x="7906" y="2585"/>
                      <a:pt x="7912" y="2582"/>
                      <a:pt x="7917" y="2576"/>
                    </a:cubicBezTo>
                    <a:close/>
                    <a:moveTo>
                      <a:pt x="8326" y="2620"/>
                    </a:moveTo>
                    <a:cubicBezTo>
                      <a:pt x="8322" y="2629"/>
                      <a:pt x="8319" y="2637"/>
                      <a:pt x="8313" y="2649"/>
                    </a:cubicBezTo>
                    <a:cubicBezTo>
                      <a:pt x="8312" y="2642"/>
                      <a:pt x="8309" y="2636"/>
                      <a:pt x="8306" y="2630"/>
                    </a:cubicBezTo>
                    <a:cubicBezTo>
                      <a:pt x="8313" y="2627"/>
                      <a:pt x="8320" y="2623"/>
                      <a:pt x="8326" y="2620"/>
                    </a:cubicBezTo>
                    <a:close/>
                    <a:moveTo>
                      <a:pt x="10630" y="2675"/>
                    </a:moveTo>
                    <a:cubicBezTo>
                      <a:pt x="10630" y="2676"/>
                      <a:pt x="10630" y="2676"/>
                      <a:pt x="10631" y="2677"/>
                    </a:cubicBezTo>
                    <a:cubicBezTo>
                      <a:pt x="10631" y="2676"/>
                      <a:pt x="10630" y="2676"/>
                      <a:pt x="10630" y="2675"/>
                    </a:cubicBezTo>
                    <a:close/>
                    <a:moveTo>
                      <a:pt x="8657" y="2730"/>
                    </a:moveTo>
                    <a:lnTo>
                      <a:pt x="8647" y="2758"/>
                    </a:lnTo>
                    <a:cubicBezTo>
                      <a:pt x="8643" y="2764"/>
                      <a:pt x="8641" y="2768"/>
                      <a:pt x="8640" y="2774"/>
                    </a:cubicBezTo>
                    <a:cubicBezTo>
                      <a:pt x="8638" y="2778"/>
                      <a:pt x="8638" y="2781"/>
                      <a:pt x="8635" y="2783"/>
                    </a:cubicBezTo>
                    <a:cubicBezTo>
                      <a:pt x="8633" y="2774"/>
                      <a:pt x="8627" y="2765"/>
                      <a:pt x="8624" y="2758"/>
                    </a:cubicBezTo>
                    <a:cubicBezTo>
                      <a:pt x="8621" y="2757"/>
                      <a:pt x="8621" y="2752"/>
                      <a:pt x="8619" y="2751"/>
                    </a:cubicBezTo>
                    <a:cubicBezTo>
                      <a:pt x="8633" y="2743"/>
                      <a:pt x="8646" y="2738"/>
                      <a:pt x="8657" y="2730"/>
                    </a:cubicBezTo>
                    <a:close/>
                    <a:moveTo>
                      <a:pt x="8657" y="2790"/>
                    </a:moveTo>
                    <a:cubicBezTo>
                      <a:pt x="8654" y="2797"/>
                      <a:pt x="8653" y="2803"/>
                      <a:pt x="8650" y="2810"/>
                    </a:cubicBezTo>
                    <a:cubicBezTo>
                      <a:pt x="8650" y="2812"/>
                      <a:pt x="8650" y="2815"/>
                      <a:pt x="8648" y="2818"/>
                    </a:cubicBezTo>
                    <a:cubicBezTo>
                      <a:pt x="8647" y="2815"/>
                      <a:pt x="8646" y="2810"/>
                      <a:pt x="8646" y="2809"/>
                    </a:cubicBezTo>
                    <a:cubicBezTo>
                      <a:pt x="8643" y="2807"/>
                      <a:pt x="8643" y="2804"/>
                      <a:pt x="8643" y="2804"/>
                    </a:cubicBezTo>
                    <a:cubicBezTo>
                      <a:pt x="8647" y="2800"/>
                      <a:pt x="8653" y="2794"/>
                      <a:pt x="8657" y="2790"/>
                    </a:cubicBezTo>
                    <a:close/>
                    <a:moveTo>
                      <a:pt x="9222" y="2897"/>
                    </a:moveTo>
                    <a:lnTo>
                      <a:pt x="9222" y="2897"/>
                    </a:lnTo>
                    <a:cubicBezTo>
                      <a:pt x="9221" y="2899"/>
                      <a:pt x="9221" y="2902"/>
                      <a:pt x="9221" y="2902"/>
                    </a:cubicBezTo>
                    <a:cubicBezTo>
                      <a:pt x="9221" y="2899"/>
                      <a:pt x="9219" y="2899"/>
                      <a:pt x="9219" y="2899"/>
                    </a:cubicBezTo>
                    <a:cubicBezTo>
                      <a:pt x="9219" y="2899"/>
                      <a:pt x="9221" y="2899"/>
                      <a:pt x="9222" y="2897"/>
                    </a:cubicBezTo>
                    <a:close/>
                    <a:moveTo>
                      <a:pt x="9222" y="2955"/>
                    </a:moveTo>
                    <a:lnTo>
                      <a:pt x="9216" y="2971"/>
                    </a:lnTo>
                    <a:cubicBezTo>
                      <a:pt x="9215" y="2970"/>
                      <a:pt x="9215" y="2969"/>
                      <a:pt x="9213" y="2964"/>
                    </a:cubicBezTo>
                    <a:cubicBezTo>
                      <a:pt x="9215" y="2961"/>
                      <a:pt x="9219" y="2957"/>
                      <a:pt x="9222" y="2955"/>
                    </a:cubicBezTo>
                    <a:close/>
                    <a:moveTo>
                      <a:pt x="10584" y="3014"/>
                    </a:moveTo>
                    <a:lnTo>
                      <a:pt x="10584" y="3014"/>
                    </a:lnTo>
                    <a:cubicBezTo>
                      <a:pt x="10581" y="3015"/>
                      <a:pt x="10580" y="3019"/>
                      <a:pt x="10580" y="3021"/>
                    </a:cubicBezTo>
                    <a:cubicBezTo>
                      <a:pt x="10580" y="3019"/>
                      <a:pt x="10578" y="3018"/>
                      <a:pt x="10578" y="3018"/>
                    </a:cubicBezTo>
                    <a:cubicBezTo>
                      <a:pt x="10580" y="3015"/>
                      <a:pt x="10581" y="3015"/>
                      <a:pt x="10584" y="3014"/>
                    </a:cubicBezTo>
                    <a:close/>
                    <a:moveTo>
                      <a:pt x="10709" y="3006"/>
                    </a:moveTo>
                    <a:lnTo>
                      <a:pt x="10719" y="3012"/>
                    </a:lnTo>
                    <a:cubicBezTo>
                      <a:pt x="10719" y="3015"/>
                      <a:pt x="10718" y="3018"/>
                      <a:pt x="10718" y="3021"/>
                    </a:cubicBezTo>
                    <a:cubicBezTo>
                      <a:pt x="10718" y="3022"/>
                      <a:pt x="10716" y="3025"/>
                      <a:pt x="10716" y="3025"/>
                    </a:cubicBezTo>
                    <a:cubicBezTo>
                      <a:pt x="10715" y="3022"/>
                      <a:pt x="10712" y="3021"/>
                      <a:pt x="10712" y="3018"/>
                    </a:cubicBezTo>
                    <a:cubicBezTo>
                      <a:pt x="10711" y="3015"/>
                      <a:pt x="10711" y="3015"/>
                      <a:pt x="10711" y="3014"/>
                    </a:cubicBezTo>
                    <a:cubicBezTo>
                      <a:pt x="10709" y="3012"/>
                      <a:pt x="10709" y="3011"/>
                      <a:pt x="10709" y="3006"/>
                    </a:cubicBezTo>
                    <a:close/>
                    <a:moveTo>
                      <a:pt x="9992" y="3072"/>
                    </a:moveTo>
                    <a:cubicBezTo>
                      <a:pt x="9996" y="3076"/>
                      <a:pt x="10000" y="3079"/>
                      <a:pt x="10005" y="3080"/>
                    </a:cubicBezTo>
                    <a:cubicBezTo>
                      <a:pt x="10003" y="3085"/>
                      <a:pt x="10000" y="3091"/>
                      <a:pt x="10000" y="3095"/>
                    </a:cubicBezTo>
                    <a:cubicBezTo>
                      <a:pt x="9998" y="3088"/>
                      <a:pt x="9996" y="3080"/>
                      <a:pt x="9992" y="3072"/>
                    </a:cubicBezTo>
                    <a:close/>
                    <a:moveTo>
                      <a:pt x="10034" y="3083"/>
                    </a:moveTo>
                    <a:cubicBezTo>
                      <a:pt x="10034" y="3086"/>
                      <a:pt x="10032" y="3091"/>
                      <a:pt x="10029" y="3095"/>
                    </a:cubicBezTo>
                    <a:cubicBezTo>
                      <a:pt x="10028" y="3093"/>
                      <a:pt x="10028" y="3092"/>
                      <a:pt x="10027" y="3088"/>
                    </a:cubicBezTo>
                    <a:cubicBezTo>
                      <a:pt x="10028" y="3086"/>
                      <a:pt x="10029" y="3086"/>
                      <a:pt x="10032" y="3085"/>
                    </a:cubicBezTo>
                    <a:lnTo>
                      <a:pt x="10034" y="3083"/>
                    </a:lnTo>
                    <a:close/>
                    <a:moveTo>
                      <a:pt x="10342" y="3093"/>
                    </a:moveTo>
                    <a:cubicBezTo>
                      <a:pt x="10339" y="3095"/>
                      <a:pt x="10339" y="3098"/>
                      <a:pt x="10339" y="3101"/>
                    </a:cubicBezTo>
                    <a:cubicBezTo>
                      <a:pt x="10337" y="3099"/>
                      <a:pt x="10337" y="3098"/>
                      <a:pt x="10337" y="3095"/>
                    </a:cubicBezTo>
                    <a:cubicBezTo>
                      <a:pt x="10339" y="3095"/>
                      <a:pt x="10339" y="3093"/>
                      <a:pt x="10340" y="3093"/>
                    </a:cubicBezTo>
                    <a:close/>
                    <a:moveTo>
                      <a:pt x="10021" y="3093"/>
                    </a:moveTo>
                    <a:cubicBezTo>
                      <a:pt x="10025" y="3095"/>
                      <a:pt x="10027" y="3098"/>
                      <a:pt x="10029" y="3101"/>
                    </a:cubicBezTo>
                    <a:cubicBezTo>
                      <a:pt x="10028" y="3102"/>
                      <a:pt x="10028" y="3107"/>
                      <a:pt x="10027" y="3108"/>
                    </a:cubicBezTo>
                    <a:lnTo>
                      <a:pt x="10015" y="3141"/>
                    </a:lnTo>
                    <a:lnTo>
                      <a:pt x="10005" y="3108"/>
                    </a:lnTo>
                    <a:cubicBezTo>
                      <a:pt x="10011" y="3105"/>
                      <a:pt x="10015" y="3099"/>
                      <a:pt x="10021" y="3093"/>
                    </a:cubicBezTo>
                    <a:close/>
                    <a:moveTo>
                      <a:pt x="11271" y="3337"/>
                    </a:moveTo>
                    <a:cubicBezTo>
                      <a:pt x="11274" y="3339"/>
                      <a:pt x="11274" y="3340"/>
                      <a:pt x="11275" y="3342"/>
                    </a:cubicBezTo>
                    <a:lnTo>
                      <a:pt x="11268" y="3342"/>
                    </a:lnTo>
                    <a:cubicBezTo>
                      <a:pt x="11270" y="3340"/>
                      <a:pt x="11271" y="3339"/>
                      <a:pt x="11271" y="3337"/>
                    </a:cubicBezTo>
                    <a:close/>
                    <a:moveTo>
                      <a:pt x="11291" y="3335"/>
                    </a:moveTo>
                    <a:cubicBezTo>
                      <a:pt x="11293" y="3337"/>
                      <a:pt x="11291" y="3340"/>
                      <a:pt x="11293" y="3342"/>
                    </a:cubicBezTo>
                    <a:lnTo>
                      <a:pt x="11283" y="3342"/>
                    </a:lnTo>
                    <a:cubicBezTo>
                      <a:pt x="11286" y="3340"/>
                      <a:pt x="11289" y="3337"/>
                      <a:pt x="11291" y="3335"/>
                    </a:cubicBezTo>
                    <a:close/>
                    <a:moveTo>
                      <a:pt x="11336" y="3330"/>
                    </a:moveTo>
                    <a:cubicBezTo>
                      <a:pt x="11336" y="3332"/>
                      <a:pt x="11339" y="3332"/>
                      <a:pt x="11341" y="3337"/>
                    </a:cubicBezTo>
                    <a:cubicBezTo>
                      <a:pt x="11342" y="3339"/>
                      <a:pt x="11342" y="3339"/>
                      <a:pt x="11342" y="3340"/>
                    </a:cubicBezTo>
                    <a:lnTo>
                      <a:pt x="11345" y="3345"/>
                    </a:lnTo>
                    <a:lnTo>
                      <a:pt x="11315" y="3345"/>
                    </a:lnTo>
                    <a:lnTo>
                      <a:pt x="11315" y="3342"/>
                    </a:lnTo>
                    <a:cubicBezTo>
                      <a:pt x="11315" y="3340"/>
                      <a:pt x="11318" y="3340"/>
                      <a:pt x="11318" y="3340"/>
                    </a:cubicBezTo>
                    <a:cubicBezTo>
                      <a:pt x="11319" y="3337"/>
                      <a:pt x="11320" y="3333"/>
                      <a:pt x="11322" y="3332"/>
                    </a:cubicBezTo>
                    <a:lnTo>
                      <a:pt x="11334" y="3342"/>
                    </a:lnTo>
                    <a:cubicBezTo>
                      <a:pt x="11336" y="3339"/>
                      <a:pt x="11336" y="3333"/>
                      <a:pt x="11336" y="3330"/>
                    </a:cubicBezTo>
                    <a:close/>
                    <a:moveTo>
                      <a:pt x="11591" y="3332"/>
                    </a:moveTo>
                    <a:cubicBezTo>
                      <a:pt x="11593" y="3337"/>
                      <a:pt x="11593" y="3340"/>
                      <a:pt x="11593" y="3346"/>
                    </a:cubicBezTo>
                    <a:cubicBezTo>
                      <a:pt x="11587" y="3347"/>
                      <a:pt x="11580" y="3347"/>
                      <a:pt x="11574" y="3347"/>
                    </a:cubicBezTo>
                    <a:cubicBezTo>
                      <a:pt x="11562" y="3347"/>
                      <a:pt x="11551" y="3346"/>
                      <a:pt x="11540" y="3346"/>
                    </a:cubicBezTo>
                    <a:cubicBezTo>
                      <a:pt x="11543" y="3345"/>
                      <a:pt x="11543" y="3345"/>
                      <a:pt x="11544" y="3345"/>
                    </a:cubicBezTo>
                    <a:cubicBezTo>
                      <a:pt x="11546" y="3342"/>
                      <a:pt x="11547" y="3342"/>
                      <a:pt x="11551" y="3342"/>
                    </a:cubicBezTo>
                    <a:cubicBezTo>
                      <a:pt x="11551" y="3342"/>
                      <a:pt x="11554" y="3340"/>
                      <a:pt x="11557" y="3340"/>
                    </a:cubicBezTo>
                    <a:cubicBezTo>
                      <a:pt x="11560" y="3340"/>
                      <a:pt x="11564" y="3340"/>
                      <a:pt x="11564" y="3342"/>
                    </a:cubicBezTo>
                    <a:cubicBezTo>
                      <a:pt x="11567" y="3340"/>
                      <a:pt x="11567" y="3339"/>
                      <a:pt x="11572" y="3335"/>
                    </a:cubicBezTo>
                    <a:cubicBezTo>
                      <a:pt x="11573" y="3339"/>
                      <a:pt x="11575" y="3342"/>
                      <a:pt x="11576" y="3345"/>
                    </a:cubicBezTo>
                    <a:cubicBezTo>
                      <a:pt x="11580" y="3340"/>
                      <a:pt x="11586" y="3337"/>
                      <a:pt x="11591" y="3332"/>
                    </a:cubicBezTo>
                    <a:close/>
                    <a:moveTo>
                      <a:pt x="908" y="0"/>
                    </a:moveTo>
                    <a:lnTo>
                      <a:pt x="908" y="29"/>
                    </a:lnTo>
                    <a:cubicBezTo>
                      <a:pt x="908" y="35"/>
                      <a:pt x="907" y="38"/>
                      <a:pt x="907" y="44"/>
                    </a:cubicBezTo>
                    <a:cubicBezTo>
                      <a:pt x="907" y="50"/>
                      <a:pt x="906" y="53"/>
                      <a:pt x="906" y="58"/>
                    </a:cubicBezTo>
                    <a:cubicBezTo>
                      <a:pt x="906" y="64"/>
                      <a:pt x="903" y="67"/>
                      <a:pt x="903" y="73"/>
                    </a:cubicBezTo>
                    <a:cubicBezTo>
                      <a:pt x="903" y="76"/>
                      <a:pt x="901" y="82"/>
                      <a:pt x="901" y="87"/>
                    </a:cubicBezTo>
                    <a:cubicBezTo>
                      <a:pt x="900" y="90"/>
                      <a:pt x="900" y="96"/>
                      <a:pt x="900" y="102"/>
                    </a:cubicBezTo>
                    <a:cubicBezTo>
                      <a:pt x="898" y="108"/>
                      <a:pt x="898" y="112"/>
                      <a:pt x="895" y="118"/>
                    </a:cubicBezTo>
                    <a:cubicBezTo>
                      <a:pt x="894" y="122"/>
                      <a:pt x="894" y="127"/>
                      <a:pt x="894" y="131"/>
                    </a:cubicBezTo>
                    <a:cubicBezTo>
                      <a:pt x="893" y="138"/>
                      <a:pt x="891" y="144"/>
                      <a:pt x="891" y="148"/>
                    </a:cubicBezTo>
                    <a:cubicBezTo>
                      <a:pt x="888" y="153"/>
                      <a:pt x="888" y="159"/>
                      <a:pt x="887" y="162"/>
                    </a:cubicBezTo>
                    <a:cubicBezTo>
                      <a:pt x="885" y="169"/>
                      <a:pt x="884" y="175"/>
                      <a:pt x="881" y="182"/>
                    </a:cubicBezTo>
                    <a:cubicBezTo>
                      <a:pt x="879" y="185"/>
                      <a:pt x="879" y="189"/>
                      <a:pt x="879" y="191"/>
                    </a:cubicBezTo>
                    <a:cubicBezTo>
                      <a:pt x="877" y="199"/>
                      <a:pt x="872" y="211"/>
                      <a:pt x="871" y="220"/>
                    </a:cubicBezTo>
                    <a:cubicBezTo>
                      <a:pt x="872" y="220"/>
                      <a:pt x="874" y="218"/>
                      <a:pt x="878" y="218"/>
                    </a:cubicBezTo>
                    <a:cubicBezTo>
                      <a:pt x="881" y="217"/>
                      <a:pt x="885" y="212"/>
                      <a:pt x="888" y="211"/>
                    </a:cubicBezTo>
                    <a:lnTo>
                      <a:pt x="888" y="211"/>
                    </a:lnTo>
                    <a:cubicBezTo>
                      <a:pt x="887" y="221"/>
                      <a:pt x="887" y="236"/>
                      <a:pt x="885" y="250"/>
                    </a:cubicBezTo>
                    <a:lnTo>
                      <a:pt x="885" y="253"/>
                    </a:lnTo>
                    <a:cubicBezTo>
                      <a:pt x="884" y="268"/>
                      <a:pt x="881" y="282"/>
                      <a:pt x="881" y="294"/>
                    </a:cubicBezTo>
                    <a:cubicBezTo>
                      <a:pt x="878" y="326"/>
                      <a:pt x="872" y="355"/>
                      <a:pt x="871" y="365"/>
                    </a:cubicBezTo>
                    <a:lnTo>
                      <a:pt x="830" y="552"/>
                    </a:lnTo>
                    <a:lnTo>
                      <a:pt x="845" y="538"/>
                    </a:lnTo>
                    <a:cubicBezTo>
                      <a:pt x="849" y="533"/>
                      <a:pt x="852" y="529"/>
                      <a:pt x="858" y="522"/>
                    </a:cubicBezTo>
                    <a:lnTo>
                      <a:pt x="858" y="522"/>
                    </a:lnTo>
                    <a:cubicBezTo>
                      <a:pt x="856" y="526"/>
                      <a:pt x="856" y="532"/>
                      <a:pt x="855" y="536"/>
                    </a:cubicBezTo>
                    <a:lnTo>
                      <a:pt x="855" y="543"/>
                    </a:lnTo>
                    <a:cubicBezTo>
                      <a:pt x="852" y="545"/>
                      <a:pt x="852" y="548"/>
                      <a:pt x="852" y="551"/>
                    </a:cubicBezTo>
                    <a:cubicBezTo>
                      <a:pt x="849" y="588"/>
                      <a:pt x="843" y="623"/>
                      <a:pt x="836" y="655"/>
                    </a:cubicBezTo>
                    <a:cubicBezTo>
                      <a:pt x="826" y="706"/>
                      <a:pt x="811" y="751"/>
                      <a:pt x="784" y="805"/>
                    </a:cubicBezTo>
                    <a:cubicBezTo>
                      <a:pt x="797" y="805"/>
                      <a:pt x="807" y="802"/>
                      <a:pt x="818" y="798"/>
                    </a:cubicBezTo>
                    <a:lnTo>
                      <a:pt x="818" y="798"/>
                    </a:lnTo>
                    <a:cubicBezTo>
                      <a:pt x="805" y="831"/>
                      <a:pt x="792" y="866"/>
                      <a:pt x="778" y="901"/>
                    </a:cubicBezTo>
                    <a:cubicBezTo>
                      <a:pt x="776" y="893"/>
                      <a:pt x="772" y="886"/>
                      <a:pt x="771" y="880"/>
                    </a:cubicBezTo>
                    <a:cubicBezTo>
                      <a:pt x="763" y="859"/>
                      <a:pt x="756" y="838"/>
                      <a:pt x="749" y="816"/>
                    </a:cubicBezTo>
                    <a:cubicBezTo>
                      <a:pt x="747" y="815"/>
                      <a:pt x="747" y="814"/>
                      <a:pt x="747" y="809"/>
                    </a:cubicBezTo>
                    <a:lnTo>
                      <a:pt x="747" y="809"/>
                    </a:lnTo>
                    <a:cubicBezTo>
                      <a:pt x="756" y="819"/>
                      <a:pt x="765" y="827"/>
                      <a:pt x="776" y="834"/>
                    </a:cubicBezTo>
                    <a:cubicBezTo>
                      <a:pt x="779" y="835"/>
                      <a:pt x="785" y="838"/>
                      <a:pt x="791" y="841"/>
                    </a:cubicBezTo>
                    <a:cubicBezTo>
                      <a:pt x="782" y="821"/>
                      <a:pt x="772" y="800"/>
                      <a:pt x="762" y="779"/>
                    </a:cubicBezTo>
                    <a:cubicBezTo>
                      <a:pt x="747" y="748"/>
                      <a:pt x="733" y="718"/>
                      <a:pt x="721" y="684"/>
                    </a:cubicBezTo>
                    <a:cubicBezTo>
                      <a:pt x="714" y="667"/>
                      <a:pt x="707" y="641"/>
                      <a:pt x="699" y="613"/>
                    </a:cubicBezTo>
                    <a:cubicBezTo>
                      <a:pt x="692" y="590"/>
                      <a:pt x="688" y="562"/>
                      <a:pt x="683" y="541"/>
                    </a:cubicBezTo>
                    <a:cubicBezTo>
                      <a:pt x="685" y="541"/>
                      <a:pt x="685" y="543"/>
                      <a:pt x="688" y="543"/>
                    </a:cubicBezTo>
                    <a:cubicBezTo>
                      <a:pt x="689" y="545"/>
                      <a:pt x="692" y="545"/>
                      <a:pt x="695" y="545"/>
                    </a:cubicBezTo>
                    <a:cubicBezTo>
                      <a:pt x="698" y="546"/>
                      <a:pt x="702" y="546"/>
                      <a:pt x="704" y="546"/>
                    </a:cubicBezTo>
                    <a:cubicBezTo>
                      <a:pt x="702" y="543"/>
                      <a:pt x="702" y="539"/>
                      <a:pt x="699" y="538"/>
                    </a:cubicBezTo>
                    <a:cubicBezTo>
                      <a:pt x="698" y="532"/>
                      <a:pt x="696" y="526"/>
                      <a:pt x="692" y="522"/>
                    </a:cubicBezTo>
                    <a:cubicBezTo>
                      <a:pt x="688" y="509"/>
                      <a:pt x="683" y="497"/>
                      <a:pt x="680" y="485"/>
                    </a:cubicBezTo>
                    <a:cubicBezTo>
                      <a:pt x="670" y="449"/>
                      <a:pt x="654" y="345"/>
                      <a:pt x="644" y="278"/>
                    </a:cubicBezTo>
                    <a:lnTo>
                      <a:pt x="641" y="265"/>
                    </a:lnTo>
                    <a:cubicBezTo>
                      <a:pt x="641" y="262"/>
                      <a:pt x="640" y="260"/>
                      <a:pt x="640" y="257"/>
                    </a:cubicBezTo>
                    <a:lnTo>
                      <a:pt x="640" y="257"/>
                    </a:lnTo>
                    <a:cubicBezTo>
                      <a:pt x="644" y="263"/>
                      <a:pt x="651" y="268"/>
                      <a:pt x="659" y="270"/>
                    </a:cubicBezTo>
                    <a:cubicBezTo>
                      <a:pt x="649" y="256"/>
                      <a:pt x="641" y="234"/>
                      <a:pt x="634" y="207"/>
                    </a:cubicBezTo>
                    <a:cubicBezTo>
                      <a:pt x="625" y="167"/>
                      <a:pt x="618" y="117"/>
                      <a:pt x="615" y="76"/>
                    </a:cubicBezTo>
                    <a:cubicBezTo>
                      <a:pt x="615" y="73"/>
                      <a:pt x="612" y="67"/>
                      <a:pt x="612" y="61"/>
                    </a:cubicBezTo>
                    <a:cubicBezTo>
                      <a:pt x="612" y="58"/>
                      <a:pt x="611" y="54"/>
                      <a:pt x="611" y="50"/>
                    </a:cubicBezTo>
                    <a:lnTo>
                      <a:pt x="611" y="79"/>
                    </a:lnTo>
                    <a:cubicBezTo>
                      <a:pt x="611" y="83"/>
                      <a:pt x="609" y="87"/>
                      <a:pt x="609" y="93"/>
                    </a:cubicBezTo>
                    <a:cubicBezTo>
                      <a:pt x="609" y="98"/>
                      <a:pt x="608" y="102"/>
                      <a:pt x="608" y="108"/>
                    </a:cubicBezTo>
                    <a:cubicBezTo>
                      <a:pt x="608" y="112"/>
                      <a:pt x="605" y="117"/>
                      <a:pt x="605" y="122"/>
                    </a:cubicBezTo>
                    <a:cubicBezTo>
                      <a:pt x="604" y="125"/>
                      <a:pt x="604" y="131"/>
                      <a:pt x="604" y="137"/>
                    </a:cubicBezTo>
                    <a:cubicBezTo>
                      <a:pt x="602" y="140"/>
                      <a:pt x="602" y="146"/>
                      <a:pt x="602" y="151"/>
                    </a:cubicBezTo>
                    <a:cubicBezTo>
                      <a:pt x="601" y="156"/>
                      <a:pt x="601" y="162"/>
                      <a:pt x="598" y="167"/>
                    </a:cubicBezTo>
                    <a:cubicBezTo>
                      <a:pt x="596" y="170"/>
                      <a:pt x="596" y="176"/>
                      <a:pt x="596" y="180"/>
                    </a:cubicBezTo>
                    <a:cubicBezTo>
                      <a:pt x="595" y="188"/>
                      <a:pt x="593" y="192"/>
                      <a:pt x="593" y="198"/>
                    </a:cubicBezTo>
                    <a:cubicBezTo>
                      <a:pt x="590" y="202"/>
                      <a:pt x="590" y="205"/>
                      <a:pt x="590" y="207"/>
                    </a:cubicBezTo>
                    <a:cubicBezTo>
                      <a:pt x="590" y="209"/>
                      <a:pt x="589" y="209"/>
                      <a:pt x="589" y="211"/>
                    </a:cubicBezTo>
                    <a:cubicBezTo>
                      <a:pt x="588" y="218"/>
                      <a:pt x="586" y="224"/>
                      <a:pt x="583" y="231"/>
                    </a:cubicBezTo>
                    <a:cubicBezTo>
                      <a:pt x="582" y="234"/>
                      <a:pt x="582" y="239"/>
                      <a:pt x="582" y="240"/>
                    </a:cubicBezTo>
                    <a:cubicBezTo>
                      <a:pt x="579" y="249"/>
                      <a:pt x="574" y="260"/>
                      <a:pt x="573" y="269"/>
                    </a:cubicBezTo>
                    <a:cubicBezTo>
                      <a:pt x="574" y="269"/>
                      <a:pt x="579" y="268"/>
                      <a:pt x="580" y="268"/>
                    </a:cubicBezTo>
                    <a:cubicBezTo>
                      <a:pt x="583" y="265"/>
                      <a:pt x="588" y="262"/>
                      <a:pt x="590" y="260"/>
                    </a:cubicBezTo>
                    <a:lnTo>
                      <a:pt x="590" y="260"/>
                    </a:lnTo>
                    <a:cubicBezTo>
                      <a:pt x="589" y="272"/>
                      <a:pt x="589" y="285"/>
                      <a:pt x="588" y="301"/>
                    </a:cubicBezTo>
                    <a:cubicBezTo>
                      <a:pt x="586" y="315"/>
                      <a:pt x="583" y="330"/>
                      <a:pt x="583" y="343"/>
                    </a:cubicBezTo>
                    <a:cubicBezTo>
                      <a:pt x="580" y="374"/>
                      <a:pt x="574" y="403"/>
                      <a:pt x="573" y="414"/>
                    </a:cubicBezTo>
                    <a:cubicBezTo>
                      <a:pt x="561" y="466"/>
                      <a:pt x="551" y="519"/>
                      <a:pt x="538" y="573"/>
                    </a:cubicBezTo>
                    <a:cubicBezTo>
                      <a:pt x="537" y="581"/>
                      <a:pt x="535" y="590"/>
                      <a:pt x="532" y="602"/>
                    </a:cubicBezTo>
                    <a:lnTo>
                      <a:pt x="547" y="587"/>
                    </a:lnTo>
                    <a:cubicBezTo>
                      <a:pt x="550" y="583"/>
                      <a:pt x="553" y="581"/>
                      <a:pt x="557" y="577"/>
                    </a:cubicBezTo>
                    <a:cubicBezTo>
                      <a:pt x="559" y="575"/>
                      <a:pt x="559" y="574"/>
                      <a:pt x="560" y="570"/>
                    </a:cubicBezTo>
                    <a:lnTo>
                      <a:pt x="560" y="570"/>
                    </a:lnTo>
                    <a:cubicBezTo>
                      <a:pt x="560" y="573"/>
                      <a:pt x="559" y="575"/>
                      <a:pt x="559" y="577"/>
                    </a:cubicBezTo>
                    <a:cubicBezTo>
                      <a:pt x="557" y="581"/>
                      <a:pt x="557" y="583"/>
                      <a:pt x="557" y="584"/>
                    </a:cubicBezTo>
                    <a:cubicBezTo>
                      <a:pt x="554" y="587"/>
                      <a:pt x="554" y="590"/>
                      <a:pt x="554" y="591"/>
                    </a:cubicBezTo>
                    <a:cubicBezTo>
                      <a:pt x="553" y="594"/>
                      <a:pt x="553" y="597"/>
                      <a:pt x="553" y="599"/>
                    </a:cubicBezTo>
                    <a:cubicBezTo>
                      <a:pt x="540" y="696"/>
                      <a:pt x="528" y="766"/>
                      <a:pt x="484" y="853"/>
                    </a:cubicBezTo>
                    <a:cubicBezTo>
                      <a:pt x="496" y="853"/>
                      <a:pt x="508" y="851"/>
                      <a:pt x="518" y="846"/>
                    </a:cubicBezTo>
                    <a:lnTo>
                      <a:pt x="518" y="846"/>
                    </a:lnTo>
                    <a:cubicBezTo>
                      <a:pt x="506" y="880"/>
                      <a:pt x="493" y="915"/>
                      <a:pt x="479" y="952"/>
                    </a:cubicBezTo>
                    <a:cubicBezTo>
                      <a:pt x="477" y="944"/>
                      <a:pt x="473" y="938"/>
                      <a:pt x="471" y="931"/>
                    </a:cubicBezTo>
                    <a:cubicBezTo>
                      <a:pt x="464" y="911"/>
                      <a:pt x="457" y="889"/>
                      <a:pt x="450" y="867"/>
                    </a:cubicBezTo>
                    <a:cubicBezTo>
                      <a:pt x="448" y="866"/>
                      <a:pt x="448" y="864"/>
                      <a:pt x="448" y="860"/>
                    </a:cubicBezTo>
                    <a:lnTo>
                      <a:pt x="448" y="860"/>
                    </a:lnTo>
                    <a:cubicBezTo>
                      <a:pt x="457" y="870"/>
                      <a:pt x="466" y="879"/>
                      <a:pt x="477" y="885"/>
                    </a:cubicBezTo>
                    <a:cubicBezTo>
                      <a:pt x="482" y="886"/>
                      <a:pt x="486" y="889"/>
                      <a:pt x="492" y="892"/>
                    </a:cubicBezTo>
                    <a:cubicBezTo>
                      <a:pt x="482" y="872"/>
                      <a:pt x="473" y="851"/>
                      <a:pt x="463" y="831"/>
                    </a:cubicBezTo>
                    <a:cubicBezTo>
                      <a:pt x="448" y="800"/>
                      <a:pt x="434" y="769"/>
                      <a:pt x="422" y="735"/>
                    </a:cubicBezTo>
                    <a:cubicBezTo>
                      <a:pt x="409" y="699"/>
                      <a:pt x="393" y="639"/>
                      <a:pt x="384" y="594"/>
                    </a:cubicBezTo>
                    <a:cubicBezTo>
                      <a:pt x="386" y="594"/>
                      <a:pt x="386" y="596"/>
                      <a:pt x="387" y="596"/>
                    </a:cubicBezTo>
                    <a:cubicBezTo>
                      <a:pt x="390" y="597"/>
                      <a:pt x="393" y="597"/>
                      <a:pt x="394" y="597"/>
                    </a:cubicBezTo>
                    <a:lnTo>
                      <a:pt x="405" y="597"/>
                    </a:lnTo>
                    <a:cubicBezTo>
                      <a:pt x="402" y="594"/>
                      <a:pt x="402" y="591"/>
                      <a:pt x="400" y="588"/>
                    </a:cubicBezTo>
                    <a:cubicBezTo>
                      <a:pt x="399" y="583"/>
                      <a:pt x="397" y="577"/>
                      <a:pt x="393" y="574"/>
                    </a:cubicBezTo>
                    <a:cubicBezTo>
                      <a:pt x="387" y="561"/>
                      <a:pt x="384" y="548"/>
                      <a:pt x="380" y="538"/>
                    </a:cubicBezTo>
                    <a:cubicBezTo>
                      <a:pt x="378" y="533"/>
                      <a:pt x="378" y="530"/>
                      <a:pt x="378" y="529"/>
                    </a:cubicBezTo>
                    <a:cubicBezTo>
                      <a:pt x="370" y="487"/>
                      <a:pt x="355" y="392"/>
                      <a:pt x="344" y="333"/>
                    </a:cubicBezTo>
                    <a:lnTo>
                      <a:pt x="342" y="320"/>
                    </a:lnTo>
                    <a:cubicBezTo>
                      <a:pt x="342" y="315"/>
                      <a:pt x="341" y="314"/>
                      <a:pt x="341" y="313"/>
                    </a:cubicBezTo>
                    <a:lnTo>
                      <a:pt x="341" y="313"/>
                    </a:lnTo>
                    <a:cubicBezTo>
                      <a:pt x="344" y="318"/>
                      <a:pt x="351" y="321"/>
                      <a:pt x="358" y="326"/>
                    </a:cubicBezTo>
                    <a:cubicBezTo>
                      <a:pt x="351" y="313"/>
                      <a:pt x="344" y="291"/>
                      <a:pt x="339" y="269"/>
                    </a:cubicBezTo>
                    <a:cubicBezTo>
                      <a:pt x="328" y="227"/>
                      <a:pt x="320" y="173"/>
                      <a:pt x="317" y="130"/>
                    </a:cubicBezTo>
                    <a:cubicBezTo>
                      <a:pt x="317" y="125"/>
                      <a:pt x="315" y="119"/>
                      <a:pt x="315" y="115"/>
                    </a:cubicBezTo>
                    <a:cubicBezTo>
                      <a:pt x="315" y="111"/>
                      <a:pt x="313" y="108"/>
                      <a:pt x="313" y="102"/>
                    </a:cubicBezTo>
                    <a:lnTo>
                      <a:pt x="313" y="131"/>
                    </a:lnTo>
                    <a:cubicBezTo>
                      <a:pt x="313" y="137"/>
                      <a:pt x="312" y="141"/>
                      <a:pt x="312" y="146"/>
                    </a:cubicBezTo>
                    <a:cubicBezTo>
                      <a:pt x="312" y="151"/>
                      <a:pt x="310" y="156"/>
                      <a:pt x="310" y="160"/>
                    </a:cubicBezTo>
                    <a:cubicBezTo>
                      <a:pt x="310" y="166"/>
                      <a:pt x="307" y="169"/>
                      <a:pt x="307" y="175"/>
                    </a:cubicBezTo>
                    <a:cubicBezTo>
                      <a:pt x="306" y="180"/>
                      <a:pt x="306" y="183"/>
                      <a:pt x="306" y="189"/>
                    </a:cubicBezTo>
                    <a:cubicBezTo>
                      <a:pt x="304" y="195"/>
                      <a:pt x="304" y="198"/>
                      <a:pt x="304" y="204"/>
                    </a:cubicBezTo>
                    <a:cubicBezTo>
                      <a:pt x="303" y="209"/>
                      <a:pt x="303" y="214"/>
                      <a:pt x="300" y="220"/>
                    </a:cubicBezTo>
                    <a:cubicBezTo>
                      <a:pt x="300" y="224"/>
                      <a:pt x="299" y="228"/>
                      <a:pt x="299" y="234"/>
                    </a:cubicBezTo>
                    <a:cubicBezTo>
                      <a:pt x="299" y="240"/>
                      <a:pt x="297" y="246"/>
                      <a:pt x="296" y="250"/>
                    </a:cubicBezTo>
                    <a:cubicBezTo>
                      <a:pt x="293" y="254"/>
                      <a:pt x="293" y="260"/>
                      <a:pt x="291" y="263"/>
                    </a:cubicBezTo>
                    <a:cubicBezTo>
                      <a:pt x="290" y="268"/>
                      <a:pt x="290" y="272"/>
                      <a:pt x="288" y="278"/>
                    </a:cubicBezTo>
                    <a:cubicBezTo>
                      <a:pt x="288" y="279"/>
                      <a:pt x="286" y="282"/>
                      <a:pt x="286" y="282"/>
                    </a:cubicBezTo>
                    <a:cubicBezTo>
                      <a:pt x="286" y="285"/>
                      <a:pt x="284" y="289"/>
                      <a:pt x="284" y="291"/>
                    </a:cubicBezTo>
                    <a:cubicBezTo>
                      <a:pt x="281" y="299"/>
                      <a:pt x="277" y="311"/>
                      <a:pt x="275" y="320"/>
                    </a:cubicBezTo>
                    <a:cubicBezTo>
                      <a:pt x="277" y="318"/>
                      <a:pt x="281" y="318"/>
                      <a:pt x="283" y="315"/>
                    </a:cubicBezTo>
                    <a:cubicBezTo>
                      <a:pt x="286" y="314"/>
                      <a:pt x="290" y="313"/>
                      <a:pt x="293" y="308"/>
                    </a:cubicBezTo>
                    <a:lnTo>
                      <a:pt x="293" y="308"/>
                    </a:lnTo>
                    <a:cubicBezTo>
                      <a:pt x="291" y="321"/>
                      <a:pt x="291" y="334"/>
                      <a:pt x="290" y="350"/>
                    </a:cubicBezTo>
                    <a:cubicBezTo>
                      <a:pt x="288" y="363"/>
                      <a:pt x="286" y="378"/>
                      <a:pt x="286" y="391"/>
                    </a:cubicBezTo>
                    <a:cubicBezTo>
                      <a:pt x="283" y="421"/>
                      <a:pt x="277" y="451"/>
                      <a:pt x="275" y="461"/>
                    </a:cubicBezTo>
                    <a:cubicBezTo>
                      <a:pt x="274" y="471"/>
                      <a:pt x="271" y="480"/>
                      <a:pt x="270" y="487"/>
                    </a:cubicBezTo>
                    <a:cubicBezTo>
                      <a:pt x="259" y="541"/>
                      <a:pt x="246" y="594"/>
                      <a:pt x="235" y="648"/>
                    </a:cubicBezTo>
                    <a:cubicBezTo>
                      <a:pt x="240" y="645"/>
                      <a:pt x="245" y="639"/>
                      <a:pt x="249" y="633"/>
                    </a:cubicBezTo>
                    <a:cubicBezTo>
                      <a:pt x="254" y="631"/>
                      <a:pt x="256" y="625"/>
                      <a:pt x="262" y="618"/>
                    </a:cubicBezTo>
                    <a:lnTo>
                      <a:pt x="262" y="618"/>
                    </a:lnTo>
                    <a:cubicBezTo>
                      <a:pt x="261" y="623"/>
                      <a:pt x="261" y="628"/>
                      <a:pt x="261" y="632"/>
                    </a:cubicBezTo>
                    <a:cubicBezTo>
                      <a:pt x="259" y="635"/>
                      <a:pt x="259" y="638"/>
                      <a:pt x="259" y="639"/>
                    </a:cubicBezTo>
                    <a:cubicBezTo>
                      <a:pt x="256" y="641"/>
                      <a:pt x="256" y="645"/>
                      <a:pt x="256" y="647"/>
                    </a:cubicBezTo>
                    <a:cubicBezTo>
                      <a:pt x="245" y="744"/>
                      <a:pt x="232" y="814"/>
                      <a:pt x="188" y="901"/>
                    </a:cubicBezTo>
                    <a:cubicBezTo>
                      <a:pt x="201" y="901"/>
                      <a:pt x="211" y="899"/>
                      <a:pt x="223" y="893"/>
                    </a:cubicBezTo>
                    <a:lnTo>
                      <a:pt x="223" y="893"/>
                    </a:lnTo>
                    <a:cubicBezTo>
                      <a:pt x="213" y="921"/>
                      <a:pt x="203" y="947"/>
                      <a:pt x="191" y="975"/>
                    </a:cubicBezTo>
                    <a:cubicBezTo>
                      <a:pt x="190" y="982"/>
                      <a:pt x="187" y="989"/>
                      <a:pt x="184" y="997"/>
                    </a:cubicBezTo>
                    <a:cubicBezTo>
                      <a:pt x="179" y="1011"/>
                      <a:pt x="175" y="1024"/>
                      <a:pt x="169" y="1037"/>
                    </a:cubicBezTo>
                    <a:cubicBezTo>
                      <a:pt x="166" y="1049"/>
                      <a:pt x="161" y="1062"/>
                      <a:pt x="158" y="1075"/>
                    </a:cubicBezTo>
                    <a:cubicBezTo>
                      <a:pt x="172" y="1068"/>
                      <a:pt x="188" y="1059"/>
                      <a:pt x="203" y="1052"/>
                    </a:cubicBezTo>
                    <a:lnTo>
                      <a:pt x="203" y="1052"/>
                    </a:lnTo>
                    <a:cubicBezTo>
                      <a:pt x="195" y="1069"/>
                      <a:pt x="188" y="1085"/>
                      <a:pt x="182" y="1103"/>
                    </a:cubicBezTo>
                    <a:cubicBezTo>
                      <a:pt x="175" y="1119"/>
                      <a:pt x="168" y="1134"/>
                      <a:pt x="169" y="1153"/>
                    </a:cubicBezTo>
                    <a:cubicBezTo>
                      <a:pt x="181" y="1140"/>
                      <a:pt x="191" y="1129"/>
                      <a:pt x="204" y="1119"/>
                    </a:cubicBezTo>
                    <a:lnTo>
                      <a:pt x="204" y="1119"/>
                    </a:lnTo>
                    <a:cubicBezTo>
                      <a:pt x="174" y="1193"/>
                      <a:pt x="159" y="1277"/>
                      <a:pt x="132" y="1352"/>
                    </a:cubicBezTo>
                    <a:cubicBezTo>
                      <a:pt x="148" y="1339"/>
                      <a:pt x="165" y="1328"/>
                      <a:pt x="181" y="1313"/>
                    </a:cubicBezTo>
                    <a:lnTo>
                      <a:pt x="182" y="1310"/>
                    </a:lnTo>
                    <a:lnTo>
                      <a:pt x="182" y="1310"/>
                    </a:lnTo>
                    <a:cubicBezTo>
                      <a:pt x="179" y="1323"/>
                      <a:pt x="175" y="1335"/>
                      <a:pt x="172" y="1345"/>
                    </a:cubicBezTo>
                    <a:cubicBezTo>
                      <a:pt x="158" y="1386"/>
                      <a:pt x="140" y="1423"/>
                      <a:pt x="124" y="1463"/>
                    </a:cubicBezTo>
                    <a:cubicBezTo>
                      <a:pt x="123" y="1470"/>
                      <a:pt x="121" y="1476"/>
                      <a:pt x="117" y="1483"/>
                    </a:cubicBezTo>
                    <a:cubicBezTo>
                      <a:pt x="100" y="1532"/>
                      <a:pt x="87" y="1586"/>
                      <a:pt x="75" y="1643"/>
                    </a:cubicBezTo>
                    <a:cubicBezTo>
                      <a:pt x="50" y="1808"/>
                      <a:pt x="56" y="1999"/>
                      <a:pt x="58" y="2171"/>
                    </a:cubicBezTo>
                    <a:cubicBezTo>
                      <a:pt x="58" y="2242"/>
                      <a:pt x="58" y="2311"/>
                      <a:pt x="53" y="2373"/>
                    </a:cubicBezTo>
                    <a:cubicBezTo>
                      <a:pt x="43" y="2569"/>
                      <a:pt x="34" y="2765"/>
                      <a:pt x="23" y="2963"/>
                    </a:cubicBezTo>
                    <a:cubicBezTo>
                      <a:pt x="20" y="3019"/>
                      <a:pt x="17" y="3077"/>
                      <a:pt x="14" y="3136"/>
                    </a:cubicBezTo>
                    <a:cubicBezTo>
                      <a:pt x="10" y="3211"/>
                      <a:pt x="7" y="3289"/>
                      <a:pt x="1" y="3365"/>
                    </a:cubicBezTo>
                    <a:cubicBezTo>
                      <a:pt x="458" y="3390"/>
                      <a:pt x="917" y="3420"/>
                      <a:pt x="1379" y="3441"/>
                    </a:cubicBezTo>
                    <a:cubicBezTo>
                      <a:pt x="1386" y="3442"/>
                      <a:pt x="1394" y="3442"/>
                      <a:pt x="1401" y="3442"/>
                    </a:cubicBezTo>
                    <a:lnTo>
                      <a:pt x="1656" y="3452"/>
                    </a:lnTo>
                    <a:cubicBezTo>
                      <a:pt x="1684" y="3455"/>
                      <a:pt x="1712" y="3455"/>
                      <a:pt x="1738" y="3456"/>
                    </a:cubicBezTo>
                    <a:lnTo>
                      <a:pt x="1745" y="3456"/>
                    </a:lnTo>
                    <a:cubicBezTo>
                      <a:pt x="1755" y="3458"/>
                      <a:pt x="1762" y="3458"/>
                      <a:pt x="1770" y="3458"/>
                    </a:cubicBezTo>
                    <a:cubicBezTo>
                      <a:pt x="1836" y="3459"/>
                      <a:pt x="1902" y="3462"/>
                      <a:pt x="1967" y="3465"/>
                    </a:cubicBezTo>
                    <a:cubicBezTo>
                      <a:pt x="2028" y="3467"/>
                      <a:pt x="2091" y="3470"/>
                      <a:pt x="2152" y="3470"/>
                    </a:cubicBezTo>
                    <a:cubicBezTo>
                      <a:pt x="2165" y="3470"/>
                      <a:pt x="2178" y="3471"/>
                      <a:pt x="2188" y="3471"/>
                    </a:cubicBezTo>
                    <a:cubicBezTo>
                      <a:pt x="2223" y="3471"/>
                      <a:pt x="2258" y="3472"/>
                      <a:pt x="2292" y="3472"/>
                    </a:cubicBezTo>
                    <a:cubicBezTo>
                      <a:pt x="2340" y="3474"/>
                      <a:pt x="2390" y="3474"/>
                      <a:pt x="2439" y="3474"/>
                    </a:cubicBezTo>
                    <a:cubicBezTo>
                      <a:pt x="2467" y="3477"/>
                      <a:pt x="2496" y="3477"/>
                      <a:pt x="2522" y="3477"/>
                    </a:cubicBezTo>
                    <a:cubicBezTo>
                      <a:pt x="2957" y="3477"/>
                      <a:pt x="3396" y="3462"/>
                      <a:pt x="3829" y="3422"/>
                    </a:cubicBezTo>
                    <a:cubicBezTo>
                      <a:pt x="3926" y="3413"/>
                      <a:pt x="4013" y="3407"/>
                      <a:pt x="4095" y="3401"/>
                    </a:cubicBezTo>
                    <a:cubicBezTo>
                      <a:pt x="4095" y="3402"/>
                      <a:pt x="4095" y="3403"/>
                      <a:pt x="4095" y="3403"/>
                    </a:cubicBezTo>
                    <a:cubicBezTo>
                      <a:pt x="4095" y="3403"/>
                      <a:pt x="4096" y="3401"/>
                      <a:pt x="4096" y="3401"/>
                    </a:cubicBezTo>
                    <a:cubicBezTo>
                      <a:pt x="4182" y="3397"/>
                      <a:pt x="4262" y="3396"/>
                      <a:pt x="4343" y="3396"/>
                    </a:cubicBezTo>
                    <a:cubicBezTo>
                      <a:pt x="4507" y="3396"/>
                      <a:pt x="4670" y="3403"/>
                      <a:pt x="4877" y="3416"/>
                    </a:cubicBezTo>
                    <a:cubicBezTo>
                      <a:pt x="5184" y="3436"/>
                      <a:pt x="5503" y="3472"/>
                      <a:pt x="5824" y="3502"/>
                    </a:cubicBezTo>
                    <a:cubicBezTo>
                      <a:pt x="6123" y="3529"/>
                      <a:pt x="6424" y="3551"/>
                      <a:pt x="6711" y="3551"/>
                    </a:cubicBezTo>
                    <a:cubicBezTo>
                      <a:pt x="6918" y="3549"/>
                      <a:pt x="7195" y="3536"/>
                      <a:pt x="7465" y="3516"/>
                    </a:cubicBezTo>
                    <a:lnTo>
                      <a:pt x="7466" y="3516"/>
                    </a:lnTo>
                    <a:cubicBezTo>
                      <a:pt x="7699" y="3502"/>
                      <a:pt x="7928" y="3481"/>
                      <a:pt x="8104" y="3464"/>
                    </a:cubicBezTo>
                    <a:cubicBezTo>
                      <a:pt x="8257" y="3448"/>
                      <a:pt x="8400" y="3442"/>
                      <a:pt x="8536" y="3442"/>
                    </a:cubicBezTo>
                    <a:cubicBezTo>
                      <a:pt x="8910" y="3442"/>
                      <a:pt x="9244" y="3485"/>
                      <a:pt x="9664" y="3488"/>
                    </a:cubicBezTo>
                    <a:cubicBezTo>
                      <a:pt x="9697" y="3489"/>
                      <a:pt x="9731" y="3489"/>
                      <a:pt x="9766" y="3489"/>
                    </a:cubicBezTo>
                    <a:cubicBezTo>
                      <a:pt x="9959" y="3489"/>
                      <a:pt x="10153" y="3481"/>
                      <a:pt x="10346" y="3458"/>
                    </a:cubicBezTo>
                    <a:cubicBezTo>
                      <a:pt x="10391" y="3456"/>
                      <a:pt x="10435" y="3452"/>
                      <a:pt x="10478" y="3451"/>
                    </a:cubicBezTo>
                    <a:cubicBezTo>
                      <a:pt x="10777" y="3430"/>
                      <a:pt x="11078" y="3414"/>
                      <a:pt x="11379" y="3401"/>
                    </a:cubicBezTo>
                    <a:cubicBezTo>
                      <a:pt x="11402" y="3400"/>
                      <a:pt x="11428" y="3400"/>
                      <a:pt x="11451" y="3398"/>
                    </a:cubicBezTo>
                    <a:cubicBezTo>
                      <a:pt x="11567" y="3394"/>
                      <a:pt x="11684" y="3390"/>
                      <a:pt x="11800" y="3385"/>
                    </a:cubicBezTo>
                    <a:cubicBezTo>
                      <a:pt x="11797" y="3381"/>
                      <a:pt x="11702" y="3361"/>
                      <a:pt x="11604" y="3352"/>
                    </a:cubicBezTo>
                    <a:cubicBezTo>
                      <a:pt x="11605" y="3349"/>
                      <a:pt x="11609" y="3348"/>
                      <a:pt x="11611" y="3345"/>
                    </a:cubicBezTo>
                    <a:cubicBezTo>
                      <a:pt x="11612" y="3342"/>
                      <a:pt x="11612" y="3340"/>
                      <a:pt x="11615" y="3340"/>
                    </a:cubicBezTo>
                    <a:cubicBezTo>
                      <a:pt x="11617" y="3337"/>
                      <a:pt x="11618" y="3333"/>
                      <a:pt x="11620" y="3332"/>
                    </a:cubicBezTo>
                    <a:lnTo>
                      <a:pt x="11631" y="3342"/>
                    </a:lnTo>
                    <a:cubicBezTo>
                      <a:pt x="11634" y="3339"/>
                      <a:pt x="11634" y="3333"/>
                      <a:pt x="11634" y="3329"/>
                    </a:cubicBezTo>
                    <a:cubicBezTo>
                      <a:pt x="11637" y="3332"/>
                      <a:pt x="11637" y="3332"/>
                      <a:pt x="11637" y="3333"/>
                    </a:cubicBezTo>
                    <a:lnTo>
                      <a:pt x="11638" y="3335"/>
                    </a:lnTo>
                    <a:lnTo>
                      <a:pt x="11640" y="3336"/>
                    </a:lnTo>
                    <a:lnTo>
                      <a:pt x="11641" y="3336"/>
                    </a:lnTo>
                    <a:cubicBezTo>
                      <a:pt x="11641" y="3339"/>
                      <a:pt x="11643" y="3339"/>
                      <a:pt x="11643" y="3340"/>
                    </a:cubicBezTo>
                    <a:cubicBezTo>
                      <a:pt x="11643" y="3342"/>
                      <a:pt x="11646" y="3342"/>
                      <a:pt x="11646" y="3342"/>
                    </a:cubicBezTo>
                    <a:cubicBezTo>
                      <a:pt x="11646" y="3343"/>
                      <a:pt x="11647" y="3343"/>
                      <a:pt x="11647" y="3343"/>
                    </a:cubicBezTo>
                    <a:cubicBezTo>
                      <a:pt x="11647" y="3346"/>
                      <a:pt x="11649" y="3346"/>
                      <a:pt x="11649" y="3346"/>
                    </a:cubicBezTo>
                    <a:cubicBezTo>
                      <a:pt x="11650" y="3348"/>
                      <a:pt x="11650" y="3348"/>
                      <a:pt x="11653" y="3348"/>
                    </a:cubicBezTo>
                    <a:cubicBezTo>
                      <a:pt x="11654" y="3349"/>
                      <a:pt x="11656" y="3349"/>
                      <a:pt x="11657" y="3350"/>
                    </a:cubicBezTo>
                    <a:cubicBezTo>
                      <a:pt x="11649" y="3333"/>
                      <a:pt x="11640" y="3311"/>
                      <a:pt x="11634" y="3285"/>
                    </a:cubicBezTo>
                    <a:lnTo>
                      <a:pt x="11634" y="3285"/>
                    </a:lnTo>
                    <a:cubicBezTo>
                      <a:pt x="11638" y="3289"/>
                      <a:pt x="11641" y="3292"/>
                      <a:pt x="11646" y="3295"/>
                    </a:cubicBezTo>
                    <a:cubicBezTo>
                      <a:pt x="11643" y="3288"/>
                      <a:pt x="11641" y="3282"/>
                      <a:pt x="11640" y="3276"/>
                    </a:cubicBezTo>
                    <a:cubicBezTo>
                      <a:pt x="11636" y="3268"/>
                      <a:pt x="11631" y="3259"/>
                      <a:pt x="11627" y="3249"/>
                    </a:cubicBezTo>
                    <a:cubicBezTo>
                      <a:pt x="11625" y="3244"/>
                      <a:pt x="11624" y="3240"/>
                      <a:pt x="11621" y="3234"/>
                    </a:cubicBezTo>
                    <a:cubicBezTo>
                      <a:pt x="11620" y="3230"/>
                      <a:pt x="11618" y="3226"/>
                      <a:pt x="11614" y="3220"/>
                    </a:cubicBezTo>
                    <a:cubicBezTo>
                      <a:pt x="11614" y="3220"/>
                      <a:pt x="11614" y="3218"/>
                      <a:pt x="11612" y="3218"/>
                    </a:cubicBezTo>
                    <a:cubicBezTo>
                      <a:pt x="11612" y="3217"/>
                      <a:pt x="11612" y="3217"/>
                      <a:pt x="11611" y="3215"/>
                    </a:cubicBezTo>
                    <a:lnTo>
                      <a:pt x="11611" y="3215"/>
                    </a:lnTo>
                    <a:lnTo>
                      <a:pt x="11621" y="3220"/>
                    </a:lnTo>
                    <a:cubicBezTo>
                      <a:pt x="11620" y="3215"/>
                      <a:pt x="11618" y="3210"/>
                      <a:pt x="11614" y="3204"/>
                    </a:cubicBezTo>
                    <a:cubicBezTo>
                      <a:pt x="11612" y="3198"/>
                      <a:pt x="11611" y="3194"/>
                      <a:pt x="11607" y="3189"/>
                    </a:cubicBezTo>
                    <a:lnTo>
                      <a:pt x="11607" y="3188"/>
                    </a:lnTo>
                    <a:cubicBezTo>
                      <a:pt x="11605" y="3183"/>
                      <a:pt x="11604" y="3179"/>
                      <a:pt x="11602" y="3173"/>
                    </a:cubicBezTo>
                    <a:lnTo>
                      <a:pt x="11602" y="3172"/>
                    </a:lnTo>
                    <a:cubicBezTo>
                      <a:pt x="11604" y="3173"/>
                      <a:pt x="11605" y="3175"/>
                      <a:pt x="11609" y="3176"/>
                    </a:cubicBezTo>
                    <a:cubicBezTo>
                      <a:pt x="11611" y="3179"/>
                      <a:pt x="11611" y="3179"/>
                      <a:pt x="11612" y="3179"/>
                    </a:cubicBezTo>
                    <a:cubicBezTo>
                      <a:pt x="11611" y="3173"/>
                      <a:pt x="11609" y="3169"/>
                      <a:pt x="11605" y="3165"/>
                    </a:cubicBezTo>
                    <a:cubicBezTo>
                      <a:pt x="11602" y="3157"/>
                      <a:pt x="11598" y="3150"/>
                      <a:pt x="11596" y="3140"/>
                    </a:cubicBezTo>
                    <a:cubicBezTo>
                      <a:pt x="11592" y="3131"/>
                      <a:pt x="11589" y="3117"/>
                      <a:pt x="11588" y="3107"/>
                    </a:cubicBezTo>
                    <a:cubicBezTo>
                      <a:pt x="11589" y="3107"/>
                      <a:pt x="11589" y="3108"/>
                      <a:pt x="11589" y="3108"/>
                    </a:cubicBezTo>
                    <a:lnTo>
                      <a:pt x="11592" y="3108"/>
                    </a:lnTo>
                    <a:cubicBezTo>
                      <a:pt x="11592" y="3107"/>
                      <a:pt x="11591" y="3107"/>
                      <a:pt x="11591" y="3107"/>
                    </a:cubicBezTo>
                    <a:cubicBezTo>
                      <a:pt x="11589" y="3104"/>
                      <a:pt x="11589" y="3104"/>
                      <a:pt x="11589" y="3102"/>
                    </a:cubicBezTo>
                    <a:cubicBezTo>
                      <a:pt x="11588" y="3099"/>
                      <a:pt x="11588" y="3095"/>
                      <a:pt x="11588" y="3093"/>
                    </a:cubicBezTo>
                    <a:cubicBezTo>
                      <a:pt x="11585" y="3085"/>
                      <a:pt x="11580" y="3059"/>
                      <a:pt x="11577" y="3043"/>
                    </a:cubicBezTo>
                    <a:lnTo>
                      <a:pt x="11580" y="3043"/>
                    </a:lnTo>
                    <a:lnTo>
                      <a:pt x="11577" y="3038"/>
                    </a:lnTo>
                    <a:lnTo>
                      <a:pt x="11577" y="3037"/>
                    </a:lnTo>
                    <a:lnTo>
                      <a:pt x="11582" y="3041"/>
                    </a:lnTo>
                    <a:cubicBezTo>
                      <a:pt x="11576" y="3031"/>
                      <a:pt x="11573" y="3009"/>
                      <a:pt x="11570" y="2993"/>
                    </a:cubicBezTo>
                    <a:cubicBezTo>
                      <a:pt x="11570" y="2995"/>
                      <a:pt x="11569" y="2995"/>
                      <a:pt x="11569" y="2998"/>
                    </a:cubicBezTo>
                    <a:lnTo>
                      <a:pt x="11569" y="3005"/>
                    </a:lnTo>
                    <a:cubicBezTo>
                      <a:pt x="11569" y="3006"/>
                      <a:pt x="11569" y="3006"/>
                      <a:pt x="11567" y="3008"/>
                    </a:cubicBezTo>
                    <a:lnTo>
                      <a:pt x="11567" y="3012"/>
                    </a:lnTo>
                    <a:cubicBezTo>
                      <a:pt x="11567" y="3014"/>
                      <a:pt x="11566" y="3015"/>
                      <a:pt x="11566" y="3015"/>
                    </a:cubicBezTo>
                    <a:lnTo>
                      <a:pt x="11566" y="3019"/>
                    </a:lnTo>
                    <a:cubicBezTo>
                      <a:pt x="11563" y="3021"/>
                      <a:pt x="11563" y="3022"/>
                      <a:pt x="11563" y="3022"/>
                    </a:cubicBezTo>
                    <a:cubicBezTo>
                      <a:pt x="11563" y="3022"/>
                      <a:pt x="11562" y="3025"/>
                      <a:pt x="11562" y="3027"/>
                    </a:cubicBezTo>
                    <a:cubicBezTo>
                      <a:pt x="11562" y="3028"/>
                      <a:pt x="11560" y="3030"/>
                      <a:pt x="11560" y="3030"/>
                    </a:cubicBezTo>
                    <a:lnTo>
                      <a:pt x="11559" y="3032"/>
                    </a:lnTo>
                    <a:cubicBezTo>
                      <a:pt x="11559" y="3034"/>
                      <a:pt x="11556" y="3037"/>
                      <a:pt x="11556" y="3040"/>
                    </a:cubicBezTo>
                    <a:cubicBezTo>
                      <a:pt x="11559" y="3040"/>
                      <a:pt x="11559" y="3037"/>
                      <a:pt x="11559" y="3037"/>
                    </a:cubicBezTo>
                    <a:lnTo>
                      <a:pt x="11560" y="3035"/>
                    </a:lnTo>
                    <a:lnTo>
                      <a:pt x="11560" y="3035"/>
                    </a:lnTo>
                    <a:cubicBezTo>
                      <a:pt x="11560" y="3040"/>
                      <a:pt x="11560" y="3043"/>
                      <a:pt x="11559" y="3047"/>
                    </a:cubicBezTo>
                    <a:cubicBezTo>
                      <a:pt x="11559" y="3050"/>
                      <a:pt x="11559" y="3054"/>
                      <a:pt x="11556" y="3056"/>
                    </a:cubicBezTo>
                    <a:cubicBezTo>
                      <a:pt x="11554" y="3063"/>
                      <a:pt x="11554" y="3070"/>
                      <a:pt x="11554" y="3073"/>
                    </a:cubicBezTo>
                    <a:cubicBezTo>
                      <a:pt x="11551" y="3088"/>
                      <a:pt x="11547" y="3102"/>
                      <a:pt x="11546" y="3120"/>
                    </a:cubicBezTo>
                    <a:lnTo>
                      <a:pt x="11548" y="3115"/>
                    </a:lnTo>
                    <a:lnTo>
                      <a:pt x="11553" y="3112"/>
                    </a:lnTo>
                    <a:lnTo>
                      <a:pt x="11553" y="3115"/>
                    </a:lnTo>
                    <a:lnTo>
                      <a:pt x="11551" y="3117"/>
                    </a:lnTo>
                    <a:lnTo>
                      <a:pt x="11551" y="3120"/>
                    </a:lnTo>
                    <a:cubicBezTo>
                      <a:pt x="11547" y="3143"/>
                      <a:pt x="11544" y="3160"/>
                      <a:pt x="11534" y="3181"/>
                    </a:cubicBezTo>
                    <a:cubicBezTo>
                      <a:pt x="11537" y="3181"/>
                      <a:pt x="11540" y="3179"/>
                      <a:pt x="11541" y="3179"/>
                    </a:cubicBezTo>
                    <a:cubicBezTo>
                      <a:pt x="11540" y="3188"/>
                      <a:pt x="11534" y="3197"/>
                      <a:pt x="11532" y="3204"/>
                    </a:cubicBezTo>
                    <a:cubicBezTo>
                      <a:pt x="11531" y="3208"/>
                      <a:pt x="11531" y="3211"/>
                      <a:pt x="11530" y="3214"/>
                    </a:cubicBezTo>
                    <a:lnTo>
                      <a:pt x="11527" y="3214"/>
                    </a:lnTo>
                    <a:cubicBezTo>
                      <a:pt x="11525" y="3217"/>
                      <a:pt x="11525" y="3221"/>
                      <a:pt x="11525" y="3223"/>
                    </a:cubicBezTo>
                    <a:cubicBezTo>
                      <a:pt x="11530" y="3221"/>
                      <a:pt x="11532" y="3218"/>
                      <a:pt x="11537" y="3215"/>
                    </a:cubicBezTo>
                    <a:lnTo>
                      <a:pt x="11537" y="3215"/>
                    </a:lnTo>
                    <a:cubicBezTo>
                      <a:pt x="11534" y="3218"/>
                      <a:pt x="11532" y="3224"/>
                      <a:pt x="11531" y="3229"/>
                    </a:cubicBezTo>
                    <a:cubicBezTo>
                      <a:pt x="11530" y="3231"/>
                      <a:pt x="11527" y="3236"/>
                      <a:pt x="11530" y="3240"/>
                    </a:cubicBezTo>
                    <a:cubicBezTo>
                      <a:pt x="11531" y="3237"/>
                      <a:pt x="11534" y="3236"/>
                      <a:pt x="11537" y="3231"/>
                    </a:cubicBezTo>
                    <a:lnTo>
                      <a:pt x="11537" y="3231"/>
                    </a:lnTo>
                    <a:cubicBezTo>
                      <a:pt x="11530" y="3250"/>
                      <a:pt x="11525" y="3269"/>
                      <a:pt x="11518" y="3289"/>
                    </a:cubicBezTo>
                    <a:cubicBezTo>
                      <a:pt x="11522" y="3287"/>
                      <a:pt x="11525" y="3282"/>
                      <a:pt x="11531" y="3281"/>
                    </a:cubicBezTo>
                    <a:lnTo>
                      <a:pt x="11531" y="3281"/>
                    </a:lnTo>
                    <a:cubicBezTo>
                      <a:pt x="11531" y="3284"/>
                      <a:pt x="11530" y="3284"/>
                      <a:pt x="11530" y="3288"/>
                    </a:cubicBezTo>
                    <a:cubicBezTo>
                      <a:pt x="11525" y="3297"/>
                      <a:pt x="11522" y="3305"/>
                      <a:pt x="11517" y="3317"/>
                    </a:cubicBezTo>
                    <a:cubicBezTo>
                      <a:pt x="11517" y="3319"/>
                      <a:pt x="11515" y="3320"/>
                      <a:pt x="11515" y="3323"/>
                    </a:cubicBezTo>
                    <a:cubicBezTo>
                      <a:pt x="11512" y="3326"/>
                      <a:pt x="11511" y="3332"/>
                      <a:pt x="11509" y="3335"/>
                    </a:cubicBezTo>
                    <a:lnTo>
                      <a:pt x="11509" y="3337"/>
                    </a:lnTo>
                    <a:cubicBezTo>
                      <a:pt x="11509" y="3339"/>
                      <a:pt x="11508" y="3340"/>
                      <a:pt x="11508" y="3340"/>
                    </a:cubicBezTo>
                    <a:cubicBezTo>
                      <a:pt x="11505" y="3342"/>
                      <a:pt x="11505" y="3342"/>
                      <a:pt x="11505" y="3345"/>
                    </a:cubicBezTo>
                    <a:cubicBezTo>
                      <a:pt x="11497" y="3345"/>
                      <a:pt x="11489" y="3343"/>
                      <a:pt x="11482" y="3343"/>
                    </a:cubicBezTo>
                    <a:cubicBezTo>
                      <a:pt x="11478" y="3343"/>
                      <a:pt x="11475" y="3344"/>
                      <a:pt x="11471" y="3345"/>
                    </a:cubicBezTo>
                    <a:cubicBezTo>
                      <a:pt x="11429" y="3342"/>
                      <a:pt x="11387" y="3342"/>
                      <a:pt x="11348" y="3342"/>
                    </a:cubicBezTo>
                    <a:cubicBezTo>
                      <a:pt x="11341" y="3326"/>
                      <a:pt x="11334" y="3305"/>
                      <a:pt x="11326" y="3284"/>
                    </a:cubicBezTo>
                    <a:lnTo>
                      <a:pt x="11326" y="3284"/>
                    </a:lnTo>
                    <a:cubicBezTo>
                      <a:pt x="11329" y="3288"/>
                      <a:pt x="11334" y="3291"/>
                      <a:pt x="11338" y="3294"/>
                    </a:cubicBezTo>
                    <a:cubicBezTo>
                      <a:pt x="11336" y="3287"/>
                      <a:pt x="11335" y="3281"/>
                      <a:pt x="11331" y="3275"/>
                    </a:cubicBezTo>
                    <a:cubicBezTo>
                      <a:pt x="11328" y="3266"/>
                      <a:pt x="11322" y="3258"/>
                      <a:pt x="11319" y="3247"/>
                    </a:cubicBezTo>
                    <a:cubicBezTo>
                      <a:pt x="11316" y="3243"/>
                      <a:pt x="11315" y="3239"/>
                      <a:pt x="11313" y="3233"/>
                    </a:cubicBezTo>
                    <a:cubicBezTo>
                      <a:pt x="11312" y="3229"/>
                      <a:pt x="11309" y="3224"/>
                      <a:pt x="11306" y="3217"/>
                    </a:cubicBezTo>
                    <a:cubicBezTo>
                      <a:pt x="11306" y="3215"/>
                      <a:pt x="11304" y="3215"/>
                      <a:pt x="11304" y="3214"/>
                    </a:cubicBezTo>
                    <a:lnTo>
                      <a:pt x="11304" y="3214"/>
                    </a:lnTo>
                    <a:lnTo>
                      <a:pt x="11315" y="3218"/>
                    </a:lnTo>
                    <a:cubicBezTo>
                      <a:pt x="11312" y="3214"/>
                      <a:pt x="11309" y="3208"/>
                      <a:pt x="11307" y="3202"/>
                    </a:cubicBezTo>
                    <a:cubicBezTo>
                      <a:pt x="11306" y="3197"/>
                      <a:pt x="11304" y="3192"/>
                      <a:pt x="11300" y="3186"/>
                    </a:cubicBezTo>
                    <a:cubicBezTo>
                      <a:pt x="11299" y="3182"/>
                      <a:pt x="11297" y="3178"/>
                      <a:pt x="11294" y="3170"/>
                    </a:cubicBezTo>
                    <a:lnTo>
                      <a:pt x="11294" y="3170"/>
                    </a:lnTo>
                    <a:cubicBezTo>
                      <a:pt x="11297" y="3172"/>
                      <a:pt x="11299" y="3173"/>
                      <a:pt x="11302" y="3175"/>
                    </a:cubicBezTo>
                    <a:cubicBezTo>
                      <a:pt x="11304" y="3178"/>
                      <a:pt x="11304" y="3178"/>
                      <a:pt x="11306" y="3178"/>
                    </a:cubicBezTo>
                    <a:cubicBezTo>
                      <a:pt x="11304" y="3172"/>
                      <a:pt x="11302" y="3168"/>
                      <a:pt x="11299" y="3163"/>
                    </a:cubicBezTo>
                    <a:cubicBezTo>
                      <a:pt x="11294" y="3156"/>
                      <a:pt x="11291" y="3149"/>
                      <a:pt x="11287" y="3138"/>
                    </a:cubicBezTo>
                    <a:cubicBezTo>
                      <a:pt x="11286" y="3130"/>
                      <a:pt x="11280" y="3115"/>
                      <a:pt x="11283" y="3102"/>
                    </a:cubicBezTo>
                    <a:cubicBezTo>
                      <a:pt x="11283" y="3101"/>
                      <a:pt x="11280" y="3101"/>
                      <a:pt x="11280" y="3099"/>
                    </a:cubicBezTo>
                    <a:cubicBezTo>
                      <a:pt x="11278" y="3095"/>
                      <a:pt x="11278" y="3092"/>
                      <a:pt x="11277" y="3091"/>
                    </a:cubicBezTo>
                    <a:cubicBezTo>
                      <a:pt x="11275" y="3080"/>
                      <a:pt x="11270" y="3056"/>
                      <a:pt x="11268" y="3035"/>
                    </a:cubicBezTo>
                    <a:lnTo>
                      <a:pt x="11268" y="3035"/>
                    </a:lnTo>
                    <a:lnTo>
                      <a:pt x="11271" y="3040"/>
                    </a:lnTo>
                    <a:cubicBezTo>
                      <a:pt x="11265" y="3030"/>
                      <a:pt x="11262" y="3008"/>
                      <a:pt x="11261" y="2985"/>
                    </a:cubicBezTo>
                    <a:lnTo>
                      <a:pt x="11261" y="2999"/>
                    </a:lnTo>
                    <a:cubicBezTo>
                      <a:pt x="11258" y="3001"/>
                      <a:pt x="11258" y="3003"/>
                      <a:pt x="11258" y="3003"/>
                    </a:cubicBezTo>
                    <a:lnTo>
                      <a:pt x="11258" y="3006"/>
                    </a:lnTo>
                    <a:cubicBezTo>
                      <a:pt x="11258" y="3008"/>
                      <a:pt x="11257" y="3008"/>
                      <a:pt x="11257" y="3011"/>
                    </a:cubicBezTo>
                    <a:lnTo>
                      <a:pt x="11257" y="3014"/>
                    </a:lnTo>
                    <a:cubicBezTo>
                      <a:pt x="11255" y="3015"/>
                      <a:pt x="11255" y="3015"/>
                      <a:pt x="11255" y="3018"/>
                    </a:cubicBezTo>
                    <a:cubicBezTo>
                      <a:pt x="11255" y="3019"/>
                      <a:pt x="11254" y="3021"/>
                      <a:pt x="11254" y="3021"/>
                    </a:cubicBezTo>
                    <a:cubicBezTo>
                      <a:pt x="11254" y="3021"/>
                      <a:pt x="11254" y="3022"/>
                      <a:pt x="11251" y="3025"/>
                    </a:cubicBezTo>
                    <a:cubicBezTo>
                      <a:pt x="11251" y="3027"/>
                      <a:pt x="11251" y="3028"/>
                      <a:pt x="11249" y="3032"/>
                    </a:cubicBezTo>
                    <a:cubicBezTo>
                      <a:pt x="11248" y="3034"/>
                      <a:pt x="11248" y="3037"/>
                      <a:pt x="11248" y="3040"/>
                    </a:cubicBezTo>
                    <a:cubicBezTo>
                      <a:pt x="11249" y="3040"/>
                      <a:pt x="11249" y="3037"/>
                      <a:pt x="11251" y="3037"/>
                    </a:cubicBezTo>
                    <a:lnTo>
                      <a:pt x="11251" y="3037"/>
                    </a:lnTo>
                    <a:cubicBezTo>
                      <a:pt x="11249" y="3041"/>
                      <a:pt x="11249" y="3044"/>
                      <a:pt x="11249" y="3048"/>
                    </a:cubicBezTo>
                    <a:cubicBezTo>
                      <a:pt x="11248" y="3051"/>
                      <a:pt x="11248" y="3056"/>
                      <a:pt x="11248" y="3057"/>
                    </a:cubicBezTo>
                    <a:cubicBezTo>
                      <a:pt x="11246" y="3064"/>
                      <a:pt x="11246" y="3072"/>
                      <a:pt x="11243" y="3076"/>
                    </a:cubicBezTo>
                    <a:cubicBezTo>
                      <a:pt x="11241" y="3091"/>
                      <a:pt x="11236" y="3105"/>
                      <a:pt x="11235" y="3121"/>
                    </a:cubicBezTo>
                    <a:cubicBezTo>
                      <a:pt x="11236" y="3120"/>
                      <a:pt x="11239" y="3120"/>
                      <a:pt x="11239" y="3117"/>
                    </a:cubicBezTo>
                    <a:cubicBezTo>
                      <a:pt x="11239" y="3115"/>
                      <a:pt x="11241" y="3115"/>
                      <a:pt x="11241" y="3114"/>
                    </a:cubicBezTo>
                    <a:lnTo>
                      <a:pt x="11241" y="3114"/>
                    </a:lnTo>
                    <a:cubicBezTo>
                      <a:pt x="11241" y="3115"/>
                      <a:pt x="11241" y="3115"/>
                      <a:pt x="11239" y="3121"/>
                    </a:cubicBezTo>
                    <a:cubicBezTo>
                      <a:pt x="11236" y="3144"/>
                      <a:pt x="11233" y="3163"/>
                      <a:pt x="11222" y="3182"/>
                    </a:cubicBezTo>
                    <a:cubicBezTo>
                      <a:pt x="11226" y="3182"/>
                      <a:pt x="11228" y="3181"/>
                      <a:pt x="11232" y="3181"/>
                    </a:cubicBezTo>
                    <a:cubicBezTo>
                      <a:pt x="11228" y="3189"/>
                      <a:pt x="11225" y="3199"/>
                      <a:pt x="11222" y="3207"/>
                    </a:cubicBezTo>
                    <a:cubicBezTo>
                      <a:pt x="11220" y="3210"/>
                      <a:pt x="11220" y="3214"/>
                      <a:pt x="11219" y="3215"/>
                    </a:cubicBezTo>
                    <a:cubicBezTo>
                      <a:pt x="11217" y="3218"/>
                      <a:pt x="11217" y="3223"/>
                      <a:pt x="11214" y="3224"/>
                    </a:cubicBezTo>
                    <a:cubicBezTo>
                      <a:pt x="11219" y="3223"/>
                      <a:pt x="11222" y="3221"/>
                      <a:pt x="11226" y="3217"/>
                    </a:cubicBezTo>
                    <a:lnTo>
                      <a:pt x="11226" y="3217"/>
                    </a:lnTo>
                    <a:cubicBezTo>
                      <a:pt x="11225" y="3221"/>
                      <a:pt x="11222" y="3226"/>
                      <a:pt x="11222" y="3230"/>
                    </a:cubicBezTo>
                    <a:cubicBezTo>
                      <a:pt x="11220" y="3233"/>
                      <a:pt x="11219" y="3237"/>
                      <a:pt x="11219" y="3243"/>
                    </a:cubicBezTo>
                    <a:cubicBezTo>
                      <a:pt x="11220" y="3239"/>
                      <a:pt x="11225" y="3237"/>
                      <a:pt x="11228" y="3233"/>
                    </a:cubicBezTo>
                    <a:lnTo>
                      <a:pt x="11228" y="3233"/>
                    </a:lnTo>
                    <a:cubicBezTo>
                      <a:pt x="11220" y="3252"/>
                      <a:pt x="11214" y="3272"/>
                      <a:pt x="11210" y="3291"/>
                    </a:cubicBezTo>
                    <a:cubicBezTo>
                      <a:pt x="11213" y="3288"/>
                      <a:pt x="11219" y="3284"/>
                      <a:pt x="11222" y="3281"/>
                    </a:cubicBezTo>
                    <a:lnTo>
                      <a:pt x="11222" y="3281"/>
                    </a:lnTo>
                    <a:cubicBezTo>
                      <a:pt x="11220" y="3284"/>
                      <a:pt x="11220" y="3287"/>
                      <a:pt x="11219" y="3289"/>
                    </a:cubicBezTo>
                    <a:cubicBezTo>
                      <a:pt x="11214" y="3298"/>
                      <a:pt x="11212" y="3308"/>
                      <a:pt x="11207" y="3319"/>
                    </a:cubicBezTo>
                    <a:cubicBezTo>
                      <a:pt x="11206" y="3320"/>
                      <a:pt x="11206" y="3323"/>
                      <a:pt x="11206" y="3324"/>
                    </a:cubicBezTo>
                    <a:cubicBezTo>
                      <a:pt x="11204" y="3327"/>
                      <a:pt x="11203" y="3333"/>
                      <a:pt x="11200" y="3339"/>
                    </a:cubicBezTo>
                    <a:cubicBezTo>
                      <a:pt x="11193" y="3337"/>
                      <a:pt x="11188" y="3335"/>
                      <a:pt x="11181" y="3333"/>
                    </a:cubicBezTo>
                    <a:cubicBezTo>
                      <a:pt x="11180" y="3331"/>
                      <a:pt x="11178" y="3328"/>
                      <a:pt x="11177" y="3325"/>
                    </a:cubicBezTo>
                    <a:lnTo>
                      <a:pt x="11177" y="3325"/>
                    </a:lnTo>
                    <a:cubicBezTo>
                      <a:pt x="11177" y="3325"/>
                      <a:pt x="11178" y="3326"/>
                      <a:pt x="11178" y="3326"/>
                    </a:cubicBezTo>
                    <a:lnTo>
                      <a:pt x="11177" y="3324"/>
                    </a:lnTo>
                    <a:cubicBezTo>
                      <a:pt x="11177" y="3321"/>
                      <a:pt x="11175" y="3321"/>
                      <a:pt x="11175" y="3320"/>
                    </a:cubicBezTo>
                    <a:cubicBezTo>
                      <a:pt x="11175" y="3320"/>
                      <a:pt x="11175" y="3320"/>
                      <a:pt x="11174" y="3320"/>
                    </a:cubicBezTo>
                    <a:lnTo>
                      <a:pt x="11174" y="3320"/>
                    </a:lnTo>
                    <a:cubicBezTo>
                      <a:pt x="11175" y="3322"/>
                      <a:pt x="11176" y="3324"/>
                      <a:pt x="11177" y="3325"/>
                    </a:cubicBezTo>
                    <a:lnTo>
                      <a:pt x="11177" y="3325"/>
                    </a:lnTo>
                    <a:cubicBezTo>
                      <a:pt x="11175" y="3324"/>
                      <a:pt x="11172" y="3324"/>
                      <a:pt x="11168" y="3323"/>
                    </a:cubicBezTo>
                    <a:cubicBezTo>
                      <a:pt x="11168" y="3320"/>
                      <a:pt x="11169" y="3317"/>
                      <a:pt x="11169" y="3313"/>
                    </a:cubicBezTo>
                    <a:cubicBezTo>
                      <a:pt x="11172" y="3314"/>
                      <a:pt x="11172" y="3317"/>
                      <a:pt x="11174" y="3319"/>
                    </a:cubicBezTo>
                    <a:cubicBezTo>
                      <a:pt x="11174" y="3319"/>
                      <a:pt x="11174" y="3319"/>
                      <a:pt x="11174" y="3320"/>
                    </a:cubicBezTo>
                    <a:lnTo>
                      <a:pt x="11174" y="3320"/>
                    </a:lnTo>
                    <a:cubicBezTo>
                      <a:pt x="11164" y="3297"/>
                      <a:pt x="11155" y="3271"/>
                      <a:pt x="11148" y="3246"/>
                    </a:cubicBezTo>
                    <a:lnTo>
                      <a:pt x="11148" y="3246"/>
                    </a:lnTo>
                    <a:cubicBezTo>
                      <a:pt x="11153" y="3252"/>
                      <a:pt x="11161" y="3255"/>
                      <a:pt x="11167" y="3260"/>
                    </a:cubicBezTo>
                    <a:cubicBezTo>
                      <a:pt x="11162" y="3252"/>
                      <a:pt x="11159" y="3243"/>
                      <a:pt x="11155" y="3236"/>
                    </a:cubicBezTo>
                    <a:cubicBezTo>
                      <a:pt x="11149" y="3218"/>
                      <a:pt x="11142" y="3204"/>
                      <a:pt x="11137" y="3189"/>
                    </a:cubicBezTo>
                    <a:cubicBezTo>
                      <a:pt x="11133" y="3182"/>
                      <a:pt x="11132" y="3173"/>
                      <a:pt x="11130" y="3166"/>
                    </a:cubicBezTo>
                    <a:cubicBezTo>
                      <a:pt x="11126" y="3157"/>
                      <a:pt x="11123" y="3152"/>
                      <a:pt x="11117" y="3141"/>
                    </a:cubicBezTo>
                    <a:cubicBezTo>
                      <a:pt x="11117" y="3138"/>
                      <a:pt x="11116" y="3137"/>
                      <a:pt x="11116" y="3134"/>
                    </a:cubicBezTo>
                    <a:lnTo>
                      <a:pt x="11116" y="3134"/>
                    </a:lnTo>
                    <a:cubicBezTo>
                      <a:pt x="11122" y="3137"/>
                      <a:pt x="11127" y="3141"/>
                      <a:pt x="11133" y="3143"/>
                    </a:cubicBezTo>
                    <a:cubicBezTo>
                      <a:pt x="11130" y="3134"/>
                      <a:pt x="11126" y="3124"/>
                      <a:pt x="11122" y="3115"/>
                    </a:cubicBezTo>
                    <a:cubicBezTo>
                      <a:pt x="11117" y="3107"/>
                      <a:pt x="11113" y="3099"/>
                      <a:pt x="11111" y="3091"/>
                    </a:cubicBezTo>
                    <a:cubicBezTo>
                      <a:pt x="11108" y="3080"/>
                      <a:pt x="11104" y="3073"/>
                      <a:pt x="11103" y="3063"/>
                    </a:cubicBezTo>
                    <a:lnTo>
                      <a:pt x="11103" y="3063"/>
                    </a:lnTo>
                    <a:cubicBezTo>
                      <a:pt x="11106" y="3066"/>
                      <a:pt x="11110" y="3070"/>
                      <a:pt x="11116" y="3072"/>
                    </a:cubicBezTo>
                    <a:cubicBezTo>
                      <a:pt x="11117" y="3073"/>
                      <a:pt x="11119" y="3073"/>
                      <a:pt x="11122" y="3073"/>
                    </a:cubicBezTo>
                    <a:cubicBezTo>
                      <a:pt x="11117" y="3066"/>
                      <a:pt x="11113" y="3059"/>
                      <a:pt x="11110" y="3050"/>
                    </a:cubicBezTo>
                    <a:cubicBezTo>
                      <a:pt x="11103" y="3037"/>
                      <a:pt x="11097" y="3025"/>
                      <a:pt x="11094" y="3014"/>
                    </a:cubicBezTo>
                    <a:cubicBezTo>
                      <a:pt x="11088" y="2999"/>
                      <a:pt x="11081" y="2976"/>
                      <a:pt x="11082" y="2960"/>
                    </a:cubicBezTo>
                    <a:lnTo>
                      <a:pt x="11087" y="2960"/>
                    </a:lnTo>
                    <a:cubicBezTo>
                      <a:pt x="11087" y="2957"/>
                      <a:pt x="11085" y="2957"/>
                      <a:pt x="11085" y="2955"/>
                    </a:cubicBezTo>
                    <a:cubicBezTo>
                      <a:pt x="11082" y="2954"/>
                      <a:pt x="11082" y="2953"/>
                      <a:pt x="11081" y="2948"/>
                    </a:cubicBezTo>
                    <a:cubicBezTo>
                      <a:pt x="11079" y="2945"/>
                      <a:pt x="11078" y="2940"/>
                      <a:pt x="11078" y="2934"/>
                    </a:cubicBezTo>
                    <a:cubicBezTo>
                      <a:pt x="11074" y="2919"/>
                      <a:pt x="11068" y="2880"/>
                      <a:pt x="11063" y="2852"/>
                    </a:cubicBezTo>
                    <a:cubicBezTo>
                      <a:pt x="11063" y="2852"/>
                      <a:pt x="11061" y="2847"/>
                      <a:pt x="11061" y="2845"/>
                    </a:cubicBezTo>
                    <a:lnTo>
                      <a:pt x="11061" y="2845"/>
                    </a:lnTo>
                    <a:cubicBezTo>
                      <a:pt x="11063" y="2847"/>
                      <a:pt x="11065" y="2848"/>
                      <a:pt x="11068" y="2848"/>
                    </a:cubicBezTo>
                    <a:cubicBezTo>
                      <a:pt x="11059" y="2834"/>
                      <a:pt x="11053" y="2797"/>
                      <a:pt x="11052" y="2773"/>
                    </a:cubicBezTo>
                    <a:cubicBezTo>
                      <a:pt x="11050" y="2771"/>
                      <a:pt x="11050" y="2768"/>
                      <a:pt x="11050" y="2767"/>
                    </a:cubicBezTo>
                    <a:lnTo>
                      <a:pt x="11050" y="2774"/>
                    </a:lnTo>
                    <a:cubicBezTo>
                      <a:pt x="11050" y="2775"/>
                      <a:pt x="11050" y="2778"/>
                      <a:pt x="11049" y="2781"/>
                    </a:cubicBezTo>
                    <a:lnTo>
                      <a:pt x="11049" y="2787"/>
                    </a:lnTo>
                    <a:cubicBezTo>
                      <a:pt x="11049" y="2788"/>
                      <a:pt x="11049" y="2790"/>
                      <a:pt x="11046" y="2794"/>
                    </a:cubicBezTo>
                    <a:lnTo>
                      <a:pt x="11046" y="2800"/>
                    </a:lnTo>
                    <a:cubicBezTo>
                      <a:pt x="11046" y="2802"/>
                      <a:pt x="11045" y="2803"/>
                      <a:pt x="11045" y="2804"/>
                    </a:cubicBezTo>
                    <a:cubicBezTo>
                      <a:pt x="11045" y="2807"/>
                      <a:pt x="11043" y="2809"/>
                      <a:pt x="11043" y="2812"/>
                    </a:cubicBezTo>
                    <a:cubicBezTo>
                      <a:pt x="11043" y="2816"/>
                      <a:pt x="11042" y="2816"/>
                      <a:pt x="11042" y="2818"/>
                    </a:cubicBezTo>
                    <a:cubicBezTo>
                      <a:pt x="11042" y="2819"/>
                      <a:pt x="11039" y="2822"/>
                      <a:pt x="11039" y="2825"/>
                    </a:cubicBezTo>
                    <a:cubicBezTo>
                      <a:pt x="11037" y="2826"/>
                      <a:pt x="11037" y="2829"/>
                      <a:pt x="11037" y="2831"/>
                    </a:cubicBezTo>
                    <a:cubicBezTo>
                      <a:pt x="11036" y="2832"/>
                      <a:pt x="11036" y="2834"/>
                      <a:pt x="11036" y="2838"/>
                    </a:cubicBezTo>
                    <a:cubicBezTo>
                      <a:pt x="11034" y="2839"/>
                      <a:pt x="11034" y="2841"/>
                      <a:pt x="11034" y="2841"/>
                    </a:cubicBezTo>
                    <a:cubicBezTo>
                      <a:pt x="11031" y="2845"/>
                      <a:pt x="11030" y="2848"/>
                      <a:pt x="11030" y="2852"/>
                    </a:cubicBezTo>
                    <a:cubicBezTo>
                      <a:pt x="11031" y="2852"/>
                      <a:pt x="11031" y="2852"/>
                      <a:pt x="11034" y="2851"/>
                    </a:cubicBezTo>
                    <a:cubicBezTo>
                      <a:pt x="11035" y="2851"/>
                      <a:pt x="11036" y="2850"/>
                      <a:pt x="11037" y="2848"/>
                    </a:cubicBezTo>
                    <a:lnTo>
                      <a:pt x="11037" y="2848"/>
                    </a:lnTo>
                    <a:cubicBezTo>
                      <a:pt x="11036" y="2853"/>
                      <a:pt x="11036" y="2859"/>
                      <a:pt x="11036" y="2865"/>
                    </a:cubicBezTo>
                    <a:cubicBezTo>
                      <a:pt x="11036" y="2868"/>
                      <a:pt x="11034" y="2874"/>
                      <a:pt x="11034" y="2880"/>
                    </a:cubicBezTo>
                    <a:cubicBezTo>
                      <a:pt x="11031" y="2892"/>
                      <a:pt x="11030" y="2903"/>
                      <a:pt x="11030" y="2906"/>
                    </a:cubicBezTo>
                    <a:cubicBezTo>
                      <a:pt x="11024" y="2932"/>
                      <a:pt x="11020" y="2955"/>
                      <a:pt x="11016" y="2979"/>
                    </a:cubicBezTo>
                    <a:lnTo>
                      <a:pt x="11021" y="2974"/>
                    </a:lnTo>
                    <a:cubicBezTo>
                      <a:pt x="11023" y="2971"/>
                      <a:pt x="11023" y="2970"/>
                      <a:pt x="11024" y="2967"/>
                    </a:cubicBezTo>
                    <a:lnTo>
                      <a:pt x="11024" y="2967"/>
                    </a:lnTo>
                    <a:cubicBezTo>
                      <a:pt x="11024" y="2969"/>
                      <a:pt x="11024" y="2970"/>
                      <a:pt x="11023" y="2976"/>
                    </a:cubicBezTo>
                    <a:lnTo>
                      <a:pt x="11023" y="2977"/>
                    </a:lnTo>
                    <a:cubicBezTo>
                      <a:pt x="11017" y="3015"/>
                      <a:pt x="11014" y="3043"/>
                      <a:pt x="10995" y="3077"/>
                    </a:cubicBezTo>
                    <a:cubicBezTo>
                      <a:pt x="11001" y="3077"/>
                      <a:pt x="11005" y="3076"/>
                      <a:pt x="11010" y="3073"/>
                    </a:cubicBezTo>
                    <a:lnTo>
                      <a:pt x="11010" y="3073"/>
                    </a:lnTo>
                    <a:cubicBezTo>
                      <a:pt x="11005" y="3088"/>
                      <a:pt x="11000" y="3101"/>
                      <a:pt x="10994" y="3114"/>
                    </a:cubicBezTo>
                    <a:lnTo>
                      <a:pt x="10988" y="3130"/>
                    </a:lnTo>
                    <a:cubicBezTo>
                      <a:pt x="10986" y="3134"/>
                      <a:pt x="10985" y="3138"/>
                      <a:pt x="10985" y="3144"/>
                    </a:cubicBezTo>
                    <a:cubicBezTo>
                      <a:pt x="10991" y="3143"/>
                      <a:pt x="10998" y="3138"/>
                      <a:pt x="11002" y="3136"/>
                    </a:cubicBezTo>
                    <a:lnTo>
                      <a:pt x="11002" y="3136"/>
                    </a:lnTo>
                    <a:cubicBezTo>
                      <a:pt x="11001" y="3143"/>
                      <a:pt x="10998" y="3149"/>
                      <a:pt x="10995" y="3156"/>
                    </a:cubicBezTo>
                    <a:cubicBezTo>
                      <a:pt x="10992" y="3163"/>
                      <a:pt x="10991" y="3168"/>
                      <a:pt x="10991" y="3175"/>
                    </a:cubicBezTo>
                    <a:lnTo>
                      <a:pt x="11005" y="3160"/>
                    </a:lnTo>
                    <a:lnTo>
                      <a:pt x="11005" y="3160"/>
                    </a:lnTo>
                    <a:cubicBezTo>
                      <a:pt x="10992" y="3189"/>
                      <a:pt x="10986" y="3223"/>
                      <a:pt x="10976" y="3253"/>
                    </a:cubicBezTo>
                    <a:cubicBezTo>
                      <a:pt x="10984" y="3250"/>
                      <a:pt x="10988" y="3244"/>
                      <a:pt x="10995" y="3239"/>
                    </a:cubicBezTo>
                    <a:lnTo>
                      <a:pt x="10995" y="3239"/>
                    </a:lnTo>
                    <a:cubicBezTo>
                      <a:pt x="10994" y="3243"/>
                      <a:pt x="10992" y="3247"/>
                      <a:pt x="10992" y="3252"/>
                    </a:cubicBezTo>
                    <a:cubicBezTo>
                      <a:pt x="10988" y="3259"/>
                      <a:pt x="10985" y="3266"/>
                      <a:pt x="10984" y="3275"/>
                    </a:cubicBezTo>
                    <a:cubicBezTo>
                      <a:pt x="10963" y="3268"/>
                      <a:pt x="10941" y="3262"/>
                      <a:pt x="10921" y="3258"/>
                    </a:cubicBezTo>
                    <a:cubicBezTo>
                      <a:pt x="10914" y="3237"/>
                      <a:pt x="10907" y="3217"/>
                      <a:pt x="10901" y="3195"/>
                    </a:cubicBezTo>
                    <a:lnTo>
                      <a:pt x="10901" y="3195"/>
                    </a:lnTo>
                    <a:cubicBezTo>
                      <a:pt x="10908" y="3202"/>
                      <a:pt x="10918" y="3210"/>
                      <a:pt x="10927" y="3215"/>
                    </a:cubicBezTo>
                    <a:cubicBezTo>
                      <a:pt x="10923" y="3202"/>
                      <a:pt x="10918" y="3189"/>
                      <a:pt x="10912" y="3179"/>
                    </a:cubicBezTo>
                    <a:cubicBezTo>
                      <a:pt x="10905" y="3157"/>
                      <a:pt x="10894" y="3137"/>
                      <a:pt x="10886" y="3120"/>
                    </a:cubicBezTo>
                    <a:cubicBezTo>
                      <a:pt x="10883" y="3108"/>
                      <a:pt x="10878" y="3098"/>
                      <a:pt x="10875" y="3086"/>
                    </a:cubicBezTo>
                    <a:cubicBezTo>
                      <a:pt x="10870" y="3073"/>
                      <a:pt x="10864" y="3064"/>
                      <a:pt x="10860" y="3050"/>
                    </a:cubicBezTo>
                    <a:cubicBezTo>
                      <a:pt x="10857" y="3048"/>
                      <a:pt x="10857" y="3043"/>
                      <a:pt x="10857" y="3041"/>
                    </a:cubicBezTo>
                    <a:lnTo>
                      <a:pt x="10857" y="3041"/>
                    </a:lnTo>
                    <a:cubicBezTo>
                      <a:pt x="10864" y="3044"/>
                      <a:pt x="10872" y="3050"/>
                      <a:pt x="10882" y="3054"/>
                    </a:cubicBezTo>
                    <a:cubicBezTo>
                      <a:pt x="10876" y="3041"/>
                      <a:pt x="10870" y="3030"/>
                      <a:pt x="10867" y="3018"/>
                    </a:cubicBezTo>
                    <a:cubicBezTo>
                      <a:pt x="10862" y="3006"/>
                      <a:pt x="10857" y="2996"/>
                      <a:pt x="10854" y="2983"/>
                    </a:cubicBezTo>
                    <a:cubicBezTo>
                      <a:pt x="10850" y="2971"/>
                      <a:pt x="10846" y="2961"/>
                      <a:pt x="10841" y="2950"/>
                    </a:cubicBezTo>
                    <a:cubicBezTo>
                      <a:pt x="10840" y="2948"/>
                      <a:pt x="10840" y="2948"/>
                      <a:pt x="10840" y="2947"/>
                    </a:cubicBezTo>
                    <a:lnTo>
                      <a:pt x="10840" y="2947"/>
                    </a:lnTo>
                    <a:cubicBezTo>
                      <a:pt x="10843" y="2950"/>
                      <a:pt x="10849" y="2955"/>
                      <a:pt x="10854" y="2960"/>
                    </a:cubicBezTo>
                    <a:cubicBezTo>
                      <a:pt x="10857" y="2961"/>
                      <a:pt x="10860" y="2963"/>
                      <a:pt x="10862" y="2963"/>
                    </a:cubicBezTo>
                    <a:cubicBezTo>
                      <a:pt x="10857" y="2953"/>
                      <a:pt x="10853" y="2941"/>
                      <a:pt x="10847" y="2931"/>
                    </a:cubicBezTo>
                    <a:cubicBezTo>
                      <a:pt x="10840" y="2913"/>
                      <a:pt x="10833" y="2897"/>
                      <a:pt x="10827" y="2880"/>
                    </a:cubicBezTo>
                    <a:cubicBezTo>
                      <a:pt x="10819" y="2860"/>
                      <a:pt x="10811" y="2829"/>
                      <a:pt x="10809" y="2803"/>
                    </a:cubicBezTo>
                    <a:cubicBezTo>
                      <a:pt x="10811" y="2803"/>
                      <a:pt x="10811" y="2803"/>
                      <a:pt x="10812" y="2804"/>
                    </a:cubicBezTo>
                    <a:lnTo>
                      <a:pt x="10818" y="2804"/>
                    </a:lnTo>
                    <a:cubicBezTo>
                      <a:pt x="10817" y="2803"/>
                      <a:pt x="10817" y="2802"/>
                      <a:pt x="10817" y="2802"/>
                    </a:cubicBezTo>
                    <a:cubicBezTo>
                      <a:pt x="10814" y="2797"/>
                      <a:pt x="10812" y="2794"/>
                      <a:pt x="10812" y="2793"/>
                    </a:cubicBezTo>
                    <a:cubicBezTo>
                      <a:pt x="10811" y="2786"/>
                      <a:pt x="10806" y="2780"/>
                      <a:pt x="10805" y="2773"/>
                    </a:cubicBezTo>
                    <a:cubicBezTo>
                      <a:pt x="10803" y="2765"/>
                      <a:pt x="10802" y="2757"/>
                      <a:pt x="10799" y="2743"/>
                    </a:cubicBezTo>
                    <a:cubicBezTo>
                      <a:pt x="10798" y="2735"/>
                      <a:pt x="10796" y="2722"/>
                      <a:pt x="10792" y="2709"/>
                    </a:cubicBezTo>
                    <a:cubicBezTo>
                      <a:pt x="10790" y="2693"/>
                      <a:pt x="10788" y="2674"/>
                      <a:pt x="10785" y="2659"/>
                    </a:cubicBezTo>
                    <a:lnTo>
                      <a:pt x="10783" y="2652"/>
                    </a:lnTo>
                    <a:lnTo>
                      <a:pt x="10783" y="2649"/>
                    </a:lnTo>
                    <a:cubicBezTo>
                      <a:pt x="10785" y="2651"/>
                      <a:pt x="10789" y="2652"/>
                      <a:pt x="10792" y="2656"/>
                    </a:cubicBezTo>
                    <a:cubicBezTo>
                      <a:pt x="10780" y="2636"/>
                      <a:pt x="10773" y="2587"/>
                      <a:pt x="10769" y="2553"/>
                    </a:cubicBezTo>
                    <a:lnTo>
                      <a:pt x="10769" y="2546"/>
                    </a:lnTo>
                    <a:cubicBezTo>
                      <a:pt x="10769" y="2543"/>
                      <a:pt x="10767" y="2542"/>
                      <a:pt x="10767" y="2539"/>
                    </a:cubicBezTo>
                    <a:lnTo>
                      <a:pt x="10767" y="2562"/>
                    </a:lnTo>
                    <a:cubicBezTo>
                      <a:pt x="10767" y="2565"/>
                      <a:pt x="10766" y="2566"/>
                      <a:pt x="10766" y="2571"/>
                    </a:cubicBezTo>
                    <a:cubicBezTo>
                      <a:pt x="10766" y="2572"/>
                      <a:pt x="10766" y="2576"/>
                      <a:pt x="10763" y="2578"/>
                    </a:cubicBezTo>
                    <a:lnTo>
                      <a:pt x="10763" y="2587"/>
                    </a:lnTo>
                    <a:cubicBezTo>
                      <a:pt x="10761" y="2588"/>
                      <a:pt x="10761" y="2591"/>
                      <a:pt x="10761" y="2594"/>
                    </a:cubicBezTo>
                    <a:cubicBezTo>
                      <a:pt x="10761" y="2597"/>
                      <a:pt x="10761" y="2600"/>
                      <a:pt x="10760" y="2604"/>
                    </a:cubicBezTo>
                    <a:cubicBezTo>
                      <a:pt x="10760" y="2606"/>
                      <a:pt x="10758" y="2607"/>
                      <a:pt x="10758" y="2611"/>
                    </a:cubicBezTo>
                    <a:cubicBezTo>
                      <a:pt x="10756" y="2614"/>
                      <a:pt x="10756" y="2619"/>
                      <a:pt x="10756" y="2620"/>
                    </a:cubicBezTo>
                    <a:cubicBezTo>
                      <a:pt x="10754" y="2621"/>
                      <a:pt x="10754" y="2623"/>
                      <a:pt x="10754" y="2627"/>
                    </a:cubicBezTo>
                    <a:cubicBezTo>
                      <a:pt x="10754" y="2630"/>
                      <a:pt x="10753" y="2635"/>
                      <a:pt x="10753" y="2636"/>
                    </a:cubicBezTo>
                    <a:cubicBezTo>
                      <a:pt x="10751" y="2637"/>
                      <a:pt x="10751" y="2640"/>
                      <a:pt x="10751" y="2642"/>
                    </a:cubicBezTo>
                    <a:cubicBezTo>
                      <a:pt x="10748" y="2648"/>
                      <a:pt x="10747" y="2651"/>
                      <a:pt x="10745" y="2656"/>
                    </a:cubicBezTo>
                    <a:cubicBezTo>
                      <a:pt x="10747" y="2656"/>
                      <a:pt x="10748" y="2655"/>
                      <a:pt x="10748" y="2655"/>
                    </a:cubicBezTo>
                    <a:cubicBezTo>
                      <a:pt x="10751" y="2652"/>
                      <a:pt x="10753" y="2652"/>
                      <a:pt x="10756" y="2651"/>
                    </a:cubicBezTo>
                    <a:lnTo>
                      <a:pt x="10756" y="2651"/>
                    </a:lnTo>
                    <a:cubicBezTo>
                      <a:pt x="10754" y="2658"/>
                      <a:pt x="10754" y="2665"/>
                      <a:pt x="10754" y="2672"/>
                    </a:cubicBezTo>
                    <a:cubicBezTo>
                      <a:pt x="10753" y="2680"/>
                      <a:pt x="10753" y="2687"/>
                      <a:pt x="10751" y="2694"/>
                    </a:cubicBezTo>
                    <a:cubicBezTo>
                      <a:pt x="10748" y="2700"/>
                      <a:pt x="10748" y="2703"/>
                      <a:pt x="10748" y="2709"/>
                    </a:cubicBezTo>
                    <a:cubicBezTo>
                      <a:pt x="10747" y="2720"/>
                      <a:pt x="10745" y="2729"/>
                      <a:pt x="10745" y="2732"/>
                    </a:cubicBezTo>
                    <a:cubicBezTo>
                      <a:pt x="10744" y="2739"/>
                      <a:pt x="10741" y="2746"/>
                      <a:pt x="10741" y="2754"/>
                    </a:cubicBezTo>
                    <a:cubicBezTo>
                      <a:pt x="10737" y="2780"/>
                      <a:pt x="10731" y="2807"/>
                      <a:pt x="10725" y="2832"/>
                    </a:cubicBezTo>
                    <a:lnTo>
                      <a:pt x="10732" y="2825"/>
                    </a:lnTo>
                    <a:cubicBezTo>
                      <a:pt x="10734" y="2822"/>
                      <a:pt x="10737" y="2819"/>
                      <a:pt x="10740" y="2816"/>
                    </a:cubicBezTo>
                    <a:lnTo>
                      <a:pt x="10740" y="2816"/>
                    </a:lnTo>
                    <a:cubicBezTo>
                      <a:pt x="10740" y="2818"/>
                      <a:pt x="10738" y="2822"/>
                      <a:pt x="10738" y="2823"/>
                    </a:cubicBezTo>
                    <a:cubicBezTo>
                      <a:pt x="10738" y="2825"/>
                      <a:pt x="10738" y="2826"/>
                      <a:pt x="10737" y="2826"/>
                    </a:cubicBezTo>
                    <a:lnTo>
                      <a:pt x="10737" y="2831"/>
                    </a:lnTo>
                    <a:cubicBezTo>
                      <a:pt x="10729" y="2881"/>
                      <a:pt x="10724" y="2919"/>
                      <a:pt x="10700" y="2964"/>
                    </a:cubicBezTo>
                    <a:cubicBezTo>
                      <a:pt x="10705" y="2964"/>
                      <a:pt x="10712" y="2963"/>
                      <a:pt x="10718" y="2961"/>
                    </a:cubicBezTo>
                    <a:lnTo>
                      <a:pt x="10718" y="2961"/>
                    </a:lnTo>
                    <a:cubicBezTo>
                      <a:pt x="10715" y="2974"/>
                      <a:pt x="10709" y="2986"/>
                      <a:pt x="10703" y="2999"/>
                    </a:cubicBezTo>
                    <a:cubicBezTo>
                      <a:pt x="10700" y="2992"/>
                      <a:pt x="10697" y="2986"/>
                      <a:pt x="10696" y="2982"/>
                    </a:cubicBezTo>
                    <a:cubicBezTo>
                      <a:pt x="10693" y="2971"/>
                      <a:pt x="10689" y="2963"/>
                      <a:pt x="10683" y="2953"/>
                    </a:cubicBezTo>
                    <a:cubicBezTo>
                      <a:pt x="10680" y="2942"/>
                      <a:pt x="10676" y="2934"/>
                      <a:pt x="10673" y="2921"/>
                    </a:cubicBezTo>
                    <a:lnTo>
                      <a:pt x="10673" y="2921"/>
                    </a:lnTo>
                    <a:cubicBezTo>
                      <a:pt x="10676" y="2925"/>
                      <a:pt x="10682" y="2928"/>
                      <a:pt x="10687" y="2931"/>
                    </a:cubicBezTo>
                    <a:cubicBezTo>
                      <a:pt x="10689" y="2932"/>
                      <a:pt x="10690" y="2934"/>
                      <a:pt x="10695" y="2934"/>
                    </a:cubicBezTo>
                    <a:cubicBezTo>
                      <a:pt x="10690" y="2925"/>
                      <a:pt x="10686" y="2916"/>
                      <a:pt x="10682" y="2906"/>
                    </a:cubicBezTo>
                    <a:cubicBezTo>
                      <a:pt x="10674" y="2892"/>
                      <a:pt x="10668" y="2877"/>
                      <a:pt x="10664" y="2863"/>
                    </a:cubicBezTo>
                    <a:cubicBezTo>
                      <a:pt x="10658" y="2847"/>
                      <a:pt x="10651" y="2819"/>
                      <a:pt x="10650" y="2800"/>
                    </a:cubicBezTo>
                    <a:lnTo>
                      <a:pt x="10652" y="2800"/>
                    </a:lnTo>
                    <a:cubicBezTo>
                      <a:pt x="10653" y="2800"/>
                      <a:pt x="10654" y="2801"/>
                      <a:pt x="10655" y="2801"/>
                    </a:cubicBezTo>
                    <a:cubicBezTo>
                      <a:pt x="10655" y="2801"/>
                      <a:pt x="10656" y="2801"/>
                      <a:pt x="10657" y="2800"/>
                    </a:cubicBezTo>
                    <a:cubicBezTo>
                      <a:pt x="10654" y="2797"/>
                      <a:pt x="10654" y="2797"/>
                      <a:pt x="10654" y="2796"/>
                    </a:cubicBezTo>
                    <a:cubicBezTo>
                      <a:pt x="10652" y="2794"/>
                      <a:pt x="10652" y="2790"/>
                      <a:pt x="10651" y="2788"/>
                    </a:cubicBezTo>
                    <a:lnTo>
                      <a:pt x="10645" y="2773"/>
                    </a:lnTo>
                    <a:cubicBezTo>
                      <a:pt x="10645" y="2771"/>
                      <a:pt x="10645" y="2771"/>
                      <a:pt x="10644" y="2771"/>
                    </a:cubicBezTo>
                    <a:cubicBezTo>
                      <a:pt x="10642" y="2758"/>
                      <a:pt x="10636" y="2730"/>
                      <a:pt x="10631" y="2707"/>
                    </a:cubicBezTo>
                    <a:cubicBezTo>
                      <a:pt x="10629" y="2698"/>
                      <a:pt x="10629" y="2687"/>
                      <a:pt x="10628" y="2680"/>
                    </a:cubicBezTo>
                    <a:lnTo>
                      <a:pt x="10625" y="2672"/>
                    </a:lnTo>
                    <a:cubicBezTo>
                      <a:pt x="10625" y="2671"/>
                      <a:pt x="10623" y="2671"/>
                      <a:pt x="10623" y="2669"/>
                    </a:cubicBezTo>
                    <a:lnTo>
                      <a:pt x="10623" y="2669"/>
                    </a:lnTo>
                    <a:cubicBezTo>
                      <a:pt x="10625" y="2672"/>
                      <a:pt x="10628" y="2672"/>
                      <a:pt x="10630" y="2675"/>
                    </a:cubicBezTo>
                    <a:lnTo>
                      <a:pt x="10630" y="2675"/>
                    </a:lnTo>
                    <a:cubicBezTo>
                      <a:pt x="10622" y="2656"/>
                      <a:pt x="10615" y="2618"/>
                      <a:pt x="10613" y="2587"/>
                    </a:cubicBezTo>
                    <a:cubicBezTo>
                      <a:pt x="10613" y="2585"/>
                      <a:pt x="10610" y="2584"/>
                      <a:pt x="10610" y="2579"/>
                    </a:cubicBezTo>
                    <a:lnTo>
                      <a:pt x="10610" y="2587"/>
                    </a:lnTo>
                    <a:cubicBezTo>
                      <a:pt x="10610" y="2588"/>
                      <a:pt x="10610" y="2591"/>
                      <a:pt x="10609" y="2594"/>
                    </a:cubicBezTo>
                    <a:lnTo>
                      <a:pt x="10609" y="2601"/>
                    </a:lnTo>
                    <a:cubicBezTo>
                      <a:pt x="10609" y="2604"/>
                      <a:pt x="10609" y="2607"/>
                      <a:pt x="10607" y="2608"/>
                    </a:cubicBezTo>
                    <a:lnTo>
                      <a:pt x="10607" y="2616"/>
                    </a:lnTo>
                    <a:cubicBezTo>
                      <a:pt x="10606" y="2619"/>
                      <a:pt x="10606" y="2620"/>
                      <a:pt x="10606" y="2623"/>
                    </a:cubicBezTo>
                    <a:cubicBezTo>
                      <a:pt x="10603" y="2626"/>
                      <a:pt x="10603" y="2629"/>
                      <a:pt x="10603" y="2630"/>
                    </a:cubicBezTo>
                    <a:cubicBezTo>
                      <a:pt x="10603" y="2633"/>
                      <a:pt x="10603" y="2635"/>
                      <a:pt x="10602" y="2636"/>
                    </a:cubicBezTo>
                    <a:cubicBezTo>
                      <a:pt x="10602" y="2640"/>
                      <a:pt x="10600" y="2642"/>
                      <a:pt x="10600" y="2643"/>
                    </a:cubicBezTo>
                    <a:cubicBezTo>
                      <a:pt x="10599" y="2645"/>
                      <a:pt x="10599" y="2648"/>
                      <a:pt x="10599" y="2651"/>
                    </a:cubicBezTo>
                    <a:cubicBezTo>
                      <a:pt x="10599" y="2652"/>
                      <a:pt x="10596" y="2656"/>
                      <a:pt x="10596" y="2659"/>
                    </a:cubicBezTo>
                    <a:cubicBezTo>
                      <a:pt x="10596" y="2662"/>
                      <a:pt x="10594" y="2662"/>
                      <a:pt x="10594" y="2664"/>
                    </a:cubicBezTo>
                    <a:cubicBezTo>
                      <a:pt x="10593" y="2667"/>
                      <a:pt x="10591" y="2672"/>
                      <a:pt x="10591" y="2677"/>
                    </a:cubicBezTo>
                    <a:cubicBezTo>
                      <a:pt x="10593" y="2674"/>
                      <a:pt x="10593" y="2674"/>
                      <a:pt x="10594" y="2674"/>
                    </a:cubicBezTo>
                    <a:cubicBezTo>
                      <a:pt x="10596" y="2674"/>
                      <a:pt x="10599" y="2672"/>
                      <a:pt x="10600" y="2671"/>
                    </a:cubicBezTo>
                    <a:lnTo>
                      <a:pt x="10600" y="2671"/>
                    </a:lnTo>
                    <a:cubicBezTo>
                      <a:pt x="10599" y="2677"/>
                      <a:pt x="10599" y="2684"/>
                      <a:pt x="10599" y="2691"/>
                    </a:cubicBezTo>
                    <a:cubicBezTo>
                      <a:pt x="10596" y="2696"/>
                      <a:pt x="10596" y="2701"/>
                      <a:pt x="10596" y="2709"/>
                    </a:cubicBezTo>
                    <a:lnTo>
                      <a:pt x="10596" y="2710"/>
                    </a:lnTo>
                    <a:cubicBezTo>
                      <a:pt x="10594" y="2725"/>
                      <a:pt x="10593" y="2736"/>
                      <a:pt x="10593" y="2742"/>
                    </a:cubicBezTo>
                    <a:cubicBezTo>
                      <a:pt x="10589" y="2754"/>
                      <a:pt x="10586" y="2768"/>
                      <a:pt x="10584" y="2781"/>
                    </a:cubicBezTo>
                    <a:cubicBezTo>
                      <a:pt x="10580" y="2796"/>
                      <a:pt x="10577" y="2810"/>
                      <a:pt x="10574" y="2825"/>
                    </a:cubicBezTo>
                    <a:lnTo>
                      <a:pt x="10581" y="2818"/>
                    </a:lnTo>
                    <a:cubicBezTo>
                      <a:pt x="10584" y="2816"/>
                      <a:pt x="10586" y="2815"/>
                      <a:pt x="10587" y="2810"/>
                    </a:cubicBezTo>
                    <a:lnTo>
                      <a:pt x="10587" y="2810"/>
                    </a:lnTo>
                    <a:cubicBezTo>
                      <a:pt x="10587" y="2812"/>
                      <a:pt x="10587" y="2815"/>
                      <a:pt x="10586" y="2818"/>
                    </a:cubicBezTo>
                    <a:lnTo>
                      <a:pt x="10586" y="2825"/>
                    </a:lnTo>
                    <a:cubicBezTo>
                      <a:pt x="10580" y="2868"/>
                      <a:pt x="10573" y="2902"/>
                      <a:pt x="10555" y="2940"/>
                    </a:cubicBezTo>
                    <a:cubicBezTo>
                      <a:pt x="10560" y="2940"/>
                      <a:pt x="10565" y="2938"/>
                      <a:pt x="10570" y="2935"/>
                    </a:cubicBezTo>
                    <a:lnTo>
                      <a:pt x="10570" y="2935"/>
                    </a:lnTo>
                    <a:cubicBezTo>
                      <a:pt x="10564" y="2950"/>
                      <a:pt x="10557" y="2967"/>
                      <a:pt x="10551" y="2983"/>
                    </a:cubicBezTo>
                    <a:cubicBezTo>
                      <a:pt x="10549" y="2986"/>
                      <a:pt x="10549" y="2989"/>
                      <a:pt x="10548" y="2992"/>
                    </a:cubicBezTo>
                    <a:cubicBezTo>
                      <a:pt x="10544" y="2983"/>
                      <a:pt x="10541" y="2971"/>
                      <a:pt x="10538" y="2961"/>
                    </a:cubicBezTo>
                    <a:cubicBezTo>
                      <a:pt x="10535" y="2947"/>
                      <a:pt x="10526" y="2935"/>
                      <a:pt x="10520" y="2919"/>
                    </a:cubicBezTo>
                    <a:cubicBezTo>
                      <a:pt x="10520" y="2918"/>
                      <a:pt x="10519" y="2918"/>
                      <a:pt x="10519" y="2916"/>
                    </a:cubicBezTo>
                    <a:cubicBezTo>
                      <a:pt x="10516" y="2913"/>
                      <a:pt x="10516" y="2909"/>
                      <a:pt x="10515" y="2903"/>
                    </a:cubicBezTo>
                    <a:lnTo>
                      <a:pt x="10515" y="2903"/>
                    </a:lnTo>
                    <a:cubicBezTo>
                      <a:pt x="10523" y="2910"/>
                      <a:pt x="10533" y="2916"/>
                      <a:pt x="10544" y="2919"/>
                    </a:cubicBezTo>
                    <a:cubicBezTo>
                      <a:pt x="10536" y="2903"/>
                      <a:pt x="10529" y="2889"/>
                      <a:pt x="10523" y="2873"/>
                    </a:cubicBezTo>
                    <a:cubicBezTo>
                      <a:pt x="10519" y="2860"/>
                      <a:pt x="10513" y="2845"/>
                      <a:pt x="10509" y="2831"/>
                    </a:cubicBezTo>
                    <a:cubicBezTo>
                      <a:pt x="10506" y="2819"/>
                      <a:pt x="10500" y="2807"/>
                      <a:pt x="10497" y="2796"/>
                    </a:cubicBezTo>
                    <a:cubicBezTo>
                      <a:pt x="10494" y="2794"/>
                      <a:pt x="10494" y="2793"/>
                      <a:pt x="10494" y="2788"/>
                    </a:cubicBezTo>
                    <a:cubicBezTo>
                      <a:pt x="10494" y="2787"/>
                      <a:pt x="10493" y="2787"/>
                      <a:pt x="10493" y="2786"/>
                    </a:cubicBezTo>
                    <a:lnTo>
                      <a:pt x="10493" y="2786"/>
                    </a:lnTo>
                    <a:lnTo>
                      <a:pt x="10501" y="2794"/>
                    </a:lnTo>
                    <a:cubicBezTo>
                      <a:pt x="10506" y="2796"/>
                      <a:pt x="10509" y="2797"/>
                      <a:pt x="10512" y="2802"/>
                    </a:cubicBezTo>
                    <a:cubicBezTo>
                      <a:pt x="10515" y="2803"/>
                      <a:pt x="10519" y="2804"/>
                      <a:pt x="10520" y="2804"/>
                    </a:cubicBezTo>
                    <a:cubicBezTo>
                      <a:pt x="10519" y="2802"/>
                      <a:pt x="10516" y="2796"/>
                      <a:pt x="10513" y="2790"/>
                    </a:cubicBezTo>
                    <a:cubicBezTo>
                      <a:pt x="10509" y="2781"/>
                      <a:pt x="10504" y="2774"/>
                      <a:pt x="10500" y="2765"/>
                    </a:cubicBezTo>
                    <a:cubicBezTo>
                      <a:pt x="10493" y="2746"/>
                      <a:pt x="10484" y="2728"/>
                      <a:pt x="10477" y="2707"/>
                    </a:cubicBezTo>
                    <a:cubicBezTo>
                      <a:pt x="10475" y="2706"/>
                      <a:pt x="10475" y="2703"/>
                      <a:pt x="10475" y="2701"/>
                    </a:cubicBezTo>
                    <a:cubicBezTo>
                      <a:pt x="10465" y="2678"/>
                      <a:pt x="10455" y="2637"/>
                      <a:pt x="10451" y="2608"/>
                    </a:cubicBezTo>
                    <a:lnTo>
                      <a:pt x="10451" y="2608"/>
                    </a:lnTo>
                    <a:cubicBezTo>
                      <a:pt x="10454" y="2611"/>
                      <a:pt x="10455" y="2611"/>
                      <a:pt x="10456" y="2611"/>
                    </a:cubicBezTo>
                    <a:lnTo>
                      <a:pt x="10462" y="2611"/>
                    </a:lnTo>
                    <a:cubicBezTo>
                      <a:pt x="10461" y="2608"/>
                      <a:pt x="10461" y="2607"/>
                      <a:pt x="10458" y="2606"/>
                    </a:cubicBezTo>
                    <a:cubicBezTo>
                      <a:pt x="10456" y="2601"/>
                      <a:pt x="10455" y="2598"/>
                      <a:pt x="10455" y="2597"/>
                    </a:cubicBezTo>
                    <a:cubicBezTo>
                      <a:pt x="10451" y="2587"/>
                      <a:pt x="10448" y="2579"/>
                      <a:pt x="10448" y="2571"/>
                    </a:cubicBezTo>
                    <a:cubicBezTo>
                      <a:pt x="10440" y="2547"/>
                      <a:pt x="10429" y="2478"/>
                      <a:pt x="10424" y="2434"/>
                    </a:cubicBezTo>
                    <a:lnTo>
                      <a:pt x="10422" y="2427"/>
                    </a:lnTo>
                    <a:lnTo>
                      <a:pt x="10422" y="2423"/>
                    </a:lnTo>
                    <a:cubicBezTo>
                      <a:pt x="10424" y="2425"/>
                      <a:pt x="10429" y="2430"/>
                      <a:pt x="10433" y="2431"/>
                    </a:cubicBezTo>
                    <a:cubicBezTo>
                      <a:pt x="10419" y="2408"/>
                      <a:pt x="10410" y="2347"/>
                      <a:pt x="10404" y="2302"/>
                    </a:cubicBezTo>
                    <a:lnTo>
                      <a:pt x="10404" y="2293"/>
                    </a:lnTo>
                    <a:cubicBezTo>
                      <a:pt x="10403" y="2289"/>
                      <a:pt x="10403" y="2288"/>
                      <a:pt x="10403" y="2286"/>
                    </a:cubicBezTo>
                    <a:lnTo>
                      <a:pt x="10403" y="2303"/>
                    </a:lnTo>
                    <a:cubicBezTo>
                      <a:pt x="10403" y="2308"/>
                      <a:pt x="10403" y="2311"/>
                      <a:pt x="10400" y="2314"/>
                    </a:cubicBezTo>
                    <a:lnTo>
                      <a:pt x="10400" y="2322"/>
                    </a:lnTo>
                    <a:cubicBezTo>
                      <a:pt x="10400" y="2325"/>
                      <a:pt x="10398" y="2330"/>
                      <a:pt x="10398" y="2331"/>
                    </a:cubicBezTo>
                    <a:cubicBezTo>
                      <a:pt x="10398" y="2335"/>
                      <a:pt x="10397" y="2338"/>
                      <a:pt x="10397" y="2340"/>
                    </a:cubicBezTo>
                    <a:cubicBezTo>
                      <a:pt x="10395" y="2344"/>
                      <a:pt x="10395" y="2347"/>
                      <a:pt x="10395" y="2350"/>
                    </a:cubicBezTo>
                    <a:cubicBezTo>
                      <a:pt x="10395" y="2353"/>
                      <a:pt x="10393" y="2357"/>
                      <a:pt x="10393" y="2360"/>
                    </a:cubicBezTo>
                    <a:cubicBezTo>
                      <a:pt x="10391" y="2364"/>
                      <a:pt x="10391" y="2366"/>
                      <a:pt x="10391" y="2369"/>
                    </a:cubicBezTo>
                    <a:cubicBezTo>
                      <a:pt x="10390" y="2373"/>
                      <a:pt x="10390" y="2376"/>
                      <a:pt x="10390" y="2380"/>
                    </a:cubicBezTo>
                    <a:cubicBezTo>
                      <a:pt x="10388" y="2383"/>
                      <a:pt x="10388" y="2386"/>
                      <a:pt x="10388" y="2389"/>
                    </a:cubicBezTo>
                    <a:cubicBezTo>
                      <a:pt x="10385" y="2394"/>
                      <a:pt x="10385" y="2398"/>
                      <a:pt x="10384" y="2402"/>
                    </a:cubicBezTo>
                    <a:cubicBezTo>
                      <a:pt x="10382" y="2404"/>
                      <a:pt x="10382" y="2405"/>
                      <a:pt x="10382" y="2409"/>
                    </a:cubicBezTo>
                    <a:cubicBezTo>
                      <a:pt x="10381" y="2417"/>
                      <a:pt x="10378" y="2423"/>
                      <a:pt x="10375" y="2430"/>
                    </a:cubicBezTo>
                    <a:cubicBezTo>
                      <a:pt x="10377" y="2427"/>
                      <a:pt x="10378" y="2427"/>
                      <a:pt x="10381" y="2427"/>
                    </a:cubicBezTo>
                    <a:cubicBezTo>
                      <a:pt x="10382" y="2425"/>
                      <a:pt x="10384" y="2424"/>
                      <a:pt x="10388" y="2423"/>
                    </a:cubicBezTo>
                    <a:lnTo>
                      <a:pt x="10388" y="2423"/>
                    </a:lnTo>
                    <a:cubicBezTo>
                      <a:pt x="10388" y="2431"/>
                      <a:pt x="10385" y="2440"/>
                      <a:pt x="10385" y="2452"/>
                    </a:cubicBezTo>
                    <a:cubicBezTo>
                      <a:pt x="10384" y="2460"/>
                      <a:pt x="10384" y="2469"/>
                      <a:pt x="10382" y="2478"/>
                    </a:cubicBezTo>
                    <a:cubicBezTo>
                      <a:pt x="10378" y="2498"/>
                      <a:pt x="10377" y="2518"/>
                      <a:pt x="10375" y="2524"/>
                    </a:cubicBezTo>
                    <a:cubicBezTo>
                      <a:pt x="10366" y="2563"/>
                      <a:pt x="10359" y="2606"/>
                      <a:pt x="10349" y="2648"/>
                    </a:cubicBezTo>
                    <a:cubicBezTo>
                      <a:pt x="10353" y="2643"/>
                      <a:pt x="10355" y="2640"/>
                      <a:pt x="10359" y="2637"/>
                    </a:cubicBezTo>
                    <a:cubicBezTo>
                      <a:pt x="10362" y="2635"/>
                      <a:pt x="10363" y="2630"/>
                      <a:pt x="10368" y="2627"/>
                    </a:cubicBezTo>
                    <a:lnTo>
                      <a:pt x="10368" y="2627"/>
                    </a:lnTo>
                    <a:cubicBezTo>
                      <a:pt x="10366" y="2630"/>
                      <a:pt x="10366" y="2635"/>
                      <a:pt x="10366" y="2636"/>
                    </a:cubicBezTo>
                    <a:cubicBezTo>
                      <a:pt x="10363" y="2637"/>
                      <a:pt x="10363" y="2640"/>
                      <a:pt x="10363" y="2642"/>
                    </a:cubicBezTo>
                    <a:cubicBezTo>
                      <a:pt x="10363" y="2643"/>
                      <a:pt x="10362" y="2645"/>
                      <a:pt x="10362" y="2648"/>
                    </a:cubicBezTo>
                    <a:cubicBezTo>
                      <a:pt x="10359" y="2671"/>
                      <a:pt x="10356" y="2688"/>
                      <a:pt x="10353" y="2709"/>
                    </a:cubicBezTo>
                    <a:cubicBezTo>
                      <a:pt x="10346" y="2743"/>
                      <a:pt x="10337" y="2775"/>
                      <a:pt x="10318" y="2812"/>
                    </a:cubicBezTo>
                    <a:cubicBezTo>
                      <a:pt x="10326" y="2812"/>
                      <a:pt x="10333" y="2810"/>
                      <a:pt x="10342" y="2809"/>
                    </a:cubicBezTo>
                    <a:lnTo>
                      <a:pt x="10342" y="2809"/>
                    </a:lnTo>
                    <a:cubicBezTo>
                      <a:pt x="10340" y="2812"/>
                      <a:pt x="10339" y="2816"/>
                      <a:pt x="10339" y="2819"/>
                    </a:cubicBezTo>
                    <a:cubicBezTo>
                      <a:pt x="10332" y="2838"/>
                      <a:pt x="10324" y="2855"/>
                      <a:pt x="10317" y="2876"/>
                    </a:cubicBezTo>
                    <a:cubicBezTo>
                      <a:pt x="10313" y="2884"/>
                      <a:pt x="10310" y="2895"/>
                      <a:pt x="10308" y="2902"/>
                    </a:cubicBezTo>
                    <a:cubicBezTo>
                      <a:pt x="10305" y="2910"/>
                      <a:pt x="10302" y="2919"/>
                      <a:pt x="10301" y="2926"/>
                    </a:cubicBezTo>
                    <a:cubicBezTo>
                      <a:pt x="10310" y="2921"/>
                      <a:pt x="10320" y="2916"/>
                      <a:pt x="10332" y="2910"/>
                    </a:cubicBezTo>
                    <a:lnTo>
                      <a:pt x="10332" y="2910"/>
                    </a:lnTo>
                    <a:cubicBezTo>
                      <a:pt x="10326" y="2924"/>
                      <a:pt x="10323" y="2934"/>
                      <a:pt x="10317" y="2945"/>
                    </a:cubicBezTo>
                    <a:cubicBezTo>
                      <a:pt x="10313" y="2955"/>
                      <a:pt x="10308" y="2967"/>
                      <a:pt x="10310" y="2977"/>
                    </a:cubicBezTo>
                    <a:cubicBezTo>
                      <a:pt x="10317" y="2970"/>
                      <a:pt x="10324" y="2963"/>
                      <a:pt x="10332" y="2954"/>
                    </a:cubicBezTo>
                    <a:lnTo>
                      <a:pt x="10332" y="2954"/>
                    </a:lnTo>
                    <a:cubicBezTo>
                      <a:pt x="10323" y="2974"/>
                      <a:pt x="10317" y="2996"/>
                      <a:pt x="10311" y="3015"/>
                    </a:cubicBezTo>
                    <a:cubicBezTo>
                      <a:pt x="10302" y="2999"/>
                      <a:pt x="10294" y="2982"/>
                      <a:pt x="10288" y="2964"/>
                    </a:cubicBezTo>
                    <a:cubicBezTo>
                      <a:pt x="10281" y="2950"/>
                      <a:pt x="10275" y="2934"/>
                      <a:pt x="10269" y="2916"/>
                    </a:cubicBezTo>
                    <a:cubicBezTo>
                      <a:pt x="10265" y="2897"/>
                      <a:pt x="10253" y="2884"/>
                      <a:pt x="10246" y="2867"/>
                    </a:cubicBezTo>
                    <a:cubicBezTo>
                      <a:pt x="10246" y="2865"/>
                      <a:pt x="10244" y="2865"/>
                      <a:pt x="10244" y="2863"/>
                    </a:cubicBezTo>
                    <a:cubicBezTo>
                      <a:pt x="10243" y="2860"/>
                      <a:pt x="10243" y="2855"/>
                      <a:pt x="10240" y="2848"/>
                    </a:cubicBezTo>
                    <a:lnTo>
                      <a:pt x="10240" y="2848"/>
                    </a:lnTo>
                    <a:cubicBezTo>
                      <a:pt x="10252" y="2855"/>
                      <a:pt x="10265" y="2861"/>
                      <a:pt x="10275" y="2867"/>
                    </a:cubicBezTo>
                    <a:cubicBezTo>
                      <a:pt x="10268" y="2854"/>
                      <a:pt x="10262" y="2841"/>
                      <a:pt x="10257" y="2826"/>
                    </a:cubicBezTo>
                    <a:cubicBezTo>
                      <a:pt x="10253" y="2822"/>
                      <a:pt x="10252" y="2818"/>
                      <a:pt x="10250" y="2812"/>
                    </a:cubicBezTo>
                    <a:cubicBezTo>
                      <a:pt x="10243" y="2796"/>
                      <a:pt x="10237" y="2780"/>
                      <a:pt x="10230" y="2764"/>
                    </a:cubicBezTo>
                    <a:cubicBezTo>
                      <a:pt x="10223" y="2746"/>
                      <a:pt x="10217" y="2730"/>
                      <a:pt x="10211" y="2714"/>
                    </a:cubicBezTo>
                    <a:cubicBezTo>
                      <a:pt x="10210" y="2713"/>
                      <a:pt x="10210" y="2710"/>
                      <a:pt x="10210" y="2710"/>
                    </a:cubicBezTo>
                    <a:lnTo>
                      <a:pt x="10210" y="2710"/>
                    </a:lnTo>
                    <a:cubicBezTo>
                      <a:pt x="10217" y="2717"/>
                      <a:pt x="10224" y="2723"/>
                      <a:pt x="10233" y="2729"/>
                    </a:cubicBezTo>
                    <a:lnTo>
                      <a:pt x="10244" y="2735"/>
                    </a:lnTo>
                    <a:cubicBezTo>
                      <a:pt x="10240" y="2728"/>
                      <a:pt x="10237" y="2720"/>
                      <a:pt x="10231" y="2710"/>
                    </a:cubicBezTo>
                    <a:cubicBezTo>
                      <a:pt x="10228" y="2703"/>
                      <a:pt x="10224" y="2696"/>
                      <a:pt x="10221" y="2687"/>
                    </a:cubicBezTo>
                    <a:cubicBezTo>
                      <a:pt x="10208" y="2664"/>
                      <a:pt x="10196" y="2637"/>
                      <a:pt x="10186" y="2613"/>
                    </a:cubicBezTo>
                    <a:cubicBezTo>
                      <a:pt x="10178" y="2584"/>
                      <a:pt x="10163" y="2539"/>
                      <a:pt x="10157" y="2504"/>
                    </a:cubicBezTo>
                    <a:cubicBezTo>
                      <a:pt x="10159" y="2504"/>
                      <a:pt x="10160" y="2504"/>
                      <a:pt x="10165" y="2505"/>
                    </a:cubicBezTo>
                    <a:lnTo>
                      <a:pt x="10172" y="2505"/>
                    </a:lnTo>
                    <a:cubicBezTo>
                      <a:pt x="10170" y="2504"/>
                      <a:pt x="10170" y="2502"/>
                      <a:pt x="10167" y="2498"/>
                    </a:cubicBezTo>
                    <a:cubicBezTo>
                      <a:pt x="10166" y="2495"/>
                      <a:pt x="10165" y="2489"/>
                      <a:pt x="10160" y="2485"/>
                    </a:cubicBezTo>
                    <a:cubicBezTo>
                      <a:pt x="10157" y="2476"/>
                      <a:pt x="10153" y="2468"/>
                      <a:pt x="10151" y="2456"/>
                    </a:cubicBezTo>
                    <a:cubicBezTo>
                      <a:pt x="10144" y="2430"/>
                      <a:pt x="10128" y="2347"/>
                      <a:pt x="10121" y="2295"/>
                    </a:cubicBezTo>
                    <a:lnTo>
                      <a:pt x="10120" y="2286"/>
                    </a:lnTo>
                    <a:cubicBezTo>
                      <a:pt x="10117" y="2285"/>
                      <a:pt x="10117" y="2282"/>
                      <a:pt x="10117" y="2280"/>
                    </a:cubicBezTo>
                    <a:lnTo>
                      <a:pt x="10117" y="2280"/>
                    </a:lnTo>
                    <a:cubicBezTo>
                      <a:pt x="10121" y="2285"/>
                      <a:pt x="10124" y="2288"/>
                      <a:pt x="10130" y="2289"/>
                    </a:cubicBezTo>
                    <a:cubicBezTo>
                      <a:pt x="10127" y="2285"/>
                      <a:pt x="10122" y="2279"/>
                      <a:pt x="10121" y="2272"/>
                    </a:cubicBezTo>
                    <a:cubicBezTo>
                      <a:pt x="10106" y="2237"/>
                      <a:pt x="10098" y="2183"/>
                      <a:pt x="10093" y="2139"/>
                    </a:cubicBezTo>
                    <a:cubicBezTo>
                      <a:pt x="10092" y="2135"/>
                      <a:pt x="10092" y="2132"/>
                      <a:pt x="10092" y="2128"/>
                    </a:cubicBezTo>
                    <a:cubicBezTo>
                      <a:pt x="10090" y="2125"/>
                      <a:pt x="10090" y="2121"/>
                      <a:pt x="10090" y="2119"/>
                    </a:cubicBezTo>
                    <a:lnTo>
                      <a:pt x="10090" y="2154"/>
                    </a:lnTo>
                    <a:cubicBezTo>
                      <a:pt x="10088" y="2157"/>
                      <a:pt x="10088" y="2161"/>
                      <a:pt x="10088" y="2166"/>
                    </a:cubicBezTo>
                    <a:cubicBezTo>
                      <a:pt x="10088" y="2170"/>
                      <a:pt x="10088" y="2173"/>
                      <a:pt x="10086" y="2177"/>
                    </a:cubicBezTo>
                    <a:cubicBezTo>
                      <a:pt x="10086" y="2180"/>
                      <a:pt x="10086" y="2186"/>
                      <a:pt x="10085" y="2190"/>
                    </a:cubicBezTo>
                    <a:cubicBezTo>
                      <a:pt x="10085" y="2193"/>
                      <a:pt x="10083" y="2197"/>
                      <a:pt x="10083" y="2200"/>
                    </a:cubicBezTo>
                    <a:cubicBezTo>
                      <a:pt x="10080" y="2205"/>
                      <a:pt x="10080" y="2209"/>
                      <a:pt x="10080" y="2213"/>
                    </a:cubicBezTo>
                    <a:cubicBezTo>
                      <a:pt x="10080" y="2216"/>
                      <a:pt x="10079" y="2221"/>
                      <a:pt x="10079" y="2224"/>
                    </a:cubicBezTo>
                    <a:cubicBezTo>
                      <a:pt x="10079" y="2228"/>
                      <a:pt x="10077" y="2234"/>
                      <a:pt x="10077" y="2238"/>
                    </a:cubicBezTo>
                    <a:cubicBezTo>
                      <a:pt x="10076" y="2242"/>
                      <a:pt x="10076" y="2245"/>
                      <a:pt x="10076" y="2248"/>
                    </a:cubicBezTo>
                    <a:cubicBezTo>
                      <a:pt x="10073" y="2253"/>
                      <a:pt x="10072" y="2258"/>
                      <a:pt x="10072" y="2263"/>
                    </a:cubicBezTo>
                    <a:cubicBezTo>
                      <a:pt x="10072" y="2266"/>
                      <a:pt x="10070" y="2267"/>
                      <a:pt x="10070" y="2272"/>
                    </a:cubicBezTo>
                    <a:cubicBezTo>
                      <a:pt x="10069" y="2273"/>
                      <a:pt x="10069" y="2277"/>
                      <a:pt x="10069" y="2280"/>
                    </a:cubicBezTo>
                    <a:cubicBezTo>
                      <a:pt x="10066" y="2285"/>
                      <a:pt x="10064" y="2289"/>
                      <a:pt x="10064" y="2293"/>
                    </a:cubicBezTo>
                    <a:cubicBezTo>
                      <a:pt x="10066" y="2293"/>
                      <a:pt x="10069" y="2292"/>
                      <a:pt x="10070" y="2292"/>
                    </a:cubicBezTo>
                    <a:cubicBezTo>
                      <a:pt x="10073" y="2289"/>
                      <a:pt x="10077" y="2288"/>
                      <a:pt x="10079" y="2285"/>
                    </a:cubicBezTo>
                    <a:lnTo>
                      <a:pt x="10079" y="2285"/>
                    </a:lnTo>
                    <a:cubicBezTo>
                      <a:pt x="10079" y="2293"/>
                      <a:pt x="10077" y="2306"/>
                      <a:pt x="10077" y="2318"/>
                    </a:cubicBezTo>
                    <a:cubicBezTo>
                      <a:pt x="10076" y="2328"/>
                      <a:pt x="10076" y="2338"/>
                      <a:pt x="10073" y="2350"/>
                    </a:cubicBezTo>
                    <a:cubicBezTo>
                      <a:pt x="10070" y="2375"/>
                      <a:pt x="10069" y="2396"/>
                      <a:pt x="10066" y="2404"/>
                    </a:cubicBezTo>
                    <a:lnTo>
                      <a:pt x="10040" y="2550"/>
                    </a:lnTo>
                    <a:cubicBezTo>
                      <a:pt x="10043" y="2547"/>
                      <a:pt x="10047" y="2543"/>
                      <a:pt x="10050" y="2539"/>
                    </a:cubicBezTo>
                    <a:cubicBezTo>
                      <a:pt x="10054" y="2534"/>
                      <a:pt x="10057" y="2531"/>
                      <a:pt x="10059" y="2526"/>
                    </a:cubicBezTo>
                    <a:lnTo>
                      <a:pt x="10059" y="2526"/>
                    </a:lnTo>
                    <a:cubicBezTo>
                      <a:pt x="10059" y="2529"/>
                      <a:pt x="10057" y="2533"/>
                      <a:pt x="10057" y="2539"/>
                    </a:cubicBezTo>
                    <a:cubicBezTo>
                      <a:pt x="10057" y="2540"/>
                      <a:pt x="10056" y="2542"/>
                      <a:pt x="10056" y="2543"/>
                    </a:cubicBezTo>
                    <a:lnTo>
                      <a:pt x="10056" y="2550"/>
                    </a:lnTo>
                    <a:cubicBezTo>
                      <a:pt x="10048" y="2613"/>
                      <a:pt x="10041" y="2662"/>
                      <a:pt x="10021" y="2714"/>
                    </a:cubicBezTo>
                    <a:cubicBezTo>
                      <a:pt x="10018" y="2725"/>
                      <a:pt x="10012" y="2738"/>
                      <a:pt x="10006" y="2749"/>
                    </a:cubicBezTo>
                    <a:cubicBezTo>
                      <a:pt x="10015" y="2749"/>
                      <a:pt x="10025" y="2746"/>
                      <a:pt x="10032" y="2742"/>
                    </a:cubicBezTo>
                    <a:lnTo>
                      <a:pt x="10032" y="2742"/>
                    </a:lnTo>
                    <a:cubicBezTo>
                      <a:pt x="10022" y="2768"/>
                      <a:pt x="10012" y="2796"/>
                      <a:pt x="10003" y="2823"/>
                    </a:cubicBezTo>
                    <a:cubicBezTo>
                      <a:pt x="9999" y="2834"/>
                      <a:pt x="9996" y="2845"/>
                      <a:pt x="9992" y="2854"/>
                    </a:cubicBezTo>
                    <a:cubicBezTo>
                      <a:pt x="9992" y="2855"/>
                      <a:pt x="9990" y="2855"/>
                      <a:pt x="9990" y="2858"/>
                    </a:cubicBezTo>
                    <a:cubicBezTo>
                      <a:pt x="9986" y="2867"/>
                      <a:pt x="9984" y="2876"/>
                      <a:pt x="9983" y="2884"/>
                    </a:cubicBezTo>
                    <a:cubicBezTo>
                      <a:pt x="9996" y="2877"/>
                      <a:pt x="10006" y="2873"/>
                      <a:pt x="10018" y="2865"/>
                    </a:cubicBezTo>
                    <a:lnTo>
                      <a:pt x="10018" y="2865"/>
                    </a:lnTo>
                    <a:cubicBezTo>
                      <a:pt x="10014" y="2877"/>
                      <a:pt x="10008" y="2892"/>
                      <a:pt x="10003" y="2905"/>
                    </a:cubicBezTo>
                    <a:cubicBezTo>
                      <a:pt x="9998" y="2918"/>
                      <a:pt x="9993" y="2931"/>
                      <a:pt x="9993" y="2945"/>
                    </a:cubicBezTo>
                    <a:cubicBezTo>
                      <a:pt x="10003" y="2935"/>
                      <a:pt x="10012" y="2926"/>
                      <a:pt x="10019" y="2916"/>
                    </a:cubicBezTo>
                    <a:lnTo>
                      <a:pt x="10019" y="2916"/>
                    </a:lnTo>
                    <a:cubicBezTo>
                      <a:pt x="10005" y="2954"/>
                      <a:pt x="9993" y="2993"/>
                      <a:pt x="9984" y="3035"/>
                    </a:cubicBezTo>
                    <a:cubicBezTo>
                      <a:pt x="9984" y="3034"/>
                      <a:pt x="9983" y="3032"/>
                      <a:pt x="9983" y="3030"/>
                    </a:cubicBezTo>
                    <a:cubicBezTo>
                      <a:pt x="9970" y="2996"/>
                      <a:pt x="9954" y="2963"/>
                      <a:pt x="9941" y="2932"/>
                    </a:cubicBezTo>
                    <a:cubicBezTo>
                      <a:pt x="9934" y="2913"/>
                      <a:pt x="9928" y="2897"/>
                      <a:pt x="9923" y="2880"/>
                    </a:cubicBezTo>
                    <a:cubicBezTo>
                      <a:pt x="9921" y="2873"/>
                      <a:pt x="9919" y="2867"/>
                      <a:pt x="9916" y="2861"/>
                    </a:cubicBezTo>
                    <a:cubicBezTo>
                      <a:pt x="9912" y="2848"/>
                      <a:pt x="9905" y="2838"/>
                      <a:pt x="9899" y="2825"/>
                    </a:cubicBezTo>
                    <a:cubicBezTo>
                      <a:pt x="9899" y="2823"/>
                      <a:pt x="9897" y="2822"/>
                      <a:pt x="9897" y="2819"/>
                    </a:cubicBezTo>
                    <a:cubicBezTo>
                      <a:pt x="9896" y="2816"/>
                      <a:pt x="9896" y="2810"/>
                      <a:pt x="9894" y="2804"/>
                    </a:cubicBezTo>
                    <a:lnTo>
                      <a:pt x="9894" y="2804"/>
                    </a:lnTo>
                    <a:cubicBezTo>
                      <a:pt x="9906" y="2812"/>
                      <a:pt x="9919" y="2819"/>
                      <a:pt x="9932" y="2825"/>
                    </a:cubicBezTo>
                    <a:cubicBezTo>
                      <a:pt x="9923" y="2804"/>
                      <a:pt x="9913" y="2786"/>
                      <a:pt x="9906" y="2764"/>
                    </a:cubicBezTo>
                    <a:cubicBezTo>
                      <a:pt x="9899" y="2746"/>
                      <a:pt x="9894" y="2729"/>
                      <a:pt x="9887" y="2713"/>
                    </a:cubicBezTo>
                    <a:lnTo>
                      <a:pt x="9884" y="2710"/>
                    </a:lnTo>
                    <a:cubicBezTo>
                      <a:pt x="9877" y="2693"/>
                      <a:pt x="9873" y="2674"/>
                      <a:pt x="9865" y="2656"/>
                    </a:cubicBezTo>
                    <a:cubicBezTo>
                      <a:pt x="9865" y="2655"/>
                      <a:pt x="9862" y="2652"/>
                      <a:pt x="9862" y="2651"/>
                    </a:cubicBezTo>
                    <a:lnTo>
                      <a:pt x="9862" y="2651"/>
                    </a:lnTo>
                    <a:cubicBezTo>
                      <a:pt x="9870" y="2658"/>
                      <a:pt x="9880" y="2665"/>
                      <a:pt x="9889" y="2671"/>
                    </a:cubicBezTo>
                    <a:cubicBezTo>
                      <a:pt x="9892" y="2672"/>
                      <a:pt x="9896" y="2674"/>
                      <a:pt x="9902" y="2678"/>
                    </a:cubicBezTo>
                    <a:cubicBezTo>
                      <a:pt x="9892" y="2659"/>
                      <a:pt x="9884" y="2643"/>
                      <a:pt x="9876" y="2626"/>
                    </a:cubicBezTo>
                    <a:cubicBezTo>
                      <a:pt x="9862" y="2600"/>
                      <a:pt x="9851" y="2571"/>
                      <a:pt x="9841" y="2543"/>
                    </a:cubicBezTo>
                    <a:cubicBezTo>
                      <a:pt x="9831" y="2513"/>
                      <a:pt x="9816" y="2462"/>
                      <a:pt x="9812" y="2423"/>
                    </a:cubicBezTo>
                    <a:lnTo>
                      <a:pt x="9812" y="2423"/>
                    </a:lnTo>
                    <a:cubicBezTo>
                      <a:pt x="9815" y="2424"/>
                      <a:pt x="9816" y="2424"/>
                      <a:pt x="9819" y="2424"/>
                    </a:cubicBezTo>
                    <a:lnTo>
                      <a:pt x="9826" y="2424"/>
                    </a:lnTo>
                    <a:cubicBezTo>
                      <a:pt x="9825" y="2423"/>
                      <a:pt x="9825" y="2418"/>
                      <a:pt x="9823" y="2417"/>
                    </a:cubicBezTo>
                    <a:cubicBezTo>
                      <a:pt x="9822" y="2412"/>
                      <a:pt x="9819" y="2408"/>
                      <a:pt x="9817" y="2404"/>
                    </a:cubicBezTo>
                    <a:cubicBezTo>
                      <a:pt x="9815" y="2394"/>
                      <a:pt x="9810" y="2383"/>
                      <a:pt x="9807" y="2373"/>
                    </a:cubicBezTo>
                    <a:cubicBezTo>
                      <a:pt x="9804" y="2364"/>
                      <a:pt x="9802" y="2346"/>
                      <a:pt x="9797" y="2324"/>
                    </a:cubicBezTo>
                    <a:cubicBezTo>
                      <a:pt x="9790" y="2285"/>
                      <a:pt x="9783" y="2231"/>
                      <a:pt x="9778" y="2195"/>
                    </a:cubicBezTo>
                    <a:lnTo>
                      <a:pt x="9775" y="2184"/>
                    </a:lnTo>
                    <a:cubicBezTo>
                      <a:pt x="9774" y="2183"/>
                      <a:pt x="9774" y="2180"/>
                      <a:pt x="9774" y="2177"/>
                    </a:cubicBezTo>
                    <a:lnTo>
                      <a:pt x="9774" y="2177"/>
                    </a:lnTo>
                    <a:cubicBezTo>
                      <a:pt x="9778" y="2180"/>
                      <a:pt x="9783" y="2186"/>
                      <a:pt x="9788" y="2187"/>
                    </a:cubicBezTo>
                    <a:cubicBezTo>
                      <a:pt x="9771" y="2157"/>
                      <a:pt x="9758" y="2077"/>
                      <a:pt x="9752" y="2020"/>
                    </a:cubicBezTo>
                    <a:cubicBezTo>
                      <a:pt x="9752" y="2017"/>
                      <a:pt x="9751" y="2013"/>
                      <a:pt x="9751" y="2009"/>
                    </a:cubicBezTo>
                    <a:cubicBezTo>
                      <a:pt x="9751" y="2004"/>
                      <a:pt x="9751" y="2001"/>
                      <a:pt x="9749" y="1999"/>
                    </a:cubicBezTo>
                    <a:lnTo>
                      <a:pt x="9749" y="1999"/>
                    </a:lnTo>
                    <a:cubicBezTo>
                      <a:pt x="9751" y="2009"/>
                      <a:pt x="9749" y="2016"/>
                      <a:pt x="9749" y="2025"/>
                    </a:cubicBezTo>
                    <a:cubicBezTo>
                      <a:pt x="9749" y="2028"/>
                      <a:pt x="9749" y="2033"/>
                      <a:pt x="9746" y="2038"/>
                    </a:cubicBezTo>
                    <a:lnTo>
                      <a:pt x="9746" y="2049"/>
                    </a:lnTo>
                    <a:cubicBezTo>
                      <a:pt x="9745" y="2054"/>
                      <a:pt x="9745" y="2057"/>
                      <a:pt x="9745" y="2062"/>
                    </a:cubicBezTo>
                    <a:cubicBezTo>
                      <a:pt x="9745" y="2067"/>
                      <a:pt x="9745" y="2071"/>
                      <a:pt x="9743" y="2077"/>
                    </a:cubicBezTo>
                    <a:cubicBezTo>
                      <a:pt x="9742" y="2081"/>
                      <a:pt x="9742" y="2084"/>
                      <a:pt x="9742" y="2090"/>
                    </a:cubicBezTo>
                    <a:cubicBezTo>
                      <a:pt x="9742" y="2093"/>
                      <a:pt x="9739" y="2099"/>
                      <a:pt x="9739" y="2105"/>
                    </a:cubicBezTo>
                    <a:cubicBezTo>
                      <a:pt x="9738" y="2107"/>
                      <a:pt x="9738" y="2112"/>
                      <a:pt x="9738" y="2115"/>
                    </a:cubicBezTo>
                    <a:cubicBezTo>
                      <a:pt x="9736" y="2121"/>
                      <a:pt x="9736" y="2125"/>
                      <a:pt x="9735" y="2129"/>
                    </a:cubicBezTo>
                    <a:cubicBezTo>
                      <a:pt x="9732" y="2134"/>
                      <a:pt x="9732" y="2136"/>
                      <a:pt x="9730" y="2141"/>
                    </a:cubicBezTo>
                    <a:cubicBezTo>
                      <a:pt x="9729" y="2147"/>
                      <a:pt x="9729" y="2151"/>
                      <a:pt x="9727" y="2157"/>
                    </a:cubicBezTo>
                    <a:cubicBezTo>
                      <a:pt x="9725" y="2158"/>
                      <a:pt x="9725" y="2163"/>
                      <a:pt x="9725" y="2164"/>
                    </a:cubicBezTo>
                    <a:cubicBezTo>
                      <a:pt x="9722" y="2173"/>
                      <a:pt x="9720" y="2183"/>
                      <a:pt x="9716" y="2190"/>
                    </a:cubicBezTo>
                    <a:cubicBezTo>
                      <a:pt x="9717" y="2190"/>
                      <a:pt x="9720" y="2187"/>
                      <a:pt x="9723" y="2187"/>
                    </a:cubicBezTo>
                    <a:cubicBezTo>
                      <a:pt x="9727" y="2186"/>
                      <a:pt x="9730" y="2184"/>
                      <a:pt x="9732" y="2180"/>
                    </a:cubicBezTo>
                    <a:lnTo>
                      <a:pt x="9732" y="2180"/>
                    </a:lnTo>
                    <a:cubicBezTo>
                      <a:pt x="9730" y="2190"/>
                      <a:pt x="9730" y="2205"/>
                      <a:pt x="9729" y="2216"/>
                    </a:cubicBezTo>
                    <a:cubicBezTo>
                      <a:pt x="9727" y="2229"/>
                      <a:pt x="9725" y="2241"/>
                      <a:pt x="9725" y="2251"/>
                    </a:cubicBezTo>
                    <a:cubicBezTo>
                      <a:pt x="9722" y="2279"/>
                      <a:pt x="9717" y="2302"/>
                      <a:pt x="9716" y="2311"/>
                    </a:cubicBezTo>
                    <a:cubicBezTo>
                      <a:pt x="9714" y="2322"/>
                      <a:pt x="9713" y="2333"/>
                      <a:pt x="9709" y="2344"/>
                    </a:cubicBezTo>
                    <a:cubicBezTo>
                      <a:pt x="9700" y="2386"/>
                      <a:pt x="9691" y="2430"/>
                      <a:pt x="9684" y="2470"/>
                    </a:cubicBezTo>
                    <a:lnTo>
                      <a:pt x="9695" y="2459"/>
                    </a:lnTo>
                    <a:cubicBezTo>
                      <a:pt x="9700" y="2455"/>
                      <a:pt x="9703" y="2452"/>
                      <a:pt x="9707" y="2444"/>
                    </a:cubicBezTo>
                    <a:lnTo>
                      <a:pt x="9707" y="2444"/>
                    </a:lnTo>
                    <a:cubicBezTo>
                      <a:pt x="9706" y="2447"/>
                      <a:pt x="9706" y="2453"/>
                      <a:pt x="9706" y="2456"/>
                    </a:cubicBezTo>
                    <a:cubicBezTo>
                      <a:pt x="9706" y="2459"/>
                      <a:pt x="9703" y="2460"/>
                      <a:pt x="9703" y="2463"/>
                    </a:cubicBezTo>
                    <a:cubicBezTo>
                      <a:pt x="9703" y="2468"/>
                      <a:pt x="9703" y="2468"/>
                      <a:pt x="9701" y="2470"/>
                    </a:cubicBezTo>
                    <a:cubicBezTo>
                      <a:pt x="9693" y="2555"/>
                      <a:pt x="9681" y="2614"/>
                      <a:pt x="9643" y="2688"/>
                    </a:cubicBezTo>
                    <a:cubicBezTo>
                      <a:pt x="9645" y="2689"/>
                      <a:pt x="9647" y="2689"/>
                      <a:pt x="9650" y="2689"/>
                    </a:cubicBezTo>
                    <a:cubicBezTo>
                      <a:pt x="9657" y="2689"/>
                      <a:pt x="9666" y="2686"/>
                      <a:pt x="9672" y="2684"/>
                    </a:cubicBezTo>
                    <a:lnTo>
                      <a:pt x="9672" y="2684"/>
                    </a:lnTo>
                    <a:cubicBezTo>
                      <a:pt x="9669" y="2696"/>
                      <a:pt x="9664" y="2707"/>
                      <a:pt x="9659" y="2717"/>
                    </a:cubicBezTo>
                    <a:cubicBezTo>
                      <a:pt x="9652" y="2736"/>
                      <a:pt x="9648" y="2752"/>
                      <a:pt x="9640" y="2771"/>
                    </a:cubicBezTo>
                    <a:cubicBezTo>
                      <a:pt x="9636" y="2783"/>
                      <a:pt x="9630" y="2794"/>
                      <a:pt x="9627" y="2804"/>
                    </a:cubicBezTo>
                    <a:lnTo>
                      <a:pt x="9616" y="2838"/>
                    </a:lnTo>
                    <a:cubicBezTo>
                      <a:pt x="9629" y="2831"/>
                      <a:pt x="9642" y="2823"/>
                      <a:pt x="9656" y="2818"/>
                    </a:cubicBezTo>
                    <a:lnTo>
                      <a:pt x="9656" y="2818"/>
                    </a:lnTo>
                    <a:cubicBezTo>
                      <a:pt x="9649" y="2832"/>
                      <a:pt x="9643" y="2847"/>
                      <a:pt x="9637" y="2863"/>
                    </a:cubicBezTo>
                    <a:cubicBezTo>
                      <a:pt x="9636" y="2867"/>
                      <a:pt x="9635" y="2870"/>
                      <a:pt x="9635" y="2876"/>
                    </a:cubicBezTo>
                    <a:cubicBezTo>
                      <a:pt x="9630" y="2884"/>
                      <a:pt x="9627" y="2896"/>
                      <a:pt x="9629" y="2905"/>
                    </a:cubicBezTo>
                    <a:cubicBezTo>
                      <a:pt x="9637" y="2896"/>
                      <a:pt x="9648" y="2884"/>
                      <a:pt x="9658" y="2876"/>
                    </a:cubicBezTo>
                    <a:lnTo>
                      <a:pt x="9658" y="2876"/>
                    </a:lnTo>
                    <a:cubicBezTo>
                      <a:pt x="9633" y="2941"/>
                      <a:pt x="9620" y="3012"/>
                      <a:pt x="9597" y="3077"/>
                    </a:cubicBezTo>
                    <a:cubicBezTo>
                      <a:pt x="9611" y="3069"/>
                      <a:pt x="9626" y="3057"/>
                      <a:pt x="9640" y="3043"/>
                    </a:cubicBezTo>
                    <a:lnTo>
                      <a:pt x="9640" y="3043"/>
                    </a:lnTo>
                    <a:cubicBezTo>
                      <a:pt x="9636" y="3051"/>
                      <a:pt x="9633" y="3063"/>
                      <a:pt x="9630" y="3072"/>
                    </a:cubicBezTo>
                    <a:cubicBezTo>
                      <a:pt x="9619" y="3107"/>
                      <a:pt x="9604" y="3138"/>
                      <a:pt x="9591" y="3173"/>
                    </a:cubicBezTo>
                    <a:cubicBezTo>
                      <a:pt x="9591" y="3175"/>
                      <a:pt x="9589" y="3175"/>
                      <a:pt x="9589" y="3178"/>
                    </a:cubicBezTo>
                    <a:cubicBezTo>
                      <a:pt x="9568" y="3175"/>
                      <a:pt x="9546" y="3175"/>
                      <a:pt x="9524" y="3173"/>
                    </a:cubicBezTo>
                    <a:cubicBezTo>
                      <a:pt x="9518" y="3157"/>
                      <a:pt x="9511" y="3141"/>
                      <a:pt x="9507" y="3122"/>
                    </a:cubicBezTo>
                    <a:lnTo>
                      <a:pt x="9507" y="3122"/>
                    </a:lnTo>
                    <a:cubicBezTo>
                      <a:pt x="9520" y="3136"/>
                      <a:pt x="9534" y="3146"/>
                      <a:pt x="9549" y="3156"/>
                    </a:cubicBezTo>
                    <a:cubicBezTo>
                      <a:pt x="9542" y="3136"/>
                      <a:pt x="9534" y="3115"/>
                      <a:pt x="9526" y="3095"/>
                    </a:cubicBezTo>
                    <a:cubicBezTo>
                      <a:pt x="9513" y="3062"/>
                      <a:pt x="9497" y="3028"/>
                      <a:pt x="9483" y="2998"/>
                    </a:cubicBezTo>
                    <a:cubicBezTo>
                      <a:pt x="9476" y="2979"/>
                      <a:pt x="9470" y="2963"/>
                      <a:pt x="9466" y="2945"/>
                    </a:cubicBezTo>
                    <a:cubicBezTo>
                      <a:pt x="9459" y="2925"/>
                      <a:pt x="9447" y="2910"/>
                      <a:pt x="9441" y="2890"/>
                    </a:cubicBezTo>
                    <a:cubicBezTo>
                      <a:pt x="9440" y="2889"/>
                      <a:pt x="9440" y="2887"/>
                      <a:pt x="9440" y="2887"/>
                    </a:cubicBezTo>
                    <a:cubicBezTo>
                      <a:pt x="9440" y="2883"/>
                      <a:pt x="9438" y="2880"/>
                      <a:pt x="9438" y="2874"/>
                    </a:cubicBezTo>
                    <a:cubicBezTo>
                      <a:pt x="9438" y="2873"/>
                      <a:pt x="9437" y="2870"/>
                      <a:pt x="9437" y="2870"/>
                    </a:cubicBezTo>
                    <a:lnTo>
                      <a:pt x="9437" y="2870"/>
                    </a:lnTo>
                    <a:cubicBezTo>
                      <a:pt x="9438" y="2873"/>
                      <a:pt x="9440" y="2874"/>
                      <a:pt x="9444" y="2874"/>
                    </a:cubicBezTo>
                    <a:lnTo>
                      <a:pt x="9452" y="2874"/>
                    </a:lnTo>
                    <a:lnTo>
                      <a:pt x="9453" y="2876"/>
                    </a:lnTo>
                    <a:cubicBezTo>
                      <a:pt x="9460" y="2881"/>
                      <a:pt x="9466" y="2887"/>
                      <a:pt x="9476" y="2890"/>
                    </a:cubicBezTo>
                    <a:cubicBezTo>
                      <a:pt x="9475" y="2884"/>
                      <a:pt x="9470" y="2881"/>
                      <a:pt x="9469" y="2876"/>
                    </a:cubicBezTo>
                    <a:cubicBezTo>
                      <a:pt x="9462" y="2861"/>
                      <a:pt x="9454" y="2845"/>
                      <a:pt x="9449" y="2831"/>
                    </a:cubicBezTo>
                    <a:lnTo>
                      <a:pt x="9427" y="2775"/>
                    </a:lnTo>
                    <a:cubicBezTo>
                      <a:pt x="9420" y="2759"/>
                      <a:pt x="9415" y="2742"/>
                      <a:pt x="9409" y="2725"/>
                    </a:cubicBezTo>
                    <a:lnTo>
                      <a:pt x="9408" y="2723"/>
                    </a:lnTo>
                    <a:cubicBezTo>
                      <a:pt x="9405" y="2722"/>
                      <a:pt x="9405" y="2720"/>
                      <a:pt x="9405" y="2717"/>
                    </a:cubicBezTo>
                    <a:lnTo>
                      <a:pt x="9405" y="2717"/>
                    </a:lnTo>
                    <a:cubicBezTo>
                      <a:pt x="9409" y="2722"/>
                      <a:pt x="9412" y="2725"/>
                      <a:pt x="9415" y="2725"/>
                    </a:cubicBezTo>
                    <a:cubicBezTo>
                      <a:pt x="9420" y="2730"/>
                      <a:pt x="9425" y="2735"/>
                      <a:pt x="9431" y="2738"/>
                    </a:cubicBezTo>
                    <a:cubicBezTo>
                      <a:pt x="9434" y="2739"/>
                      <a:pt x="9438" y="2742"/>
                      <a:pt x="9444" y="2745"/>
                    </a:cubicBezTo>
                    <a:cubicBezTo>
                      <a:pt x="9440" y="2738"/>
                      <a:pt x="9437" y="2732"/>
                      <a:pt x="9434" y="2725"/>
                    </a:cubicBezTo>
                    <a:cubicBezTo>
                      <a:pt x="9430" y="2714"/>
                      <a:pt x="9424" y="2706"/>
                      <a:pt x="9420" y="2694"/>
                    </a:cubicBezTo>
                    <a:cubicBezTo>
                      <a:pt x="9408" y="2667"/>
                      <a:pt x="9395" y="2640"/>
                      <a:pt x="9386" y="2613"/>
                    </a:cubicBezTo>
                    <a:cubicBezTo>
                      <a:pt x="9375" y="2582"/>
                      <a:pt x="9360" y="2529"/>
                      <a:pt x="9354" y="2491"/>
                    </a:cubicBezTo>
                    <a:cubicBezTo>
                      <a:pt x="9357" y="2491"/>
                      <a:pt x="9359" y="2492"/>
                      <a:pt x="9361" y="2492"/>
                    </a:cubicBezTo>
                    <a:cubicBezTo>
                      <a:pt x="9364" y="2492"/>
                      <a:pt x="9366" y="2494"/>
                      <a:pt x="9368" y="2494"/>
                    </a:cubicBezTo>
                    <a:cubicBezTo>
                      <a:pt x="9369" y="2494"/>
                      <a:pt x="9370" y="2493"/>
                      <a:pt x="9372" y="2492"/>
                    </a:cubicBezTo>
                    <a:cubicBezTo>
                      <a:pt x="9369" y="2491"/>
                      <a:pt x="9367" y="2489"/>
                      <a:pt x="9367" y="2485"/>
                    </a:cubicBezTo>
                    <a:cubicBezTo>
                      <a:pt x="9366" y="2482"/>
                      <a:pt x="9364" y="2476"/>
                      <a:pt x="9360" y="2473"/>
                    </a:cubicBezTo>
                    <a:cubicBezTo>
                      <a:pt x="9357" y="2463"/>
                      <a:pt x="9353" y="2453"/>
                      <a:pt x="9350" y="2441"/>
                    </a:cubicBezTo>
                    <a:lnTo>
                      <a:pt x="9350" y="2440"/>
                    </a:lnTo>
                    <a:cubicBezTo>
                      <a:pt x="9343" y="2409"/>
                      <a:pt x="9328" y="2321"/>
                      <a:pt x="9318" y="2264"/>
                    </a:cubicBezTo>
                    <a:lnTo>
                      <a:pt x="9316" y="2253"/>
                    </a:lnTo>
                    <a:cubicBezTo>
                      <a:pt x="9316" y="2251"/>
                      <a:pt x="9316" y="2250"/>
                      <a:pt x="9315" y="2245"/>
                    </a:cubicBezTo>
                    <a:lnTo>
                      <a:pt x="9315" y="2245"/>
                    </a:lnTo>
                    <a:cubicBezTo>
                      <a:pt x="9318" y="2251"/>
                      <a:pt x="9324" y="2256"/>
                      <a:pt x="9330" y="2257"/>
                    </a:cubicBezTo>
                    <a:cubicBezTo>
                      <a:pt x="9309" y="2227"/>
                      <a:pt x="9299" y="2148"/>
                      <a:pt x="9293" y="2090"/>
                    </a:cubicBezTo>
                    <a:lnTo>
                      <a:pt x="9293" y="2077"/>
                    </a:lnTo>
                    <a:cubicBezTo>
                      <a:pt x="9292" y="2074"/>
                      <a:pt x="9292" y="2070"/>
                      <a:pt x="9292" y="2068"/>
                    </a:cubicBezTo>
                    <a:lnTo>
                      <a:pt x="9292" y="2091"/>
                    </a:lnTo>
                    <a:cubicBezTo>
                      <a:pt x="9289" y="2096"/>
                      <a:pt x="9289" y="2100"/>
                      <a:pt x="9289" y="2105"/>
                    </a:cubicBezTo>
                    <a:cubicBezTo>
                      <a:pt x="9289" y="2107"/>
                      <a:pt x="9287" y="2113"/>
                      <a:pt x="9287" y="2118"/>
                    </a:cubicBezTo>
                    <a:cubicBezTo>
                      <a:pt x="9287" y="2121"/>
                      <a:pt x="9286" y="2126"/>
                      <a:pt x="9286" y="2129"/>
                    </a:cubicBezTo>
                    <a:cubicBezTo>
                      <a:pt x="9285" y="2134"/>
                      <a:pt x="9285" y="2139"/>
                      <a:pt x="9285" y="2142"/>
                    </a:cubicBezTo>
                    <a:cubicBezTo>
                      <a:pt x="9285" y="2147"/>
                      <a:pt x="9282" y="2150"/>
                      <a:pt x="9282" y="2155"/>
                    </a:cubicBezTo>
                    <a:cubicBezTo>
                      <a:pt x="9280" y="2158"/>
                      <a:pt x="9280" y="2164"/>
                      <a:pt x="9279" y="2170"/>
                    </a:cubicBezTo>
                    <a:cubicBezTo>
                      <a:pt x="9279" y="2173"/>
                      <a:pt x="9277" y="2177"/>
                      <a:pt x="9277" y="2183"/>
                    </a:cubicBezTo>
                    <a:cubicBezTo>
                      <a:pt x="9277" y="2187"/>
                      <a:pt x="9274" y="2192"/>
                      <a:pt x="9273" y="2197"/>
                    </a:cubicBezTo>
                    <a:cubicBezTo>
                      <a:pt x="9271" y="2200"/>
                      <a:pt x="9271" y="2205"/>
                      <a:pt x="9271" y="2208"/>
                    </a:cubicBezTo>
                    <a:cubicBezTo>
                      <a:pt x="9270" y="2213"/>
                      <a:pt x="9267" y="2219"/>
                      <a:pt x="9267" y="2224"/>
                    </a:cubicBezTo>
                    <a:cubicBezTo>
                      <a:pt x="9266" y="2228"/>
                      <a:pt x="9266" y="2229"/>
                      <a:pt x="9264" y="2234"/>
                    </a:cubicBezTo>
                    <a:cubicBezTo>
                      <a:pt x="9263" y="2241"/>
                      <a:pt x="9258" y="2250"/>
                      <a:pt x="9255" y="2257"/>
                    </a:cubicBezTo>
                    <a:cubicBezTo>
                      <a:pt x="9258" y="2257"/>
                      <a:pt x="9260" y="2256"/>
                      <a:pt x="9263" y="2256"/>
                    </a:cubicBezTo>
                    <a:cubicBezTo>
                      <a:pt x="9266" y="2253"/>
                      <a:pt x="9270" y="2251"/>
                      <a:pt x="9271" y="2248"/>
                    </a:cubicBezTo>
                    <a:lnTo>
                      <a:pt x="9271" y="2248"/>
                    </a:lnTo>
                    <a:cubicBezTo>
                      <a:pt x="9271" y="2258"/>
                      <a:pt x="9270" y="2272"/>
                      <a:pt x="9267" y="2285"/>
                    </a:cubicBezTo>
                    <a:cubicBezTo>
                      <a:pt x="9266" y="2296"/>
                      <a:pt x="9266" y="2308"/>
                      <a:pt x="9264" y="2321"/>
                    </a:cubicBezTo>
                    <a:cubicBezTo>
                      <a:pt x="9260" y="2346"/>
                      <a:pt x="9257" y="2372"/>
                      <a:pt x="9255" y="2380"/>
                    </a:cubicBezTo>
                    <a:cubicBezTo>
                      <a:pt x="9248" y="2409"/>
                      <a:pt x="9242" y="2440"/>
                      <a:pt x="9237" y="2469"/>
                    </a:cubicBezTo>
                    <a:cubicBezTo>
                      <a:pt x="9231" y="2492"/>
                      <a:pt x="9226" y="2518"/>
                      <a:pt x="9222" y="2542"/>
                    </a:cubicBezTo>
                    <a:cubicBezTo>
                      <a:pt x="9226" y="2539"/>
                      <a:pt x="9229" y="2533"/>
                      <a:pt x="9235" y="2529"/>
                    </a:cubicBezTo>
                    <a:cubicBezTo>
                      <a:pt x="9238" y="2526"/>
                      <a:pt x="9242" y="2521"/>
                      <a:pt x="9245" y="2517"/>
                    </a:cubicBezTo>
                    <a:lnTo>
                      <a:pt x="9245" y="2517"/>
                    </a:lnTo>
                    <a:cubicBezTo>
                      <a:pt x="9245" y="2520"/>
                      <a:pt x="9244" y="2526"/>
                      <a:pt x="9244" y="2529"/>
                    </a:cubicBezTo>
                    <a:lnTo>
                      <a:pt x="9244" y="2534"/>
                    </a:lnTo>
                    <a:cubicBezTo>
                      <a:pt x="9242" y="2536"/>
                      <a:pt x="9242" y="2540"/>
                      <a:pt x="9242" y="2542"/>
                    </a:cubicBezTo>
                    <a:cubicBezTo>
                      <a:pt x="9234" y="2614"/>
                      <a:pt x="9222" y="2669"/>
                      <a:pt x="9195" y="2732"/>
                    </a:cubicBezTo>
                    <a:cubicBezTo>
                      <a:pt x="9192" y="2742"/>
                      <a:pt x="9187" y="2751"/>
                      <a:pt x="9183" y="2758"/>
                    </a:cubicBezTo>
                    <a:cubicBezTo>
                      <a:pt x="9192" y="2758"/>
                      <a:pt x="9202" y="2757"/>
                      <a:pt x="9212" y="2751"/>
                    </a:cubicBezTo>
                    <a:lnTo>
                      <a:pt x="9212" y="2751"/>
                    </a:lnTo>
                    <a:cubicBezTo>
                      <a:pt x="9200" y="2780"/>
                      <a:pt x="9187" y="2810"/>
                      <a:pt x="9177" y="2839"/>
                    </a:cubicBezTo>
                    <a:cubicBezTo>
                      <a:pt x="9176" y="2841"/>
                      <a:pt x="9176" y="2844"/>
                      <a:pt x="9176" y="2847"/>
                    </a:cubicBezTo>
                    <a:cubicBezTo>
                      <a:pt x="9173" y="2844"/>
                      <a:pt x="9171" y="2839"/>
                      <a:pt x="9171" y="2834"/>
                    </a:cubicBezTo>
                    <a:cubicBezTo>
                      <a:pt x="9164" y="2816"/>
                      <a:pt x="9158" y="2800"/>
                      <a:pt x="9151" y="2780"/>
                    </a:cubicBezTo>
                    <a:cubicBezTo>
                      <a:pt x="9151" y="2778"/>
                      <a:pt x="9149" y="2775"/>
                      <a:pt x="9149" y="2774"/>
                    </a:cubicBezTo>
                    <a:lnTo>
                      <a:pt x="9149" y="2774"/>
                    </a:lnTo>
                    <a:cubicBezTo>
                      <a:pt x="9158" y="2781"/>
                      <a:pt x="9165" y="2788"/>
                      <a:pt x="9176" y="2794"/>
                    </a:cubicBezTo>
                    <a:cubicBezTo>
                      <a:pt x="9179" y="2796"/>
                      <a:pt x="9183" y="2797"/>
                      <a:pt x="9187" y="2800"/>
                    </a:cubicBezTo>
                    <a:cubicBezTo>
                      <a:pt x="9180" y="2783"/>
                      <a:pt x="9171" y="2765"/>
                      <a:pt x="9164" y="2749"/>
                    </a:cubicBezTo>
                    <a:cubicBezTo>
                      <a:pt x="9161" y="2742"/>
                      <a:pt x="9158" y="2736"/>
                      <a:pt x="9155" y="2730"/>
                    </a:cubicBezTo>
                    <a:cubicBezTo>
                      <a:pt x="9147" y="2710"/>
                      <a:pt x="9136" y="2688"/>
                      <a:pt x="9129" y="2667"/>
                    </a:cubicBezTo>
                    <a:cubicBezTo>
                      <a:pt x="9119" y="2636"/>
                      <a:pt x="9104" y="2584"/>
                      <a:pt x="9100" y="2546"/>
                    </a:cubicBezTo>
                    <a:lnTo>
                      <a:pt x="9100" y="2546"/>
                    </a:lnTo>
                    <a:cubicBezTo>
                      <a:pt x="9103" y="2547"/>
                      <a:pt x="9104" y="2547"/>
                      <a:pt x="9107" y="2547"/>
                    </a:cubicBezTo>
                    <a:cubicBezTo>
                      <a:pt x="9110" y="2549"/>
                      <a:pt x="9112" y="2549"/>
                      <a:pt x="9115" y="2549"/>
                    </a:cubicBezTo>
                    <a:cubicBezTo>
                      <a:pt x="9113" y="2546"/>
                      <a:pt x="9112" y="2543"/>
                      <a:pt x="9112" y="2542"/>
                    </a:cubicBezTo>
                    <a:cubicBezTo>
                      <a:pt x="9110" y="2539"/>
                      <a:pt x="9107" y="2533"/>
                      <a:pt x="9104" y="2527"/>
                    </a:cubicBezTo>
                    <a:cubicBezTo>
                      <a:pt x="9103" y="2520"/>
                      <a:pt x="9099" y="2513"/>
                      <a:pt x="9097" y="2504"/>
                    </a:cubicBezTo>
                    <a:cubicBezTo>
                      <a:pt x="9096" y="2500"/>
                      <a:pt x="9096" y="2498"/>
                      <a:pt x="9096" y="2495"/>
                    </a:cubicBezTo>
                    <a:cubicBezTo>
                      <a:pt x="9088" y="2466"/>
                      <a:pt x="9074" y="2375"/>
                      <a:pt x="9064" y="2317"/>
                    </a:cubicBezTo>
                    <a:lnTo>
                      <a:pt x="9062" y="2308"/>
                    </a:lnTo>
                    <a:lnTo>
                      <a:pt x="9062" y="2301"/>
                    </a:lnTo>
                    <a:cubicBezTo>
                      <a:pt x="9067" y="2303"/>
                      <a:pt x="9071" y="2308"/>
                      <a:pt x="9077" y="2311"/>
                    </a:cubicBezTo>
                    <a:cubicBezTo>
                      <a:pt x="9057" y="2280"/>
                      <a:pt x="9046" y="2200"/>
                      <a:pt x="9041" y="2142"/>
                    </a:cubicBezTo>
                    <a:cubicBezTo>
                      <a:pt x="9039" y="2139"/>
                      <a:pt x="9039" y="2135"/>
                      <a:pt x="9039" y="2129"/>
                    </a:cubicBezTo>
                    <a:cubicBezTo>
                      <a:pt x="9039" y="2126"/>
                      <a:pt x="9038" y="2122"/>
                      <a:pt x="9038" y="2121"/>
                    </a:cubicBezTo>
                    <a:lnTo>
                      <a:pt x="9038" y="2144"/>
                    </a:lnTo>
                    <a:cubicBezTo>
                      <a:pt x="9038" y="2148"/>
                      <a:pt x="9035" y="2154"/>
                      <a:pt x="9035" y="2157"/>
                    </a:cubicBezTo>
                    <a:cubicBezTo>
                      <a:pt x="9035" y="2161"/>
                      <a:pt x="9035" y="2166"/>
                      <a:pt x="9033" y="2170"/>
                    </a:cubicBezTo>
                    <a:cubicBezTo>
                      <a:pt x="9033" y="2173"/>
                      <a:pt x="9033" y="2179"/>
                      <a:pt x="9032" y="2183"/>
                    </a:cubicBezTo>
                    <a:cubicBezTo>
                      <a:pt x="9032" y="2186"/>
                      <a:pt x="9030" y="2192"/>
                      <a:pt x="9030" y="2195"/>
                    </a:cubicBezTo>
                    <a:cubicBezTo>
                      <a:pt x="9028" y="2199"/>
                      <a:pt x="9028" y="2205"/>
                      <a:pt x="9028" y="2208"/>
                    </a:cubicBezTo>
                    <a:cubicBezTo>
                      <a:pt x="9026" y="2213"/>
                      <a:pt x="9026" y="2216"/>
                      <a:pt x="9026" y="2222"/>
                    </a:cubicBezTo>
                    <a:cubicBezTo>
                      <a:pt x="9025" y="2227"/>
                      <a:pt x="9025" y="2229"/>
                      <a:pt x="9025" y="2235"/>
                    </a:cubicBezTo>
                    <a:cubicBezTo>
                      <a:pt x="9023" y="2238"/>
                      <a:pt x="9023" y="2244"/>
                      <a:pt x="9020" y="2250"/>
                    </a:cubicBezTo>
                    <a:cubicBezTo>
                      <a:pt x="9020" y="2253"/>
                      <a:pt x="9019" y="2257"/>
                      <a:pt x="9019" y="2260"/>
                    </a:cubicBezTo>
                    <a:cubicBezTo>
                      <a:pt x="9017" y="2266"/>
                      <a:pt x="9016" y="2272"/>
                      <a:pt x="9016" y="2277"/>
                    </a:cubicBezTo>
                    <a:cubicBezTo>
                      <a:pt x="9013" y="2280"/>
                      <a:pt x="9013" y="2282"/>
                      <a:pt x="9012" y="2286"/>
                    </a:cubicBezTo>
                    <a:cubicBezTo>
                      <a:pt x="9010" y="2295"/>
                      <a:pt x="9006" y="2302"/>
                      <a:pt x="9004" y="2311"/>
                    </a:cubicBezTo>
                    <a:cubicBezTo>
                      <a:pt x="9006" y="2309"/>
                      <a:pt x="9009" y="2309"/>
                      <a:pt x="9012" y="2308"/>
                    </a:cubicBezTo>
                    <a:cubicBezTo>
                      <a:pt x="9016" y="2306"/>
                      <a:pt x="9019" y="2303"/>
                      <a:pt x="9020" y="2301"/>
                    </a:cubicBezTo>
                    <a:lnTo>
                      <a:pt x="9020" y="2301"/>
                    </a:lnTo>
                    <a:cubicBezTo>
                      <a:pt x="9020" y="2311"/>
                      <a:pt x="9019" y="2324"/>
                      <a:pt x="9017" y="2337"/>
                    </a:cubicBezTo>
                    <a:cubicBezTo>
                      <a:pt x="9016" y="2347"/>
                      <a:pt x="9016" y="2360"/>
                      <a:pt x="9013" y="2372"/>
                    </a:cubicBezTo>
                    <a:cubicBezTo>
                      <a:pt x="9010" y="2396"/>
                      <a:pt x="9006" y="2423"/>
                      <a:pt x="9004" y="2431"/>
                    </a:cubicBezTo>
                    <a:cubicBezTo>
                      <a:pt x="8997" y="2463"/>
                      <a:pt x="8990" y="2497"/>
                      <a:pt x="8984" y="2529"/>
                    </a:cubicBezTo>
                    <a:cubicBezTo>
                      <a:pt x="8981" y="2549"/>
                      <a:pt x="8975" y="2571"/>
                      <a:pt x="8972" y="2591"/>
                    </a:cubicBezTo>
                    <a:cubicBezTo>
                      <a:pt x="8975" y="2587"/>
                      <a:pt x="8981" y="2584"/>
                      <a:pt x="8984" y="2578"/>
                    </a:cubicBezTo>
                    <a:cubicBezTo>
                      <a:pt x="8988" y="2575"/>
                      <a:pt x="8991" y="2569"/>
                      <a:pt x="8996" y="2563"/>
                    </a:cubicBezTo>
                    <a:lnTo>
                      <a:pt x="8996" y="2563"/>
                    </a:lnTo>
                    <a:cubicBezTo>
                      <a:pt x="8996" y="2568"/>
                      <a:pt x="8994" y="2572"/>
                      <a:pt x="8994" y="2576"/>
                    </a:cubicBezTo>
                    <a:cubicBezTo>
                      <a:pt x="8991" y="2578"/>
                      <a:pt x="8991" y="2579"/>
                      <a:pt x="8991" y="2584"/>
                    </a:cubicBezTo>
                    <a:cubicBezTo>
                      <a:pt x="8990" y="2585"/>
                      <a:pt x="8990" y="2587"/>
                      <a:pt x="8990" y="2591"/>
                    </a:cubicBezTo>
                    <a:cubicBezTo>
                      <a:pt x="8982" y="2643"/>
                      <a:pt x="8977" y="2687"/>
                      <a:pt x="8962" y="2730"/>
                    </a:cubicBezTo>
                    <a:cubicBezTo>
                      <a:pt x="8955" y="2757"/>
                      <a:pt x="8945" y="2781"/>
                      <a:pt x="8932" y="2809"/>
                    </a:cubicBezTo>
                    <a:cubicBezTo>
                      <a:pt x="8943" y="2809"/>
                      <a:pt x="8952" y="2807"/>
                      <a:pt x="8961" y="2802"/>
                    </a:cubicBezTo>
                    <a:lnTo>
                      <a:pt x="8961" y="2802"/>
                    </a:lnTo>
                    <a:cubicBezTo>
                      <a:pt x="8958" y="2812"/>
                      <a:pt x="8953" y="2822"/>
                      <a:pt x="8948" y="2832"/>
                    </a:cubicBezTo>
                    <a:cubicBezTo>
                      <a:pt x="8945" y="2841"/>
                      <a:pt x="8940" y="2852"/>
                      <a:pt x="8937" y="2863"/>
                    </a:cubicBezTo>
                    <a:cubicBezTo>
                      <a:pt x="8933" y="2851"/>
                      <a:pt x="8926" y="2841"/>
                      <a:pt x="8923" y="2829"/>
                    </a:cubicBezTo>
                    <a:cubicBezTo>
                      <a:pt x="8921" y="2826"/>
                      <a:pt x="8921" y="2825"/>
                      <a:pt x="8921" y="2825"/>
                    </a:cubicBezTo>
                    <a:cubicBezTo>
                      <a:pt x="8914" y="2809"/>
                      <a:pt x="8908" y="2790"/>
                      <a:pt x="8903" y="2773"/>
                    </a:cubicBezTo>
                    <a:cubicBezTo>
                      <a:pt x="8900" y="2758"/>
                      <a:pt x="8892" y="2746"/>
                      <a:pt x="8887" y="2732"/>
                    </a:cubicBezTo>
                    <a:cubicBezTo>
                      <a:pt x="8885" y="2729"/>
                      <a:pt x="8882" y="2723"/>
                      <a:pt x="8879" y="2717"/>
                    </a:cubicBezTo>
                    <a:cubicBezTo>
                      <a:pt x="8878" y="2716"/>
                      <a:pt x="8878" y="2714"/>
                      <a:pt x="8878" y="2714"/>
                    </a:cubicBezTo>
                    <a:cubicBezTo>
                      <a:pt x="8875" y="2710"/>
                      <a:pt x="8875" y="2706"/>
                      <a:pt x="8874" y="2698"/>
                    </a:cubicBezTo>
                    <a:lnTo>
                      <a:pt x="8874" y="2698"/>
                    </a:lnTo>
                    <a:cubicBezTo>
                      <a:pt x="8887" y="2707"/>
                      <a:pt x="8900" y="2713"/>
                      <a:pt x="8914" y="2717"/>
                    </a:cubicBezTo>
                    <a:cubicBezTo>
                      <a:pt x="8904" y="2698"/>
                      <a:pt x="8895" y="2678"/>
                      <a:pt x="8888" y="2658"/>
                    </a:cubicBezTo>
                    <a:lnTo>
                      <a:pt x="8866" y="2604"/>
                    </a:lnTo>
                    <a:cubicBezTo>
                      <a:pt x="8861" y="2591"/>
                      <a:pt x="8858" y="2576"/>
                      <a:pt x="8852" y="2562"/>
                    </a:cubicBezTo>
                    <a:cubicBezTo>
                      <a:pt x="8850" y="2558"/>
                      <a:pt x="8849" y="2555"/>
                      <a:pt x="8849" y="2549"/>
                    </a:cubicBezTo>
                    <a:cubicBezTo>
                      <a:pt x="8846" y="2547"/>
                      <a:pt x="8846" y="2546"/>
                      <a:pt x="8846" y="2543"/>
                    </a:cubicBezTo>
                    <a:lnTo>
                      <a:pt x="8846" y="2543"/>
                    </a:lnTo>
                    <a:cubicBezTo>
                      <a:pt x="8852" y="2549"/>
                      <a:pt x="8859" y="2555"/>
                      <a:pt x="8865" y="2558"/>
                    </a:cubicBezTo>
                    <a:cubicBezTo>
                      <a:pt x="8866" y="2561"/>
                      <a:pt x="8871" y="2562"/>
                      <a:pt x="8872" y="2563"/>
                    </a:cubicBezTo>
                    <a:cubicBezTo>
                      <a:pt x="8875" y="2568"/>
                      <a:pt x="8879" y="2569"/>
                      <a:pt x="8885" y="2571"/>
                    </a:cubicBezTo>
                    <a:cubicBezTo>
                      <a:pt x="8882" y="2565"/>
                      <a:pt x="8879" y="2562"/>
                      <a:pt x="8878" y="2556"/>
                    </a:cubicBezTo>
                    <a:cubicBezTo>
                      <a:pt x="8872" y="2543"/>
                      <a:pt x="8866" y="2533"/>
                      <a:pt x="8861" y="2520"/>
                    </a:cubicBezTo>
                    <a:cubicBezTo>
                      <a:pt x="8849" y="2492"/>
                      <a:pt x="8836" y="2466"/>
                      <a:pt x="8827" y="2439"/>
                    </a:cubicBezTo>
                    <a:cubicBezTo>
                      <a:pt x="8815" y="2408"/>
                      <a:pt x="8801" y="2354"/>
                      <a:pt x="8795" y="2317"/>
                    </a:cubicBezTo>
                    <a:cubicBezTo>
                      <a:pt x="8798" y="2317"/>
                      <a:pt x="8800" y="2318"/>
                      <a:pt x="8802" y="2318"/>
                    </a:cubicBezTo>
                    <a:cubicBezTo>
                      <a:pt x="8807" y="2321"/>
                      <a:pt x="8808" y="2321"/>
                      <a:pt x="8810" y="2321"/>
                    </a:cubicBezTo>
                    <a:cubicBezTo>
                      <a:pt x="8808" y="2317"/>
                      <a:pt x="8808" y="2315"/>
                      <a:pt x="8807" y="2314"/>
                    </a:cubicBezTo>
                    <a:cubicBezTo>
                      <a:pt x="8805" y="2309"/>
                      <a:pt x="8802" y="2303"/>
                      <a:pt x="8800" y="2299"/>
                    </a:cubicBezTo>
                    <a:cubicBezTo>
                      <a:pt x="8795" y="2289"/>
                      <a:pt x="8792" y="2279"/>
                      <a:pt x="8788" y="2267"/>
                    </a:cubicBezTo>
                    <a:cubicBezTo>
                      <a:pt x="8781" y="2237"/>
                      <a:pt x="8766" y="2148"/>
                      <a:pt x="8757" y="2090"/>
                    </a:cubicBezTo>
                    <a:lnTo>
                      <a:pt x="8756" y="2078"/>
                    </a:lnTo>
                    <a:cubicBezTo>
                      <a:pt x="8756" y="2077"/>
                      <a:pt x="8754" y="2075"/>
                      <a:pt x="8754" y="2074"/>
                    </a:cubicBezTo>
                    <a:lnTo>
                      <a:pt x="8754" y="2074"/>
                    </a:lnTo>
                    <a:cubicBezTo>
                      <a:pt x="8757" y="2077"/>
                      <a:pt x="8763" y="2081"/>
                      <a:pt x="8769" y="2083"/>
                    </a:cubicBezTo>
                    <a:cubicBezTo>
                      <a:pt x="8749" y="2052"/>
                      <a:pt x="8737" y="1974"/>
                      <a:pt x="8733" y="1916"/>
                    </a:cubicBezTo>
                    <a:cubicBezTo>
                      <a:pt x="8733" y="1911"/>
                      <a:pt x="8733" y="1908"/>
                      <a:pt x="8730" y="1903"/>
                    </a:cubicBezTo>
                    <a:cubicBezTo>
                      <a:pt x="8730" y="1907"/>
                      <a:pt x="8730" y="1911"/>
                      <a:pt x="8728" y="1917"/>
                    </a:cubicBezTo>
                    <a:lnTo>
                      <a:pt x="8728" y="1930"/>
                    </a:lnTo>
                    <a:cubicBezTo>
                      <a:pt x="8728" y="1933"/>
                      <a:pt x="8727" y="1939"/>
                      <a:pt x="8727" y="1943"/>
                    </a:cubicBezTo>
                    <a:cubicBezTo>
                      <a:pt x="8727" y="1946"/>
                      <a:pt x="8725" y="1952"/>
                      <a:pt x="8725" y="1955"/>
                    </a:cubicBezTo>
                    <a:cubicBezTo>
                      <a:pt x="8723" y="1959"/>
                      <a:pt x="8723" y="1965"/>
                      <a:pt x="8723" y="1968"/>
                    </a:cubicBezTo>
                    <a:cubicBezTo>
                      <a:pt x="8723" y="1972"/>
                      <a:pt x="8721" y="1977"/>
                      <a:pt x="8721" y="1981"/>
                    </a:cubicBezTo>
                    <a:cubicBezTo>
                      <a:pt x="8720" y="1987"/>
                      <a:pt x="8720" y="1990"/>
                      <a:pt x="8718" y="1996"/>
                    </a:cubicBezTo>
                    <a:cubicBezTo>
                      <a:pt x="8718" y="1999"/>
                      <a:pt x="8715" y="2003"/>
                      <a:pt x="8715" y="2009"/>
                    </a:cubicBezTo>
                    <a:cubicBezTo>
                      <a:pt x="8714" y="2012"/>
                      <a:pt x="8714" y="2017"/>
                      <a:pt x="8712" y="2023"/>
                    </a:cubicBezTo>
                    <a:cubicBezTo>
                      <a:pt x="8711" y="2026"/>
                      <a:pt x="8711" y="2030"/>
                      <a:pt x="8711" y="2033"/>
                    </a:cubicBezTo>
                    <a:lnTo>
                      <a:pt x="8705" y="2049"/>
                    </a:lnTo>
                    <a:cubicBezTo>
                      <a:pt x="8705" y="2054"/>
                      <a:pt x="8704" y="2055"/>
                      <a:pt x="8704" y="2060"/>
                    </a:cubicBezTo>
                    <a:cubicBezTo>
                      <a:pt x="8701" y="2068"/>
                      <a:pt x="8698" y="2075"/>
                      <a:pt x="8694" y="2084"/>
                    </a:cubicBezTo>
                    <a:cubicBezTo>
                      <a:pt x="8696" y="2083"/>
                      <a:pt x="8699" y="2083"/>
                      <a:pt x="8701" y="2081"/>
                    </a:cubicBezTo>
                    <a:cubicBezTo>
                      <a:pt x="8705" y="2078"/>
                      <a:pt x="8707" y="2077"/>
                      <a:pt x="8711" y="2074"/>
                    </a:cubicBezTo>
                    <a:lnTo>
                      <a:pt x="8711" y="2074"/>
                    </a:lnTo>
                    <a:cubicBezTo>
                      <a:pt x="8708" y="2084"/>
                      <a:pt x="8708" y="2097"/>
                      <a:pt x="8707" y="2110"/>
                    </a:cubicBezTo>
                    <a:cubicBezTo>
                      <a:pt x="8705" y="2122"/>
                      <a:pt x="8704" y="2134"/>
                      <a:pt x="8704" y="2147"/>
                    </a:cubicBezTo>
                    <a:cubicBezTo>
                      <a:pt x="8699" y="2171"/>
                      <a:pt x="8696" y="2197"/>
                      <a:pt x="8694" y="2206"/>
                    </a:cubicBezTo>
                    <a:cubicBezTo>
                      <a:pt x="8682" y="2260"/>
                      <a:pt x="8670" y="2314"/>
                      <a:pt x="8660" y="2367"/>
                    </a:cubicBezTo>
                    <a:cubicBezTo>
                      <a:pt x="8663" y="2364"/>
                      <a:pt x="8667" y="2359"/>
                      <a:pt x="8672" y="2354"/>
                    </a:cubicBezTo>
                    <a:cubicBezTo>
                      <a:pt x="8676" y="2351"/>
                      <a:pt x="8679" y="2347"/>
                      <a:pt x="8683" y="2343"/>
                    </a:cubicBezTo>
                    <a:lnTo>
                      <a:pt x="8683" y="2343"/>
                    </a:lnTo>
                    <a:cubicBezTo>
                      <a:pt x="8682" y="2346"/>
                      <a:pt x="8682" y="2351"/>
                      <a:pt x="8682" y="2354"/>
                    </a:cubicBezTo>
                    <a:cubicBezTo>
                      <a:pt x="8682" y="2357"/>
                      <a:pt x="8682" y="2359"/>
                      <a:pt x="8679" y="2360"/>
                    </a:cubicBezTo>
                    <a:lnTo>
                      <a:pt x="8679" y="2367"/>
                    </a:lnTo>
                    <a:cubicBezTo>
                      <a:pt x="8669" y="2452"/>
                      <a:pt x="8657" y="2511"/>
                      <a:pt x="8619" y="2585"/>
                    </a:cubicBezTo>
                    <a:cubicBezTo>
                      <a:pt x="8628" y="2585"/>
                      <a:pt x="8640" y="2584"/>
                      <a:pt x="8648" y="2578"/>
                    </a:cubicBezTo>
                    <a:lnTo>
                      <a:pt x="8648" y="2578"/>
                    </a:lnTo>
                    <a:cubicBezTo>
                      <a:pt x="8646" y="2590"/>
                      <a:pt x="8640" y="2598"/>
                      <a:pt x="8635" y="2608"/>
                    </a:cubicBezTo>
                    <a:cubicBezTo>
                      <a:pt x="8628" y="2627"/>
                      <a:pt x="8621" y="2648"/>
                      <a:pt x="8614" y="2665"/>
                    </a:cubicBezTo>
                    <a:cubicBezTo>
                      <a:pt x="8611" y="2677"/>
                      <a:pt x="8605" y="2688"/>
                      <a:pt x="8602" y="2700"/>
                    </a:cubicBezTo>
                    <a:cubicBezTo>
                      <a:pt x="8598" y="2710"/>
                      <a:pt x="8595" y="2720"/>
                      <a:pt x="8592" y="2729"/>
                    </a:cubicBezTo>
                    <a:cubicBezTo>
                      <a:pt x="8590" y="2725"/>
                      <a:pt x="8589" y="2720"/>
                      <a:pt x="8585" y="2714"/>
                    </a:cubicBezTo>
                    <a:cubicBezTo>
                      <a:pt x="8577" y="2698"/>
                      <a:pt x="8573" y="2680"/>
                      <a:pt x="8567" y="2662"/>
                    </a:cubicBezTo>
                    <a:cubicBezTo>
                      <a:pt x="8563" y="2649"/>
                      <a:pt x="8556" y="2636"/>
                      <a:pt x="8548" y="2626"/>
                    </a:cubicBezTo>
                    <a:lnTo>
                      <a:pt x="8541" y="2608"/>
                    </a:lnTo>
                    <a:cubicBezTo>
                      <a:pt x="8541" y="2607"/>
                      <a:pt x="8540" y="2606"/>
                      <a:pt x="8540" y="2606"/>
                    </a:cubicBezTo>
                    <a:cubicBezTo>
                      <a:pt x="8538" y="2601"/>
                      <a:pt x="8537" y="2597"/>
                      <a:pt x="8537" y="2588"/>
                    </a:cubicBezTo>
                    <a:lnTo>
                      <a:pt x="8537" y="2588"/>
                    </a:lnTo>
                    <a:cubicBezTo>
                      <a:pt x="8548" y="2598"/>
                      <a:pt x="8560" y="2603"/>
                      <a:pt x="8574" y="2608"/>
                    </a:cubicBezTo>
                    <a:cubicBezTo>
                      <a:pt x="8566" y="2588"/>
                      <a:pt x="8556" y="2569"/>
                      <a:pt x="8548" y="2549"/>
                    </a:cubicBezTo>
                    <a:cubicBezTo>
                      <a:pt x="8541" y="2530"/>
                      <a:pt x="8534" y="2513"/>
                      <a:pt x="8529" y="2494"/>
                    </a:cubicBezTo>
                    <a:cubicBezTo>
                      <a:pt x="8522" y="2476"/>
                      <a:pt x="8516" y="2457"/>
                      <a:pt x="8509" y="2440"/>
                    </a:cubicBezTo>
                    <a:cubicBezTo>
                      <a:pt x="8509" y="2439"/>
                      <a:pt x="8508" y="2436"/>
                      <a:pt x="8508" y="2434"/>
                    </a:cubicBezTo>
                    <a:lnTo>
                      <a:pt x="8508" y="2434"/>
                    </a:lnTo>
                    <a:cubicBezTo>
                      <a:pt x="8515" y="2441"/>
                      <a:pt x="8522" y="2449"/>
                      <a:pt x="8532" y="2455"/>
                    </a:cubicBezTo>
                    <a:cubicBezTo>
                      <a:pt x="8537" y="2457"/>
                      <a:pt x="8540" y="2460"/>
                      <a:pt x="8545" y="2462"/>
                    </a:cubicBezTo>
                    <a:cubicBezTo>
                      <a:pt x="8538" y="2446"/>
                      <a:pt x="8529" y="2427"/>
                      <a:pt x="8522" y="2411"/>
                    </a:cubicBezTo>
                    <a:cubicBezTo>
                      <a:pt x="8509" y="2383"/>
                      <a:pt x="8496" y="2357"/>
                      <a:pt x="8487" y="2330"/>
                    </a:cubicBezTo>
                    <a:cubicBezTo>
                      <a:pt x="8476" y="2298"/>
                      <a:pt x="8461" y="2245"/>
                      <a:pt x="8458" y="2208"/>
                    </a:cubicBezTo>
                    <a:cubicBezTo>
                      <a:pt x="8460" y="2208"/>
                      <a:pt x="8461" y="2209"/>
                      <a:pt x="8466" y="2209"/>
                    </a:cubicBezTo>
                    <a:cubicBezTo>
                      <a:pt x="8467" y="2211"/>
                      <a:pt x="8468" y="2211"/>
                      <a:pt x="8473" y="2211"/>
                    </a:cubicBezTo>
                    <a:cubicBezTo>
                      <a:pt x="8471" y="2208"/>
                      <a:pt x="8468" y="2206"/>
                      <a:pt x="8468" y="2203"/>
                    </a:cubicBezTo>
                    <a:cubicBezTo>
                      <a:pt x="8467" y="2200"/>
                      <a:pt x="8466" y="2195"/>
                      <a:pt x="8464" y="2189"/>
                    </a:cubicBezTo>
                    <a:cubicBezTo>
                      <a:pt x="8460" y="2180"/>
                      <a:pt x="8454" y="2170"/>
                      <a:pt x="8452" y="2158"/>
                    </a:cubicBezTo>
                    <a:cubicBezTo>
                      <a:pt x="8445" y="2128"/>
                      <a:pt x="8431" y="2039"/>
                      <a:pt x="8422" y="1981"/>
                    </a:cubicBezTo>
                    <a:lnTo>
                      <a:pt x="8421" y="1969"/>
                    </a:lnTo>
                    <a:cubicBezTo>
                      <a:pt x="8418" y="1968"/>
                      <a:pt x="8418" y="1967"/>
                      <a:pt x="8418" y="1964"/>
                    </a:cubicBezTo>
                    <a:lnTo>
                      <a:pt x="8418" y="1964"/>
                    </a:lnTo>
                    <a:cubicBezTo>
                      <a:pt x="8422" y="1968"/>
                      <a:pt x="8428" y="1971"/>
                      <a:pt x="8432" y="1975"/>
                    </a:cubicBezTo>
                    <a:cubicBezTo>
                      <a:pt x="8413" y="1945"/>
                      <a:pt x="8402" y="1865"/>
                      <a:pt x="8396" y="1807"/>
                    </a:cubicBezTo>
                    <a:cubicBezTo>
                      <a:pt x="8394" y="1802"/>
                      <a:pt x="8394" y="1800"/>
                      <a:pt x="8394" y="1794"/>
                    </a:cubicBezTo>
                    <a:cubicBezTo>
                      <a:pt x="8394" y="1789"/>
                      <a:pt x="8393" y="1787"/>
                      <a:pt x="8393" y="1785"/>
                    </a:cubicBezTo>
                    <a:lnTo>
                      <a:pt x="8393" y="1808"/>
                    </a:lnTo>
                    <a:cubicBezTo>
                      <a:pt x="8393" y="1811"/>
                      <a:pt x="8391" y="1817"/>
                      <a:pt x="8391" y="1821"/>
                    </a:cubicBezTo>
                    <a:cubicBezTo>
                      <a:pt x="8391" y="1824"/>
                      <a:pt x="8391" y="1830"/>
                      <a:pt x="8389" y="1833"/>
                    </a:cubicBezTo>
                    <a:cubicBezTo>
                      <a:pt x="8389" y="1837"/>
                      <a:pt x="8389" y="1843"/>
                      <a:pt x="8387" y="1846"/>
                    </a:cubicBezTo>
                    <a:cubicBezTo>
                      <a:pt x="8387" y="1850"/>
                      <a:pt x="8386" y="1855"/>
                      <a:pt x="8386" y="1859"/>
                    </a:cubicBezTo>
                    <a:cubicBezTo>
                      <a:pt x="8384" y="1862"/>
                      <a:pt x="8384" y="1868"/>
                      <a:pt x="8384" y="1872"/>
                    </a:cubicBezTo>
                    <a:cubicBezTo>
                      <a:pt x="8381" y="1877"/>
                      <a:pt x="8381" y="1881"/>
                      <a:pt x="8381" y="1887"/>
                    </a:cubicBezTo>
                    <a:cubicBezTo>
                      <a:pt x="8380" y="1890"/>
                      <a:pt x="8380" y="1894"/>
                      <a:pt x="8380" y="1898"/>
                    </a:cubicBezTo>
                    <a:cubicBezTo>
                      <a:pt x="8378" y="1903"/>
                      <a:pt x="8378" y="1908"/>
                      <a:pt x="8377" y="1913"/>
                    </a:cubicBezTo>
                    <a:cubicBezTo>
                      <a:pt x="8374" y="1917"/>
                      <a:pt x="8374" y="1922"/>
                      <a:pt x="8373" y="1924"/>
                    </a:cubicBezTo>
                    <a:cubicBezTo>
                      <a:pt x="8371" y="1930"/>
                      <a:pt x="8370" y="1935"/>
                      <a:pt x="8370" y="1940"/>
                    </a:cubicBezTo>
                    <a:cubicBezTo>
                      <a:pt x="8367" y="1945"/>
                      <a:pt x="8367" y="1946"/>
                      <a:pt x="8367" y="1949"/>
                    </a:cubicBezTo>
                    <a:cubicBezTo>
                      <a:pt x="8364" y="1959"/>
                      <a:pt x="8362" y="1967"/>
                      <a:pt x="8358" y="1975"/>
                    </a:cubicBezTo>
                    <a:cubicBezTo>
                      <a:pt x="8360" y="1974"/>
                      <a:pt x="8362" y="1974"/>
                      <a:pt x="8365" y="1971"/>
                    </a:cubicBezTo>
                    <a:cubicBezTo>
                      <a:pt x="8370" y="1969"/>
                      <a:pt x="8373" y="1968"/>
                      <a:pt x="8374" y="1964"/>
                    </a:cubicBezTo>
                    <a:lnTo>
                      <a:pt x="8374" y="1964"/>
                    </a:lnTo>
                    <a:cubicBezTo>
                      <a:pt x="8373" y="1975"/>
                      <a:pt x="8373" y="1988"/>
                      <a:pt x="8371" y="2000"/>
                    </a:cubicBezTo>
                    <a:cubicBezTo>
                      <a:pt x="8370" y="2012"/>
                      <a:pt x="8370" y="2025"/>
                      <a:pt x="8367" y="2035"/>
                    </a:cubicBezTo>
                    <a:cubicBezTo>
                      <a:pt x="8364" y="2061"/>
                      <a:pt x="8360" y="2086"/>
                      <a:pt x="8358" y="2094"/>
                    </a:cubicBezTo>
                    <a:cubicBezTo>
                      <a:pt x="8348" y="2150"/>
                      <a:pt x="8336" y="2202"/>
                      <a:pt x="8323" y="2257"/>
                    </a:cubicBezTo>
                    <a:lnTo>
                      <a:pt x="8336" y="2244"/>
                    </a:lnTo>
                    <a:cubicBezTo>
                      <a:pt x="8341" y="2240"/>
                      <a:pt x="8344" y="2237"/>
                      <a:pt x="8348" y="2231"/>
                    </a:cubicBezTo>
                    <a:lnTo>
                      <a:pt x="8348" y="2231"/>
                    </a:lnTo>
                    <a:cubicBezTo>
                      <a:pt x="8348" y="2235"/>
                      <a:pt x="8345" y="2240"/>
                      <a:pt x="8345" y="2244"/>
                    </a:cubicBezTo>
                    <a:cubicBezTo>
                      <a:pt x="8344" y="2245"/>
                      <a:pt x="8344" y="2248"/>
                      <a:pt x="8344" y="2250"/>
                    </a:cubicBezTo>
                    <a:cubicBezTo>
                      <a:pt x="8344" y="2253"/>
                      <a:pt x="8342" y="2254"/>
                      <a:pt x="8342" y="2257"/>
                    </a:cubicBezTo>
                    <a:cubicBezTo>
                      <a:pt x="8333" y="2340"/>
                      <a:pt x="8320" y="2401"/>
                      <a:pt x="8283" y="2475"/>
                    </a:cubicBezTo>
                    <a:cubicBezTo>
                      <a:pt x="8293" y="2475"/>
                      <a:pt x="8301" y="2473"/>
                      <a:pt x="8312" y="2468"/>
                    </a:cubicBezTo>
                    <a:lnTo>
                      <a:pt x="8312" y="2468"/>
                    </a:lnTo>
                    <a:cubicBezTo>
                      <a:pt x="8300" y="2497"/>
                      <a:pt x="8287" y="2527"/>
                      <a:pt x="8277" y="2556"/>
                    </a:cubicBezTo>
                    <a:cubicBezTo>
                      <a:pt x="8272" y="2565"/>
                      <a:pt x="8269" y="2576"/>
                      <a:pt x="8265" y="2587"/>
                    </a:cubicBezTo>
                    <a:cubicBezTo>
                      <a:pt x="8264" y="2579"/>
                      <a:pt x="8261" y="2572"/>
                      <a:pt x="8258" y="2565"/>
                    </a:cubicBezTo>
                    <a:cubicBezTo>
                      <a:pt x="8251" y="2539"/>
                      <a:pt x="8235" y="2515"/>
                      <a:pt x="8226" y="2491"/>
                    </a:cubicBezTo>
                    <a:cubicBezTo>
                      <a:pt x="8224" y="2489"/>
                      <a:pt x="8224" y="2488"/>
                      <a:pt x="8224" y="2484"/>
                    </a:cubicBezTo>
                    <a:cubicBezTo>
                      <a:pt x="8222" y="2478"/>
                      <a:pt x="8220" y="2470"/>
                      <a:pt x="8219" y="2460"/>
                    </a:cubicBezTo>
                    <a:lnTo>
                      <a:pt x="8219" y="2460"/>
                    </a:lnTo>
                    <a:cubicBezTo>
                      <a:pt x="8235" y="2473"/>
                      <a:pt x="8254" y="2482"/>
                      <a:pt x="8272" y="2489"/>
                    </a:cubicBezTo>
                    <a:cubicBezTo>
                      <a:pt x="8261" y="2460"/>
                      <a:pt x="8248" y="2433"/>
                      <a:pt x="8236" y="2404"/>
                    </a:cubicBezTo>
                    <a:cubicBezTo>
                      <a:pt x="8227" y="2380"/>
                      <a:pt x="8217" y="2354"/>
                      <a:pt x="8207" y="2327"/>
                    </a:cubicBezTo>
                    <a:cubicBezTo>
                      <a:pt x="8198" y="2303"/>
                      <a:pt x="8190" y="2279"/>
                      <a:pt x="8182" y="2253"/>
                    </a:cubicBezTo>
                    <a:cubicBezTo>
                      <a:pt x="8181" y="2250"/>
                      <a:pt x="8181" y="2248"/>
                      <a:pt x="8181" y="2245"/>
                    </a:cubicBezTo>
                    <a:lnTo>
                      <a:pt x="8181" y="2245"/>
                    </a:lnTo>
                    <a:cubicBezTo>
                      <a:pt x="8190" y="2254"/>
                      <a:pt x="8203" y="2266"/>
                      <a:pt x="8217" y="2273"/>
                    </a:cubicBezTo>
                    <a:cubicBezTo>
                      <a:pt x="8222" y="2276"/>
                      <a:pt x="8227" y="2280"/>
                      <a:pt x="8233" y="2282"/>
                    </a:cubicBezTo>
                    <a:cubicBezTo>
                      <a:pt x="8222" y="2258"/>
                      <a:pt x="8210" y="2232"/>
                      <a:pt x="8198" y="2209"/>
                    </a:cubicBezTo>
                    <a:cubicBezTo>
                      <a:pt x="8181" y="2173"/>
                      <a:pt x="8163" y="2135"/>
                      <a:pt x="8149" y="2094"/>
                    </a:cubicBezTo>
                    <a:cubicBezTo>
                      <a:pt x="8134" y="2051"/>
                      <a:pt x="8116" y="1978"/>
                      <a:pt x="8104" y="1924"/>
                    </a:cubicBezTo>
                    <a:cubicBezTo>
                      <a:pt x="8105" y="1924"/>
                      <a:pt x="8105" y="1926"/>
                      <a:pt x="8108" y="1926"/>
                    </a:cubicBezTo>
                    <a:cubicBezTo>
                      <a:pt x="8111" y="1927"/>
                      <a:pt x="8116" y="1927"/>
                      <a:pt x="8117" y="1927"/>
                    </a:cubicBezTo>
                    <a:cubicBezTo>
                      <a:pt x="8120" y="1927"/>
                      <a:pt x="8124" y="1930"/>
                      <a:pt x="8127" y="1930"/>
                    </a:cubicBezTo>
                    <a:lnTo>
                      <a:pt x="8123" y="1919"/>
                    </a:lnTo>
                    <a:cubicBezTo>
                      <a:pt x="8118" y="1911"/>
                      <a:pt x="8116" y="1906"/>
                      <a:pt x="8113" y="1901"/>
                    </a:cubicBezTo>
                    <a:cubicBezTo>
                      <a:pt x="8105" y="1887"/>
                      <a:pt x="8102" y="1872"/>
                      <a:pt x="8098" y="1855"/>
                    </a:cubicBezTo>
                    <a:cubicBezTo>
                      <a:pt x="8089" y="1814"/>
                      <a:pt x="8068" y="1688"/>
                      <a:pt x="8057" y="1608"/>
                    </a:cubicBezTo>
                    <a:lnTo>
                      <a:pt x="8053" y="1593"/>
                    </a:lnTo>
                    <a:cubicBezTo>
                      <a:pt x="8053" y="1590"/>
                      <a:pt x="8052" y="1586"/>
                      <a:pt x="8052" y="1585"/>
                    </a:cubicBezTo>
                    <a:lnTo>
                      <a:pt x="8052" y="1585"/>
                    </a:lnTo>
                    <a:cubicBezTo>
                      <a:pt x="8057" y="1590"/>
                      <a:pt x="8065" y="1596"/>
                      <a:pt x="8072" y="1599"/>
                    </a:cubicBezTo>
                    <a:cubicBezTo>
                      <a:pt x="8065" y="1586"/>
                      <a:pt x="8057" y="1567"/>
                      <a:pt x="8050" y="1543"/>
                    </a:cubicBezTo>
                    <a:lnTo>
                      <a:pt x="8050" y="1541"/>
                    </a:lnTo>
                    <a:cubicBezTo>
                      <a:pt x="8046" y="1531"/>
                      <a:pt x="8044" y="1518"/>
                      <a:pt x="8040" y="1505"/>
                    </a:cubicBezTo>
                    <a:cubicBezTo>
                      <a:pt x="8031" y="1460"/>
                      <a:pt x="8024" y="1407"/>
                      <a:pt x="8021" y="1364"/>
                    </a:cubicBezTo>
                    <a:cubicBezTo>
                      <a:pt x="8021" y="1360"/>
                      <a:pt x="8018" y="1354"/>
                      <a:pt x="8018" y="1347"/>
                    </a:cubicBezTo>
                    <a:cubicBezTo>
                      <a:pt x="8017" y="1344"/>
                      <a:pt x="8017" y="1338"/>
                      <a:pt x="8017" y="1332"/>
                    </a:cubicBezTo>
                    <a:cubicBezTo>
                      <a:pt x="8017" y="1345"/>
                      <a:pt x="8017" y="1357"/>
                      <a:pt x="8015" y="1367"/>
                    </a:cubicBezTo>
                    <a:cubicBezTo>
                      <a:pt x="8015" y="1374"/>
                      <a:pt x="8015" y="1380"/>
                      <a:pt x="8014" y="1386"/>
                    </a:cubicBezTo>
                    <a:cubicBezTo>
                      <a:pt x="8014" y="1393"/>
                      <a:pt x="8014" y="1399"/>
                      <a:pt x="8011" y="1403"/>
                    </a:cubicBezTo>
                    <a:cubicBezTo>
                      <a:pt x="8011" y="1409"/>
                      <a:pt x="8010" y="1416"/>
                      <a:pt x="8010" y="1422"/>
                    </a:cubicBezTo>
                    <a:cubicBezTo>
                      <a:pt x="8008" y="1429"/>
                      <a:pt x="8008" y="1435"/>
                      <a:pt x="8008" y="1439"/>
                    </a:cubicBezTo>
                    <a:cubicBezTo>
                      <a:pt x="8007" y="1445"/>
                      <a:pt x="8007" y="1453"/>
                      <a:pt x="8004" y="1458"/>
                    </a:cubicBezTo>
                    <a:lnTo>
                      <a:pt x="8001" y="1477"/>
                    </a:lnTo>
                    <a:cubicBezTo>
                      <a:pt x="7999" y="1483"/>
                      <a:pt x="7999" y="1489"/>
                      <a:pt x="7996" y="1495"/>
                    </a:cubicBezTo>
                    <a:cubicBezTo>
                      <a:pt x="7995" y="1502"/>
                      <a:pt x="7994" y="1508"/>
                      <a:pt x="7994" y="1514"/>
                    </a:cubicBezTo>
                    <a:cubicBezTo>
                      <a:pt x="7992" y="1519"/>
                      <a:pt x="7992" y="1524"/>
                      <a:pt x="7989" y="1528"/>
                    </a:cubicBezTo>
                    <a:cubicBezTo>
                      <a:pt x="7988" y="1535"/>
                      <a:pt x="7986" y="1543"/>
                      <a:pt x="7982" y="1550"/>
                    </a:cubicBezTo>
                    <a:lnTo>
                      <a:pt x="7982" y="1553"/>
                    </a:lnTo>
                    <a:cubicBezTo>
                      <a:pt x="7980" y="1556"/>
                      <a:pt x="7980" y="1560"/>
                      <a:pt x="7979" y="1564"/>
                    </a:cubicBezTo>
                    <a:cubicBezTo>
                      <a:pt x="7978" y="1570"/>
                      <a:pt x="7975" y="1577"/>
                      <a:pt x="7972" y="1583"/>
                    </a:cubicBezTo>
                    <a:lnTo>
                      <a:pt x="7966" y="1599"/>
                    </a:lnTo>
                    <a:cubicBezTo>
                      <a:pt x="7970" y="1599"/>
                      <a:pt x="7973" y="1598"/>
                      <a:pt x="7975" y="1596"/>
                    </a:cubicBezTo>
                    <a:cubicBezTo>
                      <a:pt x="7979" y="1595"/>
                      <a:pt x="7985" y="1590"/>
                      <a:pt x="7988" y="1586"/>
                    </a:cubicBezTo>
                    <a:lnTo>
                      <a:pt x="7988" y="1586"/>
                    </a:lnTo>
                    <a:cubicBezTo>
                      <a:pt x="7986" y="1601"/>
                      <a:pt x="7985" y="1618"/>
                      <a:pt x="7985" y="1637"/>
                    </a:cubicBezTo>
                    <a:cubicBezTo>
                      <a:pt x="7982" y="1654"/>
                      <a:pt x="7980" y="1670"/>
                      <a:pt x="7978" y="1686"/>
                    </a:cubicBezTo>
                    <a:cubicBezTo>
                      <a:pt x="7973" y="1723"/>
                      <a:pt x="7967" y="1757"/>
                      <a:pt x="7965" y="1771"/>
                    </a:cubicBezTo>
                    <a:cubicBezTo>
                      <a:pt x="7949" y="1845"/>
                      <a:pt x="7934" y="1920"/>
                      <a:pt x="7915" y="1993"/>
                    </a:cubicBezTo>
                    <a:cubicBezTo>
                      <a:pt x="7922" y="1988"/>
                      <a:pt x="7928" y="1983"/>
                      <a:pt x="7934" y="1975"/>
                    </a:cubicBezTo>
                    <a:cubicBezTo>
                      <a:pt x="7937" y="1969"/>
                      <a:pt x="7943" y="1964"/>
                      <a:pt x="7949" y="1955"/>
                    </a:cubicBezTo>
                    <a:lnTo>
                      <a:pt x="7949" y="1955"/>
                    </a:lnTo>
                    <a:cubicBezTo>
                      <a:pt x="7946" y="1962"/>
                      <a:pt x="7946" y="1968"/>
                      <a:pt x="7944" y="1974"/>
                    </a:cubicBezTo>
                    <a:cubicBezTo>
                      <a:pt x="7944" y="1977"/>
                      <a:pt x="7944" y="1978"/>
                      <a:pt x="7943" y="1983"/>
                    </a:cubicBezTo>
                    <a:cubicBezTo>
                      <a:pt x="7943" y="1985"/>
                      <a:pt x="7943" y="1990"/>
                      <a:pt x="7941" y="1991"/>
                    </a:cubicBezTo>
                    <a:cubicBezTo>
                      <a:pt x="7927" y="2106"/>
                      <a:pt x="7912" y="2192"/>
                      <a:pt x="7859" y="2295"/>
                    </a:cubicBezTo>
                    <a:cubicBezTo>
                      <a:pt x="7861" y="2295"/>
                      <a:pt x="7863" y="2295"/>
                      <a:pt x="7865" y="2295"/>
                    </a:cubicBezTo>
                    <a:cubicBezTo>
                      <a:pt x="7876" y="2295"/>
                      <a:pt x="7888" y="2292"/>
                      <a:pt x="7899" y="2286"/>
                    </a:cubicBezTo>
                    <a:lnTo>
                      <a:pt x="7899" y="2286"/>
                    </a:lnTo>
                    <a:cubicBezTo>
                      <a:pt x="7883" y="2327"/>
                      <a:pt x="7869" y="2369"/>
                      <a:pt x="7851" y="2409"/>
                    </a:cubicBezTo>
                    <a:cubicBezTo>
                      <a:pt x="7850" y="2411"/>
                      <a:pt x="7850" y="2412"/>
                      <a:pt x="7850" y="2414"/>
                    </a:cubicBezTo>
                    <a:cubicBezTo>
                      <a:pt x="7832" y="2373"/>
                      <a:pt x="7813" y="2333"/>
                      <a:pt x="7799" y="2295"/>
                    </a:cubicBezTo>
                    <a:cubicBezTo>
                      <a:pt x="7790" y="2272"/>
                      <a:pt x="7782" y="2245"/>
                      <a:pt x="7774" y="2222"/>
                    </a:cubicBezTo>
                    <a:cubicBezTo>
                      <a:pt x="7767" y="2195"/>
                      <a:pt x="7750" y="2173"/>
                      <a:pt x="7741" y="2148"/>
                    </a:cubicBezTo>
                    <a:cubicBezTo>
                      <a:pt x="7739" y="2147"/>
                      <a:pt x="7739" y="2144"/>
                      <a:pt x="7739" y="2141"/>
                    </a:cubicBezTo>
                    <a:cubicBezTo>
                      <a:pt x="7738" y="2135"/>
                      <a:pt x="7735" y="2128"/>
                      <a:pt x="7732" y="2116"/>
                    </a:cubicBezTo>
                    <a:lnTo>
                      <a:pt x="7732" y="2116"/>
                    </a:lnTo>
                    <a:cubicBezTo>
                      <a:pt x="7748" y="2129"/>
                      <a:pt x="7767" y="2139"/>
                      <a:pt x="7786" y="2145"/>
                    </a:cubicBezTo>
                    <a:cubicBezTo>
                      <a:pt x="7774" y="2116"/>
                      <a:pt x="7763" y="2090"/>
                      <a:pt x="7750" y="2061"/>
                    </a:cubicBezTo>
                    <a:cubicBezTo>
                      <a:pt x="7741" y="2036"/>
                      <a:pt x="7731" y="2012"/>
                      <a:pt x="7721" y="1984"/>
                    </a:cubicBezTo>
                    <a:cubicBezTo>
                      <a:pt x="7712" y="1961"/>
                      <a:pt x="7703" y="1935"/>
                      <a:pt x="7694" y="1908"/>
                    </a:cubicBezTo>
                    <a:cubicBezTo>
                      <a:pt x="7694" y="1906"/>
                      <a:pt x="7692" y="1904"/>
                      <a:pt x="7692" y="1901"/>
                    </a:cubicBezTo>
                    <a:lnTo>
                      <a:pt x="7692" y="1901"/>
                    </a:lnTo>
                    <a:cubicBezTo>
                      <a:pt x="7703" y="1910"/>
                      <a:pt x="7716" y="1920"/>
                      <a:pt x="7728" y="1927"/>
                    </a:cubicBezTo>
                    <a:cubicBezTo>
                      <a:pt x="7734" y="1932"/>
                      <a:pt x="7739" y="1935"/>
                      <a:pt x="7747" y="1938"/>
                    </a:cubicBezTo>
                    <a:cubicBezTo>
                      <a:pt x="7734" y="1911"/>
                      <a:pt x="7723" y="1888"/>
                      <a:pt x="7712" y="1865"/>
                    </a:cubicBezTo>
                    <a:cubicBezTo>
                      <a:pt x="7694" y="1829"/>
                      <a:pt x="7676" y="1789"/>
                      <a:pt x="7662" y="1750"/>
                    </a:cubicBezTo>
                    <a:cubicBezTo>
                      <a:pt x="7648" y="1707"/>
                      <a:pt x="7629" y="1634"/>
                      <a:pt x="7617" y="1579"/>
                    </a:cubicBezTo>
                    <a:lnTo>
                      <a:pt x="7617" y="1579"/>
                    </a:lnTo>
                    <a:cubicBezTo>
                      <a:pt x="7619" y="1579"/>
                      <a:pt x="7619" y="1582"/>
                      <a:pt x="7622" y="1582"/>
                    </a:cubicBezTo>
                    <a:cubicBezTo>
                      <a:pt x="7623" y="1583"/>
                      <a:pt x="7626" y="1583"/>
                      <a:pt x="7631" y="1583"/>
                    </a:cubicBezTo>
                    <a:cubicBezTo>
                      <a:pt x="7632" y="1583"/>
                      <a:pt x="7635" y="1584"/>
                      <a:pt x="7637" y="1584"/>
                    </a:cubicBezTo>
                    <a:cubicBezTo>
                      <a:pt x="7639" y="1584"/>
                      <a:pt x="7640" y="1584"/>
                      <a:pt x="7641" y="1583"/>
                    </a:cubicBezTo>
                    <a:cubicBezTo>
                      <a:pt x="7639" y="1579"/>
                      <a:pt x="7638" y="1576"/>
                      <a:pt x="7636" y="1574"/>
                    </a:cubicBezTo>
                    <a:cubicBezTo>
                      <a:pt x="7632" y="1567"/>
                      <a:pt x="7631" y="1561"/>
                      <a:pt x="7626" y="1556"/>
                    </a:cubicBezTo>
                    <a:cubicBezTo>
                      <a:pt x="7622" y="1541"/>
                      <a:pt x="7616" y="1527"/>
                      <a:pt x="7612" y="1511"/>
                    </a:cubicBezTo>
                    <a:cubicBezTo>
                      <a:pt x="7601" y="1468"/>
                      <a:pt x="7581" y="1344"/>
                      <a:pt x="7568" y="1264"/>
                    </a:cubicBezTo>
                    <a:lnTo>
                      <a:pt x="7567" y="1249"/>
                    </a:lnTo>
                    <a:cubicBezTo>
                      <a:pt x="7565" y="1245"/>
                      <a:pt x="7565" y="1242"/>
                      <a:pt x="7565" y="1240"/>
                    </a:cubicBezTo>
                    <a:lnTo>
                      <a:pt x="7565" y="1240"/>
                    </a:lnTo>
                    <a:cubicBezTo>
                      <a:pt x="7571" y="1248"/>
                      <a:pt x="7578" y="1252"/>
                      <a:pt x="7586" y="1255"/>
                    </a:cubicBezTo>
                    <a:cubicBezTo>
                      <a:pt x="7558" y="1211"/>
                      <a:pt x="7542" y="1103"/>
                      <a:pt x="7535" y="1020"/>
                    </a:cubicBezTo>
                    <a:cubicBezTo>
                      <a:pt x="7532" y="1017"/>
                      <a:pt x="7532" y="1011"/>
                      <a:pt x="7532" y="1004"/>
                    </a:cubicBezTo>
                    <a:cubicBezTo>
                      <a:pt x="7532" y="998"/>
                      <a:pt x="7532" y="995"/>
                      <a:pt x="7530" y="989"/>
                    </a:cubicBezTo>
                    <a:lnTo>
                      <a:pt x="7530" y="1024"/>
                    </a:lnTo>
                    <a:cubicBezTo>
                      <a:pt x="7530" y="1031"/>
                      <a:pt x="7529" y="1037"/>
                      <a:pt x="7529" y="1042"/>
                    </a:cubicBezTo>
                    <a:cubicBezTo>
                      <a:pt x="7529" y="1047"/>
                      <a:pt x="7527" y="1055"/>
                      <a:pt x="7527" y="1060"/>
                    </a:cubicBezTo>
                    <a:cubicBezTo>
                      <a:pt x="7525" y="1066"/>
                      <a:pt x="7525" y="1071"/>
                      <a:pt x="7525" y="1078"/>
                    </a:cubicBezTo>
                    <a:cubicBezTo>
                      <a:pt x="7525" y="1085"/>
                      <a:pt x="7523" y="1091"/>
                      <a:pt x="7523" y="1097"/>
                    </a:cubicBezTo>
                    <a:cubicBezTo>
                      <a:pt x="7522" y="1103"/>
                      <a:pt x="7522" y="1110"/>
                      <a:pt x="7522" y="1114"/>
                    </a:cubicBezTo>
                    <a:cubicBezTo>
                      <a:pt x="7520" y="1121"/>
                      <a:pt x="7520" y="1127"/>
                      <a:pt x="7517" y="1134"/>
                    </a:cubicBezTo>
                    <a:cubicBezTo>
                      <a:pt x="7516" y="1140"/>
                      <a:pt x="7516" y="1143"/>
                      <a:pt x="7514" y="1149"/>
                    </a:cubicBezTo>
                    <a:cubicBezTo>
                      <a:pt x="7513" y="1156"/>
                      <a:pt x="7510" y="1164"/>
                      <a:pt x="7509" y="1169"/>
                    </a:cubicBezTo>
                    <a:cubicBezTo>
                      <a:pt x="7507" y="1175"/>
                      <a:pt x="7507" y="1178"/>
                      <a:pt x="7506" y="1184"/>
                    </a:cubicBezTo>
                    <a:cubicBezTo>
                      <a:pt x="7503" y="1191"/>
                      <a:pt x="7501" y="1198"/>
                      <a:pt x="7498" y="1207"/>
                    </a:cubicBezTo>
                    <a:cubicBezTo>
                      <a:pt x="7495" y="1211"/>
                      <a:pt x="7495" y="1214"/>
                      <a:pt x="7494" y="1220"/>
                    </a:cubicBezTo>
                    <a:cubicBezTo>
                      <a:pt x="7491" y="1230"/>
                      <a:pt x="7487" y="1243"/>
                      <a:pt x="7481" y="1255"/>
                    </a:cubicBezTo>
                    <a:cubicBezTo>
                      <a:pt x="7485" y="1255"/>
                      <a:pt x="7488" y="1252"/>
                      <a:pt x="7491" y="1251"/>
                    </a:cubicBezTo>
                    <a:cubicBezTo>
                      <a:pt x="7494" y="1249"/>
                      <a:pt x="7500" y="1245"/>
                      <a:pt x="7503" y="1242"/>
                    </a:cubicBezTo>
                    <a:lnTo>
                      <a:pt x="7503" y="1242"/>
                    </a:lnTo>
                    <a:cubicBezTo>
                      <a:pt x="7503" y="1256"/>
                      <a:pt x="7501" y="1272"/>
                      <a:pt x="7500" y="1293"/>
                    </a:cubicBezTo>
                    <a:lnTo>
                      <a:pt x="7494" y="1342"/>
                    </a:lnTo>
                    <a:cubicBezTo>
                      <a:pt x="7488" y="1378"/>
                      <a:pt x="7484" y="1412"/>
                      <a:pt x="7481" y="1425"/>
                    </a:cubicBezTo>
                    <a:cubicBezTo>
                      <a:pt x="7466" y="1499"/>
                      <a:pt x="7450" y="1574"/>
                      <a:pt x="7434" y="1649"/>
                    </a:cubicBezTo>
                    <a:cubicBezTo>
                      <a:pt x="7440" y="1643"/>
                      <a:pt x="7448" y="1635"/>
                      <a:pt x="7450" y="1630"/>
                    </a:cubicBezTo>
                    <a:cubicBezTo>
                      <a:pt x="7456" y="1625"/>
                      <a:pt x="7459" y="1620"/>
                      <a:pt x="7466" y="1611"/>
                    </a:cubicBezTo>
                    <a:lnTo>
                      <a:pt x="7466" y="1611"/>
                    </a:lnTo>
                    <a:cubicBezTo>
                      <a:pt x="7465" y="1618"/>
                      <a:pt x="7465" y="1622"/>
                      <a:pt x="7464" y="1628"/>
                    </a:cubicBezTo>
                    <a:cubicBezTo>
                      <a:pt x="7464" y="1633"/>
                      <a:pt x="7462" y="1634"/>
                      <a:pt x="7462" y="1637"/>
                    </a:cubicBezTo>
                    <a:cubicBezTo>
                      <a:pt x="7462" y="1641"/>
                      <a:pt x="7459" y="1644"/>
                      <a:pt x="7459" y="1647"/>
                    </a:cubicBezTo>
                    <a:cubicBezTo>
                      <a:pt x="7448" y="1746"/>
                      <a:pt x="7433" y="1824"/>
                      <a:pt x="7394" y="1910"/>
                    </a:cubicBezTo>
                    <a:cubicBezTo>
                      <a:pt x="7392" y="1906"/>
                      <a:pt x="7391" y="1901"/>
                      <a:pt x="7389" y="1895"/>
                    </a:cubicBezTo>
                    <a:cubicBezTo>
                      <a:pt x="7376" y="1866"/>
                      <a:pt x="7365" y="1833"/>
                      <a:pt x="7356" y="1802"/>
                    </a:cubicBezTo>
                    <a:cubicBezTo>
                      <a:pt x="7355" y="1800"/>
                      <a:pt x="7355" y="1797"/>
                      <a:pt x="7353" y="1794"/>
                    </a:cubicBezTo>
                    <a:lnTo>
                      <a:pt x="7353" y="1794"/>
                    </a:lnTo>
                    <a:cubicBezTo>
                      <a:pt x="7365" y="1807"/>
                      <a:pt x="7379" y="1817"/>
                      <a:pt x="7397" y="1829"/>
                    </a:cubicBezTo>
                    <a:cubicBezTo>
                      <a:pt x="7404" y="1832"/>
                      <a:pt x="7411" y="1836"/>
                      <a:pt x="7416" y="1839"/>
                    </a:cubicBezTo>
                    <a:cubicBezTo>
                      <a:pt x="7404" y="1810"/>
                      <a:pt x="7389" y="1779"/>
                      <a:pt x="7375" y="1750"/>
                    </a:cubicBezTo>
                    <a:cubicBezTo>
                      <a:pt x="7355" y="1705"/>
                      <a:pt x="7333" y="1659"/>
                      <a:pt x="7314" y="1611"/>
                    </a:cubicBezTo>
                    <a:cubicBezTo>
                      <a:pt x="7297" y="1556"/>
                      <a:pt x="7270" y="1468"/>
                      <a:pt x="7259" y="1402"/>
                    </a:cubicBezTo>
                    <a:cubicBezTo>
                      <a:pt x="7260" y="1402"/>
                      <a:pt x="7262" y="1403"/>
                      <a:pt x="7262" y="1403"/>
                    </a:cubicBezTo>
                    <a:cubicBezTo>
                      <a:pt x="7266" y="1405"/>
                      <a:pt x="7269" y="1405"/>
                      <a:pt x="7273" y="1407"/>
                    </a:cubicBezTo>
                    <a:cubicBezTo>
                      <a:pt x="7275" y="1407"/>
                      <a:pt x="7278" y="1408"/>
                      <a:pt x="7282" y="1408"/>
                    </a:cubicBezTo>
                    <a:cubicBezTo>
                      <a:pt x="7284" y="1408"/>
                      <a:pt x="7286" y="1408"/>
                      <a:pt x="7288" y="1407"/>
                    </a:cubicBezTo>
                    <a:cubicBezTo>
                      <a:pt x="7283" y="1403"/>
                      <a:pt x="7283" y="1397"/>
                      <a:pt x="7281" y="1394"/>
                    </a:cubicBezTo>
                    <a:lnTo>
                      <a:pt x="7269" y="1373"/>
                    </a:lnTo>
                    <a:cubicBezTo>
                      <a:pt x="7262" y="1354"/>
                      <a:pt x="7254" y="1336"/>
                      <a:pt x="7252" y="1317"/>
                    </a:cubicBezTo>
                    <a:cubicBezTo>
                      <a:pt x="7238" y="1267"/>
                      <a:pt x="7215" y="1113"/>
                      <a:pt x="7198" y="1017"/>
                    </a:cubicBezTo>
                    <a:lnTo>
                      <a:pt x="7195" y="998"/>
                    </a:lnTo>
                    <a:cubicBezTo>
                      <a:pt x="7193" y="995"/>
                      <a:pt x="7193" y="991"/>
                      <a:pt x="7193" y="988"/>
                    </a:cubicBezTo>
                    <a:lnTo>
                      <a:pt x="7193" y="988"/>
                    </a:lnTo>
                    <a:cubicBezTo>
                      <a:pt x="7201" y="997"/>
                      <a:pt x="7208" y="1002"/>
                      <a:pt x="7218" y="1005"/>
                    </a:cubicBezTo>
                    <a:cubicBezTo>
                      <a:pt x="7186" y="952"/>
                      <a:pt x="7164" y="819"/>
                      <a:pt x="7157" y="721"/>
                    </a:cubicBezTo>
                    <a:cubicBezTo>
                      <a:pt x="7157" y="718"/>
                      <a:pt x="7154" y="712"/>
                      <a:pt x="7154" y="706"/>
                    </a:cubicBezTo>
                    <a:lnTo>
                      <a:pt x="7154" y="700"/>
                    </a:lnTo>
                    <a:cubicBezTo>
                      <a:pt x="7153" y="693"/>
                      <a:pt x="7153" y="689"/>
                      <a:pt x="7153" y="683"/>
                    </a:cubicBezTo>
                    <a:cubicBezTo>
                      <a:pt x="7153" y="690"/>
                      <a:pt x="7153" y="697"/>
                      <a:pt x="7151" y="706"/>
                    </a:cubicBezTo>
                    <a:cubicBezTo>
                      <a:pt x="7153" y="713"/>
                      <a:pt x="7151" y="719"/>
                      <a:pt x="7151" y="725"/>
                    </a:cubicBezTo>
                    <a:cubicBezTo>
                      <a:pt x="7151" y="732"/>
                      <a:pt x="7150" y="740"/>
                      <a:pt x="7150" y="748"/>
                    </a:cubicBezTo>
                    <a:cubicBezTo>
                      <a:pt x="7147" y="755"/>
                      <a:pt x="7147" y="763"/>
                      <a:pt x="7147" y="770"/>
                    </a:cubicBezTo>
                    <a:cubicBezTo>
                      <a:pt x="7146" y="777"/>
                      <a:pt x="7146" y="785"/>
                      <a:pt x="7144" y="792"/>
                    </a:cubicBezTo>
                    <a:cubicBezTo>
                      <a:pt x="7144" y="799"/>
                      <a:pt x="7143" y="806"/>
                      <a:pt x="7143" y="815"/>
                    </a:cubicBezTo>
                    <a:cubicBezTo>
                      <a:pt x="7140" y="822"/>
                      <a:pt x="7140" y="830"/>
                      <a:pt x="7138" y="835"/>
                    </a:cubicBezTo>
                    <a:cubicBezTo>
                      <a:pt x="7137" y="843"/>
                      <a:pt x="7137" y="851"/>
                      <a:pt x="7135" y="859"/>
                    </a:cubicBezTo>
                    <a:cubicBezTo>
                      <a:pt x="7132" y="866"/>
                      <a:pt x="7132" y="872"/>
                      <a:pt x="7131" y="879"/>
                    </a:cubicBezTo>
                    <a:cubicBezTo>
                      <a:pt x="7130" y="888"/>
                      <a:pt x="7128" y="896"/>
                      <a:pt x="7124" y="904"/>
                    </a:cubicBezTo>
                    <a:cubicBezTo>
                      <a:pt x="7122" y="911"/>
                      <a:pt x="7122" y="917"/>
                      <a:pt x="7121" y="922"/>
                    </a:cubicBezTo>
                    <a:cubicBezTo>
                      <a:pt x="7118" y="931"/>
                      <a:pt x="7115" y="940"/>
                      <a:pt x="7114" y="950"/>
                    </a:cubicBezTo>
                    <a:cubicBezTo>
                      <a:pt x="7111" y="954"/>
                      <a:pt x="7109" y="959"/>
                      <a:pt x="7109" y="965"/>
                    </a:cubicBezTo>
                    <a:cubicBezTo>
                      <a:pt x="7106" y="979"/>
                      <a:pt x="7100" y="994"/>
                      <a:pt x="7095" y="1005"/>
                    </a:cubicBezTo>
                    <a:cubicBezTo>
                      <a:pt x="7099" y="1004"/>
                      <a:pt x="7102" y="1004"/>
                      <a:pt x="7106" y="1002"/>
                    </a:cubicBezTo>
                    <a:cubicBezTo>
                      <a:pt x="7114" y="1001"/>
                      <a:pt x="7116" y="995"/>
                      <a:pt x="7122" y="991"/>
                    </a:cubicBezTo>
                    <a:lnTo>
                      <a:pt x="7122" y="991"/>
                    </a:lnTo>
                    <a:cubicBezTo>
                      <a:pt x="7121" y="1010"/>
                      <a:pt x="7118" y="1031"/>
                      <a:pt x="7115" y="1053"/>
                    </a:cubicBezTo>
                    <a:cubicBezTo>
                      <a:pt x="7114" y="1073"/>
                      <a:pt x="7111" y="1092"/>
                      <a:pt x="7108" y="1113"/>
                    </a:cubicBezTo>
                    <a:cubicBezTo>
                      <a:pt x="7100" y="1158"/>
                      <a:pt x="7095" y="1200"/>
                      <a:pt x="7093" y="1216"/>
                    </a:cubicBezTo>
                    <a:cubicBezTo>
                      <a:pt x="7073" y="1307"/>
                      <a:pt x="7055" y="1400"/>
                      <a:pt x="7035" y="1490"/>
                    </a:cubicBezTo>
                    <a:cubicBezTo>
                      <a:pt x="7042" y="1483"/>
                      <a:pt x="7050" y="1477"/>
                      <a:pt x="7055" y="1470"/>
                    </a:cubicBezTo>
                    <a:cubicBezTo>
                      <a:pt x="7060" y="1463"/>
                      <a:pt x="7066" y="1455"/>
                      <a:pt x="7073" y="1447"/>
                    </a:cubicBezTo>
                    <a:lnTo>
                      <a:pt x="7073" y="1447"/>
                    </a:lnTo>
                    <a:cubicBezTo>
                      <a:pt x="7071" y="1454"/>
                      <a:pt x="7071" y="1461"/>
                      <a:pt x="7070" y="1470"/>
                    </a:cubicBezTo>
                    <a:cubicBezTo>
                      <a:pt x="7070" y="1474"/>
                      <a:pt x="7067" y="1477"/>
                      <a:pt x="7067" y="1480"/>
                    </a:cubicBezTo>
                    <a:cubicBezTo>
                      <a:pt x="7066" y="1483"/>
                      <a:pt x="7066" y="1489"/>
                      <a:pt x="7066" y="1492"/>
                    </a:cubicBezTo>
                    <a:cubicBezTo>
                      <a:pt x="7048" y="1634"/>
                      <a:pt x="7029" y="1736"/>
                      <a:pt x="6965" y="1862"/>
                    </a:cubicBezTo>
                    <a:cubicBezTo>
                      <a:pt x="6969" y="1863"/>
                      <a:pt x="6972" y="1863"/>
                      <a:pt x="6975" y="1863"/>
                    </a:cubicBezTo>
                    <a:cubicBezTo>
                      <a:pt x="6990" y="1863"/>
                      <a:pt x="7003" y="1858"/>
                      <a:pt x="7016" y="1852"/>
                    </a:cubicBezTo>
                    <a:lnTo>
                      <a:pt x="7016" y="1852"/>
                    </a:lnTo>
                    <a:cubicBezTo>
                      <a:pt x="6997" y="1903"/>
                      <a:pt x="6977" y="1954"/>
                      <a:pt x="6958" y="2003"/>
                    </a:cubicBezTo>
                    <a:cubicBezTo>
                      <a:pt x="6957" y="2009"/>
                      <a:pt x="6956" y="2016"/>
                      <a:pt x="6952" y="2021"/>
                    </a:cubicBezTo>
                    <a:lnTo>
                      <a:pt x="6952" y="2021"/>
                    </a:lnTo>
                    <a:cubicBezTo>
                      <a:pt x="6938" y="1989"/>
                      <a:pt x="6924" y="1958"/>
                      <a:pt x="6912" y="1926"/>
                    </a:cubicBezTo>
                    <a:cubicBezTo>
                      <a:pt x="6899" y="1897"/>
                      <a:pt x="6888" y="1869"/>
                      <a:pt x="6877" y="1839"/>
                    </a:cubicBezTo>
                    <a:cubicBezTo>
                      <a:pt x="6868" y="1810"/>
                      <a:pt x="6857" y="1781"/>
                      <a:pt x="6846" y="1752"/>
                    </a:cubicBezTo>
                    <a:cubicBezTo>
                      <a:pt x="6845" y="1750"/>
                      <a:pt x="6845" y="1746"/>
                      <a:pt x="6845" y="1743"/>
                    </a:cubicBezTo>
                    <a:lnTo>
                      <a:pt x="6845" y="1743"/>
                    </a:lnTo>
                    <a:cubicBezTo>
                      <a:pt x="6857" y="1756"/>
                      <a:pt x="6870" y="1766"/>
                      <a:pt x="6886" y="1775"/>
                    </a:cubicBezTo>
                    <a:cubicBezTo>
                      <a:pt x="6893" y="1779"/>
                      <a:pt x="6899" y="1782"/>
                      <a:pt x="6906" y="1787"/>
                    </a:cubicBezTo>
                    <a:cubicBezTo>
                      <a:pt x="6893" y="1757"/>
                      <a:pt x="6881" y="1730"/>
                      <a:pt x="6867" y="1702"/>
                    </a:cubicBezTo>
                    <a:cubicBezTo>
                      <a:pt x="6846" y="1659"/>
                      <a:pt x="6825" y="1615"/>
                      <a:pt x="6810" y="1570"/>
                    </a:cubicBezTo>
                    <a:cubicBezTo>
                      <a:pt x="6791" y="1519"/>
                      <a:pt x="6768" y="1437"/>
                      <a:pt x="6755" y="1371"/>
                    </a:cubicBezTo>
                    <a:lnTo>
                      <a:pt x="6755" y="1371"/>
                    </a:lnTo>
                    <a:cubicBezTo>
                      <a:pt x="6758" y="1373"/>
                      <a:pt x="6759" y="1373"/>
                      <a:pt x="6761" y="1373"/>
                    </a:cubicBezTo>
                    <a:cubicBezTo>
                      <a:pt x="6765" y="1374"/>
                      <a:pt x="6768" y="1374"/>
                      <a:pt x="6769" y="1374"/>
                    </a:cubicBezTo>
                    <a:cubicBezTo>
                      <a:pt x="6774" y="1376"/>
                      <a:pt x="6780" y="1376"/>
                      <a:pt x="6782" y="1376"/>
                    </a:cubicBezTo>
                    <a:cubicBezTo>
                      <a:pt x="6781" y="1373"/>
                      <a:pt x="6780" y="1367"/>
                      <a:pt x="6775" y="1364"/>
                    </a:cubicBezTo>
                    <a:cubicBezTo>
                      <a:pt x="6772" y="1357"/>
                      <a:pt x="6768" y="1349"/>
                      <a:pt x="6766" y="1344"/>
                    </a:cubicBezTo>
                    <a:cubicBezTo>
                      <a:pt x="6759" y="1325"/>
                      <a:pt x="6753" y="1309"/>
                      <a:pt x="6748" y="1293"/>
                    </a:cubicBezTo>
                    <a:cubicBezTo>
                      <a:pt x="6736" y="1243"/>
                      <a:pt x="6714" y="1098"/>
                      <a:pt x="6697" y="1005"/>
                    </a:cubicBezTo>
                    <a:lnTo>
                      <a:pt x="6694" y="989"/>
                    </a:lnTo>
                    <a:cubicBezTo>
                      <a:pt x="6694" y="986"/>
                      <a:pt x="6692" y="982"/>
                      <a:pt x="6692" y="979"/>
                    </a:cubicBezTo>
                    <a:lnTo>
                      <a:pt x="6692" y="979"/>
                    </a:lnTo>
                    <a:cubicBezTo>
                      <a:pt x="6700" y="986"/>
                      <a:pt x="6707" y="994"/>
                      <a:pt x="6716" y="997"/>
                    </a:cubicBezTo>
                    <a:cubicBezTo>
                      <a:pt x="6687" y="947"/>
                      <a:pt x="6666" y="824"/>
                      <a:pt x="6659" y="732"/>
                    </a:cubicBezTo>
                    <a:cubicBezTo>
                      <a:pt x="6658" y="729"/>
                      <a:pt x="6658" y="728"/>
                      <a:pt x="6658" y="725"/>
                    </a:cubicBezTo>
                    <a:cubicBezTo>
                      <a:pt x="6656" y="718"/>
                      <a:pt x="6656" y="712"/>
                      <a:pt x="6656" y="705"/>
                    </a:cubicBezTo>
                    <a:cubicBezTo>
                      <a:pt x="6656" y="699"/>
                      <a:pt x="6653" y="693"/>
                      <a:pt x="6653" y="689"/>
                    </a:cubicBezTo>
                    <a:lnTo>
                      <a:pt x="6653" y="732"/>
                    </a:lnTo>
                    <a:cubicBezTo>
                      <a:pt x="6652" y="737"/>
                      <a:pt x="6652" y="742"/>
                      <a:pt x="6652" y="750"/>
                    </a:cubicBezTo>
                    <a:cubicBezTo>
                      <a:pt x="6652" y="757"/>
                      <a:pt x="6652" y="764"/>
                      <a:pt x="6650" y="770"/>
                    </a:cubicBezTo>
                    <a:cubicBezTo>
                      <a:pt x="6650" y="777"/>
                      <a:pt x="6649" y="785"/>
                      <a:pt x="6649" y="790"/>
                    </a:cubicBezTo>
                    <a:cubicBezTo>
                      <a:pt x="6646" y="798"/>
                      <a:pt x="6646" y="805"/>
                      <a:pt x="6646" y="812"/>
                    </a:cubicBezTo>
                    <a:cubicBezTo>
                      <a:pt x="6645" y="819"/>
                      <a:pt x="6645" y="824"/>
                      <a:pt x="6643" y="831"/>
                    </a:cubicBezTo>
                    <a:cubicBezTo>
                      <a:pt x="6642" y="838"/>
                      <a:pt x="6642" y="846"/>
                      <a:pt x="6639" y="856"/>
                    </a:cubicBezTo>
                    <a:cubicBezTo>
                      <a:pt x="6637" y="863"/>
                      <a:pt x="6637" y="867"/>
                      <a:pt x="6636" y="873"/>
                    </a:cubicBezTo>
                    <a:cubicBezTo>
                      <a:pt x="6634" y="880"/>
                      <a:pt x="6631" y="889"/>
                      <a:pt x="6630" y="896"/>
                    </a:cubicBezTo>
                    <a:cubicBezTo>
                      <a:pt x="6629" y="902"/>
                      <a:pt x="6629" y="908"/>
                      <a:pt x="6627" y="915"/>
                    </a:cubicBezTo>
                    <a:cubicBezTo>
                      <a:pt x="6624" y="924"/>
                      <a:pt x="6623" y="933"/>
                      <a:pt x="6620" y="940"/>
                    </a:cubicBezTo>
                    <a:cubicBezTo>
                      <a:pt x="6617" y="944"/>
                      <a:pt x="6617" y="950"/>
                      <a:pt x="6615" y="954"/>
                    </a:cubicBezTo>
                    <a:cubicBezTo>
                      <a:pt x="6613" y="967"/>
                      <a:pt x="6607" y="981"/>
                      <a:pt x="6602" y="995"/>
                    </a:cubicBezTo>
                    <a:cubicBezTo>
                      <a:pt x="6607" y="994"/>
                      <a:pt x="6610" y="994"/>
                      <a:pt x="6614" y="991"/>
                    </a:cubicBezTo>
                    <a:cubicBezTo>
                      <a:pt x="6620" y="988"/>
                      <a:pt x="6624" y="983"/>
                      <a:pt x="6629" y="981"/>
                    </a:cubicBezTo>
                    <a:lnTo>
                      <a:pt x="6629" y="981"/>
                    </a:lnTo>
                    <a:cubicBezTo>
                      <a:pt x="6627" y="997"/>
                      <a:pt x="6624" y="1017"/>
                      <a:pt x="6623" y="1040"/>
                    </a:cubicBezTo>
                    <a:cubicBezTo>
                      <a:pt x="6621" y="1059"/>
                      <a:pt x="6620" y="1078"/>
                      <a:pt x="6615" y="1097"/>
                    </a:cubicBezTo>
                    <a:cubicBezTo>
                      <a:pt x="6610" y="1140"/>
                      <a:pt x="6605" y="1180"/>
                      <a:pt x="6601" y="1194"/>
                    </a:cubicBezTo>
                    <a:cubicBezTo>
                      <a:pt x="6584" y="1281"/>
                      <a:pt x="6565" y="1368"/>
                      <a:pt x="6547" y="1454"/>
                    </a:cubicBezTo>
                    <a:lnTo>
                      <a:pt x="6566" y="1434"/>
                    </a:lnTo>
                    <a:cubicBezTo>
                      <a:pt x="6572" y="1429"/>
                      <a:pt x="6578" y="1422"/>
                      <a:pt x="6585" y="1412"/>
                    </a:cubicBezTo>
                    <a:lnTo>
                      <a:pt x="6585" y="1412"/>
                    </a:lnTo>
                    <a:cubicBezTo>
                      <a:pt x="6584" y="1419"/>
                      <a:pt x="6584" y="1426"/>
                      <a:pt x="6581" y="1432"/>
                    </a:cubicBezTo>
                    <a:cubicBezTo>
                      <a:pt x="6581" y="1437"/>
                      <a:pt x="6579" y="1439"/>
                      <a:pt x="6579" y="1444"/>
                    </a:cubicBezTo>
                    <a:cubicBezTo>
                      <a:pt x="6578" y="1447"/>
                      <a:pt x="6578" y="1451"/>
                      <a:pt x="6578" y="1454"/>
                    </a:cubicBezTo>
                    <a:cubicBezTo>
                      <a:pt x="6559" y="1586"/>
                      <a:pt x="6543" y="1686"/>
                      <a:pt x="6483" y="1807"/>
                    </a:cubicBezTo>
                    <a:cubicBezTo>
                      <a:pt x="6499" y="1807"/>
                      <a:pt x="6515" y="1802"/>
                      <a:pt x="6530" y="1795"/>
                    </a:cubicBezTo>
                    <a:lnTo>
                      <a:pt x="6530" y="1795"/>
                    </a:lnTo>
                    <a:cubicBezTo>
                      <a:pt x="6512" y="1845"/>
                      <a:pt x="6493" y="1891"/>
                      <a:pt x="6476" y="1939"/>
                    </a:cubicBezTo>
                    <a:cubicBezTo>
                      <a:pt x="6475" y="1942"/>
                      <a:pt x="6475" y="1946"/>
                      <a:pt x="6472" y="1948"/>
                    </a:cubicBezTo>
                    <a:cubicBezTo>
                      <a:pt x="6467" y="1935"/>
                      <a:pt x="6460" y="1920"/>
                      <a:pt x="6454" y="1906"/>
                    </a:cubicBezTo>
                    <a:cubicBezTo>
                      <a:pt x="6446" y="1881"/>
                      <a:pt x="6434" y="1855"/>
                      <a:pt x="6425" y="1830"/>
                    </a:cubicBezTo>
                    <a:lnTo>
                      <a:pt x="6398" y="1753"/>
                    </a:lnTo>
                    <a:cubicBezTo>
                      <a:pt x="6398" y="1750"/>
                      <a:pt x="6396" y="1749"/>
                      <a:pt x="6396" y="1746"/>
                    </a:cubicBezTo>
                    <a:lnTo>
                      <a:pt x="6396" y="1746"/>
                    </a:lnTo>
                    <a:cubicBezTo>
                      <a:pt x="6406" y="1757"/>
                      <a:pt x="6419" y="1766"/>
                      <a:pt x="6432" y="1775"/>
                    </a:cubicBezTo>
                    <a:cubicBezTo>
                      <a:pt x="6438" y="1779"/>
                      <a:pt x="6443" y="1781"/>
                      <a:pt x="6450" y="1785"/>
                    </a:cubicBezTo>
                    <a:cubicBezTo>
                      <a:pt x="6438" y="1760"/>
                      <a:pt x="6427" y="1736"/>
                      <a:pt x="6417" y="1712"/>
                    </a:cubicBezTo>
                    <a:cubicBezTo>
                      <a:pt x="6398" y="1676"/>
                      <a:pt x="6380" y="1637"/>
                      <a:pt x="6367" y="1598"/>
                    </a:cubicBezTo>
                    <a:cubicBezTo>
                      <a:pt x="6353" y="1553"/>
                      <a:pt x="6331" y="1482"/>
                      <a:pt x="6322" y="1425"/>
                    </a:cubicBezTo>
                    <a:cubicBezTo>
                      <a:pt x="6324" y="1425"/>
                      <a:pt x="6324" y="1426"/>
                      <a:pt x="6325" y="1426"/>
                    </a:cubicBezTo>
                    <a:cubicBezTo>
                      <a:pt x="6329" y="1429"/>
                      <a:pt x="6332" y="1429"/>
                      <a:pt x="6334" y="1429"/>
                    </a:cubicBezTo>
                    <a:cubicBezTo>
                      <a:pt x="6338" y="1431"/>
                      <a:pt x="6341" y="1431"/>
                      <a:pt x="6345" y="1431"/>
                    </a:cubicBezTo>
                    <a:lnTo>
                      <a:pt x="6340" y="1419"/>
                    </a:lnTo>
                    <a:cubicBezTo>
                      <a:pt x="6337" y="1412"/>
                      <a:pt x="6332" y="1407"/>
                      <a:pt x="6331" y="1402"/>
                    </a:cubicBezTo>
                    <a:cubicBezTo>
                      <a:pt x="6324" y="1387"/>
                      <a:pt x="6319" y="1373"/>
                      <a:pt x="6316" y="1357"/>
                    </a:cubicBezTo>
                    <a:cubicBezTo>
                      <a:pt x="6308" y="1315"/>
                      <a:pt x="6286" y="1190"/>
                      <a:pt x="6274" y="1107"/>
                    </a:cubicBezTo>
                    <a:lnTo>
                      <a:pt x="6271" y="1092"/>
                    </a:lnTo>
                    <a:cubicBezTo>
                      <a:pt x="6271" y="1089"/>
                      <a:pt x="6268" y="1085"/>
                      <a:pt x="6268" y="1084"/>
                    </a:cubicBezTo>
                    <a:lnTo>
                      <a:pt x="6268" y="1084"/>
                    </a:lnTo>
                    <a:cubicBezTo>
                      <a:pt x="6274" y="1089"/>
                      <a:pt x="6281" y="1095"/>
                      <a:pt x="6289" y="1098"/>
                    </a:cubicBezTo>
                    <a:cubicBezTo>
                      <a:pt x="6264" y="1055"/>
                      <a:pt x="6245" y="946"/>
                      <a:pt x="6238" y="864"/>
                    </a:cubicBezTo>
                    <a:cubicBezTo>
                      <a:pt x="6238" y="859"/>
                      <a:pt x="6236" y="853"/>
                      <a:pt x="6236" y="846"/>
                    </a:cubicBezTo>
                    <a:cubicBezTo>
                      <a:pt x="6235" y="843"/>
                      <a:pt x="6235" y="837"/>
                      <a:pt x="6235" y="831"/>
                    </a:cubicBezTo>
                    <a:cubicBezTo>
                      <a:pt x="6235" y="844"/>
                      <a:pt x="6235" y="856"/>
                      <a:pt x="6232" y="866"/>
                    </a:cubicBezTo>
                    <a:cubicBezTo>
                      <a:pt x="6232" y="872"/>
                      <a:pt x="6232" y="879"/>
                      <a:pt x="6231" y="885"/>
                    </a:cubicBezTo>
                    <a:cubicBezTo>
                      <a:pt x="6231" y="892"/>
                      <a:pt x="6231" y="896"/>
                      <a:pt x="6229" y="902"/>
                    </a:cubicBezTo>
                    <a:cubicBezTo>
                      <a:pt x="6229" y="909"/>
                      <a:pt x="6228" y="915"/>
                      <a:pt x="6228" y="921"/>
                    </a:cubicBezTo>
                    <a:cubicBezTo>
                      <a:pt x="6225" y="925"/>
                      <a:pt x="6225" y="933"/>
                      <a:pt x="6225" y="938"/>
                    </a:cubicBezTo>
                    <a:cubicBezTo>
                      <a:pt x="6223" y="944"/>
                      <a:pt x="6223" y="950"/>
                      <a:pt x="6222" y="957"/>
                    </a:cubicBezTo>
                    <a:cubicBezTo>
                      <a:pt x="6220" y="962"/>
                      <a:pt x="6220" y="969"/>
                      <a:pt x="6218" y="975"/>
                    </a:cubicBezTo>
                    <a:cubicBezTo>
                      <a:pt x="6216" y="981"/>
                      <a:pt x="6216" y="986"/>
                      <a:pt x="6215" y="991"/>
                    </a:cubicBezTo>
                    <a:cubicBezTo>
                      <a:pt x="6213" y="998"/>
                      <a:pt x="6210" y="1005"/>
                      <a:pt x="6210" y="1011"/>
                    </a:cubicBezTo>
                    <a:cubicBezTo>
                      <a:pt x="6209" y="1017"/>
                      <a:pt x="6209" y="1020"/>
                      <a:pt x="6207" y="1026"/>
                    </a:cubicBezTo>
                    <a:cubicBezTo>
                      <a:pt x="6206" y="1033"/>
                      <a:pt x="6203" y="1040"/>
                      <a:pt x="6200" y="1049"/>
                    </a:cubicBezTo>
                    <a:cubicBezTo>
                      <a:pt x="6199" y="1053"/>
                      <a:pt x="6199" y="1056"/>
                      <a:pt x="6196" y="1062"/>
                    </a:cubicBezTo>
                    <a:cubicBezTo>
                      <a:pt x="6193" y="1075"/>
                      <a:pt x="6189" y="1085"/>
                      <a:pt x="6184" y="1097"/>
                    </a:cubicBezTo>
                    <a:cubicBezTo>
                      <a:pt x="6187" y="1095"/>
                      <a:pt x="6191" y="1095"/>
                      <a:pt x="6193" y="1092"/>
                    </a:cubicBezTo>
                    <a:cubicBezTo>
                      <a:pt x="6196" y="1091"/>
                      <a:pt x="6202" y="1088"/>
                      <a:pt x="6206" y="1084"/>
                    </a:cubicBezTo>
                    <a:lnTo>
                      <a:pt x="6206" y="1084"/>
                    </a:lnTo>
                    <a:cubicBezTo>
                      <a:pt x="6203" y="1098"/>
                      <a:pt x="6202" y="1114"/>
                      <a:pt x="6200" y="1134"/>
                    </a:cubicBezTo>
                    <a:cubicBezTo>
                      <a:pt x="6199" y="1150"/>
                      <a:pt x="6196" y="1169"/>
                      <a:pt x="6194" y="1184"/>
                    </a:cubicBezTo>
                    <a:cubicBezTo>
                      <a:pt x="6189" y="1222"/>
                      <a:pt x="6186" y="1256"/>
                      <a:pt x="6181" y="1267"/>
                    </a:cubicBezTo>
                    <a:cubicBezTo>
                      <a:pt x="6167" y="1344"/>
                      <a:pt x="6151" y="1418"/>
                      <a:pt x="6135" y="1492"/>
                    </a:cubicBezTo>
                    <a:cubicBezTo>
                      <a:pt x="6142" y="1487"/>
                      <a:pt x="6148" y="1482"/>
                      <a:pt x="6152" y="1474"/>
                    </a:cubicBezTo>
                    <a:cubicBezTo>
                      <a:pt x="6157" y="1468"/>
                      <a:pt x="6162" y="1463"/>
                      <a:pt x="6167" y="1455"/>
                    </a:cubicBezTo>
                    <a:lnTo>
                      <a:pt x="6167" y="1455"/>
                    </a:lnTo>
                    <a:cubicBezTo>
                      <a:pt x="6165" y="1461"/>
                      <a:pt x="6165" y="1468"/>
                      <a:pt x="6164" y="1474"/>
                    </a:cubicBezTo>
                    <a:cubicBezTo>
                      <a:pt x="6164" y="1477"/>
                      <a:pt x="6164" y="1482"/>
                      <a:pt x="6162" y="1483"/>
                    </a:cubicBezTo>
                    <a:cubicBezTo>
                      <a:pt x="6162" y="1487"/>
                      <a:pt x="6159" y="1490"/>
                      <a:pt x="6159" y="1492"/>
                    </a:cubicBezTo>
                    <a:cubicBezTo>
                      <a:pt x="6145" y="1608"/>
                      <a:pt x="6129" y="1694"/>
                      <a:pt x="6078" y="1797"/>
                    </a:cubicBezTo>
                    <a:cubicBezTo>
                      <a:pt x="6093" y="1797"/>
                      <a:pt x="6107" y="1794"/>
                      <a:pt x="6119" y="1788"/>
                    </a:cubicBezTo>
                    <a:lnTo>
                      <a:pt x="6119" y="1788"/>
                    </a:lnTo>
                    <a:cubicBezTo>
                      <a:pt x="6104" y="1829"/>
                      <a:pt x="6087" y="1869"/>
                      <a:pt x="6071" y="1910"/>
                    </a:cubicBezTo>
                    <a:lnTo>
                      <a:pt x="6055" y="1959"/>
                    </a:lnTo>
                    <a:cubicBezTo>
                      <a:pt x="6049" y="1974"/>
                      <a:pt x="6043" y="1990"/>
                      <a:pt x="6040" y="2004"/>
                    </a:cubicBezTo>
                    <a:cubicBezTo>
                      <a:pt x="6058" y="1996"/>
                      <a:pt x="6077" y="1984"/>
                      <a:pt x="6094" y="1975"/>
                    </a:cubicBezTo>
                    <a:lnTo>
                      <a:pt x="6094" y="1975"/>
                    </a:lnTo>
                    <a:cubicBezTo>
                      <a:pt x="6087" y="1996"/>
                      <a:pt x="6078" y="2017"/>
                      <a:pt x="6069" y="2036"/>
                    </a:cubicBezTo>
                    <a:cubicBezTo>
                      <a:pt x="6061" y="2055"/>
                      <a:pt x="6053" y="2077"/>
                      <a:pt x="6055" y="2097"/>
                    </a:cubicBezTo>
                    <a:cubicBezTo>
                      <a:pt x="6068" y="2084"/>
                      <a:pt x="6083" y="2070"/>
                      <a:pt x="6094" y="2055"/>
                    </a:cubicBezTo>
                    <a:lnTo>
                      <a:pt x="6094" y="2055"/>
                    </a:lnTo>
                    <a:cubicBezTo>
                      <a:pt x="6075" y="2105"/>
                      <a:pt x="6061" y="2158"/>
                      <a:pt x="6046" y="2211"/>
                    </a:cubicBezTo>
                    <a:cubicBezTo>
                      <a:pt x="6039" y="2196"/>
                      <a:pt x="6033" y="2181"/>
                      <a:pt x="6026" y="2167"/>
                    </a:cubicBezTo>
                    <a:cubicBezTo>
                      <a:pt x="6017" y="2142"/>
                      <a:pt x="6006" y="2116"/>
                      <a:pt x="5997" y="2091"/>
                    </a:cubicBezTo>
                    <a:cubicBezTo>
                      <a:pt x="5988" y="2065"/>
                      <a:pt x="5978" y="2041"/>
                      <a:pt x="5971" y="2014"/>
                    </a:cubicBezTo>
                    <a:cubicBezTo>
                      <a:pt x="5969" y="2013"/>
                      <a:pt x="5969" y="2012"/>
                      <a:pt x="5969" y="2007"/>
                    </a:cubicBezTo>
                    <a:lnTo>
                      <a:pt x="5969" y="2007"/>
                    </a:lnTo>
                    <a:cubicBezTo>
                      <a:pt x="5981" y="2019"/>
                      <a:pt x="5991" y="2028"/>
                      <a:pt x="6006" y="2036"/>
                    </a:cubicBezTo>
                    <a:cubicBezTo>
                      <a:pt x="6011" y="2041"/>
                      <a:pt x="6017" y="2044"/>
                      <a:pt x="6022" y="2046"/>
                    </a:cubicBezTo>
                    <a:cubicBezTo>
                      <a:pt x="6011" y="2022"/>
                      <a:pt x="5998" y="1997"/>
                      <a:pt x="5988" y="1974"/>
                    </a:cubicBezTo>
                    <a:cubicBezTo>
                      <a:pt x="5969" y="1938"/>
                      <a:pt x="5953" y="1897"/>
                      <a:pt x="5939" y="1859"/>
                    </a:cubicBezTo>
                    <a:cubicBezTo>
                      <a:pt x="5924" y="1816"/>
                      <a:pt x="5904" y="1743"/>
                      <a:pt x="5894" y="1686"/>
                    </a:cubicBezTo>
                    <a:lnTo>
                      <a:pt x="5894" y="1686"/>
                    </a:lnTo>
                    <a:cubicBezTo>
                      <a:pt x="5895" y="1688"/>
                      <a:pt x="5897" y="1688"/>
                      <a:pt x="5897" y="1688"/>
                    </a:cubicBezTo>
                    <a:cubicBezTo>
                      <a:pt x="5901" y="1691"/>
                      <a:pt x="5904" y="1691"/>
                      <a:pt x="5905" y="1691"/>
                    </a:cubicBezTo>
                    <a:lnTo>
                      <a:pt x="5917" y="1691"/>
                    </a:lnTo>
                    <a:lnTo>
                      <a:pt x="5911" y="1679"/>
                    </a:lnTo>
                    <a:cubicBezTo>
                      <a:pt x="5910" y="1673"/>
                      <a:pt x="5905" y="1666"/>
                      <a:pt x="5904" y="1662"/>
                    </a:cubicBezTo>
                    <a:cubicBezTo>
                      <a:pt x="5897" y="1647"/>
                      <a:pt x="5891" y="1633"/>
                      <a:pt x="5889" y="1618"/>
                    </a:cubicBezTo>
                    <a:cubicBezTo>
                      <a:pt x="5879" y="1576"/>
                      <a:pt x="5859" y="1448"/>
                      <a:pt x="5846" y="1368"/>
                    </a:cubicBezTo>
                    <a:lnTo>
                      <a:pt x="5844" y="1354"/>
                    </a:lnTo>
                    <a:cubicBezTo>
                      <a:pt x="5843" y="1351"/>
                      <a:pt x="5843" y="1349"/>
                      <a:pt x="5843" y="1345"/>
                    </a:cubicBezTo>
                    <a:lnTo>
                      <a:pt x="5843" y="1345"/>
                    </a:lnTo>
                    <a:cubicBezTo>
                      <a:pt x="5847" y="1352"/>
                      <a:pt x="5855" y="1358"/>
                      <a:pt x="5862" y="1360"/>
                    </a:cubicBezTo>
                    <a:cubicBezTo>
                      <a:pt x="5836" y="1316"/>
                      <a:pt x="5818" y="1206"/>
                      <a:pt x="5811" y="1124"/>
                    </a:cubicBezTo>
                    <a:cubicBezTo>
                      <a:pt x="5811" y="1120"/>
                      <a:pt x="5811" y="1114"/>
                      <a:pt x="5810" y="1107"/>
                    </a:cubicBezTo>
                    <a:cubicBezTo>
                      <a:pt x="5810" y="1103"/>
                      <a:pt x="5810" y="1098"/>
                      <a:pt x="5808" y="1092"/>
                    </a:cubicBezTo>
                    <a:lnTo>
                      <a:pt x="5808" y="1127"/>
                    </a:lnTo>
                    <a:cubicBezTo>
                      <a:pt x="5808" y="1134"/>
                      <a:pt x="5807" y="1140"/>
                      <a:pt x="5807" y="1146"/>
                    </a:cubicBezTo>
                    <a:cubicBezTo>
                      <a:pt x="5807" y="1150"/>
                      <a:pt x="5804" y="1158"/>
                      <a:pt x="5804" y="1164"/>
                    </a:cubicBezTo>
                    <a:cubicBezTo>
                      <a:pt x="5802" y="1169"/>
                      <a:pt x="5802" y="1177"/>
                      <a:pt x="5802" y="1182"/>
                    </a:cubicBezTo>
                    <a:cubicBezTo>
                      <a:pt x="5801" y="1190"/>
                      <a:pt x="5801" y="1194"/>
                      <a:pt x="5801" y="1200"/>
                    </a:cubicBezTo>
                    <a:cubicBezTo>
                      <a:pt x="5799" y="1207"/>
                      <a:pt x="5799" y="1213"/>
                      <a:pt x="5799" y="1219"/>
                    </a:cubicBezTo>
                    <a:cubicBezTo>
                      <a:pt x="5796" y="1226"/>
                      <a:pt x="5796" y="1230"/>
                      <a:pt x="5795" y="1238"/>
                    </a:cubicBezTo>
                    <a:cubicBezTo>
                      <a:pt x="5794" y="1243"/>
                      <a:pt x="5794" y="1249"/>
                      <a:pt x="5792" y="1255"/>
                    </a:cubicBezTo>
                    <a:cubicBezTo>
                      <a:pt x="5789" y="1262"/>
                      <a:pt x="5788" y="1267"/>
                      <a:pt x="5786" y="1274"/>
                    </a:cubicBezTo>
                    <a:cubicBezTo>
                      <a:pt x="5785" y="1278"/>
                      <a:pt x="5785" y="1284"/>
                      <a:pt x="5782" y="1288"/>
                    </a:cubicBezTo>
                    <a:cubicBezTo>
                      <a:pt x="5780" y="1296"/>
                      <a:pt x="5779" y="1303"/>
                      <a:pt x="5775" y="1313"/>
                    </a:cubicBezTo>
                    <a:cubicBezTo>
                      <a:pt x="5773" y="1316"/>
                      <a:pt x="5773" y="1322"/>
                      <a:pt x="5772" y="1325"/>
                    </a:cubicBezTo>
                    <a:cubicBezTo>
                      <a:pt x="5767" y="1338"/>
                      <a:pt x="5765" y="1349"/>
                      <a:pt x="5759" y="1360"/>
                    </a:cubicBezTo>
                    <a:cubicBezTo>
                      <a:pt x="5763" y="1358"/>
                      <a:pt x="5766" y="1358"/>
                      <a:pt x="5767" y="1357"/>
                    </a:cubicBezTo>
                    <a:cubicBezTo>
                      <a:pt x="5773" y="1354"/>
                      <a:pt x="5778" y="1351"/>
                      <a:pt x="5780" y="1347"/>
                    </a:cubicBezTo>
                    <a:lnTo>
                      <a:pt x="5780" y="1347"/>
                    </a:lnTo>
                    <a:cubicBezTo>
                      <a:pt x="5779" y="1361"/>
                      <a:pt x="5779" y="1380"/>
                      <a:pt x="5778" y="1397"/>
                    </a:cubicBezTo>
                    <a:cubicBezTo>
                      <a:pt x="5775" y="1415"/>
                      <a:pt x="5773" y="1431"/>
                      <a:pt x="5770" y="1447"/>
                    </a:cubicBezTo>
                    <a:cubicBezTo>
                      <a:pt x="5766" y="1483"/>
                      <a:pt x="5760" y="1518"/>
                      <a:pt x="5757" y="1531"/>
                    </a:cubicBezTo>
                    <a:cubicBezTo>
                      <a:pt x="5741" y="1606"/>
                      <a:pt x="5727" y="1680"/>
                      <a:pt x="5709" y="1756"/>
                    </a:cubicBezTo>
                    <a:cubicBezTo>
                      <a:pt x="5715" y="1750"/>
                      <a:pt x="5721" y="1743"/>
                      <a:pt x="5727" y="1737"/>
                    </a:cubicBezTo>
                    <a:cubicBezTo>
                      <a:pt x="5731" y="1731"/>
                      <a:pt x="5735" y="1727"/>
                      <a:pt x="5741" y="1717"/>
                    </a:cubicBezTo>
                    <a:lnTo>
                      <a:pt x="5741" y="1717"/>
                    </a:lnTo>
                    <a:cubicBezTo>
                      <a:pt x="5738" y="1724"/>
                      <a:pt x="5738" y="1730"/>
                      <a:pt x="5738" y="1736"/>
                    </a:cubicBezTo>
                    <a:cubicBezTo>
                      <a:pt x="5737" y="1739"/>
                      <a:pt x="5737" y="1741"/>
                      <a:pt x="5737" y="1744"/>
                    </a:cubicBezTo>
                    <a:cubicBezTo>
                      <a:pt x="5735" y="1749"/>
                      <a:pt x="5735" y="1752"/>
                      <a:pt x="5735" y="1753"/>
                    </a:cubicBezTo>
                    <a:cubicBezTo>
                      <a:pt x="5721" y="1869"/>
                      <a:pt x="5706" y="1954"/>
                      <a:pt x="5654" y="2057"/>
                    </a:cubicBezTo>
                    <a:cubicBezTo>
                      <a:pt x="5656" y="2057"/>
                      <a:pt x="5658" y="2057"/>
                      <a:pt x="5660" y="2057"/>
                    </a:cubicBezTo>
                    <a:cubicBezTo>
                      <a:pt x="5671" y="2057"/>
                      <a:pt x="5682" y="2054"/>
                      <a:pt x="5693" y="2048"/>
                    </a:cubicBezTo>
                    <a:lnTo>
                      <a:pt x="5693" y="2048"/>
                    </a:lnTo>
                    <a:cubicBezTo>
                      <a:pt x="5677" y="2090"/>
                      <a:pt x="5663" y="2131"/>
                      <a:pt x="5647" y="2171"/>
                    </a:cubicBezTo>
                    <a:cubicBezTo>
                      <a:pt x="5640" y="2187"/>
                      <a:pt x="5634" y="2202"/>
                      <a:pt x="5628" y="2221"/>
                    </a:cubicBezTo>
                    <a:cubicBezTo>
                      <a:pt x="5622" y="2237"/>
                      <a:pt x="5618" y="2251"/>
                      <a:pt x="5613" y="2267"/>
                    </a:cubicBezTo>
                    <a:cubicBezTo>
                      <a:pt x="5632" y="2258"/>
                      <a:pt x="5650" y="2247"/>
                      <a:pt x="5670" y="2238"/>
                    </a:cubicBezTo>
                    <a:lnTo>
                      <a:pt x="5670" y="2238"/>
                    </a:lnTo>
                    <a:cubicBezTo>
                      <a:pt x="5661" y="2258"/>
                      <a:pt x="5654" y="2280"/>
                      <a:pt x="5644" y="2301"/>
                    </a:cubicBezTo>
                    <a:cubicBezTo>
                      <a:pt x="5637" y="2319"/>
                      <a:pt x="5628" y="2340"/>
                      <a:pt x="5629" y="2360"/>
                    </a:cubicBezTo>
                    <a:cubicBezTo>
                      <a:pt x="5644" y="2346"/>
                      <a:pt x="5657" y="2331"/>
                      <a:pt x="5672" y="2318"/>
                    </a:cubicBezTo>
                    <a:lnTo>
                      <a:pt x="5672" y="2318"/>
                    </a:lnTo>
                    <a:cubicBezTo>
                      <a:pt x="5647" y="2376"/>
                      <a:pt x="5632" y="2440"/>
                      <a:pt x="5613" y="2501"/>
                    </a:cubicBezTo>
                    <a:cubicBezTo>
                      <a:pt x="5612" y="2497"/>
                      <a:pt x="5611" y="2491"/>
                      <a:pt x="5606" y="2486"/>
                    </a:cubicBezTo>
                    <a:cubicBezTo>
                      <a:pt x="5598" y="2462"/>
                      <a:pt x="5586" y="2436"/>
                      <a:pt x="5577" y="2411"/>
                    </a:cubicBezTo>
                    <a:cubicBezTo>
                      <a:pt x="5568" y="2385"/>
                      <a:pt x="5560" y="2360"/>
                      <a:pt x="5552" y="2334"/>
                    </a:cubicBezTo>
                    <a:cubicBezTo>
                      <a:pt x="5550" y="2333"/>
                      <a:pt x="5550" y="2331"/>
                      <a:pt x="5548" y="2327"/>
                    </a:cubicBezTo>
                    <a:lnTo>
                      <a:pt x="5548" y="2327"/>
                    </a:lnTo>
                    <a:cubicBezTo>
                      <a:pt x="5560" y="2338"/>
                      <a:pt x="5571" y="2347"/>
                      <a:pt x="5584" y="2356"/>
                    </a:cubicBezTo>
                    <a:cubicBezTo>
                      <a:pt x="5592" y="2360"/>
                      <a:pt x="5598" y="2363"/>
                      <a:pt x="5603" y="2366"/>
                    </a:cubicBezTo>
                    <a:cubicBezTo>
                      <a:pt x="5592" y="2341"/>
                      <a:pt x="5579" y="2317"/>
                      <a:pt x="5568" y="2293"/>
                    </a:cubicBezTo>
                    <a:cubicBezTo>
                      <a:pt x="5550" y="2257"/>
                      <a:pt x="5532" y="2216"/>
                      <a:pt x="5519" y="2179"/>
                    </a:cubicBezTo>
                    <a:cubicBezTo>
                      <a:pt x="5505" y="2135"/>
                      <a:pt x="5483" y="2062"/>
                      <a:pt x="5474" y="2006"/>
                    </a:cubicBezTo>
                    <a:lnTo>
                      <a:pt x="5474" y="2006"/>
                    </a:lnTo>
                    <a:cubicBezTo>
                      <a:pt x="5476" y="2007"/>
                      <a:pt x="5476" y="2007"/>
                      <a:pt x="5477" y="2007"/>
                    </a:cubicBezTo>
                    <a:cubicBezTo>
                      <a:pt x="5480" y="2010"/>
                      <a:pt x="5483" y="2010"/>
                      <a:pt x="5487" y="2010"/>
                    </a:cubicBezTo>
                    <a:lnTo>
                      <a:pt x="5497" y="2010"/>
                    </a:lnTo>
                    <a:lnTo>
                      <a:pt x="5491" y="1999"/>
                    </a:lnTo>
                    <a:cubicBezTo>
                      <a:pt x="5489" y="1993"/>
                      <a:pt x="5487" y="1985"/>
                      <a:pt x="5483" y="1981"/>
                    </a:cubicBezTo>
                    <a:cubicBezTo>
                      <a:pt x="5477" y="1967"/>
                      <a:pt x="5473" y="1952"/>
                      <a:pt x="5468" y="1938"/>
                    </a:cubicBezTo>
                    <a:cubicBezTo>
                      <a:pt x="5458" y="1895"/>
                      <a:pt x="5438" y="1768"/>
                      <a:pt x="5425" y="1688"/>
                    </a:cubicBezTo>
                    <a:lnTo>
                      <a:pt x="5422" y="1673"/>
                    </a:lnTo>
                    <a:cubicBezTo>
                      <a:pt x="5422" y="1670"/>
                      <a:pt x="5419" y="1669"/>
                      <a:pt x="5419" y="1665"/>
                    </a:cubicBezTo>
                    <a:lnTo>
                      <a:pt x="5419" y="1665"/>
                    </a:lnTo>
                    <a:cubicBezTo>
                      <a:pt x="5425" y="1672"/>
                      <a:pt x="5432" y="1678"/>
                      <a:pt x="5439" y="1679"/>
                    </a:cubicBezTo>
                    <a:cubicBezTo>
                      <a:pt x="5412" y="1635"/>
                      <a:pt x="5396" y="1525"/>
                      <a:pt x="5388" y="1444"/>
                    </a:cubicBezTo>
                    <a:cubicBezTo>
                      <a:pt x="5388" y="1439"/>
                      <a:pt x="5387" y="1434"/>
                      <a:pt x="5387" y="1426"/>
                    </a:cubicBezTo>
                    <a:cubicBezTo>
                      <a:pt x="5387" y="1422"/>
                      <a:pt x="5385" y="1418"/>
                      <a:pt x="5385" y="1412"/>
                    </a:cubicBezTo>
                    <a:lnTo>
                      <a:pt x="5385" y="1447"/>
                    </a:lnTo>
                    <a:cubicBezTo>
                      <a:pt x="5383" y="1454"/>
                      <a:pt x="5383" y="1460"/>
                      <a:pt x="5383" y="1466"/>
                    </a:cubicBezTo>
                    <a:cubicBezTo>
                      <a:pt x="5381" y="1470"/>
                      <a:pt x="5381" y="1477"/>
                      <a:pt x="5381" y="1483"/>
                    </a:cubicBezTo>
                    <a:cubicBezTo>
                      <a:pt x="5381" y="1489"/>
                      <a:pt x="5380" y="1496"/>
                      <a:pt x="5380" y="1502"/>
                    </a:cubicBezTo>
                    <a:cubicBezTo>
                      <a:pt x="5378" y="1509"/>
                      <a:pt x="5378" y="1514"/>
                      <a:pt x="5378" y="1519"/>
                    </a:cubicBezTo>
                    <a:cubicBezTo>
                      <a:pt x="5375" y="1527"/>
                      <a:pt x="5375" y="1532"/>
                      <a:pt x="5374" y="1538"/>
                    </a:cubicBezTo>
                    <a:lnTo>
                      <a:pt x="5371" y="1557"/>
                    </a:lnTo>
                    <a:cubicBezTo>
                      <a:pt x="5368" y="1563"/>
                      <a:pt x="5368" y="1569"/>
                      <a:pt x="5367" y="1574"/>
                    </a:cubicBezTo>
                    <a:cubicBezTo>
                      <a:pt x="5365" y="1582"/>
                      <a:pt x="5364" y="1586"/>
                      <a:pt x="5364" y="1593"/>
                    </a:cubicBezTo>
                    <a:cubicBezTo>
                      <a:pt x="5361" y="1598"/>
                      <a:pt x="5361" y="1604"/>
                      <a:pt x="5359" y="1608"/>
                    </a:cubicBezTo>
                    <a:cubicBezTo>
                      <a:pt x="5358" y="1615"/>
                      <a:pt x="5356" y="1622"/>
                      <a:pt x="5352" y="1633"/>
                    </a:cubicBezTo>
                    <a:cubicBezTo>
                      <a:pt x="5351" y="1635"/>
                      <a:pt x="5349" y="1641"/>
                      <a:pt x="5349" y="1644"/>
                    </a:cubicBezTo>
                    <a:cubicBezTo>
                      <a:pt x="5345" y="1657"/>
                      <a:pt x="5342" y="1669"/>
                      <a:pt x="5336" y="1679"/>
                    </a:cubicBezTo>
                    <a:cubicBezTo>
                      <a:pt x="5339" y="1678"/>
                      <a:pt x="5343" y="1678"/>
                      <a:pt x="5345" y="1676"/>
                    </a:cubicBezTo>
                    <a:cubicBezTo>
                      <a:pt x="5349" y="1673"/>
                      <a:pt x="5354" y="1670"/>
                      <a:pt x="5358" y="1666"/>
                    </a:cubicBezTo>
                    <a:lnTo>
                      <a:pt x="5358" y="1666"/>
                    </a:lnTo>
                    <a:cubicBezTo>
                      <a:pt x="5356" y="1680"/>
                      <a:pt x="5356" y="1699"/>
                      <a:pt x="5354" y="1717"/>
                    </a:cubicBezTo>
                    <a:cubicBezTo>
                      <a:pt x="5352" y="1734"/>
                      <a:pt x="5351" y="1750"/>
                      <a:pt x="5346" y="1766"/>
                    </a:cubicBezTo>
                    <a:cubicBezTo>
                      <a:pt x="5343" y="1802"/>
                      <a:pt x="5338" y="1837"/>
                      <a:pt x="5335" y="1850"/>
                    </a:cubicBezTo>
                    <a:cubicBezTo>
                      <a:pt x="5317" y="1926"/>
                      <a:pt x="5303" y="2000"/>
                      <a:pt x="5285" y="2075"/>
                    </a:cubicBezTo>
                    <a:cubicBezTo>
                      <a:pt x="5293" y="2070"/>
                      <a:pt x="5298" y="2062"/>
                      <a:pt x="5303" y="2057"/>
                    </a:cubicBezTo>
                    <a:cubicBezTo>
                      <a:pt x="5307" y="2051"/>
                      <a:pt x="5313" y="2046"/>
                      <a:pt x="5317" y="2036"/>
                    </a:cubicBezTo>
                    <a:lnTo>
                      <a:pt x="5317" y="2036"/>
                    </a:lnTo>
                    <a:cubicBezTo>
                      <a:pt x="5316" y="2044"/>
                      <a:pt x="5316" y="2049"/>
                      <a:pt x="5314" y="2055"/>
                    </a:cubicBezTo>
                    <a:cubicBezTo>
                      <a:pt x="5314" y="2058"/>
                      <a:pt x="5314" y="2061"/>
                      <a:pt x="5313" y="2064"/>
                    </a:cubicBezTo>
                    <a:cubicBezTo>
                      <a:pt x="5313" y="2068"/>
                      <a:pt x="5310" y="2071"/>
                      <a:pt x="5310" y="2073"/>
                    </a:cubicBezTo>
                    <a:cubicBezTo>
                      <a:pt x="5303" y="2134"/>
                      <a:pt x="5295" y="2184"/>
                      <a:pt x="5281" y="2237"/>
                    </a:cubicBezTo>
                    <a:lnTo>
                      <a:pt x="5262" y="2195"/>
                    </a:lnTo>
                    <a:cubicBezTo>
                      <a:pt x="5243" y="2158"/>
                      <a:pt x="5227" y="2119"/>
                      <a:pt x="5213" y="2080"/>
                    </a:cubicBezTo>
                    <a:cubicBezTo>
                      <a:pt x="5198" y="2035"/>
                      <a:pt x="5178" y="1964"/>
                      <a:pt x="5168" y="1908"/>
                    </a:cubicBezTo>
                    <a:cubicBezTo>
                      <a:pt x="5169" y="1908"/>
                      <a:pt x="5169" y="1910"/>
                      <a:pt x="5171" y="1910"/>
                    </a:cubicBezTo>
                    <a:cubicBezTo>
                      <a:pt x="5172" y="1911"/>
                      <a:pt x="5176" y="1911"/>
                      <a:pt x="5179" y="1911"/>
                    </a:cubicBezTo>
                    <a:cubicBezTo>
                      <a:pt x="5182" y="1911"/>
                      <a:pt x="5184" y="1912"/>
                      <a:pt x="5187" y="1912"/>
                    </a:cubicBezTo>
                    <a:cubicBezTo>
                      <a:pt x="5188" y="1912"/>
                      <a:pt x="5189" y="1912"/>
                      <a:pt x="5191" y="1911"/>
                    </a:cubicBezTo>
                    <a:cubicBezTo>
                      <a:pt x="5189" y="1908"/>
                      <a:pt x="5187" y="1904"/>
                      <a:pt x="5185" y="1903"/>
                    </a:cubicBezTo>
                    <a:cubicBezTo>
                      <a:pt x="5182" y="1895"/>
                      <a:pt x="5179" y="1890"/>
                      <a:pt x="5176" y="1884"/>
                    </a:cubicBezTo>
                    <a:cubicBezTo>
                      <a:pt x="5171" y="1869"/>
                      <a:pt x="5165" y="1855"/>
                      <a:pt x="5162" y="1839"/>
                    </a:cubicBezTo>
                    <a:cubicBezTo>
                      <a:pt x="5150" y="1797"/>
                      <a:pt x="5131" y="1670"/>
                      <a:pt x="5118" y="1590"/>
                    </a:cubicBezTo>
                    <a:lnTo>
                      <a:pt x="5114" y="1576"/>
                    </a:lnTo>
                    <a:cubicBezTo>
                      <a:pt x="5114" y="1574"/>
                      <a:pt x="5112" y="1570"/>
                      <a:pt x="5112" y="1567"/>
                    </a:cubicBezTo>
                    <a:lnTo>
                      <a:pt x="5112" y="1567"/>
                    </a:lnTo>
                    <a:cubicBezTo>
                      <a:pt x="5118" y="1574"/>
                      <a:pt x="5126" y="1579"/>
                      <a:pt x="5133" y="1582"/>
                    </a:cubicBezTo>
                    <a:cubicBezTo>
                      <a:pt x="5105" y="1538"/>
                      <a:pt x="5089" y="1426"/>
                      <a:pt x="5082" y="1347"/>
                    </a:cubicBezTo>
                    <a:cubicBezTo>
                      <a:pt x="5082" y="1342"/>
                      <a:pt x="5081" y="1336"/>
                      <a:pt x="5081" y="1329"/>
                    </a:cubicBezTo>
                    <a:cubicBezTo>
                      <a:pt x="5081" y="1325"/>
                      <a:pt x="5078" y="1320"/>
                      <a:pt x="5078" y="1315"/>
                    </a:cubicBezTo>
                    <a:lnTo>
                      <a:pt x="5078" y="1349"/>
                    </a:lnTo>
                    <a:cubicBezTo>
                      <a:pt x="5076" y="1357"/>
                      <a:pt x="5076" y="1361"/>
                      <a:pt x="5076" y="1367"/>
                    </a:cubicBezTo>
                    <a:cubicBezTo>
                      <a:pt x="5075" y="1374"/>
                      <a:pt x="5075" y="1380"/>
                      <a:pt x="5075" y="1386"/>
                    </a:cubicBezTo>
                    <a:cubicBezTo>
                      <a:pt x="5073" y="1390"/>
                      <a:pt x="5073" y="1397"/>
                      <a:pt x="5073" y="1403"/>
                    </a:cubicBezTo>
                    <a:cubicBezTo>
                      <a:pt x="5070" y="1410"/>
                      <a:pt x="5070" y="1416"/>
                      <a:pt x="5070" y="1423"/>
                    </a:cubicBezTo>
                    <a:lnTo>
                      <a:pt x="5067" y="1439"/>
                    </a:lnTo>
                    <a:cubicBezTo>
                      <a:pt x="5066" y="1447"/>
                      <a:pt x="5066" y="1453"/>
                      <a:pt x="5063" y="1460"/>
                    </a:cubicBezTo>
                    <a:cubicBezTo>
                      <a:pt x="5062" y="1466"/>
                      <a:pt x="5062" y="1470"/>
                      <a:pt x="5060" y="1476"/>
                    </a:cubicBezTo>
                    <a:cubicBezTo>
                      <a:pt x="5059" y="1483"/>
                      <a:pt x="5059" y="1490"/>
                      <a:pt x="5056" y="1496"/>
                    </a:cubicBezTo>
                    <a:cubicBezTo>
                      <a:pt x="5054" y="1499"/>
                      <a:pt x="5054" y="1505"/>
                      <a:pt x="5053" y="1511"/>
                    </a:cubicBezTo>
                    <a:cubicBezTo>
                      <a:pt x="5051" y="1518"/>
                      <a:pt x="5049" y="1525"/>
                      <a:pt x="5046" y="1534"/>
                    </a:cubicBezTo>
                    <a:cubicBezTo>
                      <a:pt x="5044" y="1538"/>
                      <a:pt x="5041" y="1541"/>
                      <a:pt x="5041" y="1547"/>
                    </a:cubicBezTo>
                    <a:cubicBezTo>
                      <a:pt x="5038" y="1557"/>
                      <a:pt x="5034" y="1570"/>
                      <a:pt x="5030" y="1582"/>
                    </a:cubicBezTo>
                    <a:cubicBezTo>
                      <a:pt x="5033" y="1579"/>
                      <a:pt x="5037" y="1579"/>
                      <a:pt x="5038" y="1577"/>
                    </a:cubicBezTo>
                    <a:cubicBezTo>
                      <a:pt x="5044" y="1576"/>
                      <a:pt x="5047" y="1572"/>
                      <a:pt x="5051" y="1569"/>
                    </a:cubicBezTo>
                    <a:lnTo>
                      <a:pt x="5051" y="1569"/>
                    </a:lnTo>
                    <a:cubicBezTo>
                      <a:pt x="5049" y="1583"/>
                      <a:pt x="5049" y="1601"/>
                      <a:pt x="5047" y="1620"/>
                    </a:cubicBezTo>
                    <a:cubicBezTo>
                      <a:pt x="5046" y="1635"/>
                      <a:pt x="5044" y="1651"/>
                      <a:pt x="5040" y="1669"/>
                    </a:cubicBezTo>
                    <a:cubicBezTo>
                      <a:pt x="5037" y="1707"/>
                      <a:pt x="5031" y="1741"/>
                      <a:pt x="5027" y="1752"/>
                    </a:cubicBezTo>
                    <a:cubicBezTo>
                      <a:pt x="5011" y="1829"/>
                      <a:pt x="4996" y="1903"/>
                      <a:pt x="4979" y="1977"/>
                    </a:cubicBezTo>
                    <a:cubicBezTo>
                      <a:pt x="4986" y="1971"/>
                      <a:pt x="4991" y="1967"/>
                      <a:pt x="4996" y="1959"/>
                    </a:cubicBezTo>
                    <a:cubicBezTo>
                      <a:pt x="5001" y="1954"/>
                      <a:pt x="5005" y="1948"/>
                      <a:pt x="5011" y="1939"/>
                    </a:cubicBezTo>
                    <a:lnTo>
                      <a:pt x="5011" y="1939"/>
                    </a:lnTo>
                    <a:cubicBezTo>
                      <a:pt x="5009" y="1946"/>
                      <a:pt x="5009" y="1952"/>
                      <a:pt x="5009" y="1956"/>
                    </a:cubicBezTo>
                    <a:cubicBezTo>
                      <a:pt x="5008" y="1961"/>
                      <a:pt x="5008" y="1962"/>
                      <a:pt x="5008" y="1967"/>
                    </a:cubicBezTo>
                    <a:cubicBezTo>
                      <a:pt x="5008" y="1969"/>
                      <a:pt x="5008" y="1974"/>
                      <a:pt x="5005" y="1975"/>
                    </a:cubicBezTo>
                    <a:cubicBezTo>
                      <a:pt x="4991" y="2091"/>
                      <a:pt x="4976" y="2174"/>
                      <a:pt x="4924" y="2279"/>
                    </a:cubicBezTo>
                    <a:cubicBezTo>
                      <a:pt x="4926" y="2279"/>
                      <a:pt x="4927" y="2279"/>
                      <a:pt x="4929" y="2279"/>
                    </a:cubicBezTo>
                    <a:cubicBezTo>
                      <a:pt x="4942" y="2279"/>
                      <a:pt x="4954" y="2275"/>
                      <a:pt x="4966" y="2269"/>
                    </a:cubicBezTo>
                    <a:lnTo>
                      <a:pt x="4966" y="2269"/>
                    </a:lnTo>
                    <a:cubicBezTo>
                      <a:pt x="4951" y="2308"/>
                      <a:pt x="4937" y="2347"/>
                      <a:pt x="4922" y="2383"/>
                    </a:cubicBezTo>
                    <a:cubicBezTo>
                      <a:pt x="4918" y="2376"/>
                      <a:pt x="4915" y="2369"/>
                      <a:pt x="4914" y="2362"/>
                    </a:cubicBezTo>
                    <a:cubicBezTo>
                      <a:pt x="4903" y="2341"/>
                      <a:pt x="4896" y="2319"/>
                      <a:pt x="4887" y="2298"/>
                    </a:cubicBezTo>
                    <a:cubicBezTo>
                      <a:pt x="4880" y="2279"/>
                      <a:pt x="4873" y="2257"/>
                      <a:pt x="4866" y="2237"/>
                    </a:cubicBezTo>
                    <a:cubicBezTo>
                      <a:pt x="4864" y="2235"/>
                      <a:pt x="4864" y="2232"/>
                      <a:pt x="4864" y="2229"/>
                    </a:cubicBezTo>
                    <a:lnTo>
                      <a:pt x="4864" y="2229"/>
                    </a:lnTo>
                    <a:cubicBezTo>
                      <a:pt x="4873" y="2238"/>
                      <a:pt x="4882" y="2245"/>
                      <a:pt x="4895" y="2253"/>
                    </a:cubicBezTo>
                    <a:cubicBezTo>
                      <a:pt x="4899" y="2257"/>
                      <a:pt x="4903" y="2258"/>
                      <a:pt x="4909" y="2260"/>
                    </a:cubicBezTo>
                    <a:cubicBezTo>
                      <a:pt x="4900" y="2240"/>
                      <a:pt x="4889" y="2221"/>
                      <a:pt x="4880" y="2200"/>
                    </a:cubicBezTo>
                    <a:cubicBezTo>
                      <a:pt x="4866" y="2170"/>
                      <a:pt x="4851" y="2138"/>
                      <a:pt x="4838" y="2106"/>
                    </a:cubicBezTo>
                    <a:cubicBezTo>
                      <a:pt x="4826" y="2070"/>
                      <a:pt x="4809" y="2010"/>
                      <a:pt x="4800" y="1962"/>
                    </a:cubicBezTo>
                    <a:lnTo>
                      <a:pt x="4800" y="1962"/>
                    </a:lnTo>
                    <a:cubicBezTo>
                      <a:pt x="4802" y="1964"/>
                      <a:pt x="4802" y="1964"/>
                      <a:pt x="4805" y="1964"/>
                    </a:cubicBezTo>
                    <a:cubicBezTo>
                      <a:pt x="4808" y="1964"/>
                      <a:pt x="4809" y="1967"/>
                      <a:pt x="4812" y="1967"/>
                    </a:cubicBezTo>
                    <a:cubicBezTo>
                      <a:pt x="4815" y="1967"/>
                      <a:pt x="4819" y="1968"/>
                      <a:pt x="4821" y="1968"/>
                    </a:cubicBezTo>
                    <a:cubicBezTo>
                      <a:pt x="4819" y="1964"/>
                      <a:pt x="4816" y="1961"/>
                      <a:pt x="4816" y="1959"/>
                    </a:cubicBezTo>
                    <a:cubicBezTo>
                      <a:pt x="4813" y="1955"/>
                      <a:pt x="4812" y="1949"/>
                      <a:pt x="4809" y="1945"/>
                    </a:cubicBezTo>
                    <a:cubicBezTo>
                      <a:pt x="4805" y="1932"/>
                      <a:pt x="4800" y="1920"/>
                      <a:pt x="4797" y="1908"/>
                    </a:cubicBezTo>
                    <a:cubicBezTo>
                      <a:pt x="4787" y="1874"/>
                      <a:pt x="4771" y="1768"/>
                      <a:pt x="4761" y="1702"/>
                    </a:cubicBezTo>
                    <a:lnTo>
                      <a:pt x="4758" y="1691"/>
                    </a:lnTo>
                    <a:cubicBezTo>
                      <a:pt x="4757" y="1688"/>
                      <a:pt x="4757" y="1686"/>
                      <a:pt x="4757" y="1683"/>
                    </a:cubicBezTo>
                    <a:lnTo>
                      <a:pt x="4757" y="1683"/>
                    </a:lnTo>
                    <a:cubicBezTo>
                      <a:pt x="4763" y="1686"/>
                      <a:pt x="4768" y="1692"/>
                      <a:pt x="4776" y="1695"/>
                    </a:cubicBezTo>
                    <a:cubicBezTo>
                      <a:pt x="4754" y="1659"/>
                      <a:pt x="4739" y="1569"/>
                      <a:pt x="4733" y="1499"/>
                    </a:cubicBezTo>
                    <a:cubicBezTo>
                      <a:pt x="4733" y="1496"/>
                      <a:pt x="4733" y="1492"/>
                      <a:pt x="4732" y="1487"/>
                    </a:cubicBezTo>
                    <a:cubicBezTo>
                      <a:pt x="4729" y="1492"/>
                      <a:pt x="4729" y="1498"/>
                      <a:pt x="4729" y="1503"/>
                    </a:cubicBezTo>
                    <a:cubicBezTo>
                      <a:pt x="4729" y="1506"/>
                      <a:pt x="4729" y="1512"/>
                      <a:pt x="4728" y="1518"/>
                    </a:cubicBezTo>
                    <a:cubicBezTo>
                      <a:pt x="4728" y="1521"/>
                      <a:pt x="4728" y="1527"/>
                      <a:pt x="4726" y="1532"/>
                    </a:cubicBezTo>
                    <a:cubicBezTo>
                      <a:pt x="4726" y="1535"/>
                      <a:pt x="4725" y="1541"/>
                      <a:pt x="4725" y="1547"/>
                    </a:cubicBezTo>
                    <a:cubicBezTo>
                      <a:pt x="4722" y="1553"/>
                      <a:pt x="4722" y="1557"/>
                      <a:pt x="4722" y="1563"/>
                    </a:cubicBezTo>
                    <a:cubicBezTo>
                      <a:pt x="4722" y="1567"/>
                      <a:pt x="4720" y="1572"/>
                      <a:pt x="4720" y="1577"/>
                    </a:cubicBezTo>
                    <a:cubicBezTo>
                      <a:pt x="4720" y="1583"/>
                      <a:pt x="4719" y="1589"/>
                      <a:pt x="4719" y="1593"/>
                    </a:cubicBezTo>
                    <a:cubicBezTo>
                      <a:pt x="4717" y="1598"/>
                      <a:pt x="4717" y="1604"/>
                      <a:pt x="4715" y="1606"/>
                    </a:cubicBezTo>
                    <a:cubicBezTo>
                      <a:pt x="4713" y="1612"/>
                      <a:pt x="4713" y="1620"/>
                      <a:pt x="4712" y="1625"/>
                    </a:cubicBezTo>
                    <a:cubicBezTo>
                      <a:pt x="4710" y="1628"/>
                      <a:pt x="4710" y="1633"/>
                      <a:pt x="4707" y="1637"/>
                    </a:cubicBezTo>
                    <a:cubicBezTo>
                      <a:pt x="4706" y="1644"/>
                      <a:pt x="4704" y="1650"/>
                      <a:pt x="4703" y="1657"/>
                    </a:cubicBezTo>
                    <a:cubicBezTo>
                      <a:pt x="4700" y="1662"/>
                      <a:pt x="4700" y="1665"/>
                      <a:pt x="4699" y="1666"/>
                    </a:cubicBezTo>
                    <a:cubicBezTo>
                      <a:pt x="4696" y="1676"/>
                      <a:pt x="4691" y="1685"/>
                      <a:pt x="4690" y="1695"/>
                    </a:cubicBezTo>
                    <a:cubicBezTo>
                      <a:pt x="4693" y="1694"/>
                      <a:pt x="4696" y="1694"/>
                      <a:pt x="4697" y="1692"/>
                    </a:cubicBezTo>
                    <a:cubicBezTo>
                      <a:pt x="4700" y="1691"/>
                      <a:pt x="4704" y="1688"/>
                      <a:pt x="4707" y="1685"/>
                    </a:cubicBezTo>
                    <a:lnTo>
                      <a:pt x="4707" y="1685"/>
                    </a:lnTo>
                    <a:cubicBezTo>
                      <a:pt x="4706" y="1698"/>
                      <a:pt x="4706" y="1712"/>
                      <a:pt x="4704" y="1727"/>
                    </a:cubicBezTo>
                    <a:cubicBezTo>
                      <a:pt x="4703" y="1739"/>
                      <a:pt x="4700" y="1753"/>
                      <a:pt x="4699" y="1768"/>
                    </a:cubicBezTo>
                    <a:cubicBezTo>
                      <a:pt x="4696" y="1800"/>
                      <a:pt x="4690" y="1829"/>
                      <a:pt x="4688" y="1839"/>
                    </a:cubicBezTo>
                    <a:lnTo>
                      <a:pt x="4648" y="2026"/>
                    </a:lnTo>
                    <a:cubicBezTo>
                      <a:pt x="4654" y="2022"/>
                      <a:pt x="4657" y="2017"/>
                      <a:pt x="4662" y="2012"/>
                    </a:cubicBezTo>
                    <a:cubicBezTo>
                      <a:pt x="4667" y="2007"/>
                      <a:pt x="4670" y="2003"/>
                      <a:pt x="4675" y="1996"/>
                    </a:cubicBezTo>
                    <a:lnTo>
                      <a:pt x="4675" y="1996"/>
                    </a:lnTo>
                    <a:cubicBezTo>
                      <a:pt x="4674" y="2000"/>
                      <a:pt x="4674" y="2004"/>
                      <a:pt x="4674" y="2010"/>
                    </a:cubicBezTo>
                    <a:cubicBezTo>
                      <a:pt x="4674" y="2012"/>
                      <a:pt x="4671" y="2013"/>
                      <a:pt x="4671" y="2017"/>
                    </a:cubicBezTo>
                    <a:cubicBezTo>
                      <a:pt x="4671" y="2020"/>
                      <a:pt x="4670" y="2025"/>
                      <a:pt x="4670" y="2026"/>
                    </a:cubicBezTo>
                    <a:cubicBezTo>
                      <a:pt x="4657" y="2122"/>
                      <a:pt x="4645" y="2193"/>
                      <a:pt x="4603" y="2280"/>
                    </a:cubicBezTo>
                    <a:cubicBezTo>
                      <a:pt x="4613" y="2280"/>
                      <a:pt x="4626" y="2279"/>
                      <a:pt x="4638" y="2273"/>
                    </a:cubicBezTo>
                    <a:lnTo>
                      <a:pt x="4638" y="2273"/>
                    </a:lnTo>
                    <a:cubicBezTo>
                      <a:pt x="4626" y="2301"/>
                      <a:pt x="4617" y="2327"/>
                      <a:pt x="4606" y="2354"/>
                    </a:cubicBezTo>
                    <a:cubicBezTo>
                      <a:pt x="4598" y="2337"/>
                      <a:pt x="4590" y="2319"/>
                      <a:pt x="4582" y="2302"/>
                    </a:cubicBezTo>
                    <a:cubicBezTo>
                      <a:pt x="4568" y="2272"/>
                      <a:pt x="4553" y="2240"/>
                      <a:pt x="4540" y="2208"/>
                    </a:cubicBezTo>
                    <a:cubicBezTo>
                      <a:pt x="4529" y="2171"/>
                      <a:pt x="4511" y="2109"/>
                      <a:pt x="4503" y="2064"/>
                    </a:cubicBezTo>
                    <a:lnTo>
                      <a:pt x="4503" y="2064"/>
                    </a:lnTo>
                    <a:cubicBezTo>
                      <a:pt x="4504" y="2065"/>
                      <a:pt x="4504" y="2065"/>
                      <a:pt x="4507" y="2065"/>
                    </a:cubicBezTo>
                    <a:cubicBezTo>
                      <a:pt x="4508" y="2068"/>
                      <a:pt x="4510" y="2068"/>
                      <a:pt x="4514" y="2068"/>
                    </a:cubicBezTo>
                    <a:lnTo>
                      <a:pt x="4523" y="2068"/>
                    </a:lnTo>
                    <a:cubicBezTo>
                      <a:pt x="4521" y="2065"/>
                      <a:pt x="4519" y="2062"/>
                      <a:pt x="4519" y="2058"/>
                    </a:cubicBezTo>
                    <a:cubicBezTo>
                      <a:pt x="4516" y="2054"/>
                      <a:pt x="4514" y="2049"/>
                      <a:pt x="4511" y="2044"/>
                    </a:cubicBezTo>
                    <a:cubicBezTo>
                      <a:pt x="4508" y="2032"/>
                      <a:pt x="4503" y="2020"/>
                      <a:pt x="4500" y="2007"/>
                    </a:cubicBezTo>
                    <a:cubicBezTo>
                      <a:pt x="4490" y="1974"/>
                      <a:pt x="4474" y="1868"/>
                      <a:pt x="4463" y="1801"/>
                    </a:cubicBezTo>
                    <a:lnTo>
                      <a:pt x="4460" y="1788"/>
                    </a:lnTo>
                    <a:cubicBezTo>
                      <a:pt x="4459" y="1787"/>
                      <a:pt x="4459" y="1782"/>
                      <a:pt x="4459" y="1781"/>
                    </a:cubicBezTo>
                    <a:lnTo>
                      <a:pt x="4459" y="1781"/>
                    </a:lnTo>
                    <a:cubicBezTo>
                      <a:pt x="4465" y="1787"/>
                      <a:pt x="4471" y="1789"/>
                      <a:pt x="4478" y="1794"/>
                    </a:cubicBezTo>
                    <a:cubicBezTo>
                      <a:pt x="4456" y="1757"/>
                      <a:pt x="4442" y="1666"/>
                      <a:pt x="4436" y="1598"/>
                    </a:cubicBezTo>
                    <a:cubicBezTo>
                      <a:pt x="4436" y="1593"/>
                      <a:pt x="4436" y="1589"/>
                      <a:pt x="4434" y="1583"/>
                    </a:cubicBezTo>
                    <a:cubicBezTo>
                      <a:pt x="4434" y="1589"/>
                      <a:pt x="4434" y="1593"/>
                      <a:pt x="4431" y="1601"/>
                    </a:cubicBezTo>
                    <a:cubicBezTo>
                      <a:pt x="4431" y="1605"/>
                      <a:pt x="4431" y="1611"/>
                      <a:pt x="4430" y="1615"/>
                    </a:cubicBezTo>
                    <a:cubicBezTo>
                      <a:pt x="4430" y="1621"/>
                      <a:pt x="4430" y="1627"/>
                      <a:pt x="4429" y="1630"/>
                    </a:cubicBezTo>
                    <a:cubicBezTo>
                      <a:pt x="4429" y="1635"/>
                      <a:pt x="4429" y="1641"/>
                      <a:pt x="4427" y="1644"/>
                    </a:cubicBezTo>
                    <a:cubicBezTo>
                      <a:pt x="4427" y="1650"/>
                      <a:pt x="4424" y="1656"/>
                      <a:pt x="4424" y="1659"/>
                    </a:cubicBezTo>
                    <a:cubicBezTo>
                      <a:pt x="4424" y="1665"/>
                      <a:pt x="4423" y="1669"/>
                      <a:pt x="4423" y="1673"/>
                    </a:cubicBezTo>
                    <a:cubicBezTo>
                      <a:pt x="4423" y="1678"/>
                      <a:pt x="4421" y="1683"/>
                      <a:pt x="4421" y="1688"/>
                    </a:cubicBezTo>
                    <a:cubicBezTo>
                      <a:pt x="4421" y="1694"/>
                      <a:pt x="4420" y="1698"/>
                      <a:pt x="4417" y="1702"/>
                    </a:cubicBezTo>
                    <a:cubicBezTo>
                      <a:pt x="4415" y="1708"/>
                      <a:pt x="4415" y="1714"/>
                      <a:pt x="4414" y="1721"/>
                    </a:cubicBezTo>
                    <a:cubicBezTo>
                      <a:pt x="4413" y="1724"/>
                      <a:pt x="4413" y="1728"/>
                      <a:pt x="4410" y="1734"/>
                    </a:cubicBezTo>
                    <a:cubicBezTo>
                      <a:pt x="4408" y="1741"/>
                      <a:pt x="4407" y="1746"/>
                      <a:pt x="4405" y="1752"/>
                    </a:cubicBezTo>
                    <a:cubicBezTo>
                      <a:pt x="4402" y="1756"/>
                      <a:pt x="4402" y="1759"/>
                      <a:pt x="4401" y="1763"/>
                    </a:cubicBezTo>
                    <a:cubicBezTo>
                      <a:pt x="4398" y="1772"/>
                      <a:pt x="4394" y="1781"/>
                      <a:pt x="4392" y="1792"/>
                    </a:cubicBezTo>
                    <a:cubicBezTo>
                      <a:pt x="4395" y="1789"/>
                      <a:pt x="4398" y="1789"/>
                      <a:pt x="4399" y="1788"/>
                    </a:cubicBezTo>
                    <a:cubicBezTo>
                      <a:pt x="4402" y="1787"/>
                      <a:pt x="4407" y="1785"/>
                      <a:pt x="4410" y="1781"/>
                    </a:cubicBezTo>
                    <a:lnTo>
                      <a:pt x="4410" y="1781"/>
                    </a:lnTo>
                    <a:cubicBezTo>
                      <a:pt x="4410" y="1794"/>
                      <a:pt x="4408" y="1808"/>
                      <a:pt x="4407" y="1823"/>
                    </a:cubicBezTo>
                    <a:cubicBezTo>
                      <a:pt x="4405" y="1836"/>
                      <a:pt x="4402" y="1850"/>
                      <a:pt x="4401" y="1862"/>
                    </a:cubicBezTo>
                    <a:cubicBezTo>
                      <a:pt x="4398" y="1894"/>
                      <a:pt x="4392" y="1923"/>
                      <a:pt x="4391" y="1933"/>
                    </a:cubicBezTo>
                    <a:cubicBezTo>
                      <a:pt x="4378" y="1997"/>
                      <a:pt x="4365" y="2058"/>
                      <a:pt x="4350" y="2122"/>
                    </a:cubicBezTo>
                    <a:lnTo>
                      <a:pt x="4365" y="2107"/>
                    </a:lnTo>
                    <a:cubicBezTo>
                      <a:pt x="4369" y="2105"/>
                      <a:pt x="4372" y="2099"/>
                      <a:pt x="4378" y="2093"/>
                    </a:cubicBezTo>
                    <a:lnTo>
                      <a:pt x="4378" y="2093"/>
                    </a:lnTo>
                    <a:cubicBezTo>
                      <a:pt x="4376" y="2097"/>
                      <a:pt x="4376" y="2102"/>
                      <a:pt x="4376" y="2107"/>
                    </a:cubicBezTo>
                    <a:cubicBezTo>
                      <a:pt x="4376" y="2109"/>
                      <a:pt x="4373" y="2112"/>
                      <a:pt x="4373" y="2115"/>
                    </a:cubicBezTo>
                    <a:cubicBezTo>
                      <a:pt x="4373" y="2119"/>
                      <a:pt x="4372" y="2121"/>
                      <a:pt x="4372" y="2123"/>
                    </a:cubicBezTo>
                    <a:cubicBezTo>
                      <a:pt x="4362" y="2213"/>
                      <a:pt x="4349" y="2282"/>
                      <a:pt x="4311" y="2360"/>
                    </a:cubicBezTo>
                    <a:cubicBezTo>
                      <a:pt x="4304" y="2341"/>
                      <a:pt x="4298" y="2325"/>
                      <a:pt x="4291" y="2305"/>
                    </a:cubicBezTo>
                    <a:cubicBezTo>
                      <a:pt x="4283" y="2286"/>
                      <a:pt x="4276" y="2264"/>
                      <a:pt x="4269" y="2244"/>
                    </a:cubicBezTo>
                    <a:cubicBezTo>
                      <a:pt x="4267" y="2242"/>
                      <a:pt x="4267" y="2240"/>
                      <a:pt x="4267" y="2237"/>
                    </a:cubicBezTo>
                    <a:lnTo>
                      <a:pt x="4267" y="2237"/>
                    </a:lnTo>
                    <a:cubicBezTo>
                      <a:pt x="4276" y="2245"/>
                      <a:pt x="4286" y="2253"/>
                      <a:pt x="4298" y="2260"/>
                    </a:cubicBezTo>
                    <a:cubicBezTo>
                      <a:pt x="4301" y="2264"/>
                      <a:pt x="4307" y="2266"/>
                      <a:pt x="4312" y="2267"/>
                    </a:cubicBezTo>
                    <a:cubicBezTo>
                      <a:pt x="4304" y="2247"/>
                      <a:pt x="4292" y="2228"/>
                      <a:pt x="4283" y="2208"/>
                    </a:cubicBezTo>
                    <a:cubicBezTo>
                      <a:pt x="4269" y="2177"/>
                      <a:pt x="4254" y="2145"/>
                      <a:pt x="4243" y="2113"/>
                    </a:cubicBezTo>
                    <a:cubicBezTo>
                      <a:pt x="4231" y="2077"/>
                      <a:pt x="4212" y="2017"/>
                      <a:pt x="4205" y="1969"/>
                    </a:cubicBezTo>
                    <a:lnTo>
                      <a:pt x="4205" y="1969"/>
                    </a:lnTo>
                    <a:cubicBezTo>
                      <a:pt x="4206" y="1971"/>
                      <a:pt x="4206" y="1971"/>
                      <a:pt x="4209" y="1971"/>
                    </a:cubicBezTo>
                    <a:cubicBezTo>
                      <a:pt x="4211" y="1971"/>
                      <a:pt x="4212" y="1974"/>
                      <a:pt x="4217" y="1974"/>
                    </a:cubicBezTo>
                    <a:cubicBezTo>
                      <a:pt x="4218" y="1974"/>
                      <a:pt x="4221" y="1975"/>
                      <a:pt x="4225" y="1975"/>
                    </a:cubicBezTo>
                    <a:cubicBezTo>
                      <a:pt x="4224" y="1971"/>
                      <a:pt x="4221" y="1968"/>
                      <a:pt x="4221" y="1967"/>
                    </a:cubicBezTo>
                    <a:cubicBezTo>
                      <a:pt x="4218" y="1962"/>
                      <a:pt x="4217" y="1956"/>
                      <a:pt x="4214" y="1952"/>
                    </a:cubicBezTo>
                    <a:cubicBezTo>
                      <a:pt x="4211" y="1939"/>
                      <a:pt x="4205" y="1927"/>
                      <a:pt x="4202" y="1916"/>
                    </a:cubicBezTo>
                    <a:cubicBezTo>
                      <a:pt x="4192" y="1881"/>
                      <a:pt x="4176" y="1775"/>
                      <a:pt x="4166" y="1710"/>
                    </a:cubicBezTo>
                    <a:lnTo>
                      <a:pt x="4163" y="1698"/>
                    </a:lnTo>
                    <a:cubicBezTo>
                      <a:pt x="4161" y="1695"/>
                      <a:pt x="4161" y="1694"/>
                      <a:pt x="4161" y="1691"/>
                    </a:cubicBezTo>
                    <a:lnTo>
                      <a:pt x="4161" y="1691"/>
                    </a:lnTo>
                    <a:cubicBezTo>
                      <a:pt x="4166" y="1694"/>
                      <a:pt x="4170" y="1699"/>
                      <a:pt x="4177" y="1702"/>
                    </a:cubicBezTo>
                    <a:cubicBezTo>
                      <a:pt x="4156" y="1666"/>
                      <a:pt x="4141" y="1576"/>
                      <a:pt x="4137" y="1506"/>
                    </a:cubicBezTo>
                    <a:cubicBezTo>
                      <a:pt x="4137" y="1503"/>
                      <a:pt x="4137" y="1499"/>
                      <a:pt x="4134" y="1495"/>
                    </a:cubicBezTo>
                    <a:cubicBezTo>
                      <a:pt x="4134" y="1499"/>
                      <a:pt x="4134" y="1505"/>
                      <a:pt x="4132" y="1511"/>
                    </a:cubicBezTo>
                    <a:cubicBezTo>
                      <a:pt x="4132" y="1514"/>
                      <a:pt x="4132" y="1519"/>
                      <a:pt x="4131" y="1525"/>
                    </a:cubicBezTo>
                    <a:lnTo>
                      <a:pt x="4131" y="1540"/>
                    </a:lnTo>
                    <a:cubicBezTo>
                      <a:pt x="4129" y="1543"/>
                      <a:pt x="4129" y="1548"/>
                      <a:pt x="4129" y="1554"/>
                    </a:cubicBezTo>
                    <a:cubicBezTo>
                      <a:pt x="4129" y="1560"/>
                      <a:pt x="4126" y="1564"/>
                      <a:pt x="4126" y="1570"/>
                    </a:cubicBezTo>
                    <a:cubicBezTo>
                      <a:pt x="4126" y="1574"/>
                      <a:pt x="4125" y="1579"/>
                      <a:pt x="4125" y="1585"/>
                    </a:cubicBezTo>
                    <a:cubicBezTo>
                      <a:pt x="4125" y="1590"/>
                      <a:pt x="4124" y="1596"/>
                      <a:pt x="4124" y="1601"/>
                    </a:cubicBezTo>
                    <a:cubicBezTo>
                      <a:pt x="4122" y="1605"/>
                      <a:pt x="4122" y="1611"/>
                      <a:pt x="4119" y="1614"/>
                    </a:cubicBezTo>
                    <a:cubicBezTo>
                      <a:pt x="4118" y="1620"/>
                      <a:pt x="4118" y="1627"/>
                      <a:pt x="4116" y="1633"/>
                    </a:cubicBezTo>
                    <a:cubicBezTo>
                      <a:pt x="4115" y="1635"/>
                      <a:pt x="4115" y="1640"/>
                      <a:pt x="4112" y="1644"/>
                    </a:cubicBezTo>
                    <a:cubicBezTo>
                      <a:pt x="4110" y="1651"/>
                      <a:pt x="4109" y="1657"/>
                      <a:pt x="4108" y="1665"/>
                    </a:cubicBezTo>
                    <a:cubicBezTo>
                      <a:pt x="4105" y="1669"/>
                      <a:pt x="4105" y="1672"/>
                      <a:pt x="4103" y="1673"/>
                    </a:cubicBezTo>
                    <a:cubicBezTo>
                      <a:pt x="4100" y="1683"/>
                      <a:pt x="4096" y="1692"/>
                      <a:pt x="4095" y="1702"/>
                    </a:cubicBezTo>
                    <a:cubicBezTo>
                      <a:pt x="4097" y="1701"/>
                      <a:pt x="4100" y="1701"/>
                      <a:pt x="4102" y="1699"/>
                    </a:cubicBezTo>
                    <a:cubicBezTo>
                      <a:pt x="4105" y="1698"/>
                      <a:pt x="4109" y="1695"/>
                      <a:pt x="4112" y="1692"/>
                    </a:cubicBezTo>
                    <a:lnTo>
                      <a:pt x="4112" y="1692"/>
                    </a:lnTo>
                    <a:cubicBezTo>
                      <a:pt x="4112" y="1705"/>
                      <a:pt x="4110" y="1720"/>
                      <a:pt x="4109" y="1734"/>
                    </a:cubicBezTo>
                    <a:cubicBezTo>
                      <a:pt x="4108" y="1746"/>
                      <a:pt x="4105" y="1760"/>
                      <a:pt x="4103" y="1775"/>
                    </a:cubicBezTo>
                    <a:cubicBezTo>
                      <a:pt x="4100" y="1807"/>
                      <a:pt x="4095" y="1836"/>
                      <a:pt x="4093" y="1846"/>
                    </a:cubicBezTo>
                    <a:cubicBezTo>
                      <a:pt x="4080" y="1908"/>
                      <a:pt x="4067" y="1971"/>
                      <a:pt x="4054" y="2033"/>
                    </a:cubicBezTo>
                    <a:cubicBezTo>
                      <a:pt x="4058" y="2029"/>
                      <a:pt x="4064" y="2025"/>
                      <a:pt x="4067" y="2019"/>
                    </a:cubicBezTo>
                    <a:cubicBezTo>
                      <a:pt x="4071" y="2014"/>
                      <a:pt x="4076" y="2010"/>
                      <a:pt x="4080" y="2003"/>
                    </a:cubicBezTo>
                    <a:lnTo>
                      <a:pt x="4080" y="2003"/>
                    </a:lnTo>
                    <a:cubicBezTo>
                      <a:pt x="4079" y="2007"/>
                      <a:pt x="4079" y="2012"/>
                      <a:pt x="4079" y="2017"/>
                    </a:cubicBezTo>
                    <a:cubicBezTo>
                      <a:pt x="4079" y="2019"/>
                      <a:pt x="4076" y="2020"/>
                      <a:pt x="4076" y="2025"/>
                    </a:cubicBezTo>
                    <a:cubicBezTo>
                      <a:pt x="4076" y="2028"/>
                      <a:pt x="4074" y="2032"/>
                      <a:pt x="4074" y="2033"/>
                    </a:cubicBezTo>
                    <a:cubicBezTo>
                      <a:pt x="4061" y="2129"/>
                      <a:pt x="4050" y="2200"/>
                      <a:pt x="4007" y="2288"/>
                    </a:cubicBezTo>
                    <a:cubicBezTo>
                      <a:pt x="4020" y="2288"/>
                      <a:pt x="4031" y="2286"/>
                      <a:pt x="4042" y="2280"/>
                    </a:cubicBezTo>
                    <a:lnTo>
                      <a:pt x="4042" y="2280"/>
                    </a:lnTo>
                    <a:cubicBezTo>
                      <a:pt x="4029" y="2315"/>
                      <a:pt x="4016" y="2348"/>
                      <a:pt x="4002" y="2383"/>
                    </a:cubicBezTo>
                    <a:cubicBezTo>
                      <a:pt x="3999" y="2396"/>
                      <a:pt x="3993" y="2409"/>
                      <a:pt x="3987" y="2424"/>
                    </a:cubicBezTo>
                    <a:cubicBezTo>
                      <a:pt x="3984" y="2436"/>
                      <a:pt x="3978" y="2449"/>
                      <a:pt x="3974" y="2462"/>
                    </a:cubicBezTo>
                    <a:cubicBezTo>
                      <a:pt x="3989" y="2453"/>
                      <a:pt x="4006" y="2446"/>
                      <a:pt x="4020" y="2439"/>
                    </a:cubicBezTo>
                    <a:lnTo>
                      <a:pt x="4020" y="2439"/>
                    </a:lnTo>
                    <a:cubicBezTo>
                      <a:pt x="4013" y="2455"/>
                      <a:pt x="4007" y="2472"/>
                      <a:pt x="4000" y="2489"/>
                    </a:cubicBezTo>
                    <a:cubicBezTo>
                      <a:pt x="3996" y="2498"/>
                      <a:pt x="3991" y="2508"/>
                      <a:pt x="3989" y="2520"/>
                    </a:cubicBezTo>
                    <a:lnTo>
                      <a:pt x="3989" y="2521"/>
                    </a:lnTo>
                    <a:cubicBezTo>
                      <a:pt x="3987" y="2527"/>
                      <a:pt x="3987" y="2533"/>
                      <a:pt x="3987" y="2537"/>
                    </a:cubicBezTo>
                    <a:lnTo>
                      <a:pt x="3999" y="2527"/>
                    </a:lnTo>
                    <a:lnTo>
                      <a:pt x="4022" y="2504"/>
                    </a:lnTo>
                    <a:lnTo>
                      <a:pt x="4022" y="2504"/>
                    </a:lnTo>
                    <a:cubicBezTo>
                      <a:pt x="4018" y="2513"/>
                      <a:pt x="4015" y="2523"/>
                      <a:pt x="4010" y="2533"/>
                    </a:cubicBezTo>
                    <a:cubicBezTo>
                      <a:pt x="4003" y="2552"/>
                      <a:pt x="3999" y="2572"/>
                      <a:pt x="3993" y="2592"/>
                    </a:cubicBezTo>
                    <a:lnTo>
                      <a:pt x="3914" y="2550"/>
                    </a:lnTo>
                    <a:cubicBezTo>
                      <a:pt x="3913" y="2543"/>
                      <a:pt x="3912" y="2536"/>
                      <a:pt x="3907" y="2529"/>
                    </a:cubicBezTo>
                    <a:lnTo>
                      <a:pt x="3907" y="2529"/>
                    </a:lnTo>
                    <a:cubicBezTo>
                      <a:pt x="3922" y="2543"/>
                      <a:pt x="3938" y="2556"/>
                      <a:pt x="3957" y="2566"/>
                    </a:cubicBezTo>
                    <a:cubicBezTo>
                      <a:pt x="3949" y="2543"/>
                      <a:pt x="3941" y="2520"/>
                      <a:pt x="3930" y="2498"/>
                    </a:cubicBezTo>
                    <a:cubicBezTo>
                      <a:pt x="3929" y="2494"/>
                      <a:pt x="3928" y="2489"/>
                      <a:pt x="3926" y="2485"/>
                    </a:cubicBezTo>
                    <a:cubicBezTo>
                      <a:pt x="3913" y="2449"/>
                      <a:pt x="3897" y="2417"/>
                      <a:pt x="3884" y="2383"/>
                    </a:cubicBezTo>
                    <a:cubicBezTo>
                      <a:pt x="3877" y="2363"/>
                      <a:pt x="3869" y="2344"/>
                      <a:pt x="3864" y="2322"/>
                    </a:cubicBezTo>
                    <a:cubicBezTo>
                      <a:pt x="3856" y="2298"/>
                      <a:pt x="3843" y="2282"/>
                      <a:pt x="3835" y="2260"/>
                    </a:cubicBezTo>
                    <a:cubicBezTo>
                      <a:pt x="3835" y="2258"/>
                      <a:pt x="3833" y="2257"/>
                      <a:pt x="3833" y="2254"/>
                    </a:cubicBezTo>
                    <a:cubicBezTo>
                      <a:pt x="3832" y="2251"/>
                      <a:pt x="3829" y="2244"/>
                      <a:pt x="3827" y="2235"/>
                    </a:cubicBezTo>
                    <a:lnTo>
                      <a:pt x="3827" y="2235"/>
                    </a:lnTo>
                    <a:cubicBezTo>
                      <a:pt x="3842" y="2244"/>
                      <a:pt x="3856" y="2253"/>
                      <a:pt x="3872" y="2260"/>
                    </a:cubicBezTo>
                    <a:cubicBezTo>
                      <a:pt x="3862" y="2237"/>
                      <a:pt x="3853" y="2213"/>
                      <a:pt x="3842" y="2189"/>
                    </a:cubicBezTo>
                    <a:cubicBezTo>
                      <a:pt x="3833" y="2170"/>
                      <a:pt x="3826" y="2148"/>
                      <a:pt x="3819" y="2128"/>
                    </a:cubicBezTo>
                    <a:cubicBezTo>
                      <a:pt x="3811" y="2106"/>
                      <a:pt x="3804" y="2086"/>
                      <a:pt x="3795" y="2064"/>
                    </a:cubicBezTo>
                    <a:cubicBezTo>
                      <a:pt x="3795" y="2062"/>
                      <a:pt x="3792" y="2061"/>
                      <a:pt x="3792" y="2057"/>
                    </a:cubicBezTo>
                    <a:lnTo>
                      <a:pt x="3792" y="2057"/>
                    </a:lnTo>
                    <a:cubicBezTo>
                      <a:pt x="3803" y="2065"/>
                      <a:pt x="3813" y="2073"/>
                      <a:pt x="3824" y="2080"/>
                    </a:cubicBezTo>
                    <a:cubicBezTo>
                      <a:pt x="3827" y="2083"/>
                      <a:pt x="3833" y="2086"/>
                      <a:pt x="3839" y="2087"/>
                    </a:cubicBezTo>
                    <a:cubicBezTo>
                      <a:pt x="3829" y="2068"/>
                      <a:pt x="3820" y="2048"/>
                      <a:pt x="3810" y="2026"/>
                    </a:cubicBezTo>
                    <a:cubicBezTo>
                      <a:pt x="3795" y="1996"/>
                      <a:pt x="3781" y="1964"/>
                      <a:pt x="3769" y="1932"/>
                    </a:cubicBezTo>
                    <a:cubicBezTo>
                      <a:pt x="3756" y="1895"/>
                      <a:pt x="3740" y="1836"/>
                      <a:pt x="3731" y="1789"/>
                    </a:cubicBezTo>
                    <a:lnTo>
                      <a:pt x="3731" y="1789"/>
                    </a:lnTo>
                    <a:cubicBezTo>
                      <a:pt x="3733" y="1789"/>
                      <a:pt x="3733" y="1792"/>
                      <a:pt x="3734" y="1792"/>
                    </a:cubicBezTo>
                    <a:cubicBezTo>
                      <a:pt x="3737" y="1794"/>
                      <a:pt x="3739" y="1794"/>
                      <a:pt x="3742" y="1794"/>
                    </a:cubicBezTo>
                    <a:cubicBezTo>
                      <a:pt x="3746" y="1795"/>
                      <a:pt x="3747" y="1795"/>
                      <a:pt x="3752" y="1795"/>
                    </a:cubicBezTo>
                    <a:cubicBezTo>
                      <a:pt x="3749" y="1792"/>
                      <a:pt x="3747" y="1788"/>
                      <a:pt x="3747" y="1787"/>
                    </a:cubicBezTo>
                    <a:cubicBezTo>
                      <a:pt x="3746" y="1781"/>
                      <a:pt x="3742" y="1775"/>
                      <a:pt x="3740" y="1771"/>
                    </a:cubicBezTo>
                    <a:cubicBezTo>
                      <a:pt x="3737" y="1757"/>
                      <a:pt x="3731" y="1746"/>
                      <a:pt x="3727" y="1734"/>
                    </a:cubicBezTo>
                    <a:cubicBezTo>
                      <a:pt x="3718" y="1698"/>
                      <a:pt x="3702" y="1593"/>
                      <a:pt x="3691" y="1527"/>
                    </a:cubicBezTo>
                    <a:lnTo>
                      <a:pt x="3689" y="1514"/>
                    </a:lnTo>
                    <a:cubicBezTo>
                      <a:pt x="3688" y="1511"/>
                      <a:pt x="3688" y="1509"/>
                      <a:pt x="3688" y="1506"/>
                    </a:cubicBezTo>
                    <a:lnTo>
                      <a:pt x="3688" y="1506"/>
                    </a:lnTo>
                    <a:cubicBezTo>
                      <a:pt x="3691" y="1512"/>
                      <a:pt x="3697" y="1516"/>
                      <a:pt x="3704" y="1519"/>
                    </a:cubicBezTo>
                    <a:cubicBezTo>
                      <a:pt x="3682" y="1483"/>
                      <a:pt x="3668" y="1393"/>
                      <a:pt x="3662" y="1325"/>
                    </a:cubicBezTo>
                    <a:cubicBezTo>
                      <a:pt x="3660" y="1322"/>
                      <a:pt x="3660" y="1316"/>
                      <a:pt x="3660" y="1310"/>
                    </a:cubicBezTo>
                    <a:cubicBezTo>
                      <a:pt x="3659" y="1307"/>
                      <a:pt x="3659" y="1303"/>
                      <a:pt x="3659" y="1299"/>
                    </a:cubicBezTo>
                    <a:cubicBezTo>
                      <a:pt x="3659" y="1307"/>
                      <a:pt x="3659" y="1316"/>
                      <a:pt x="3657" y="1328"/>
                    </a:cubicBezTo>
                    <a:lnTo>
                      <a:pt x="3657" y="1342"/>
                    </a:lnTo>
                    <a:cubicBezTo>
                      <a:pt x="3655" y="1347"/>
                      <a:pt x="3655" y="1351"/>
                      <a:pt x="3655" y="1357"/>
                    </a:cubicBezTo>
                    <a:cubicBezTo>
                      <a:pt x="3653" y="1361"/>
                      <a:pt x="3653" y="1365"/>
                      <a:pt x="3653" y="1371"/>
                    </a:cubicBezTo>
                    <a:cubicBezTo>
                      <a:pt x="3653" y="1374"/>
                      <a:pt x="3652" y="1380"/>
                      <a:pt x="3652" y="1386"/>
                    </a:cubicBezTo>
                    <a:cubicBezTo>
                      <a:pt x="3650" y="1389"/>
                      <a:pt x="3650" y="1394"/>
                      <a:pt x="3650" y="1400"/>
                    </a:cubicBezTo>
                    <a:cubicBezTo>
                      <a:pt x="3647" y="1405"/>
                      <a:pt x="3647" y="1410"/>
                      <a:pt x="3646" y="1416"/>
                    </a:cubicBezTo>
                    <a:cubicBezTo>
                      <a:pt x="3644" y="1419"/>
                      <a:pt x="3644" y="1425"/>
                      <a:pt x="3644" y="1429"/>
                    </a:cubicBezTo>
                    <a:cubicBezTo>
                      <a:pt x="3643" y="1437"/>
                      <a:pt x="3640" y="1441"/>
                      <a:pt x="3640" y="1447"/>
                    </a:cubicBezTo>
                    <a:cubicBezTo>
                      <a:pt x="3639" y="1451"/>
                      <a:pt x="3639" y="1455"/>
                      <a:pt x="3637" y="1460"/>
                    </a:cubicBezTo>
                    <a:cubicBezTo>
                      <a:pt x="3636" y="1467"/>
                      <a:pt x="3633" y="1473"/>
                      <a:pt x="3631" y="1480"/>
                    </a:cubicBezTo>
                    <a:cubicBezTo>
                      <a:pt x="3630" y="1483"/>
                      <a:pt x="3630" y="1487"/>
                      <a:pt x="3628" y="1489"/>
                    </a:cubicBezTo>
                    <a:cubicBezTo>
                      <a:pt x="3625" y="1498"/>
                      <a:pt x="3623" y="1509"/>
                      <a:pt x="3618" y="1518"/>
                    </a:cubicBezTo>
                    <a:cubicBezTo>
                      <a:pt x="3623" y="1518"/>
                      <a:pt x="3624" y="1516"/>
                      <a:pt x="3628" y="1516"/>
                    </a:cubicBezTo>
                    <a:cubicBezTo>
                      <a:pt x="3631" y="1514"/>
                      <a:pt x="3636" y="1511"/>
                      <a:pt x="3639" y="1509"/>
                    </a:cubicBezTo>
                    <a:lnTo>
                      <a:pt x="3639" y="1509"/>
                    </a:lnTo>
                    <a:cubicBezTo>
                      <a:pt x="3637" y="1521"/>
                      <a:pt x="3636" y="1534"/>
                      <a:pt x="3636" y="1550"/>
                    </a:cubicBezTo>
                    <a:cubicBezTo>
                      <a:pt x="3633" y="1564"/>
                      <a:pt x="3631" y="1579"/>
                      <a:pt x="3630" y="1592"/>
                    </a:cubicBezTo>
                    <a:cubicBezTo>
                      <a:pt x="3625" y="1622"/>
                      <a:pt x="3623" y="1651"/>
                      <a:pt x="3621" y="1663"/>
                    </a:cubicBezTo>
                    <a:lnTo>
                      <a:pt x="3580" y="1850"/>
                    </a:lnTo>
                    <a:lnTo>
                      <a:pt x="3580" y="1850"/>
                    </a:lnTo>
                    <a:lnTo>
                      <a:pt x="3595" y="1836"/>
                    </a:lnTo>
                    <a:cubicBezTo>
                      <a:pt x="3599" y="1832"/>
                      <a:pt x="3602" y="1826"/>
                      <a:pt x="3608" y="1818"/>
                    </a:cubicBezTo>
                    <a:lnTo>
                      <a:pt x="3608" y="1818"/>
                    </a:lnTo>
                    <a:cubicBezTo>
                      <a:pt x="3608" y="1824"/>
                      <a:pt x="3607" y="1830"/>
                      <a:pt x="3607" y="1833"/>
                    </a:cubicBezTo>
                    <a:cubicBezTo>
                      <a:pt x="3607" y="1836"/>
                      <a:pt x="3607" y="1839"/>
                      <a:pt x="3604" y="1840"/>
                    </a:cubicBezTo>
                    <a:cubicBezTo>
                      <a:pt x="3604" y="1843"/>
                      <a:pt x="3604" y="1846"/>
                      <a:pt x="3602" y="1847"/>
                    </a:cubicBezTo>
                    <a:cubicBezTo>
                      <a:pt x="3589" y="1945"/>
                      <a:pt x="3578" y="2014"/>
                      <a:pt x="3535" y="2102"/>
                    </a:cubicBezTo>
                    <a:cubicBezTo>
                      <a:pt x="3549" y="2102"/>
                      <a:pt x="3559" y="2100"/>
                      <a:pt x="3570" y="2094"/>
                    </a:cubicBezTo>
                    <a:lnTo>
                      <a:pt x="3570" y="2094"/>
                    </a:lnTo>
                    <a:cubicBezTo>
                      <a:pt x="3560" y="2121"/>
                      <a:pt x="3550" y="2145"/>
                      <a:pt x="3541" y="2171"/>
                    </a:cubicBezTo>
                    <a:cubicBezTo>
                      <a:pt x="3531" y="2152"/>
                      <a:pt x="3522" y="2134"/>
                      <a:pt x="3514" y="2113"/>
                    </a:cubicBezTo>
                    <a:cubicBezTo>
                      <a:pt x="3499" y="2083"/>
                      <a:pt x="3485" y="2051"/>
                      <a:pt x="3473" y="2019"/>
                    </a:cubicBezTo>
                    <a:cubicBezTo>
                      <a:pt x="3461" y="1983"/>
                      <a:pt x="3444" y="1923"/>
                      <a:pt x="3435" y="1877"/>
                    </a:cubicBezTo>
                    <a:lnTo>
                      <a:pt x="3435" y="1877"/>
                    </a:lnTo>
                    <a:cubicBezTo>
                      <a:pt x="3437" y="1877"/>
                      <a:pt x="3437" y="1879"/>
                      <a:pt x="3440" y="1879"/>
                    </a:cubicBezTo>
                    <a:cubicBezTo>
                      <a:pt x="3441" y="1881"/>
                      <a:pt x="3442" y="1881"/>
                      <a:pt x="3447" y="1881"/>
                    </a:cubicBezTo>
                    <a:lnTo>
                      <a:pt x="3456" y="1881"/>
                    </a:lnTo>
                    <a:cubicBezTo>
                      <a:pt x="3454" y="1877"/>
                      <a:pt x="3451" y="1875"/>
                      <a:pt x="3451" y="1872"/>
                    </a:cubicBezTo>
                    <a:cubicBezTo>
                      <a:pt x="3450" y="1866"/>
                      <a:pt x="3447" y="1861"/>
                      <a:pt x="3444" y="1858"/>
                    </a:cubicBezTo>
                    <a:cubicBezTo>
                      <a:pt x="3441" y="1845"/>
                      <a:pt x="3435" y="1832"/>
                      <a:pt x="3432" y="1821"/>
                    </a:cubicBezTo>
                    <a:cubicBezTo>
                      <a:pt x="3422" y="1785"/>
                      <a:pt x="3406" y="1680"/>
                      <a:pt x="3396" y="1614"/>
                    </a:cubicBezTo>
                    <a:lnTo>
                      <a:pt x="3393" y="1601"/>
                    </a:lnTo>
                    <a:cubicBezTo>
                      <a:pt x="3393" y="1598"/>
                      <a:pt x="3392" y="1596"/>
                      <a:pt x="3392" y="1593"/>
                    </a:cubicBezTo>
                    <a:lnTo>
                      <a:pt x="3392" y="1593"/>
                    </a:lnTo>
                    <a:cubicBezTo>
                      <a:pt x="3396" y="1599"/>
                      <a:pt x="3400" y="1604"/>
                      <a:pt x="3408" y="1606"/>
                    </a:cubicBezTo>
                    <a:cubicBezTo>
                      <a:pt x="3386" y="1570"/>
                      <a:pt x="3371" y="1480"/>
                      <a:pt x="3367" y="1412"/>
                    </a:cubicBezTo>
                    <a:cubicBezTo>
                      <a:pt x="3364" y="1409"/>
                      <a:pt x="3364" y="1403"/>
                      <a:pt x="3364" y="1397"/>
                    </a:cubicBezTo>
                    <a:cubicBezTo>
                      <a:pt x="3363" y="1394"/>
                      <a:pt x="3363" y="1390"/>
                      <a:pt x="3363" y="1386"/>
                    </a:cubicBezTo>
                    <a:lnTo>
                      <a:pt x="3363" y="1415"/>
                    </a:lnTo>
                    <a:cubicBezTo>
                      <a:pt x="3361" y="1419"/>
                      <a:pt x="3361" y="1425"/>
                      <a:pt x="3361" y="1429"/>
                    </a:cubicBezTo>
                    <a:cubicBezTo>
                      <a:pt x="3360" y="1434"/>
                      <a:pt x="3360" y="1438"/>
                      <a:pt x="3360" y="1444"/>
                    </a:cubicBezTo>
                    <a:cubicBezTo>
                      <a:pt x="3357" y="1448"/>
                      <a:pt x="3357" y="1453"/>
                      <a:pt x="3357" y="1458"/>
                    </a:cubicBezTo>
                    <a:cubicBezTo>
                      <a:pt x="3357" y="1463"/>
                      <a:pt x="3355" y="1467"/>
                      <a:pt x="3355" y="1473"/>
                    </a:cubicBezTo>
                    <a:cubicBezTo>
                      <a:pt x="3354" y="1476"/>
                      <a:pt x="3354" y="1482"/>
                      <a:pt x="3354" y="1487"/>
                    </a:cubicBezTo>
                    <a:lnTo>
                      <a:pt x="3350" y="1503"/>
                    </a:lnTo>
                    <a:cubicBezTo>
                      <a:pt x="3348" y="1506"/>
                      <a:pt x="3348" y="1512"/>
                      <a:pt x="3348" y="1516"/>
                    </a:cubicBezTo>
                    <a:cubicBezTo>
                      <a:pt x="3347" y="1524"/>
                      <a:pt x="3345" y="1528"/>
                      <a:pt x="3345" y="1534"/>
                    </a:cubicBezTo>
                    <a:cubicBezTo>
                      <a:pt x="3342" y="1538"/>
                      <a:pt x="3342" y="1543"/>
                      <a:pt x="3341" y="1547"/>
                    </a:cubicBezTo>
                    <a:cubicBezTo>
                      <a:pt x="3339" y="1554"/>
                      <a:pt x="3338" y="1560"/>
                      <a:pt x="3335" y="1567"/>
                    </a:cubicBezTo>
                    <a:cubicBezTo>
                      <a:pt x="3334" y="1570"/>
                      <a:pt x="3334" y="1574"/>
                      <a:pt x="3332" y="1576"/>
                    </a:cubicBezTo>
                    <a:cubicBezTo>
                      <a:pt x="3331" y="1585"/>
                      <a:pt x="3326" y="1596"/>
                      <a:pt x="3323" y="1605"/>
                    </a:cubicBezTo>
                    <a:cubicBezTo>
                      <a:pt x="3326" y="1604"/>
                      <a:pt x="3328" y="1604"/>
                      <a:pt x="3332" y="1601"/>
                    </a:cubicBezTo>
                    <a:cubicBezTo>
                      <a:pt x="3335" y="1599"/>
                      <a:pt x="3339" y="1596"/>
                      <a:pt x="3342" y="1593"/>
                    </a:cubicBezTo>
                    <a:lnTo>
                      <a:pt x="3342" y="1593"/>
                    </a:lnTo>
                    <a:cubicBezTo>
                      <a:pt x="3341" y="1606"/>
                      <a:pt x="3341" y="1620"/>
                      <a:pt x="3339" y="1635"/>
                    </a:cubicBezTo>
                    <a:cubicBezTo>
                      <a:pt x="3338" y="1649"/>
                      <a:pt x="3335" y="1663"/>
                      <a:pt x="3334" y="1676"/>
                    </a:cubicBezTo>
                    <a:cubicBezTo>
                      <a:pt x="3331" y="1707"/>
                      <a:pt x="3326" y="1736"/>
                      <a:pt x="3325" y="1746"/>
                    </a:cubicBezTo>
                    <a:cubicBezTo>
                      <a:pt x="3312" y="1808"/>
                      <a:pt x="3299" y="1872"/>
                      <a:pt x="3284" y="1933"/>
                    </a:cubicBezTo>
                    <a:lnTo>
                      <a:pt x="3299" y="1919"/>
                    </a:lnTo>
                    <a:cubicBezTo>
                      <a:pt x="3303" y="1916"/>
                      <a:pt x="3306" y="1910"/>
                      <a:pt x="3312" y="1903"/>
                    </a:cubicBezTo>
                    <a:lnTo>
                      <a:pt x="3312" y="1903"/>
                    </a:lnTo>
                    <a:cubicBezTo>
                      <a:pt x="3312" y="1908"/>
                      <a:pt x="3310" y="1913"/>
                      <a:pt x="3310" y="1917"/>
                    </a:cubicBezTo>
                    <a:cubicBezTo>
                      <a:pt x="3310" y="1920"/>
                      <a:pt x="3310" y="1923"/>
                      <a:pt x="3309" y="1924"/>
                    </a:cubicBezTo>
                    <a:cubicBezTo>
                      <a:pt x="3309" y="1926"/>
                      <a:pt x="3309" y="1930"/>
                      <a:pt x="3306" y="1932"/>
                    </a:cubicBezTo>
                    <a:cubicBezTo>
                      <a:pt x="3302" y="1978"/>
                      <a:pt x="3294" y="2019"/>
                      <a:pt x="3287" y="2058"/>
                    </a:cubicBezTo>
                    <a:cubicBezTo>
                      <a:pt x="3281" y="2044"/>
                      <a:pt x="3276" y="2029"/>
                      <a:pt x="3273" y="2014"/>
                    </a:cubicBezTo>
                    <a:cubicBezTo>
                      <a:pt x="3265" y="1991"/>
                      <a:pt x="3252" y="1975"/>
                      <a:pt x="3244" y="1954"/>
                    </a:cubicBezTo>
                    <a:cubicBezTo>
                      <a:pt x="3244" y="1952"/>
                      <a:pt x="3241" y="1949"/>
                      <a:pt x="3241" y="1946"/>
                    </a:cubicBezTo>
                    <a:cubicBezTo>
                      <a:pt x="3239" y="1942"/>
                      <a:pt x="3238" y="1935"/>
                      <a:pt x="3236" y="1927"/>
                    </a:cubicBezTo>
                    <a:lnTo>
                      <a:pt x="3236" y="1927"/>
                    </a:lnTo>
                    <a:cubicBezTo>
                      <a:pt x="3251" y="1938"/>
                      <a:pt x="3265" y="1946"/>
                      <a:pt x="3281" y="1954"/>
                    </a:cubicBezTo>
                    <a:cubicBezTo>
                      <a:pt x="3270" y="1930"/>
                      <a:pt x="3261" y="1906"/>
                      <a:pt x="3251" y="1882"/>
                    </a:cubicBezTo>
                    <a:cubicBezTo>
                      <a:pt x="3244" y="1862"/>
                      <a:pt x="3233" y="1840"/>
                      <a:pt x="3226" y="1818"/>
                    </a:cubicBezTo>
                    <a:lnTo>
                      <a:pt x="3203" y="1757"/>
                    </a:lnTo>
                    <a:cubicBezTo>
                      <a:pt x="3203" y="1756"/>
                      <a:pt x="3201" y="1753"/>
                      <a:pt x="3201" y="1750"/>
                    </a:cubicBezTo>
                    <a:lnTo>
                      <a:pt x="3201" y="1750"/>
                    </a:lnTo>
                    <a:cubicBezTo>
                      <a:pt x="3210" y="1759"/>
                      <a:pt x="3219" y="1766"/>
                      <a:pt x="3230" y="1773"/>
                    </a:cubicBezTo>
                    <a:cubicBezTo>
                      <a:pt x="3233" y="1775"/>
                      <a:pt x="3239" y="1778"/>
                      <a:pt x="3245" y="1781"/>
                    </a:cubicBezTo>
                    <a:cubicBezTo>
                      <a:pt x="3236" y="1760"/>
                      <a:pt x="3226" y="1741"/>
                      <a:pt x="3216" y="1720"/>
                    </a:cubicBezTo>
                    <a:cubicBezTo>
                      <a:pt x="3201" y="1688"/>
                      <a:pt x="3187" y="1657"/>
                      <a:pt x="3175" y="1625"/>
                    </a:cubicBezTo>
                    <a:cubicBezTo>
                      <a:pt x="3164" y="1589"/>
                      <a:pt x="3146" y="1528"/>
                      <a:pt x="3138" y="1483"/>
                    </a:cubicBezTo>
                    <a:cubicBezTo>
                      <a:pt x="3139" y="1483"/>
                      <a:pt x="3139" y="1483"/>
                      <a:pt x="3142" y="1484"/>
                    </a:cubicBezTo>
                    <a:cubicBezTo>
                      <a:pt x="3143" y="1484"/>
                      <a:pt x="3146" y="1487"/>
                      <a:pt x="3149" y="1487"/>
                    </a:cubicBezTo>
                    <a:cubicBezTo>
                      <a:pt x="3152" y="1489"/>
                      <a:pt x="3154" y="1489"/>
                      <a:pt x="3158" y="1489"/>
                    </a:cubicBezTo>
                    <a:cubicBezTo>
                      <a:pt x="3156" y="1484"/>
                      <a:pt x="3154" y="1482"/>
                      <a:pt x="3154" y="1480"/>
                    </a:cubicBezTo>
                    <a:cubicBezTo>
                      <a:pt x="3152" y="1474"/>
                      <a:pt x="3151" y="1468"/>
                      <a:pt x="3146" y="1463"/>
                    </a:cubicBezTo>
                    <a:cubicBezTo>
                      <a:pt x="3142" y="1451"/>
                      <a:pt x="3138" y="1439"/>
                      <a:pt x="3135" y="1426"/>
                    </a:cubicBezTo>
                    <a:cubicBezTo>
                      <a:pt x="3124" y="1390"/>
                      <a:pt x="3109" y="1287"/>
                      <a:pt x="3098" y="1220"/>
                    </a:cubicBezTo>
                    <a:lnTo>
                      <a:pt x="3095" y="1207"/>
                    </a:lnTo>
                    <a:cubicBezTo>
                      <a:pt x="3095" y="1204"/>
                      <a:pt x="3094" y="1201"/>
                      <a:pt x="3094" y="1200"/>
                    </a:cubicBezTo>
                    <a:lnTo>
                      <a:pt x="3094" y="1200"/>
                    </a:lnTo>
                    <a:cubicBezTo>
                      <a:pt x="3098" y="1206"/>
                      <a:pt x="3103" y="1209"/>
                      <a:pt x="3110" y="1213"/>
                    </a:cubicBezTo>
                    <a:cubicBezTo>
                      <a:pt x="3088" y="1177"/>
                      <a:pt x="3074" y="1085"/>
                      <a:pt x="3069" y="1018"/>
                    </a:cubicBezTo>
                    <a:cubicBezTo>
                      <a:pt x="3066" y="1015"/>
                      <a:pt x="3066" y="1010"/>
                      <a:pt x="3066" y="1004"/>
                    </a:cubicBezTo>
                    <a:cubicBezTo>
                      <a:pt x="3065" y="1001"/>
                      <a:pt x="3065" y="995"/>
                      <a:pt x="3065" y="991"/>
                    </a:cubicBezTo>
                    <a:lnTo>
                      <a:pt x="3065" y="1020"/>
                    </a:lnTo>
                    <a:cubicBezTo>
                      <a:pt x="3063" y="1026"/>
                      <a:pt x="3063" y="1030"/>
                      <a:pt x="3063" y="1034"/>
                    </a:cubicBezTo>
                    <a:cubicBezTo>
                      <a:pt x="3062" y="1040"/>
                      <a:pt x="3062" y="1044"/>
                      <a:pt x="3062" y="1049"/>
                    </a:cubicBezTo>
                    <a:cubicBezTo>
                      <a:pt x="3059" y="1053"/>
                      <a:pt x="3059" y="1059"/>
                      <a:pt x="3059" y="1063"/>
                    </a:cubicBezTo>
                    <a:cubicBezTo>
                      <a:pt x="3059" y="1068"/>
                      <a:pt x="3058" y="1073"/>
                      <a:pt x="3058" y="1078"/>
                    </a:cubicBezTo>
                    <a:cubicBezTo>
                      <a:pt x="3056" y="1082"/>
                      <a:pt x="3056" y="1088"/>
                      <a:pt x="3056" y="1092"/>
                    </a:cubicBezTo>
                    <a:cubicBezTo>
                      <a:pt x="3055" y="1098"/>
                      <a:pt x="3055" y="1104"/>
                      <a:pt x="3052" y="1110"/>
                    </a:cubicBezTo>
                    <a:cubicBezTo>
                      <a:pt x="3050" y="1113"/>
                      <a:pt x="3050" y="1119"/>
                      <a:pt x="3050" y="1121"/>
                    </a:cubicBezTo>
                    <a:cubicBezTo>
                      <a:pt x="3049" y="1129"/>
                      <a:pt x="3048" y="1134"/>
                      <a:pt x="3048" y="1140"/>
                    </a:cubicBezTo>
                    <a:cubicBezTo>
                      <a:pt x="3045" y="1143"/>
                      <a:pt x="3045" y="1149"/>
                      <a:pt x="3043" y="1153"/>
                    </a:cubicBezTo>
                    <a:cubicBezTo>
                      <a:pt x="3042" y="1161"/>
                      <a:pt x="3040" y="1165"/>
                      <a:pt x="3037" y="1172"/>
                    </a:cubicBezTo>
                    <a:cubicBezTo>
                      <a:pt x="3036" y="1177"/>
                      <a:pt x="3036" y="1180"/>
                      <a:pt x="3036" y="1182"/>
                    </a:cubicBezTo>
                    <a:cubicBezTo>
                      <a:pt x="3033" y="1191"/>
                      <a:pt x="3029" y="1201"/>
                      <a:pt x="3026" y="1211"/>
                    </a:cubicBezTo>
                    <a:cubicBezTo>
                      <a:pt x="3029" y="1211"/>
                      <a:pt x="3030" y="1209"/>
                      <a:pt x="3034" y="1209"/>
                    </a:cubicBezTo>
                    <a:cubicBezTo>
                      <a:pt x="3037" y="1207"/>
                      <a:pt x="3042" y="1204"/>
                      <a:pt x="3045" y="1200"/>
                    </a:cubicBezTo>
                    <a:lnTo>
                      <a:pt x="3045" y="1200"/>
                    </a:lnTo>
                    <a:cubicBezTo>
                      <a:pt x="3043" y="1213"/>
                      <a:pt x="3043" y="1227"/>
                      <a:pt x="3042" y="1242"/>
                    </a:cubicBezTo>
                    <a:cubicBezTo>
                      <a:pt x="3040" y="1256"/>
                      <a:pt x="3037" y="1270"/>
                      <a:pt x="3036" y="1284"/>
                    </a:cubicBezTo>
                    <a:cubicBezTo>
                      <a:pt x="3033" y="1315"/>
                      <a:pt x="3029" y="1344"/>
                      <a:pt x="3027" y="1354"/>
                    </a:cubicBezTo>
                    <a:lnTo>
                      <a:pt x="2987" y="1541"/>
                    </a:lnTo>
                    <a:lnTo>
                      <a:pt x="2987" y="1541"/>
                    </a:lnTo>
                    <a:lnTo>
                      <a:pt x="3001" y="1527"/>
                    </a:lnTo>
                    <a:cubicBezTo>
                      <a:pt x="3005" y="1524"/>
                      <a:pt x="3008" y="1518"/>
                      <a:pt x="3014" y="1511"/>
                    </a:cubicBezTo>
                    <a:lnTo>
                      <a:pt x="3014" y="1511"/>
                    </a:lnTo>
                    <a:cubicBezTo>
                      <a:pt x="3013" y="1516"/>
                      <a:pt x="3013" y="1521"/>
                      <a:pt x="3011" y="1525"/>
                    </a:cubicBezTo>
                    <a:lnTo>
                      <a:pt x="3011" y="1532"/>
                    </a:lnTo>
                    <a:cubicBezTo>
                      <a:pt x="3008" y="1534"/>
                      <a:pt x="3008" y="1538"/>
                      <a:pt x="3008" y="1540"/>
                    </a:cubicBezTo>
                    <a:cubicBezTo>
                      <a:pt x="3000" y="1612"/>
                      <a:pt x="2991" y="1670"/>
                      <a:pt x="2969" y="1730"/>
                    </a:cubicBezTo>
                    <a:cubicBezTo>
                      <a:pt x="2962" y="1714"/>
                      <a:pt x="2955" y="1699"/>
                      <a:pt x="2949" y="1680"/>
                    </a:cubicBezTo>
                    <a:cubicBezTo>
                      <a:pt x="2940" y="1662"/>
                      <a:pt x="2934" y="1641"/>
                      <a:pt x="2927" y="1620"/>
                    </a:cubicBezTo>
                    <a:cubicBezTo>
                      <a:pt x="2920" y="1596"/>
                      <a:pt x="2907" y="1579"/>
                      <a:pt x="2899" y="1557"/>
                    </a:cubicBezTo>
                    <a:cubicBezTo>
                      <a:pt x="2899" y="1556"/>
                      <a:pt x="2898" y="1554"/>
                      <a:pt x="2898" y="1553"/>
                    </a:cubicBezTo>
                    <a:cubicBezTo>
                      <a:pt x="2896" y="1548"/>
                      <a:pt x="2896" y="1541"/>
                      <a:pt x="2895" y="1534"/>
                    </a:cubicBezTo>
                    <a:lnTo>
                      <a:pt x="2895" y="1534"/>
                    </a:lnTo>
                    <a:cubicBezTo>
                      <a:pt x="2910" y="1543"/>
                      <a:pt x="2924" y="1553"/>
                      <a:pt x="2940" y="1557"/>
                    </a:cubicBezTo>
                    <a:cubicBezTo>
                      <a:pt x="2928" y="1534"/>
                      <a:pt x="2920" y="1511"/>
                      <a:pt x="2910" y="1487"/>
                    </a:cubicBezTo>
                    <a:cubicBezTo>
                      <a:pt x="2899" y="1467"/>
                      <a:pt x="2892" y="1445"/>
                      <a:pt x="2883" y="1423"/>
                    </a:cubicBezTo>
                    <a:cubicBezTo>
                      <a:pt x="2876" y="1403"/>
                      <a:pt x="2869" y="1381"/>
                      <a:pt x="2862" y="1360"/>
                    </a:cubicBezTo>
                    <a:cubicBezTo>
                      <a:pt x="2860" y="1358"/>
                      <a:pt x="2860" y="1357"/>
                      <a:pt x="2860" y="1354"/>
                    </a:cubicBezTo>
                    <a:lnTo>
                      <a:pt x="2860" y="1354"/>
                    </a:lnTo>
                    <a:cubicBezTo>
                      <a:pt x="2869" y="1364"/>
                      <a:pt x="2878" y="1371"/>
                      <a:pt x="2891" y="1378"/>
                    </a:cubicBezTo>
                    <a:cubicBezTo>
                      <a:pt x="2895" y="1381"/>
                      <a:pt x="2899" y="1383"/>
                      <a:pt x="2905" y="1386"/>
                    </a:cubicBezTo>
                    <a:cubicBezTo>
                      <a:pt x="2896" y="1365"/>
                      <a:pt x="2885" y="1345"/>
                      <a:pt x="2876" y="1325"/>
                    </a:cubicBezTo>
                    <a:cubicBezTo>
                      <a:pt x="2862" y="1294"/>
                      <a:pt x="2847" y="1262"/>
                      <a:pt x="2834" y="1230"/>
                    </a:cubicBezTo>
                    <a:cubicBezTo>
                      <a:pt x="2822" y="1194"/>
                      <a:pt x="2805" y="1133"/>
                      <a:pt x="2796" y="1088"/>
                    </a:cubicBezTo>
                    <a:cubicBezTo>
                      <a:pt x="2798" y="1088"/>
                      <a:pt x="2798" y="1089"/>
                      <a:pt x="2801" y="1089"/>
                    </a:cubicBezTo>
                    <a:cubicBezTo>
                      <a:pt x="2804" y="1091"/>
                      <a:pt x="2805" y="1091"/>
                      <a:pt x="2808" y="1091"/>
                    </a:cubicBezTo>
                    <a:lnTo>
                      <a:pt x="2817" y="1091"/>
                    </a:lnTo>
                    <a:cubicBezTo>
                      <a:pt x="2815" y="1089"/>
                      <a:pt x="2812" y="1085"/>
                      <a:pt x="2812" y="1082"/>
                    </a:cubicBezTo>
                    <a:cubicBezTo>
                      <a:pt x="2809" y="1076"/>
                      <a:pt x="2808" y="1073"/>
                      <a:pt x="2805" y="1068"/>
                    </a:cubicBezTo>
                    <a:cubicBezTo>
                      <a:pt x="2801" y="1055"/>
                      <a:pt x="2796" y="1044"/>
                      <a:pt x="2793" y="1031"/>
                    </a:cubicBezTo>
                    <a:cubicBezTo>
                      <a:pt x="2786" y="1005"/>
                      <a:pt x="2775" y="943"/>
                      <a:pt x="2767" y="885"/>
                    </a:cubicBezTo>
                    <a:cubicBezTo>
                      <a:pt x="2764" y="863"/>
                      <a:pt x="2760" y="843"/>
                      <a:pt x="2759" y="824"/>
                    </a:cubicBezTo>
                    <a:lnTo>
                      <a:pt x="2757" y="812"/>
                    </a:lnTo>
                    <a:cubicBezTo>
                      <a:pt x="2754" y="809"/>
                      <a:pt x="2754" y="806"/>
                      <a:pt x="2754" y="805"/>
                    </a:cubicBezTo>
                    <a:lnTo>
                      <a:pt x="2754" y="805"/>
                    </a:lnTo>
                    <a:cubicBezTo>
                      <a:pt x="2760" y="809"/>
                      <a:pt x="2766" y="814"/>
                      <a:pt x="2773" y="816"/>
                    </a:cubicBezTo>
                    <a:cubicBezTo>
                      <a:pt x="2751" y="780"/>
                      <a:pt x="2737" y="690"/>
                      <a:pt x="2731" y="620"/>
                    </a:cubicBezTo>
                    <a:cubicBezTo>
                      <a:pt x="2731" y="618"/>
                      <a:pt x="2731" y="612"/>
                      <a:pt x="2729" y="606"/>
                    </a:cubicBezTo>
                    <a:cubicBezTo>
                      <a:pt x="2728" y="612"/>
                      <a:pt x="2728" y="618"/>
                      <a:pt x="2728" y="623"/>
                    </a:cubicBezTo>
                    <a:cubicBezTo>
                      <a:pt x="2728" y="628"/>
                      <a:pt x="2728" y="633"/>
                      <a:pt x="2725" y="638"/>
                    </a:cubicBezTo>
                    <a:cubicBezTo>
                      <a:pt x="2725" y="642"/>
                      <a:pt x="2725" y="648"/>
                      <a:pt x="2724" y="652"/>
                    </a:cubicBezTo>
                    <a:cubicBezTo>
                      <a:pt x="2724" y="657"/>
                      <a:pt x="2722" y="661"/>
                      <a:pt x="2722" y="667"/>
                    </a:cubicBezTo>
                    <a:cubicBezTo>
                      <a:pt x="2721" y="671"/>
                      <a:pt x="2721" y="677"/>
                      <a:pt x="2721" y="681"/>
                    </a:cubicBezTo>
                    <a:cubicBezTo>
                      <a:pt x="2721" y="686"/>
                      <a:pt x="2718" y="690"/>
                      <a:pt x="2718" y="696"/>
                    </a:cubicBezTo>
                    <a:cubicBezTo>
                      <a:pt x="2716" y="700"/>
                      <a:pt x="2716" y="706"/>
                      <a:pt x="2716" y="712"/>
                    </a:cubicBezTo>
                    <a:cubicBezTo>
                      <a:pt x="2715" y="715"/>
                      <a:pt x="2715" y="721"/>
                      <a:pt x="2714" y="726"/>
                    </a:cubicBezTo>
                    <a:cubicBezTo>
                      <a:pt x="2711" y="732"/>
                      <a:pt x="2711" y="737"/>
                      <a:pt x="2709" y="742"/>
                    </a:cubicBezTo>
                    <a:cubicBezTo>
                      <a:pt x="2708" y="747"/>
                      <a:pt x="2708" y="751"/>
                      <a:pt x="2706" y="755"/>
                    </a:cubicBezTo>
                    <a:cubicBezTo>
                      <a:pt x="2703" y="763"/>
                      <a:pt x="2702" y="769"/>
                      <a:pt x="2700" y="773"/>
                    </a:cubicBezTo>
                    <a:cubicBezTo>
                      <a:pt x="2699" y="777"/>
                      <a:pt x="2699" y="780"/>
                      <a:pt x="2696" y="783"/>
                    </a:cubicBezTo>
                    <a:cubicBezTo>
                      <a:pt x="2693" y="792"/>
                      <a:pt x="2689" y="802"/>
                      <a:pt x="2687" y="812"/>
                    </a:cubicBezTo>
                    <a:cubicBezTo>
                      <a:pt x="2692" y="809"/>
                      <a:pt x="2693" y="809"/>
                      <a:pt x="2695" y="808"/>
                    </a:cubicBezTo>
                    <a:cubicBezTo>
                      <a:pt x="2699" y="806"/>
                      <a:pt x="2702" y="805"/>
                      <a:pt x="2706" y="800"/>
                    </a:cubicBezTo>
                    <a:lnTo>
                      <a:pt x="2706" y="800"/>
                    </a:lnTo>
                    <a:cubicBezTo>
                      <a:pt x="2703" y="814"/>
                      <a:pt x="2703" y="828"/>
                      <a:pt x="2702" y="843"/>
                    </a:cubicBezTo>
                    <a:lnTo>
                      <a:pt x="2696" y="880"/>
                    </a:lnTo>
                    <a:lnTo>
                      <a:pt x="2696" y="882"/>
                    </a:lnTo>
                    <a:cubicBezTo>
                      <a:pt x="2693" y="914"/>
                      <a:pt x="2687" y="943"/>
                      <a:pt x="2686" y="953"/>
                    </a:cubicBezTo>
                    <a:cubicBezTo>
                      <a:pt x="2673" y="1015"/>
                      <a:pt x="2660" y="1078"/>
                      <a:pt x="2645" y="1142"/>
                    </a:cubicBezTo>
                    <a:lnTo>
                      <a:pt x="2660" y="1127"/>
                    </a:lnTo>
                    <a:cubicBezTo>
                      <a:pt x="2664" y="1124"/>
                      <a:pt x="2667" y="1119"/>
                      <a:pt x="2673" y="1113"/>
                    </a:cubicBezTo>
                    <a:lnTo>
                      <a:pt x="2673" y="1113"/>
                    </a:lnTo>
                    <a:cubicBezTo>
                      <a:pt x="2671" y="1117"/>
                      <a:pt x="2671" y="1121"/>
                      <a:pt x="2671" y="1127"/>
                    </a:cubicBezTo>
                    <a:cubicBezTo>
                      <a:pt x="2671" y="1129"/>
                      <a:pt x="2670" y="1132"/>
                      <a:pt x="2670" y="1134"/>
                    </a:cubicBezTo>
                    <a:cubicBezTo>
                      <a:pt x="2670" y="1139"/>
                      <a:pt x="2667" y="1140"/>
                      <a:pt x="2667" y="1143"/>
                    </a:cubicBezTo>
                    <a:cubicBezTo>
                      <a:pt x="2655" y="1240"/>
                      <a:pt x="2642" y="1310"/>
                      <a:pt x="2600" y="1396"/>
                    </a:cubicBezTo>
                    <a:cubicBezTo>
                      <a:pt x="2602" y="1396"/>
                      <a:pt x="2604" y="1396"/>
                      <a:pt x="2606" y="1396"/>
                    </a:cubicBezTo>
                    <a:cubicBezTo>
                      <a:pt x="2616" y="1396"/>
                      <a:pt x="2625" y="1393"/>
                      <a:pt x="2635" y="1389"/>
                    </a:cubicBezTo>
                    <a:lnTo>
                      <a:pt x="2635" y="1389"/>
                    </a:lnTo>
                    <a:cubicBezTo>
                      <a:pt x="2623" y="1415"/>
                      <a:pt x="2615" y="1444"/>
                      <a:pt x="2605" y="1468"/>
                    </a:cubicBezTo>
                    <a:cubicBezTo>
                      <a:pt x="2597" y="1454"/>
                      <a:pt x="2590" y="1438"/>
                      <a:pt x="2584" y="1423"/>
                    </a:cubicBezTo>
                    <a:cubicBezTo>
                      <a:pt x="2571" y="1387"/>
                      <a:pt x="2555" y="1328"/>
                      <a:pt x="2547" y="1280"/>
                    </a:cubicBezTo>
                    <a:lnTo>
                      <a:pt x="2547" y="1280"/>
                    </a:lnTo>
                    <a:cubicBezTo>
                      <a:pt x="2548" y="1281"/>
                      <a:pt x="2548" y="1281"/>
                      <a:pt x="2549" y="1281"/>
                    </a:cubicBezTo>
                    <a:cubicBezTo>
                      <a:pt x="2551" y="1281"/>
                      <a:pt x="2555" y="1284"/>
                      <a:pt x="2557" y="1284"/>
                    </a:cubicBezTo>
                    <a:cubicBezTo>
                      <a:pt x="2561" y="1284"/>
                      <a:pt x="2564" y="1286"/>
                      <a:pt x="2565" y="1286"/>
                    </a:cubicBezTo>
                    <a:cubicBezTo>
                      <a:pt x="2564" y="1281"/>
                      <a:pt x="2564" y="1278"/>
                      <a:pt x="2562" y="1277"/>
                    </a:cubicBezTo>
                    <a:cubicBezTo>
                      <a:pt x="2561" y="1272"/>
                      <a:pt x="2558" y="1267"/>
                      <a:pt x="2555" y="1262"/>
                    </a:cubicBezTo>
                    <a:cubicBezTo>
                      <a:pt x="2549" y="1249"/>
                      <a:pt x="2547" y="1238"/>
                      <a:pt x="2542" y="1226"/>
                    </a:cubicBezTo>
                    <a:cubicBezTo>
                      <a:pt x="2533" y="1191"/>
                      <a:pt x="2517" y="1085"/>
                      <a:pt x="2506" y="1020"/>
                    </a:cubicBezTo>
                    <a:lnTo>
                      <a:pt x="2504" y="1008"/>
                    </a:lnTo>
                    <a:cubicBezTo>
                      <a:pt x="2504" y="1005"/>
                      <a:pt x="2503" y="1004"/>
                      <a:pt x="2503" y="1001"/>
                    </a:cubicBezTo>
                    <a:lnTo>
                      <a:pt x="2503" y="1001"/>
                    </a:lnTo>
                    <a:cubicBezTo>
                      <a:pt x="2506" y="1004"/>
                      <a:pt x="2513" y="1010"/>
                      <a:pt x="2520" y="1013"/>
                    </a:cubicBezTo>
                    <a:cubicBezTo>
                      <a:pt x="2506" y="989"/>
                      <a:pt x="2496" y="943"/>
                      <a:pt x="2486" y="895"/>
                    </a:cubicBezTo>
                    <a:cubicBezTo>
                      <a:pt x="2483" y="870"/>
                      <a:pt x="2478" y="841"/>
                      <a:pt x="2477" y="816"/>
                    </a:cubicBezTo>
                    <a:cubicBezTo>
                      <a:pt x="2477" y="814"/>
                      <a:pt x="2475" y="809"/>
                      <a:pt x="2475" y="805"/>
                    </a:cubicBezTo>
                    <a:cubicBezTo>
                      <a:pt x="2475" y="800"/>
                      <a:pt x="2474" y="795"/>
                      <a:pt x="2474" y="792"/>
                    </a:cubicBezTo>
                    <a:lnTo>
                      <a:pt x="2474" y="821"/>
                    </a:lnTo>
                    <a:cubicBezTo>
                      <a:pt x="2474" y="824"/>
                      <a:pt x="2471" y="830"/>
                      <a:pt x="2471" y="835"/>
                    </a:cubicBezTo>
                    <a:cubicBezTo>
                      <a:pt x="2471" y="838"/>
                      <a:pt x="2470" y="844"/>
                      <a:pt x="2470" y="850"/>
                    </a:cubicBezTo>
                    <a:cubicBezTo>
                      <a:pt x="2470" y="853"/>
                      <a:pt x="2468" y="859"/>
                      <a:pt x="2468" y="864"/>
                    </a:cubicBezTo>
                    <a:cubicBezTo>
                      <a:pt x="2467" y="870"/>
                      <a:pt x="2467" y="875"/>
                      <a:pt x="2467" y="880"/>
                    </a:cubicBezTo>
                    <a:cubicBezTo>
                      <a:pt x="2464" y="885"/>
                      <a:pt x="2464" y="889"/>
                      <a:pt x="2464" y="895"/>
                    </a:cubicBezTo>
                    <a:lnTo>
                      <a:pt x="2461" y="911"/>
                    </a:lnTo>
                    <a:cubicBezTo>
                      <a:pt x="2459" y="915"/>
                      <a:pt x="2459" y="921"/>
                      <a:pt x="2459" y="924"/>
                    </a:cubicBezTo>
                    <a:cubicBezTo>
                      <a:pt x="2456" y="930"/>
                      <a:pt x="2455" y="937"/>
                      <a:pt x="2455" y="943"/>
                    </a:cubicBezTo>
                    <a:cubicBezTo>
                      <a:pt x="2454" y="946"/>
                      <a:pt x="2454" y="950"/>
                      <a:pt x="2452" y="954"/>
                    </a:cubicBezTo>
                    <a:cubicBezTo>
                      <a:pt x="2449" y="962"/>
                      <a:pt x="2448" y="967"/>
                      <a:pt x="2446" y="975"/>
                    </a:cubicBezTo>
                    <a:cubicBezTo>
                      <a:pt x="2445" y="979"/>
                      <a:pt x="2445" y="982"/>
                      <a:pt x="2445" y="983"/>
                    </a:cubicBezTo>
                    <a:cubicBezTo>
                      <a:pt x="2441" y="994"/>
                      <a:pt x="2438" y="1002"/>
                      <a:pt x="2435" y="1013"/>
                    </a:cubicBezTo>
                    <a:cubicBezTo>
                      <a:pt x="2438" y="1011"/>
                      <a:pt x="2441" y="1011"/>
                      <a:pt x="2442" y="1010"/>
                    </a:cubicBezTo>
                    <a:cubicBezTo>
                      <a:pt x="2446" y="1008"/>
                      <a:pt x="2449" y="1005"/>
                      <a:pt x="2454" y="1002"/>
                    </a:cubicBezTo>
                    <a:lnTo>
                      <a:pt x="2454" y="1002"/>
                    </a:lnTo>
                    <a:cubicBezTo>
                      <a:pt x="2452" y="1015"/>
                      <a:pt x="2452" y="1030"/>
                      <a:pt x="2449" y="1044"/>
                    </a:cubicBezTo>
                    <a:cubicBezTo>
                      <a:pt x="2448" y="1056"/>
                      <a:pt x="2446" y="1071"/>
                      <a:pt x="2446" y="1085"/>
                    </a:cubicBezTo>
                    <a:cubicBezTo>
                      <a:pt x="2442" y="1117"/>
                      <a:pt x="2438" y="1146"/>
                      <a:pt x="2435" y="1156"/>
                    </a:cubicBezTo>
                    <a:cubicBezTo>
                      <a:pt x="2423" y="1219"/>
                      <a:pt x="2410" y="1281"/>
                      <a:pt x="2395" y="1344"/>
                    </a:cubicBezTo>
                    <a:lnTo>
                      <a:pt x="2410" y="1329"/>
                    </a:lnTo>
                    <a:cubicBezTo>
                      <a:pt x="2413" y="1325"/>
                      <a:pt x="2417" y="1320"/>
                      <a:pt x="2423" y="1313"/>
                    </a:cubicBezTo>
                    <a:lnTo>
                      <a:pt x="2423" y="1313"/>
                    </a:lnTo>
                    <a:cubicBezTo>
                      <a:pt x="2420" y="1317"/>
                      <a:pt x="2420" y="1322"/>
                      <a:pt x="2420" y="1328"/>
                    </a:cubicBezTo>
                    <a:cubicBezTo>
                      <a:pt x="2419" y="1329"/>
                      <a:pt x="2419" y="1331"/>
                      <a:pt x="2419" y="1335"/>
                    </a:cubicBezTo>
                    <a:cubicBezTo>
                      <a:pt x="2417" y="1338"/>
                      <a:pt x="2417" y="1342"/>
                      <a:pt x="2417" y="1344"/>
                    </a:cubicBezTo>
                    <a:cubicBezTo>
                      <a:pt x="2409" y="1415"/>
                      <a:pt x="2398" y="1470"/>
                      <a:pt x="2377" y="1528"/>
                    </a:cubicBezTo>
                    <a:cubicBezTo>
                      <a:pt x="2369" y="1511"/>
                      <a:pt x="2359" y="1495"/>
                      <a:pt x="2353" y="1474"/>
                    </a:cubicBezTo>
                    <a:cubicBezTo>
                      <a:pt x="2352" y="1473"/>
                      <a:pt x="2352" y="1470"/>
                      <a:pt x="2352" y="1468"/>
                    </a:cubicBezTo>
                    <a:cubicBezTo>
                      <a:pt x="2350" y="1466"/>
                      <a:pt x="2348" y="1458"/>
                      <a:pt x="2348" y="1451"/>
                    </a:cubicBezTo>
                    <a:lnTo>
                      <a:pt x="2348" y="1451"/>
                    </a:lnTo>
                    <a:cubicBezTo>
                      <a:pt x="2361" y="1460"/>
                      <a:pt x="2377" y="1468"/>
                      <a:pt x="2391" y="1474"/>
                    </a:cubicBezTo>
                    <a:cubicBezTo>
                      <a:pt x="2382" y="1451"/>
                      <a:pt x="2372" y="1426"/>
                      <a:pt x="2362" y="1403"/>
                    </a:cubicBezTo>
                    <a:cubicBezTo>
                      <a:pt x="2353" y="1383"/>
                      <a:pt x="2345" y="1361"/>
                      <a:pt x="2337" y="1342"/>
                    </a:cubicBezTo>
                    <a:cubicBezTo>
                      <a:pt x="2330" y="1322"/>
                      <a:pt x="2323" y="1300"/>
                      <a:pt x="2316" y="1278"/>
                    </a:cubicBezTo>
                    <a:cubicBezTo>
                      <a:pt x="2314" y="1277"/>
                      <a:pt x="2314" y="1274"/>
                      <a:pt x="2314" y="1272"/>
                    </a:cubicBezTo>
                    <a:lnTo>
                      <a:pt x="2314" y="1272"/>
                    </a:lnTo>
                    <a:cubicBezTo>
                      <a:pt x="2323" y="1281"/>
                      <a:pt x="2332" y="1288"/>
                      <a:pt x="2343" y="1296"/>
                    </a:cubicBezTo>
                    <a:cubicBezTo>
                      <a:pt x="2348" y="1299"/>
                      <a:pt x="2352" y="1301"/>
                      <a:pt x="2358" y="1303"/>
                    </a:cubicBezTo>
                    <a:cubicBezTo>
                      <a:pt x="2348" y="1284"/>
                      <a:pt x="2339" y="1264"/>
                      <a:pt x="2329" y="1243"/>
                    </a:cubicBezTo>
                    <a:cubicBezTo>
                      <a:pt x="2314" y="1213"/>
                      <a:pt x="2300" y="1180"/>
                      <a:pt x="2288" y="1148"/>
                    </a:cubicBezTo>
                    <a:cubicBezTo>
                      <a:pt x="2275" y="1111"/>
                      <a:pt x="2259" y="1052"/>
                      <a:pt x="2250" y="1005"/>
                    </a:cubicBezTo>
                    <a:lnTo>
                      <a:pt x="2250" y="1005"/>
                    </a:lnTo>
                    <a:cubicBezTo>
                      <a:pt x="2252" y="1005"/>
                      <a:pt x="2252" y="1008"/>
                      <a:pt x="2253" y="1008"/>
                    </a:cubicBezTo>
                    <a:cubicBezTo>
                      <a:pt x="2256" y="1010"/>
                      <a:pt x="2259" y="1010"/>
                      <a:pt x="2260" y="1010"/>
                    </a:cubicBezTo>
                    <a:lnTo>
                      <a:pt x="2271" y="1010"/>
                    </a:lnTo>
                    <a:cubicBezTo>
                      <a:pt x="2268" y="1005"/>
                      <a:pt x="2268" y="1004"/>
                      <a:pt x="2266" y="1001"/>
                    </a:cubicBezTo>
                    <a:cubicBezTo>
                      <a:pt x="2265" y="995"/>
                      <a:pt x="2263" y="991"/>
                      <a:pt x="2259" y="986"/>
                    </a:cubicBezTo>
                    <a:cubicBezTo>
                      <a:pt x="2253" y="973"/>
                      <a:pt x="2250" y="960"/>
                      <a:pt x="2246" y="950"/>
                    </a:cubicBezTo>
                    <a:cubicBezTo>
                      <a:pt x="2244" y="940"/>
                      <a:pt x="2242" y="925"/>
                      <a:pt x="2237" y="909"/>
                    </a:cubicBezTo>
                    <a:cubicBezTo>
                      <a:pt x="2228" y="860"/>
                      <a:pt x="2217" y="793"/>
                      <a:pt x="2210" y="742"/>
                    </a:cubicBezTo>
                    <a:lnTo>
                      <a:pt x="2208" y="729"/>
                    </a:lnTo>
                    <a:cubicBezTo>
                      <a:pt x="2208" y="728"/>
                      <a:pt x="2207" y="725"/>
                      <a:pt x="2207" y="722"/>
                    </a:cubicBezTo>
                    <a:lnTo>
                      <a:pt x="2207" y="722"/>
                    </a:lnTo>
                    <a:cubicBezTo>
                      <a:pt x="2210" y="728"/>
                      <a:pt x="2217" y="732"/>
                      <a:pt x="2224" y="735"/>
                    </a:cubicBezTo>
                    <a:cubicBezTo>
                      <a:pt x="2201" y="699"/>
                      <a:pt x="2188" y="606"/>
                      <a:pt x="2183" y="539"/>
                    </a:cubicBezTo>
                    <a:cubicBezTo>
                      <a:pt x="2183" y="536"/>
                      <a:pt x="2181" y="530"/>
                      <a:pt x="2181" y="525"/>
                    </a:cubicBezTo>
                    <a:cubicBezTo>
                      <a:pt x="2181" y="522"/>
                      <a:pt x="2179" y="517"/>
                      <a:pt x="2179" y="512"/>
                    </a:cubicBezTo>
                    <a:lnTo>
                      <a:pt x="2179" y="541"/>
                    </a:lnTo>
                    <a:cubicBezTo>
                      <a:pt x="2179" y="546"/>
                      <a:pt x="2178" y="552"/>
                      <a:pt x="2178" y="555"/>
                    </a:cubicBezTo>
                    <a:cubicBezTo>
                      <a:pt x="2178" y="561"/>
                      <a:pt x="2176" y="567"/>
                      <a:pt x="2176" y="570"/>
                    </a:cubicBezTo>
                    <a:cubicBezTo>
                      <a:pt x="2176" y="575"/>
                      <a:pt x="2173" y="580"/>
                      <a:pt x="2173" y="584"/>
                    </a:cubicBezTo>
                    <a:cubicBezTo>
                      <a:pt x="2172" y="590"/>
                      <a:pt x="2172" y="594"/>
                      <a:pt x="2172" y="599"/>
                    </a:cubicBezTo>
                    <a:cubicBezTo>
                      <a:pt x="2172" y="604"/>
                      <a:pt x="2170" y="609"/>
                      <a:pt x="2170" y="613"/>
                    </a:cubicBezTo>
                    <a:cubicBezTo>
                      <a:pt x="2169" y="619"/>
                      <a:pt x="2169" y="625"/>
                      <a:pt x="2166" y="631"/>
                    </a:cubicBezTo>
                    <a:cubicBezTo>
                      <a:pt x="2166" y="633"/>
                      <a:pt x="2165" y="639"/>
                      <a:pt x="2165" y="645"/>
                    </a:cubicBezTo>
                    <a:cubicBezTo>
                      <a:pt x="2163" y="649"/>
                      <a:pt x="2163" y="655"/>
                      <a:pt x="2162" y="661"/>
                    </a:cubicBezTo>
                    <a:cubicBezTo>
                      <a:pt x="2159" y="664"/>
                      <a:pt x="2159" y="670"/>
                      <a:pt x="2157" y="674"/>
                    </a:cubicBezTo>
                    <a:cubicBezTo>
                      <a:pt x="2156" y="681"/>
                      <a:pt x="2154" y="686"/>
                      <a:pt x="2152" y="692"/>
                    </a:cubicBezTo>
                    <a:cubicBezTo>
                      <a:pt x="2152" y="696"/>
                      <a:pt x="2150" y="699"/>
                      <a:pt x="2150" y="700"/>
                    </a:cubicBezTo>
                    <a:cubicBezTo>
                      <a:pt x="2147" y="710"/>
                      <a:pt x="2143" y="721"/>
                      <a:pt x="2141" y="729"/>
                    </a:cubicBezTo>
                    <a:cubicBezTo>
                      <a:pt x="2143" y="728"/>
                      <a:pt x="2147" y="728"/>
                      <a:pt x="2149" y="726"/>
                    </a:cubicBezTo>
                    <a:cubicBezTo>
                      <a:pt x="2152" y="725"/>
                      <a:pt x="2156" y="722"/>
                      <a:pt x="2159" y="719"/>
                    </a:cubicBezTo>
                    <a:lnTo>
                      <a:pt x="2159" y="719"/>
                    </a:lnTo>
                    <a:cubicBezTo>
                      <a:pt x="2157" y="732"/>
                      <a:pt x="2157" y="744"/>
                      <a:pt x="2156" y="761"/>
                    </a:cubicBezTo>
                    <a:cubicBezTo>
                      <a:pt x="2154" y="773"/>
                      <a:pt x="2152" y="787"/>
                      <a:pt x="2152" y="800"/>
                    </a:cubicBezTo>
                    <a:cubicBezTo>
                      <a:pt x="2149" y="831"/>
                      <a:pt x="2143" y="860"/>
                      <a:pt x="2141" y="872"/>
                    </a:cubicBezTo>
                    <a:cubicBezTo>
                      <a:pt x="2140" y="885"/>
                      <a:pt x="2137" y="895"/>
                      <a:pt x="2134" y="906"/>
                    </a:cubicBezTo>
                    <a:cubicBezTo>
                      <a:pt x="2130" y="922"/>
                      <a:pt x="2127" y="938"/>
                      <a:pt x="2125" y="954"/>
                    </a:cubicBezTo>
                    <a:cubicBezTo>
                      <a:pt x="2121" y="947"/>
                      <a:pt x="2118" y="938"/>
                      <a:pt x="2112" y="931"/>
                    </a:cubicBezTo>
                    <a:cubicBezTo>
                      <a:pt x="2108" y="924"/>
                      <a:pt x="2105" y="917"/>
                      <a:pt x="2101" y="908"/>
                    </a:cubicBezTo>
                    <a:cubicBezTo>
                      <a:pt x="2091" y="885"/>
                      <a:pt x="2079" y="859"/>
                      <a:pt x="2072" y="835"/>
                    </a:cubicBezTo>
                    <a:cubicBezTo>
                      <a:pt x="2060" y="799"/>
                      <a:pt x="2043" y="740"/>
                      <a:pt x="2034" y="693"/>
                    </a:cubicBezTo>
                    <a:lnTo>
                      <a:pt x="2034" y="693"/>
                    </a:lnTo>
                    <a:cubicBezTo>
                      <a:pt x="2035" y="693"/>
                      <a:pt x="2035" y="696"/>
                      <a:pt x="2038" y="696"/>
                    </a:cubicBezTo>
                    <a:cubicBezTo>
                      <a:pt x="2040" y="697"/>
                      <a:pt x="2043" y="697"/>
                      <a:pt x="2046" y="697"/>
                    </a:cubicBezTo>
                    <a:lnTo>
                      <a:pt x="2054" y="697"/>
                    </a:lnTo>
                    <a:cubicBezTo>
                      <a:pt x="2053" y="693"/>
                      <a:pt x="2050" y="692"/>
                      <a:pt x="2048" y="689"/>
                    </a:cubicBezTo>
                    <a:cubicBezTo>
                      <a:pt x="2047" y="683"/>
                      <a:pt x="2046" y="677"/>
                      <a:pt x="2041" y="674"/>
                    </a:cubicBezTo>
                    <a:cubicBezTo>
                      <a:pt x="2035" y="661"/>
                      <a:pt x="2032" y="648"/>
                      <a:pt x="2028" y="638"/>
                    </a:cubicBezTo>
                    <a:cubicBezTo>
                      <a:pt x="2019" y="602"/>
                      <a:pt x="2003" y="497"/>
                      <a:pt x="1992" y="430"/>
                    </a:cubicBezTo>
                    <a:lnTo>
                      <a:pt x="1990" y="417"/>
                    </a:lnTo>
                    <a:cubicBezTo>
                      <a:pt x="1990" y="414"/>
                      <a:pt x="1989" y="413"/>
                      <a:pt x="1989" y="410"/>
                    </a:cubicBezTo>
                    <a:lnTo>
                      <a:pt x="1989" y="410"/>
                    </a:lnTo>
                    <a:cubicBezTo>
                      <a:pt x="1992" y="416"/>
                      <a:pt x="1999" y="420"/>
                      <a:pt x="2006" y="423"/>
                    </a:cubicBezTo>
                    <a:cubicBezTo>
                      <a:pt x="1983" y="387"/>
                      <a:pt x="1970" y="294"/>
                      <a:pt x="1966" y="227"/>
                    </a:cubicBezTo>
                    <a:cubicBezTo>
                      <a:pt x="1966" y="224"/>
                      <a:pt x="1963" y="218"/>
                      <a:pt x="1963" y="212"/>
                    </a:cubicBezTo>
                    <a:cubicBezTo>
                      <a:pt x="1963" y="209"/>
                      <a:pt x="1961" y="205"/>
                      <a:pt x="1961" y="199"/>
                    </a:cubicBezTo>
                    <a:lnTo>
                      <a:pt x="1961" y="228"/>
                    </a:lnTo>
                    <a:cubicBezTo>
                      <a:pt x="1961" y="234"/>
                      <a:pt x="1960" y="240"/>
                      <a:pt x="1960" y="243"/>
                    </a:cubicBezTo>
                    <a:cubicBezTo>
                      <a:pt x="1960" y="249"/>
                      <a:pt x="1958" y="254"/>
                      <a:pt x="1958" y="257"/>
                    </a:cubicBezTo>
                    <a:cubicBezTo>
                      <a:pt x="1958" y="263"/>
                      <a:pt x="1955" y="268"/>
                      <a:pt x="1955" y="272"/>
                    </a:cubicBezTo>
                    <a:cubicBezTo>
                      <a:pt x="1954" y="278"/>
                      <a:pt x="1954" y="282"/>
                      <a:pt x="1954" y="286"/>
                    </a:cubicBezTo>
                    <a:cubicBezTo>
                      <a:pt x="1954" y="292"/>
                      <a:pt x="1953" y="297"/>
                      <a:pt x="1953" y="301"/>
                    </a:cubicBezTo>
                    <a:cubicBezTo>
                      <a:pt x="1951" y="307"/>
                      <a:pt x="1951" y="313"/>
                      <a:pt x="1948" y="318"/>
                    </a:cubicBezTo>
                    <a:cubicBezTo>
                      <a:pt x="1948" y="321"/>
                      <a:pt x="1947" y="327"/>
                      <a:pt x="1947" y="333"/>
                    </a:cubicBezTo>
                    <a:cubicBezTo>
                      <a:pt x="1945" y="337"/>
                      <a:pt x="1945" y="343"/>
                      <a:pt x="1944" y="349"/>
                    </a:cubicBezTo>
                    <a:cubicBezTo>
                      <a:pt x="1941" y="352"/>
                      <a:pt x="1941" y="358"/>
                      <a:pt x="1941" y="362"/>
                    </a:cubicBezTo>
                    <a:cubicBezTo>
                      <a:pt x="1940" y="366"/>
                      <a:pt x="1938" y="374"/>
                      <a:pt x="1937" y="379"/>
                    </a:cubicBezTo>
                    <a:cubicBezTo>
                      <a:pt x="1934" y="384"/>
                      <a:pt x="1934" y="387"/>
                      <a:pt x="1932" y="388"/>
                    </a:cubicBezTo>
                    <a:cubicBezTo>
                      <a:pt x="1929" y="398"/>
                      <a:pt x="1925" y="408"/>
                      <a:pt x="1924" y="417"/>
                    </a:cubicBezTo>
                    <a:cubicBezTo>
                      <a:pt x="1925" y="416"/>
                      <a:pt x="1929" y="416"/>
                      <a:pt x="1931" y="414"/>
                    </a:cubicBezTo>
                    <a:cubicBezTo>
                      <a:pt x="1934" y="413"/>
                      <a:pt x="1938" y="410"/>
                      <a:pt x="1941" y="407"/>
                    </a:cubicBezTo>
                    <a:lnTo>
                      <a:pt x="1941" y="407"/>
                    </a:lnTo>
                    <a:cubicBezTo>
                      <a:pt x="1940" y="420"/>
                      <a:pt x="1940" y="432"/>
                      <a:pt x="1938" y="449"/>
                    </a:cubicBezTo>
                    <a:cubicBezTo>
                      <a:pt x="1937" y="461"/>
                      <a:pt x="1934" y="475"/>
                      <a:pt x="1934" y="488"/>
                    </a:cubicBezTo>
                    <a:cubicBezTo>
                      <a:pt x="1931" y="519"/>
                      <a:pt x="1925" y="548"/>
                      <a:pt x="1924" y="559"/>
                    </a:cubicBezTo>
                    <a:cubicBezTo>
                      <a:pt x="1910" y="620"/>
                      <a:pt x="1897" y="684"/>
                      <a:pt x="1883" y="747"/>
                    </a:cubicBezTo>
                    <a:cubicBezTo>
                      <a:pt x="1889" y="742"/>
                      <a:pt x="1893" y="737"/>
                      <a:pt x="1897" y="732"/>
                    </a:cubicBezTo>
                    <a:cubicBezTo>
                      <a:pt x="1902" y="728"/>
                      <a:pt x="1905" y="722"/>
                      <a:pt x="1910" y="715"/>
                    </a:cubicBezTo>
                    <a:lnTo>
                      <a:pt x="1910" y="715"/>
                    </a:lnTo>
                    <a:cubicBezTo>
                      <a:pt x="1909" y="721"/>
                      <a:pt x="1909" y="726"/>
                      <a:pt x="1909" y="729"/>
                    </a:cubicBezTo>
                    <a:cubicBezTo>
                      <a:pt x="1908" y="734"/>
                      <a:pt x="1908" y="735"/>
                      <a:pt x="1908" y="737"/>
                    </a:cubicBezTo>
                    <a:cubicBezTo>
                      <a:pt x="1905" y="740"/>
                      <a:pt x="1905" y="742"/>
                      <a:pt x="1905" y="744"/>
                    </a:cubicBezTo>
                    <a:cubicBezTo>
                      <a:pt x="1897" y="808"/>
                      <a:pt x="1889" y="859"/>
                      <a:pt x="1873" y="911"/>
                    </a:cubicBezTo>
                    <a:cubicBezTo>
                      <a:pt x="1871" y="921"/>
                      <a:pt x="1867" y="928"/>
                      <a:pt x="1864" y="937"/>
                    </a:cubicBezTo>
                    <a:cubicBezTo>
                      <a:pt x="1861" y="930"/>
                      <a:pt x="1858" y="921"/>
                      <a:pt x="1857" y="911"/>
                    </a:cubicBezTo>
                    <a:cubicBezTo>
                      <a:pt x="1847" y="880"/>
                      <a:pt x="1838" y="844"/>
                      <a:pt x="1832" y="814"/>
                    </a:cubicBezTo>
                    <a:cubicBezTo>
                      <a:pt x="1835" y="814"/>
                      <a:pt x="1835" y="814"/>
                      <a:pt x="1836" y="815"/>
                    </a:cubicBezTo>
                    <a:cubicBezTo>
                      <a:pt x="1838" y="815"/>
                      <a:pt x="1842" y="816"/>
                      <a:pt x="1844" y="816"/>
                    </a:cubicBezTo>
                    <a:cubicBezTo>
                      <a:pt x="1847" y="819"/>
                      <a:pt x="1851" y="819"/>
                      <a:pt x="1852" y="819"/>
                    </a:cubicBezTo>
                    <a:cubicBezTo>
                      <a:pt x="1851" y="815"/>
                      <a:pt x="1851" y="812"/>
                      <a:pt x="1849" y="809"/>
                    </a:cubicBezTo>
                    <a:cubicBezTo>
                      <a:pt x="1847" y="805"/>
                      <a:pt x="1845" y="799"/>
                      <a:pt x="1842" y="793"/>
                    </a:cubicBezTo>
                    <a:cubicBezTo>
                      <a:pt x="1836" y="780"/>
                      <a:pt x="1832" y="770"/>
                      <a:pt x="1829" y="757"/>
                    </a:cubicBezTo>
                    <a:cubicBezTo>
                      <a:pt x="1820" y="722"/>
                      <a:pt x="1803" y="618"/>
                      <a:pt x="1793" y="552"/>
                    </a:cubicBezTo>
                    <a:lnTo>
                      <a:pt x="1791" y="539"/>
                    </a:lnTo>
                    <a:cubicBezTo>
                      <a:pt x="1791" y="538"/>
                      <a:pt x="1788" y="536"/>
                      <a:pt x="1788" y="532"/>
                    </a:cubicBezTo>
                    <a:lnTo>
                      <a:pt x="1788" y="532"/>
                    </a:lnTo>
                    <a:cubicBezTo>
                      <a:pt x="1793" y="538"/>
                      <a:pt x="1799" y="541"/>
                      <a:pt x="1806" y="545"/>
                    </a:cubicBezTo>
                    <a:cubicBezTo>
                      <a:pt x="1784" y="509"/>
                      <a:pt x="1770" y="417"/>
                      <a:pt x="1764" y="350"/>
                    </a:cubicBezTo>
                    <a:cubicBezTo>
                      <a:pt x="1762" y="347"/>
                      <a:pt x="1762" y="342"/>
                      <a:pt x="1762" y="336"/>
                    </a:cubicBezTo>
                    <a:cubicBezTo>
                      <a:pt x="1759" y="333"/>
                      <a:pt x="1759" y="327"/>
                      <a:pt x="1759" y="323"/>
                    </a:cubicBezTo>
                    <a:lnTo>
                      <a:pt x="1759" y="352"/>
                    </a:lnTo>
                    <a:cubicBezTo>
                      <a:pt x="1759" y="358"/>
                      <a:pt x="1758" y="362"/>
                      <a:pt x="1758" y="366"/>
                    </a:cubicBezTo>
                    <a:cubicBezTo>
                      <a:pt x="1758" y="372"/>
                      <a:pt x="1757" y="376"/>
                      <a:pt x="1757" y="381"/>
                    </a:cubicBezTo>
                    <a:cubicBezTo>
                      <a:pt x="1757" y="385"/>
                      <a:pt x="1755" y="391"/>
                      <a:pt x="1755" y="395"/>
                    </a:cubicBezTo>
                    <a:cubicBezTo>
                      <a:pt x="1755" y="400"/>
                      <a:pt x="1752" y="406"/>
                      <a:pt x="1752" y="410"/>
                    </a:cubicBezTo>
                    <a:cubicBezTo>
                      <a:pt x="1751" y="414"/>
                      <a:pt x="1751" y="420"/>
                      <a:pt x="1751" y="424"/>
                    </a:cubicBezTo>
                    <a:cubicBezTo>
                      <a:pt x="1749" y="430"/>
                      <a:pt x="1749" y="436"/>
                      <a:pt x="1748" y="442"/>
                    </a:cubicBezTo>
                    <a:cubicBezTo>
                      <a:pt x="1745" y="445"/>
                      <a:pt x="1745" y="451"/>
                      <a:pt x="1745" y="453"/>
                    </a:cubicBezTo>
                    <a:cubicBezTo>
                      <a:pt x="1743" y="459"/>
                      <a:pt x="1742" y="466"/>
                      <a:pt x="1742" y="472"/>
                    </a:cubicBezTo>
                    <a:cubicBezTo>
                      <a:pt x="1741" y="475"/>
                      <a:pt x="1741" y="480"/>
                      <a:pt x="1738" y="485"/>
                    </a:cubicBezTo>
                    <a:cubicBezTo>
                      <a:pt x="1736" y="493"/>
                      <a:pt x="1735" y="497"/>
                      <a:pt x="1733" y="504"/>
                    </a:cubicBezTo>
                    <a:cubicBezTo>
                      <a:pt x="1730" y="509"/>
                      <a:pt x="1730" y="512"/>
                      <a:pt x="1730" y="514"/>
                    </a:cubicBezTo>
                    <a:cubicBezTo>
                      <a:pt x="1728" y="523"/>
                      <a:pt x="1723" y="533"/>
                      <a:pt x="1722" y="543"/>
                    </a:cubicBezTo>
                    <a:cubicBezTo>
                      <a:pt x="1723" y="543"/>
                      <a:pt x="1726" y="541"/>
                      <a:pt x="1729" y="541"/>
                    </a:cubicBezTo>
                    <a:cubicBezTo>
                      <a:pt x="1733" y="539"/>
                      <a:pt x="1736" y="536"/>
                      <a:pt x="1741" y="532"/>
                    </a:cubicBezTo>
                    <a:lnTo>
                      <a:pt x="1741" y="532"/>
                    </a:lnTo>
                    <a:cubicBezTo>
                      <a:pt x="1738" y="545"/>
                      <a:pt x="1738" y="559"/>
                      <a:pt x="1736" y="574"/>
                    </a:cubicBezTo>
                    <a:cubicBezTo>
                      <a:pt x="1735" y="588"/>
                      <a:pt x="1733" y="602"/>
                      <a:pt x="1733" y="616"/>
                    </a:cubicBezTo>
                    <a:cubicBezTo>
                      <a:pt x="1729" y="647"/>
                      <a:pt x="1723" y="676"/>
                      <a:pt x="1722" y="686"/>
                    </a:cubicBezTo>
                    <a:lnTo>
                      <a:pt x="1682" y="873"/>
                    </a:lnTo>
                    <a:lnTo>
                      <a:pt x="1697" y="859"/>
                    </a:lnTo>
                    <a:cubicBezTo>
                      <a:pt x="1700" y="856"/>
                      <a:pt x="1704" y="850"/>
                      <a:pt x="1709" y="843"/>
                    </a:cubicBezTo>
                    <a:lnTo>
                      <a:pt x="1709" y="843"/>
                    </a:lnTo>
                    <a:cubicBezTo>
                      <a:pt x="1707" y="848"/>
                      <a:pt x="1707" y="853"/>
                      <a:pt x="1706" y="857"/>
                    </a:cubicBezTo>
                    <a:lnTo>
                      <a:pt x="1706" y="864"/>
                    </a:lnTo>
                    <a:cubicBezTo>
                      <a:pt x="1704" y="866"/>
                      <a:pt x="1704" y="870"/>
                      <a:pt x="1704" y="872"/>
                    </a:cubicBezTo>
                    <a:cubicBezTo>
                      <a:pt x="1701" y="888"/>
                      <a:pt x="1700" y="902"/>
                      <a:pt x="1697" y="917"/>
                    </a:cubicBezTo>
                    <a:cubicBezTo>
                      <a:pt x="1691" y="950"/>
                      <a:pt x="1684" y="981"/>
                      <a:pt x="1677" y="1010"/>
                    </a:cubicBezTo>
                    <a:cubicBezTo>
                      <a:pt x="1668" y="986"/>
                      <a:pt x="1656" y="965"/>
                      <a:pt x="1646" y="938"/>
                    </a:cubicBezTo>
                    <a:cubicBezTo>
                      <a:pt x="1643" y="931"/>
                      <a:pt x="1640" y="924"/>
                      <a:pt x="1639" y="918"/>
                    </a:cubicBezTo>
                    <a:cubicBezTo>
                      <a:pt x="1633" y="904"/>
                      <a:pt x="1627" y="892"/>
                      <a:pt x="1621" y="877"/>
                    </a:cubicBezTo>
                    <a:cubicBezTo>
                      <a:pt x="1614" y="856"/>
                      <a:pt x="1607" y="835"/>
                      <a:pt x="1600" y="814"/>
                    </a:cubicBezTo>
                    <a:cubicBezTo>
                      <a:pt x="1598" y="812"/>
                      <a:pt x="1598" y="809"/>
                      <a:pt x="1598" y="806"/>
                    </a:cubicBezTo>
                    <a:lnTo>
                      <a:pt x="1598" y="806"/>
                    </a:lnTo>
                    <a:cubicBezTo>
                      <a:pt x="1607" y="815"/>
                      <a:pt x="1617" y="822"/>
                      <a:pt x="1627" y="830"/>
                    </a:cubicBezTo>
                    <a:cubicBezTo>
                      <a:pt x="1632" y="831"/>
                      <a:pt x="1636" y="835"/>
                      <a:pt x="1642" y="837"/>
                    </a:cubicBezTo>
                    <a:cubicBezTo>
                      <a:pt x="1633" y="816"/>
                      <a:pt x="1624" y="798"/>
                      <a:pt x="1613" y="776"/>
                    </a:cubicBezTo>
                    <a:cubicBezTo>
                      <a:pt x="1598" y="744"/>
                      <a:pt x="1584" y="713"/>
                      <a:pt x="1574" y="681"/>
                    </a:cubicBezTo>
                    <a:cubicBezTo>
                      <a:pt x="1561" y="645"/>
                      <a:pt x="1545" y="584"/>
                      <a:pt x="1534" y="539"/>
                    </a:cubicBezTo>
                    <a:cubicBezTo>
                      <a:pt x="1537" y="539"/>
                      <a:pt x="1537" y="541"/>
                      <a:pt x="1539" y="541"/>
                    </a:cubicBezTo>
                    <a:cubicBezTo>
                      <a:pt x="1540" y="543"/>
                      <a:pt x="1545" y="543"/>
                      <a:pt x="1546" y="543"/>
                    </a:cubicBezTo>
                    <a:cubicBezTo>
                      <a:pt x="1549" y="545"/>
                      <a:pt x="1553" y="545"/>
                      <a:pt x="1555" y="545"/>
                    </a:cubicBezTo>
                    <a:cubicBezTo>
                      <a:pt x="1553" y="541"/>
                      <a:pt x="1553" y="538"/>
                      <a:pt x="1552" y="536"/>
                    </a:cubicBezTo>
                    <a:cubicBezTo>
                      <a:pt x="1549" y="530"/>
                      <a:pt x="1547" y="525"/>
                      <a:pt x="1545" y="519"/>
                    </a:cubicBezTo>
                    <a:cubicBezTo>
                      <a:pt x="1539" y="507"/>
                      <a:pt x="1534" y="496"/>
                      <a:pt x="1531" y="482"/>
                    </a:cubicBezTo>
                    <a:cubicBezTo>
                      <a:pt x="1523" y="446"/>
                      <a:pt x="1505" y="343"/>
                      <a:pt x="1495" y="276"/>
                    </a:cubicBezTo>
                    <a:lnTo>
                      <a:pt x="1494" y="263"/>
                    </a:lnTo>
                    <a:cubicBezTo>
                      <a:pt x="1494" y="260"/>
                      <a:pt x="1491" y="257"/>
                      <a:pt x="1491" y="256"/>
                    </a:cubicBezTo>
                    <a:lnTo>
                      <a:pt x="1491" y="256"/>
                    </a:lnTo>
                    <a:cubicBezTo>
                      <a:pt x="1495" y="262"/>
                      <a:pt x="1502" y="265"/>
                      <a:pt x="1510" y="269"/>
                    </a:cubicBezTo>
                    <a:cubicBezTo>
                      <a:pt x="1486" y="233"/>
                      <a:pt x="1473" y="141"/>
                      <a:pt x="1468" y="74"/>
                    </a:cubicBezTo>
                    <a:cubicBezTo>
                      <a:pt x="1468" y="72"/>
                      <a:pt x="1466" y="66"/>
                      <a:pt x="1466" y="60"/>
                    </a:cubicBezTo>
                    <a:cubicBezTo>
                      <a:pt x="1466" y="57"/>
                      <a:pt x="1465" y="53"/>
                      <a:pt x="1465" y="47"/>
                    </a:cubicBezTo>
                    <a:lnTo>
                      <a:pt x="1465" y="76"/>
                    </a:lnTo>
                    <a:cubicBezTo>
                      <a:pt x="1465" y="82"/>
                      <a:pt x="1462" y="86"/>
                      <a:pt x="1462" y="90"/>
                    </a:cubicBezTo>
                    <a:cubicBezTo>
                      <a:pt x="1462" y="96"/>
                      <a:pt x="1460" y="101"/>
                      <a:pt x="1460" y="105"/>
                    </a:cubicBezTo>
                    <a:cubicBezTo>
                      <a:pt x="1460" y="111"/>
                      <a:pt x="1459" y="115"/>
                      <a:pt x="1459" y="119"/>
                    </a:cubicBezTo>
                    <a:cubicBezTo>
                      <a:pt x="1457" y="124"/>
                      <a:pt x="1457" y="130"/>
                      <a:pt x="1457" y="134"/>
                    </a:cubicBezTo>
                    <a:cubicBezTo>
                      <a:pt x="1454" y="138"/>
                      <a:pt x="1454" y="144"/>
                      <a:pt x="1454" y="148"/>
                    </a:cubicBezTo>
                    <a:cubicBezTo>
                      <a:pt x="1453" y="154"/>
                      <a:pt x="1453" y="160"/>
                      <a:pt x="1452" y="166"/>
                    </a:cubicBezTo>
                    <a:cubicBezTo>
                      <a:pt x="1450" y="169"/>
                      <a:pt x="1450" y="175"/>
                      <a:pt x="1450" y="178"/>
                    </a:cubicBezTo>
                    <a:cubicBezTo>
                      <a:pt x="1447" y="185"/>
                      <a:pt x="1446" y="191"/>
                      <a:pt x="1446" y="196"/>
                    </a:cubicBezTo>
                    <a:cubicBezTo>
                      <a:pt x="1444" y="199"/>
                      <a:pt x="1444" y="205"/>
                      <a:pt x="1443" y="209"/>
                    </a:cubicBezTo>
                    <a:cubicBezTo>
                      <a:pt x="1440" y="217"/>
                      <a:pt x="1439" y="221"/>
                      <a:pt x="1437" y="228"/>
                    </a:cubicBezTo>
                    <a:cubicBezTo>
                      <a:pt x="1436" y="233"/>
                      <a:pt x="1436" y="236"/>
                      <a:pt x="1436" y="239"/>
                    </a:cubicBezTo>
                    <a:cubicBezTo>
                      <a:pt x="1431" y="247"/>
                      <a:pt x="1428" y="257"/>
                      <a:pt x="1425" y="268"/>
                    </a:cubicBezTo>
                    <a:cubicBezTo>
                      <a:pt x="1428" y="268"/>
                      <a:pt x="1431" y="265"/>
                      <a:pt x="1433" y="265"/>
                    </a:cubicBezTo>
                    <a:cubicBezTo>
                      <a:pt x="1437" y="263"/>
                      <a:pt x="1440" y="260"/>
                      <a:pt x="1444" y="257"/>
                    </a:cubicBezTo>
                    <a:lnTo>
                      <a:pt x="1444" y="257"/>
                    </a:lnTo>
                    <a:cubicBezTo>
                      <a:pt x="1443" y="270"/>
                      <a:pt x="1443" y="284"/>
                      <a:pt x="1440" y="299"/>
                    </a:cubicBezTo>
                    <a:cubicBezTo>
                      <a:pt x="1439" y="314"/>
                      <a:pt x="1437" y="329"/>
                      <a:pt x="1437" y="342"/>
                    </a:cubicBezTo>
                    <a:cubicBezTo>
                      <a:pt x="1433" y="372"/>
                      <a:pt x="1428" y="401"/>
                      <a:pt x="1425" y="413"/>
                    </a:cubicBezTo>
                    <a:cubicBezTo>
                      <a:pt x="1414" y="474"/>
                      <a:pt x="1401" y="538"/>
                      <a:pt x="1386" y="599"/>
                    </a:cubicBezTo>
                    <a:lnTo>
                      <a:pt x="1401" y="584"/>
                    </a:lnTo>
                    <a:cubicBezTo>
                      <a:pt x="1404" y="581"/>
                      <a:pt x="1408" y="575"/>
                      <a:pt x="1414" y="568"/>
                    </a:cubicBezTo>
                    <a:lnTo>
                      <a:pt x="1414" y="568"/>
                    </a:lnTo>
                    <a:cubicBezTo>
                      <a:pt x="1411" y="574"/>
                      <a:pt x="1411" y="580"/>
                      <a:pt x="1411" y="583"/>
                    </a:cubicBezTo>
                    <a:cubicBezTo>
                      <a:pt x="1409" y="584"/>
                      <a:pt x="1409" y="588"/>
                      <a:pt x="1409" y="590"/>
                    </a:cubicBezTo>
                    <a:cubicBezTo>
                      <a:pt x="1408" y="591"/>
                      <a:pt x="1408" y="596"/>
                      <a:pt x="1408" y="597"/>
                    </a:cubicBezTo>
                    <a:cubicBezTo>
                      <a:pt x="1395" y="692"/>
                      <a:pt x="1382" y="761"/>
                      <a:pt x="1341" y="846"/>
                    </a:cubicBezTo>
                    <a:cubicBezTo>
                      <a:pt x="1338" y="834"/>
                      <a:pt x="1335" y="822"/>
                      <a:pt x="1334" y="812"/>
                    </a:cubicBezTo>
                    <a:cubicBezTo>
                      <a:pt x="1335" y="812"/>
                      <a:pt x="1335" y="812"/>
                      <a:pt x="1337" y="814"/>
                    </a:cubicBezTo>
                    <a:cubicBezTo>
                      <a:pt x="1338" y="814"/>
                      <a:pt x="1341" y="815"/>
                      <a:pt x="1344" y="815"/>
                    </a:cubicBezTo>
                    <a:cubicBezTo>
                      <a:pt x="1346" y="816"/>
                      <a:pt x="1350" y="816"/>
                      <a:pt x="1353" y="816"/>
                    </a:cubicBezTo>
                    <a:cubicBezTo>
                      <a:pt x="1351" y="814"/>
                      <a:pt x="1350" y="809"/>
                      <a:pt x="1350" y="808"/>
                    </a:cubicBezTo>
                    <a:cubicBezTo>
                      <a:pt x="1346" y="802"/>
                      <a:pt x="1344" y="798"/>
                      <a:pt x="1343" y="792"/>
                    </a:cubicBezTo>
                    <a:cubicBezTo>
                      <a:pt x="1338" y="779"/>
                      <a:pt x="1334" y="769"/>
                      <a:pt x="1330" y="755"/>
                    </a:cubicBezTo>
                    <a:cubicBezTo>
                      <a:pt x="1321" y="721"/>
                      <a:pt x="1305" y="616"/>
                      <a:pt x="1293" y="551"/>
                    </a:cubicBezTo>
                    <a:lnTo>
                      <a:pt x="1292" y="538"/>
                    </a:lnTo>
                    <a:cubicBezTo>
                      <a:pt x="1290" y="536"/>
                      <a:pt x="1290" y="533"/>
                      <a:pt x="1290" y="530"/>
                    </a:cubicBezTo>
                    <a:lnTo>
                      <a:pt x="1290" y="530"/>
                    </a:lnTo>
                    <a:cubicBezTo>
                      <a:pt x="1293" y="536"/>
                      <a:pt x="1299" y="539"/>
                      <a:pt x="1306" y="543"/>
                    </a:cubicBezTo>
                    <a:cubicBezTo>
                      <a:pt x="1285" y="507"/>
                      <a:pt x="1270" y="416"/>
                      <a:pt x="1264" y="349"/>
                    </a:cubicBezTo>
                    <a:cubicBezTo>
                      <a:pt x="1264" y="345"/>
                      <a:pt x="1264" y="340"/>
                      <a:pt x="1263" y="334"/>
                    </a:cubicBezTo>
                    <a:cubicBezTo>
                      <a:pt x="1263" y="340"/>
                      <a:pt x="1263" y="345"/>
                      <a:pt x="1261" y="350"/>
                    </a:cubicBezTo>
                    <a:lnTo>
                      <a:pt x="1261" y="365"/>
                    </a:lnTo>
                    <a:cubicBezTo>
                      <a:pt x="1258" y="371"/>
                      <a:pt x="1258" y="374"/>
                      <a:pt x="1258" y="379"/>
                    </a:cubicBezTo>
                    <a:cubicBezTo>
                      <a:pt x="1257" y="384"/>
                      <a:pt x="1257" y="388"/>
                      <a:pt x="1257" y="394"/>
                    </a:cubicBezTo>
                    <a:cubicBezTo>
                      <a:pt x="1257" y="398"/>
                      <a:pt x="1256" y="403"/>
                      <a:pt x="1256" y="408"/>
                    </a:cubicBezTo>
                    <a:cubicBezTo>
                      <a:pt x="1256" y="413"/>
                      <a:pt x="1254" y="417"/>
                      <a:pt x="1254" y="423"/>
                    </a:cubicBezTo>
                    <a:cubicBezTo>
                      <a:pt x="1254" y="429"/>
                      <a:pt x="1251" y="435"/>
                      <a:pt x="1251" y="439"/>
                    </a:cubicBezTo>
                    <a:cubicBezTo>
                      <a:pt x="1250" y="443"/>
                      <a:pt x="1250" y="449"/>
                      <a:pt x="1248" y="452"/>
                    </a:cubicBezTo>
                    <a:cubicBezTo>
                      <a:pt x="1247" y="458"/>
                      <a:pt x="1247" y="465"/>
                      <a:pt x="1244" y="471"/>
                    </a:cubicBezTo>
                    <a:cubicBezTo>
                      <a:pt x="1242" y="474"/>
                      <a:pt x="1242" y="478"/>
                      <a:pt x="1241" y="482"/>
                    </a:cubicBezTo>
                    <a:cubicBezTo>
                      <a:pt x="1240" y="490"/>
                      <a:pt x="1237" y="496"/>
                      <a:pt x="1235" y="503"/>
                    </a:cubicBezTo>
                    <a:cubicBezTo>
                      <a:pt x="1234" y="507"/>
                      <a:pt x="1234" y="510"/>
                      <a:pt x="1232" y="512"/>
                    </a:cubicBezTo>
                    <a:cubicBezTo>
                      <a:pt x="1228" y="522"/>
                      <a:pt x="1225" y="532"/>
                      <a:pt x="1222" y="541"/>
                    </a:cubicBezTo>
                    <a:cubicBezTo>
                      <a:pt x="1227" y="541"/>
                      <a:pt x="1228" y="539"/>
                      <a:pt x="1229" y="539"/>
                    </a:cubicBezTo>
                    <a:cubicBezTo>
                      <a:pt x="1234" y="538"/>
                      <a:pt x="1237" y="533"/>
                      <a:pt x="1241" y="530"/>
                    </a:cubicBezTo>
                    <a:lnTo>
                      <a:pt x="1241" y="530"/>
                    </a:lnTo>
                    <a:cubicBezTo>
                      <a:pt x="1241" y="543"/>
                      <a:pt x="1240" y="558"/>
                      <a:pt x="1237" y="573"/>
                    </a:cubicBezTo>
                    <a:cubicBezTo>
                      <a:pt x="1235" y="587"/>
                      <a:pt x="1234" y="599"/>
                      <a:pt x="1232" y="613"/>
                    </a:cubicBezTo>
                    <a:cubicBezTo>
                      <a:pt x="1228" y="645"/>
                      <a:pt x="1225" y="674"/>
                      <a:pt x="1222" y="684"/>
                    </a:cubicBezTo>
                    <a:cubicBezTo>
                      <a:pt x="1213" y="734"/>
                      <a:pt x="1203" y="783"/>
                      <a:pt x="1192" y="831"/>
                    </a:cubicBezTo>
                    <a:cubicBezTo>
                      <a:pt x="1190" y="844"/>
                      <a:pt x="1189" y="857"/>
                      <a:pt x="1184" y="872"/>
                    </a:cubicBezTo>
                    <a:cubicBezTo>
                      <a:pt x="1189" y="867"/>
                      <a:pt x="1193" y="863"/>
                      <a:pt x="1197" y="857"/>
                    </a:cubicBezTo>
                    <a:cubicBezTo>
                      <a:pt x="1200" y="853"/>
                      <a:pt x="1205" y="850"/>
                      <a:pt x="1206" y="844"/>
                    </a:cubicBezTo>
                    <a:cubicBezTo>
                      <a:pt x="1208" y="843"/>
                      <a:pt x="1208" y="841"/>
                      <a:pt x="1211" y="841"/>
                    </a:cubicBezTo>
                    <a:cubicBezTo>
                      <a:pt x="1211" y="843"/>
                      <a:pt x="1211" y="844"/>
                      <a:pt x="1208" y="848"/>
                    </a:cubicBezTo>
                    <a:cubicBezTo>
                      <a:pt x="1208" y="851"/>
                      <a:pt x="1208" y="856"/>
                      <a:pt x="1206" y="857"/>
                    </a:cubicBezTo>
                    <a:cubicBezTo>
                      <a:pt x="1206" y="859"/>
                      <a:pt x="1206" y="860"/>
                      <a:pt x="1205" y="864"/>
                    </a:cubicBezTo>
                    <a:cubicBezTo>
                      <a:pt x="1205" y="866"/>
                      <a:pt x="1203" y="870"/>
                      <a:pt x="1203" y="872"/>
                    </a:cubicBezTo>
                    <a:cubicBezTo>
                      <a:pt x="1199" y="895"/>
                      <a:pt x="1197" y="917"/>
                      <a:pt x="1193" y="938"/>
                    </a:cubicBezTo>
                    <a:cubicBezTo>
                      <a:pt x="1184" y="997"/>
                      <a:pt x="1170" y="1049"/>
                      <a:pt x="1142" y="1105"/>
                    </a:cubicBezTo>
                    <a:cubicBezTo>
                      <a:pt x="1141" y="1098"/>
                      <a:pt x="1138" y="1091"/>
                      <a:pt x="1134" y="1085"/>
                    </a:cubicBezTo>
                    <a:cubicBezTo>
                      <a:pt x="1126" y="1066"/>
                      <a:pt x="1119" y="1046"/>
                      <a:pt x="1113" y="1024"/>
                    </a:cubicBezTo>
                    <a:cubicBezTo>
                      <a:pt x="1106" y="1001"/>
                      <a:pt x="1094" y="983"/>
                      <a:pt x="1087" y="962"/>
                    </a:cubicBezTo>
                    <a:cubicBezTo>
                      <a:pt x="1084" y="960"/>
                      <a:pt x="1084" y="959"/>
                      <a:pt x="1084" y="957"/>
                    </a:cubicBezTo>
                    <a:cubicBezTo>
                      <a:pt x="1083" y="953"/>
                      <a:pt x="1083" y="950"/>
                      <a:pt x="1081" y="944"/>
                    </a:cubicBezTo>
                    <a:cubicBezTo>
                      <a:pt x="1080" y="943"/>
                      <a:pt x="1080" y="940"/>
                      <a:pt x="1080" y="937"/>
                    </a:cubicBezTo>
                    <a:lnTo>
                      <a:pt x="1080" y="937"/>
                    </a:lnTo>
                    <a:cubicBezTo>
                      <a:pt x="1083" y="938"/>
                      <a:pt x="1087" y="940"/>
                      <a:pt x="1089" y="944"/>
                    </a:cubicBezTo>
                    <a:cubicBezTo>
                      <a:pt x="1099" y="952"/>
                      <a:pt x="1112" y="957"/>
                      <a:pt x="1123" y="962"/>
                    </a:cubicBezTo>
                    <a:cubicBezTo>
                      <a:pt x="1120" y="954"/>
                      <a:pt x="1118" y="950"/>
                      <a:pt x="1113" y="943"/>
                    </a:cubicBezTo>
                    <a:cubicBezTo>
                      <a:pt x="1106" y="924"/>
                      <a:pt x="1099" y="908"/>
                      <a:pt x="1091" y="892"/>
                    </a:cubicBezTo>
                    <a:cubicBezTo>
                      <a:pt x="1084" y="872"/>
                      <a:pt x="1075" y="850"/>
                      <a:pt x="1068" y="828"/>
                    </a:cubicBezTo>
                    <a:cubicBezTo>
                      <a:pt x="1061" y="808"/>
                      <a:pt x="1054" y="786"/>
                      <a:pt x="1046" y="766"/>
                    </a:cubicBezTo>
                    <a:cubicBezTo>
                      <a:pt x="1045" y="764"/>
                      <a:pt x="1045" y="763"/>
                      <a:pt x="1045" y="758"/>
                    </a:cubicBezTo>
                    <a:lnTo>
                      <a:pt x="1045" y="758"/>
                    </a:lnTo>
                    <a:cubicBezTo>
                      <a:pt x="1054" y="769"/>
                      <a:pt x="1062" y="776"/>
                      <a:pt x="1074" y="783"/>
                    </a:cubicBezTo>
                    <a:cubicBezTo>
                      <a:pt x="1077" y="785"/>
                      <a:pt x="1083" y="787"/>
                      <a:pt x="1089" y="790"/>
                    </a:cubicBezTo>
                    <a:cubicBezTo>
                      <a:pt x="1081" y="777"/>
                      <a:pt x="1075" y="764"/>
                      <a:pt x="1070" y="751"/>
                    </a:cubicBezTo>
                    <a:cubicBezTo>
                      <a:pt x="1067" y="744"/>
                      <a:pt x="1062" y="737"/>
                      <a:pt x="1060" y="728"/>
                    </a:cubicBezTo>
                    <a:cubicBezTo>
                      <a:pt x="1045" y="697"/>
                      <a:pt x="1030" y="667"/>
                      <a:pt x="1019" y="633"/>
                    </a:cubicBezTo>
                    <a:cubicBezTo>
                      <a:pt x="1007" y="597"/>
                      <a:pt x="990" y="538"/>
                      <a:pt x="981" y="493"/>
                    </a:cubicBezTo>
                    <a:cubicBezTo>
                      <a:pt x="983" y="493"/>
                      <a:pt x="983" y="494"/>
                      <a:pt x="985" y="494"/>
                    </a:cubicBezTo>
                    <a:cubicBezTo>
                      <a:pt x="987" y="496"/>
                      <a:pt x="990" y="496"/>
                      <a:pt x="993" y="496"/>
                    </a:cubicBezTo>
                    <a:cubicBezTo>
                      <a:pt x="996" y="497"/>
                      <a:pt x="1000" y="497"/>
                      <a:pt x="1001" y="497"/>
                    </a:cubicBezTo>
                    <a:cubicBezTo>
                      <a:pt x="1000" y="494"/>
                      <a:pt x="1000" y="490"/>
                      <a:pt x="997" y="488"/>
                    </a:cubicBezTo>
                    <a:cubicBezTo>
                      <a:pt x="996" y="482"/>
                      <a:pt x="994" y="478"/>
                      <a:pt x="990" y="472"/>
                    </a:cubicBezTo>
                    <a:cubicBezTo>
                      <a:pt x="985" y="459"/>
                      <a:pt x="981" y="449"/>
                      <a:pt x="978" y="436"/>
                    </a:cubicBezTo>
                    <a:cubicBezTo>
                      <a:pt x="968" y="401"/>
                      <a:pt x="952" y="299"/>
                      <a:pt x="943" y="233"/>
                    </a:cubicBezTo>
                    <a:cubicBezTo>
                      <a:pt x="942" y="231"/>
                      <a:pt x="942" y="231"/>
                      <a:pt x="942" y="228"/>
                    </a:cubicBezTo>
                    <a:lnTo>
                      <a:pt x="939" y="217"/>
                    </a:lnTo>
                    <a:cubicBezTo>
                      <a:pt x="939" y="212"/>
                      <a:pt x="938" y="211"/>
                      <a:pt x="938" y="209"/>
                    </a:cubicBezTo>
                    <a:lnTo>
                      <a:pt x="938" y="209"/>
                    </a:lnTo>
                    <a:cubicBezTo>
                      <a:pt x="942" y="214"/>
                      <a:pt x="946" y="218"/>
                      <a:pt x="953" y="221"/>
                    </a:cubicBezTo>
                    <a:cubicBezTo>
                      <a:pt x="932" y="185"/>
                      <a:pt x="917" y="95"/>
                      <a:pt x="913" y="28"/>
                    </a:cubicBezTo>
                    <a:cubicBezTo>
                      <a:pt x="910" y="24"/>
                      <a:pt x="910" y="18"/>
                      <a:pt x="910" y="13"/>
                    </a:cubicBezTo>
                    <a:cubicBezTo>
                      <a:pt x="908" y="9"/>
                      <a:pt x="908" y="6"/>
                      <a:pt x="9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8"/>
              <p:cNvSpPr/>
              <p:nvPr/>
            </p:nvSpPr>
            <p:spPr>
              <a:xfrm>
                <a:off x="320810" y="3840317"/>
                <a:ext cx="3042929" cy="1393457"/>
              </a:xfrm>
              <a:custGeom>
                <a:avLst/>
                <a:gdLst/>
                <a:ahLst/>
                <a:cxnLst/>
                <a:rect l="l" t="t" r="r" b="b"/>
                <a:pathLst>
                  <a:path w="19175" h="8781" extrusionOk="0">
                    <a:moveTo>
                      <a:pt x="2081" y="207"/>
                    </a:moveTo>
                    <a:cubicBezTo>
                      <a:pt x="2081" y="210"/>
                      <a:pt x="2082" y="213"/>
                      <a:pt x="2082" y="217"/>
                    </a:cubicBezTo>
                    <a:lnTo>
                      <a:pt x="2082" y="217"/>
                    </a:lnTo>
                    <a:cubicBezTo>
                      <a:pt x="2082" y="214"/>
                      <a:pt x="2082" y="210"/>
                      <a:pt x="2081" y="207"/>
                    </a:cubicBezTo>
                    <a:close/>
                    <a:moveTo>
                      <a:pt x="5596" y="2304"/>
                    </a:moveTo>
                    <a:cubicBezTo>
                      <a:pt x="5604" y="2309"/>
                      <a:pt x="5613" y="2314"/>
                      <a:pt x="5625" y="2324"/>
                    </a:cubicBezTo>
                    <a:cubicBezTo>
                      <a:pt x="5620" y="2333"/>
                      <a:pt x="5615" y="2341"/>
                      <a:pt x="5612" y="2349"/>
                    </a:cubicBezTo>
                    <a:cubicBezTo>
                      <a:pt x="5609" y="2338"/>
                      <a:pt x="5604" y="2328"/>
                      <a:pt x="5599" y="2318"/>
                    </a:cubicBezTo>
                    <a:cubicBezTo>
                      <a:pt x="5597" y="2312"/>
                      <a:pt x="5596" y="2306"/>
                      <a:pt x="5596" y="2304"/>
                    </a:cubicBezTo>
                    <a:close/>
                    <a:moveTo>
                      <a:pt x="5681" y="2398"/>
                    </a:moveTo>
                    <a:lnTo>
                      <a:pt x="5681" y="2398"/>
                    </a:lnTo>
                    <a:cubicBezTo>
                      <a:pt x="5671" y="2421"/>
                      <a:pt x="5663" y="2443"/>
                      <a:pt x="5654" y="2466"/>
                    </a:cubicBezTo>
                    <a:cubicBezTo>
                      <a:pt x="5647" y="2449"/>
                      <a:pt x="5641" y="2433"/>
                      <a:pt x="5635" y="2414"/>
                    </a:cubicBezTo>
                    <a:cubicBezTo>
                      <a:pt x="5649" y="2408"/>
                      <a:pt x="5664" y="2405"/>
                      <a:pt x="5681" y="2398"/>
                    </a:cubicBezTo>
                    <a:close/>
                    <a:moveTo>
                      <a:pt x="3810" y="2588"/>
                    </a:moveTo>
                    <a:lnTo>
                      <a:pt x="3810" y="2588"/>
                    </a:lnTo>
                    <a:cubicBezTo>
                      <a:pt x="3808" y="2592"/>
                      <a:pt x="3805" y="2597"/>
                      <a:pt x="3805" y="2601"/>
                    </a:cubicBezTo>
                    <a:cubicBezTo>
                      <a:pt x="3802" y="2597"/>
                      <a:pt x="3801" y="2595"/>
                      <a:pt x="3801" y="2592"/>
                    </a:cubicBezTo>
                    <a:cubicBezTo>
                      <a:pt x="3804" y="2590"/>
                      <a:pt x="3805" y="2590"/>
                      <a:pt x="3810" y="2588"/>
                    </a:cubicBezTo>
                    <a:close/>
                    <a:moveTo>
                      <a:pt x="4905" y="2669"/>
                    </a:moveTo>
                    <a:cubicBezTo>
                      <a:pt x="4908" y="2669"/>
                      <a:pt x="4910" y="2669"/>
                      <a:pt x="4912" y="2669"/>
                    </a:cubicBezTo>
                    <a:cubicBezTo>
                      <a:pt x="4916" y="2672"/>
                      <a:pt x="4923" y="2674"/>
                      <a:pt x="4929" y="2674"/>
                    </a:cubicBezTo>
                    <a:cubicBezTo>
                      <a:pt x="4936" y="2675"/>
                      <a:pt x="4944" y="2675"/>
                      <a:pt x="4950" y="2675"/>
                    </a:cubicBezTo>
                    <a:cubicBezTo>
                      <a:pt x="4942" y="2694"/>
                      <a:pt x="4936" y="2712"/>
                      <a:pt x="4929" y="2732"/>
                    </a:cubicBezTo>
                    <a:cubicBezTo>
                      <a:pt x="4929" y="2732"/>
                      <a:pt x="4929" y="2733"/>
                      <a:pt x="4928" y="2733"/>
                    </a:cubicBezTo>
                    <a:cubicBezTo>
                      <a:pt x="4926" y="2741"/>
                      <a:pt x="4923" y="2748"/>
                      <a:pt x="4920" y="2757"/>
                    </a:cubicBezTo>
                    <a:cubicBezTo>
                      <a:pt x="4913" y="2726"/>
                      <a:pt x="4906" y="2697"/>
                      <a:pt x="4900" y="2669"/>
                    </a:cubicBezTo>
                    <a:cubicBezTo>
                      <a:pt x="4902" y="2669"/>
                      <a:pt x="4904" y="2669"/>
                      <a:pt x="4905" y="2669"/>
                    </a:cubicBezTo>
                    <a:close/>
                    <a:moveTo>
                      <a:pt x="5010" y="2767"/>
                    </a:moveTo>
                    <a:lnTo>
                      <a:pt x="5010" y="2767"/>
                    </a:lnTo>
                    <a:cubicBezTo>
                      <a:pt x="4995" y="2807"/>
                      <a:pt x="4977" y="2848"/>
                      <a:pt x="4960" y="2890"/>
                    </a:cubicBezTo>
                    <a:cubicBezTo>
                      <a:pt x="4951" y="2863"/>
                      <a:pt x="4944" y="2835"/>
                      <a:pt x="4936" y="2806"/>
                    </a:cubicBezTo>
                    <a:lnTo>
                      <a:pt x="5010" y="2767"/>
                    </a:lnTo>
                    <a:close/>
                    <a:moveTo>
                      <a:pt x="5013" y="2922"/>
                    </a:moveTo>
                    <a:lnTo>
                      <a:pt x="5013" y="2922"/>
                    </a:lnTo>
                    <a:cubicBezTo>
                      <a:pt x="5002" y="2944"/>
                      <a:pt x="4996" y="2966"/>
                      <a:pt x="4989" y="2987"/>
                    </a:cubicBezTo>
                    <a:cubicBezTo>
                      <a:pt x="4986" y="2979"/>
                      <a:pt x="4981" y="2967"/>
                      <a:pt x="4980" y="2957"/>
                    </a:cubicBezTo>
                    <a:cubicBezTo>
                      <a:pt x="4990" y="2944"/>
                      <a:pt x="5002" y="2934"/>
                      <a:pt x="5013" y="2922"/>
                    </a:cubicBezTo>
                    <a:close/>
                    <a:moveTo>
                      <a:pt x="3219" y="3149"/>
                    </a:moveTo>
                    <a:lnTo>
                      <a:pt x="3219" y="3149"/>
                    </a:lnTo>
                    <a:cubicBezTo>
                      <a:pt x="3221" y="3152"/>
                      <a:pt x="3224" y="3153"/>
                      <a:pt x="3227" y="3154"/>
                    </a:cubicBezTo>
                    <a:cubicBezTo>
                      <a:pt x="3224" y="3159"/>
                      <a:pt x="3224" y="3162"/>
                      <a:pt x="3223" y="3163"/>
                    </a:cubicBezTo>
                    <a:cubicBezTo>
                      <a:pt x="3221" y="3160"/>
                      <a:pt x="3219" y="3154"/>
                      <a:pt x="3219" y="3149"/>
                    </a:cubicBezTo>
                    <a:close/>
                    <a:moveTo>
                      <a:pt x="8239" y="3968"/>
                    </a:moveTo>
                    <a:lnTo>
                      <a:pt x="8233" y="4001"/>
                    </a:lnTo>
                    <a:cubicBezTo>
                      <a:pt x="8231" y="3995"/>
                      <a:pt x="8227" y="3989"/>
                      <a:pt x="8226" y="3984"/>
                    </a:cubicBezTo>
                    <a:cubicBezTo>
                      <a:pt x="8227" y="3981"/>
                      <a:pt x="8231" y="3979"/>
                      <a:pt x="8234" y="3973"/>
                    </a:cubicBezTo>
                    <a:cubicBezTo>
                      <a:pt x="8234" y="3972"/>
                      <a:pt x="8237" y="3972"/>
                      <a:pt x="8237" y="3969"/>
                    </a:cubicBezTo>
                    <a:cubicBezTo>
                      <a:pt x="8237" y="3968"/>
                      <a:pt x="8239" y="3968"/>
                      <a:pt x="8239" y="3968"/>
                    </a:cubicBezTo>
                    <a:close/>
                    <a:moveTo>
                      <a:pt x="8149" y="3989"/>
                    </a:moveTo>
                    <a:cubicBezTo>
                      <a:pt x="8156" y="3997"/>
                      <a:pt x="8166" y="4003"/>
                      <a:pt x="8175" y="4010"/>
                    </a:cubicBezTo>
                    <a:cubicBezTo>
                      <a:pt x="8173" y="4023"/>
                      <a:pt x="8172" y="4033"/>
                      <a:pt x="8167" y="4045"/>
                    </a:cubicBezTo>
                    <a:cubicBezTo>
                      <a:pt x="8165" y="4032"/>
                      <a:pt x="8159" y="4019"/>
                      <a:pt x="8154" y="4005"/>
                    </a:cubicBezTo>
                    <a:lnTo>
                      <a:pt x="8149" y="3989"/>
                    </a:lnTo>
                    <a:close/>
                    <a:moveTo>
                      <a:pt x="8191" y="4023"/>
                    </a:moveTo>
                    <a:cubicBezTo>
                      <a:pt x="8204" y="4032"/>
                      <a:pt x="8213" y="4042"/>
                      <a:pt x="8226" y="4049"/>
                    </a:cubicBezTo>
                    <a:cubicBezTo>
                      <a:pt x="8223" y="4090"/>
                      <a:pt x="8217" y="4126"/>
                      <a:pt x="8211" y="4164"/>
                    </a:cubicBezTo>
                    <a:cubicBezTo>
                      <a:pt x="8197" y="4126"/>
                      <a:pt x="8183" y="4085"/>
                      <a:pt x="8169" y="4048"/>
                    </a:cubicBezTo>
                    <a:cubicBezTo>
                      <a:pt x="8176" y="4039"/>
                      <a:pt x="8183" y="4032"/>
                      <a:pt x="8191" y="4023"/>
                    </a:cubicBezTo>
                    <a:close/>
                    <a:moveTo>
                      <a:pt x="8719" y="4416"/>
                    </a:moveTo>
                    <a:cubicBezTo>
                      <a:pt x="8719" y="4418"/>
                      <a:pt x="8719" y="4418"/>
                      <a:pt x="8718" y="4419"/>
                    </a:cubicBezTo>
                    <a:lnTo>
                      <a:pt x="8718" y="4419"/>
                    </a:lnTo>
                    <a:cubicBezTo>
                      <a:pt x="8718" y="4418"/>
                      <a:pt x="8718" y="4418"/>
                      <a:pt x="8718" y="4418"/>
                    </a:cubicBezTo>
                    <a:lnTo>
                      <a:pt x="8719" y="4416"/>
                    </a:lnTo>
                    <a:close/>
                    <a:moveTo>
                      <a:pt x="11461" y="4403"/>
                    </a:moveTo>
                    <a:cubicBezTo>
                      <a:pt x="11461" y="4409"/>
                      <a:pt x="11461" y="4414"/>
                      <a:pt x="11462" y="4420"/>
                    </a:cubicBezTo>
                    <a:lnTo>
                      <a:pt x="11462" y="4420"/>
                    </a:lnTo>
                    <a:cubicBezTo>
                      <a:pt x="11462" y="4414"/>
                      <a:pt x="11461" y="4409"/>
                      <a:pt x="11461" y="4403"/>
                    </a:cubicBezTo>
                    <a:close/>
                    <a:moveTo>
                      <a:pt x="12496" y="4790"/>
                    </a:moveTo>
                    <a:cubicBezTo>
                      <a:pt x="12496" y="4795"/>
                      <a:pt x="12496" y="4800"/>
                      <a:pt x="12498" y="4805"/>
                    </a:cubicBezTo>
                    <a:lnTo>
                      <a:pt x="12498" y="4805"/>
                    </a:lnTo>
                    <a:cubicBezTo>
                      <a:pt x="12498" y="4800"/>
                      <a:pt x="12498" y="4795"/>
                      <a:pt x="12496" y="4790"/>
                    </a:cubicBezTo>
                    <a:close/>
                    <a:moveTo>
                      <a:pt x="9912" y="5317"/>
                    </a:moveTo>
                    <a:lnTo>
                      <a:pt x="9912" y="5317"/>
                    </a:lnTo>
                    <a:cubicBezTo>
                      <a:pt x="9922" y="5325"/>
                      <a:pt x="9933" y="5331"/>
                      <a:pt x="9945" y="5339"/>
                    </a:cubicBezTo>
                    <a:lnTo>
                      <a:pt x="9945" y="5341"/>
                    </a:lnTo>
                    <a:cubicBezTo>
                      <a:pt x="9943" y="5362"/>
                      <a:pt x="9939" y="5378"/>
                      <a:pt x="9938" y="5398"/>
                    </a:cubicBezTo>
                    <a:cubicBezTo>
                      <a:pt x="9935" y="5392"/>
                      <a:pt x="9930" y="5388"/>
                      <a:pt x="9928" y="5381"/>
                    </a:cubicBezTo>
                    <a:cubicBezTo>
                      <a:pt x="9926" y="5375"/>
                      <a:pt x="9926" y="5370"/>
                      <a:pt x="9925" y="5366"/>
                    </a:cubicBezTo>
                    <a:cubicBezTo>
                      <a:pt x="9922" y="5353"/>
                      <a:pt x="9917" y="5337"/>
                      <a:pt x="9912" y="5317"/>
                    </a:cubicBezTo>
                    <a:close/>
                    <a:moveTo>
                      <a:pt x="11689" y="5289"/>
                    </a:moveTo>
                    <a:cubicBezTo>
                      <a:pt x="11688" y="5298"/>
                      <a:pt x="11686" y="5309"/>
                      <a:pt x="11686" y="5318"/>
                    </a:cubicBezTo>
                    <a:cubicBezTo>
                      <a:pt x="11683" y="5321"/>
                      <a:pt x="11683" y="5327"/>
                      <a:pt x="11683" y="5333"/>
                    </a:cubicBezTo>
                    <a:cubicBezTo>
                      <a:pt x="11682" y="5339"/>
                      <a:pt x="11682" y="5343"/>
                      <a:pt x="11682" y="5347"/>
                    </a:cubicBezTo>
                    <a:cubicBezTo>
                      <a:pt x="11674" y="5411"/>
                      <a:pt x="11666" y="5466"/>
                      <a:pt x="11654" y="5522"/>
                    </a:cubicBezTo>
                    <a:cubicBezTo>
                      <a:pt x="11643" y="5473"/>
                      <a:pt x="11630" y="5425"/>
                      <a:pt x="11621" y="5381"/>
                    </a:cubicBezTo>
                    <a:lnTo>
                      <a:pt x="11621" y="5381"/>
                    </a:lnTo>
                    <a:cubicBezTo>
                      <a:pt x="11622" y="5382"/>
                      <a:pt x="11623" y="5382"/>
                      <a:pt x="11624" y="5382"/>
                    </a:cubicBezTo>
                    <a:cubicBezTo>
                      <a:pt x="11629" y="5384"/>
                      <a:pt x="11632" y="5385"/>
                      <a:pt x="11638" y="5385"/>
                    </a:cubicBezTo>
                    <a:cubicBezTo>
                      <a:pt x="11644" y="5388"/>
                      <a:pt x="11651" y="5388"/>
                      <a:pt x="11657" y="5388"/>
                    </a:cubicBezTo>
                    <a:cubicBezTo>
                      <a:pt x="11654" y="5382"/>
                      <a:pt x="11651" y="5376"/>
                      <a:pt x="11647" y="5369"/>
                    </a:cubicBezTo>
                    <a:cubicBezTo>
                      <a:pt x="11644" y="5362"/>
                      <a:pt x="11640" y="5355"/>
                      <a:pt x="11637" y="5346"/>
                    </a:cubicBezTo>
                    <a:cubicBezTo>
                      <a:pt x="11645" y="5337"/>
                      <a:pt x="11654" y="5328"/>
                      <a:pt x="11661" y="5320"/>
                    </a:cubicBezTo>
                    <a:cubicBezTo>
                      <a:pt x="11669" y="5311"/>
                      <a:pt x="11676" y="5302"/>
                      <a:pt x="11686" y="5292"/>
                    </a:cubicBezTo>
                    <a:cubicBezTo>
                      <a:pt x="11686" y="5291"/>
                      <a:pt x="11688" y="5291"/>
                      <a:pt x="11688" y="5289"/>
                    </a:cubicBezTo>
                    <a:close/>
                    <a:moveTo>
                      <a:pt x="12085" y="5674"/>
                    </a:moveTo>
                    <a:cubicBezTo>
                      <a:pt x="12083" y="5681"/>
                      <a:pt x="12081" y="5688"/>
                      <a:pt x="12081" y="5697"/>
                    </a:cubicBezTo>
                    <a:cubicBezTo>
                      <a:pt x="12080" y="5694"/>
                      <a:pt x="12078" y="5690"/>
                      <a:pt x="12075" y="5686"/>
                    </a:cubicBezTo>
                    <a:cubicBezTo>
                      <a:pt x="12077" y="5683"/>
                      <a:pt x="12080" y="5680"/>
                      <a:pt x="12081" y="5678"/>
                    </a:cubicBezTo>
                    <a:lnTo>
                      <a:pt x="12083" y="5675"/>
                    </a:lnTo>
                    <a:cubicBezTo>
                      <a:pt x="12083" y="5674"/>
                      <a:pt x="12083" y="5674"/>
                      <a:pt x="12085" y="5674"/>
                    </a:cubicBezTo>
                    <a:close/>
                    <a:moveTo>
                      <a:pt x="12051" y="5755"/>
                    </a:moveTo>
                    <a:lnTo>
                      <a:pt x="12051" y="5755"/>
                    </a:lnTo>
                    <a:cubicBezTo>
                      <a:pt x="12058" y="5763"/>
                      <a:pt x="12065" y="5767"/>
                      <a:pt x="12071" y="5773"/>
                    </a:cubicBezTo>
                    <a:cubicBezTo>
                      <a:pt x="12068" y="5781"/>
                      <a:pt x="12067" y="5792"/>
                      <a:pt x="12067" y="5800"/>
                    </a:cubicBezTo>
                    <a:cubicBezTo>
                      <a:pt x="12064" y="5790"/>
                      <a:pt x="12059" y="5779"/>
                      <a:pt x="12053" y="5768"/>
                    </a:cubicBezTo>
                    <a:cubicBezTo>
                      <a:pt x="12052" y="5764"/>
                      <a:pt x="12052" y="5761"/>
                      <a:pt x="12051" y="5755"/>
                    </a:cubicBezTo>
                    <a:close/>
                    <a:moveTo>
                      <a:pt x="10853" y="5901"/>
                    </a:moveTo>
                    <a:lnTo>
                      <a:pt x="10853" y="5901"/>
                    </a:lnTo>
                    <a:cubicBezTo>
                      <a:pt x="10861" y="5908"/>
                      <a:pt x="10874" y="5918"/>
                      <a:pt x="10884" y="5927"/>
                    </a:cubicBezTo>
                    <a:cubicBezTo>
                      <a:pt x="10882" y="5941"/>
                      <a:pt x="10879" y="5957"/>
                      <a:pt x="10876" y="5972"/>
                    </a:cubicBezTo>
                    <a:cubicBezTo>
                      <a:pt x="10869" y="5954"/>
                      <a:pt x="10861" y="5934"/>
                      <a:pt x="10855" y="5914"/>
                    </a:cubicBezTo>
                    <a:cubicBezTo>
                      <a:pt x="10854" y="5909"/>
                      <a:pt x="10853" y="5905"/>
                      <a:pt x="10853" y="5901"/>
                    </a:cubicBezTo>
                    <a:close/>
                    <a:moveTo>
                      <a:pt x="11303" y="5976"/>
                    </a:moveTo>
                    <a:cubicBezTo>
                      <a:pt x="11297" y="5988"/>
                      <a:pt x="11294" y="6001"/>
                      <a:pt x="11288" y="6012"/>
                    </a:cubicBezTo>
                    <a:cubicBezTo>
                      <a:pt x="11284" y="6002"/>
                      <a:pt x="11281" y="5993"/>
                      <a:pt x="11275" y="5983"/>
                    </a:cubicBezTo>
                    <a:cubicBezTo>
                      <a:pt x="11284" y="5983"/>
                      <a:pt x="11294" y="5980"/>
                      <a:pt x="11303" y="5976"/>
                    </a:cubicBezTo>
                    <a:close/>
                    <a:moveTo>
                      <a:pt x="12787" y="5954"/>
                    </a:moveTo>
                    <a:cubicBezTo>
                      <a:pt x="12785" y="5962"/>
                      <a:pt x="12784" y="5970"/>
                      <a:pt x="12784" y="5977"/>
                    </a:cubicBezTo>
                    <a:cubicBezTo>
                      <a:pt x="12784" y="5980"/>
                      <a:pt x="12782" y="5985"/>
                      <a:pt x="12782" y="5991"/>
                    </a:cubicBezTo>
                    <a:cubicBezTo>
                      <a:pt x="12780" y="5993"/>
                      <a:pt x="12780" y="5999"/>
                      <a:pt x="12780" y="6002"/>
                    </a:cubicBezTo>
                    <a:cubicBezTo>
                      <a:pt x="12778" y="6021"/>
                      <a:pt x="12775" y="6037"/>
                      <a:pt x="12772" y="6053"/>
                    </a:cubicBezTo>
                    <a:cubicBezTo>
                      <a:pt x="12771" y="6056"/>
                      <a:pt x="12771" y="6057"/>
                      <a:pt x="12771" y="6057"/>
                    </a:cubicBezTo>
                    <a:cubicBezTo>
                      <a:pt x="12769" y="6056"/>
                      <a:pt x="12769" y="6053"/>
                      <a:pt x="12769" y="6053"/>
                    </a:cubicBezTo>
                    <a:cubicBezTo>
                      <a:pt x="12762" y="6036"/>
                      <a:pt x="12753" y="6020"/>
                      <a:pt x="12746" y="5999"/>
                    </a:cubicBezTo>
                    <a:cubicBezTo>
                      <a:pt x="12749" y="5992"/>
                      <a:pt x="12758" y="5986"/>
                      <a:pt x="12764" y="5979"/>
                    </a:cubicBezTo>
                    <a:cubicBezTo>
                      <a:pt x="12771" y="5972"/>
                      <a:pt x="12777" y="5964"/>
                      <a:pt x="12784" y="5956"/>
                    </a:cubicBezTo>
                    <a:lnTo>
                      <a:pt x="12785" y="5954"/>
                    </a:lnTo>
                    <a:close/>
                    <a:moveTo>
                      <a:pt x="13642" y="6474"/>
                    </a:moveTo>
                    <a:lnTo>
                      <a:pt x="13642" y="6474"/>
                    </a:lnTo>
                    <a:cubicBezTo>
                      <a:pt x="13641" y="6481"/>
                      <a:pt x="13641" y="6492"/>
                      <a:pt x="13639" y="6499"/>
                    </a:cubicBezTo>
                    <a:cubicBezTo>
                      <a:pt x="13636" y="6502"/>
                      <a:pt x="13636" y="6506"/>
                      <a:pt x="13636" y="6510"/>
                    </a:cubicBezTo>
                    <a:cubicBezTo>
                      <a:pt x="13636" y="6515"/>
                      <a:pt x="13635" y="6521"/>
                      <a:pt x="13635" y="6523"/>
                    </a:cubicBezTo>
                    <a:cubicBezTo>
                      <a:pt x="13632" y="6516"/>
                      <a:pt x="13626" y="6508"/>
                      <a:pt x="13622" y="6499"/>
                    </a:cubicBezTo>
                    <a:cubicBezTo>
                      <a:pt x="13629" y="6489"/>
                      <a:pt x="13635" y="6484"/>
                      <a:pt x="13641" y="6477"/>
                    </a:cubicBezTo>
                    <a:lnTo>
                      <a:pt x="13642" y="6474"/>
                    </a:lnTo>
                    <a:close/>
                    <a:moveTo>
                      <a:pt x="13590" y="6525"/>
                    </a:moveTo>
                    <a:lnTo>
                      <a:pt x="13590" y="6525"/>
                    </a:lnTo>
                    <a:cubicBezTo>
                      <a:pt x="13599" y="6535"/>
                      <a:pt x="13607" y="6542"/>
                      <a:pt x="13619" y="6550"/>
                    </a:cubicBezTo>
                    <a:cubicBezTo>
                      <a:pt x="13622" y="6553"/>
                      <a:pt x="13626" y="6557"/>
                      <a:pt x="13631" y="6558"/>
                    </a:cubicBezTo>
                    <a:cubicBezTo>
                      <a:pt x="13628" y="6577"/>
                      <a:pt x="13626" y="6599"/>
                      <a:pt x="13622" y="6619"/>
                    </a:cubicBezTo>
                    <a:cubicBezTo>
                      <a:pt x="13613" y="6596"/>
                      <a:pt x="13604" y="6571"/>
                      <a:pt x="13597" y="6547"/>
                    </a:cubicBezTo>
                    <a:cubicBezTo>
                      <a:pt x="13594" y="6544"/>
                      <a:pt x="13593" y="6539"/>
                      <a:pt x="13593" y="6535"/>
                    </a:cubicBezTo>
                    <a:cubicBezTo>
                      <a:pt x="13591" y="6531"/>
                      <a:pt x="13590" y="6529"/>
                      <a:pt x="13590" y="6525"/>
                    </a:cubicBezTo>
                    <a:close/>
                    <a:moveTo>
                      <a:pt x="14618" y="6965"/>
                    </a:moveTo>
                    <a:cubicBezTo>
                      <a:pt x="14617" y="6972"/>
                      <a:pt x="14617" y="6979"/>
                      <a:pt x="14615" y="6985"/>
                    </a:cubicBezTo>
                    <a:cubicBezTo>
                      <a:pt x="14614" y="6988"/>
                      <a:pt x="14614" y="6993"/>
                      <a:pt x="14614" y="6995"/>
                    </a:cubicBezTo>
                    <a:cubicBezTo>
                      <a:pt x="14614" y="6997"/>
                      <a:pt x="14614" y="7000"/>
                      <a:pt x="14612" y="7003"/>
                    </a:cubicBezTo>
                    <a:cubicBezTo>
                      <a:pt x="14608" y="6995"/>
                      <a:pt x="14606" y="6988"/>
                      <a:pt x="14602" y="6981"/>
                    </a:cubicBezTo>
                    <a:cubicBezTo>
                      <a:pt x="14606" y="6975"/>
                      <a:pt x="14612" y="6972"/>
                      <a:pt x="14615" y="6966"/>
                    </a:cubicBezTo>
                    <a:cubicBezTo>
                      <a:pt x="14615" y="6965"/>
                      <a:pt x="14617" y="6965"/>
                      <a:pt x="14617" y="6965"/>
                    </a:cubicBezTo>
                    <a:close/>
                    <a:moveTo>
                      <a:pt x="14882" y="7305"/>
                    </a:moveTo>
                    <a:cubicBezTo>
                      <a:pt x="14885" y="7309"/>
                      <a:pt x="14892" y="7312"/>
                      <a:pt x="14898" y="7316"/>
                    </a:cubicBezTo>
                    <a:cubicBezTo>
                      <a:pt x="14897" y="7322"/>
                      <a:pt x="14895" y="7328"/>
                      <a:pt x="14891" y="7334"/>
                    </a:cubicBezTo>
                    <a:cubicBezTo>
                      <a:pt x="14890" y="7325"/>
                      <a:pt x="14885" y="7318"/>
                      <a:pt x="14884" y="7313"/>
                    </a:cubicBezTo>
                    <a:cubicBezTo>
                      <a:pt x="14882" y="7309"/>
                      <a:pt x="14882" y="7308"/>
                      <a:pt x="14882" y="7305"/>
                    </a:cubicBezTo>
                    <a:close/>
                    <a:moveTo>
                      <a:pt x="14913" y="7350"/>
                    </a:moveTo>
                    <a:cubicBezTo>
                      <a:pt x="14910" y="7357"/>
                      <a:pt x="14907" y="7364"/>
                      <a:pt x="14904" y="7372"/>
                    </a:cubicBezTo>
                    <a:cubicBezTo>
                      <a:pt x="14903" y="7366"/>
                      <a:pt x="14900" y="7358"/>
                      <a:pt x="14898" y="7353"/>
                    </a:cubicBezTo>
                    <a:cubicBezTo>
                      <a:pt x="14904" y="7351"/>
                      <a:pt x="14910" y="7353"/>
                      <a:pt x="14913" y="7350"/>
                    </a:cubicBezTo>
                    <a:close/>
                    <a:moveTo>
                      <a:pt x="15411" y="7636"/>
                    </a:moveTo>
                    <a:cubicBezTo>
                      <a:pt x="15420" y="7646"/>
                      <a:pt x="15428" y="7652"/>
                      <a:pt x="15440" y="7658"/>
                    </a:cubicBezTo>
                    <a:cubicBezTo>
                      <a:pt x="15436" y="7668"/>
                      <a:pt x="15433" y="7678"/>
                      <a:pt x="15428" y="7687"/>
                    </a:cubicBezTo>
                    <a:cubicBezTo>
                      <a:pt x="15422" y="7672"/>
                      <a:pt x="15418" y="7656"/>
                      <a:pt x="15412" y="7642"/>
                    </a:cubicBezTo>
                    <a:cubicBezTo>
                      <a:pt x="15412" y="7640"/>
                      <a:pt x="15411" y="7639"/>
                      <a:pt x="15411" y="7636"/>
                    </a:cubicBezTo>
                    <a:close/>
                    <a:moveTo>
                      <a:pt x="15462" y="7701"/>
                    </a:moveTo>
                    <a:lnTo>
                      <a:pt x="15462" y="7701"/>
                    </a:lnTo>
                    <a:cubicBezTo>
                      <a:pt x="15457" y="7713"/>
                      <a:pt x="15452" y="7723"/>
                      <a:pt x="15449" y="7735"/>
                    </a:cubicBezTo>
                    <a:cubicBezTo>
                      <a:pt x="15444" y="7727"/>
                      <a:pt x="15441" y="7720"/>
                      <a:pt x="15440" y="7714"/>
                    </a:cubicBezTo>
                    <a:cubicBezTo>
                      <a:pt x="15447" y="7711"/>
                      <a:pt x="15454" y="7707"/>
                      <a:pt x="15462" y="7701"/>
                    </a:cubicBezTo>
                    <a:close/>
                    <a:moveTo>
                      <a:pt x="15444" y="7807"/>
                    </a:moveTo>
                    <a:cubicBezTo>
                      <a:pt x="15447" y="7807"/>
                      <a:pt x="15447" y="7809"/>
                      <a:pt x="15449" y="7809"/>
                    </a:cubicBezTo>
                    <a:cubicBezTo>
                      <a:pt x="15447" y="7810"/>
                      <a:pt x="15447" y="7812"/>
                      <a:pt x="15447" y="7812"/>
                    </a:cubicBezTo>
                    <a:cubicBezTo>
                      <a:pt x="15444" y="7810"/>
                      <a:pt x="15444" y="7809"/>
                      <a:pt x="15444" y="7807"/>
                    </a:cubicBezTo>
                    <a:close/>
                    <a:moveTo>
                      <a:pt x="16064" y="7796"/>
                    </a:moveTo>
                    <a:cubicBezTo>
                      <a:pt x="16072" y="7803"/>
                      <a:pt x="16080" y="7813"/>
                      <a:pt x="16090" y="7817"/>
                    </a:cubicBezTo>
                    <a:cubicBezTo>
                      <a:pt x="16095" y="7820"/>
                      <a:pt x="16096" y="7822"/>
                      <a:pt x="16098" y="7822"/>
                    </a:cubicBezTo>
                    <a:cubicBezTo>
                      <a:pt x="16096" y="7825"/>
                      <a:pt x="16095" y="7829"/>
                      <a:pt x="16095" y="7833"/>
                    </a:cubicBezTo>
                    <a:cubicBezTo>
                      <a:pt x="16090" y="7842"/>
                      <a:pt x="16088" y="7851"/>
                      <a:pt x="16086" y="7859"/>
                    </a:cubicBezTo>
                    <a:cubicBezTo>
                      <a:pt x="16079" y="7839"/>
                      <a:pt x="16072" y="7822"/>
                      <a:pt x="16066" y="7801"/>
                    </a:cubicBezTo>
                    <a:cubicBezTo>
                      <a:pt x="16064" y="7800"/>
                      <a:pt x="16064" y="7798"/>
                      <a:pt x="16064" y="7796"/>
                    </a:cubicBezTo>
                    <a:close/>
                    <a:moveTo>
                      <a:pt x="16111" y="7886"/>
                    </a:moveTo>
                    <a:lnTo>
                      <a:pt x="16111" y="7886"/>
                    </a:lnTo>
                    <a:cubicBezTo>
                      <a:pt x="16109" y="7893"/>
                      <a:pt x="16105" y="7900"/>
                      <a:pt x="16104" y="7904"/>
                    </a:cubicBezTo>
                    <a:cubicBezTo>
                      <a:pt x="16102" y="7902"/>
                      <a:pt x="16101" y="7896"/>
                      <a:pt x="16098" y="7893"/>
                    </a:cubicBezTo>
                    <a:cubicBezTo>
                      <a:pt x="16102" y="7890"/>
                      <a:pt x="16108" y="7887"/>
                      <a:pt x="16111" y="7886"/>
                    </a:cubicBezTo>
                    <a:close/>
                    <a:moveTo>
                      <a:pt x="16096" y="7967"/>
                    </a:moveTo>
                    <a:cubicBezTo>
                      <a:pt x="16098" y="7968"/>
                      <a:pt x="16104" y="7970"/>
                      <a:pt x="16105" y="7973"/>
                    </a:cubicBezTo>
                    <a:cubicBezTo>
                      <a:pt x="16104" y="7976"/>
                      <a:pt x="16104" y="7980"/>
                      <a:pt x="16102" y="7984"/>
                    </a:cubicBezTo>
                    <a:cubicBezTo>
                      <a:pt x="16101" y="7979"/>
                      <a:pt x="16098" y="7974"/>
                      <a:pt x="16096" y="7967"/>
                    </a:cubicBezTo>
                    <a:close/>
                    <a:moveTo>
                      <a:pt x="15825" y="7983"/>
                    </a:moveTo>
                    <a:lnTo>
                      <a:pt x="15826" y="7984"/>
                    </a:lnTo>
                    <a:cubicBezTo>
                      <a:pt x="15822" y="7992"/>
                      <a:pt x="15820" y="7999"/>
                      <a:pt x="15817" y="8006"/>
                    </a:cubicBezTo>
                    <a:cubicBezTo>
                      <a:pt x="15815" y="8000"/>
                      <a:pt x="15813" y="7996"/>
                      <a:pt x="15812" y="7989"/>
                    </a:cubicBezTo>
                    <a:cubicBezTo>
                      <a:pt x="15817" y="7987"/>
                      <a:pt x="15820" y="7984"/>
                      <a:pt x="15825" y="7983"/>
                    </a:cubicBezTo>
                    <a:close/>
                    <a:moveTo>
                      <a:pt x="16631" y="7970"/>
                    </a:moveTo>
                    <a:lnTo>
                      <a:pt x="16631" y="7970"/>
                    </a:lnTo>
                    <a:cubicBezTo>
                      <a:pt x="16639" y="7979"/>
                      <a:pt x="16647" y="7987"/>
                      <a:pt x="16657" y="7995"/>
                    </a:cubicBezTo>
                    <a:cubicBezTo>
                      <a:pt x="16660" y="7996"/>
                      <a:pt x="16661" y="7997"/>
                      <a:pt x="16664" y="7997"/>
                    </a:cubicBezTo>
                    <a:cubicBezTo>
                      <a:pt x="16663" y="8000"/>
                      <a:pt x="16663" y="8005"/>
                      <a:pt x="16661" y="8008"/>
                    </a:cubicBezTo>
                    <a:cubicBezTo>
                      <a:pt x="16657" y="8018"/>
                      <a:pt x="16655" y="8026"/>
                      <a:pt x="16652" y="8034"/>
                    </a:cubicBezTo>
                    <a:cubicBezTo>
                      <a:pt x="16645" y="8013"/>
                      <a:pt x="16638" y="7996"/>
                      <a:pt x="16632" y="7976"/>
                    </a:cubicBezTo>
                    <a:cubicBezTo>
                      <a:pt x="16631" y="7974"/>
                      <a:pt x="16631" y="7973"/>
                      <a:pt x="16631" y="7970"/>
                    </a:cubicBezTo>
                    <a:close/>
                    <a:moveTo>
                      <a:pt x="16679" y="8061"/>
                    </a:moveTo>
                    <a:lnTo>
                      <a:pt x="16679" y="8061"/>
                    </a:lnTo>
                    <a:cubicBezTo>
                      <a:pt x="16676" y="8069"/>
                      <a:pt x="16673" y="8076"/>
                      <a:pt x="16670" y="8080"/>
                    </a:cubicBezTo>
                    <a:cubicBezTo>
                      <a:pt x="16668" y="8077"/>
                      <a:pt x="16667" y="8071"/>
                      <a:pt x="16664" y="8069"/>
                    </a:cubicBezTo>
                    <a:cubicBezTo>
                      <a:pt x="16668" y="8064"/>
                      <a:pt x="16674" y="8063"/>
                      <a:pt x="16679" y="8061"/>
                    </a:cubicBezTo>
                    <a:close/>
                    <a:moveTo>
                      <a:pt x="16944" y="8047"/>
                    </a:moveTo>
                    <a:lnTo>
                      <a:pt x="16944" y="8047"/>
                    </a:lnTo>
                    <a:cubicBezTo>
                      <a:pt x="16953" y="8051"/>
                      <a:pt x="16962" y="8054"/>
                      <a:pt x="16969" y="8060"/>
                    </a:cubicBezTo>
                    <a:cubicBezTo>
                      <a:pt x="16966" y="8067"/>
                      <a:pt x="16962" y="8076"/>
                      <a:pt x="16959" y="8083"/>
                    </a:cubicBezTo>
                    <a:cubicBezTo>
                      <a:pt x="16957" y="8079"/>
                      <a:pt x="16955" y="8074"/>
                      <a:pt x="16952" y="8069"/>
                    </a:cubicBezTo>
                    <a:cubicBezTo>
                      <a:pt x="16952" y="8067"/>
                      <a:pt x="16950" y="8064"/>
                      <a:pt x="16950" y="8064"/>
                    </a:cubicBezTo>
                    <a:cubicBezTo>
                      <a:pt x="16947" y="8061"/>
                      <a:pt x="16946" y="8054"/>
                      <a:pt x="16944" y="8047"/>
                    </a:cubicBezTo>
                    <a:close/>
                    <a:moveTo>
                      <a:pt x="16982" y="8099"/>
                    </a:moveTo>
                    <a:lnTo>
                      <a:pt x="16982" y="8099"/>
                    </a:lnTo>
                    <a:cubicBezTo>
                      <a:pt x="16981" y="8106"/>
                      <a:pt x="16979" y="8112"/>
                      <a:pt x="16975" y="8118"/>
                    </a:cubicBezTo>
                    <a:cubicBezTo>
                      <a:pt x="16973" y="8112"/>
                      <a:pt x="16972" y="8106"/>
                      <a:pt x="16968" y="8103"/>
                    </a:cubicBezTo>
                    <a:cubicBezTo>
                      <a:pt x="16972" y="8101"/>
                      <a:pt x="16976" y="8101"/>
                      <a:pt x="16982" y="8099"/>
                    </a:cubicBezTo>
                    <a:close/>
                    <a:moveTo>
                      <a:pt x="16663" y="8143"/>
                    </a:moveTo>
                    <a:cubicBezTo>
                      <a:pt x="16667" y="8144"/>
                      <a:pt x="16670" y="8146"/>
                      <a:pt x="16671" y="8148"/>
                    </a:cubicBezTo>
                    <a:cubicBezTo>
                      <a:pt x="16670" y="8151"/>
                      <a:pt x="16668" y="8156"/>
                      <a:pt x="16668" y="8160"/>
                    </a:cubicBezTo>
                    <a:cubicBezTo>
                      <a:pt x="16667" y="8156"/>
                      <a:pt x="16664" y="8150"/>
                      <a:pt x="16663" y="8143"/>
                    </a:cubicBezTo>
                    <a:close/>
                    <a:moveTo>
                      <a:pt x="17280" y="8346"/>
                    </a:moveTo>
                    <a:cubicBezTo>
                      <a:pt x="17278" y="8350"/>
                      <a:pt x="17277" y="8353"/>
                      <a:pt x="17277" y="8355"/>
                    </a:cubicBezTo>
                    <a:cubicBezTo>
                      <a:pt x="17274" y="8353"/>
                      <a:pt x="17274" y="8352"/>
                      <a:pt x="17274" y="8347"/>
                    </a:cubicBezTo>
                    <a:cubicBezTo>
                      <a:pt x="17277" y="8347"/>
                      <a:pt x="17278" y="8347"/>
                      <a:pt x="17280" y="8346"/>
                    </a:cubicBezTo>
                    <a:close/>
                    <a:moveTo>
                      <a:pt x="18287" y="8385"/>
                    </a:moveTo>
                    <a:lnTo>
                      <a:pt x="18287" y="8385"/>
                    </a:lnTo>
                    <a:cubicBezTo>
                      <a:pt x="18288" y="8386"/>
                      <a:pt x="18288" y="8387"/>
                      <a:pt x="18289" y="8388"/>
                    </a:cubicBezTo>
                    <a:lnTo>
                      <a:pt x="18287" y="8385"/>
                    </a:lnTo>
                    <a:close/>
                    <a:moveTo>
                      <a:pt x="17582" y="8586"/>
                    </a:moveTo>
                    <a:cubicBezTo>
                      <a:pt x="17582" y="8588"/>
                      <a:pt x="17579" y="8594"/>
                      <a:pt x="17577" y="8599"/>
                    </a:cubicBezTo>
                    <a:cubicBezTo>
                      <a:pt x="17576" y="8596"/>
                      <a:pt x="17576" y="8593"/>
                      <a:pt x="17575" y="8588"/>
                    </a:cubicBezTo>
                    <a:cubicBezTo>
                      <a:pt x="17577" y="8587"/>
                      <a:pt x="17579" y="8586"/>
                      <a:pt x="17582" y="8586"/>
                    </a:cubicBezTo>
                    <a:close/>
                    <a:moveTo>
                      <a:pt x="17920" y="8645"/>
                    </a:moveTo>
                    <a:cubicBezTo>
                      <a:pt x="17920" y="8649"/>
                      <a:pt x="17919" y="8652"/>
                      <a:pt x="17917" y="8658"/>
                    </a:cubicBezTo>
                    <a:lnTo>
                      <a:pt x="17917" y="8660"/>
                    </a:lnTo>
                    <a:cubicBezTo>
                      <a:pt x="17917" y="8660"/>
                      <a:pt x="17917" y="8661"/>
                      <a:pt x="17916" y="8661"/>
                    </a:cubicBezTo>
                    <a:cubicBezTo>
                      <a:pt x="17911" y="8661"/>
                      <a:pt x="17909" y="8661"/>
                      <a:pt x="17904" y="8660"/>
                    </a:cubicBezTo>
                    <a:cubicBezTo>
                      <a:pt x="17910" y="8655"/>
                      <a:pt x="17916" y="8651"/>
                      <a:pt x="17920" y="8645"/>
                    </a:cubicBezTo>
                    <a:close/>
                    <a:moveTo>
                      <a:pt x="18945" y="8681"/>
                    </a:moveTo>
                    <a:lnTo>
                      <a:pt x="18945" y="8681"/>
                    </a:lnTo>
                    <a:cubicBezTo>
                      <a:pt x="18946" y="8682"/>
                      <a:pt x="18946" y="8682"/>
                      <a:pt x="18947" y="8683"/>
                    </a:cubicBezTo>
                    <a:cubicBezTo>
                      <a:pt x="18947" y="8683"/>
                      <a:pt x="18947" y="8682"/>
                      <a:pt x="18945" y="8681"/>
                    </a:cubicBezTo>
                    <a:close/>
                    <a:moveTo>
                      <a:pt x="18905" y="8702"/>
                    </a:moveTo>
                    <a:cubicBezTo>
                      <a:pt x="18904" y="8702"/>
                      <a:pt x="18904" y="8703"/>
                      <a:pt x="18904" y="8703"/>
                    </a:cubicBezTo>
                    <a:lnTo>
                      <a:pt x="18904" y="8703"/>
                    </a:lnTo>
                    <a:cubicBezTo>
                      <a:pt x="18904" y="8703"/>
                      <a:pt x="18903" y="8703"/>
                      <a:pt x="18903" y="8703"/>
                    </a:cubicBezTo>
                    <a:cubicBezTo>
                      <a:pt x="18903" y="8703"/>
                      <a:pt x="18903" y="8703"/>
                      <a:pt x="18903" y="8702"/>
                    </a:cubicBezTo>
                    <a:lnTo>
                      <a:pt x="18903" y="8702"/>
                    </a:lnTo>
                    <a:cubicBezTo>
                      <a:pt x="18904" y="8702"/>
                      <a:pt x="18905" y="8702"/>
                      <a:pt x="18905" y="8702"/>
                    </a:cubicBezTo>
                    <a:close/>
                    <a:moveTo>
                      <a:pt x="18337" y="8737"/>
                    </a:moveTo>
                    <a:lnTo>
                      <a:pt x="18347" y="8748"/>
                    </a:lnTo>
                    <a:lnTo>
                      <a:pt x="18347" y="8748"/>
                    </a:lnTo>
                    <a:cubicBezTo>
                      <a:pt x="18342" y="8747"/>
                      <a:pt x="18337" y="8746"/>
                      <a:pt x="18331" y="8745"/>
                    </a:cubicBezTo>
                    <a:cubicBezTo>
                      <a:pt x="18333" y="8742"/>
                      <a:pt x="18334" y="8738"/>
                      <a:pt x="18337" y="8737"/>
                    </a:cubicBezTo>
                    <a:close/>
                    <a:moveTo>
                      <a:pt x="18893" y="8751"/>
                    </a:moveTo>
                    <a:lnTo>
                      <a:pt x="18894" y="8752"/>
                    </a:lnTo>
                    <a:lnTo>
                      <a:pt x="18894" y="8752"/>
                    </a:lnTo>
                    <a:cubicBezTo>
                      <a:pt x="18894" y="8752"/>
                      <a:pt x="18894" y="8753"/>
                      <a:pt x="18893" y="8754"/>
                    </a:cubicBezTo>
                    <a:lnTo>
                      <a:pt x="18892" y="8755"/>
                    </a:lnTo>
                    <a:lnTo>
                      <a:pt x="18892" y="8755"/>
                    </a:lnTo>
                    <a:cubicBezTo>
                      <a:pt x="18893" y="8753"/>
                      <a:pt x="18893" y="8752"/>
                      <a:pt x="18893" y="8751"/>
                    </a:cubicBezTo>
                    <a:close/>
                    <a:moveTo>
                      <a:pt x="18353" y="8734"/>
                    </a:moveTo>
                    <a:cubicBezTo>
                      <a:pt x="18354" y="8737"/>
                      <a:pt x="18354" y="8738"/>
                      <a:pt x="18354" y="8738"/>
                    </a:cubicBezTo>
                    <a:cubicBezTo>
                      <a:pt x="18354" y="8738"/>
                      <a:pt x="18354" y="8739"/>
                      <a:pt x="18356" y="8739"/>
                    </a:cubicBezTo>
                    <a:cubicBezTo>
                      <a:pt x="18356" y="8741"/>
                      <a:pt x="18357" y="8741"/>
                      <a:pt x="18357" y="8741"/>
                    </a:cubicBezTo>
                    <a:cubicBezTo>
                      <a:pt x="18357" y="8744"/>
                      <a:pt x="18360" y="8744"/>
                      <a:pt x="18360" y="8744"/>
                    </a:cubicBezTo>
                    <a:cubicBezTo>
                      <a:pt x="18362" y="8745"/>
                      <a:pt x="18362" y="8745"/>
                      <a:pt x="18362" y="8747"/>
                    </a:cubicBezTo>
                    <a:lnTo>
                      <a:pt x="18365" y="8751"/>
                    </a:lnTo>
                    <a:lnTo>
                      <a:pt x="18367" y="8753"/>
                    </a:lnTo>
                    <a:cubicBezTo>
                      <a:pt x="18369" y="8753"/>
                      <a:pt x="18369" y="8754"/>
                      <a:pt x="18369" y="8754"/>
                    </a:cubicBezTo>
                    <a:lnTo>
                      <a:pt x="18370" y="8754"/>
                    </a:lnTo>
                    <a:cubicBezTo>
                      <a:pt x="18372" y="8755"/>
                      <a:pt x="18372" y="8755"/>
                      <a:pt x="18375" y="8755"/>
                    </a:cubicBezTo>
                    <a:lnTo>
                      <a:pt x="18376" y="8758"/>
                    </a:lnTo>
                    <a:cubicBezTo>
                      <a:pt x="18367" y="8754"/>
                      <a:pt x="18358" y="8751"/>
                      <a:pt x="18350" y="8749"/>
                    </a:cubicBezTo>
                    <a:lnTo>
                      <a:pt x="18350" y="8749"/>
                    </a:lnTo>
                    <a:cubicBezTo>
                      <a:pt x="18353" y="8744"/>
                      <a:pt x="18353" y="8739"/>
                      <a:pt x="18353" y="8734"/>
                    </a:cubicBezTo>
                    <a:close/>
                    <a:moveTo>
                      <a:pt x="5933" y="0"/>
                    </a:moveTo>
                    <a:cubicBezTo>
                      <a:pt x="5933" y="29"/>
                      <a:pt x="5933" y="56"/>
                      <a:pt x="5931" y="85"/>
                    </a:cubicBezTo>
                    <a:cubicBezTo>
                      <a:pt x="5930" y="99"/>
                      <a:pt x="5930" y="114"/>
                      <a:pt x="5928" y="131"/>
                    </a:cubicBezTo>
                    <a:cubicBezTo>
                      <a:pt x="5928" y="146"/>
                      <a:pt x="5925" y="162"/>
                      <a:pt x="5925" y="176"/>
                    </a:cubicBezTo>
                    <a:cubicBezTo>
                      <a:pt x="5924" y="191"/>
                      <a:pt x="5922" y="205"/>
                      <a:pt x="5921" y="221"/>
                    </a:cubicBezTo>
                    <a:cubicBezTo>
                      <a:pt x="5918" y="236"/>
                      <a:pt x="5917" y="252"/>
                      <a:pt x="5915" y="269"/>
                    </a:cubicBezTo>
                    <a:cubicBezTo>
                      <a:pt x="5914" y="284"/>
                      <a:pt x="5911" y="298"/>
                      <a:pt x="5908" y="310"/>
                    </a:cubicBezTo>
                    <a:cubicBezTo>
                      <a:pt x="5906" y="327"/>
                      <a:pt x="5902" y="343"/>
                      <a:pt x="5901" y="359"/>
                    </a:cubicBezTo>
                    <a:cubicBezTo>
                      <a:pt x="5896" y="372"/>
                      <a:pt x="5895" y="385"/>
                      <a:pt x="5892" y="400"/>
                    </a:cubicBezTo>
                    <a:cubicBezTo>
                      <a:pt x="5888" y="416"/>
                      <a:pt x="5885" y="433"/>
                      <a:pt x="5879" y="451"/>
                    </a:cubicBezTo>
                    <a:cubicBezTo>
                      <a:pt x="5877" y="462"/>
                      <a:pt x="5873" y="474"/>
                      <a:pt x="5870" y="487"/>
                    </a:cubicBezTo>
                    <a:cubicBezTo>
                      <a:pt x="5864" y="506"/>
                      <a:pt x="5859" y="525"/>
                      <a:pt x="5853" y="545"/>
                    </a:cubicBezTo>
                    <a:cubicBezTo>
                      <a:pt x="5850" y="554"/>
                      <a:pt x="5848" y="564"/>
                      <a:pt x="5844" y="574"/>
                    </a:cubicBezTo>
                    <a:cubicBezTo>
                      <a:pt x="5835" y="603"/>
                      <a:pt x="5827" y="632"/>
                      <a:pt x="5815" y="661"/>
                    </a:cubicBezTo>
                    <a:cubicBezTo>
                      <a:pt x="5822" y="658"/>
                      <a:pt x="5831" y="655"/>
                      <a:pt x="5838" y="651"/>
                    </a:cubicBezTo>
                    <a:cubicBezTo>
                      <a:pt x="5851" y="644"/>
                      <a:pt x="5863" y="636"/>
                      <a:pt x="5872" y="628"/>
                    </a:cubicBezTo>
                    <a:lnTo>
                      <a:pt x="5872" y="628"/>
                    </a:lnTo>
                    <a:cubicBezTo>
                      <a:pt x="5870" y="647"/>
                      <a:pt x="5867" y="668"/>
                      <a:pt x="5867" y="690"/>
                    </a:cubicBezTo>
                    <a:cubicBezTo>
                      <a:pt x="5866" y="709"/>
                      <a:pt x="5863" y="731"/>
                      <a:pt x="5860" y="756"/>
                    </a:cubicBezTo>
                    <a:cubicBezTo>
                      <a:pt x="5857" y="795"/>
                      <a:pt x="5851" y="837"/>
                      <a:pt x="5845" y="876"/>
                    </a:cubicBezTo>
                    <a:cubicBezTo>
                      <a:pt x="5841" y="923"/>
                      <a:pt x="5834" y="966"/>
                      <a:pt x="5830" y="999"/>
                    </a:cubicBezTo>
                    <a:cubicBezTo>
                      <a:pt x="5822" y="1040"/>
                      <a:pt x="5816" y="1071"/>
                      <a:pt x="5815" y="1087"/>
                    </a:cubicBezTo>
                    <a:cubicBezTo>
                      <a:pt x="5776" y="1272"/>
                      <a:pt x="5737" y="1460"/>
                      <a:pt x="5697" y="1646"/>
                    </a:cubicBezTo>
                    <a:cubicBezTo>
                      <a:pt x="5712" y="1631"/>
                      <a:pt x="5726" y="1617"/>
                      <a:pt x="5739" y="1602"/>
                    </a:cubicBezTo>
                    <a:cubicBezTo>
                      <a:pt x="5751" y="1591"/>
                      <a:pt x="5763" y="1573"/>
                      <a:pt x="5773" y="1561"/>
                    </a:cubicBezTo>
                    <a:lnTo>
                      <a:pt x="5777" y="1557"/>
                    </a:lnTo>
                    <a:cubicBezTo>
                      <a:pt x="5777" y="1557"/>
                      <a:pt x="5778" y="1557"/>
                      <a:pt x="5779" y="1556"/>
                    </a:cubicBezTo>
                    <a:lnTo>
                      <a:pt x="5779" y="1556"/>
                    </a:lnTo>
                    <a:cubicBezTo>
                      <a:pt x="5777" y="1570"/>
                      <a:pt x="5776" y="1586"/>
                      <a:pt x="5771" y="1601"/>
                    </a:cubicBezTo>
                    <a:cubicBezTo>
                      <a:pt x="5770" y="1608"/>
                      <a:pt x="5770" y="1615"/>
                      <a:pt x="5769" y="1621"/>
                    </a:cubicBezTo>
                    <a:cubicBezTo>
                      <a:pt x="5766" y="1630"/>
                      <a:pt x="5766" y="1638"/>
                      <a:pt x="5764" y="1646"/>
                    </a:cubicBezTo>
                    <a:cubicBezTo>
                      <a:pt x="5735" y="1874"/>
                      <a:pt x="5705" y="2052"/>
                      <a:pt x="5631" y="2245"/>
                    </a:cubicBezTo>
                    <a:cubicBezTo>
                      <a:pt x="5626" y="2237"/>
                      <a:pt x="5620" y="2225"/>
                      <a:pt x="5616" y="2215"/>
                    </a:cubicBezTo>
                    <a:cubicBezTo>
                      <a:pt x="5580" y="2139"/>
                      <a:pt x="5545" y="2065"/>
                      <a:pt x="5517" y="1987"/>
                    </a:cubicBezTo>
                    <a:cubicBezTo>
                      <a:pt x="5487" y="1900"/>
                      <a:pt x="5446" y="1758"/>
                      <a:pt x="5424" y="1646"/>
                    </a:cubicBezTo>
                    <a:lnTo>
                      <a:pt x="5424" y="1646"/>
                    </a:lnTo>
                    <a:cubicBezTo>
                      <a:pt x="5427" y="1649"/>
                      <a:pt x="5430" y="1649"/>
                      <a:pt x="5432" y="1650"/>
                    </a:cubicBezTo>
                    <a:cubicBezTo>
                      <a:pt x="5439" y="1651"/>
                      <a:pt x="5445" y="1653"/>
                      <a:pt x="5451" y="1653"/>
                    </a:cubicBezTo>
                    <a:cubicBezTo>
                      <a:pt x="5458" y="1656"/>
                      <a:pt x="5465" y="1656"/>
                      <a:pt x="5472" y="1656"/>
                    </a:cubicBezTo>
                    <a:cubicBezTo>
                      <a:pt x="5468" y="1649"/>
                      <a:pt x="5465" y="1641"/>
                      <a:pt x="5461" y="1636"/>
                    </a:cubicBezTo>
                    <a:cubicBezTo>
                      <a:pt x="5453" y="1622"/>
                      <a:pt x="5449" y="1609"/>
                      <a:pt x="5443" y="1599"/>
                    </a:cubicBezTo>
                    <a:cubicBezTo>
                      <a:pt x="5430" y="1570"/>
                      <a:pt x="5421" y="1541"/>
                      <a:pt x="5414" y="1511"/>
                    </a:cubicBezTo>
                    <a:cubicBezTo>
                      <a:pt x="5394" y="1425"/>
                      <a:pt x="5352" y="1177"/>
                      <a:pt x="5327" y="1018"/>
                    </a:cubicBezTo>
                    <a:lnTo>
                      <a:pt x="5327" y="1017"/>
                    </a:lnTo>
                    <a:lnTo>
                      <a:pt x="5321" y="988"/>
                    </a:lnTo>
                    <a:cubicBezTo>
                      <a:pt x="5320" y="982"/>
                      <a:pt x="5320" y="975"/>
                      <a:pt x="5318" y="969"/>
                    </a:cubicBezTo>
                    <a:lnTo>
                      <a:pt x="5318" y="969"/>
                    </a:lnTo>
                    <a:cubicBezTo>
                      <a:pt x="5330" y="982"/>
                      <a:pt x="5343" y="992"/>
                      <a:pt x="5358" y="999"/>
                    </a:cubicBezTo>
                    <a:cubicBezTo>
                      <a:pt x="5321" y="938"/>
                      <a:pt x="5294" y="815"/>
                      <a:pt x="5276" y="692"/>
                    </a:cubicBezTo>
                    <a:cubicBezTo>
                      <a:pt x="5269" y="642"/>
                      <a:pt x="5263" y="593"/>
                      <a:pt x="5260" y="549"/>
                    </a:cubicBezTo>
                    <a:cubicBezTo>
                      <a:pt x="5257" y="542"/>
                      <a:pt x="5257" y="538"/>
                      <a:pt x="5257" y="532"/>
                    </a:cubicBezTo>
                    <a:cubicBezTo>
                      <a:pt x="5256" y="523"/>
                      <a:pt x="5256" y="512"/>
                      <a:pt x="5256" y="503"/>
                    </a:cubicBezTo>
                    <a:cubicBezTo>
                      <a:pt x="5256" y="501"/>
                      <a:pt x="5254" y="498"/>
                      <a:pt x="5254" y="498"/>
                    </a:cubicBezTo>
                    <a:cubicBezTo>
                      <a:pt x="5254" y="490"/>
                      <a:pt x="5253" y="481"/>
                      <a:pt x="5253" y="472"/>
                    </a:cubicBezTo>
                    <a:cubicBezTo>
                      <a:pt x="5253" y="496"/>
                      <a:pt x="5253" y="517"/>
                      <a:pt x="5250" y="539"/>
                    </a:cubicBezTo>
                    <a:lnTo>
                      <a:pt x="5250" y="542"/>
                    </a:lnTo>
                    <a:cubicBezTo>
                      <a:pt x="5249" y="554"/>
                      <a:pt x="5249" y="564"/>
                      <a:pt x="5249" y="575"/>
                    </a:cubicBezTo>
                    <a:cubicBezTo>
                      <a:pt x="5247" y="589"/>
                      <a:pt x="5247" y="600"/>
                      <a:pt x="5247" y="612"/>
                    </a:cubicBezTo>
                    <a:cubicBezTo>
                      <a:pt x="5246" y="625"/>
                      <a:pt x="5243" y="635"/>
                      <a:pt x="5243" y="647"/>
                    </a:cubicBezTo>
                    <a:cubicBezTo>
                      <a:pt x="5241" y="658"/>
                      <a:pt x="5241" y="671"/>
                      <a:pt x="5240" y="684"/>
                    </a:cubicBezTo>
                    <a:cubicBezTo>
                      <a:pt x="5240" y="686"/>
                      <a:pt x="5240" y="687"/>
                      <a:pt x="5238" y="690"/>
                    </a:cubicBezTo>
                    <a:cubicBezTo>
                      <a:pt x="5236" y="699"/>
                      <a:pt x="5236" y="709"/>
                      <a:pt x="5234" y="719"/>
                    </a:cubicBezTo>
                    <a:cubicBezTo>
                      <a:pt x="5233" y="731"/>
                      <a:pt x="5231" y="744"/>
                      <a:pt x="5227" y="758"/>
                    </a:cubicBezTo>
                    <a:cubicBezTo>
                      <a:pt x="5225" y="770"/>
                      <a:pt x="5224" y="779"/>
                      <a:pt x="5220" y="789"/>
                    </a:cubicBezTo>
                    <a:cubicBezTo>
                      <a:pt x="5218" y="803"/>
                      <a:pt x="5214" y="817"/>
                      <a:pt x="5211" y="831"/>
                    </a:cubicBezTo>
                    <a:cubicBezTo>
                      <a:pt x="5207" y="840"/>
                      <a:pt x="5205" y="851"/>
                      <a:pt x="5204" y="860"/>
                    </a:cubicBezTo>
                    <a:cubicBezTo>
                      <a:pt x="5199" y="875"/>
                      <a:pt x="5195" y="891"/>
                      <a:pt x="5191" y="905"/>
                    </a:cubicBezTo>
                    <a:cubicBezTo>
                      <a:pt x="5189" y="912"/>
                      <a:pt x="5188" y="923"/>
                      <a:pt x="5183" y="930"/>
                    </a:cubicBezTo>
                    <a:cubicBezTo>
                      <a:pt x="5176" y="953"/>
                      <a:pt x="5169" y="975"/>
                      <a:pt x="5160" y="998"/>
                    </a:cubicBezTo>
                    <a:cubicBezTo>
                      <a:pt x="5167" y="997"/>
                      <a:pt x="5173" y="995"/>
                      <a:pt x="5177" y="991"/>
                    </a:cubicBezTo>
                    <a:cubicBezTo>
                      <a:pt x="5188" y="988"/>
                      <a:pt x="5196" y="981"/>
                      <a:pt x="5204" y="973"/>
                    </a:cubicBezTo>
                    <a:lnTo>
                      <a:pt x="5204" y="973"/>
                    </a:lnTo>
                    <a:cubicBezTo>
                      <a:pt x="5202" y="1002"/>
                      <a:pt x="5198" y="1039"/>
                      <a:pt x="5195" y="1075"/>
                    </a:cubicBezTo>
                    <a:cubicBezTo>
                      <a:pt x="5191" y="1107"/>
                      <a:pt x="5188" y="1140"/>
                      <a:pt x="5182" y="1172"/>
                    </a:cubicBezTo>
                    <a:cubicBezTo>
                      <a:pt x="5173" y="1246"/>
                      <a:pt x="5162" y="1315"/>
                      <a:pt x="5156" y="1339"/>
                    </a:cubicBezTo>
                    <a:cubicBezTo>
                      <a:pt x="5125" y="1490"/>
                      <a:pt x="5095" y="1637"/>
                      <a:pt x="5061" y="1788"/>
                    </a:cubicBezTo>
                    <a:cubicBezTo>
                      <a:pt x="5074" y="1776"/>
                      <a:pt x="5086" y="1765"/>
                      <a:pt x="5096" y="1753"/>
                    </a:cubicBezTo>
                    <a:cubicBezTo>
                      <a:pt x="5105" y="1743"/>
                      <a:pt x="5115" y="1731"/>
                      <a:pt x="5124" y="1718"/>
                    </a:cubicBezTo>
                    <a:cubicBezTo>
                      <a:pt x="5125" y="1717"/>
                      <a:pt x="5125" y="1717"/>
                      <a:pt x="5125" y="1715"/>
                    </a:cubicBezTo>
                    <a:cubicBezTo>
                      <a:pt x="5126" y="1715"/>
                      <a:pt x="5127" y="1715"/>
                      <a:pt x="5127" y="1714"/>
                    </a:cubicBezTo>
                    <a:lnTo>
                      <a:pt x="5127" y="1714"/>
                    </a:lnTo>
                    <a:cubicBezTo>
                      <a:pt x="5125" y="1726"/>
                      <a:pt x="5124" y="1739"/>
                      <a:pt x="5122" y="1750"/>
                    </a:cubicBezTo>
                    <a:cubicBezTo>
                      <a:pt x="5119" y="1758"/>
                      <a:pt x="5119" y="1762"/>
                      <a:pt x="5119" y="1768"/>
                    </a:cubicBezTo>
                    <a:cubicBezTo>
                      <a:pt x="5118" y="1775"/>
                      <a:pt x="5118" y="1781"/>
                      <a:pt x="5117" y="1788"/>
                    </a:cubicBezTo>
                    <a:cubicBezTo>
                      <a:pt x="5087" y="2019"/>
                      <a:pt x="5057" y="2187"/>
                      <a:pt x="4952" y="2394"/>
                    </a:cubicBezTo>
                    <a:cubicBezTo>
                      <a:pt x="4957" y="2394"/>
                      <a:pt x="4961" y="2394"/>
                      <a:pt x="4965" y="2394"/>
                    </a:cubicBezTo>
                    <a:cubicBezTo>
                      <a:pt x="4990" y="2394"/>
                      <a:pt x="5013" y="2387"/>
                      <a:pt x="5035" y="2376"/>
                    </a:cubicBezTo>
                    <a:lnTo>
                      <a:pt x="5035" y="2376"/>
                    </a:lnTo>
                    <a:cubicBezTo>
                      <a:pt x="5003" y="2457"/>
                      <a:pt x="4970" y="2542"/>
                      <a:pt x="4941" y="2623"/>
                    </a:cubicBezTo>
                    <a:cubicBezTo>
                      <a:pt x="4936" y="2636"/>
                      <a:pt x="4931" y="2648"/>
                      <a:pt x="4928" y="2659"/>
                    </a:cubicBezTo>
                    <a:cubicBezTo>
                      <a:pt x="4923" y="2653"/>
                      <a:pt x="4920" y="2646"/>
                      <a:pt x="4919" y="2640"/>
                    </a:cubicBezTo>
                    <a:cubicBezTo>
                      <a:pt x="4912" y="2629"/>
                      <a:pt x="4906" y="2616"/>
                      <a:pt x="4900" y="2604"/>
                    </a:cubicBezTo>
                    <a:cubicBezTo>
                      <a:pt x="4887" y="2575"/>
                      <a:pt x="4878" y="2545"/>
                      <a:pt x="4871" y="2516"/>
                    </a:cubicBezTo>
                    <a:cubicBezTo>
                      <a:pt x="4849" y="2430"/>
                      <a:pt x="4810" y="2182"/>
                      <a:pt x="4784" y="2023"/>
                    </a:cubicBezTo>
                    <a:cubicBezTo>
                      <a:pt x="4784" y="2022"/>
                      <a:pt x="4785" y="2022"/>
                      <a:pt x="4785" y="2022"/>
                    </a:cubicBezTo>
                    <a:lnTo>
                      <a:pt x="4778" y="1993"/>
                    </a:lnTo>
                    <a:cubicBezTo>
                      <a:pt x="4777" y="1987"/>
                      <a:pt x="4777" y="1980"/>
                      <a:pt x="4777" y="1975"/>
                    </a:cubicBezTo>
                    <a:lnTo>
                      <a:pt x="4777" y="1975"/>
                    </a:lnTo>
                    <a:cubicBezTo>
                      <a:pt x="4788" y="1987"/>
                      <a:pt x="4803" y="1999"/>
                      <a:pt x="4817" y="2006"/>
                    </a:cubicBezTo>
                    <a:cubicBezTo>
                      <a:pt x="4762" y="1919"/>
                      <a:pt x="4730" y="1699"/>
                      <a:pt x="4716" y="1537"/>
                    </a:cubicBezTo>
                    <a:cubicBezTo>
                      <a:pt x="4716" y="1528"/>
                      <a:pt x="4713" y="1518"/>
                      <a:pt x="4713" y="1508"/>
                    </a:cubicBezTo>
                    <a:lnTo>
                      <a:pt x="4713" y="1505"/>
                    </a:lnTo>
                    <a:cubicBezTo>
                      <a:pt x="4711" y="1496"/>
                      <a:pt x="4711" y="1486"/>
                      <a:pt x="4711" y="1477"/>
                    </a:cubicBezTo>
                    <a:cubicBezTo>
                      <a:pt x="4711" y="1499"/>
                      <a:pt x="4711" y="1522"/>
                      <a:pt x="4710" y="1544"/>
                    </a:cubicBezTo>
                    <a:cubicBezTo>
                      <a:pt x="4710" y="1557"/>
                      <a:pt x="4708" y="1569"/>
                      <a:pt x="4708" y="1580"/>
                    </a:cubicBezTo>
                    <a:cubicBezTo>
                      <a:pt x="4708" y="1593"/>
                      <a:pt x="4706" y="1605"/>
                      <a:pt x="4706" y="1617"/>
                    </a:cubicBezTo>
                    <a:cubicBezTo>
                      <a:pt x="4704" y="1628"/>
                      <a:pt x="4704" y="1641"/>
                      <a:pt x="4703" y="1651"/>
                    </a:cubicBezTo>
                    <a:cubicBezTo>
                      <a:pt x="4701" y="1665"/>
                      <a:pt x="4698" y="1678"/>
                      <a:pt x="4698" y="1689"/>
                    </a:cubicBezTo>
                    <a:cubicBezTo>
                      <a:pt x="4697" y="1701"/>
                      <a:pt x="4695" y="1711"/>
                      <a:pt x="4694" y="1724"/>
                    </a:cubicBezTo>
                    <a:cubicBezTo>
                      <a:pt x="4691" y="1737"/>
                      <a:pt x="4690" y="1750"/>
                      <a:pt x="4687" y="1762"/>
                    </a:cubicBezTo>
                    <a:cubicBezTo>
                      <a:pt x="4684" y="1773"/>
                      <a:pt x="4682" y="1784"/>
                      <a:pt x="4679" y="1795"/>
                    </a:cubicBezTo>
                    <a:cubicBezTo>
                      <a:pt x="4675" y="1810"/>
                      <a:pt x="4672" y="1823"/>
                      <a:pt x="4669" y="1837"/>
                    </a:cubicBezTo>
                    <a:cubicBezTo>
                      <a:pt x="4668" y="1846"/>
                      <a:pt x="4666" y="1856"/>
                      <a:pt x="4662" y="1866"/>
                    </a:cubicBezTo>
                    <a:cubicBezTo>
                      <a:pt x="4659" y="1881"/>
                      <a:pt x="4653" y="1897"/>
                      <a:pt x="4650" y="1911"/>
                    </a:cubicBezTo>
                    <a:cubicBezTo>
                      <a:pt x="4646" y="1919"/>
                      <a:pt x="4645" y="1926"/>
                      <a:pt x="4643" y="1935"/>
                    </a:cubicBezTo>
                    <a:cubicBezTo>
                      <a:pt x="4636" y="1958"/>
                      <a:pt x="4629" y="1980"/>
                      <a:pt x="4618" y="2004"/>
                    </a:cubicBezTo>
                    <a:cubicBezTo>
                      <a:pt x="4626" y="2001"/>
                      <a:pt x="4631" y="2000"/>
                      <a:pt x="4639" y="1997"/>
                    </a:cubicBezTo>
                    <a:cubicBezTo>
                      <a:pt x="4647" y="1993"/>
                      <a:pt x="4658" y="1985"/>
                      <a:pt x="4665" y="1978"/>
                    </a:cubicBezTo>
                    <a:lnTo>
                      <a:pt x="4665" y="1978"/>
                    </a:lnTo>
                    <a:cubicBezTo>
                      <a:pt x="4662" y="2007"/>
                      <a:pt x="4661" y="2044"/>
                      <a:pt x="4655" y="2080"/>
                    </a:cubicBezTo>
                    <a:cubicBezTo>
                      <a:pt x="4652" y="2113"/>
                      <a:pt x="4647" y="2145"/>
                      <a:pt x="4643" y="2179"/>
                    </a:cubicBezTo>
                    <a:cubicBezTo>
                      <a:pt x="4633" y="2253"/>
                      <a:pt x="4623" y="2319"/>
                      <a:pt x="4617" y="2346"/>
                    </a:cubicBezTo>
                    <a:cubicBezTo>
                      <a:pt x="4586" y="2495"/>
                      <a:pt x="4553" y="2643"/>
                      <a:pt x="4523" y="2793"/>
                    </a:cubicBezTo>
                    <a:cubicBezTo>
                      <a:pt x="4534" y="2783"/>
                      <a:pt x="4546" y="2770"/>
                      <a:pt x="4556" y="2759"/>
                    </a:cubicBezTo>
                    <a:cubicBezTo>
                      <a:pt x="4565" y="2748"/>
                      <a:pt x="4575" y="2738"/>
                      <a:pt x="4585" y="2725"/>
                    </a:cubicBezTo>
                    <a:cubicBezTo>
                      <a:pt x="4585" y="2723"/>
                      <a:pt x="4586" y="2723"/>
                      <a:pt x="4586" y="2720"/>
                    </a:cubicBezTo>
                    <a:cubicBezTo>
                      <a:pt x="4586" y="2720"/>
                      <a:pt x="4586" y="2719"/>
                      <a:pt x="4588" y="2719"/>
                    </a:cubicBezTo>
                    <a:cubicBezTo>
                      <a:pt x="4586" y="2732"/>
                      <a:pt x="4585" y="2742"/>
                      <a:pt x="4582" y="2755"/>
                    </a:cubicBezTo>
                    <a:cubicBezTo>
                      <a:pt x="4581" y="2762"/>
                      <a:pt x="4581" y="2768"/>
                      <a:pt x="4579" y="2774"/>
                    </a:cubicBezTo>
                    <a:cubicBezTo>
                      <a:pt x="4579" y="2781"/>
                      <a:pt x="4578" y="2786"/>
                      <a:pt x="4578" y="2793"/>
                    </a:cubicBezTo>
                    <a:cubicBezTo>
                      <a:pt x="4559" y="2934"/>
                      <a:pt x="4541" y="3051"/>
                      <a:pt x="4507" y="3168"/>
                    </a:cubicBezTo>
                    <a:cubicBezTo>
                      <a:pt x="4501" y="3152"/>
                      <a:pt x="4494" y="3137"/>
                      <a:pt x="4491" y="3120"/>
                    </a:cubicBezTo>
                    <a:cubicBezTo>
                      <a:pt x="4473" y="3066"/>
                      <a:pt x="4441" y="3022"/>
                      <a:pt x="4422" y="2970"/>
                    </a:cubicBezTo>
                    <a:cubicBezTo>
                      <a:pt x="4421" y="2966"/>
                      <a:pt x="4421" y="2960"/>
                      <a:pt x="4419" y="2957"/>
                    </a:cubicBezTo>
                    <a:cubicBezTo>
                      <a:pt x="4418" y="2948"/>
                      <a:pt x="4412" y="2931"/>
                      <a:pt x="4408" y="2912"/>
                    </a:cubicBezTo>
                    <a:lnTo>
                      <a:pt x="4408" y="2912"/>
                    </a:lnTo>
                    <a:cubicBezTo>
                      <a:pt x="4441" y="2935"/>
                      <a:pt x="4476" y="2956"/>
                      <a:pt x="4514" y="2972"/>
                    </a:cubicBezTo>
                    <a:cubicBezTo>
                      <a:pt x="4488" y="2915"/>
                      <a:pt x="4464" y="2858"/>
                      <a:pt x="4441" y="2803"/>
                    </a:cubicBezTo>
                    <a:cubicBezTo>
                      <a:pt x="4421" y="2754"/>
                      <a:pt x="4401" y="2703"/>
                      <a:pt x="4383" y="2653"/>
                    </a:cubicBezTo>
                    <a:cubicBezTo>
                      <a:pt x="4383" y="2652"/>
                      <a:pt x="4383" y="2652"/>
                      <a:pt x="4382" y="2652"/>
                    </a:cubicBezTo>
                    <a:cubicBezTo>
                      <a:pt x="4363" y="2603"/>
                      <a:pt x="4345" y="2552"/>
                      <a:pt x="4328" y="2501"/>
                    </a:cubicBezTo>
                    <a:cubicBezTo>
                      <a:pt x="4327" y="2495"/>
                      <a:pt x="4325" y="2492"/>
                      <a:pt x="4324" y="2486"/>
                    </a:cubicBezTo>
                    <a:lnTo>
                      <a:pt x="4324" y="2486"/>
                    </a:lnTo>
                    <a:cubicBezTo>
                      <a:pt x="4345" y="2507"/>
                      <a:pt x="4369" y="2527"/>
                      <a:pt x="4393" y="2543"/>
                    </a:cubicBezTo>
                    <a:cubicBezTo>
                      <a:pt x="4396" y="2543"/>
                      <a:pt x="4396" y="2543"/>
                      <a:pt x="4396" y="2545"/>
                    </a:cubicBezTo>
                    <a:lnTo>
                      <a:pt x="4396" y="2543"/>
                    </a:lnTo>
                    <a:cubicBezTo>
                      <a:pt x="4406" y="2550"/>
                      <a:pt x="4418" y="2556"/>
                      <a:pt x="4430" y="2561"/>
                    </a:cubicBezTo>
                    <a:cubicBezTo>
                      <a:pt x="4406" y="2513"/>
                      <a:pt x="4385" y="2465"/>
                      <a:pt x="4363" y="2415"/>
                    </a:cubicBezTo>
                    <a:cubicBezTo>
                      <a:pt x="4328" y="2340"/>
                      <a:pt x="4292" y="2266"/>
                      <a:pt x="4266" y="2187"/>
                    </a:cubicBezTo>
                    <a:cubicBezTo>
                      <a:pt x="4234" y="2100"/>
                      <a:pt x="4194" y="1956"/>
                      <a:pt x="4173" y="1846"/>
                    </a:cubicBezTo>
                    <a:lnTo>
                      <a:pt x="4173" y="1846"/>
                    </a:lnTo>
                    <a:cubicBezTo>
                      <a:pt x="4176" y="1848"/>
                      <a:pt x="4178" y="1848"/>
                      <a:pt x="4181" y="1849"/>
                    </a:cubicBezTo>
                    <a:cubicBezTo>
                      <a:pt x="4187" y="1852"/>
                      <a:pt x="4194" y="1853"/>
                      <a:pt x="4200" y="1853"/>
                    </a:cubicBezTo>
                    <a:cubicBezTo>
                      <a:pt x="4207" y="1855"/>
                      <a:pt x="4215" y="1855"/>
                      <a:pt x="4222" y="1855"/>
                    </a:cubicBezTo>
                    <a:cubicBezTo>
                      <a:pt x="4218" y="1848"/>
                      <a:pt x="4215" y="1840"/>
                      <a:pt x="4210" y="1834"/>
                    </a:cubicBezTo>
                    <a:cubicBezTo>
                      <a:pt x="4205" y="1823"/>
                      <a:pt x="4197" y="1810"/>
                      <a:pt x="4194" y="1798"/>
                    </a:cubicBezTo>
                    <a:cubicBezTo>
                      <a:pt x="4181" y="1769"/>
                      <a:pt x="4171" y="1740"/>
                      <a:pt x="4164" y="1710"/>
                    </a:cubicBezTo>
                    <a:cubicBezTo>
                      <a:pt x="4144" y="1627"/>
                      <a:pt x="4103" y="1376"/>
                      <a:pt x="4077" y="1217"/>
                    </a:cubicBezTo>
                    <a:lnTo>
                      <a:pt x="4077" y="1216"/>
                    </a:lnTo>
                    <a:lnTo>
                      <a:pt x="4071" y="1187"/>
                    </a:lnTo>
                    <a:cubicBezTo>
                      <a:pt x="4069" y="1181"/>
                      <a:pt x="4069" y="1174"/>
                      <a:pt x="4069" y="1169"/>
                    </a:cubicBezTo>
                    <a:lnTo>
                      <a:pt x="4069" y="1169"/>
                    </a:lnTo>
                    <a:cubicBezTo>
                      <a:pt x="4080" y="1181"/>
                      <a:pt x="4093" y="1193"/>
                      <a:pt x="4109" y="1200"/>
                    </a:cubicBezTo>
                    <a:cubicBezTo>
                      <a:pt x="4055" y="1113"/>
                      <a:pt x="4022" y="893"/>
                      <a:pt x="4007" y="731"/>
                    </a:cubicBezTo>
                    <a:cubicBezTo>
                      <a:pt x="4006" y="722"/>
                      <a:pt x="4006" y="712"/>
                      <a:pt x="4006" y="702"/>
                    </a:cubicBezTo>
                    <a:lnTo>
                      <a:pt x="4006" y="699"/>
                    </a:lnTo>
                    <a:cubicBezTo>
                      <a:pt x="4006" y="695"/>
                      <a:pt x="4004" y="692"/>
                      <a:pt x="4004" y="690"/>
                    </a:cubicBezTo>
                    <a:cubicBezTo>
                      <a:pt x="4001" y="684"/>
                      <a:pt x="4001" y="677"/>
                      <a:pt x="4001" y="671"/>
                    </a:cubicBezTo>
                    <a:lnTo>
                      <a:pt x="4001" y="690"/>
                    </a:lnTo>
                    <a:cubicBezTo>
                      <a:pt x="4001" y="706"/>
                      <a:pt x="4001" y="722"/>
                      <a:pt x="4000" y="741"/>
                    </a:cubicBezTo>
                    <a:cubicBezTo>
                      <a:pt x="4000" y="753"/>
                      <a:pt x="3998" y="764"/>
                      <a:pt x="3998" y="777"/>
                    </a:cubicBezTo>
                    <a:cubicBezTo>
                      <a:pt x="3997" y="789"/>
                      <a:pt x="3997" y="802"/>
                      <a:pt x="3997" y="814"/>
                    </a:cubicBezTo>
                    <a:cubicBezTo>
                      <a:pt x="3994" y="825"/>
                      <a:pt x="3994" y="837"/>
                      <a:pt x="3993" y="847"/>
                    </a:cubicBezTo>
                    <a:lnTo>
                      <a:pt x="3987" y="886"/>
                    </a:lnTo>
                    <a:cubicBezTo>
                      <a:pt x="3985" y="896"/>
                      <a:pt x="3984" y="909"/>
                      <a:pt x="3984" y="920"/>
                    </a:cubicBezTo>
                    <a:cubicBezTo>
                      <a:pt x="3982" y="933"/>
                      <a:pt x="3979" y="946"/>
                      <a:pt x="3977" y="960"/>
                    </a:cubicBezTo>
                    <a:cubicBezTo>
                      <a:pt x="3975" y="970"/>
                      <a:pt x="3972" y="982"/>
                      <a:pt x="3971" y="991"/>
                    </a:cubicBezTo>
                    <a:cubicBezTo>
                      <a:pt x="3968" y="1005"/>
                      <a:pt x="3963" y="1020"/>
                      <a:pt x="3962" y="1033"/>
                    </a:cubicBezTo>
                    <a:cubicBezTo>
                      <a:pt x="3961" y="1042"/>
                      <a:pt x="3958" y="1053"/>
                      <a:pt x="3955" y="1062"/>
                    </a:cubicBezTo>
                    <a:cubicBezTo>
                      <a:pt x="3950" y="1076"/>
                      <a:pt x="3948" y="1092"/>
                      <a:pt x="3942" y="1107"/>
                    </a:cubicBezTo>
                    <a:cubicBezTo>
                      <a:pt x="3940" y="1114"/>
                      <a:pt x="3939" y="1123"/>
                      <a:pt x="3934" y="1130"/>
                    </a:cubicBezTo>
                    <a:cubicBezTo>
                      <a:pt x="3927" y="1155"/>
                      <a:pt x="3920" y="1177"/>
                      <a:pt x="3911" y="1200"/>
                    </a:cubicBezTo>
                    <a:cubicBezTo>
                      <a:pt x="3918" y="1198"/>
                      <a:pt x="3924" y="1196"/>
                      <a:pt x="3929" y="1193"/>
                    </a:cubicBezTo>
                    <a:cubicBezTo>
                      <a:pt x="3939" y="1188"/>
                      <a:pt x="3948" y="1181"/>
                      <a:pt x="3955" y="1174"/>
                    </a:cubicBezTo>
                    <a:lnTo>
                      <a:pt x="3955" y="1174"/>
                    </a:lnTo>
                    <a:cubicBezTo>
                      <a:pt x="3953" y="1203"/>
                      <a:pt x="3949" y="1239"/>
                      <a:pt x="3946" y="1275"/>
                    </a:cubicBezTo>
                    <a:lnTo>
                      <a:pt x="3934" y="1374"/>
                    </a:lnTo>
                    <a:cubicBezTo>
                      <a:pt x="3926" y="1450"/>
                      <a:pt x="3914" y="1515"/>
                      <a:pt x="3910" y="1541"/>
                    </a:cubicBezTo>
                    <a:cubicBezTo>
                      <a:pt x="3878" y="1692"/>
                      <a:pt x="3847" y="1840"/>
                      <a:pt x="3815" y="1990"/>
                    </a:cubicBezTo>
                    <a:cubicBezTo>
                      <a:pt x="3827" y="1978"/>
                      <a:pt x="3839" y="1965"/>
                      <a:pt x="3849" y="1955"/>
                    </a:cubicBezTo>
                    <a:cubicBezTo>
                      <a:pt x="3859" y="1943"/>
                      <a:pt x="3868" y="1933"/>
                      <a:pt x="3876" y="1920"/>
                    </a:cubicBezTo>
                    <a:lnTo>
                      <a:pt x="3881" y="1917"/>
                    </a:lnTo>
                    <a:lnTo>
                      <a:pt x="3882" y="1914"/>
                    </a:lnTo>
                    <a:lnTo>
                      <a:pt x="3882" y="1914"/>
                    </a:lnTo>
                    <a:cubicBezTo>
                      <a:pt x="3881" y="1927"/>
                      <a:pt x="3878" y="1940"/>
                      <a:pt x="3875" y="1951"/>
                    </a:cubicBezTo>
                    <a:cubicBezTo>
                      <a:pt x="3875" y="1958"/>
                      <a:pt x="3873" y="1964"/>
                      <a:pt x="3873" y="1970"/>
                    </a:cubicBezTo>
                    <a:cubicBezTo>
                      <a:pt x="3871" y="1977"/>
                      <a:pt x="3871" y="1983"/>
                      <a:pt x="3871" y="1990"/>
                    </a:cubicBezTo>
                    <a:cubicBezTo>
                      <a:pt x="3852" y="2160"/>
                      <a:pt x="3826" y="2296"/>
                      <a:pt x="3773" y="2441"/>
                    </a:cubicBezTo>
                    <a:cubicBezTo>
                      <a:pt x="3766" y="2462"/>
                      <a:pt x="3759" y="2481"/>
                      <a:pt x="3750" y="2501"/>
                    </a:cubicBezTo>
                    <a:cubicBezTo>
                      <a:pt x="3738" y="2466"/>
                      <a:pt x="3725" y="2425"/>
                      <a:pt x="3715" y="2385"/>
                    </a:cubicBezTo>
                    <a:cubicBezTo>
                      <a:pt x="3699" y="2324"/>
                      <a:pt x="3685" y="2260"/>
                      <a:pt x="3673" y="2205"/>
                    </a:cubicBezTo>
                    <a:lnTo>
                      <a:pt x="3673" y="2205"/>
                    </a:lnTo>
                    <a:cubicBezTo>
                      <a:pt x="3675" y="2208"/>
                      <a:pt x="3679" y="2208"/>
                      <a:pt x="3680" y="2208"/>
                    </a:cubicBezTo>
                    <a:cubicBezTo>
                      <a:pt x="3688" y="2209"/>
                      <a:pt x="3693" y="2211"/>
                      <a:pt x="3699" y="2211"/>
                    </a:cubicBezTo>
                    <a:cubicBezTo>
                      <a:pt x="3706" y="2212"/>
                      <a:pt x="3714" y="2212"/>
                      <a:pt x="3721" y="2212"/>
                    </a:cubicBezTo>
                    <a:cubicBezTo>
                      <a:pt x="3717" y="2205"/>
                      <a:pt x="3714" y="2198"/>
                      <a:pt x="3709" y="2193"/>
                    </a:cubicBezTo>
                    <a:cubicBezTo>
                      <a:pt x="3704" y="2180"/>
                      <a:pt x="3696" y="2167"/>
                      <a:pt x="3692" y="2154"/>
                    </a:cubicBezTo>
                    <a:cubicBezTo>
                      <a:pt x="3679" y="2125"/>
                      <a:pt x="3670" y="2096"/>
                      <a:pt x="3663" y="2067"/>
                    </a:cubicBezTo>
                    <a:cubicBezTo>
                      <a:pt x="3643" y="1983"/>
                      <a:pt x="3600" y="1733"/>
                      <a:pt x="3576" y="1576"/>
                    </a:cubicBezTo>
                    <a:lnTo>
                      <a:pt x="3576" y="1573"/>
                    </a:lnTo>
                    <a:lnTo>
                      <a:pt x="3570" y="1544"/>
                    </a:lnTo>
                    <a:cubicBezTo>
                      <a:pt x="3569" y="1537"/>
                      <a:pt x="3569" y="1532"/>
                      <a:pt x="3566" y="1527"/>
                    </a:cubicBezTo>
                    <a:lnTo>
                      <a:pt x="3566" y="1527"/>
                    </a:lnTo>
                    <a:cubicBezTo>
                      <a:pt x="3579" y="1540"/>
                      <a:pt x="3592" y="1550"/>
                      <a:pt x="3608" y="1556"/>
                    </a:cubicBezTo>
                    <a:cubicBezTo>
                      <a:pt x="3554" y="1469"/>
                      <a:pt x="3521" y="1249"/>
                      <a:pt x="3506" y="1090"/>
                    </a:cubicBezTo>
                    <a:cubicBezTo>
                      <a:pt x="3505" y="1079"/>
                      <a:pt x="3505" y="1069"/>
                      <a:pt x="3505" y="1058"/>
                    </a:cubicBezTo>
                    <a:lnTo>
                      <a:pt x="3505" y="1055"/>
                    </a:lnTo>
                    <a:cubicBezTo>
                      <a:pt x="3503" y="1046"/>
                      <a:pt x="3503" y="1036"/>
                      <a:pt x="3503" y="1027"/>
                    </a:cubicBezTo>
                    <a:cubicBezTo>
                      <a:pt x="3503" y="1049"/>
                      <a:pt x="3503" y="1072"/>
                      <a:pt x="3500" y="1094"/>
                    </a:cubicBezTo>
                    <a:cubicBezTo>
                      <a:pt x="3500" y="1107"/>
                      <a:pt x="3499" y="1119"/>
                      <a:pt x="3499" y="1130"/>
                    </a:cubicBezTo>
                    <a:cubicBezTo>
                      <a:pt x="3497" y="1143"/>
                      <a:pt x="3497" y="1155"/>
                      <a:pt x="3497" y="1166"/>
                    </a:cubicBezTo>
                    <a:cubicBezTo>
                      <a:pt x="3496" y="1178"/>
                      <a:pt x="3496" y="1191"/>
                      <a:pt x="3493" y="1201"/>
                    </a:cubicBezTo>
                    <a:cubicBezTo>
                      <a:pt x="3492" y="1214"/>
                      <a:pt x="3492" y="1227"/>
                      <a:pt x="3490" y="1238"/>
                    </a:cubicBezTo>
                    <a:cubicBezTo>
                      <a:pt x="3489" y="1251"/>
                      <a:pt x="3486" y="1261"/>
                      <a:pt x="3486" y="1272"/>
                    </a:cubicBezTo>
                    <a:cubicBezTo>
                      <a:pt x="3484" y="1286"/>
                      <a:pt x="3483" y="1297"/>
                      <a:pt x="3478" y="1310"/>
                    </a:cubicBezTo>
                    <a:cubicBezTo>
                      <a:pt x="3477" y="1322"/>
                      <a:pt x="3476" y="1332"/>
                      <a:pt x="3471" y="1344"/>
                    </a:cubicBezTo>
                    <a:cubicBezTo>
                      <a:pt x="3470" y="1358"/>
                      <a:pt x="3467" y="1370"/>
                      <a:pt x="3462" y="1384"/>
                    </a:cubicBezTo>
                    <a:cubicBezTo>
                      <a:pt x="3461" y="1394"/>
                      <a:pt x="3460" y="1405"/>
                      <a:pt x="3455" y="1413"/>
                    </a:cubicBezTo>
                    <a:cubicBezTo>
                      <a:pt x="3452" y="1428"/>
                      <a:pt x="3447" y="1445"/>
                      <a:pt x="3442" y="1460"/>
                    </a:cubicBezTo>
                    <a:cubicBezTo>
                      <a:pt x="3441" y="1467"/>
                      <a:pt x="3439" y="1474"/>
                      <a:pt x="3435" y="1483"/>
                    </a:cubicBezTo>
                    <a:cubicBezTo>
                      <a:pt x="3428" y="1506"/>
                      <a:pt x="3420" y="1528"/>
                      <a:pt x="3412" y="1551"/>
                    </a:cubicBezTo>
                    <a:cubicBezTo>
                      <a:pt x="3419" y="1550"/>
                      <a:pt x="3425" y="1548"/>
                      <a:pt x="3431" y="1544"/>
                    </a:cubicBezTo>
                    <a:cubicBezTo>
                      <a:pt x="3439" y="1541"/>
                      <a:pt x="3448" y="1534"/>
                      <a:pt x="3455" y="1527"/>
                    </a:cubicBezTo>
                    <a:lnTo>
                      <a:pt x="3455" y="1527"/>
                    </a:lnTo>
                    <a:cubicBezTo>
                      <a:pt x="3454" y="1556"/>
                      <a:pt x="3449" y="1592"/>
                      <a:pt x="3447" y="1628"/>
                    </a:cubicBezTo>
                    <a:cubicBezTo>
                      <a:pt x="3442" y="1659"/>
                      <a:pt x="3439" y="1694"/>
                      <a:pt x="3433" y="1726"/>
                    </a:cubicBezTo>
                    <a:cubicBezTo>
                      <a:pt x="3425" y="1801"/>
                      <a:pt x="3413" y="1868"/>
                      <a:pt x="3409" y="1893"/>
                    </a:cubicBezTo>
                    <a:cubicBezTo>
                      <a:pt x="3397" y="1948"/>
                      <a:pt x="3387" y="2000"/>
                      <a:pt x="3374" y="2055"/>
                    </a:cubicBezTo>
                    <a:cubicBezTo>
                      <a:pt x="3354" y="2151"/>
                      <a:pt x="3333" y="2245"/>
                      <a:pt x="3314" y="2341"/>
                    </a:cubicBezTo>
                    <a:cubicBezTo>
                      <a:pt x="3326" y="2331"/>
                      <a:pt x="3338" y="2318"/>
                      <a:pt x="3348" y="2306"/>
                    </a:cubicBezTo>
                    <a:cubicBezTo>
                      <a:pt x="3358" y="2296"/>
                      <a:pt x="3367" y="2283"/>
                      <a:pt x="3375" y="2273"/>
                    </a:cubicBezTo>
                    <a:cubicBezTo>
                      <a:pt x="3377" y="2270"/>
                      <a:pt x="3377" y="2270"/>
                      <a:pt x="3377" y="2269"/>
                    </a:cubicBezTo>
                    <a:cubicBezTo>
                      <a:pt x="3379" y="2269"/>
                      <a:pt x="3380" y="2268"/>
                      <a:pt x="3380" y="2267"/>
                    </a:cubicBezTo>
                    <a:lnTo>
                      <a:pt x="3380" y="2267"/>
                    </a:lnTo>
                    <a:cubicBezTo>
                      <a:pt x="3377" y="2280"/>
                      <a:pt x="3375" y="2291"/>
                      <a:pt x="3374" y="2304"/>
                    </a:cubicBezTo>
                    <a:cubicBezTo>
                      <a:pt x="3372" y="2311"/>
                      <a:pt x="3372" y="2317"/>
                      <a:pt x="3372" y="2321"/>
                    </a:cubicBezTo>
                    <a:cubicBezTo>
                      <a:pt x="3370" y="2328"/>
                      <a:pt x="3370" y="2334"/>
                      <a:pt x="3370" y="2341"/>
                    </a:cubicBezTo>
                    <a:cubicBezTo>
                      <a:pt x="3341" y="2572"/>
                      <a:pt x="3310" y="2741"/>
                      <a:pt x="3207" y="2948"/>
                    </a:cubicBezTo>
                    <a:cubicBezTo>
                      <a:pt x="3209" y="2948"/>
                      <a:pt x="3212" y="2948"/>
                      <a:pt x="3214" y="2948"/>
                    </a:cubicBezTo>
                    <a:cubicBezTo>
                      <a:pt x="3239" y="2948"/>
                      <a:pt x="3266" y="2941"/>
                      <a:pt x="3288" y="2929"/>
                    </a:cubicBezTo>
                    <a:lnTo>
                      <a:pt x="3288" y="2929"/>
                    </a:lnTo>
                    <a:cubicBezTo>
                      <a:pt x="3274" y="2970"/>
                      <a:pt x="3258" y="3008"/>
                      <a:pt x="3243" y="3050"/>
                    </a:cubicBezTo>
                    <a:cubicBezTo>
                      <a:pt x="3239" y="3043"/>
                      <a:pt x="3236" y="3035"/>
                      <a:pt x="3235" y="3028"/>
                    </a:cubicBezTo>
                    <a:cubicBezTo>
                      <a:pt x="3214" y="2979"/>
                      <a:pt x="3194" y="2928"/>
                      <a:pt x="3176" y="2877"/>
                    </a:cubicBezTo>
                    <a:cubicBezTo>
                      <a:pt x="3174" y="2877"/>
                      <a:pt x="3174" y="2876"/>
                      <a:pt x="3174" y="2876"/>
                    </a:cubicBezTo>
                    <a:cubicBezTo>
                      <a:pt x="3156" y="2825"/>
                      <a:pt x="3137" y="2775"/>
                      <a:pt x="3120" y="2725"/>
                    </a:cubicBezTo>
                    <a:cubicBezTo>
                      <a:pt x="3118" y="2720"/>
                      <a:pt x="3115" y="2716"/>
                      <a:pt x="3115" y="2710"/>
                    </a:cubicBezTo>
                    <a:lnTo>
                      <a:pt x="3115" y="2710"/>
                    </a:lnTo>
                    <a:cubicBezTo>
                      <a:pt x="3137" y="2730"/>
                      <a:pt x="3162" y="2749"/>
                      <a:pt x="3187" y="2764"/>
                    </a:cubicBezTo>
                    <a:cubicBezTo>
                      <a:pt x="3187" y="2767"/>
                      <a:pt x="3188" y="2767"/>
                      <a:pt x="3188" y="2767"/>
                    </a:cubicBezTo>
                    <a:cubicBezTo>
                      <a:pt x="3200" y="2774"/>
                      <a:pt x="3210" y="2778"/>
                      <a:pt x="3223" y="2784"/>
                    </a:cubicBezTo>
                    <a:cubicBezTo>
                      <a:pt x="3200" y="2735"/>
                      <a:pt x="3178" y="2688"/>
                      <a:pt x="3156" y="2639"/>
                    </a:cubicBezTo>
                    <a:cubicBezTo>
                      <a:pt x="3120" y="2565"/>
                      <a:pt x="3085" y="2488"/>
                      <a:pt x="3057" y="2412"/>
                    </a:cubicBezTo>
                    <a:cubicBezTo>
                      <a:pt x="3027" y="2325"/>
                      <a:pt x="2988" y="2182"/>
                      <a:pt x="2966" y="2071"/>
                    </a:cubicBezTo>
                    <a:cubicBezTo>
                      <a:pt x="2967" y="2071"/>
                      <a:pt x="2970" y="2073"/>
                      <a:pt x="2973" y="2073"/>
                    </a:cubicBezTo>
                    <a:cubicBezTo>
                      <a:pt x="2980" y="2074"/>
                      <a:pt x="2985" y="2077"/>
                      <a:pt x="2991" y="2077"/>
                    </a:cubicBezTo>
                    <a:cubicBezTo>
                      <a:pt x="2998" y="2078"/>
                      <a:pt x="3005" y="2078"/>
                      <a:pt x="3012" y="2078"/>
                    </a:cubicBezTo>
                    <a:cubicBezTo>
                      <a:pt x="3009" y="2071"/>
                      <a:pt x="3005" y="2064"/>
                      <a:pt x="3002" y="2058"/>
                    </a:cubicBezTo>
                    <a:cubicBezTo>
                      <a:pt x="2995" y="2045"/>
                      <a:pt x="2989" y="2033"/>
                      <a:pt x="2983" y="2020"/>
                    </a:cubicBezTo>
                    <a:cubicBezTo>
                      <a:pt x="2970" y="1991"/>
                      <a:pt x="2962" y="1962"/>
                      <a:pt x="2954" y="1933"/>
                    </a:cubicBezTo>
                    <a:cubicBezTo>
                      <a:pt x="2940" y="1875"/>
                      <a:pt x="2918" y="1740"/>
                      <a:pt x="2895" y="1612"/>
                    </a:cubicBezTo>
                    <a:cubicBezTo>
                      <a:pt x="2886" y="1550"/>
                      <a:pt x="2876" y="1492"/>
                      <a:pt x="2867" y="1441"/>
                    </a:cubicBezTo>
                    <a:lnTo>
                      <a:pt x="2867" y="1439"/>
                    </a:lnTo>
                    <a:lnTo>
                      <a:pt x="2861" y="1410"/>
                    </a:lnTo>
                    <a:cubicBezTo>
                      <a:pt x="2860" y="1403"/>
                      <a:pt x="2860" y="1397"/>
                      <a:pt x="2858" y="1392"/>
                    </a:cubicBezTo>
                    <a:lnTo>
                      <a:pt x="2858" y="1392"/>
                    </a:lnTo>
                    <a:cubicBezTo>
                      <a:pt x="2871" y="1405"/>
                      <a:pt x="2883" y="1416"/>
                      <a:pt x="2898" y="1421"/>
                    </a:cubicBezTo>
                    <a:cubicBezTo>
                      <a:pt x="2845" y="1333"/>
                      <a:pt x="2810" y="1114"/>
                      <a:pt x="2799" y="954"/>
                    </a:cubicBezTo>
                    <a:cubicBezTo>
                      <a:pt x="2796" y="946"/>
                      <a:pt x="2796" y="934"/>
                      <a:pt x="2796" y="924"/>
                    </a:cubicBezTo>
                    <a:cubicBezTo>
                      <a:pt x="2796" y="923"/>
                      <a:pt x="2795" y="923"/>
                      <a:pt x="2795" y="920"/>
                    </a:cubicBezTo>
                    <a:cubicBezTo>
                      <a:pt x="2795" y="911"/>
                      <a:pt x="2793" y="902"/>
                      <a:pt x="2793" y="893"/>
                    </a:cubicBezTo>
                    <a:cubicBezTo>
                      <a:pt x="2793" y="915"/>
                      <a:pt x="2793" y="938"/>
                      <a:pt x="2792" y="960"/>
                    </a:cubicBezTo>
                    <a:cubicBezTo>
                      <a:pt x="2789" y="973"/>
                      <a:pt x="2789" y="984"/>
                      <a:pt x="2789" y="997"/>
                    </a:cubicBezTo>
                    <a:cubicBezTo>
                      <a:pt x="2787" y="1010"/>
                      <a:pt x="2787" y="1020"/>
                      <a:pt x="2787" y="1033"/>
                    </a:cubicBezTo>
                    <a:cubicBezTo>
                      <a:pt x="2786" y="1046"/>
                      <a:pt x="2784" y="1056"/>
                      <a:pt x="2784" y="1069"/>
                    </a:cubicBezTo>
                    <a:cubicBezTo>
                      <a:pt x="2781" y="1082"/>
                      <a:pt x="2781" y="1094"/>
                      <a:pt x="2780" y="1105"/>
                    </a:cubicBezTo>
                    <a:cubicBezTo>
                      <a:pt x="2779" y="1119"/>
                      <a:pt x="2777" y="1129"/>
                      <a:pt x="2774" y="1140"/>
                    </a:cubicBezTo>
                    <a:cubicBezTo>
                      <a:pt x="2773" y="1152"/>
                      <a:pt x="2771" y="1165"/>
                      <a:pt x="2767" y="1178"/>
                    </a:cubicBezTo>
                    <a:cubicBezTo>
                      <a:pt x="2765" y="1188"/>
                      <a:pt x="2764" y="1200"/>
                      <a:pt x="2760" y="1210"/>
                    </a:cubicBezTo>
                    <a:cubicBezTo>
                      <a:pt x="2758" y="1225"/>
                      <a:pt x="2755" y="1238"/>
                      <a:pt x="2751" y="1252"/>
                    </a:cubicBezTo>
                    <a:cubicBezTo>
                      <a:pt x="2748" y="1261"/>
                      <a:pt x="2745" y="1272"/>
                      <a:pt x="2744" y="1281"/>
                    </a:cubicBezTo>
                    <a:cubicBezTo>
                      <a:pt x="2741" y="1296"/>
                      <a:pt x="2735" y="1312"/>
                      <a:pt x="2731" y="1326"/>
                    </a:cubicBezTo>
                    <a:cubicBezTo>
                      <a:pt x="2729" y="1333"/>
                      <a:pt x="2728" y="1341"/>
                      <a:pt x="2723" y="1351"/>
                    </a:cubicBezTo>
                    <a:cubicBezTo>
                      <a:pt x="2716" y="1374"/>
                      <a:pt x="2709" y="1396"/>
                      <a:pt x="2700" y="1419"/>
                    </a:cubicBezTo>
                    <a:cubicBezTo>
                      <a:pt x="2707" y="1418"/>
                      <a:pt x="2713" y="1416"/>
                      <a:pt x="2719" y="1412"/>
                    </a:cubicBezTo>
                    <a:cubicBezTo>
                      <a:pt x="2728" y="1408"/>
                      <a:pt x="2736" y="1402"/>
                      <a:pt x="2744" y="1394"/>
                    </a:cubicBezTo>
                    <a:lnTo>
                      <a:pt x="2744" y="1394"/>
                    </a:lnTo>
                    <a:cubicBezTo>
                      <a:pt x="2742" y="1418"/>
                      <a:pt x="2741" y="1442"/>
                      <a:pt x="2736" y="1470"/>
                    </a:cubicBezTo>
                    <a:cubicBezTo>
                      <a:pt x="2736" y="1479"/>
                      <a:pt x="2735" y="1489"/>
                      <a:pt x="2735" y="1496"/>
                    </a:cubicBezTo>
                    <a:cubicBezTo>
                      <a:pt x="2731" y="1527"/>
                      <a:pt x="2728" y="1561"/>
                      <a:pt x="2722" y="1593"/>
                    </a:cubicBezTo>
                    <a:cubicBezTo>
                      <a:pt x="2713" y="1667"/>
                      <a:pt x="2702" y="1736"/>
                      <a:pt x="2697" y="1760"/>
                    </a:cubicBezTo>
                    <a:cubicBezTo>
                      <a:pt x="2665" y="1911"/>
                      <a:pt x="2635" y="2058"/>
                      <a:pt x="2603" y="2209"/>
                    </a:cubicBezTo>
                    <a:cubicBezTo>
                      <a:pt x="2614" y="2198"/>
                      <a:pt x="2626" y="2186"/>
                      <a:pt x="2636" y="2174"/>
                    </a:cubicBezTo>
                    <a:cubicBezTo>
                      <a:pt x="2646" y="2164"/>
                      <a:pt x="2655" y="2151"/>
                      <a:pt x="2664" y="2139"/>
                    </a:cubicBezTo>
                    <a:cubicBezTo>
                      <a:pt x="2665" y="2138"/>
                      <a:pt x="2665" y="2138"/>
                      <a:pt x="2665" y="2137"/>
                    </a:cubicBezTo>
                    <a:lnTo>
                      <a:pt x="2668" y="2135"/>
                    </a:lnTo>
                    <a:lnTo>
                      <a:pt x="2668" y="2135"/>
                    </a:lnTo>
                    <a:cubicBezTo>
                      <a:pt x="2665" y="2147"/>
                      <a:pt x="2664" y="2158"/>
                      <a:pt x="2662" y="2171"/>
                    </a:cubicBezTo>
                    <a:cubicBezTo>
                      <a:pt x="2661" y="2176"/>
                      <a:pt x="2661" y="2183"/>
                      <a:pt x="2661" y="2189"/>
                    </a:cubicBezTo>
                    <a:cubicBezTo>
                      <a:pt x="2658" y="2196"/>
                      <a:pt x="2658" y="2202"/>
                      <a:pt x="2657" y="2209"/>
                    </a:cubicBezTo>
                    <a:cubicBezTo>
                      <a:pt x="2636" y="2372"/>
                      <a:pt x="2614" y="2507"/>
                      <a:pt x="2567" y="2645"/>
                    </a:cubicBezTo>
                    <a:cubicBezTo>
                      <a:pt x="2549" y="2594"/>
                      <a:pt x="2520" y="2552"/>
                      <a:pt x="2503" y="2502"/>
                    </a:cubicBezTo>
                    <a:cubicBezTo>
                      <a:pt x="2501" y="2500"/>
                      <a:pt x="2501" y="2494"/>
                      <a:pt x="2498" y="2491"/>
                    </a:cubicBezTo>
                    <a:cubicBezTo>
                      <a:pt x="2495" y="2481"/>
                      <a:pt x="2491" y="2465"/>
                      <a:pt x="2487" y="2444"/>
                    </a:cubicBezTo>
                    <a:lnTo>
                      <a:pt x="2487" y="2444"/>
                    </a:lnTo>
                    <a:cubicBezTo>
                      <a:pt x="2519" y="2469"/>
                      <a:pt x="2555" y="2486"/>
                      <a:pt x="2593" y="2505"/>
                    </a:cubicBezTo>
                    <a:cubicBezTo>
                      <a:pt x="2568" y="2449"/>
                      <a:pt x="2542" y="2392"/>
                      <a:pt x="2520" y="2335"/>
                    </a:cubicBezTo>
                    <a:cubicBezTo>
                      <a:pt x="2501" y="2288"/>
                      <a:pt x="2481" y="2237"/>
                      <a:pt x="2461" y="2187"/>
                    </a:cubicBezTo>
                    <a:lnTo>
                      <a:pt x="2461" y="2186"/>
                    </a:lnTo>
                    <a:cubicBezTo>
                      <a:pt x="2443" y="2137"/>
                      <a:pt x="2424" y="2086"/>
                      <a:pt x="2407" y="2035"/>
                    </a:cubicBezTo>
                    <a:cubicBezTo>
                      <a:pt x="2404" y="2029"/>
                      <a:pt x="2402" y="2023"/>
                      <a:pt x="2402" y="2020"/>
                    </a:cubicBezTo>
                    <a:lnTo>
                      <a:pt x="2402" y="2020"/>
                    </a:lnTo>
                    <a:cubicBezTo>
                      <a:pt x="2423" y="2041"/>
                      <a:pt x="2447" y="2060"/>
                      <a:pt x="2474" y="2077"/>
                    </a:cubicBezTo>
                    <a:lnTo>
                      <a:pt x="2475" y="2078"/>
                    </a:lnTo>
                    <a:lnTo>
                      <a:pt x="2475" y="2077"/>
                    </a:lnTo>
                    <a:cubicBezTo>
                      <a:pt x="2487" y="2084"/>
                      <a:pt x="2497" y="2089"/>
                      <a:pt x="2508" y="2094"/>
                    </a:cubicBezTo>
                    <a:cubicBezTo>
                      <a:pt x="2487" y="2045"/>
                      <a:pt x="2462" y="1999"/>
                      <a:pt x="2440" y="1949"/>
                    </a:cubicBezTo>
                    <a:cubicBezTo>
                      <a:pt x="2407" y="1875"/>
                      <a:pt x="2370" y="1801"/>
                      <a:pt x="2343" y="1723"/>
                    </a:cubicBezTo>
                    <a:cubicBezTo>
                      <a:pt x="2314" y="1636"/>
                      <a:pt x="2272" y="1492"/>
                      <a:pt x="2250" y="1381"/>
                    </a:cubicBezTo>
                    <a:lnTo>
                      <a:pt x="2251" y="1381"/>
                    </a:lnTo>
                    <a:cubicBezTo>
                      <a:pt x="2254" y="1383"/>
                      <a:pt x="2256" y="1383"/>
                      <a:pt x="2259" y="1384"/>
                    </a:cubicBezTo>
                    <a:cubicBezTo>
                      <a:pt x="2264" y="1387"/>
                      <a:pt x="2272" y="1389"/>
                      <a:pt x="2278" y="1389"/>
                    </a:cubicBezTo>
                    <a:cubicBezTo>
                      <a:pt x="2285" y="1390"/>
                      <a:pt x="2292" y="1390"/>
                      <a:pt x="2299" y="1390"/>
                    </a:cubicBezTo>
                    <a:cubicBezTo>
                      <a:pt x="2295" y="1383"/>
                      <a:pt x="2292" y="1376"/>
                      <a:pt x="2288" y="1370"/>
                    </a:cubicBezTo>
                    <a:cubicBezTo>
                      <a:pt x="2280" y="1358"/>
                      <a:pt x="2276" y="1345"/>
                      <a:pt x="2270" y="1333"/>
                    </a:cubicBezTo>
                    <a:cubicBezTo>
                      <a:pt x="2257" y="1304"/>
                      <a:pt x="2248" y="1275"/>
                      <a:pt x="2241" y="1245"/>
                    </a:cubicBezTo>
                    <a:cubicBezTo>
                      <a:pt x="2230" y="1200"/>
                      <a:pt x="2212" y="1105"/>
                      <a:pt x="2196" y="1005"/>
                    </a:cubicBezTo>
                    <a:cubicBezTo>
                      <a:pt x="2182" y="918"/>
                      <a:pt x="2164" y="825"/>
                      <a:pt x="2154" y="753"/>
                    </a:cubicBezTo>
                    <a:lnTo>
                      <a:pt x="2156" y="751"/>
                    </a:lnTo>
                    <a:lnTo>
                      <a:pt x="2150" y="722"/>
                    </a:lnTo>
                    <a:cubicBezTo>
                      <a:pt x="2148" y="716"/>
                      <a:pt x="2148" y="709"/>
                      <a:pt x="2147" y="705"/>
                    </a:cubicBezTo>
                    <a:lnTo>
                      <a:pt x="2147" y="705"/>
                    </a:lnTo>
                    <a:cubicBezTo>
                      <a:pt x="2157" y="716"/>
                      <a:pt x="2172" y="728"/>
                      <a:pt x="2186" y="735"/>
                    </a:cubicBezTo>
                    <a:cubicBezTo>
                      <a:pt x="2177" y="722"/>
                      <a:pt x="2170" y="706"/>
                      <a:pt x="2163" y="686"/>
                    </a:cubicBezTo>
                    <a:cubicBezTo>
                      <a:pt x="2124" y="583"/>
                      <a:pt x="2097" y="403"/>
                      <a:pt x="2087" y="266"/>
                    </a:cubicBezTo>
                    <a:cubicBezTo>
                      <a:pt x="2084" y="257"/>
                      <a:pt x="2084" y="247"/>
                      <a:pt x="2083" y="237"/>
                    </a:cubicBezTo>
                    <a:lnTo>
                      <a:pt x="2083" y="234"/>
                    </a:lnTo>
                    <a:cubicBezTo>
                      <a:pt x="2083" y="229"/>
                      <a:pt x="2082" y="223"/>
                      <a:pt x="2082" y="217"/>
                    </a:cubicBezTo>
                    <a:lnTo>
                      <a:pt x="2082" y="217"/>
                    </a:lnTo>
                    <a:cubicBezTo>
                      <a:pt x="2083" y="236"/>
                      <a:pt x="2081" y="255"/>
                      <a:pt x="2081" y="273"/>
                    </a:cubicBezTo>
                    <a:cubicBezTo>
                      <a:pt x="2080" y="286"/>
                      <a:pt x="2080" y="298"/>
                      <a:pt x="2080" y="310"/>
                    </a:cubicBezTo>
                    <a:cubicBezTo>
                      <a:pt x="2077" y="323"/>
                      <a:pt x="2077" y="336"/>
                      <a:pt x="2076" y="346"/>
                    </a:cubicBezTo>
                    <a:cubicBezTo>
                      <a:pt x="2074" y="359"/>
                      <a:pt x="2074" y="371"/>
                      <a:pt x="2073" y="381"/>
                    </a:cubicBezTo>
                    <a:cubicBezTo>
                      <a:pt x="2070" y="394"/>
                      <a:pt x="2068" y="407"/>
                      <a:pt x="2068" y="419"/>
                    </a:cubicBezTo>
                    <a:cubicBezTo>
                      <a:pt x="2067" y="430"/>
                      <a:pt x="2066" y="443"/>
                      <a:pt x="2063" y="453"/>
                    </a:cubicBezTo>
                    <a:cubicBezTo>
                      <a:pt x="2061" y="467"/>
                      <a:pt x="2060" y="480"/>
                      <a:pt x="2055" y="494"/>
                    </a:cubicBezTo>
                    <a:cubicBezTo>
                      <a:pt x="2054" y="504"/>
                      <a:pt x="2052" y="513"/>
                      <a:pt x="2048" y="525"/>
                    </a:cubicBezTo>
                    <a:cubicBezTo>
                      <a:pt x="2045" y="539"/>
                      <a:pt x="2041" y="552"/>
                      <a:pt x="2039" y="567"/>
                    </a:cubicBezTo>
                    <a:cubicBezTo>
                      <a:pt x="2038" y="575"/>
                      <a:pt x="2036" y="586"/>
                      <a:pt x="2032" y="596"/>
                    </a:cubicBezTo>
                    <a:cubicBezTo>
                      <a:pt x="2029" y="610"/>
                      <a:pt x="2023" y="626"/>
                      <a:pt x="2019" y="641"/>
                    </a:cubicBezTo>
                    <a:cubicBezTo>
                      <a:pt x="2018" y="648"/>
                      <a:pt x="2016" y="657"/>
                      <a:pt x="2012" y="664"/>
                    </a:cubicBezTo>
                    <a:cubicBezTo>
                      <a:pt x="2010" y="671"/>
                      <a:pt x="2009" y="677"/>
                      <a:pt x="2005" y="684"/>
                    </a:cubicBezTo>
                    <a:lnTo>
                      <a:pt x="1989" y="734"/>
                    </a:lnTo>
                    <a:cubicBezTo>
                      <a:pt x="1994" y="731"/>
                      <a:pt x="2002" y="729"/>
                      <a:pt x="2007" y="726"/>
                    </a:cubicBezTo>
                    <a:cubicBezTo>
                      <a:pt x="2016" y="722"/>
                      <a:pt x="2025" y="715"/>
                      <a:pt x="2032" y="708"/>
                    </a:cubicBezTo>
                    <a:lnTo>
                      <a:pt x="2032" y="708"/>
                    </a:lnTo>
                    <a:cubicBezTo>
                      <a:pt x="2031" y="737"/>
                      <a:pt x="2026" y="773"/>
                      <a:pt x="2023" y="809"/>
                    </a:cubicBezTo>
                    <a:cubicBezTo>
                      <a:pt x="2022" y="824"/>
                      <a:pt x="2019" y="838"/>
                      <a:pt x="2018" y="854"/>
                    </a:cubicBezTo>
                    <a:cubicBezTo>
                      <a:pt x="2016" y="873"/>
                      <a:pt x="2015" y="891"/>
                      <a:pt x="2010" y="909"/>
                    </a:cubicBezTo>
                    <a:cubicBezTo>
                      <a:pt x="2002" y="984"/>
                      <a:pt x="1990" y="1050"/>
                      <a:pt x="1986" y="1076"/>
                    </a:cubicBezTo>
                    <a:cubicBezTo>
                      <a:pt x="1954" y="1227"/>
                      <a:pt x="1923" y="1374"/>
                      <a:pt x="1891" y="1525"/>
                    </a:cubicBezTo>
                    <a:cubicBezTo>
                      <a:pt x="1903" y="1514"/>
                      <a:pt x="1914" y="1500"/>
                      <a:pt x="1925" y="1490"/>
                    </a:cubicBezTo>
                    <a:cubicBezTo>
                      <a:pt x="1935" y="1479"/>
                      <a:pt x="1944" y="1469"/>
                      <a:pt x="1952" y="1455"/>
                    </a:cubicBezTo>
                    <a:cubicBezTo>
                      <a:pt x="1954" y="1454"/>
                      <a:pt x="1954" y="1454"/>
                      <a:pt x="1954" y="1453"/>
                    </a:cubicBezTo>
                    <a:lnTo>
                      <a:pt x="1957" y="1450"/>
                    </a:lnTo>
                    <a:lnTo>
                      <a:pt x="1957" y="1450"/>
                    </a:lnTo>
                    <a:cubicBezTo>
                      <a:pt x="1954" y="1463"/>
                      <a:pt x="1952" y="1476"/>
                      <a:pt x="1951" y="1486"/>
                    </a:cubicBezTo>
                    <a:cubicBezTo>
                      <a:pt x="1949" y="1493"/>
                      <a:pt x="1949" y="1499"/>
                      <a:pt x="1949" y="1505"/>
                    </a:cubicBezTo>
                    <a:lnTo>
                      <a:pt x="1945" y="1525"/>
                    </a:lnTo>
                    <a:cubicBezTo>
                      <a:pt x="1916" y="1755"/>
                      <a:pt x="1885" y="1925"/>
                      <a:pt x="1782" y="2131"/>
                    </a:cubicBezTo>
                    <a:cubicBezTo>
                      <a:pt x="1785" y="2131"/>
                      <a:pt x="1787" y="2131"/>
                      <a:pt x="1790" y="2131"/>
                    </a:cubicBezTo>
                    <a:cubicBezTo>
                      <a:pt x="1816" y="2131"/>
                      <a:pt x="1840" y="2124"/>
                      <a:pt x="1864" y="2113"/>
                    </a:cubicBezTo>
                    <a:lnTo>
                      <a:pt x="1864" y="2113"/>
                    </a:lnTo>
                    <a:cubicBezTo>
                      <a:pt x="1835" y="2190"/>
                      <a:pt x="1801" y="2269"/>
                      <a:pt x="1775" y="2346"/>
                    </a:cubicBezTo>
                    <a:cubicBezTo>
                      <a:pt x="1772" y="2349"/>
                      <a:pt x="1771" y="2354"/>
                      <a:pt x="1769" y="2360"/>
                    </a:cubicBezTo>
                    <a:cubicBezTo>
                      <a:pt x="1756" y="2391"/>
                      <a:pt x="1746" y="2423"/>
                      <a:pt x="1734" y="2455"/>
                    </a:cubicBezTo>
                    <a:lnTo>
                      <a:pt x="1733" y="2456"/>
                    </a:lnTo>
                    <a:cubicBezTo>
                      <a:pt x="1721" y="2486"/>
                      <a:pt x="1713" y="2517"/>
                      <a:pt x="1702" y="2547"/>
                    </a:cubicBezTo>
                    <a:cubicBezTo>
                      <a:pt x="1739" y="2529"/>
                      <a:pt x="1777" y="2510"/>
                      <a:pt x="1813" y="2489"/>
                    </a:cubicBezTo>
                    <a:lnTo>
                      <a:pt x="1813" y="2489"/>
                    </a:lnTo>
                    <a:cubicBezTo>
                      <a:pt x="1797" y="2532"/>
                      <a:pt x="1779" y="2572"/>
                      <a:pt x="1762" y="2613"/>
                    </a:cubicBezTo>
                    <a:cubicBezTo>
                      <a:pt x="1753" y="2633"/>
                      <a:pt x="1743" y="2655"/>
                      <a:pt x="1739" y="2675"/>
                    </a:cubicBezTo>
                    <a:cubicBezTo>
                      <a:pt x="1733" y="2693"/>
                      <a:pt x="1732" y="2712"/>
                      <a:pt x="1733" y="2732"/>
                    </a:cubicBezTo>
                    <a:lnTo>
                      <a:pt x="1762" y="2703"/>
                    </a:lnTo>
                    <a:cubicBezTo>
                      <a:pt x="1779" y="2684"/>
                      <a:pt x="1797" y="2667"/>
                      <a:pt x="1814" y="2648"/>
                    </a:cubicBezTo>
                    <a:lnTo>
                      <a:pt x="1814" y="2648"/>
                    </a:lnTo>
                    <a:cubicBezTo>
                      <a:pt x="1804" y="2674"/>
                      <a:pt x="1794" y="2699"/>
                      <a:pt x="1785" y="2726"/>
                    </a:cubicBezTo>
                    <a:cubicBezTo>
                      <a:pt x="1732" y="2881"/>
                      <a:pt x="1698" y="3051"/>
                      <a:pt x="1644" y="3208"/>
                    </a:cubicBezTo>
                    <a:cubicBezTo>
                      <a:pt x="1684" y="3182"/>
                      <a:pt x="1721" y="3149"/>
                      <a:pt x="1758" y="3114"/>
                    </a:cubicBezTo>
                    <a:lnTo>
                      <a:pt x="1765" y="3107"/>
                    </a:lnTo>
                    <a:lnTo>
                      <a:pt x="1765" y="3107"/>
                    </a:lnTo>
                    <a:cubicBezTo>
                      <a:pt x="1765" y="3109"/>
                      <a:pt x="1763" y="3109"/>
                      <a:pt x="1763" y="3111"/>
                    </a:cubicBezTo>
                    <a:cubicBezTo>
                      <a:pt x="1755" y="3136"/>
                      <a:pt x="1746" y="3165"/>
                      <a:pt x="1736" y="3191"/>
                    </a:cubicBezTo>
                    <a:cubicBezTo>
                      <a:pt x="1721" y="3230"/>
                      <a:pt x="1707" y="3266"/>
                      <a:pt x="1691" y="3306"/>
                    </a:cubicBezTo>
                    <a:cubicBezTo>
                      <a:pt x="1136" y="3102"/>
                      <a:pt x="644" y="2922"/>
                      <a:pt x="609" y="2916"/>
                    </a:cubicBezTo>
                    <a:lnTo>
                      <a:pt x="586" y="3140"/>
                    </a:lnTo>
                    <a:lnTo>
                      <a:pt x="542" y="3560"/>
                    </a:lnTo>
                    <a:lnTo>
                      <a:pt x="522" y="3756"/>
                    </a:lnTo>
                    <a:lnTo>
                      <a:pt x="497" y="4011"/>
                    </a:lnTo>
                    <a:lnTo>
                      <a:pt x="493" y="4034"/>
                    </a:lnTo>
                    <a:lnTo>
                      <a:pt x="490" y="4077"/>
                    </a:lnTo>
                    <a:lnTo>
                      <a:pt x="486" y="4100"/>
                    </a:lnTo>
                    <a:lnTo>
                      <a:pt x="427" y="4671"/>
                    </a:lnTo>
                    <a:lnTo>
                      <a:pt x="374" y="5180"/>
                    </a:lnTo>
                    <a:lnTo>
                      <a:pt x="348" y="5437"/>
                    </a:lnTo>
                    <a:lnTo>
                      <a:pt x="342" y="5492"/>
                    </a:lnTo>
                    <a:lnTo>
                      <a:pt x="335" y="5558"/>
                    </a:lnTo>
                    <a:lnTo>
                      <a:pt x="333" y="5567"/>
                    </a:lnTo>
                    <a:lnTo>
                      <a:pt x="330" y="5612"/>
                    </a:lnTo>
                    <a:lnTo>
                      <a:pt x="326" y="5641"/>
                    </a:lnTo>
                    <a:lnTo>
                      <a:pt x="326" y="5643"/>
                    </a:lnTo>
                    <a:lnTo>
                      <a:pt x="290" y="6009"/>
                    </a:lnTo>
                    <a:lnTo>
                      <a:pt x="290" y="6011"/>
                    </a:lnTo>
                    <a:lnTo>
                      <a:pt x="288" y="6011"/>
                    </a:lnTo>
                    <a:lnTo>
                      <a:pt x="288" y="6014"/>
                    </a:lnTo>
                    <a:lnTo>
                      <a:pt x="287" y="6025"/>
                    </a:lnTo>
                    <a:lnTo>
                      <a:pt x="260" y="6265"/>
                    </a:lnTo>
                    <a:lnTo>
                      <a:pt x="233" y="6534"/>
                    </a:lnTo>
                    <a:lnTo>
                      <a:pt x="210" y="6756"/>
                    </a:lnTo>
                    <a:lnTo>
                      <a:pt x="179" y="7064"/>
                    </a:lnTo>
                    <a:lnTo>
                      <a:pt x="178" y="7078"/>
                    </a:lnTo>
                    <a:lnTo>
                      <a:pt x="170" y="7139"/>
                    </a:lnTo>
                    <a:lnTo>
                      <a:pt x="165" y="7194"/>
                    </a:lnTo>
                    <a:lnTo>
                      <a:pt x="144" y="7390"/>
                    </a:lnTo>
                    <a:lnTo>
                      <a:pt x="131" y="7514"/>
                    </a:lnTo>
                    <a:lnTo>
                      <a:pt x="124" y="7579"/>
                    </a:lnTo>
                    <a:lnTo>
                      <a:pt x="124" y="7582"/>
                    </a:lnTo>
                    <a:lnTo>
                      <a:pt x="102" y="7790"/>
                    </a:lnTo>
                    <a:lnTo>
                      <a:pt x="1" y="8776"/>
                    </a:lnTo>
                    <a:lnTo>
                      <a:pt x="18495" y="8776"/>
                    </a:lnTo>
                    <a:cubicBezTo>
                      <a:pt x="18475" y="8773"/>
                      <a:pt x="18430" y="8765"/>
                      <a:pt x="18381" y="8754"/>
                    </a:cubicBezTo>
                    <a:cubicBezTo>
                      <a:pt x="18375" y="8745"/>
                      <a:pt x="18369" y="8732"/>
                      <a:pt x="18366" y="8721"/>
                    </a:cubicBezTo>
                    <a:cubicBezTo>
                      <a:pt x="18362" y="8708"/>
                      <a:pt x="18356" y="8694"/>
                      <a:pt x="18353" y="8681"/>
                    </a:cubicBezTo>
                    <a:lnTo>
                      <a:pt x="18353" y="8681"/>
                    </a:lnTo>
                    <a:cubicBezTo>
                      <a:pt x="18356" y="8686"/>
                      <a:pt x="18362" y="8689"/>
                      <a:pt x="18366" y="8693"/>
                    </a:cubicBezTo>
                    <a:cubicBezTo>
                      <a:pt x="18363" y="8686"/>
                      <a:pt x="18362" y="8678"/>
                      <a:pt x="18359" y="8673"/>
                    </a:cubicBezTo>
                    <a:cubicBezTo>
                      <a:pt x="18354" y="8660"/>
                      <a:pt x="18349" y="8649"/>
                      <a:pt x="18346" y="8641"/>
                    </a:cubicBezTo>
                    <a:cubicBezTo>
                      <a:pt x="18344" y="8632"/>
                      <a:pt x="18341" y="8629"/>
                      <a:pt x="18338" y="8622"/>
                    </a:cubicBezTo>
                    <a:lnTo>
                      <a:pt x="18338" y="8620"/>
                    </a:lnTo>
                    <a:cubicBezTo>
                      <a:pt x="18337" y="8613"/>
                      <a:pt x="18333" y="8609"/>
                      <a:pt x="18331" y="8602"/>
                    </a:cubicBezTo>
                    <a:cubicBezTo>
                      <a:pt x="18331" y="8600"/>
                      <a:pt x="18331" y="8600"/>
                      <a:pt x="18330" y="8600"/>
                    </a:cubicBezTo>
                    <a:cubicBezTo>
                      <a:pt x="18330" y="8599"/>
                      <a:pt x="18330" y="8597"/>
                      <a:pt x="18327" y="8594"/>
                    </a:cubicBezTo>
                    <a:lnTo>
                      <a:pt x="18327" y="8594"/>
                    </a:lnTo>
                    <a:cubicBezTo>
                      <a:pt x="18331" y="8596"/>
                      <a:pt x="18337" y="8599"/>
                      <a:pt x="18340" y="8602"/>
                    </a:cubicBezTo>
                    <a:cubicBezTo>
                      <a:pt x="18337" y="8594"/>
                      <a:pt x="18333" y="8590"/>
                      <a:pt x="18331" y="8583"/>
                    </a:cubicBezTo>
                    <a:cubicBezTo>
                      <a:pt x="18330" y="8577"/>
                      <a:pt x="18325" y="8570"/>
                      <a:pt x="18324" y="8564"/>
                    </a:cubicBezTo>
                    <a:lnTo>
                      <a:pt x="18324" y="8562"/>
                    </a:lnTo>
                    <a:lnTo>
                      <a:pt x="18318" y="8546"/>
                    </a:lnTo>
                    <a:lnTo>
                      <a:pt x="18318" y="8546"/>
                    </a:lnTo>
                    <a:cubicBezTo>
                      <a:pt x="18320" y="8548"/>
                      <a:pt x="18321" y="8549"/>
                      <a:pt x="18325" y="8551"/>
                    </a:cubicBezTo>
                    <a:cubicBezTo>
                      <a:pt x="18327" y="8551"/>
                      <a:pt x="18327" y="8554"/>
                      <a:pt x="18328" y="8554"/>
                    </a:cubicBezTo>
                    <a:cubicBezTo>
                      <a:pt x="18325" y="8546"/>
                      <a:pt x="18324" y="8541"/>
                      <a:pt x="18320" y="8535"/>
                    </a:cubicBezTo>
                    <a:cubicBezTo>
                      <a:pt x="18317" y="8526"/>
                      <a:pt x="18311" y="8517"/>
                      <a:pt x="18306" y="8507"/>
                    </a:cubicBezTo>
                    <a:cubicBezTo>
                      <a:pt x="18304" y="8497"/>
                      <a:pt x="18299" y="8478"/>
                      <a:pt x="18296" y="8466"/>
                    </a:cubicBezTo>
                    <a:lnTo>
                      <a:pt x="18298" y="8466"/>
                    </a:lnTo>
                    <a:lnTo>
                      <a:pt x="18299" y="8468"/>
                    </a:lnTo>
                    <a:lnTo>
                      <a:pt x="18304" y="8468"/>
                    </a:lnTo>
                    <a:lnTo>
                      <a:pt x="18302" y="8466"/>
                    </a:lnTo>
                    <a:cubicBezTo>
                      <a:pt x="18302" y="8464"/>
                      <a:pt x="18299" y="8462"/>
                      <a:pt x="18299" y="8462"/>
                    </a:cubicBezTo>
                    <a:cubicBezTo>
                      <a:pt x="18298" y="8459"/>
                      <a:pt x="18296" y="8455"/>
                      <a:pt x="18296" y="8452"/>
                    </a:cubicBezTo>
                    <a:cubicBezTo>
                      <a:pt x="18295" y="8440"/>
                      <a:pt x="18289" y="8411"/>
                      <a:pt x="18288" y="8391"/>
                    </a:cubicBezTo>
                    <a:lnTo>
                      <a:pt x="18288" y="8390"/>
                    </a:lnTo>
                    <a:lnTo>
                      <a:pt x="18286" y="8387"/>
                    </a:lnTo>
                    <a:lnTo>
                      <a:pt x="18286" y="8384"/>
                    </a:lnTo>
                    <a:lnTo>
                      <a:pt x="18287" y="8385"/>
                    </a:lnTo>
                    <a:lnTo>
                      <a:pt x="18287" y="8385"/>
                    </a:lnTo>
                    <a:cubicBezTo>
                      <a:pt x="18282" y="8375"/>
                      <a:pt x="18280" y="8351"/>
                      <a:pt x="18276" y="8333"/>
                    </a:cubicBezTo>
                    <a:cubicBezTo>
                      <a:pt x="18275" y="8336"/>
                      <a:pt x="18275" y="8336"/>
                      <a:pt x="18275" y="8337"/>
                    </a:cubicBezTo>
                    <a:lnTo>
                      <a:pt x="18275" y="8346"/>
                    </a:lnTo>
                    <a:cubicBezTo>
                      <a:pt x="18273" y="8347"/>
                      <a:pt x="18273" y="8347"/>
                      <a:pt x="18273" y="8350"/>
                    </a:cubicBezTo>
                    <a:lnTo>
                      <a:pt x="18273" y="8353"/>
                    </a:lnTo>
                    <a:cubicBezTo>
                      <a:pt x="18272" y="8355"/>
                      <a:pt x="18272" y="8355"/>
                      <a:pt x="18272" y="8356"/>
                    </a:cubicBezTo>
                    <a:cubicBezTo>
                      <a:pt x="18272" y="8359"/>
                      <a:pt x="18269" y="8359"/>
                      <a:pt x="18269" y="8360"/>
                    </a:cubicBezTo>
                    <a:cubicBezTo>
                      <a:pt x="18269" y="8362"/>
                      <a:pt x="18267" y="8363"/>
                      <a:pt x="18267" y="8366"/>
                    </a:cubicBezTo>
                    <a:cubicBezTo>
                      <a:pt x="18267" y="8368"/>
                      <a:pt x="18267" y="8368"/>
                      <a:pt x="18266" y="8369"/>
                    </a:cubicBezTo>
                    <a:cubicBezTo>
                      <a:pt x="18266" y="8371"/>
                      <a:pt x="18264" y="8374"/>
                      <a:pt x="18264" y="8375"/>
                    </a:cubicBezTo>
                    <a:cubicBezTo>
                      <a:pt x="18264" y="8376"/>
                      <a:pt x="18261" y="8376"/>
                      <a:pt x="18261" y="8378"/>
                    </a:cubicBezTo>
                    <a:cubicBezTo>
                      <a:pt x="18260" y="8381"/>
                      <a:pt x="18260" y="8384"/>
                      <a:pt x="18259" y="8388"/>
                    </a:cubicBezTo>
                    <a:lnTo>
                      <a:pt x="18260" y="8385"/>
                    </a:lnTo>
                    <a:cubicBezTo>
                      <a:pt x="18261" y="8384"/>
                      <a:pt x="18261" y="8384"/>
                      <a:pt x="18264" y="8384"/>
                    </a:cubicBezTo>
                    <a:cubicBezTo>
                      <a:pt x="18264" y="8388"/>
                      <a:pt x="18264" y="8391"/>
                      <a:pt x="18261" y="8397"/>
                    </a:cubicBezTo>
                    <a:cubicBezTo>
                      <a:pt x="18261" y="8400"/>
                      <a:pt x="18260" y="8404"/>
                      <a:pt x="18260" y="8410"/>
                    </a:cubicBezTo>
                    <a:cubicBezTo>
                      <a:pt x="18259" y="8419"/>
                      <a:pt x="18259" y="8426"/>
                      <a:pt x="18257" y="8429"/>
                    </a:cubicBezTo>
                    <a:lnTo>
                      <a:pt x="18245" y="8484"/>
                    </a:lnTo>
                    <a:cubicBezTo>
                      <a:pt x="18247" y="8482"/>
                      <a:pt x="18247" y="8480"/>
                      <a:pt x="18250" y="8480"/>
                    </a:cubicBezTo>
                    <a:lnTo>
                      <a:pt x="18253" y="8477"/>
                    </a:lnTo>
                    <a:lnTo>
                      <a:pt x="18253" y="8477"/>
                    </a:lnTo>
                    <a:cubicBezTo>
                      <a:pt x="18253" y="8478"/>
                      <a:pt x="18253" y="8478"/>
                      <a:pt x="18251" y="8478"/>
                    </a:cubicBezTo>
                    <a:lnTo>
                      <a:pt x="18251" y="8480"/>
                    </a:lnTo>
                    <a:lnTo>
                      <a:pt x="18251" y="8484"/>
                    </a:lnTo>
                    <a:cubicBezTo>
                      <a:pt x="18247" y="8511"/>
                      <a:pt x="18244" y="8530"/>
                      <a:pt x="18231" y="8557"/>
                    </a:cubicBezTo>
                    <a:cubicBezTo>
                      <a:pt x="18235" y="8557"/>
                      <a:pt x="18238" y="8557"/>
                      <a:pt x="18240" y="8555"/>
                    </a:cubicBezTo>
                    <a:lnTo>
                      <a:pt x="18240" y="8555"/>
                    </a:lnTo>
                    <a:cubicBezTo>
                      <a:pt x="18238" y="8559"/>
                      <a:pt x="18237" y="8564"/>
                      <a:pt x="18232" y="8570"/>
                    </a:cubicBezTo>
                    <a:cubicBezTo>
                      <a:pt x="18231" y="8572"/>
                      <a:pt x="18229" y="8578"/>
                      <a:pt x="18228" y="8584"/>
                    </a:cubicBezTo>
                    <a:cubicBezTo>
                      <a:pt x="18225" y="8587"/>
                      <a:pt x="18225" y="8591"/>
                      <a:pt x="18224" y="8596"/>
                    </a:cubicBezTo>
                    <a:cubicBezTo>
                      <a:pt x="18222" y="8600"/>
                      <a:pt x="18221" y="8603"/>
                      <a:pt x="18221" y="8607"/>
                    </a:cubicBezTo>
                    <a:cubicBezTo>
                      <a:pt x="18224" y="8606"/>
                      <a:pt x="18229" y="8603"/>
                      <a:pt x="18232" y="8600"/>
                    </a:cubicBezTo>
                    <a:lnTo>
                      <a:pt x="18232" y="8600"/>
                    </a:lnTo>
                    <a:cubicBezTo>
                      <a:pt x="18231" y="8603"/>
                      <a:pt x="18229" y="8609"/>
                      <a:pt x="18228" y="8615"/>
                    </a:cubicBezTo>
                    <a:cubicBezTo>
                      <a:pt x="18225" y="8618"/>
                      <a:pt x="18224" y="8623"/>
                      <a:pt x="18224" y="8629"/>
                    </a:cubicBezTo>
                    <a:lnTo>
                      <a:pt x="18232" y="8620"/>
                    </a:lnTo>
                    <a:lnTo>
                      <a:pt x="18232" y="8620"/>
                    </a:lnTo>
                    <a:cubicBezTo>
                      <a:pt x="18231" y="8623"/>
                      <a:pt x="18229" y="8628"/>
                      <a:pt x="18229" y="8632"/>
                    </a:cubicBezTo>
                    <a:cubicBezTo>
                      <a:pt x="18222" y="8651"/>
                      <a:pt x="18218" y="8671"/>
                      <a:pt x="18211" y="8689"/>
                    </a:cubicBezTo>
                    <a:cubicBezTo>
                      <a:pt x="18215" y="8686"/>
                      <a:pt x="18221" y="8681"/>
                      <a:pt x="18224" y="8678"/>
                    </a:cubicBezTo>
                    <a:lnTo>
                      <a:pt x="18225" y="8676"/>
                    </a:lnTo>
                    <a:lnTo>
                      <a:pt x="18225" y="8676"/>
                    </a:lnTo>
                    <a:cubicBezTo>
                      <a:pt x="18224" y="8680"/>
                      <a:pt x="18224" y="8683"/>
                      <a:pt x="18222" y="8686"/>
                    </a:cubicBezTo>
                    <a:cubicBezTo>
                      <a:pt x="18221" y="8693"/>
                      <a:pt x="18216" y="8700"/>
                      <a:pt x="18215" y="8705"/>
                    </a:cubicBezTo>
                    <a:cubicBezTo>
                      <a:pt x="18214" y="8709"/>
                      <a:pt x="18211" y="8715"/>
                      <a:pt x="18209" y="8718"/>
                    </a:cubicBezTo>
                    <a:cubicBezTo>
                      <a:pt x="18186" y="8710"/>
                      <a:pt x="18164" y="8705"/>
                      <a:pt x="18145" y="8700"/>
                    </a:cubicBezTo>
                    <a:lnTo>
                      <a:pt x="18144" y="8697"/>
                    </a:lnTo>
                    <a:cubicBezTo>
                      <a:pt x="18142" y="8697"/>
                      <a:pt x="18141" y="8697"/>
                      <a:pt x="18141" y="8696"/>
                    </a:cubicBezTo>
                    <a:cubicBezTo>
                      <a:pt x="18122" y="8689"/>
                      <a:pt x="18097" y="8683"/>
                      <a:pt x="18070" y="8678"/>
                    </a:cubicBezTo>
                    <a:cubicBezTo>
                      <a:pt x="18065" y="8668"/>
                      <a:pt x="18062" y="8660"/>
                      <a:pt x="18061" y="8649"/>
                    </a:cubicBezTo>
                    <a:lnTo>
                      <a:pt x="18061" y="8649"/>
                    </a:lnTo>
                    <a:cubicBezTo>
                      <a:pt x="18068" y="8654"/>
                      <a:pt x="18073" y="8660"/>
                      <a:pt x="18080" y="8664"/>
                    </a:cubicBezTo>
                    <a:cubicBezTo>
                      <a:pt x="18078" y="8657"/>
                      <a:pt x="18076" y="8649"/>
                      <a:pt x="18071" y="8642"/>
                    </a:cubicBezTo>
                    <a:cubicBezTo>
                      <a:pt x="18071" y="8641"/>
                      <a:pt x="18070" y="8638"/>
                      <a:pt x="18070" y="8636"/>
                    </a:cubicBezTo>
                    <a:cubicBezTo>
                      <a:pt x="18064" y="8620"/>
                      <a:pt x="18057" y="8606"/>
                      <a:pt x="18049" y="8591"/>
                    </a:cubicBezTo>
                    <a:cubicBezTo>
                      <a:pt x="18049" y="8588"/>
                      <a:pt x="18048" y="8587"/>
                      <a:pt x="18048" y="8586"/>
                    </a:cubicBezTo>
                    <a:cubicBezTo>
                      <a:pt x="18047" y="8578"/>
                      <a:pt x="18044" y="8572"/>
                      <a:pt x="18042" y="8565"/>
                    </a:cubicBezTo>
                    <a:cubicBezTo>
                      <a:pt x="18039" y="8557"/>
                      <a:pt x="18035" y="8551"/>
                      <a:pt x="18032" y="8541"/>
                    </a:cubicBezTo>
                    <a:cubicBezTo>
                      <a:pt x="18029" y="8541"/>
                      <a:pt x="18029" y="8538"/>
                      <a:pt x="18029" y="8538"/>
                    </a:cubicBezTo>
                    <a:cubicBezTo>
                      <a:pt x="18029" y="8538"/>
                      <a:pt x="18028" y="8535"/>
                      <a:pt x="18028" y="8530"/>
                    </a:cubicBezTo>
                    <a:lnTo>
                      <a:pt x="18028" y="8530"/>
                    </a:lnTo>
                    <a:cubicBezTo>
                      <a:pt x="18033" y="8535"/>
                      <a:pt x="18041" y="8538"/>
                      <a:pt x="18047" y="8541"/>
                    </a:cubicBezTo>
                    <a:cubicBezTo>
                      <a:pt x="18042" y="8530"/>
                      <a:pt x="18036" y="8520"/>
                      <a:pt x="18033" y="8511"/>
                    </a:cubicBezTo>
                    <a:cubicBezTo>
                      <a:pt x="18029" y="8501"/>
                      <a:pt x="18026" y="8493"/>
                      <a:pt x="18025" y="8485"/>
                    </a:cubicBezTo>
                    <a:lnTo>
                      <a:pt x="18025" y="8484"/>
                    </a:lnTo>
                    <a:cubicBezTo>
                      <a:pt x="18020" y="8477"/>
                      <a:pt x="18019" y="8468"/>
                      <a:pt x="18015" y="8458"/>
                    </a:cubicBezTo>
                    <a:cubicBezTo>
                      <a:pt x="18015" y="8458"/>
                      <a:pt x="18015" y="8458"/>
                      <a:pt x="18015" y="8458"/>
                    </a:cubicBezTo>
                    <a:lnTo>
                      <a:pt x="18015" y="8458"/>
                    </a:lnTo>
                    <a:cubicBezTo>
                      <a:pt x="18018" y="8461"/>
                      <a:pt x="18021" y="8464"/>
                      <a:pt x="18026" y="8465"/>
                    </a:cubicBezTo>
                    <a:cubicBezTo>
                      <a:pt x="18028" y="8468"/>
                      <a:pt x="18029" y="8468"/>
                      <a:pt x="18033" y="8468"/>
                    </a:cubicBezTo>
                    <a:cubicBezTo>
                      <a:pt x="18029" y="8461"/>
                      <a:pt x="18026" y="8453"/>
                      <a:pt x="18020" y="8443"/>
                    </a:cubicBezTo>
                    <a:cubicBezTo>
                      <a:pt x="18015" y="8432"/>
                      <a:pt x="18007" y="8419"/>
                      <a:pt x="18004" y="8405"/>
                    </a:cubicBezTo>
                    <a:cubicBezTo>
                      <a:pt x="18000" y="8391"/>
                      <a:pt x="17991" y="8368"/>
                      <a:pt x="17990" y="8349"/>
                    </a:cubicBezTo>
                    <a:lnTo>
                      <a:pt x="17991" y="8349"/>
                    </a:lnTo>
                    <a:cubicBezTo>
                      <a:pt x="17993" y="8352"/>
                      <a:pt x="17993" y="8352"/>
                      <a:pt x="17996" y="8352"/>
                    </a:cubicBezTo>
                    <a:lnTo>
                      <a:pt x="17999" y="8352"/>
                    </a:lnTo>
                    <a:cubicBezTo>
                      <a:pt x="17997" y="8349"/>
                      <a:pt x="17997" y="8349"/>
                      <a:pt x="17997" y="8347"/>
                    </a:cubicBezTo>
                    <a:lnTo>
                      <a:pt x="17993" y="8340"/>
                    </a:lnTo>
                    <a:cubicBezTo>
                      <a:pt x="17991" y="8337"/>
                      <a:pt x="17990" y="8331"/>
                      <a:pt x="17990" y="8326"/>
                    </a:cubicBezTo>
                    <a:cubicBezTo>
                      <a:pt x="17986" y="8311"/>
                      <a:pt x="17978" y="8269"/>
                      <a:pt x="17975" y="8243"/>
                    </a:cubicBezTo>
                    <a:lnTo>
                      <a:pt x="17975" y="8237"/>
                    </a:lnTo>
                    <a:cubicBezTo>
                      <a:pt x="17974" y="8236"/>
                      <a:pt x="17974" y="8236"/>
                      <a:pt x="17974" y="8233"/>
                    </a:cubicBezTo>
                    <a:lnTo>
                      <a:pt x="17974" y="8233"/>
                    </a:lnTo>
                    <a:cubicBezTo>
                      <a:pt x="17975" y="8236"/>
                      <a:pt x="17977" y="8237"/>
                      <a:pt x="17981" y="8238"/>
                    </a:cubicBezTo>
                    <a:cubicBezTo>
                      <a:pt x="17971" y="8224"/>
                      <a:pt x="17967" y="8188"/>
                      <a:pt x="17964" y="8160"/>
                    </a:cubicBezTo>
                    <a:cubicBezTo>
                      <a:pt x="17964" y="8159"/>
                      <a:pt x="17964" y="8157"/>
                      <a:pt x="17962" y="8157"/>
                    </a:cubicBezTo>
                    <a:lnTo>
                      <a:pt x="17962" y="8170"/>
                    </a:lnTo>
                    <a:cubicBezTo>
                      <a:pt x="17962" y="8172"/>
                      <a:pt x="17961" y="8173"/>
                      <a:pt x="17961" y="8177"/>
                    </a:cubicBezTo>
                    <a:lnTo>
                      <a:pt x="17961" y="8182"/>
                    </a:lnTo>
                    <a:cubicBezTo>
                      <a:pt x="17961" y="8185"/>
                      <a:pt x="17959" y="8186"/>
                      <a:pt x="17959" y="8189"/>
                    </a:cubicBezTo>
                    <a:cubicBezTo>
                      <a:pt x="17959" y="8192"/>
                      <a:pt x="17959" y="8193"/>
                      <a:pt x="17956" y="8195"/>
                    </a:cubicBezTo>
                    <a:cubicBezTo>
                      <a:pt x="17956" y="8196"/>
                      <a:pt x="17956" y="8199"/>
                      <a:pt x="17955" y="8202"/>
                    </a:cubicBezTo>
                    <a:cubicBezTo>
                      <a:pt x="17955" y="8205"/>
                      <a:pt x="17955" y="8207"/>
                      <a:pt x="17954" y="8208"/>
                    </a:cubicBezTo>
                    <a:cubicBezTo>
                      <a:pt x="17954" y="8209"/>
                      <a:pt x="17952" y="8212"/>
                      <a:pt x="17952" y="8215"/>
                    </a:cubicBezTo>
                    <a:cubicBezTo>
                      <a:pt x="17949" y="8217"/>
                      <a:pt x="17949" y="8220"/>
                      <a:pt x="17949" y="8221"/>
                    </a:cubicBezTo>
                    <a:cubicBezTo>
                      <a:pt x="17948" y="8223"/>
                      <a:pt x="17948" y="8227"/>
                      <a:pt x="17948" y="8228"/>
                    </a:cubicBezTo>
                    <a:cubicBezTo>
                      <a:pt x="17946" y="8230"/>
                      <a:pt x="17946" y="8230"/>
                      <a:pt x="17946" y="8231"/>
                    </a:cubicBezTo>
                    <a:cubicBezTo>
                      <a:pt x="17945" y="8236"/>
                      <a:pt x="17942" y="8238"/>
                      <a:pt x="17942" y="8243"/>
                    </a:cubicBezTo>
                    <a:cubicBezTo>
                      <a:pt x="17945" y="8243"/>
                      <a:pt x="17945" y="8241"/>
                      <a:pt x="17946" y="8241"/>
                    </a:cubicBezTo>
                    <a:cubicBezTo>
                      <a:pt x="17947" y="8239"/>
                      <a:pt x="17949" y="8239"/>
                      <a:pt x="17949" y="8238"/>
                    </a:cubicBezTo>
                    <a:lnTo>
                      <a:pt x="17949" y="8238"/>
                    </a:lnTo>
                    <a:cubicBezTo>
                      <a:pt x="17948" y="8243"/>
                      <a:pt x="17948" y="8249"/>
                      <a:pt x="17948" y="8256"/>
                    </a:cubicBezTo>
                    <a:cubicBezTo>
                      <a:pt x="17948" y="8260"/>
                      <a:pt x="17946" y="8266"/>
                      <a:pt x="17946" y="8272"/>
                    </a:cubicBezTo>
                    <a:cubicBezTo>
                      <a:pt x="17945" y="8285"/>
                      <a:pt x="17942" y="8295"/>
                      <a:pt x="17942" y="8301"/>
                    </a:cubicBezTo>
                    <a:cubicBezTo>
                      <a:pt x="17938" y="8324"/>
                      <a:pt x="17932" y="8350"/>
                      <a:pt x="17926" y="8375"/>
                    </a:cubicBezTo>
                    <a:lnTo>
                      <a:pt x="17932" y="8369"/>
                    </a:lnTo>
                    <a:lnTo>
                      <a:pt x="17938" y="8365"/>
                    </a:lnTo>
                    <a:lnTo>
                      <a:pt x="17938" y="8365"/>
                    </a:lnTo>
                    <a:cubicBezTo>
                      <a:pt x="17938" y="8366"/>
                      <a:pt x="17938" y="8368"/>
                      <a:pt x="17935" y="8369"/>
                    </a:cubicBezTo>
                    <a:lnTo>
                      <a:pt x="17935" y="8372"/>
                    </a:lnTo>
                    <a:cubicBezTo>
                      <a:pt x="17935" y="8372"/>
                      <a:pt x="17935" y="8374"/>
                      <a:pt x="17933" y="8375"/>
                    </a:cubicBezTo>
                    <a:cubicBezTo>
                      <a:pt x="17930" y="8414"/>
                      <a:pt x="17925" y="8442"/>
                      <a:pt x="17906" y="8477"/>
                    </a:cubicBezTo>
                    <a:cubicBezTo>
                      <a:pt x="17911" y="8477"/>
                      <a:pt x="17916" y="8477"/>
                      <a:pt x="17920" y="8475"/>
                    </a:cubicBezTo>
                    <a:lnTo>
                      <a:pt x="17920" y="8475"/>
                    </a:lnTo>
                    <a:cubicBezTo>
                      <a:pt x="17916" y="8487"/>
                      <a:pt x="17910" y="8503"/>
                      <a:pt x="17906" y="8514"/>
                    </a:cubicBezTo>
                    <a:cubicBezTo>
                      <a:pt x="17904" y="8520"/>
                      <a:pt x="17903" y="8526"/>
                      <a:pt x="17898" y="8532"/>
                    </a:cubicBezTo>
                    <a:cubicBezTo>
                      <a:pt x="17897" y="8536"/>
                      <a:pt x="17896" y="8542"/>
                      <a:pt x="17896" y="8546"/>
                    </a:cubicBezTo>
                    <a:cubicBezTo>
                      <a:pt x="17901" y="8542"/>
                      <a:pt x="17909" y="8539"/>
                      <a:pt x="17913" y="8536"/>
                    </a:cubicBezTo>
                    <a:lnTo>
                      <a:pt x="17913" y="8536"/>
                    </a:lnTo>
                    <a:cubicBezTo>
                      <a:pt x="17910" y="8543"/>
                      <a:pt x="17906" y="8551"/>
                      <a:pt x="17904" y="8557"/>
                    </a:cubicBezTo>
                    <a:cubicBezTo>
                      <a:pt x="17901" y="8564"/>
                      <a:pt x="17898" y="8570"/>
                      <a:pt x="17898" y="8577"/>
                    </a:cubicBezTo>
                    <a:cubicBezTo>
                      <a:pt x="17903" y="8572"/>
                      <a:pt x="17909" y="8568"/>
                      <a:pt x="17913" y="8564"/>
                    </a:cubicBezTo>
                    <a:lnTo>
                      <a:pt x="17913" y="8564"/>
                    </a:lnTo>
                    <a:cubicBezTo>
                      <a:pt x="17910" y="8575"/>
                      <a:pt x="17904" y="8586"/>
                      <a:pt x="17901" y="8599"/>
                    </a:cubicBezTo>
                    <a:cubicBezTo>
                      <a:pt x="17896" y="8616"/>
                      <a:pt x="17891" y="8636"/>
                      <a:pt x="17884" y="8655"/>
                    </a:cubicBezTo>
                    <a:cubicBezTo>
                      <a:pt x="17865" y="8652"/>
                      <a:pt x="17846" y="8652"/>
                      <a:pt x="17829" y="8651"/>
                    </a:cubicBezTo>
                    <a:cubicBezTo>
                      <a:pt x="17823" y="8636"/>
                      <a:pt x="17817" y="8620"/>
                      <a:pt x="17814" y="8606"/>
                    </a:cubicBezTo>
                    <a:cubicBezTo>
                      <a:pt x="17811" y="8602"/>
                      <a:pt x="17810" y="8597"/>
                      <a:pt x="17810" y="8591"/>
                    </a:cubicBezTo>
                    <a:lnTo>
                      <a:pt x="17810" y="8591"/>
                    </a:lnTo>
                    <a:cubicBezTo>
                      <a:pt x="17816" y="8597"/>
                      <a:pt x="17821" y="8600"/>
                      <a:pt x="17826" y="8604"/>
                    </a:cubicBezTo>
                    <a:cubicBezTo>
                      <a:pt x="17830" y="8607"/>
                      <a:pt x="17836" y="8612"/>
                      <a:pt x="17839" y="8615"/>
                    </a:cubicBezTo>
                    <a:cubicBezTo>
                      <a:pt x="17837" y="8612"/>
                      <a:pt x="17837" y="8606"/>
                      <a:pt x="17836" y="8602"/>
                    </a:cubicBezTo>
                    <a:cubicBezTo>
                      <a:pt x="17832" y="8591"/>
                      <a:pt x="17826" y="8580"/>
                      <a:pt x="17823" y="8571"/>
                    </a:cubicBezTo>
                    <a:cubicBezTo>
                      <a:pt x="17814" y="8546"/>
                      <a:pt x="17801" y="8522"/>
                      <a:pt x="17792" y="8498"/>
                    </a:cubicBezTo>
                    <a:cubicBezTo>
                      <a:pt x="17788" y="8485"/>
                      <a:pt x="17782" y="8474"/>
                      <a:pt x="17779" y="8461"/>
                    </a:cubicBezTo>
                    <a:cubicBezTo>
                      <a:pt x="17775" y="8446"/>
                      <a:pt x="17766" y="8435"/>
                      <a:pt x="17760" y="8420"/>
                    </a:cubicBezTo>
                    <a:cubicBezTo>
                      <a:pt x="17760" y="8419"/>
                      <a:pt x="17760" y="8419"/>
                      <a:pt x="17759" y="8417"/>
                    </a:cubicBezTo>
                    <a:cubicBezTo>
                      <a:pt x="17759" y="8413"/>
                      <a:pt x="17758" y="8410"/>
                      <a:pt x="17756" y="8404"/>
                    </a:cubicBezTo>
                    <a:lnTo>
                      <a:pt x="17756" y="8404"/>
                    </a:lnTo>
                    <a:cubicBezTo>
                      <a:pt x="17765" y="8411"/>
                      <a:pt x="17774" y="8416"/>
                      <a:pt x="17785" y="8419"/>
                    </a:cubicBezTo>
                    <a:cubicBezTo>
                      <a:pt x="17778" y="8404"/>
                      <a:pt x="17772" y="8390"/>
                      <a:pt x="17766" y="8374"/>
                    </a:cubicBezTo>
                    <a:cubicBezTo>
                      <a:pt x="17760" y="8360"/>
                      <a:pt x="17756" y="8347"/>
                      <a:pt x="17750" y="8333"/>
                    </a:cubicBezTo>
                    <a:cubicBezTo>
                      <a:pt x="17746" y="8321"/>
                      <a:pt x="17742" y="8308"/>
                      <a:pt x="17737" y="8294"/>
                    </a:cubicBezTo>
                    <a:cubicBezTo>
                      <a:pt x="17736" y="8292"/>
                      <a:pt x="17736" y="8289"/>
                      <a:pt x="17736" y="8289"/>
                    </a:cubicBezTo>
                    <a:lnTo>
                      <a:pt x="17736" y="8289"/>
                    </a:lnTo>
                    <a:cubicBezTo>
                      <a:pt x="17743" y="8295"/>
                      <a:pt x="17749" y="8301"/>
                      <a:pt x="17753" y="8304"/>
                    </a:cubicBezTo>
                    <a:lnTo>
                      <a:pt x="17756" y="8304"/>
                    </a:lnTo>
                    <a:cubicBezTo>
                      <a:pt x="17758" y="8307"/>
                      <a:pt x="17760" y="8308"/>
                      <a:pt x="17765" y="8308"/>
                    </a:cubicBezTo>
                    <a:cubicBezTo>
                      <a:pt x="17758" y="8295"/>
                      <a:pt x="17752" y="8282"/>
                      <a:pt x="17746" y="8270"/>
                    </a:cubicBezTo>
                    <a:cubicBezTo>
                      <a:pt x="17737" y="8250"/>
                      <a:pt x="17729" y="8230"/>
                      <a:pt x="17721" y="8209"/>
                    </a:cubicBezTo>
                    <a:cubicBezTo>
                      <a:pt x="17714" y="8186"/>
                      <a:pt x="17702" y="8150"/>
                      <a:pt x="17698" y="8121"/>
                    </a:cubicBezTo>
                    <a:cubicBezTo>
                      <a:pt x="17699" y="8121"/>
                      <a:pt x="17699" y="8121"/>
                      <a:pt x="17699" y="8122"/>
                    </a:cubicBezTo>
                    <a:cubicBezTo>
                      <a:pt x="17701" y="8122"/>
                      <a:pt x="17702" y="8122"/>
                      <a:pt x="17702" y="8125"/>
                    </a:cubicBezTo>
                    <a:lnTo>
                      <a:pt x="17710" y="8125"/>
                    </a:lnTo>
                    <a:cubicBezTo>
                      <a:pt x="17708" y="8122"/>
                      <a:pt x="17708" y="8121"/>
                      <a:pt x="17707" y="8119"/>
                    </a:cubicBezTo>
                    <a:cubicBezTo>
                      <a:pt x="17705" y="8115"/>
                      <a:pt x="17702" y="8112"/>
                      <a:pt x="17702" y="8111"/>
                    </a:cubicBezTo>
                    <a:cubicBezTo>
                      <a:pt x="17699" y="8103"/>
                      <a:pt x="17695" y="8096"/>
                      <a:pt x="17695" y="8086"/>
                    </a:cubicBezTo>
                    <a:cubicBezTo>
                      <a:pt x="17691" y="8064"/>
                      <a:pt x="17679" y="7999"/>
                      <a:pt x="17672" y="7958"/>
                    </a:cubicBezTo>
                    <a:lnTo>
                      <a:pt x="17672" y="7955"/>
                    </a:lnTo>
                    <a:lnTo>
                      <a:pt x="17670" y="7948"/>
                    </a:lnTo>
                    <a:lnTo>
                      <a:pt x="17670" y="7945"/>
                    </a:lnTo>
                    <a:cubicBezTo>
                      <a:pt x="17672" y="7948"/>
                      <a:pt x="17678" y="7952"/>
                      <a:pt x="17681" y="7952"/>
                    </a:cubicBezTo>
                    <a:cubicBezTo>
                      <a:pt x="17666" y="7929"/>
                      <a:pt x="17657" y="7871"/>
                      <a:pt x="17654" y="7830"/>
                    </a:cubicBezTo>
                    <a:lnTo>
                      <a:pt x="17654" y="7822"/>
                    </a:lnTo>
                    <a:lnTo>
                      <a:pt x="17652" y="7820"/>
                    </a:lnTo>
                    <a:lnTo>
                      <a:pt x="17652" y="7830"/>
                    </a:lnTo>
                    <a:cubicBezTo>
                      <a:pt x="17652" y="7835"/>
                      <a:pt x="17650" y="7838"/>
                      <a:pt x="17650" y="7839"/>
                    </a:cubicBezTo>
                    <a:lnTo>
                      <a:pt x="17650" y="7849"/>
                    </a:lnTo>
                    <a:cubicBezTo>
                      <a:pt x="17649" y="7852"/>
                      <a:pt x="17649" y="7854"/>
                      <a:pt x="17649" y="7858"/>
                    </a:cubicBezTo>
                    <a:cubicBezTo>
                      <a:pt x="17647" y="7861"/>
                      <a:pt x="17647" y="7865"/>
                      <a:pt x="17647" y="7867"/>
                    </a:cubicBezTo>
                    <a:cubicBezTo>
                      <a:pt x="17644" y="7871"/>
                      <a:pt x="17644" y="7874"/>
                      <a:pt x="17644" y="7875"/>
                    </a:cubicBezTo>
                    <a:cubicBezTo>
                      <a:pt x="17644" y="7880"/>
                      <a:pt x="17643" y="7883"/>
                      <a:pt x="17643" y="7886"/>
                    </a:cubicBezTo>
                    <a:cubicBezTo>
                      <a:pt x="17641" y="7889"/>
                      <a:pt x="17641" y="7890"/>
                      <a:pt x="17641" y="7894"/>
                    </a:cubicBezTo>
                    <a:cubicBezTo>
                      <a:pt x="17641" y="7897"/>
                      <a:pt x="17640" y="7902"/>
                      <a:pt x="17640" y="7904"/>
                    </a:cubicBezTo>
                    <a:cubicBezTo>
                      <a:pt x="17637" y="7907"/>
                      <a:pt x="17637" y="7909"/>
                      <a:pt x="17637" y="7912"/>
                    </a:cubicBezTo>
                    <a:cubicBezTo>
                      <a:pt x="17636" y="7916"/>
                      <a:pt x="17636" y="7919"/>
                      <a:pt x="17634" y="7925"/>
                    </a:cubicBezTo>
                    <a:cubicBezTo>
                      <a:pt x="17634" y="7926"/>
                      <a:pt x="17633" y="7929"/>
                      <a:pt x="17633" y="7932"/>
                    </a:cubicBezTo>
                    <a:cubicBezTo>
                      <a:pt x="17630" y="7938"/>
                      <a:pt x="17628" y="7945"/>
                      <a:pt x="17627" y="7951"/>
                    </a:cubicBezTo>
                    <a:cubicBezTo>
                      <a:pt x="17628" y="7951"/>
                      <a:pt x="17630" y="7948"/>
                      <a:pt x="17630" y="7948"/>
                    </a:cubicBezTo>
                    <a:cubicBezTo>
                      <a:pt x="17634" y="7947"/>
                      <a:pt x="17636" y="7945"/>
                      <a:pt x="17637" y="7944"/>
                    </a:cubicBezTo>
                    <a:lnTo>
                      <a:pt x="17637" y="7944"/>
                    </a:lnTo>
                    <a:cubicBezTo>
                      <a:pt x="17637" y="7951"/>
                      <a:pt x="17636" y="7961"/>
                      <a:pt x="17636" y="7970"/>
                    </a:cubicBezTo>
                    <a:cubicBezTo>
                      <a:pt x="17634" y="7977"/>
                      <a:pt x="17634" y="7987"/>
                      <a:pt x="17633" y="7996"/>
                    </a:cubicBezTo>
                    <a:cubicBezTo>
                      <a:pt x="17630" y="8016"/>
                      <a:pt x="17627" y="8034"/>
                      <a:pt x="17625" y="8041"/>
                    </a:cubicBezTo>
                    <a:cubicBezTo>
                      <a:pt x="17618" y="8082"/>
                      <a:pt x="17608" y="8119"/>
                      <a:pt x="17601" y="8159"/>
                    </a:cubicBezTo>
                    <a:cubicBezTo>
                      <a:pt x="17604" y="8156"/>
                      <a:pt x="17607" y="8151"/>
                      <a:pt x="17611" y="8150"/>
                    </a:cubicBezTo>
                    <a:cubicBezTo>
                      <a:pt x="17612" y="8148"/>
                      <a:pt x="17614" y="8144"/>
                      <a:pt x="17618" y="8141"/>
                    </a:cubicBezTo>
                    <a:cubicBezTo>
                      <a:pt x="17618" y="8141"/>
                      <a:pt x="17620" y="8141"/>
                      <a:pt x="17620" y="8140"/>
                    </a:cubicBezTo>
                    <a:lnTo>
                      <a:pt x="17620" y="8140"/>
                    </a:lnTo>
                    <a:cubicBezTo>
                      <a:pt x="17620" y="8143"/>
                      <a:pt x="17618" y="8147"/>
                      <a:pt x="17618" y="8148"/>
                    </a:cubicBezTo>
                    <a:cubicBezTo>
                      <a:pt x="17618" y="8150"/>
                      <a:pt x="17615" y="8151"/>
                      <a:pt x="17615" y="8151"/>
                    </a:cubicBezTo>
                    <a:lnTo>
                      <a:pt x="17615" y="8157"/>
                    </a:lnTo>
                    <a:cubicBezTo>
                      <a:pt x="17608" y="8217"/>
                      <a:pt x="17599" y="8263"/>
                      <a:pt x="17572" y="8317"/>
                    </a:cubicBezTo>
                    <a:cubicBezTo>
                      <a:pt x="17579" y="8317"/>
                      <a:pt x="17586" y="8315"/>
                      <a:pt x="17593" y="8314"/>
                    </a:cubicBezTo>
                    <a:lnTo>
                      <a:pt x="17593" y="8314"/>
                    </a:lnTo>
                    <a:cubicBezTo>
                      <a:pt x="17585" y="8333"/>
                      <a:pt x="17576" y="8355"/>
                      <a:pt x="17569" y="8379"/>
                    </a:cubicBezTo>
                    <a:cubicBezTo>
                      <a:pt x="17564" y="8388"/>
                      <a:pt x="17563" y="8395"/>
                      <a:pt x="17560" y="8404"/>
                    </a:cubicBezTo>
                    <a:cubicBezTo>
                      <a:pt x="17556" y="8413"/>
                      <a:pt x="17554" y="8420"/>
                      <a:pt x="17553" y="8427"/>
                    </a:cubicBezTo>
                    <a:cubicBezTo>
                      <a:pt x="17562" y="8424"/>
                      <a:pt x="17570" y="8419"/>
                      <a:pt x="17582" y="8413"/>
                    </a:cubicBezTo>
                    <a:lnTo>
                      <a:pt x="17582" y="8413"/>
                    </a:lnTo>
                    <a:cubicBezTo>
                      <a:pt x="17577" y="8424"/>
                      <a:pt x="17572" y="8435"/>
                      <a:pt x="17569" y="8446"/>
                    </a:cubicBezTo>
                    <a:cubicBezTo>
                      <a:pt x="17564" y="8455"/>
                      <a:pt x="17560" y="8466"/>
                      <a:pt x="17562" y="8477"/>
                    </a:cubicBezTo>
                    <a:cubicBezTo>
                      <a:pt x="17569" y="8469"/>
                      <a:pt x="17576" y="8462"/>
                      <a:pt x="17583" y="8453"/>
                    </a:cubicBezTo>
                    <a:lnTo>
                      <a:pt x="17583" y="8453"/>
                    </a:lnTo>
                    <a:cubicBezTo>
                      <a:pt x="17575" y="8474"/>
                      <a:pt x="17569" y="8493"/>
                      <a:pt x="17563" y="8513"/>
                    </a:cubicBezTo>
                    <a:cubicBezTo>
                      <a:pt x="17554" y="8490"/>
                      <a:pt x="17543" y="8466"/>
                      <a:pt x="17534" y="8442"/>
                    </a:cubicBezTo>
                    <a:cubicBezTo>
                      <a:pt x="17527" y="8427"/>
                      <a:pt x="17521" y="8411"/>
                      <a:pt x="17518" y="8394"/>
                    </a:cubicBezTo>
                    <a:cubicBezTo>
                      <a:pt x="17512" y="8375"/>
                      <a:pt x="17502" y="8362"/>
                      <a:pt x="17495" y="8344"/>
                    </a:cubicBezTo>
                    <a:cubicBezTo>
                      <a:pt x="17495" y="8343"/>
                      <a:pt x="17492" y="8340"/>
                      <a:pt x="17492" y="8340"/>
                    </a:cubicBezTo>
                    <a:cubicBezTo>
                      <a:pt x="17490" y="8337"/>
                      <a:pt x="17490" y="8331"/>
                      <a:pt x="17489" y="8326"/>
                    </a:cubicBezTo>
                    <a:lnTo>
                      <a:pt x="17489" y="8326"/>
                    </a:lnTo>
                    <a:cubicBezTo>
                      <a:pt x="17499" y="8333"/>
                      <a:pt x="17512" y="8340"/>
                      <a:pt x="17525" y="8346"/>
                    </a:cubicBezTo>
                    <a:cubicBezTo>
                      <a:pt x="17516" y="8329"/>
                      <a:pt x="17509" y="8310"/>
                      <a:pt x="17502" y="8289"/>
                    </a:cubicBezTo>
                    <a:cubicBezTo>
                      <a:pt x="17495" y="8273"/>
                      <a:pt x="17489" y="8257"/>
                      <a:pt x="17482" y="8241"/>
                    </a:cubicBezTo>
                    <a:lnTo>
                      <a:pt x="17482" y="8238"/>
                    </a:lnTo>
                    <a:cubicBezTo>
                      <a:pt x="17474" y="8223"/>
                      <a:pt x="17469" y="8207"/>
                      <a:pt x="17463" y="8188"/>
                    </a:cubicBezTo>
                    <a:cubicBezTo>
                      <a:pt x="17463" y="8186"/>
                      <a:pt x="17461" y="8185"/>
                      <a:pt x="17461" y="8185"/>
                    </a:cubicBezTo>
                    <a:lnTo>
                      <a:pt x="17461" y="8185"/>
                    </a:lnTo>
                    <a:cubicBezTo>
                      <a:pt x="17469" y="8192"/>
                      <a:pt x="17476" y="8198"/>
                      <a:pt x="17485" y="8202"/>
                    </a:cubicBezTo>
                    <a:lnTo>
                      <a:pt x="17496" y="8208"/>
                    </a:lnTo>
                    <a:cubicBezTo>
                      <a:pt x="17489" y="8193"/>
                      <a:pt x="17482" y="8177"/>
                      <a:pt x="17473" y="8159"/>
                    </a:cubicBezTo>
                    <a:cubicBezTo>
                      <a:pt x="17461" y="8134"/>
                      <a:pt x="17448" y="8108"/>
                      <a:pt x="17441" y="8083"/>
                    </a:cubicBezTo>
                    <a:cubicBezTo>
                      <a:pt x="17431" y="8054"/>
                      <a:pt x="17418" y="8006"/>
                      <a:pt x="17410" y="7968"/>
                    </a:cubicBezTo>
                    <a:cubicBezTo>
                      <a:pt x="17412" y="7968"/>
                      <a:pt x="17412" y="7970"/>
                      <a:pt x="17412" y="7970"/>
                    </a:cubicBezTo>
                    <a:cubicBezTo>
                      <a:pt x="17415" y="7970"/>
                      <a:pt x="17416" y="7973"/>
                      <a:pt x="17419" y="7973"/>
                    </a:cubicBezTo>
                    <a:cubicBezTo>
                      <a:pt x="17421" y="7973"/>
                      <a:pt x="17422" y="7973"/>
                      <a:pt x="17424" y="7973"/>
                    </a:cubicBezTo>
                    <a:cubicBezTo>
                      <a:pt x="17425" y="7973"/>
                      <a:pt x="17425" y="7973"/>
                      <a:pt x="17426" y="7973"/>
                    </a:cubicBezTo>
                    <a:cubicBezTo>
                      <a:pt x="17425" y="7970"/>
                      <a:pt x="17425" y="7968"/>
                      <a:pt x="17424" y="7965"/>
                    </a:cubicBezTo>
                    <a:cubicBezTo>
                      <a:pt x="17422" y="7961"/>
                      <a:pt x="17419" y="7955"/>
                      <a:pt x="17418" y="7952"/>
                    </a:cubicBezTo>
                    <a:cubicBezTo>
                      <a:pt x="17415" y="7944"/>
                      <a:pt x="17410" y="7932"/>
                      <a:pt x="17409" y="7922"/>
                    </a:cubicBezTo>
                    <a:cubicBezTo>
                      <a:pt x="17402" y="7894"/>
                      <a:pt x="17389" y="7810"/>
                      <a:pt x="17380" y="7758"/>
                    </a:cubicBezTo>
                    <a:lnTo>
                      <a:pt x="17379" y="7748"/>
                    </a:lnTo>
                    <a:cubicBezTo>
                      <a:pt x="17376" y="7745"/>
                      <a:pt x="17376" y="7743"/>
                      <a:pt x="17376" y="7742"/>
                    </a:cubicBezTo>
                    <a:lnTo>
                      <a:pt x="17376" y="7742"/>
                    </a:lnTo>
                    <a:cubicBezTo>
                      <a:pt x="17380" y="7745"/>
                      <a:pt x="17383" y="7749"/>
                      <a:pt x="17389" y="7751"/>
                    </a:cubicBezTo>
                    <a:cubicBezTo>
                      <a:pt x="17371" y="7722"/>
                      <a:pt x="17360" y="7649"/>
                      <a:pt x="17354" y="7595"/>
                    </a:cubicBezTo>
                    <a:lnTo>
                      <a:pt x="17354" y="7585"/>
                    </a:lnTo>
                    <a:cubicBezTo>
                      <a:pt x="17352" y="7585"/>
                      <a:pt x="17352" y="7584"/>
                      <a:pt x="17352" y="7584"/>
                    </a:cubicBezTo>
                    <a:lnTo>
                      <a:pt x="17352" y="7597"/>
                    </a:lnTo>
                    <a:cubicBezTo>
                      <a:pt x="17351" y="7600"/>
                      <a:pt x="17351" y="7605"/>
                      <a:pt x="17351" y="7610"/>
                    </a:cubicBezTo>
                    <a:cubicBezTo>
                      <a:pt x="17351" y="7613"/>
                      <a:pt x="17349" y="7618"/>
                      <a:pt x="17349" y="7621"/>
                    </a:cubicBezTo>
                    <a:cubicBezTo>
                      <a:pt x="17349" y="7626"/>
                      <a:pt x="17347" y="7629"/>
                      <a:pt x="17347" y="7634"/>
                    </a:cubicBezTo>
                    <a:cubicBezTo>
                      <a:pt x="17347" y="7639"/>
                      <a:pt x="17345" y="7642"/>
                      <a:pt x="17345" y="7647"/>
                    </a:cubicBezTo>
                    <a:cubicBezTo>
                      <a:pt x="17344" y="7650"/>
                      <a:pt x="17344" y="7655"/>
                      <a:pt x="17344" y="7658"/>
                    </a:cubicBezTo>
                    <a:cubicBezTo>
                      <a:pt x="17342" y="7662"/>
                      <a:pt x="17342" y="7668"/>
                      <a:pt x="17342" y="7671"/>
                    </a:cubicBezTo>
                    <a:cubicBezTo>
                      <a:pt x="17339" y="7675"/>
                      <a:pt x="17339" y="7678"/>
                      <a:pt x="17339" y="7682"/>
                    </a:cubicBezTo>
                    <a:cubicBezTo>
                      <a:pt x="17338" y="7685"/>
                      <a:pt x="17338" y="7691"/>
                      <a:pt x="17336" y="7697"/>
                    </a:cubicBezTo>
                    <a:cubicBezTo>
                      <a:pt x="17335" y="7700"/>
                      <a:pt x="17335" y="7704"/>
                      <a:pt x="17335" y="7706"/>
                    </a:cubicBezTo>
                    <a:cubicBezTo>
                      <a:pt x="17332" y="7711"/>
                      <a:pt x="17331" y="7714"/>
                      <a:pt x="17331" y="7720"/>
                    </a:cubicBezTo>
                    <a:cubicBezTo>
                      <a:pt x="17329" y="7722"/>
                      <a:pt x="17329" y="7726"/>
                      <a:pt x="17329" y="7727"/>
                    </a:cubicBezTo>
                    <a:cubicBezTo>
                      <a:pt x="17325" y="7735"/>
                      <a:pt x="17323" y="7742"/>
                      <a:pt x="17320" y="7751"/>
                    </a:cubicBezTo>
                    <a:cubicBezTo>
                      <a:pt x="17322" y="7751"/>
                      <a:pt x="17323" y="7749"/>
                      <a:pt x="17328" y="7749"/>
                    </a:cubicBezTo>
                    <a:cubicBezTo>
                      <a:pt x="17331" y="7748"/>
                      <a:pt x="17335" y="7745"/>
                      <a:pt x="17336" y="7742"/>
                    </a:cubicBezTo>
                    <a:lnTo>
                      <a:pt x="17336" y="7742"/>
                    </a:lnTo>
                    <a:cubicBezTo>
                      <a:pt x="17336" y="7751"/>
                      <a:pt x="17335" y="7764"/>
                      <a:pt x="17332" y="7777"/>
                    </a:cubicBezTo>
                    <a:cubicBezTo>
                      <a:pt x="17331" y="7785"/>
                      <a:pt x="17331" y="7798"/>
                      <a:pt x="17329" y="7807"/>
                    </a:cubicBezTo>
                    <a:cubicBezTo>
                      <a:pt x="17325" y="7832"/>
                      <a:pt x="17322" y="7857"/>
                      <a:pt x="17320" y="7864"/>
                    </a:cubicBezTo>
                    <a:cubicBezTo>
                      <a:pt x="17309" y="7912"/>
                      <a:pt x="17300" y="7963"/>
                      <a:pt x="17288" y="8013"/>
                    </a:cubicBezTo>
                    <a:cubicBezTo>
                      <a:pt x="17293" y="8011"/>
                      <a:pt x="17296" y="8006"/>
                      <a:pt x="17300" y="8002"/>
                    </a:cubicBezTo>
                    <a:cubicBezTo>
                      <a:pt x="17303" y="7997"/>
                      <a:pt x="17307" y="7995"/>
                      <a:pt x="17309" y="7990"/>
                    </a:cubicBezTo>
                    <a:cubicBezTo>
                      <a:pt x="17309" y="7989"/>
                      <a:pt x="17309" y="7989"/>
                      <a:pt x="17310" y="7989"/>
                    </a:cubicBezTo>
                    <a:cubicBezTo>
                      <a:pt x="17309" y="7992"/>
                      <a:pt x="17309" y="7996"/>
                      <a:pt x="17309" y="8002"/>
                    </a:cubicBezTo>
                    <a:cubicBezTo>
                      <a:pt x="17309" y="8003"/>
                      <a:pt x="17309" y="8005"/>
                      <a:pt x="17307" y="8006"/>
                    </a:cubicBezTo>
                    <a:lnTo>
                      <a:pt x="17307" y="8013"/>
                    </a:lnTo>
                    <a:cubicBezTo>
                      <a:pt x="17299" y="8090"/>
                      <a:pt x="17287" y="8147"/>
                      <a:pt x="17252" y="8215"/>
                    </a:cubicBezTo>
                    <a:cubicBezTo>
                      <a:pt x="17262" y="8215"/>
                      <a:pt x="17271" y="8214"/>
                      <a:pt x="17280" y="8209"/>
                    </a:cubicBezTo>
                    <a:lnTo>
                      <a:pt x="17280" y="8209"/>
                    </a:lnTo>
                    <a:cubicBezTo>
                      <a:pt x="17270" y="8237"/>
                      <a:pt x="17258" y="8265"/>
                      <a:pt x="17249" y="8292"/>
                    </a:cubicBezTo>
                    <a:cubicBezTo>
                      <a:pt x="17248" y="8295"/>
                      <a:pt x="17248" y="8299"/>
                      <a:pt x="17245" y="8302"/>
                    </a:cubicBezTo>
                    <a:cubicBezTo>
                      <a:pt x="17238" y="8282"/>
                      <a:pt x="17228" y="8266"/>
                      <a:pt x="17220" y="8246"/>
                    </a:cubicBezTo>
                    <a:cubicBezTo>
                      <a:pt x="17220" y="8244"/>
                      <a:pt x="17219" y="8243"/>
                      <a:pt x="17219" y="8241"/>
                    </a:cubicBezTo>
                    <a:cubicBezTo>
                      <a:pt x="17216" y="8237"/>
                      <a:pt x="17214" y="8231"/>
                      <a:pt x="17214" y="8223"/>
                    </a:cubicBezTo>
                    <a:lnTo>
                      <a:pt x="17214" y="8223"/>
                    </a:lnTo>
                    <a:cubicBezTo>
                      <a:pt x="17228" y="8231"/>
                      <a:pt x="17242" y="8241"/>
                      <a:pt x="17257" y="8246"/>
                    </a:cubicBezTo>
                    <a:cubicBezTo>
                      <a:pt x="17245" y="8224"/>
                      <a:pt x="17236" y="8201"/>
                      <a:pt x="17228" y="8179"/>
                    </a:cubicBezTo>
                    <a:cubicBezTo>
                      <a:pt x="17220" y="8159"/>
                      <a:pt x="17212" y="8140"/>
                      <a:pt x="17204" y="8119"/>
                    </a:cubicBezTo>
                    <a:lnTo>
                      <a:pt x="17201" y="8118"/>
                    </a:lnTo>
                    <a:cubicBezTo>
                      <a:pt x="17194" y="8098"/>
                      <a:pt x="17187" y="8077"/>
                      <a:pt x="17182" y="8057"/>
                    </a:cubicBezTo>
                    <a:cubicBezTo>
                      <a:pt x="17180" y="8056"/>
                      <a:pt x="17180" y="8054"/>
                      <a:pt x="17180" y="8053"/>
                    </a:cubicBezTo>
                    <a:lnTo>
                      <a:pt x="17180" y="8053"/>
                    </a:lnTo>
                    <a:cubicBezTo>
                      <a:pt x="17190" y="8061"/>
                      <a:pt x="17198" y="8067"/>
                      <a:pt x="17209" y="8074"/>
                    </a:cubicBezTo>
                    <a:lnTo>
                      <a:pt x="17212" y="8076"/>
                    </a:lnTo>
                    <a:lnTo>
                      <a:pt x="17212" y="8074"/>
                    </a:lnTo>
                    <a:cubicBezTo>
                      <a:pt x="17214" y="8077"/>
                      <a:pt x="17220" y="8079"/>
                      <a:pt x="17223" y="8082"/>
                    </a:cubicBezTo>
                    <a:cubicBezTo>
                      <a:pt x="17214" y="8061"/>
                      <a:pt x="17206" y="8042"/>
                      <a:pt x="17197" y="8024"/>
                    </a:cubicBezTo>
                    <a:cubicBezTo>
                      <a:pt x="17182" y="7995"/>
                      <a:pt x="17168" y="7963"/>
                      <a:pt x="17156" y="7932"/>
                    </a:cubicBezTo>
                    <a:cubicBezTo>
                      <a:pt x="17143" y="7897"/>
                      <a:pt x="17129" y="7839"/>
                      <a:pt x="17120" y="7796"/>
                    </a:cubicBezTo>
                    <a:lnTo>
                      <a:pt x="17120" y="7796"/>
                    </a:lnTo>
                    <a:cubicBezTo>
                      <a:pt x="17122" y="7796"/>
                      <a:pt x="17122" y="7798"/>
                      <a:pt x="17124" y="7798"/>
                    </a:cubicBezTo>
                    <a:cubicBezTo>
                      <a:pt x="17126" y="7800"/>
                      <a:pt x="17127" y="7800"/>
                      <a:pt x="17132" y="7800"/>
                    </a:cubicBezTo>
                    <a:cubicBezTo>
                      <a:pt x="17133" y="7801"/>
                      <a:pt x="17136" y="7801"/>
                      <a:pt x="17140" y="7801"/>
                    </a:cubicBezTo>
                    <a:cubicBezTo>
                      <a:pt x="17139" y="7798"/>
                      <a:pt x="17136" y="7796"/>
                      <a:pt x="17136" y="7793"/>
                    </a:cubicBezTo>
                    <a:cubicBezTo>
                      <a:pt x="17133" y="7788"/>
                      <a:pt x="17132" y="7784"/>
                      <a:pt x="17129" y="7778"/>
                    </a:cubicBezTo>
                    <a:cubicBezTo>
                      <a:pt x="17126" y="7767"/>
                      <a:pt x="17120" y="7755"/>
                      <a:pt x="17117" y="7743"/>
                    </a:cubicBezTo>
                    <a:cubicBezTo>
                      <a:pt x="17110" y="7708"/>
                      <a:pt x="17092" y="7611"/>
                      <a:pt x="17082" y="7547"/>
                    </a:cubicBezTo>
                    <a:lnTo>
                      <a:pt x="17081" y="7534"/>
                    </a:lnTo>
                    <a:cubicBezTo>
                      <a:pt x="17078" y="7531"/>
                      <a:pt x="17078" y="7530"/>
                      <a:pt x="17078" y="7527"/>
                    </a:cubicBezTo>
                    <a:lnTo>
                      <a:pt x="17078" y="7527"/>
                    </a:lnTo>
                    <a:cubicBezTo>
                      <a:pt x="17082" y="7533"/>
                      <a:pt x="17088" y="7537"/>
                      <a:pt x="17095" y="7540"/>
                    </a:cubicBezTo>
                    <a:cubicBezTo>
                      <a:pt x="17074" y="7505"/>
                      <a:pt x="17061" y="7418"/>
                      <a:pt x="17055" y="7353"/>
                    </a:cubicBezTo>
                    <a:cubicBezTo>
                      <a:pt x="17053" y="7350"/>
                      <a:pt x="17053" y="7345"/>
                      <a:pt x="17053" y="7341"/>
                    </a:cubicBezTo>
                    <a:lnTo>
                      <a:pt x="17053" y="7338"/>
                    </a:lnTo>
                    <a:cubicBezTo>
                      <a:pt x="17052" y="7335"/>
                      <a:pt x="17052" y="7331"/>
                      <a:pt x="17052" y="7328"/>
                    </a:cubicBezTo>
                    <a:lnTo>
                      <a:pt x="17052" y="7356"/>
                    </a:lnTo>
                    <a:cubicBezTo>
                      <a:pt x="17049" y="7358"/>
                      <a:pt x="17049" y="7364"/>
                      <a:pt x="17049" y="7370"/>
                    </a:cubicBezTo>
                    <a:cubicBezTo>
                      <a:pt x="17047" y="7373"/>
                      <a:pt x="17047" y="7379"/>
                      <a:pt x="17047" y="7385"/>
                    </a:cubicBezTo>
                    <a:cubicBezTo>
                      <a:pt x="17047" y="7389"/>
                      <a:pt x="17046" y="7393"/>
                      <a:pt x="17046" y="7399"/>
                    </a:cubicBezTo>
                    <a:cubicBezTo>
                      <a:pt x="17045" y="7403"/>
                      <a:pt x="17045" y="7408"/>
                      <a:pt x="17045" y="7414"/>
                    </a:cubicBezTo>
                    <a:cubicBezTo>
                      <a:pt x="17042" y="7417"/>
                      <a:pt x="17042" y="7422"/>
                      <a:pt x="17042" y="7428"/>
                    </a:cubicBezTo>
                    <a:cubicBezTo>
                      <a:pt x="17040" y="7431"/>
                      <a:pt x="17040" y="7437"/>
                      <a:pt x="17039" y="7443"/>
                    </a:cubicBezTo>
                    <a:cubicBezTo>
                      <a:pt x="17039" y="7446"/>
                      <a:pt x="17037" y="7451"/>
                      <a:pt x="17037" y="7454"/>
                    </a:cubicBezTo>
                    <a:cubicBezTo>
                      <a:pt x="17034" y="7460"/>
                      <a:pt x="17034" y="7466"/>
                      <a:pt x="17033" y="7472"/>
                    </a:cubicBezTo>
                    <a:cubicBezTo>
                      <a:pt x="17031" y="7475"/>
                      <a:pt x="17031" y="7479"/>
                      <a:pt x="17030" y="7483"/>
                    </a:cubicBezTo>
                    <a:cubicBezTo>
                      <a:pt x="17027" y="7489"/>
                      <a:pt x="17026" y="7496"/>
                      <a:pt x="17024" y="7502"/>
                    </a:cubicBezTo>
                    <a:cubicBezTo>
                      <a:pt x="17023" y="7505"/>
                      <a:pt x="17023" y="7510"/>
                      <a:pt x="17023" y="7511"/>
                    </a:cubicBezTo>
                    <a:cubicBezTo>
                      <a:pt x="17018" y="7520"/>
                      <a:pt x="17015" y="7530"/>
                      <a:pt x="17013" y="7539"/>
                    </a:cubicBezTo>
                    <a:cubicBezTo>
                      <a:pt x="17015" y="7539"/>
                      <a:pt x="17018" y="7537"/>
                      <a:pt x="17020" y="7537"/>
                    </a:cubicBezTo>
                    <a:cubicBezTo>
                      <a:pt x="17024" y="7534"/>
                      <a:pt x="17027" y="7533"/>
                      <a:pt x="17030" y="7530"/>
                    </a:cubicBezTo>
                    <a:lnTo>
                      <a:pt x="17030" y="7530"/>
                    </a:lnTo>
                    <a:cubicBezTo>
                      <a:pt x="17030" y="7541"/>
                      <a:pt x="17027" y="7555"/>
                      <a:pt x="17026" y="7569"/>
                    </a:cubicBezTo>
                    <a:cubicBezTo>
                      <a:pt x="17024" y="7582"/>
                      <a:pt x="17023" y="7595"/>
                      <a:pt x="17023" y="7610"/>
                    </a:cubicBezTo>
                    <a:cubicBezTo>
                      <a:pt x="17018" y="7639"/>
                      <a:pt x="17013" y="7665"/>
                      <a:pt x="17011" y="7677"/>
                    </a:cubicBezTo>
                    <a:cubicBezTo>
                      <a:pt x="16998" y="7736"/>
                      <a:pt x="16986" y="7796"/>
                      <a:pt x="16975" y="7857"/>
                    </a:cubicBezTo>
                    <a:cubicBezTo>
                      <a:pt x="16979" y="7852"/>
                      <a:pt x="16984" y="7846"/>
                      <a:pt x="16988" y="7842"/>
                    </a:cubicBezTo>
                    <a:cubicBezTo>
                      <a:pt x="16991" y="7838"/>
                      <a:pt x="16995" y="7832"/>
                      <a:pt x="16998" y="7829"/>
                    </a:cubicBezTo>
                    <a:cubicBezTo>
                      <a:pt x="17001" y="7829"/>
                      <a:pt x="17001" y="7828"/>
                      <a:pt x="17001" y="7828"/>
                    </a:cubicBezTo>
                    <a:cubicBezTo>
                      <a:pt x="17001" y="7828"/>
                      <a:pt x="17001" y="7825"/>
                      <a:pt x="17002" y="7825"/>
                    </a:cubicBezTo>
                    <a:lnTo>
                      <a:pt x="17002" y="7825"/>
                    </a:lnTo>
                    <a:cubicBezTo>
                      <a:pt x="17001" y="7830"/>
                      <a:pt x="17001" y="7835"/>
                      <a:pt x="16998" y="7839"/>
                    </a:cubicBezTo>
                    <a:lnTo>
                      <a:pt x="16998" y="7846"/>
                    </a:lnTo>
                    <a:cubicBezTo>
                      <a:pt x="16997" y="7849"/>
                      <a:pt x="16997" y="7852"/>
                      <a:pt x="16997" y="7854"/>
                    </a:cubicBezTo>
                    <a:cubicBezTo>
                      <a:pt x="16988" y="7922"/>
                      <a:pt x="16979" y="7974"/>
                      <a:pt x="16959" y="8032"/>
                    </a:cubicBezTo>
                    <a:cubicBezTo>
                      <a:pt x="16953" y="8019"/>
                      <a:pt x="16947" y="8006"/>
                      <a:pt x="16943" y="7992"/>
                    </a:cubicBezTo>
                    <a:cubicBezTo>
                      <a:pt x="16933" y="7973"/>
                      <a:pt x="16925" y="7952"/>
                      <a:pt x="16918" y="7932"/>
                    </a:cubicBezTo>
                    <a:cubicBezTo>
                      <a:pt x="16911" y="7912"/>
                      <a:pt x="16904" y="7893"/>
                      <a:pt x="16899" y="7873"/>
                    </a:cubicBezTo>
                    <a:cubicBezTo>
                      <a:pt x="16896" y="7871"/>
                      <a:pt x="16896" y="7868"/>
                      <a:pt x="16896" y="7865"/>
                    </a:cubicBezTo>
                    <a:lnTo>
                      <a:pt x="16896" y="7865"/>
                    </a:lnTo>
                    <a:cubicBezTo>
                      <a:pt x="16907" y="7874"/>
                      <a:pt x="16915" y="7881"/>
                      <a:pt x="16925" y="7887"/>
                    </a:cubicBezTo>
                    <a:lnTo>
                      <a:pt x="16925" y="7889"/>
                    </a:lnTo>
                    <a:cubicBezTo>
                      <a:pt x="16930" y="7890"/>
                      <a:pt x="16936" y="7893"/>
                      <a:pt x="16940" y="7896"/>
                    </a:cubicBezTo>
                    <a:cubicBezTo>
                      <a:pt x="16931" y="7878"/>
                      <a:pt x="16923" y="7858"/>
                      <a:pt x="16914" y="7838"/>
                    </a:cubicBezTo>
                    <a:cubicBezTo>
                      <a:pt x="16899" y="7809"/>
                      <a:pt x="16885" y="7778"/>
                      <a:pt x="16873" y="7748"/>
                    </a:cubicBezTo>
                    <a:cubicBezTo>
                      <a:pt x="16860" y="7713"/>
                      <a:pt x="16844" y="7655"/>
                      <a:pt x="16837" y="7611"/>
                    </a:cubicBezTo>
                    <a:cubicBezTo>
                      <a:pt x="16838" y="7611"/>
                      <a:pt x="16838" y="7613"/>
                      <a:pt x="16841" y="7613"/>
                    </a:cubicBezTo>
                    <a:cubicBezTo>
                      <a:pt x="16843" y="7614"/>
                      <a:pt x="16844" y="7614"/>
                      <a:pt x="16848" y="7614"/>
                    </a:cubicBezTo>
                    <a:lnTo>
                      <a:pt x="16857" y="7614"/>
                    </a:lnTo>
                    <a:cubicBezTo>
                      <a:pt x="16856" y="7611"/>
                      <a:pt x="16856" y="7610"/>
                      <a:pt x="16853" y="7605"/>
                    </a:cubicBezTo>
                    <a:cubicBezTo>
                      <a:pt x="16851" y="7602"/>
                      <a:pt x="16850" y="7597"/>
                      <a:pt x="16846" y="7591"/>
                    </a:cubicBezTo>
                    <a:cubicBezTo>
                      <a:pt x="16843" y="7578"/>
                      <a:pt x="16837" y="7568"/>
                      <a:pt x="16834" y="7555"/>
                    </a:cubicBezTo>
                    <a:cubicBezTo>
                      <a:pt x="16827" y="7520"/>
                      <a:pt x="16809" y="7422"/>
                      <a:pt x="16799" y="7358"/>
                    </a:cubicBezTo>
                    <a:lnTo>
                      <a:pt x="16801" y="7358"/>
                    </a:lnTo>
                    <a:lnTo>
                      <a:pt x="16799" y="7345"/>
                    </a:lnTo>
                    <a:cubicBezTo>
                      <a:pt x="16798" y="7344"/>
                      <a:pt x="16798" y="7341"/>
                      <a:pt x="16798" y="7338"/>
                    </a:cubicBezTo>
                    <a:lnTo>
                      <a:pt x="16798" y="7338"/>
                    </a:lnTo>
                    <a:cubicBezTo>
                      <a:pt x="16802" y="7344"/>
                      <a:pt x="16808" y="7348"/>
                      <a:pt x="16814" y="7351"/>
                    </a:cubicBezTo>
                    <a:cubicBezTo>
                      <a:pt x="16793" y="7316"/>
                      <a:pt x="16779" y="7229"/>
                      <a:pt x="16773" y="7167"/>
                    </a:cubicBezTo>
                    <a:cubicBezTo>
                      <a:pt x="16773" y="7162"/>
                      <a:pt x="16773" y="7157"/>
                      <a:pt x="16772" y="7154"/>
                    </a:cubicBezTo>
                    <a:cubicBezTo>
                      <a:pt x="16772" y="7160"/>
                      <a:pt x="16772" y="7164"/>
                      <a:pt x="16770" y="7168"/>
                    </a:cubicBezTo>
                    <a:lnTo>
                      <a:pt x="16770" y="7183"/>
                    </a:lnTo>
                    <a:cubicBezTo>
                      <a:pt x="16769" y="7189"/>
                      <a:pt x="16769" y="7191"/>
                      <a:pt x="16769" y="7197"/>
                    </a:cubicBezTo>
                    <a:cubicBezTo>
                      <a:pt x="16766" y="7203"/>
                      <a:pt x="16766" y="7206"/>
                      <a:pt x="16766" y="7212"/>
                    </a:cubicBezTo>
                    <a:cubicBezTo>
                      <a:pt x="16766" y="7215"/>
                      <a:pt x="16764" y="7221"/>
                      <a:pt x="16764" y="7226"/>
                    </a:cubicBezTo>
                    <a:cubicBezTo>
                      <a:pt x="16763" y="7229"/>
                      <a:pt x="16763" y="7235"/>
                      <a:pt x="16763" y="7241"/>
                    </a:cubicBezTo>
                    <a:cubicBezTo>
                      <a:pt x="16761" y="7247"/>
                      <a:pt x="16761" y="7250"/>
                      <a:pt x="16758" y="7255"/>
                    </a:cubicBezTo>
                    <a:cubicBezTo>
                      <a:pt x="16758" y="7258"/>
                      <a:pt x="16757" y="7264"/>
                      <a:pt x="16757" y="7268"/>
                    </a:cubicBezTo>
                    <a:cubicBezTo>
                      <a:pt x="16756" y="7273"/>
                      <a:pt x="16756" y="7279"/>
                      <a:pt x="16754" y="7284"/>
                    </a:cubicBezTo>
                    <a:cubicBezTo>
                      <a:pt x="16754" y="7287"/>
                      <a:pt x="16751" y="7292"/>
                      <a:pt x="16751" y="7297"/>
                    </a:cubicBezTo>
                    <a:cubicBezTo>
                      <a:pt x="16750" y="7302"/>
                      <a:pt x="16748" y="7309"/>
                      <a:pt x="16747" y="7315"/>
                    </a:cubicBezTo>
                    <a:cubicBezTo>
                      <a:pt x="16744" y="7316"/>
                      <a:pt x="16744" y="7321"/>
                      <a:pt x="16742" y="7324"/>
                    </a:cubicBezTo>
                    <a:cubicBezTo>
                      <a:pt x="16741" y="7334"/>
                      <a:pt x="16737" y="7343"/>
                      <a:pt x="16734" y="7353"/>
                    </a:cubicBezTo>
                    <a:cubicBezTo>
                      <a:pt x="16735" y="7351"/>
                      <a:pt x="16737" y="7351"/>
                      <a:pt x="16741" y="7350"/>
                    </a:cubicBezTo>
                    <a:cubicBezTo>
                      <a:pt x="16744" y="7348"/>
                      <a:pt x="16748" y="7345"/>
                      <a:pt x="16750" y="7343"/>
                    </a:cubicBezTo>
                    <a:lnTo>
                      <a:pt x="16750" y="7343"/>
                    </a:lnTo>
                    <a:cubicBezTo>
                      <a:pt x="16748" y="7356"/>
                      <a:pt x="16748" y="7367"/>
                      <a:pt x="16747" y="7382"/>
                    </a:cubicBezTo>
                    <a:cubicBezTo>
                      <a:pt x="16744" y="7395"/>
                      <a:pt x="16742" y="7408"/>
                      <a:pt x="16741" y="7422"/>
                    </a:cubicBezTo>
                    <a:cubicBezTo>
                      <a:pt x="16737" y="7453"/>
                      <a:pt x="16734" y="7479"/>
                      <a:pt x="16732" y="7489"/>
                    </a:cubicBezTo>
                    <a:cubicBezTo>
                      <a:pt x="16719" y="7549"/>
                      <a:pt x="16706" y="7610"/>
                      <a:pt x="16696" y="7669"/>
                    </a:cubicBezTo>
                    <a:lnTo>
                      <a:pt x="16708" y="7656"/>
                    </a:lnTo>
                    <a:cubicBezTo>
                      <a:pt x="16712" y="7653"/>
                      <a:pt x="16715" y="7647"/>
                      <a:pt x="16719" y="7642"/>
                    </a:cubicBezTo>
                    <a:lnTo>
                      <a:pt x="16721" y="7640"/>
                    </a:lnTo>
                    <a:lnTo>
                      <a:pt x="16721" y="7640"/>
                    </a:lnTo>
                    <a:cubicBezTo>
                      <a:pt x="16721" y="7643"/>
                      <a:pt x="16719" y="7649"/>
                      <a:pt x="16719" y="7655"/>
                    </a:cubicBezTo>
                    <a:cubicBezTo>
                      <a:pt x="16719" y="7656"/>
                      <a:pt x="16719" y="7658"/>
                      <a:pt x="16718" y="7662"/>
                    </a:cubicBezTo>
                    <a:cubicBezTo>
                      <a:pt x="16718" y="7665"/>
                      <a:pt x="16718" y="7668"/>
                      <a:pt x="16715" y="7669"/>
                    </a:cubicBezTo>
                    <a:cubicBezTo>
                      <a:pt x="16705" y="7762"/>
                      <a:pt x="16692" y="7829"/>
                      <a:pt x="16650" y="7912"/>
                    </a:cubicBezTo>
                    <a:cubicBezTo>
                      <a:pt x="16661" y="7912"/>
                      <a:pt x="16671" y="7910"/>
                      <a:pt x="16683" y="7904"/>
                    </a:cubicBezTo>
                    <a:lnTo>
                      <a:pt x="16683" y="7904"/>
                    </a:lnTo>
                    <a:cubicBezTo>
                      <a:pt x="16671" y="7932"/>
                      <a:pt x="16663" y="7960"/>
                      <a:pt x="16652" y="7987"/>
                    </a:cubicBezTo>
                    <a:cubicBezTo>
                      <a:pt x="16645" y="7973"/>
                      <a:pt x="16638" y="7955"/>
                      <a:pt x="16631" y="7938"/>
                    </a:cubicBezTo>
                    <a:cubicBezTo>
                      <a:pt x="16616" y="7909"/>
                      <a:pt x="16602" y="7878"/>
                      <a:pt x="16590" y="7846"/>
                    </a:cubicBezTo>
                    <a:cubicBezTo>
                      <a:pt x="16577" y="7813"/>
                      <a:pt x="16561" y="7755"/>
                      <a:pt x="16554" y="7711"/>
                    </a:cubicBezTo>
                    <a:cubicBezTo>
                      <a:pt x="16555" y="7711"/>
                      <a:pt x="16555" y="7713"/>
                      <a:pt x="16558" y="7713"/>
                    </a:cubicBezTo>
                    <a:cubicBezTo>
                      <a:pt x="16561" y="7714"/>
                      <a:pt x="16562" y="7714"/>
                      <a:pt x="16565" y="7714"/>
                    </a:cubicBezTo>
                    <a:cubicBezTo>
                      <a:pt x="16568" y="7716"/>
                      <a:pt x="16570" y="7716"/>
                      <a:pt x="16574" y="7716"/>
                    </a:cubicBezTo>
                    <a:cubicBezTo>
                      <a:pt x="16573" y="7713"/>
                      <a:pt x="16570" y="7711"/>
                      <a:pt x="16570" y="7707"/>
                    </a:cubicBezTo>
                    <a:cubicBezTo>
                      <a:pt x="16568" y="7704"/>
                      <a:pt x="16567" y="7698"/>
                      <a:pt x="16562" y="7692"/>
                    </a:cubicBezTo>
                    <a:cubicBezTo>
                      <a:pt x="16558" y="7682"/>
                      <a:pt x="16554" y="7669"/>
                      <a:pt x="16551" y="7658"/>
                    </a:cubicBezTo>
                    <a:cubicBezTo>
                      <a:pt x="16541" y="7624"/>
                      <a:pt x="16526" y="7525"/>
                      <a:pt x="16516" y="7462"/>
                    </a:cubicBezTo>
                    <a:lnTo>
                      <a:pt x="16514" y="7450"/>
                    </a:lnTo>
                    <a:cubicBezTo>
                      <a:pt x="16514" y="7448"/>
                      <a:pt x="16514" y="7446"/>
                      <a:pt x="16514" y="7445"/>
                    </a:cubicBezTo>
                    <a:lnTo>
                      <a:pt x="16514" y="7445"/>
                    </a:lnTo>
                    <a:cubicBezTo>
                      <a:pt x="16518" y="7449"/>
                      <a:pt x="16523" y="7452"/>
                      <a:pt x="16529" y="7454"/>
                    </a:cubicBezTo>
                    <a:cubicBezTo>
                      <a:pt x="16509" y="7421"/>
                      <a:pt x="16494" y="7334"/>
                      <a:pt x="16488" y="7268"/>
                    </a:cubicBezTo>
                    <a:cubicBezTo>
                      <a:pt x="16488" y="7264"/>
                      <a:pt x="16488" y="7261"/>
                      <a:pt x="16487" y="7255"/>
                    </a:cubicBezTo>
                    <a:lnTo>
                      <a:pt x="16487" y="7254"/>
                    </a:lnTo>
                    <a:cubicBezTo>
                      <a:pt x="16487" y="7250"/>
                      <a:pt x="16487" y="7247"/>
                      <a:pt x="16485" y="7242"/>
                    </a:cubicBezTo>
                    <a:lnTo>
                      <a:pt x="16485" y="7270"/>
                    </a:lnTo>
                    <a:cubicBezTo>
                      <a:pt x="16485" y="7273"/>
                      <a:pt x="16485" y="7279"/>
                      <a:pt x="16483" y="7284"/>
                    </a:cubicBezTo>
                    <a:cubicBezTo>
                      <a:pt x="16483" y="7287"/>
                      <a:pt x="16483" y="7293"/>
                      <a:pt x="16481" y="7299"/>
                    </a:cubicBezTo>
                    <a:cubicBezTo>
                      <a:pt x="16481" y="7305"/>
                      <a:pt x="16481" y="7308"/>
                      <a:pt x="16480" y="7313"/>
                    </a:cubicBezTo>
                    <a:cubicBezTo>
                      <a:pt x="16480" y="7319"/>
                      <a:pt x="16478" y="7322"/>
                      <a:pt x="16478" y="7328"/>
                    </a:cubicBezTo>
                    <a:cubicBezTo>
                      <a:pt x="16478" y="7331"/>
                      <a:pt x="16475" y="7337"/>
                      <a:pt x="16475" y="7343"/>
                    </a:cubicBezTo>
                    <a:cubicBezTo>
                      <a:pt x="16474" y="7345"/>
                      <a:pt x="16474" y="7351"/>
                      <a:pt x="16472" y="7357"/>
                    </a:cubicBezTo>
                    <a:cubicBezTo>
                      <a:pt x="16471" y="7360"/>
                      <a:pt x="16471" y="7366"/>
                      <a:pt x="16471" y="7370"/>
                    </a:cubicBezTo>
                    <a:cubicBezTo>
                      <a:pt x="16468" y="7374"/>
                      <a:pt x="16467" y="7380"/>
                      <a:pt x="16467" y="7386"/>
                    </a:cubicBezTo>
                    <a:cubicBezTo>
                      <a:pt x="16465" y="7389"/>
                      <a:pt x="16465" y="7393"/>
                      <a:pt x="16465" y="7399"/>
                    </a:cubicBezTo>
                    <a:cubicBezTo>
                      <a:pt x="16464" y="7403"/>
                      <a:pt x="16461" y="7411"/>
                      <a:pt x="16459" y="7417"/>
                    </a:cubicBezTo>
                    <a:cubicBezTo>
                      <a:pt x="16458" y="7421"/>
                      <a:pt x="16458" y="7424"/>
                      <a:pt x="16456" y="7425"/>
                    </a:cubicBezTo>
                    <a:cubicBezTo>
                      <a:pt x="16452" y="7435"/>
                      <a:pt x="16451" y="7444"/>
                      <a:pt x="16446" y="7453"/>
                    </a:cubicBezTo>
                    <a:cubicBezTo>
                      <a:pt x="16451" y="7453"/>
                      <a:pt x="16452" y="7451"/>
                      <a:pt x="16454" y="7451"/>
                    </a:cubicBezTo>
                    <a:cubicBezTo>
                      <a:pt x="16458" y="7450"/>
                      <a:pt x="16461" y="7447"/>
                      <a:pt x="16465" y="7444"/>
                    </a:cubicBezTo>
                    <a:lnTo>
                      <a:pt x="16465" y="7444"/>
                    </a:lnTo>
                    <a:cubicBezTo>
                      <a:pt x="16464" y="7457"/>
                      <a:pt x="16464" y="7469"/>
                      <a:pt x="16461" y="7483"/>
                    </a:cubicBezTo>
                    <a:cubicBezTo>
                      <a:pt x="16459" y="7496"/>
                      <a:pt x="16459" y="7510"/>
                      <a:pt x="16458" y="7524"/>
                    </a:cubicBezTo>
                    <a:cubicBezTo>
                      <a:pt x="16454" y="7553"/>
                      <a:pt x="16451" y="7581"/>
                      <a:pt x="16449" y="7591"/>
                    </a:cubicBezTo>
                    <a:lnTo>
                      <a:pt x="16410" y="7771"/>
                    </a:lnTo>
                    <a:cubicBezTo>
                      <a:pt x="16416" y="7767"/>
                      <a:pt x="16420" y="7762"/>
                      <a:pt x="16424" y="7756"/>
                    </a:cubicBezTo>
                    <a:cubicBezTo>
                      <a:pt x="16429" y="7752"/>
                      <a:pt x="16432" y="7748"/>
                      <a:pt x="16436" y="7743"/>
                    </a:cubicBezTo>
                    <a:cubicBezTo>
                      <a:pt x="16436" y="7743"/>
                      <a:pt x="16436" y="7742"/>
                      <a:pt x="16438" y="7742"/>
                    </a:cubicBezTo>
                    <a:cubicBezTo>
                      <a:pt x="16436" y="7748"/>
                      <a:pt x="16436" y="7751"/>
                      <a:pt x="16436" y="7756"/>
                    </a:cubicBezTo>
                    <a:cubicBezTo>
                      <a:pt x="16436" y="7758"/>
                      <a:pt x="16435" y="7759"/>
                      <a:pt x="16435" y="7764"/>
                    </a:cubicBezTo>
                    <a:cubicBezTo>
                      <a:pt x="16435" y="7765"/>
                      <a:pt x="16432" y="7769"/>
                      <a:pt x="16432" y="7771"/>
                    </a:cubicBezTo>
                    <a:cubicBezTo>
                      <a:pt x="16424" y="7838"/>
                      <a:pt x="16414" y="7890"/>
                      <a:pt x="16395" y="7947"/>
                    </a:cubicBezTo>
                    <a:cubicBezTo>
                      <a:pt x="16388" y="7929"/>
                      <a:pt x="16378" y="7912"/>
                      <a:pt x="16372" y="7893"/>
                    </a:cubicBezTo>
                    <a:cubicBezTo>
                      <a:pt x="16371" y="7890"/>
                      <a:pt x="16371" y="7889"/>
                      <a:pt x="16371" y="7887"/>
                    </a:cubicBezTo>
                    <a:cubicBezTo>
                      <a:pt x="16369" y="7883"/>
                      <a:pt x="16369" y="7875"/>
                      <a:pt x="16366" y="7868"/>
                    </a:cubicBezTo>
                    <a:lnTo>
                      <a:pt x="16366" y="7868"/>
                    </a:lnTo>
                    <a:cubicBezTo>
                      <a:pt x="16379" y="7878"/>
                      <a:pt x="16394" y="7887"/>
                      <a:pt x="16408" y="7893"/>
                    </a:cubicBezTo>
                    <a:cubicBezTo>
                      <a:pt x="16400" y="7868"/>
                      <a:pt x="16388" y="7846"/>
                      <a:pt x="16379" y="7825"/>
                    </a:cubicBezTo>
                    <a:cubicBezTo>
                      <a:pt x="16372" y="7806"/>
                      <a:pt x="16365" y="7785"/>
                      <a:pt x="16356" y="7765"/>
                    </a:cubicBezTo>
                    <a:lnTo>
                      <a:pt x="16334" y="7706"/>
                    </a:lnTo>
                    <a:cubicBezTo>
                      <a:pt x="16334" y="7704"/>
                      <a:pt x="16333" y="7701"/>
                      <a:pt x="16333" y="7698"/>
                    </a:cubicBezTo>
                    <a:lnTo>
                      <a:pt x="16333" y="7698"/>
                    </a:lnTo>
                    <a:cubicBezTo>
                      <a:pt x="16340" y="7707"/>
                      <a:pt x="16350" y="7714"/>
                      <a:pt x="16359" y="7722"/>
                    </a:cubicBezTo>
                    <a:lnTo>
                      <a:pt x="16362" y="7722"/>
                    </a:lnTo>
                    <a:cubicBezTo>
                      <a:pt x="16365" y="7723"/>
                      <a:pt x="16371" y="7726"/>
                      <a:pt x="16374" y="7729"/>
                    </a:cubicBezTo>
                    <a:cubicBezTo>
                      <a:pt x="16365" y="7711"/>
                      <a:pt x="16356" y="7691"/>
                      <a:pt x="16348" y="7671"/>
                    </a:cubicBezTo>
                    <a:cubicBezTo>
                      <a:pt x="16334" y="7642"/>
                      <a:pt x="16320" y="7611"/>
                      <a:pt x="16308" y="7581"/>
                    </a:cubicBezTo>
                    <a:cubicBezTo>
                      <a:pt x="16297" y="7546"/>
                      <a:pt x="16279" y="7488"/>
                      <a:pt x="16272" y="7444"/>
                    </a:cubicBezTo>
                    <a:lnTo>
                      <a:pt x="16272" y="7444"/>
                    </a:lnTo>
                    <a:cubicBezTo>
                      <a:pt x="16275" y="7446"/>
                      <a:pt x="16275" y="7446"/>
                      <a:pt x="16276" y="7446"/>
                    </a:cubicBezTo>
                    <a:cubicBezTo>
                      <a:pt x="16278" y="7447"/>
                      <a:pt x="16282" y="7447"/>
                      <a:pt x="16284" y="7447"/>
                    </a:cubicBezTo>
                    <a:lnTo>
                      <a:pt x="16292" y="7447"/>
                    </a:lnTo>
                    <a:cubicBezTo>
                      <a:pt x="16291" y="7446"/>
                      <a:pt x="16289" y="7443"/>
                      <a:pt x="16289" y="7438"/>
                    </a:cubicBezTo>
                    <a:cubicBezTo>
                      <a:pt x="16287" y="7435"/>
                      <a:pt x="16285" y="7430"/>
                      <a:pt x="16282" y="7424"/>
                    </a:cubicBezTo>
                    <a:cubicBezTo>
                      <a:pt x="16276" y="7411"/>
                      <a:pt x="16272" y="7401"/>
                      <a:pt x="16269" y="7388"/>
                    </a:cubicBezTo>
                    <a:cubicBezTo>
                      <a:pt x="16260" y="7356"/>
                      <a:pt x="16243" y="7255"/>
                      <a:pt x="16234" y="7191"/>
                    </a:cubicBezTo>
                    <a:lnTo>
                      <a:pt x="16234" y="7190"/>
                    </a:lnTo>
                    <a:lnTo>
                      <a:pt x="16233" y="7177"/>
                    </a:lnTo>
                    <a:cubicBezTo>
                      <a:pt x="16233" y="7176"/>
                      <a:pt x="16231" y="7174"/>
                      <a:pt x="16231" y="7170"/>
                    </a:cubicBezTo>
                    <a:lnTo>
                      <a:pt x="16231" y="7170"/>
                    </a:lnTo>
                    <a:cubicBezTo>
                      <a:pt x="16234" y="7174"/>
                      <a:pt x="16240" y="7178"/>
                      <a:pt x="16247" y="7183"/>
                    </a:cubicBezTo>
                    <a:cubicBezTo>
                      <a:pt x="16226" y="7148"/>
                      <a:pt x="16212" y="7061"/>
                      <a:pt x="16207" y="6995"/>
                    </a:cubicBezTo>
                    <a:cubicBezTo>
                      <a:pt x="16207" y="6993"/>
                      <a:pt x="16205" y="6987"/>
                      <a:pt x="16205" y="6982"/>
                    </a:cubicBezTo>
                    <a:lnTo>
                      <a:pt x="16205" y="6981"/>
                    </a:lnTo>
                    <a:cubicBezTo>
                      <a:pt x="16205" y="6978"/>
                      <a:pt x="16204" y="6974"/>
                      <a:pt x="16204" y="6971"/>
                    </a:cubicBezTo>
                    <a:lnTo>
                      <a:pt x="16204" y="6997"/>
                    </a:lnTo>
                    <a:cubicBezTo>
                      <a:pt x="16204" y="7001"/>
                      <a:pt x="16202" y="7007"/>
                      <a:pt x="16202" y="7011"/>
                    </a:cubicBezTo>
                    <a:cubicBezTo>
                      <a:pt x="16202" y="7017"/>
                      <a:pt x="16202" y="7022"/>
                      <a:pt x="16199" y="7026"/>
                    </a:cubicBezTo>
                    <a:cubicBezTo>
                      <a:pt x="16199" y="7030"/>
                      <a:pt x="16198" y="7036"/>
                      <a:pt x="16198" y="7040"/>
                    </a:cubicBezTo>
                    <a:cubicBezTo>
                      <a:pt x="16196" y="7045"/>
                      <a:pt x="16196" y="7051"/>
                      <a:pt x="16196" y="7055"/>
                    </a:cubicBezTo>
                    <a:cubicBezTo>
                      <a:pt x="16196" y="7061"/>
                      <a:pt x="16195" y="7065"/>
                      <a:pt x="16195" y="7070"/>
                    </a:cubicBezTo>
                    <a:cubicBezTo>
                      <a:pt x="16195" y="7075"/>
                      <a:pt x="16192" y="7081"/>
                      <a:pt x="16192" y="7084"/>
                    </a:cubicBezTo>
                    <a:cubicBezTo>
                      <a:pt x="16191" y="7088"/>
                      <a:pt x="16191" y="7094"/>
                      <a:pt x="16189" y="7097"/>
                    </a:cubicBezTo>
                    <a:lnTo>
                      <a:pt x="16185" y="7113"/>
                    </a:lnTo>
                    <a:cubicBezTo>
                      <a:pt x="16183" y="7117"/>
                      <a:pt x="16183" y="7120"/>
                      <a:pt x="16182" y="7126"/>
                    </a:cubicBezTo>
                    <a:cubicBezTo>
                      <a:pt x="16181" y="7133"/>
                      <a:pt x="16178" y="7139"/>
                      <a:pt x="16178" y="7145"/>
                    </a:cubicBezTo>
                    <a:cubicBezTo>
                      <a:pt x="16176" y="7148"/>
                      <a:pt x="16176" y="7152"/>
                      <a:pt x="16175" y="7154"/>
                    </a:cubicBezTo>
                    <a:cubicBezTo>
                      <a:pt x="16170" y="7162"/>
                      <a:pt x="16167" y="7171"/>
                      <a:pt x="16166" y="7181"/>
                    </a:cubicBezTo>
                    <a:cubicBezTo>
                      <a:pt x="16169" y="7178"/>
                      <a:pt x="16170" y="7178"/>
                      <a:pt x="16173" y="7177"/>
                    </a:cubicBezTo>
                    <a:cubicBezTo>
                      <a:pt x="16176" y="7176"/>
                      <a:pt x="16181" y="7174"/>
                      <a:pt x="16183" y="7170"/>
                    </a:cubicBezTo>
                    <a:lnTo>
                      <a:pt x="16183" y="7170"/>
                    </a:lnTo>
                    <a:cubicBezTo>
                      <a:pt x="16182" y="7183"/>
                      <a:pt x="16182" y="7196"/>
                      <a:pt x="16181" y="7210"/>
                    </a:cubicBezTo>
                    <a:cubicBezTo>
                      <a:pt x="16178" y="7222"/>
                      <a:pt x="16176" y="7236"/>
                      <a:pt x="16176" y="7250"/>
                    </a:cubicBezTo>
                    <a:cubicBezTo>
                      <a:pt x="16173" y="7280"/>
                      <a:pt x="16169" y="7306"/>
                      <a:pt x="16167" y="7316"/>
                    </a:cubicBezTo>
                    <a:lnTo>
                      <a:pt x="16130" y="7496"/>
                    </a:lnTo>
                    <a:cubicBezTo>
                      <a:pt x="16133" y="7491"/>
                      <a:pt x="16138" y="7488"/>
                      <a:pt x="16141" y="7482"/>
                    </a:cubicBezTo>
                    <a:cubicBezTo>
                      <a:pt x="16146" y="7479"/>
                      <a:pt x="16149" y="7473"/>
                      <a:pt x="16154" y="7467"/>
                    </a:cubicBezTo>
                    <a:lnTo>
                      <a:pt x="16154" y="7466"/>
                    </a:lnTo>
                    <a:lnTo>
                      <a:pt x="16156" y="7466"/>
                    </a:lnTo>
                    <a:cubicBezTo>
                      <a:pt x="16154" y="7469"/>
                      <a:pt x="16154" y="7475"/>
                      <a:pt x="16154" y="7480"/>
                    </a:cubicBezTo>
                    <a:cubicBezTo>
                      <a:pt x="16153" y="7482"/>
                      <a:pt x="16153" y="7483"/>
                      <a:pt x="16153" y="7488"/>
                    </a:cubicBezTo>
                    <a:cubicBezTo>
                      <a:pt x="16153" y="7491"/>
                      <a:pt x="16151" y="7494"/>
                      <a:pt x="16151" y="7496"/>
                    </a:cubicBezTo>
                    <a:cubicBezTo>
                      <a:pt x="16140" y="7589"/>
                      <a:pt x="16127" y="7655"/>
                      <a:pt x="16086" y="7737"/>
                    </a:cubicBezTo>
                    <a:cubicBezTo>
                      <a:pt x="16098" y="7737"/>
                      <a:pt x="16109" y="7736"/>
                      <a:pt x="16118" y="7730"/>
                    </a:cubicBezTo>
                    <a:lnTo>
                      <a:pt x="16118" y="7730"/>
                    </a:lnTo>
                    <a:cubicBezTo>
                      <a:pt x="16109" y="7756"/>
                      <a:pt x="16098" y="7785"/>
                      <a:pt x="16088" y="7813"/>
                    </a:cubicBezTo>
                    <a:cubicBezTo>
                      <a:pt x="16080" y="7796"/>
                      <a:pt x="16073" y="7780"/>
                      <a:pt x="16064" y="7764"/>
                    </a:cubicBezTo>
                    <a:cubicBezTo>
                      <a:pt x="16050" y="7735"/>
                      <a:pt x="16035" y="7704"/>
                      <a:pt x="16025" y="7672"/>
                    </a:cubicBezTo>
                    <a:cubicBezTo>
                      <a:pt x="16014" y="7639"/>
                      <a:pt x="15996" y="7581"/>
                      <a:pt x="15989" y="7537"/>
                    </a:cubicBezTo>
                    <a:cubicBezTo>
                      <a:pt x="15992" y="7537"/>
                      <a:pt x="15992" y="7539"/>
                      <a:pt x="15993" y="7539"/>
                    </a:cubicBezTo>
                    <a:cubicBezTo>
                      <a:pt x="15995" y="7540"/>
                      <a:pt x="15996" y="7540"/>
                      <a:pt x="16000" y="7540"/>
                    </a:cubicBezTo>
                    <a:lnTo>
                      <a:pt x="16009" y="7540"/>
                    </a:lnTo>
                    <a:cubicBezTo>
                      <a:pt x="16008" y="7537"/>
                      <a:pt x="16006" y="7534"/>
                      <a:pt x="16006" y="7531"/>
                    </a:cubicBezTo>
                    <a:cubicBezTo>
                      <a:pt x="16002" y="7527"/>
                      <a:pt x="16000" y="7523"/>
                      <a:pt x="15999" y="7517"/>
                    </a:cubicBezTo>
                    <a:cubicBezTo>
                      <a:pt x="15995" y="7504"/>
                      <a:pt x="15989" y="7494"/>
                      <a:pt x="15987" y="7480"/>
                    </a:cubicBezTo>
                    <a:cubicBezTo>
                      <a:pt x="15979" y="7446"/>
                      <a:pt x="15963" y="7348"/>
                      <a:pt x="15953" y="7284"/>
                    </a:cubicBezTo>
                    <a:lnTo>
                      <a:pt x="15951" y="7271"/>
                    </a:lnTo>
                    <a:cubicBezTo>
                      <a:pt x="15950" y="7270"/>
                      <a:pt x="15950" y="7266"/>
                      <a:pt x="15950" y="7264"/>
                    </a:cubicBezTo>
                    <a:lnTo>
                      <a:pt x="15950" y="7264"/>
                    </a:lnTo>
                    <a:cubicBezTo>
                      <a:pt x="15953" y="7270"/>
                      <a:pt x="15958" y="7273"/>
                      <a:pt x="15966" y="7277"/>
                    </a:cubicBezTo>
                    <a:cubicBezTo>
                      <a:pt x="15944" y="7242"/>
                      <a:pt x="15931" y="7155"/>
                      <a:pt x="15926" y="7090"/>
                    </a:cubicBezTo>
                    <a:cubicBezTo>
                      <a:pt x="15923" y="7087"/>
                      <a:pt x="15923" y="7083"/>
                      <a:pt x="15923" y="7077"/>
                    </a:cubicBezTo>
                    <a:lnTo>
                      <a:pt x="15923" y="7075"/>
                    </a:lnTo>
                    <a:cubicBezTo>
                      <a:pt x="15922" y="7072"/>
                      <a:pt x="15922" y="7068"/>
                      <a:pt x="15922" y="7065"/>
                    </a:cubicBezTo>
                    <a:lnTo>
                      <a:pt x="15922" y="7091"/>
                    </a:lnTo>
                    <a:cubicBezTo>
                      <a:pt x="15921" y="7096"/>
                      <a:pt x="15921" y="7101"/>
                      <a:pt x="15921" y="7106"/>
                    </a:cubicBezTo>
                    <a:cubicBezTo>
                      <a:pt x="15921" y="7112"/>
                      <a:pt x="15919" y="7116"/>
                      <a:pt x="15919" y="7120"/>
                    </a:cubicBezTo>
                    <a:cubicBezTo>
                      <a:pt x="15919" y="7126"/>
                      <a:pt x="15916" y="7130"/>
                      <a:pt x="15916" y="7135"/>
                    </a:cubicBezTo>
                    <a:cubicBezTo>
                      <a:pt x="15915" y="7141"/>
                      <a:pt x="15915" y="7146"/>
                      <a:pt x="15915" y="7149"/>
                    </a:cubicBezTo>
                    <a:cubicBezTo>
                      <a:pt x="15915" y="7154"/>
                      <a:pt x="15913" y="7160"/>
                      <a:pt x="15913" y="7164"/>
                    </a:cubicBezTo>
                    <a:cubicBezTo>
                      <a:pt x="15912" y="7168"/>
                      <a:pt x="15912" y="7174"/>
                      <a:pt x="15912" y="7178"/>
                    </a:cubicBezTo>
                    <a:cubicBezTo>
                      <a:pt x="15909" y="7183"/>
                      <a:pt x="15909" y="7189"/>
                      <a:pt x="15907" y="7191"/>
                    </a:cubicBezTo>
                    <a:lnTo>
                      <a:pt x="15905" y="7207"/>
                    </a:lnTo>
                    <a:cubicBezTo>
                      <a:pt x="15902" y="7212"/>
                      <a:pt x="15902" y="7215"/>
                      <a:pt x="15900" y="7221"/>
                    </a:cubicBezTo>
                    <a:cubicBezTo>
                      <a:pt x="15899" y="7226"/>
                      <a:pt x="15897" y="7234"/>
                      <a:pt x="15894" y="7239"/>
                    </a:cubicBezTo>
                    <a:cubicBezTo>
                      <a:pt x="15893" y="7241"/>
                      <a:pt x="15893" y="7244"/>
                      <a:pt x="15893" y="7248"/>
                    </a:cubicBezTo>
                    <a:cubicBezTo>
                      <a:pt x="15890" y="7257"/>
                      <a:pt x="15886" y="7266"/>
                      <a:pt x="15884" y="7276"/>
                    </a:cubicBezTo>
                    <a:cubicBezTo>
                      <a:pt x="15886" y="7276"/>
                      <a:pt x="15890" y="7273"/>
                      <a:pt x="15892" y="7273"/>
                    </a:cubicBezTo>
                    <a:cubicBezTo>
                      <a:pt x="15894" y="7271"/>
                      <a:pt x="15899" y="7270"/>
                      <a:pt x="15900" y="7266"/>
                    </a:cubicBezTo>
                    <a:lnTo>
                      <a:pt x="15900" y="7266"/>
                    </a:lnTo>
                    <a:cubicBezTo>
                      <a:pt x="15900" y="7279"/>
                      <a:pt x="15899" y="7292"/>
                      <a:pt x="15897" y="7306"/>
                    </a:cubicBezTo>
                    <a:cubicBezTo>
                      <a:pt x="15894" y="7319"/>
                      <a:pt x="15893" y="7331"/>
                      <a:pt x="15893" y="7345"/>
                    </a:cubicBezTo>
                    <a:cubicBezTo>
                      <a:pt x="15890" y="7374"/>
                      <a:pt x="15884" y="7402"/>
                      <a:pt x="15883" y="7414"/>
                    </a:cubicBezTo>
                    <a:cubicBezTo>
                      <a:pt x="15870" y="7473"/>
                      <a:pt x="15857" y="7533"/>
                      <a:pt x="15847" y="7592"/>
                    </a:cubicBezTo>
                    <a:lnTo>
                      <a:pt x="15858" y="7581"/>
                    </a:lnTo>
                    <a:cubicBezTo>
                      <a:pt x="15862" y="7576"/>
                      <a:pt x="15865" y="7570"/>
                      <a:pt x="15870" y="7566"/>
                    </a:cubicBezTo>
                    <a:cubicBezTo>
                      <a:pt x="15871" y="7566"/>
                      <a:pt x="15871" y="7563"/>
                      <a:pt x="15871" y="7563"/>
                    </a:cubicBezTo>
                    <a:lnTo>
                      <a:pt x="15873" y="7562"/>
                    </a:lnTo>
                    <a:lnTo>
                      <a:pt x="15873" y="7562"/>
                    </a:lnTo>
                    <a:cubicBezTo>
                      <a:pt x="15871" y="7568"/>
                      <a:pt x="15871" y="7570"/>
                      <a:pt x="15871" y="7576"/>
                    </a:cubicBezTo>
                    <a:cubicBezTo>
                      <a:pt x="15870" y="7578"/>
                      <a:pt x="15870" y="7581"/>
                      <a:pt x="15870" y="7584"/>
                    </a:cubicBezTo>
                    <a:cubicBezTo>
                      <a:pt x="15868" y="7585"/>
                      <a:pt x="15868" y="7589"/>
                      <a:pt x="15868" y="7591"/>
                    </a:cubicBezTo>
                    <a:cubicBezTo>
                      <a:pt x="15855" y="7684"/>
                      <a:pt x="15844" y="7751"/>
                      <a:pt x="15803" y="7835"/>
                    </a:cubicBezTo>
                    <a:cubicBezTo>
                      <a:pt x="15813" y="7835"/>
                      <a:pt x="15826" y="7832"/>
                      <a:pt x="15835" y="7828"/>
                    </a:cubicBezTo>
                    <a:lnTo>
                      <a:pt x="15835" y="7828"/>
                    </a:lnTo>
                    <a:cubicBezTo>
                      <a:pt x="15825" y="7854"/>
                      <a:pt x="15815" y="7881"/>
                      <a:pt x="15804" y="7909"/>
                    </a:cubicBezTo>
                    <a:cubicBezTo>
                      <a:pt x="15791" y="7880"/>
                      <a:pt x="15778" y="7852"/>
                      <a:pt x="15770" y="7825"/>
                    </a:cubicBezTo>
                    <a:cubicBezTo>
                      <a:pt x="15762" y="7806"/>
                      <a:pt x="15755" y="7785"/>
                      <a:pt x="15749" y="7765"/>
                    </a:cubicBezTo>
                    <a:cubicBezTo>
                      <a:pt x="15742" y="7743"/>
                      <a:pt x="15732" y="7727"/>
                      <a:pt x="15725" y="7706"/>
                    </a:cubicBezTo>
                    <a:cubicBezTo>
                      <a:pt x="15725" y="7704"/>
                      <a:pt x="15723" y="7701"/>
                      <a:pt x="15723" y="7700"/>
                    </a:cubicBezTo>
                    <a:cubicBezTo>
                      <a:pt x="15720" y="7697"/>
                      <a:pt x="15719" y="7690"/>
                      <a:pt x="15717" y="7682"/>
                    </a:cubicBezTo>
                    <a:lnTo>
                      <a:pt x="15717" y="7682"/>
                    </a:lnTo>
                    <a:cubicBezTo>
                      <a:pt x="15730" y="7691"/>
                      <a:pt x="15745" y="7698"/>
                      <a:pt x="15759" y="7706"/>
                    </a:cubicBezTo>
                    <a:cubicBezTo>
                      <a:pt x="15749" y="7682"/>
                      <a:pt x="15739" y="7661"/>
                      <a:pt x="15730" y="7639"/>
                    </a:cubicBezTo>
                    <a:cubicBezTo>
                      <a:pt x="15720" y="7618"/>
                      <a:pt x="15713" y="7598"/>
                      <a:pt x="15706" y="7578"/>
                    </a:cubicBezTo>
                    <a:cubicBezTo>
                      <a:pt x="15698" y="7559"/>
                      <a:pt x="15691" y="7539"/>
                      <a:pt x="15687" y="7518"/>
                    </a:cubicBezTo>
                    <a:cubicBezTo>
                      <a:pt x="15684" y="7517"/>
                      <a:pt x="15684" y="7515"/>
                      <a:pt x="15684" y="7511"/>
                    </a:cubicBezTo>
                    <a:lnTo>
                      <a:pt x="15684" y="7511"/>
                    </a:lnTo>
                    <a:cubicBezTo>
                      <a:pt x="15694" y="7520"/>
                      <a:pt x="15703" y="7527"/>
                      <a:pt x="15713" y="7534"/>
                    </a:cubicBezTo>
                    <a:cubicBezTo>
                      <a:pt x="15717" y="7537"/>
                      <a:pt x="15723" y="7540"/>
                      <a:pt x="15727" y="7541"/>
                    </a:cubicBezTo>
                    <a:cubicBezTo>
                      <a:pt x="15719" y="7523"/>
                      <a:pt x="15710" y="7502"/>
                      <a:pt x="15701" y="7483"/>
                    </a:cubicBezTo>
                    <a:cubicBezTo>
                      <a:pt x="15687" y="7453"/>
                      <a:pt x="15672" y="7424"/>
                      <a:pt x="15661" y="7392"/>
                    </a:cubicBezTo>
                    <a:cubicBezTo>
                      <a:pt x="15648" y="7357"/>
                      <a:pt x="15632" y="7299"/>
                      <a:pt x="15624" y="7255"/>
                    </a:cubicBezTo>
                    <a:lnTo>
                      <a:pt x="15624" y="7255"/>
                    </a:lnTo>
                    <a:cubicBezTo>
                      <a:pt x="15626" y="7257"/>
                      <a:pt x="15626" y="7257"/>
                      <a:pt x="15629" y="7257"/>
                    </a:cubicBezTo>
                    <a:cubicBezTo>
                      <a:pt x="15630" y="7257"/>
                      <a:pt x="15632" y="7258"/>
                      <a:pt x="15636" y="7258"/>
                    </a:cubicBezTo>
                    <a:cubicBezTo>
                      <a:pt x="15638" y="7258"/>
                      <a:pt x="15640" y="7260"/>
                      <a:pt x="15642" y="7260"/>
                    </a:cubicBezTo>
                    <a:cubicBezTo>
                      <a:pt x="15643" y="7260"/>
                      <a:pt x="15644" y="7259"/>
                      <a:pt x="15645" y="7258"/>
                    </a:cubicBezTo>
                    <a:cubicBezTo>
                      <a:pt x="15643" y="7257"/>
                      <a:pt x="15643" y="7254"/>
                      <a:pt x="15640" y="7251"/>
                    </a:cubicBezTo>
                    <a:cubicBezTo>
                      <a:pt x="15639" y="7247"/>
                      <a:pt x="15637" y="7242"/>
                      <a:pt x="15633" y="7236"/>
                    </a:cubicBezTo>
                    <a:cubicBezTo>
                      <a:pt x="15630" y="7226"/>
                      <a:pt x="15624" y="7213"/>
                      <a:pt x="15621" y="7203"/>
                    </a:cubicBezTo>
                    <a:cubicBezTo>
                      <a:pt x="15611" y="7168"/>
                      <a:pt x="15597" y="7068"/>
                      <a:pt x="15587" y="7007"/>
                    </a:cubicBezTo>
                    <a:cubicBezTo>
                      <a:pt x="15587" y="7004"/>
                      <a:pt x="15588" y="7004"/>
                      <a:pt x="15588" y="7004"/>
                    </a:cubicBezTo>
                    <a:lnTo>
                      <a:pt x="15585" y="6993"/>
                    </a:lnTo>
                    <a:cubicBezTo>
                      <a:pt x="15585" y="6990"/>
                      <a:pt x="15585" y="6988"/>
                      <a:pt x="15582" y="6985"/>
                    </a:cubicBezTo>
                    <a:lnTo>
                      <a:pt x="15582" y="6985"/>
                    </a:lnTo>
                    <a:cubicBezTo>
                      <a:pt x="15588" y="6990"/>
                      <a:pt x="15594" y="6994"/>
                      <a:pt x="15600" y="6997"/>
                    </a:cubicBezTo>
                    <a:cubicBezTo>
                      <a:pt x="15579" y="6963"/>
                      <a:pt x="15565" y="6876"/>
                      <a:pt x="15559" y="6811"/>
                    </a:cubicBezTo>
                    <a:cubicBezTo>
                      <a:pt x="15559" y="6807"/>
                      <a:pt x="15559" y="6801"/>
                      <a:pt x="15558" y="6798"/>
                    </a:cubicBezTo>
                    <a:cubicBezTo>
                      <a:pt x="15558" y="6804"/>
                      <a:pt x="15558" y="6807"/>
                      <a:pt x="15556" y="6812"/>
                    </a:cubicBezTo>
                    <a:cubicBezTo>
                      <a:pt x="15556" y="6818"/>
                      <a:pt x="15556" y="6821"/>
                      <a:pt x="15553" y="6827"/>
                    </a:cubicBezTo>
                    <a:lnTo>
                      <a:pt x="15553" y="6842"/>
                    </a:lnTo>
                    <a:cubicBezTo>
                      <a:pt x="15552" y="6844"/>
                      <a:pt x="15552" y="6850"/>
                      <a:pt x="15552" y="6856"/>
                    </a:cubicBezTo>
                    <a:cubicBezTo>
                      <a:pt x="15552" y="6862"/>
                      <a:pt x="15550" y="6865"/>
                      <a:pt x="15550" y="6871"/>
                    </a:cubicBezTo>
                    <a:cubicBezTo>
                      <a:pt x="15549" y="6873"/>
                      <a:pt x="15549" y="6879"/>
                      <a:pt x="15549" y="6884"/>
                    </a:cubicBezTo>
                    <a:cubicBezTo>
                      <a:pt x="15546" y="6888"/>
                      <a:pt x="15546" y="6894"/>
                      <a:pt x="15544" y="6898"/>
                    </a:cubicBezTo>
                    <a:cubicBezTo>
                      <a:pt x="15543" y="6901"/>
                      <a:pt x="15543" y="6907"/>
                      <a:pt x="15543" y="6910"/>
                    </a:cubicBezTo>
                    <a:cubicBezTo>
                      <a:pt x="15542" y="6916"/>
                      <a:pt x="15542" y="6921"/>
                      <a:pt x="15539" y="6927"/>
                    </a:cubicBezTo>
                    <a:cubicBezTo>
                      <a:pt x="15537" y="6930"/>
                      <a:pt x="15537" y="6936"/>
                      <a:pt x="15537" y="6939"/>
                    </a:cubicBezTo>
                    <a:cubicBezTo>
                      <a:pt x="15536" y="6946"/>
                      <a:pt x="15534" y="6952"/>
                      <a:pt x="15531" y="6958"/>
                    </a:cubicBezTo>
                    <a:cubicBezTo>
                      <a:pt x="15530" y="6961"/>
                      <a:pt x="15530" y="6965"/>
                      <a:pt x="15528" y="6966"/>
                    </a:cubicBezTo>
                    <a:cubicBezTo>
                      <a:pt x="15527" y="6975"/>
                      <a:pt x="15523" y="6985"/>
                      <a:pt x="15520" y="6994"/>
                    </a:cubicBezTo>
                    <a:cubicBezTo>
                      <a:pt x="15521" y="6993"/>
                      <a:pt x="15523" y="6993"/>
                      <a:pt x="15527" y="6990"/>
                    </a:cubicBezTo>
                    <a:cubicBezTo>
                      <a:pt x="15530" y="6988"/>
                      <a:pt x="15534" y="6987"/>
                      <a:pt x="15537" y="6982"/>
                    </a:cubicBezTo>
                    <a:lnTo>
                      <a:pt x="15537" y="6982"/>
                    </a:lnTo>
                    <a:cubicBezTo>
                      <a:pt x="15536" y="6995"/>
                      <a:pt x="15536" y="7009"/>
                      <a:pt x="15534" y="7024"/>
                    </a:cubicBezTo>
                    <a:lnTo>
                      <a:pt x="15528" y="7062"/>
                    </a:lnTo>
                    <a:cubicBezTo>
                      <a:pt x="15524" y="7094"/>
                      <a:pt x="15521" y="7120"/>
                      <a:pt x="15520" y="7130"/>
                    </a:cubicBezTo>
                    <a:cubicBezTo>
                      <a:pt x="15507" y="7190"/>
                      <a:pt x="15494" y="7250"/>
                      <a:pt x="15483" y="7309"/>
                    </a:cubicBezTo>
                    <a:cubicBezTo>
                      <a:pt x="15486" y="7306"/>
                      <a:pt x="15492" y="7300"/>
                      <a:pt x="15495" y="7295"/>
                    </a:cubicBezTo>
                    <a:cubicBezTo>
                      <a:pt x="15499" y="7292"/>
                      <a:pt x="15502" y="7286"/>
                      <a:pt x="15507" y="7280"/>
                    </a:cubicBezTo>
                    <a:cubicBezTo>
                      <a:pt x="15507" y="7280"/>
                      <a:pt x="15507" y="7280"/>
                      <a:pt x="15508" y="7280"/>
                    </a:cubicBezTo>
                    <a:lnTo>
                      <a:pt x="15508" y="7280"/>
                    </a:lnTo>
                    <a:cubicBezTo>
                      <a:pt x="15507" y="7284"/>
                      <a:pt x="15507" y="7288"/>
                      <a:pt x="15507" y="7293"/>
                    </a:cubicBezTo>
                    <a:cubicBezTo>
                      <a:pt x="15507" y="7295"/>
                      <a:pt x="15507" y="7297"/>
                      <a:pt x="15505" y="7300"/>
                    </a:cubicBezTo>
                    <a:cubicBezTo>
                      <a:pt x="15505" y="7302"/>
                      <a:pt x="15505" y="7305"/>
                      <a:pt x="15502" y="7308"/>
                    </a:cubicBezTo>
                    <a:cubicBezTo>
                      <a:pt x="15492" y="7401"/>
                      <a:pt x="15479" y="7467"/>
                      <a:pt x="15437" y="7549"/>
                    </a:cubicBezTo>
                    <a:cubicBezTo>
                      <a:pt x="15440" y="7549"/>
                      <a:pt x="15442" y="7550"/>
                      <a:pt x="15444" y="7550"/>
                    </a:cubicBezTo>
                    <a:cubicBezTo>
                      <a:pt x="15453" y="7550"/>
                      <a:pt x="15461" y="7546"/>
                      <a:pt x="15469" y="7541"/>
                    </a:cubicBezTo>
                    <a:lnTo>
                      <a:pt x="15469" y="7541"/>
                    </a:lnTo>
                    <a:cubicBezTo>
                      <a:pt x="15456" y="7573"/>
                      <a:pt x="15444" y="7604"/>
                      <a:pt x="15434" y="7636"/>
                    </a:cubicBezTo>
                    <a:cubicBezTo>
                      <a:pt x="15427" y="7624"/>
                      <a:pt x="15421" y="7611"/>
                      <a:pt x="15415" y="7598"/>
                    </a:cubicBezTo>
                    <a:cubicBezTo>
                      <a:pt x="15404" y="7569"/>
                      <a:pt x="15389" y="7539"/>
                      <a:pt x="15377" y="7508"/>
                    </a:cubicBezTo>
                    <a:cubicBezTo>
                      <a:pt x="15364" y="7473"/>
                      <a:pt x="15348" y="7415"/>
                      <a:pt x="15341" y="7372"/>
                    </a:cubicBezTo>
                    <a:cubicBezTo>
                      <a:pt x="15343" y="7372"/>
                      <a:pt x="15343" y="7373"/>
                      <a:pt x="15346" y="7373"/>
                    </a:cubicBezTo>
                    <a:cubicBezTo>
                      <a:pt x="15348" y="7374"/>
                      <a:pt x="15350" y="7374"/>
                      <a:pt x="15353" y="7374"/>
                    </a:cubicBezTo>
                    <a:cubicBezTo>
                      <a:pt x="15356" y="7377"/>
                      <a:pt x="15357" y="7377"/>
                      <a:pt x="15361" y="7377"/>
                    </a:cubicBezTo>
                    <a:cubicBezTo>
                      <a:pt x="15360" y="7373"/>
                      <a:pt x="15357" y="7372"/>
                      <a:pt x="15357" y="7367"/>
                    </a:cubicBezTo>
                    <a:cubicBezTo>
                      <a:pt x="15356" y="7363"/>
                      <a:pt x="15354" y="7358"/>
                      <a:pt x="15350" y="7353"/>
                    </a:cubicBezTo>
                    <a:cubicBezTo>
                      <a:pt x="15346" y="7343"/>
                      <a:pt x="15341" y="7329"/>
                      <a:pt x="15338" y="7319"/>
                    </a:cubicBezTo>
                    <a:cubicBezTo>
                      <a:pt x="15328" y="7284"/>
                      <a:pt x="15314" y="7186"/>
                      <a:pt x="15303" y="7123"/>
                    </a:cubicBezTo>
                    <a:lnTo>
                      <a:pt x="15303" y="7120"/>
                    </a:lnTo>
                    <a:lnTo>
                      <a:pt x="15302" y="7110"/>
                    </a:lnTo>
                    <a:cubicBezTo>
                      <a:pt x="15302" y="7106"/>
                      <a:pt x="15299" y="7104"/>
                      <a:pt x="15299" y="7103"/>
                    </a:cubicBezTo>
                    <a:lnTo>
                      <a:pt x="15299" y="7103"/>
                    </a:lnTo>
                    <a:cubicBezTo>
                      <a:pt x="15303" y="7109"/>
                      <a:pt x="15309" y="7112"/>
                      <a:pt x="15316" y="7116"/>
                    </a:cubicBezTo>
                    <a:cubicBezTo>
                      <a:pt x="15296" y="7081"/>
                      <a:pt x="15282" y="6994"/>
                      <a:pt x="15276" y="6929"/>
                    </a:cubicBezTo>
                    <a:cubicBezTo>
                      <a:pt x="15276" y="6924"/>
                      <a:pt x="15274" y="6921"/>
                      <a:pt x="15274" y="6916"/>
                    </a:cubicBezTo>
                    <a:lnTo>
                      <a:pt x="15274" y="6914"/>
                    </a:lnTo>
                    <a:cubicBezTo>
                      <a:pt x="15274" y="6910"/>
                      <a:pt x="15274" y="6907"/>
                      <a:pt x="15273" y="6903"/>
                    </a:cubicBezTo>
                    <a:lnTo>
                      <a:pt x="15273" y="6929"/>
                    </a:lnTo>
                    <a:cubicBezTo>
                      <a:pt x="15273" y="6934"/>
                      <a:pt x="15270" y="6937"/>
                      <a:pt x="15270" y="6943"/>
                    </a:cubicBezTo>
                    <a:cubicBezTo>
                      <a:pt x="15270" y="6946"/>
                      <a:pt x="15270" y="6952"/>
                      <a:pt x="15269" y="6958"/>
                    </a:cubicBezTo>
                    <a:cubicBezTo>
                      <a:pt x="15269" y="6963"/>
                      <a:pt x="15267" y="6966"/>
                      <a:pt x="15267" y="6972"/>
                    </a:cubicBezTo>
                    <a:cubicBezTo>
                      <a:pt x="15266" y="6978"/>
                      <a:pt x="15266" y="6981"/>
                      <a:pt x="15266" y="6987"/>
                    </a:cubicBezTo>
                    <a:cubicBezTo>
                      <a:pt x="15266" y="6990"/>
                      <a:pt x="15263" y="6995"/>
                      <a:pt x="15263" y="7000"/>
                    </a:cubicBezTo>
                    <a:cubicBezTo>
                      <a:pt x="15263" y="7004"/>
                      <a:pt x="15261" y="7010"/>
                      <a:pt x="15261" y="7016"/>
                    </a:cubicBezTo>
                    <a:cubicBezTo>
                      <a:pt x="15260" y="7019"/>
                      <a:pt x="15260" y="7024"/>
                      <a:pt x="15260" y="7029"/>
                    </a:cubicBezTo>
                    <a:cubicBezTo>
                      <a:pt x="15258" y="7033"/>
                      <a:pt x="15255" y="7039"/>
                      <a:pt x="15255" y="7045"/>
                    </a:cubicBezTo>
                    <a:cubicBezTo>
                      <a:pt x="15254" y="7048"/>
                      <a:pt x="15254" y="7052"/>
                      <a:pt x="15253" y="7055"/>
                    </a:cubicBezTo>
                    <a:cubicBezTo>
                      <a:pt x="15251" y="7062"/>
                      <a:pt x="15248" y="7068"/>
                      <a:pt x="15248" y="7074"/>
                    </a:cubicBezTo>
                    <a:cubicBezTo>
                      <a:pt x="15247" y="7077"/>
                      <a:pt x="15247" y="7081"/>
                      <a:pt x="15245" y="7083"/>
                    </a:cubicBezTo>
                    <a:cubicBezTo>
                      <a:pt x="15241" y="7091"/>
                      <a:pt x="15238" y="7101"/>
                      <a:pt x="15237" y="7110"/>
                    </a:cubicBezTo>
                    <a:cubicBezTo>
                      <a:pt x="15240" y="7110"/>
                      <a:pt x="15241" y="7109"/>
                      <a:pt x="15244" y="7109"/>
                    </a:cubicBezTo>
                    <a:cubicBezTo>
                      <a:pt x="15247" y="7106"/>
                      <a:pt x="15251" y="7103"/>
                      <a:pt x="15254" y="7101"/>
                    </a:cubicBezTo>
                    <a:lnTo>
                      <a:pt x="15254" y="7101"/>
                    </a:lnTo>
                    <a:cubicBezTo>
                      <a:pt x="15253" y="7112"/>
                      <a:pt x="15253" y="7126"/>
                      <a:pt x="15251" y="7141"/>
                    </a:cubicBezTo>
                    <a:cubicBezTo>
                      <a:pt x="15248" y="7154"/>
                      <a:pt x="15248" y="7167"/>
                      <a:pt x="15247" y="7181"/>
                    </a:cubicBezTo>
                    <a:cubicBezTo>
                      <a:pt x="15244" y="7210"/>
                      <a:pt x="15240" y="7236"/>
                      <a:pt x="15238" y="7248"/>
                    </a:cubicBezTo>
                    <a:lnTo>
                      <a:pt x="15200" y="7428"/>
                    </a:lnTo>
                    <a:cubicBezTo>
                      <a:pt x="15205" y="7424"/>
                      <a:pt x="15209" y="7418"/>
                      <a:pt x="15215" y="7414"/>
                    </a:cubicBezTo>
                    <a:cubicBezTo>
                      <a:pt x="15218" y="7409"/>
                      <a:pt x="15222" y="7403"/>
                      <a:pt x="15225" y="7401"/>
                    </a:cubicBezTo>
                    <a:cubicBezTo>
                      <a:pt x="15225" y="7399"/>
                      <a:pt x="15225" y="7399"/>
                      <a:pt x="15226" y="7399"/>
                    </a:cubicBezTo>
                    <a:cubicBezTo>
                      <a:pt x="15225" y="7403"/>
                      <a:pt x="15225" y="7408"/>
                      <a:pt x="15225" y="7414"/>
                    </a:cubicBezTo>
                    <a:cubicBezTo>
                      <a:pt x="15225" y="7415"/>
                      <a:pt x="15224" y="7417"/>
                      <a:pt x="15224" y="7421"/>
                    </a:cubicBezTo>
                    <a:cubicBezTo>
                      <a:pt x="15224" y="7422"/>
                      <a:pt x="15222" y="7425"/>
                      <a:pt x="15222" y="7428"/>
                    </a:cubicBezTo>
                    <a:cubicBezTo>
                      <a:pt x="15215" y="7483"/>
                      <a:pt x="15208" y="7531"/>
                      <a:pt x="15193" y="7576"/>
                    </a:cubicBezTo>
                    <a:cubicBezTo>
                      <a:pt x="15190" y="7570"/>
                      <a:pt x="15189" y="7566"/>
                      <a:pt x="15186" y="7559"/>
                    </a:cubicBezTo>
                    <a:cubicBezTo>
                      <a:pt x="15179" y="7537"/>
                      <a:pt x="15167" y="7520"/>
                      <a:pt x="15160" y="7498"/>
                    </a:cubicBezTo>
                    <a:cubicBezTo>
                      <a:pt x="15158" y="7496"/>
                      <a:pt x="15158" y="7495"/>
                      <a:pt x="15158" y="7495"/>
                    </a:cubicBezTo>
                    <a:cubicBezTo>
                      <a:pt x="15157" y="7491"/>
                      <a:pt x="15157" y="7483"/>
                      <a:pt x="15154" y="7476"/>
                    </a:cubicBezTo>
                    <a:lnTo>
                      <a:pt x="15154" y="7476"/>
                    </a:lnTo>
                    <a:cubicBezTo>
                      <a:pt x="15167" y="7486"/>
                      <a:pt x="15181" y="7495"/>
                      <a:pt x="15196" y="7501"/>
                    </a:cubicBezTo>
                    <a:cubicBezTo>
                      <a:pt x="15187" y="7476"/>
                      <a:pt x="15176" y="7454"/>
                      <a:pt x="15167" y="7433"/>
                    </a:cubicBezTo>
                    <a:cubicBezTo>
                      <a:pt x="15160" y="7414"/>
                      <a:pt x="15152" y="7393"/>
                      <a:pt x="15144" y="7373"/>
                    </a:cubicBezTo>
                    <a:lnTo>
                      <a:pt x="15122" y="7313"/>
                    </a:lnTo>
                    <a:cubicBezTo>
                      <a:pt x="15122" y="7312"/>
                      <a:pt x="15120" y="7309"/>
                      <a:pt x="15120" y="7306"/>
                    </a:cubicBezTo>
                    <a:lnTo>
                      <a:pt x="15120" y="7306"/>
                    </a:lnTo>
                    <a:cubicBezTo>
                      <a:pt x="15129" y="7315"/>
                      <a:pt x="15138" y="7322"/>
                      <a:pt x="15149" y="7328"/>
                    </a:cubicBezTo>
                    <a:lnTo>
                      <a:pt x="15151" y="7329"/>
                    </a:lnTo>
                    <a:cubicBezTo>
                      <a:pt x="15154" y="7331"/>
                      <a:pt x="15160" y="7334"/>
                      <a:pt x="15164" y="7337"/>
                    </a:cubicBezTo>
                    <a:cubicBezTo>
                      <a:pt x="15154" y="7319"/>
                      <a:pt x="15145" y="7299"/>
                      <a:pt x="15136" y="7279"/>
                    </a:cubicBezTo>
                    <a:cubicBezTo>
                      <a:pt x="15122" y="7250"/>
                      <a:pt x="15109" y="7219"/>
                      <a:pt x="15099" y="7189"/>
                    </a:cubicBezTo>
                    <a:cubicBezTo>
                      <a:pt x="15086" y="7154"/>
                      <a:pt x="15070" y="7096"/>
                      <a:pt x="15062" y="7052"/>
                    </a:cubicBezTo>
                    <a:cubicBezTo>
                      <a:pt x="15064" y="7052"/>
                      <a:pt x="15064" y="7054"/>
                      <a:pt x="15065" y="7054"/>
                    </a:cubicBezTo>
                    <a:cubicBezTo>
                      <a:pt x="15067" y="7055"/>
                      <a:pt x="15071" y="7055"/>
                      <a:pt x="15073" y="7055"/>
                    </a:cubicBezTo>
                    <a:lnTo>
                      <a:pt x="15081" y="7055"/>
                    </a:lnTo>
                    <a:cubicBezTo>
                      <a:pt x="15080" y="7054"/>
                      <a:pt x="15078" y="7051"/>
                      <a:pt x="15078" y="7046"/>
                    </a:cubicBezTo>
                    <a:cubicBezTo>
                      <a:pt x="15077" y="7043"/>
                      <a:pt x="15073" y="7038"/>
                      <a:pt x="15071" y="7032"/>
                    </a:cubicBezTo>
                    <a:cubicBezTo>
                      <a:pt x="15065" y="7019"/>
                      <a:pt x="15062" y="7009"/>
                      <a:pt x="15058" y="6995"/>
                    </a:cubicBezTo>
                    <a:cubicBezTo>
                      <a:pt x="15049" y="6961"/>
                      <a:pt x="15033" y="6863"/>
                      <a:pt x="15023" y="6799"/>
                    </a:cubicBezTo>
                    <a:lnTo>
                      <a:pt x="15022" y="6786"/>
                    </a:lnTo>
                    <a:cubicBezTo>
                      <a:pt x="15022" y="6785"/>
                      <a:pt x="15020" y="6783"/>
                      <a:pt x="15020" y="6779"/>
                    </a:cubicBezTo>
                    <a:lnTo>
                      <a:pt x="15020" y="6779"/>
                    </a:lnTo>
                    <a:cubicBezTo>
                      <a:pt x="15023" y="6785"/>
                      <a:pt x="15029" y="6789"/>
                      <a:pt x="15036" y="6792"/>
                    </a:cubicBezTo>
                    <a:cubicBezTo>
                      <a:pt x="15014" y="6757"/>
                      <a:pt x="15001" y="6670"/>
                      <a:pt x="14997" y="6608"/>
                    </a:cubicBezTo>
                    <a:cubicBezTo>
                      <a:pt x="14994" y="6603"/>
                      <a:pt x="14994" y="6598"/>
                      <a:pt x="14994" y="6595"/>
                    </a:cubicBezTo>
                    <a:lnTo>
                      <a:pt x="14994" y="6593"/>
                    </a:lnTo>
                    <a:cubicBezTo>
                      <a:pt x="14994" y="6589"/>
                      <a:pt x="14993" y="6586"/>
                      <a:pt x="14993" y="6582"/>
                    </a:cubicBezTo>
                    <a:lnTo>
                      <a:pt x="14993" y="6609"/>
                    </a:lnTo>
                    <a:cubicBezTo>
                      <a:pt x="14993" y="6612"/>
                      <a:pt x="14991" y="6618"/>
                      <a:pt x="14991" y="6624"/>
                    </a:cubicBezTo>
                    <a:cubicBezTo>
                      <a:pt x="14991" y="6629"/>
                      <a:pt x="14990" y="6632"/>
                      <a:pt x="14990" y="6638"/>
                    </a:cubicBezTo>
                    <a:cubicBezTo>
                      <a:pt x="14990" y="6641"/>
                      <a:pt x="14987" y="6647"/>
                      <a:pt x="14987" y="6653"/>
                    </a:cubicBezTo>
                    <a:cubicBezTo>
                      <a:pt x="14985" y="6656"/>
                      <a:pt x="14985" y="6661"/>
                      <a:pt x="14985" y="6667"/>
                    </a:cubicBezTo>
                    <a:cubicBezTo>
                      <a:pt x="14984" y="6670"/>
                      <a:pt x="14984" y="6676"/>
                      <a:pt x="14984" y="6682"/>
                    </a:cubicBezTo>
                    <a:cubicBezTo>
                      <a:pt x="14982" y="6688"/>
                      <a:pt x="14982" y="6690"/>
                      <a:pt x="14982" y="6696"/>
                    </a:cubicBezTo>
                    <a:cubicBezTo>
                      <a:pt x="14980" y="6699"/>
                      <a:pt x="14980" y="6705"/>
                      <a:pt x="14978" y="6709"/>
                    </a:cubicBezTo>
                    <a:cubicBezTo>
                      <a:pt x="14977" y="6714"/>
                      <a:pt x="14977" y="6720"/>
                      <a:pt x="14975" y="6725"/>
                    </a:cubicBezTo>
                    <a:cubicBezTo>
                      <a:pt x="14972" y="6728"/>
                      <a:pt x="14972" y="6733"/>
                      <a:pt x="14971" y="6738"/>
                    </a:cubicBezTo>
                    <a:cubicBezTo>
                      <a:pt x="14969" y="6743"/>
                      <a:pt x="14968" y="6750"/>
                      <a:pt x="14965" y="6756"/>
                    </a:cubicBezTo>
                    <a:cubicBezTo>
                      <a:pt x="14965" y="6757"/>
                      <a:pt x="14964" y="6762"/>
                      <a:pt x="14964" y="6765"/>
                    </a:cubicBezTo>
                    <a:cubicBezTo>
                      <a:pt x="14961" y="6775"/>
                      <a:pt x="14956" y="6783"/>
                      <a:pt x="14955" y="6794"/>
                    </a:cubicBezTo>
                    <a:cubicBezTo>
                      <a:pt x="14958" y="6792"/>
                      <a:pt x="14961" y="6792"/>
                      <a:pt x="14962" y="6791"/>
                    </a:cubicBezTo>
                    <a:cubicBezTo>
                      <a:pt x="14965" y="6789"/>
                      <a:pt x="14969" y="6786"/>
                      <a:pt x="14972" y="6783"/>
                    </a:cubicBezTo>
                    <a:lnTo>
                      <a:pt x="14972" y="6783"/>
                    </a:lnTo>
                    <a:cubicBezTo>
                      <a:pt x="14971" y="6796"/>
                      <a:pt x="14971" y="6808"/>
                      <a:pt x="14969" y="6823"/>
                    </a:cubicBezTo>
                    <a:cubicBezTo>
                      <a:pt x="14968" y="6836"/>
                      <a:pt x="14965" y="6849"/>
                      <a:pt x="14965" y="6863"/>
                    </a:cubicBezTo>
                    <a:cubicBezTo>
                      <a:pt x="14962" y="6894"/>
                      <a:pt x="14956" y="6920"/>
                      <a:pt x="14955" y="6930"/>
                    </a:cubicBezTo>
                    <a:cubicBezTo>
                      <a:pt x="14942" y="6990"/>
                      <a:pt x="14932" y="7051"/>
                      <a:pt x="14919" y="7110"/>
                    </a:cubicBezTo>
                    <a:lnTo>
                      <a:pt x="14932" y="7097"/>
                    </a:lnTo>
                    <a:cubicBezTo>
                      <a:pt x="14935" y="7094"/>
                      <a:pt x="14939" y="7088"/>
                      <a:pt x="14942" y="7083"/>
                    </a:cubicBezTo>
                    <a:cubicBezTo>
                      <a:pt x="14943" y="7083"/>
                      <a:pt x="14943" y="7081"/>
                      <a:pt x="14943" y="7081"/>
                    </a:cubicBezTo>
                    <a:lnTo>
                      <a:pt x="14946" y="7081"/>
                    </a:lnTo>
                    <a:cubicBezTo>
                      <a:pt x="14943" y="7084"/>
                      <a:pt x="14943" y="7090"/>
                      <a:pt x="14943" y="7096"/>
                    </a:cubicBezTo>
                    <a:cubicBezTo>
                      <a:pt x="14942" y="7097"/>
                      <a:pt x="14942" y="7099"/>
                      <a:pt x="14942" y="7103"/>
                    </a:cubicBezTo>
                    <a:cubicBezTo>
                      <a:pt x="14940" y="7106"/>
                      <a:pt x="14940" y="7109"/>
                      <a:pt x="14940" y="7110"/>
                    </a:cubicBezTo>
                    <a:cubicBezTo>
                      <a:pt x="14933" y="7171"/>
                      <a:pt x="14924" y="7225"/>
                      <a:pt x="14906" y="7276"/>
                    </a:cubicBezTo>
                    <a:cubicBezTo>
                      <a:pt x="14903" y="7270"/>
                      <a:pt x="14900" y="7263"/>
                      <a:pt x="14897" y="7257"/>
                    </a:cubicBezTo>
                    <a:cubicBezTo>
                      <a:pt x="14876" y="7212"/>
                      <a:pt x="14855" y="7168"/>
                      <a:pt x="14839" y="7120"/>
                    </a:cubicBezTo>
                    <a:cubicBezTo>
                      <a:pt x="14820" y="7070"/>
                      <a:pt x="14797" y="6985"/>
                      <a:pt x="14784" y="6920"/>
                    </a:cubicBezTo>
                    <a:lnTo>
                      <a:pt x="14784" y="6920"/>
                    </a:lnTo>
                    <a:cubicBezTo>
                      <a:pt x="14786" y="6921"/>
                      <a:pt x="14788" y="6921"/>
                      <a:pt x="14788" y="6921"/>
                    </a:cubicBezTo>
                    <a:cubicBezTo>
                      <a:pt x="14791" y="6923"/>
                      <a:pt x="14795" y="6923"/>
                      <a:pt x="14798" y="6923"/>
                    </a:cubicBezTo>
                    <a:cubicBezTo>
                      <a:pt x="14802" y="6924"/>
                      <a:pt x="14808" y="6924"/>
                      <a:pt x="14811" y="6924"/>
                    </a:cubicBezTo>
                    <a:cubicBezTo>
                      <a:pt x="14810" y="6921"/>
                      <a:pt x="14808" y="6916"/>
                      <a:pt x="14804" y="6913"/>
                    </a:cubicBezTo>
                    <a:cubicBezTo>
                      <a:pt x="14801" y="6905"/>
                      <a:pt x="14797" y="6898"/>
                      <a:pt x="14795" y="6891"/>
                    </a:cubicBezTo>
                    <a:cubicBezTo>
                      <a:pt x="14788" y="6872"/>
                      <a:pt x="14782" y="6856"/>
                      <a:pt x="14776" y="6837"/>
                    </a:cubicBezTo>
                    <a:cubicBezTo>
                      <a:pt x="14765" y="6792"/>
                      <a:pt x="14746" y="6669"/>
                      <a:pt x="14731" y="6574"/>
                    </a:cubicBezTo>
                    <a:cubicBezTo>
                      <a:pt x="14730" y="6566"/>
                      <a:pt x="14728" y="6557"/>
                      <a:pt x="14725" y="6550"/>
                    </a:cubicBezTo>
                    <a:lnTo>
                      <a:pt x="14725" y="6545"/>
                    </a:lnTo>
                    <a:lnTo>
                      <a:pt x="14723" y="6528"/>
                    </a:lnTo>
                    <a:lnTo>
                      <a:pt x="14723" y="6525"/>
                    </a:lnTo>
                    <a:cubicBezTo>
                      <a:pt x="14721" y="6522"/>
                      <a:pt x="14721" y="6521"/>
                      <a:pt x="14721" y="6516"/>
                    </a:cubicBezTo>
                    <a:lnTo>
                      <a:pt x="14721" y="6516"/>
                    </a:lnTo>
                    <a:cubicBezTo>
                      <a:pt x="14723" y="6521"/>
                      <a:pt x="14725" y="6522"/>
                      <a:pt x="14730" y="6523"/>
                    </a:cubicBezTo>
                    <a:cubicBezTo>
                      <a:pt x="14733" y="6528"/>
                      <a:pt x="14739" y="6531"/>
                      <a:pt x="14744" y="6532"/>
                    </a:cubicBezTo>
                    <a:lnTo>
                      <a:pt x="14739" y="6522"/>
                    </a:lnTo>
                    <a:cubicBezTo>
                      <a:pt x="14709" y="6465"/>
                      <a:pt x="14692" y="6343"/>
                      <a:pt x="14685" y="6256"/>
                    </a:cubicBezTo>
                    <a:cubicBezTo>
                      <a:pt x="14685" y="6249"/>
                      <a:pt x="14682" y="6245"/>
                      <a:pt x="14682" y="6239"/>
                    </a:cubicBezTo>
                    <a:lnTo>
                      <a:pt x="14682" y="6237"/>
                    </a:lnTo>
                    <a:cubicBezTo>
                      <a:pt x="14680" y="6232"/>
                      <a:pt x="14680" y="6226"/>
                      <a:pt x="14680" y="6220"/>
                    </a:cubicBezTo>
                    <a:cubicBezTo>
                      <a:pt x="14680" y="6233"/>
                      <a:pt x="14680" y="6248"/>
                      <a:pt x="14679" y="6261"/>
                    </a:cubicBezTo>
                    <a:cubicBezTo>
                      <a:pt x="14679" y="6268"/>
                      <a:pt x="14679" y="6275"/>
                      <a:pt x="14678" y="6282"/>
                    </a:cubicBezTo>
                    <a:cubicBezTo>
                      <a:pt x="14678" y="6290"/>
                      <a:pt x="14675" y="6297"/>
                      <a:pt x="14675" y="6304"/>
                    </a:cubicBezTo>
                    <a:cubicBezTo>
                      <a:pt x="14673" y="6311"/>
                      <a:pt x="14673" y="6319"/>
                      <a:pt x="14673" y="6325"/>
                    </a:cubicBezTo>
                    <a:cubicBezTo>
                      <a:pt x="14672" y="6332"/>
                      <a:pt x="14672" y="6339"/>
                      <a:pt x="14670" y="6346"/>
                    </a:cubicBezTo>
                    <a:cubicBezTo>
                      <a:pt x="14670" y="6354"/>
                      <a:pt x="14667" y="6361"/>
                      <a:pt x="14667" y="6365"/>
                    </a:cubicBezTo>
                    <a:cubicBezTo>
                      <a:pt x="14666" y="6372"/>
                      <a:pt x="14664" y="6380"/>
                      <a:pt x="14664" y="6390"/>
                    </a:cubicBezTo>
                    <a:cubicBezTo>
                      <a:pt x="14663" y="6397"/>
                      <a:pt x="14663" y="6402"/>
                      <a:pt x="14660" y="6409"/>
                    </a:cubicBezTo>
                    <a:cubicBezTo>
                      <a:pt x="14659" y="6416"/>
                      <a:pt x="14657" y="6423"/>
                      <a:pt x="14656" y="6433"/>
                    </a:cubicBezTo>
                    <a:cubicBezTo>
                      <a:pt x="14653" y="6438"/>
                      <a:pt x="14653" y="6445"/>
                      <a:pt x="14651" y="6451"/>
                    </a:cubicBezTo>
                    <a:cubicBezTo>
                      <a:pt x="14650" y="6460"/>
                      <a:pt x="14648" y="6470"/>
                      <a:pt x="14644" y="6478"/>
                    </a:cubicBezTo>
                    <a:cubicBezTo>
                      <a:pt x="14643" y="6481"/>
                      <a:pt x="14643" y="6487"/>
                      <a:pt x="14641" y="6493"/>
                    </a:cubicBezTo>
                    <a:cubicBezTo>
                      <a:pt x="14637" y="6506"/>
                      <a:pt x="14631" y="6521"/>
                      <a:pt x="14628" y="6532"/>
                    </a:cubicBezTo>
                    <a:cubicBezTo>
                      <a:pt x="14631" y="6531"/>
                      <a:pt x="14635" y="6531"/>
                      <a:pt x="14638" y="6529"/>
                    </a:cubicBezTo>
                    <a:cubicBezTo>
                      <a:pt x="14644" y="6528"/>
                      <a:pt x="14650" y="6522"/>
                      <a:pt x="14653" y="6518"/>
                    </a:cubicBezTo>
                    <a:lnTo>
                      <a:pt x="14653" y="6518"/>
                    </a:lnTo>
                    <a:cubicBezTo>
                      <a:pt x="14653" y="6523"/>
                      <a:pt x="14651" y="6528"/>
                      <a:pt x="14651" y="6535"/>
                    </a:cubicBezTo>
                    <a:cubicBezTo>
                      <a:pt x="14651" y="6538"/>
                      <a:pt x="14650" y="6544"/>
                      <a:pt x="14650" y="6550"/>
                    </a:cubicBezTo>
                    <a:cubicBezTo>
                      <a:pt x="14648" y="6557"/>
                      <a:pt x="14648" y="6564"/>
                      <a:pt x="14646" y="6573"/>
                    </a:cubicBezTo>
                    <a:lnTo>
                      <a:pt x="14646" y="6579"/>
                    </a:lnTo>
                    <a:cubicBezTo>
                      <a:pt x="14644" y="6598"/>
                      <a:pt x="14643" y="6618"/>
                      <a:pt x="14638" y="6637"/>
                    </a:cubicBezTo>
                    <a:cubicBezTo>
                      <a:pt x="14634" y="6682"/>
                      <a:pt x="14627" y="6721"/>
                      <a:pt x="14624" y="6736"/>
                    </a:cubicBezTo>
                    <a:cubicBezTo>
                      <a:pt x="14609" y="6807"/>
                      <a:pt x="14595" y="6876"/>
                      <a:pt x="14579" y="6946"/>
                    </a:cubicBezTo>
                    <a:cubicBezTo>
                      <a:pt x="14577" y="6943"/>
                      <a:pt x="14576" y="6937"/>
                      <a:pt x="14573" y="6934"/>
                    </a:cubicBezTo>
                    <a:cubicBezTo>
                      <a:pt x="14556" y="6881"/>
                      <a:pt x="14532" y="6796"/>
                      <a:pt x="14519" y="6731"/>
                    </a:cubicBezTo>
                    <a:lnTo>
                      <a:pt x="14519" y="6731"/>
                    </a:lnTo>
                    <a:cubicBezTo>
                      <a:pt x="14521" y="6733"/>
                      <a:pt x="14522" y="6733"/>
                      <a:pt x="14522" y="6733"/>
                    </a:cubicBezTo>
                    <a:cubicBezTo>
                      <a:pt x="14526" y="6734"/>
                      <a:pt x="14529" y="6734"/>
                      <a:pt x="14534" y="6734"/>
                    </a:cubicBezTo>
                    <a:cubicBezTo>
                      <a:pt x="14537" y="6736"/>
                      <a:pt x="14542" y="6736"/>
                      <a:pt x="14547" y="6736"/>
                    </a:cubicBezTo>
                    <a:cubicBezTo>
                      <a:pt x="14544" y="6733"/>
                      <a:pt x="14542" y="6727"/>
                      <a:pt x="14540" y="6724"/>
                    </a:cubicBezTo>
                    <a:cubicBezTo>
                      <a:pt x="14535" y="6717"/>
                      <a:pt x="14532" y="6709"/>
                      <a:pt x="14529" y="6702"/>
                    </a:cubicBezTo>
                    <a:cubicBezTo>
                      <a:pt x="14522" y="6685"/>
                      <a:pt x="14518" y="6667"/>
                      <a:pt x="14512" y="6648"/>
                    </a:cubicBezTo>
                    <a:cubicBezTo>
                      <a:pt x="14508" y="6632"/>
                      <a:pt x="14503" y="6605"/>
                      <a:pt x="14497" y="6573"/>
                    </a:cubicBezTo>
                    <a:cubicBezTo>
                      <a:pt x="14496" y="6569"/>
                      <a:pt x="14496" y="6564"/>
                      <a:pt x="14496" y="6558"/>
                    </a:cubicBezTo>
                    <a:lnTo>
                      <a:pt x="14493" y="6557"/>
                    </a:lnTo>
                    <a:cubicBezTo>
                      <a:pt x="14481" y="6493"/>
                      <a:pt x="14470" y="6415"/>
                      <a:pt x="14460" y="6356"/>
                    </a:cubicBezTo>
                    <a:lnTo>
                      <a:pt x="14461" y="6356"/>
                    </a:lnTo>
                    <a:lnTo>
                      <a:pt x="14457" y="6339"/>
                    </a:lnTo>
                    <a:cubicBezTo>
                      <a:pt x="14455" y="6335"/>
                      <a:pt x="14455" y="6332"/>
                      <a:pt x="14455" y="6329"/>
                    </a:cubicBezTo>
                    <a:lnTo>
                      <a:pt x="14455" y="6329"/>
                    </a:lnTo>
                    <a:cubicBezTo>
                      <a:pt x="14463" y="6336"/>
                      <a:pt x="14470" y="6343"/>
                      <a:pt x="14479" y="6348"/>
                    </a:cubicBezTo>
                    <a:cubicBezTo>
                      <a:pt x="14463" y="6322"/>
                      <a:pt x="14450" y="6274"/>
                      <a:pt x="14439" y="6220"/>
                    </a:cubicBezTo>
                    <a:cubicBezTo>
                      <a:pt x="14431" y="6172"/>
                      <a:pt x="14423" y="6117"/>
                      <a:pt x="14419" y="6072"/>
                    </a:cubicBezTo>
                    <a:cubicBezTo>
                      <a:pt x="14419" y="6065"/>
                      <a:pt x="14418" y="6059"/>
                      <a:pt x="14418" y="6053"/>
                    </a:cubicBezTo>
                    <a:lnTo>
                      <a:pt x="14418" y="6052"/>
                    </a:lnTo>
                    <a:cubicBezTo>
                      <a:pt x="14416" y="6044"/>
                      <a:pt x="14416" y="6038"/>
                      <a:pt x="14416" y="6034"/>
                    </a:cubicBezTo>
                    <a:cubicBezTo>
                      <a:pt x="14416" y="6049"/>
                      <a:pt x="14416" y="6060"/>
                      <a:pt x="14413" y="6073"/>
                    </a:cubicBezTo>
                    <a:cubicBezTo>
                      <a:pt x="14413" y="6081"/>
                      <a:pt x="14412" y="6088"/>
                      <a:pt x="14412" y="6095"/>
                    </a:cubicBezTo>
                    <a:cubicBezTo>
                      <a:pt x="14412" y="6102"/>
                      <a:pt x="14410" y="6110"/>
                      <a:pt x="14410" y="6117"/>
                    </a:cubicBezTo>
                    <a:cubicBezTo>
                      <a:pt x="14409" y="6124"/>
                      <a:pt x="14409" y="6131"/>
                      <a:pt x="14409" y="6137"/>
                    </a:cubicBezTo>
                    <a:lnTo>
                      <a:pt x="14405" y="6160"/>
                    </a:lnTo>
                    <a:cubicBezTo>
                      <a:pt x="14403" y="6168"/>
                      <a:pt x="14403" y="6174"/>
                      <a:pt x="14402" y="6181"/>
                    </a:cubicBezTo>
                    <a:lnTo>
                      <a:pt x="14397" y="6204"/>
                    </a:lnTo>
                    <a:cubicBezTo>
                      <a:pt x="14396" y="6211"/>
                      <a:pt x="14394" y="6217"/>
                      <a:pt x="14394" y="6223"/>
                    </a:cubicBezTo>
                    <a:lnTo>
                      <a:pt x="14394" y="6224"/>
                    </a:lnTo>
                    <a:cubicBezTo>
                      <a:pt x="14391" y="6232"/>
                      <a:pt x="14390" y="6240"/>
                      <a:pt x="14389" y="6248"/>
                    </a:cubicBezTo>
                    <a:cubicBezTo>
                      <a:pt x="14387" y="6253"/>
                      <a:pt x="14387" y="6261"/>
                      <a:pt x="14384" y="6266"/>
                    </a:cubicBezTo>
                    <a:cubicBezTo>
                      <a:pt x="14383" y="6275"/>
                      <a:pt x="14381" y="6284"/>
                      <a:pt x="14377" y="6293"/>
                    </a:cubicBezTo>
                    <a:cubicBezTo>
                      <a:pt x="14375" y="6297"/>
                      <a:pt x="14375" y="6303"/>
                      <a:pt x="14374" y="6307"/>
                    </a:cubicBezTo>
                    <a:cubicBezTo>
                      <a:pt x="14370" y="6322"/>
                      <a:pt x="14365" y="6335"/>
                      <a:pt x="14359" y="6348"/>
                    </a:cubicBezTo>
                    <a:cubicBezTo>
                      <a:pt x="14362" y="6346"/>
                      <a:pt x="14367" y="6346"/>
                      <a:pt x="14373" y="6343"/>
                    </a:cubicBezTo>
                    <a:cubicBezTo>
                      <a:pt x="14377" y="6342"/>
                      <a:pt x="14381" y="6336"/>
                      <a:pt x="14387" y="6333"/>
                    </a:cubicBezTo>
                    <a:lnTo>
                      <a:pt x="14387" y="6333"/>
                    </a:lnTo>
                    <a:cubicBezTo>
                      <a:pt x="14384" y="6351"/>
                      <a:pt x="14383" y="6371"/>
                      <a:pt x="14381" y="6393"/>
                    </a:cubicBezTo>
                    <a:cubicBezTo>
                      <a:pt x="14380" y="6413"/>
                      <a:pt x="14375" y="6433"/>
                      <a:pt x="14374" y="6452"/>
                    </a:cubicBezTo>
                    <a:cubicBezTo>
                      <a:pt x="14368" y="6496"/>
                      <a:pt x="14361" y="6537"/>
                      <a:pt x="14359" y="6551"/>
                    </a:cubicBezTo>
                    <a:cubicBezTo>
                      <a:pt x="14358" y="6554"/>
                      <a:pt x="14358" y="6558"/>
                      <a:pt x="14358" y="6560"/>
                    </a:cubicBezTo>
                    <a:cubicBezTo>
                      <a:pt x="14355" y="6564"/>
                      <a:pt x="14355" y="6569"/>
                      <a:pt x="14355" y="6573"/>
                    </a:cubicBezTo>
                    <a:cubicBezTo>
                      <a:pt x="14354" y="6574"/>
                      <a:pt x="14354" y="6576"/>
                      <a:pt x="14354" y="6580"/>
                    </a:cubicBezTo>
                    <a:cubicBezTo>
                      <a:pt x="14338" y="6659"/>
                      <a:pt x="14322" y="6738"/>
                      <a:pt x="14304" y="6815"/>
                    </a:cubicBezTo>
                    <a:cubicBezTo>
                      <a:pt x="14312" y="6808"/>
                      <a:pt x="14319" y="6804"/>
                      <a:pt x="14325" y="6796"/>
                    </a:cubicBezTo>
                    <a:cubicBezTo>
                      <a:pt x="14330" y="6789"/>
                      <a:pt x="14336" y="6782"/>
                      <a:pt x="14341" y="6776"/>
                    </a:cubicBezTo>
                    <a:cubicBezTo>
                      <a:pt x="14341" y="6775"/>
                      <a:pt x="14341" y="6775"/>
                      <a:pt x="14344" y="6775"/>
                    </a:cubicBezTo>
                    <a:cubicBezTo>
                      <a:pt x="14341" y="6782"/>
                      <a:pt x="14341" y="6789"/>
                      <a:pt x="14339" y="6794"/>
                    </a:cubicBezTo>
                    <a:cubicBezTo>
                      <a:pt x="14339" y="6798"/>
                      <a:pt x="14339" y="6801"/>
                      <a:pt x="14338" y="6805"/>
                    </a:cubicBezTo>
                    <a:cubicBezTo>
                      <a:pt x="14338" y="6808"/>
                      <a:pt x="14336" y="6812"/>
                      <a:pt x="14336" y="6815"/>
                    </a:cubicBezTo>
                    <a:cubicBezTo>
                      <a:pt x="14326" y="6892"/>
                      <a:pt x="14316" y="6958"/>
                      <a:pt x="14297" y="7022"/>
                    </a:cubicBezTo>
                    <a:cubicBezTo>
                      <a:pt x="14290" y="7003"/>
                      <a:pt x="14283" y="6985"/>
                      <a:pt x="14275" y="6965"/>
                    </a:cubicBezTo>
                    <a:lnTo>
                      <a:pt x="14275" y="6963"/>
                    </a:lnTo>
                    <a:cubicBezTo>
                      <a:pt x="14265" y="6934"/>
                      <a:pt x="14253" y="6903"/>
                      <a:pt x="14245" y="6873"/>
                    </a:cubicBezTo>
                    <a:cubicBezTo>
                      <a:pt x="14243" y="6872"/>
                      <a:pt x="14243" y="6869"/>
                      <a:pt x="14242" y="6865"/>
                    </a:cubicBezTo>
                    <a:lnTo>
                      <a:pt x="14242" y="6865"/>
                    </a:lnTo>
                    <a:cubicBezTo>
                      <a:pt x="14253" y="6878"/>
                      <a:pt x="14268" y="6888"/>
                      <a:pt x="14283" y="6898"/>
                    </a:cubicBezTo>
                    <a:lnTo>
                      <a:pt x="14283" y="6900"/>
                    </a:lnTo>
                    <a:cubicBezTo>
                      <a:pt x="14290" y="6903"/>
                      <a:pt x="14296" y="6907"/>
                      <a:pt x="14303" y="6908"/>
                    </a:cubicBezTo>
                    <a:cubicBezTo>
                      <a:pt x="14290" y="6879"/>
                      <a:pt x="14278" y="6852"/>
                      <a:pt x="14264" y="6823"/>
                    </a:cubicBezTo>
                    <a:cubicBezTo>
                      <a:pt x="14243" y="6779"/>
                      <a:pt x="14222" y="6734"/>
                      <a:pt x="14206" y="6688"/>
                    </a:cubicBezTo>
                    <a:cubicBezTo>
                      <a:pt x="14195" y="6663"/>
                      <a:pt x="14187" y="6634"/>
                      <a:pt x="14179" y="6603"/>
                    </a:cubicBezTo>
                    <a:cubicBezTo>
                      <a:pt x="14177" y="6590"/>
                      <a:pt x="14172" y="6580"/>
                      <a:pt x="14171" y="6567"/>
                    </a:cubicBezTo>
                    <a:cubicBezTo>
                      <a:pt x="14169" y="6564"/>
                      <a:pt x="14169" y="6560"/>
                      <a:pt x="14166" y="6558"/>
                    </a:cubicBezTo>
                    <a:cubicBezTo>
                      <a:pt x="14162" y="6532"/>
                      <a:pt x="14156" y="6508"/>
                      <a:pt x="14152" y="6486"/>
                    </a:cubicBezTo>
                    <a:lnTo>
                      <a:pt x="14152" y="6486"/>
                    </a:lnTo>
                    <a:cubicBezTo>
                      <a:pt x="14155" y="6487"/>
                      <a:pt x="14156" y="6487"/>
                      <a:pt x="14158" y="6487"/>
                    </a:cubicBezTo>
                    <a:cubicBezTo>
                      <a:pt x="14162" y="6489"/>
                      <a:pt x="14165" y="6489"/>
                      <a:pt x="14169" y="6489"/>
                    </a:cubicBezTo>
                    <a:cubicBezTo>
                      <a:pt x="14172" y="6490"/>
                      <a:pt x="14177" y="6490"/>
                      <a:pt x="14181" y="6490"/>
                    </a:cubicBezTo>
                    <a:cubicBezTo>
                      <a:pt x="14179" y="6487"/>
                      <a:pt x="14178" y="6481"/>
                      <a:pt x="14177" y="6478"/>
                    </a:cubicBezTo>
                    <a:lnTo>
                      <a:pt x="14165" y="6457"/>
                    </a:lnTo>
                    <a:cubicBezTo>
                      <a:pt x="14158" y="6439"/>
                      <a:pt x="14152" y="6422"/>
                      <a:pt x="14147" y="6403"/>
                    </a:cubicBezTo>
                    <a:cubicBezTo>
                      <a:pt x="14140" y="6374"/>
                      <a:pt x="14129" y="6311"/>
                      <a:pt x="14118" y="6246"/>
                    </a:cubicBezTo>
                    <a:cubicBezTo>
                      <a:pt x="14111" y="6198"/>
                      <a:pt x="14104" y="6152"/>
                      <a:pt x="14097" y="6111"/>
                    </a:cubicBezTo>
                    <a:lnTo>
                      <a:pt x="14092" y="6094"/>
                    </a:lnTo>
                    <a:cubicBezTo>
                      <a:pt x="14092" y="6089"/>
                      <a:pt x="14091" y="6086"/>
                      <a:pt x="14091" y="6083"/>
                    </a:cubicBezTo>
                    <a:lnTo>
                      <a:pt x="14091" y="6083"/>
                    </a:lnTo>
                    <a:cubicBezTo>
                      <a:pt x="14098" y="6091"/>
                      <a:pt x="14105" y="6098"/>
                      <a:pt x="14114" y="6102"/>
                    </a:cubicBezTo>
                    <a:cubicBezTo>
                      <a:pt x="14101" y="6082"/>
                      <a:pt x="14091" y="6047"/>
                      <a:pt x="14082" y="6009"/>
                    </a:cubicBezTo>
                    <a:cubicBezTo>
                      <a:pt x="14082" y="6008"/>
                      <a:pt x="14079" y="6008"/>
                      <a:pt x="14082" y="6007"/>
                    </a:cubicBezTo>
                    <a:cubicBezTo>
                      <a:pt x="14068" y="5950"/>
                      <a:pt x="14057" y="5880"/>
                      <a:pt x="14055" y="5826"/>
                    </a:cubicBezTo>
                    <a:cubicBezTo>
                      <a:pt x="14053" y="5819"/>
                      <a:pt x="14053" y="5813"/>
                      <a:pt x="14053" y="5808"/>
                    </a:cubicBezTo>
                    <a:lnTo>
                      <a:pt x="14053" y="5806"/>
                    </a:lnTo>
                    <a:cubicBezTo>
                      <a:pt x="14053" y="5800"/>
                      <a:pt x="14053" y="5796"/>
                      <a:pt x="14050" y="5790"/>
                    </a:cubicBezTo>
                    <a:lnTo>
                      <a:pt x="14050" y="5829"/>
                    </a:lnTo>
                    <a:cubicBezTo>
                      <a:pt x="14050" y="5837"/>
                      <a:pt x="14049" y="5844"/>
                      <a:pt x="14049" y="5851"/>
                    </a:cubicBezTo>
                    <a:cubicBezTo>
                      <a:pt x="14047" y="5858"/>
                      <a:pt x="14047" y="5866"/>
                      <a:pt x="14047" y="5873"/>
                    </a:cubicBezTo>
                    <a:cubicBezTo>
                      <a:pt x="14047" y="5880"/>
                      <a:pt x="14046" y="5887"/>
                      <a:pt x="14046" y="5893"/>
                    </a:cubicBezTo>
                    <a:cubicBezTo>
                      <a:pt x="14046" y="5901"/>
                      <a:pt x="14043" y="5908"/>
                      <a:pt x="14043" y="5915"/>
                    </a:cubicBezTo>
                    <a:cubicBezTo>
                      <a:pt x="14041" y="5922"/>
                      <a:pt x="14041" y="5930"/>
                      <a:pt x="14040" y="5935"/>
                    </a:cubicBezTo>
                    <a:cubicBezTo>
                      <a:pt x="14039" y="5943"/>
                      <a:pt x="14039" y="5950"/>
                      <a:pt x="14036" y="5959"/>
                    </a:cubicBezTo>
                    <a:lnTo>
                      <a:pt x="14033" y="5979"/>
                    </a:lnTo>
                    <a:cubicBezTo>
                      <a:pt x="14031" y="5986"/>
                      <a:pt x="14028" y="5995"/>
                      <a:pt x="14027" y="6002"/>
                    </a:cubicBezTo>
                    <a:cubicBezTo>
                      <a:pt x="14025" y="6004"/>
                      <a:pt x="14025" y="6007"/>
                      <a:pt x="14025" y="6008"/>
                    </a:cubicBezTo>
                    <a:cubicBezTo>
                      <a:pt x="14024" y="6009"/>
                      <a:pt x="14024" y="6011"/>
                      <a:pt x="14024" y="6011"/>
                    </a:cubicBezTo>
                    <a:cubicBezTo>
                      <a:pt x="14021" y="6014"/>
                      <a:pt x="14021" y="6017"/>
                      <a:pt x="14021" y="6018"/>
                    </a:cubicBezTo>
                    <a:cubicBezTo>
                      <a:pt x="14020" y="6028"/>
                      <a:pt x="14017" y="6037"/>
                      <a:pt x="14014" y="6046"/>
                    </a:cubicBezTo>
                    <a:cubicBezTo>
                      <a:pt x="14012" y="6050"/>
                      <a:pt x="14011" y="6054"/>
                      <a:pt x="14011" y="6060"/>
                    </a:cubicBezTo>
                    <a:cubicBezTo>
                      <a:pt x="14007" y="6075"/>
                      <a:pt x="14002" y="6088"/>
                      <a:pt x="13996" y="6101"/>
                    </a:cubicBezTo>
                    <a:cubicBezTo>
                      <a:pt x="13999" y="6098"/>
                      <a:pt x="14004" y="6098"/>
                      <a:pt x="14007" y="6097"/>
                    </a:cubicBezTo>
                    <a:cubicBezTo>
                      <a:pt x="14012" y="6095"/>
                      <a:pt x="14018" y="6089"/>
                      <a:pt x="14021" y="6086"/>
                    </a:cubicBezTo>
                    <a:lnTo>
                      <a:pt x="14021" y="6086"/>
                    </a:lnTo>
                    <a:cubicBezTo>
                      <a:pt x="14020" y="6104"/>
                      <a:pt x="14018" y="6124"/>
                      <a:pt x="14017" y="6146"/>
                    </a:cubicBezTo>
                    <a:cubicBezTo>
                      <a:pt x="14014" y="6166"/>
                      <a:pt x="14012" y="6185"/>
                      <a:pt x="14010" y="6205"/>
                    </a:cubicBezTo>
                    <a:cubicBezTo>
                      <a:pt x="14007" y="6224"/>
                      <a:pt x="14004" y="6240"/>
                      <a:pt x="14002" y="6256"/>
                    </a:cubicBezTo>
                    <a:cubicBezTo>
                      <a:pt x="13998" y="6278"/>
                      <a:pt x="13995" y="6297"/>
                      <a:pt x="13992" y="6306"/>
                    </a:cubicBezTo>
                    <a:cubicBezTo>
                      <a:pt x="13975" y="6388"/>
                      <a:pt x="13959" y="6471"/>
                      <a:pt x="13940" y="6554"/>
                    </a:cubicBezTo>
                    <a:cubicBezTo>
                      <a:pt x="13940" y="6558"/>
                      <a:pt x="13938" y="6560"/>
                      <a:pt x="13938" y="6563"/>
                    </a:cubicBezTo>
                    <a:cubicBezTo>
                      <a:pt x="13937" y="6567"/>
                      <a:pt x="13937" y="6569"/>
                      <a:pt x="13937" y="6573"/>
                    </a:cubicBezTo>
                    <a:lnTo>
                      <a:pt x="13954" y="6554"/>
                    </a:lnTo>
                    <a:lnTo>
                      <a:pt x="13956" y="6553"/>
                    </a:lnTo>
                    <a:cubicBezTo>
                      <a:pt x="13962" y="6545"/>
                      <a:pt x="13967" y="6538"/>
                      <a:pt x="13973" y="6532"/>
                    </a:cubicBezTo>
                    <a:lnTo>
                      <a:pt x="13975" y="6531"/>
                    </a:lnTo>
                    <a:lnTo>
                      <a:pt x="13976" y="6531"/>
                    </a:lnTo>
                    <a:cubicBezTo>
                      <a:pt x="13975" y="6538"/>
                      <a:pt x="13975" y="6545"/>
                      <a:pt x="13973" y="6551"/>
                    </a:cubicBezTo>
                    <a:cubicBezTo>
                      <a:pt x="13973" y="6553"/>
                      <a:pt x="13973" y="6554"/>
                      <a:pt x="13970" y="6555"/>
                    </a:cubicBezTo>
                    <a:lnTo>
                      <a:pt x="13970" y="6561"/>
                    </a:lnTo>
                    <a:cubicBezTo>
                      <a:pt x="13970" y="6563"/>
                      <a:pt x="13969" y="6563"/>
                      <a:pt x="13969" y="6566"/>
                    </a:cubicBezTo>
                    <a:cubicBezTo>
                      <a:pt x="13969" y="6567"/>
                      <a:pt x="13969" y="6570"/>
                      <a:pt x="13967" y="6573"/>
                    </a:cubicBezTo>
                    <a:cubicBezTo>
                      <a:pt x="13963" y="6596"/>
                      <a:pt x="13962" y="6619"/>
                      <a:pt x="13959" y="6641"/>
                    </a:cubicBezTo>
                    <a:cubicBezTo>
                      <a:pt x="13951" y="6686"/>
                      <a:pt x="13944" y="6728"/>
                      <a:pt x="13933" y="6770"/>
                    </a:cubicBezTo>
                    <a:cubicBezTo>
                      <a:pt x="13917" y="6734"/>
                      <a:pt x="13901" y="6698"/>
                      <a:pt x="13888" y="6661"/>
                    </a:cubicBezTo>
                    <a:cubicBezTo>
                      <a:pt x="13886" y="6657"/>
                      <a:pt x="13886" y="6656"/>
                      <a:pt x="13883" y="6653"/>
                    </a:cubicBezTo>
                    <a:cubicBezTo>
                      <a:pt x="13874" y="6627"/>
                      <a:pt x="13866" y="6595"/>
                      <a:pt x="13857" y="6560"/>
                    </a:cubicBezTo>
                    <a:cubicBezTo>
                      <a:pt x="13854" y="6555"/>
                      <a:pt x="13854" y="6553"/>
                      <a:pt x="13853" y="6551"/>
                    </a:cubicBezTo>
                    <a:cubicBezTo>
                      <a:pt x="13843" y="6509"/>
                      <a:pt x="13832" y="6465"/>
                      <a:pt x="13824" y="6429"/>
                    </a:cubicBezTo>
                    <a:lnTo>
                      <a:pt x="13824" y="6429"/>
                    </a:lnTo>
                    <a:cubicBezTo>
                      <a:pt x="13825" y="6431"/>
                      <a:pt x="13828" y="6431"/>
                      <a:pt x="13829" y="6431"/>
                    </a:cubicBezTo>
                    <a:cubicBezTo>
                      <a:pt x="13832" y="6432"/>
                      <a:pt x="13838" y="6432"/>
                      <a:pt x="13843" y="6432"/>
                    </a:cubicBezTo>
                    <a:cubicBezTo>
                      <a:pt x="13845" y="6435"/>
                      <a:pt x="13851" y="6435"/>
                      <a:pt x="13857" y="6435"/>
                    </a:cubicBezTo>
                    <a:cubicBezTo>
                      <a:pt x="13854" y="6431"/>
                      <a:pt x="13853" y="6425"/>
                      <a:pt x="13850" y="6420"/>
                    </a:cubicBezTo>
                    <a:cubicBezTo>
                      <a:pt x="13845" y="6410"/>
                      <a:pt x="13840" y="6402"/>
                      <a:pt x="13837" y="6394"/>
                    </a:cubicBezTo>
                    <a:cubicBezTo>
                      <a:pt x="13828" y="6374"/>
                      <a:pt x="13822" y="6355"/>
                      <a:pt x="13816" y="6333"/>
                    </a:cubicBezTo>
                    <a:cubicBezTo>
                      <a:pt x="13813" y="6319"/>
                      <a:pt x="13808" y="6297"/>
                      <a:pt x="13803" y="6271"/>
                    </a:cubicBezTo>
                    <a:cubicBezTo>
                      <a:pt x="13792" y="6204"/>
                      <a:pt x="13774" y="6108"/>
                      <a:pt x="13764" y="6031"/>
                    </a:cubicBezTo>
                    <a:cubicBezTo>
                      <a:pt x="13763" y="6028"/>
                      <a:pt x="13763" y="6022"/>
                      <a:pt x="13763" y="6018"/>
                    </a:cubicBezTo>
                    <a:cubicBezTo>
                      <a:pt x="13760" y="6011"/>
                      <a:pt x="13760" y="6007"/>
                      <a:pt x="13758" y="5999"/>
                    </a:cubicBezTo>
                    <a:lnTo>
                      <a:pt x="13758" y="5996"/>
                    </a:lnTo>
                    <a:lnTo>
                      <a:pt x="13755" y="5977"/>
                    </a:lnTo>
                    <a:cubicBezTo>
                      <a:pt x="13752" y="5973"/>
                      <a:pt x="13752" y="5970"/>
                      <a:pt x="13752" y="5964"/>
                    </a:cubicBezTo>
                    <a:lnTo>
                      <a:pt x="13752" y="5964"/>
                    </a:lnTo>
                    <a:cubicBezTo>
                      <a:pt x="13760" y="5973"/>
                      <a:pt x="13771" y="5980"/>
                      <a:pt x="13780" y="5985"/>
                    </a:cubicBezTo>
                    <a:cubicBezTo>
                      <a:pt x="13744" y="5924"/>
                      <a:pt x="13721" y="5776"/>
                      <a:pt x="13712" y="5667"/>
                    </a:cubicBezTo>
                    <a:cubicBezTo>
                      <a:pt x="13712" y="5659"/>
                      <a:pt x="13709" y="5652"/>
                      <a:pt x="13709" y="5646"/>
                    </a:cubicBezTo>
                    <a:lnTo>
                      <a:pt x="13709" y="5645"/>
                    </a:lnTo>
                    <a:cubicBezTo>
                      <a:pt x="13707" y="5638"/>
                      <a:pt x="13707" y="5632"/>
                      <a:pt x="13707" y="5625"/>
                    </a:cubicBezTo>
                    <a:lnTo>
                      <a:pt x="13707" y="5673"/>
                    </a:lnTo>
                    <a:cubicBezTo>
                      <a:pt x="13707" y="5680"/>
                      <a:pt x="13706" y="5688"/>
                      <a:pt x="13706" y="5696"/>
                    </a:cubicBezTo>
                    <a:cubicBezTo>
                      <a:pt x="13705" y="5704"/>
                      <a:pt x="13705" y="5713"/>
                      <a:pt x="13705" y="5720"/>
                    </a:cubicBezTo>
                    <a:cubicBezTo>
                      <a:pt x="13702" y="5731"/>
                      <a:pt x="13702" y="5738"/>
                      <a:pt x="13702" y="5745"/>
                    </a:cubicBezTo>
                    <a:cubicBezTo>
                      <a:pt x="13700" y="5754"/>
                      <a:pt x="13700" y="5763"/>
                      <a:pt x="13699" y="5770"/>
                    </a:cubicBezTo>
                    <a:cubicBezTo>
                      <a:pt x="13697" y="5777"/>
                      <a:pt x="13697" y="5784"/>
                      <a:pt x="13694" y="5793"/>
                    </a:cubicBezTo>
                    <a:cubicBezTo>
                      <a:pt x="13693" y="5803"/>
                      <a:pt x="13692" y="5812"/>
                      <a:pt x="13690" y="5819"/>
                    </a:cubicBezTo>
                    <a:cubicBezTo>
                      <a:pt x="13687" y="5826"/>
                      <a:pt x="13687" y="5834"/>
                      <a:pt x="13686" y="5842"/>
                    </a:cubicBezTo>
                    <a:lnTo>
                      <a:pt x="13680" y="5870"/>
                    </a:lnTo>
                    <a:cubicBezTo>
                      <a:pt x="13678" y="5877"/>
                      <a:pt x="13677" y="5885"/>
                      <a:pt x="13676" y="5890"/>
                    </a:cubicBezTo>
                    <a:cubicBezTo>
                      <a:pt x="13671" y="5899"/>
                      <a:pt x="13670" y="5909"/>
                      <a:pt x="13665" y="5921"/>
                    </a:cubicBezTo>
                    <a:lnTo>
                      <a:pt x="13661" y="5937"/>
                    </a:lnTo>
                    <a:cubicBezTo>
                      <a:pt x="13657" y="5953"/>
                      <a:pt x="13651" y="5967"/>
                      <a:pt x="13646" y="5985"/>
                    </a:cubicBezTo>
                    <a:cubicBezTo>
                      <a:pt x="13649" y="5982"/>
                      <a:pt x="13655" y="5982"/>
                      <a:pt x="13658" y="5980"/>
                    </a:cubicBezTo>
                    <a:cubicBezTo>
                      <a:pt x="13665" y="5977"/>
                      <a:pt x="13671" y="5973"/>
                      <a:pt x="13677" y="5967"/>
                    </a:cubicBezTo>
                    <a:lnTo>
                      <a:pt x="13677" y="5967"/>
                    </a:lnTo>
                    <a:cubicBezTo>
                      <a:pt x="13676" y="5982"/>
                      <a:pt x="13673" y="6002"/>
                      <a:pt x="13671" y="6022"/>
                    </a:cubicBezTo>
                    <a:cubicBezTo>
                      <a:pt x="13671" y="6025"/>
                      <a:pt x="13670" y="6031"/>
                      <a:pt x="13670" y="6037"/>
                    </a:cubicBezTo>
                    <a:lnTo>
                      <a:pt x="13670" y="6038"/>
                    </a:lnTo>
                    <a:cubicBezTo>
                      <a:pt x="13665" y="6062"/>
                      <a:pt x="13664" y="6082"/>
                      <a:pt x="13661" y="6104"/>
                    </a:cubicBezTo>
                    <a:cubicBezTo>
                      <a:pt x="13654" y="6155"/>
                      <a:pt x="13648" y="6203"/>
                      <a:pt x="13642" y="6219"/>
                    </a:cubicBezTo>
                    <a:cubicBezTo>
                      <a:pt x="13639" y="6239"/>
                      <a:pt x="13633" y="6261"/>
                      <a:pt x="13629" y="6280"/>
                    </a:cubicBezTo>
                    <a:cubicBezTo>
                      <a:pt x="13617" y="6342"/>
                      <a:pt x="13604" y="6406"/>
                      <a:pt x="13590" y="6468"/>
                    </a:cubicBezTo>
                    <a:cubicBezTo>
                      <a:pt x="13568" y="6420"/>
                      <a:pt x="13546" y="6372"/>
                      <a:pt x="13527" y="6322"/>
                    </a:cubicBezTo>
                    <a:cubicBezTo>
                      <a:pt x="13525" y="6311"/>
                      <a:pt x="13520" y="6298"/>
                      <a:pt x="13516" y="6285"/>
                    </a:cubicBezTo>
                    <a:cubicBezTo>
                      <a:pt x="13497" y="6227"/>
                      <a:pt x="13477" y="6152"/>
                      <a:pt x="13465" y="6089"/>
                    </a:cubicBezTo>
                    <a:lnTo>
                      <a:pt x="13465" y="6089"/>
                    </a:lnTo>
                    <a:cubicBezTo>
                      <a:pt x="13466" y="6091"/>
                      <a:pt x="13468" y="6091"/>
                      <a:pt x="13469" y="6091"/>
                    </a:cubicBezTo>
                    <a:cubicBezTo>
                      <a:pt x="13474" y="6094"/>
                      <a:pt x="13477" y="6094"/>
                      <a:pt x="13482" y="6095"/>
                    </a:cubicBezTo>
                    <a:cubicBezTo>
                      <a:pt x="13488" y="6097"/>
                      <a:pt x="13491" y="6097"/>
                      <a:pt x="13497" y="6097"/>
                    </a:cubicBezTo>
                    <a:cubicBezTo>
                      <a:pt x="13494" y="6091"/>
                      <a:pt x="13491" y="6088"/>
                      <a:pt x="13490" y="6082"/>
                    </a:cubicBezTo>
                    <a:cubicBezTo>
                      <a:pt x="13487" y="6075"/>
                      <a:pt x="13482" y="6066"/>
                      <a:pt x="13477" y="6057"/>
                    </a:cubicBezTo>
                    <a:cubicBezTo>
                      <a:pt x="13477" y="6054"/>
                      <a:pt x="13475" y="6054"/>
                      <a:pt x="13475" y="6054"/>
                    </a:cubicBezTo>
                    <a:cubicBezTo>
                      <a:pt x="13472" y="6046"/>
                      <a:pt x="13468" y="6038"/>
                      <a:pt x="13466" y="6030"/>
                    </a:cubicBezTo>
                    <a:cubicBezTo>
                      <a:pt x="13462" y="6018"/>
                      <a:pt x="13459" y="6008"/>
                      <a:pt x="13458" y="5996"/>
                    </a:cubicBezTo>
                    <a:cubicBezTo>
                      <a:pt x="13443" y="5938"/>
                      <a:pt x="13416" y="5770"/>
                      <a:pt x="13397" y="5661"/>
                    </a:cubicBezTo>
                    <a:cubicBezTo>
                      <a:pt x="13400" y="5661"/>
                      <a:pt x="13400" y="5659"/>
                      <a:pt x="13400" y="5659"/>
                    </a:cubicBezTo>
                    <a:lnTo>
                      <a:pt x="13395" y="5639"/>
                    </a:lnTo>
                    <a:cubicBezTo>
                      <a:pt x="13395" y="5636"/>
                      <a:pt x="13394" y="5630"/>
                      <a:pt x="13394" y="5626"/>
                    </a:cubicBezTo>
                    <a:lnTo>
                      <a:pt x="13394" y="5626"/>
                    </a:lnTo>
                    <a:cubicBezTo>
                      <a:pt x="13403" y="5636"/>
                      <a:pt x="13411" y="5641"/>
                      <a:pt x="13423" y="5646"/>
                    </a:cubicBezTo>
                    <a:cubicBezTo>
                      <a:pt x="13387" y="5587"/>
                      <a:pt x="13363" y="5437"/>
                      <a:pt x="13353" y="5327"/>
                    </a:cubicBezTo>
                    <a:cubicBezTo>
                      <a:pt x="13352" y="5320"/>
                      <a:pt x="13352" y="5314"/>
                      <a:pt x="13352" y="5307"/>
                    </a:cubicBezTo>
                    <a:lnTo>
                      <a:pt x="13352" y="5304"/>
                    </a:lnTo>
                    <a:cubicBezTo>
                      <a:pt x="13352" y="5296"/>
                      <a:pt x="13350" y="5291"/>
                      <a:pt x="13350" y="5285"/>
                    </a:cubicBezTo>
                    <a:cubicBezTo>
                      <a:pt x="13350" y="5299"/>
                      <a:pt x="13350" y="5317"/>
                      <a:pt x="13349" y="5331"/>
                    </a:cubicBezTo>
                    <a:cubicBezTo>
                      <a:pt x="13349" y="5340"/>
                      <a:pt x="13346" y="5347"/>
                      <a:pt x="13346" y="5356"/>
                    </a:cubicBezTo>
                    <a:cubicBezTo>
                      <a:pt x="13344" y="5365"/>
                      <a:pt x="13344" y="5372"/>
                      <a:pt x="13344" y="5382"/>
                    </a:cubicBezTo>
                    <a:cubicBezTo>
                      <a:pt x="13344" y="5389"/>
                      <a:pt x="13343" y="5398"/>
                      <a:pt x="13343" y="5405"/>
                    </a:cubicBezTo>
                    <a:cubicBezTo>
                      <a:pt x="13342" y="5414"/>
                      <a:pt x="13342" y="5423"/>
                      <a:pt x="13339" y="5430"/>
                    </a:cubicBezTo>
                    <a:cubicBezTo>
                      <a:pt x="13337" y="5437"/>
                      <a:pt x="13337" y="5447"/>
                      <a:pt x="13336" y="5455"/>
                    </a:cubicBezTo>
                    <a:cubicBezTo>
                      <a:pt x="13334" y="5463"/>
                      <a:pt x="13331" y="5472"/>
                      <a:pt x="13331" y="5479"/>
                    </a:cubicBezTo>
                    <a:cubicBezTo>
                      <a:pt x="13330" y="5487"/>
                      <a:pt x="13328" y="5494"/>
                      <a:pt x="13328" y="5501"/>
                    </a:cubicBezTo>
                    <a:cubicBezTo>
                      <a:pt x="13327" y="5510"/>
                      <a:pt x="13324" y="5520"/>
                      <a:pt x="13321" y="5530"/>
                    </a:cubicBezTo>
                    <a:cubicBezTo>
                      <a:pt x="13320" y="5537"/>
                      <a:pt x="13317" y="5543"/>
                      <a:pt x="13315" y="5551"/>
                    </a:cubicBezTo>
                    <a:cubicBezTo>
                      <a:pt x="13314" y="5561"/>
                      <a:pt x="13310" y="5571"/>
                      <a:pt x="13307" y="5581"/>
                    </a:cubicBezTo>
                    <a:cubicBezTo>
                      <a:pt x="13305" y="5587"/>
                      <a:pt x="13302" y="5593"/>
                      <a:pt x="13302" y="5597"/>
                    </a:cubicBezTo>
                    <a:cubicBezTo>
                      <a:pt x="13298" y="5612"/>
                      <a:pt x="13292" y="5629"/>
                      <a:pt x="13286" y="5645"/>
                    </a:cubicBezTo>
                    <a:cubicBezTo>
                      <a:pt x="13291" y="5643"/>
                      <a:pt x="13295" y="5641"/>
                      <a:pt x="13299" y="5639"/>
                    </a:cubicBezTo>
                    <a:cubicBezTo>
                      <a:pt x="13307" y="5636"/>
                      <a:pt x="13312" y="5632"/>
                      <a:pt x="13317" y="5626"/>
                    </a:cubicBezTo>
                    <a:lnTo>
                      <a:pt x="13317" y="5626"/>
                    </a:lnTo>
                    <a:cubicBezTo>
                      <a:pt x="13315" y="5646"/>
                      <a:pt x="13314" y="5670"/>
                      <a:pt x="13310" y="5696"/>
                    </a:cubicBezTo>
                    <a:cubicBezTo>
                      <a:pt x="13308" y="5718"/>
                      <a:pt x="13305" y="5741"/>
                      <a:pt x="13302" y="5763"/>
                    </a:cubicBezTo>
                    <a:cubicBezTo>
                      <a:pt x="13295" y="5813"/>
                      <a:pt x="13288" y="5861"/>
                      <a:pt x="13285" y="5877"/>
                    </a:cubicBezTo>
                    <a:cubicBezTo>
                      <a:pt x="13273" y="5928"/>
                      <a:pt x="13263" y="5980"/>
                      <a:pt x="13251" y="6033"/>
                    </a:cubicBezTo>
                    <a:cubicBezTo>
                      <a:pt x="13249" y="6046"/>
                      <a:pt x="13247" y="6059"/>
                      <a:pt x="13243" y="6073"/>
                    </a:cubicBezTo>
                    <a:cubicBezTo>
                      <a:pt x="13236" y="6110"/>
                      <a:pt x="13228" y="6146"/>
                      <a:pt x="13220" y="6184"/>
                    </a:cubicBezTo>
                    <a:cubicBezTo>
                      <a:pt x="13228" y="6176"/>
                      <a:pt x="13236" y="6169"/>
                      <a:pt x="13243" y="6160"/>
                    </a:cubicBezTo>
                    <a:cubicBezTo>
                      <a:pt x="13250" y="6153"/>
                      <a:pt x="13256" y="6146"/>
                      <a:pt x="13262" y="6137"/>
                    </a:cubicBezTo>
                    <a:lnTo>
                      <a:pt x="13263" y="6134"/>
                    </a:lnTo>
                    <a:cubicBezTo>
                      <a:pt x="13263" y="6134"/>
                      <a:pt x="13263" y="6133"/>
                      <a:pt x="13265" y="6133"/>
                    </a:cubicBezTo>
                    <a:cubicBezTo>
                      <a:pt x="13263" y="6142"/>
                      <a:pt x="13262" y="6152"/>
                      <a:pt x="13262" y="6159"/>
                    </a:cubicBezTo>
                    <a:cubicBezTo>
                      <a:pt x="13262" y="6162"/>
                      <a:pt x="13259" y="6166"/>
                      <a:pt x="13259" y="6171"/>
                    </a:cubicBezTo>
                    <a:cubicBezTo>
                      <a:pt x="13257" y="6175"/>
                      <a:pt x="13257" y="6181"/>
                      <a:pt x="13257" y="6184"/>
                    </a:cubicBezTo>
                    <a:cubicBezTo>
                      <a:pt x="13251" y="6221"/>
                      <a:pt x="13249" y="6256"/>
                      <a:pt x="13241" y="6291"/>
                    </a:cubicBezTo>
                    <a:cubicBezTo>
                      <a:pt x="13240" y="6309"/>
                      <a:pt x="13234" y="6326"/>
                      <a:pt x="13233" y="6343"/>
                    </a:cubicBezTo>
                    <a:cubicBezTo>
                      <a:pt x="13227" y="6329"/>
                      <a:pt x="13220" y="6313"/>
                      <a:pt x="13214" y="6298"/>
                    </a:cubicBezTo>
                    <a:cubicBezTo>
                      <a:pt x="13212" y="6297"/>
                      <a:pt x="13212" y="6296"/>
                      <a:pt x="13212" y="6293"/>
                    </a:cubicBezTo>
                    <a:cubicBezTo>
                      <a:pt x="13193" y="6237"/>
                      <a:pt x="13170" y="6153"/>
                      <a:pt x="13156" y="6085"/>
                    </a:cubicBezTo>
                    <a:cubicBezTo>
                      <a:pt x="13154" y="6078"/>
                      <a:pt x="13154" y="6072"/>
                      <a:pt x="13153" y="6066"/>
                    </a:cubicBezTo>
                    <a:lnTo>
                      <a:pt x="13153" y="6066"/>
                    </a:lnTo>
                    <a:cubicBezTo>
                      <a:pt x="13154" y="6068"/>
                      <a:pt x="13156" y="6068"/>
                      <a:pt x="13157" y="6068"/>
                    </a:cubicBezTo>
                    <a:cubicBezTo>
                      <a:pt x="13161" y="6069"/>
                      <a:pt x="13164" y="6069"/>
                      <a:pt x="13170" y="6072"/>
                    </a:cubicBezTo>
                    <a:lnTo>
                      <a:pt x="13185" y="6072"/>
                    </a:lnTo>
                    <a:cubicBezTo>
                      <a:pt x="13183" y="6068"/>
                      <a:pt x="13179" y="6063"/>
                      <a:pt x="13177" y="6057"/>
                    </a:cubicBezTo>
                    <a:cubicBezTo>
                      <a:pt x="13175" y="6050"/>
                      <a:pt x="13172" y="6044"/>
                      <a:pt x="13169" y="6038"/>
                    </a:cubicBezTo>
                    <a:cubicBezTo>
                      <a:pt x="13167" y="6037"/>
                      <a:pt x="13167" y="6036"/>
                      <a:pt x="13164" y="6031"/>
                    </a:cubicBezTo>
                    <a:cubicBezTo>
                      <a:pt x="13157" y="6012"/>
                      <a:pt x="13150" y="5992"/>
                      <a:pt x="13145" y="5972"/>
                    </a:cubicBezTo>
                    <a:cubicBezTo>
                      <a:pt x="13131" y="5914"/>
                      <a:pt x="13103" y="5744"/>
                      <a:pt x="13084" y="5636"/>
                    </a:cubicBezTo>
                    <a:lnTo>
                      <a:pt x="13084" y="5635"/>
                    </a:lnTo>
                    <a:lnTo>
                      <a:pt x="13082" y="5614"/>
                    </a:lnTo>
                    <a:cubicBezTo>
                      <a:pt x="13080" y="5610"/>
                      <a:pt x="13080" y="5607"/>
                      <a:pt x="13080" y="5601"/>
                    </a:cubicBezTo>
                    <a:lnTo>
                      <a:pt x="13080" y="5601"/>
                    </a:lnTo>
                    <a:cubicBezTo>
                      <a:pt x="13087" y="5610"/>
                      <a:pt x="13096" y="5617"/>
                      <a:pt x="13106" y="5622"/>
                    </a:cubicBezTo>
                    <a:cubicBezTo>
                      <a:pt x="13070" y="5562"/>
                      <a:pt x="13047" y="5413"/>
                      <a:pt x="13038" y="5304"/>
                    </a:cubicBezTo>
                    <a:cubicBezTo>
                      <a:pt x="13037" y="5296"/>
                      <a:pt x="13037" y="5289"/>
                      <a:pt x="13037" y="5283"/>
                    </a:cubicBezTo>
                    <a:lnTo>
                      <a:pt x="13037" y="5282"/>
                    </a:lnTo>
                    <a:cubicBezTo>
                      <a:pt x="13037" y="5275"/>
                      <a:pt x="13034" y="5269"/>
                      <a:pt x="13034" y="5264"/>
                    </a:cubicBezTo>
                    <a:lnTo>
                      <a:pt x="13034" y="5309"/>
                    </a:lnTo>
                    <a:cubicBezTo>
                      <a:pt x="13032" y="5317"/>
                      <a:pt x="13032" y="5325"/>
                      <a:pt x="13032" y="5334"/>
                    </a:cubicBezTo>
                    <a:cubicBezTo>
                      <a:pt x="13032" y="5341"/>
                      <a:pt x="13031" y="5352"/>
                      <a:pt x="13031" y="5359"/>
                    </a:cubicBezTo>
                    <a:cubicBezTo>
                      <a:pt x="13029" y="5368"/>
                      <a:pt x="13029" y="5375"/>
                      <a:pt x="13026" y="5384"/>
                    </a:cubicBezTo>
                    <a:cubicBezTo>
                      <a:pt x="13025" y="5391"/>
                      <a:pt x="13025" y="5400"/>
                      <a:pt x="13025" y="5410"/>
                    </a:cubicBezTo>
                    <a:cubicBezTo>
                      <a:pt x="13024" y="5417"/>
                      <a:pt x="13022" y="5424"/>
                      <a:pt x="13022" y="5433"/>
                    </a:cubicBezTo>
                    <a:cubicBezTo>
                      <a:pt x="13019" y="5442"/>
                      <a:pt x="13019" y="5450"/>
                      <a:pt x="13018" y="5461"/>
                    </a:cubicBezTo>
                    <a:cubicBezTo>
                      <a:pt x="13016" y="5468"/>
                      <a:pt x="13016" y="5475"/>
                      <a:pt x="13015" y="5482"/>
                    </a:cubicBezTo>
                    <a:cubicBezTo>
                      <a:pt x="13012" y="5491"/>
                      <a:pt x="13010" y="5500"/>
                      <a:pt x="13008" y="5508"/>
                    </a:cubicBezTo>
                    <a:cubicBezTo>
                      <a:pt x="13005" y="5516"/>
                      <a:pt x="13003" y="5523"/>
                      <a:pt x="13003" y="5529"/>
                    </a:cubicBezTo>
                    <a:cubicBezTo>
                      <a:pt x="13000" y="5537"/>
                      <a:pt x="12996" y="5549"/>
                      <a:pt x="12994" y="5559"/>
                    </a:cubicBezTo>
                    <a:cubicBezTo>
                      <a:pt x="12993" y="5564"/>
                      <a:pt x="12990" y="5569"/>
                      <a:pt x="12989" y="5574"/>
                    </a:cubicBezTo>
                    <a:cubicBezTo>
                      <a:pt x="12983" y="5591"/>
                      <a:pt x="12980" y="5606"/>
                      <a:pt x="12973" y="5622"/>
                    </a:cubicBezTo>
                    <a:cubicBezTo>
                      <a:pt x="12976" y="5620"/>
                      <a:pt x="12981" y="5620"/>
                      <a:pt x="12986" y="5617"/>
                    </a:cubicBezTo>
                    <a:cubicBezTo>
                      <a:pt x="12993" y="5614"/>
                      <a:pt x="12997" y="5610"/>
                      <a:pt x="13003" y="5606"/>
                    </a:cubicBezTo>
                    <a:lnTo>
                      <a:pt x="13003" y="5606"/>
                    </a:lnTo>
                    <a:cubicBezTo>
                      <a:pt x="13002" y="5625"/>
                      <a:pt x="13000" y="5649"/>
                      <a:pt x="12996" y="5675"/>
                    </a:cubicBezTo>
                    <a:cubicBezTo>
                      <a:pt x="12994" y="5697"/>
                      <a:pt x="12993" y="5722"/>
                      <a:pt x="12989" y="5744"/>
                    </a:cubicBezTo>
                    <a:cubicBezTo>
                      <a:pt x="12981" y="5792"/>
                      <a:pt x="12976" y="5835"/>
                      <a:pt x="12973" y="5854"/>
                    </a:cubicBezTo>
                    <a:cubicBezTo>
                      <a:pt x="12967" y="5841"/>
                      <a:pt x="12961" y="5826"/>
                      <a:pt x="12958" y="5812"/>
                    </a:cubicBezTo>
                    <a:cubicBezTo>
                      <a:pt x="12944" y="5755"/>
                      <a:pt x="12916" y="5585"/>
                      <a:pt x="12899" y="5478"/>
                    </a:cubicBezTo>
                    <a:lnTo>
                      <a:pt x="12899" y="5476"/>
                    </a:lnTo>
                    <a:lnTo>
                      <a:pt x="12894" y="5456"/>
                    </a:lnTo>
                    <a:cubicBezTo>
                      <a:pt x="12894" y="5453"/>
                      <a:pt x="12893" y="5449"/>
                      <a:pt x="12893" y="5443"/>
                    </a:cubicBezTo>
                    <a:lnTo>
                      <a:pt x="12893" y="5443"/>
                    </a:lnTo>
                    <a:cubicBezTo>
                      <a:pt x="12900" y="5453"/>
                      <a:pt x="12909" y="5461"/>
                      <a:pt x="12920" y="5463"/>
                    </a:cubicBezTo>
                    <a:cubicBezTo>
                      <a:pt x="12884" y="5404"/>
                      <a:pt x="12859" y="5254"/>
                      <a:pt x="12851" y="5145"/>
                    </a:cubicBezTo>
                    <a:cubicBezTo>
                      <a:pt x="12849" y="5138"/>
                      <a:pt x="12849" y="5131"/>
                      <a:pt x="12849" y="5127"/>
                    </a:cubicBezTo>
                    <a:lnTo>
                      <a:pt x="12849" y="5124"/>
                    </a:lnTo>
                    <a:cubicBezTo>
                      <a:pt x="12849" y="5116"/>
                      <a:pt x="12848" y="5112"/>
                      <a:pt x="12848" y="5105"/>
                    </a:cubicBezTo>
                    <a:cubicBezTo>
                      <a:pt x="12848" y="5119"/>
                      <a:pt x="12848" y="5135"/>
                      <a:pt x="12845" y="5151"/>
                    </a:cubicBezTo>
                    <a:cubicBezTo>
                      <a:pt x="12845" y="5158"/>
                      <a:pt x="12845" y="5167"/>
                      <a:pt x="12843" y="5174"/>
                    </a:cubicBezTo>
                    <a:cubicBezTo>
                      <a:pt x="12843" y="5185"/>
                      <a:pt x="12842" y="5193"/>
                      <a:pt x="12842" y="5201"/>
                    </a:cubicBezTo>
                    <a:cubicBezTo>
                      <a:pt x="12841" y="5209"/>
                      <a:pt x="12841" y="5217"/>
                      <a:pt x="12838" y="5224"/>
                    </a:cubicBezTo>
                    <a:cubicBezTo>
                      <a:pt x="12836" y="5233"/>
                      <a:pt x="12836" y="5243"/>
                      <a:pt x="12835" y="5250"/>
                    </a:cubicBezTo>
                    <a:cubicBezTo>
                      <a:pt x="12833" y="5257"/>
                      <a:pt x="12833" y="5264"/>
                      <a:pt x="12830" y="5273"/>
                    </a:cubicBezTo>
                    <a:cubicBezTo>
                      <a:pt x="12829" y="5282"/>
                      <a:pt x="12829" y="5291"/>
                      <a:pt x="12827" y="5298"/>
                    </a:cubicBezTo>
                    <a:cubicBezTo>
                      <a:pt x="12826" y="5305"/>
                      <a:pt x="12823" y="5312"/>
                      <a:pt x="12823" y="5323"/>
                    </a:cubicBezTo>
                    <a:cubicBezTo>
                      <a:pt x="12822" y="5331"/>
                      <a:pt x="12820" y="5340"/>
                      <a:pt x="12816" y="5349"/>
                    </a:cubicBezTo>
                    <a:cubicBezTo>
                      <a:pt x="12814" y="5356"/>
                      <a:pt x="12813" y="5362"/>
                      <a:pt x="12813" y="5369"/>
                    </a:cubicBezTo>
                    <a:cubicBezTo>
                      <a:pt x="12809" y="5378"/>
                      <a:pt x="12806" y="5389"/>
                      <a:pt x="12804" y="5400"/>
                    </a:cubicBezTo>
                    <a:cubicBezTo>
                      <a:pt x="12801" y="5405"/>
                      <a:pt x="12801" y="5411"/>
                      <a:pt x="12800" y="5417"/>
                    </a:cubicBezTo>
                    <a:cubicBezTo>
                      <a:pt x="12794" y="5433"/>
                      <a:pt x="12790" y="5447"/>
                      <a:pt x="12784" y="5463"/>
                    </a:cubicBezTo>
                    <a:cubicBezTo>
                      <a:pt x="12787" y="5462"/>
                      <a:pt x="12793" y="5461"/>
                      <a:pt x="12797" y="5461"/>
                    </a:cubicBezTo>
                    <a:cubicBezTo>
                      <a:pt x="12804" y="5456"/>
                      <a:pt x="12809" y="5453"/>
                      <a:pt x="12814" y="5447"/>
                    </a:cubicBezTo>
                    <a:lnTo>
                      <a:pt x="12814" y="5447"/>
                    </a:lnTo>
                    <a:cubicBezTo>
                      <a:pt x="12813" y="5468"/>
                      <a:pt x="12811" y="5491"/>
                      <a:pt x="12807" y="5516"/>
                    </a:cubicBezTo>
                    <a:cubicBezTo>
                      <a:pt x="12806" y="5537"/>
                      <a:pt x="12801" y="5562"/>
                      <a:pt x="12800" y="5584"/>
                    </a:cubicBezTo>
                    <a:cubicBezTo>
                      <a:pt x="12793" y="5635"/>
                      <a:pt x="12785" y="5681"/>
                      <a:pt x="12782" y="5697"/>
                    </a:cubicBezTo>
                    <a:cubicBezTo>
                      <a:pt x="12762" y="5797"/>
                      <a:pt x="12740" y="5898"/>
                      <a:pt x="12720" y="5995"/>
                    </a:cubicBezTo>
                    <a:cubicBezTo>
                      <a:pt x="12711" y="5972"/>
                      <a:pt x="12700" y="5947"/>
                      <a:pt x="12691" y="5922"/>
                    </a:cubicBezTo>
                    <a:cubicBezTo>
                      <a:pt x="12668" y="5857"/>
                      <a:pt x="12637" y="5751"/>
                      <a:pt x="12623" y="5668"/>
                    </a:cubicBezTo>
                    <a:lnTo>
                      <a:pt x="12623" y="5668"/>
                    </a:lnTo>
                    <a:cubicBezTo>
                      <a:pt x="12624" y="5671"/>
                      <a:pt x="12626" y="5671"/>
                      <a:pt x="12630" y="5671"/>
                    </a:cubicBezTo>
                    <a:cubicBezTo>
                      <a:pt x="12633" y="5673"/>
                      <a:pt x="12639" y="5673"/>
                      <a:pt x="12642" y="5674"/>
                    </a:cubicBezTo>
                    <a:cubicBezTo>
                      <a:pt x="12647" y="5675"/>
                      <a:pt x="12653" y="5675"/>
                      <a:pt x="12659" y="5675"/>
                    </a:cubicBezTo>
                    <a:cubicBezTo>
                      <a:pt x="12656" y="5671"/>
                      <a:pt x="12653" y="5665"/>
                      <a:pt x="12652" y="5659"/>
                    </a:cubicBezTo>
                    <a:cubicBezTo>
                      <a:pt x="12647" y="5651"/>
                      <a:pt x="12642" y="5642"/>
                      <a:pt x="12639" y="5632"/>
                    </a:cubicBezTo>
                    <a:cubicBezTo>
                      <a:pt x="12630" y="5610"/>
                      <a:pt x="12623" y="5588"/>
                      <a:pt x="12617" y="5565"/>
                    </a:cubicBezTo>
                    <a:cubicBezTo>
                      <a:pt x="12601" y="5504"/>
                      <a:pt x="12572" y="5317"/>
                      <a:pt x="12552" y="5199"/>
                    </a:cubicBezTo>
                    <a:cubicBezTo>
                      <a:pt x="12553" y="5199"/>
                      <a:pt x="12553" y="5196"/>
                      <a:pt x="12553" y="5196"/>
                    </a:cubicBezTo>
                    <a:lnTo>
                      <a:pt x="12550" y="5174"/>
                    </a:lnTo>
                    <a:cubicBezTo>
                      <a:pt x="12547" y="5172"/>
                      <a:pt x="12547" y="5166"/>
                      <a:pt x="12547" y="5163"/>
                    </a:cubicBezTo>
                    <a:lnTo>
                      <a:pt x="12547" y="5163"/>
                    </a:lnTo>
                    <a:cubicBezTo>
                      <a:pt x="12557" y="5172"/>
                      <a:pt x="12566" y="5180"/>
                      <a:pt x="12579" y="5186"/>
                    </a:cubicBezTo>
                    <a:cubicBezTo>
                      <a:pt x="12538" y="5121"/>
                      <a:pt x="12514" y="4955"/>
                      <a:pt x="12502" y="4838"/>
                    </a:cubicBezTo>
                    <a:cubicBezTo>
                      <a:pt x="12502" y="4833"/>
                      <a:pt x="12501" y="4830"/>
                      <a:pt x="12501" y="4829"/>
                    </a:cubicBezTo>
                    <a:cubicBezTo>
                      <a:pt x="12499" y="4824"/>
                      <a:pt x="12499" y="4819"/>
                      <a:pt x="12499" y="4814"/>
                    </a:cubicBezTo>
                    <a:lnTo>
                      <a:pt x="12499" y="4810"/>
                    </a:lnTo>
                    <a:cubicBezTo>
                      <a:pt x="12499" y="4808"/>
                      <a:pt x="12498" y="4807"/>
                      <a:pt x="12498" y="4805"/>
                    </a:cubicBezTo>
                    <a:lnTo>
                      <a:pt x="12498" y="4805"/>
                    </a:lnTo>
                    <a:cubicBezTo>
                      <a:pt x="12497" y="4813"/>
                      <a:pt x="12496" y="4820"/>
                      <a:pt x="12496" y="4826"/>
                    </a:cubicBezTo>
                    <a:lnTo>
                      <a:pt x="12496" y="4840"/>
                    </a:lnTo>
                    <a:cubicBezTo>
                      <a:pt x="12496" y="4851"/>
                      <a:pt x="12495" y="4859"/>
                      <a:pt x="12495" y="4868"/>
                    </a:cubicBezTo>
                    <a:cubicBezTo>
                      <a:pt x="12495" y="4877"/>
                      <a:pt x="12493" y="4887"/>
                      <a:pt x="12493" y="4896"/>
                    </a:cubicBezTo>
                    <a:cubicBezTo>
                      <a:pt x="12492" y="4904"/>
                      <a:pt x="12492" y="4913"/>
                      <a:pt x="12489" y="4920"/>
                    </a:cubicBezTo>
                    <a:cubicBezTo>
                      <a:pt x="12488" y="4930"/>
                      <a:pt x="12488" y="4939"/>
                      <a:pt x="12486" y="4949"/>
                    </a:cubicBezTo>
                    <a:cubicBezTo>
                      <a:pt x="12485" y="4957"/>
                      <a:pt x="12485" y="4967"/>
                      <a:pt x="12482" y="4975"/>
                    </a:cubicBezTo>
                    <a:cubicBezTo>
                      <a:pt x="12480" y="4984"/>
                      <a:pt x="12479" y="4996"/>
                      <a:pt x="12477" y="5005"/>
                    </a:cubicBezTo>
                    <a:cubicBezTo>
                      <a:pt x="12475" y="5012"/>
                      <a:pt x="12473" y="5019"/>
                      <a:pt x="12473" y="5028"/>
                    </a:cubicBezTo>
                    <a:cubicBezTo>
                      <a:pt x="12472" y="5036"/>
                      <a:pt x="12467" y="5048"/>
                      <a:pt x="12466" y="5058"/>
                    </a:cubicBezTo>
                    <a:lnTo>
                      <a:pt x="12460" y="5080"/>
                    </a:lnTo>
                    <a:cubicBezTo>
                      <a:pt x="12457" y="5092"/>
                      <a:pt x="12453" y="5105"/>
                      <a:pt x="12451" y="5115"/>
                    </a:cubicBezTo>
                    <a:cubicBezTo>
                      <a:pt x="12450" y="5122"/>
                      <a:pt x="12448" y="5128"/>
                      <a:pt x="12446" y="5134"/>
                    </a:cubicBezTo>
                    <a:cubicBezTo>
                      <a:pt x="12441" y="5150"/>
                      <a:pt x="12435" y="5167"/>
                      <a:pt x="12428" y="5185"/>
                    </a:cubicBezTo>
                    <a:cubicBezTo>
                      <a:pt x="12434" y="5182"/>
                      <a:pt x="12437" y="5180"/>
                      <a:pt x="12443" y="5179"/>
                    </a:cubicBezTo>
                    <a:cubicBezTo>
                      <a:pt x="12450" y="5174"/>
                      <a:pt x="12456" y="5170"/>
                      <a:pt x="12463" y="5164"/>
                    </a:cubicBezTo>
                    <a:lnTo>
                      <a:pt x="12463" y="5164"/>
                    </a:lnTo>
                    <a:cubicBezTo>
                      <a:pt x="12460" y="5186"/>
                      <a:pt x="12459" y="5214"/>
                      <a:pt x="12456" y="5240"/>
                    </a:cubicBezTo>
                    <a:cubicBezTo>
                      <a:pt x="12453" y="5264"/>
                      <a:pt x="12450" y="5289"/>
                      <a:pt x="12446" y="5312"/>
                    </a:cubicBezTo>
                    <a:cubicBezTo>
                      <a:pt x="12438" y="5369"/>
                      <a:pt x="12431" y="5420"/>
                      <a:pt x="12428" y="5439"/>
                    </a:cubicBezTo>
                    <a:cubicBezTo>
                      <a:pt x="12405" y="5549"/>
                      <a:pt x="12380" y="5661"/>
                      <a:pt x="12357" y="5773"/>
                    </a:cubicBezTo>
                    <a:cubicBezTo>
                      <a:pt x="12366" y="5763"/>
                      <a:pt x="12373" y="5754"/>
                      <a:pt x="12383" y="5747"/>
                    </a:cubicBezTo>
                    <a:cubicBezTo>
                      <a:pt x="12390" y="5739"/>
                      <a:pt x="12395" y="5731"/>
                      <a:pt x="12402" y="5722"/>
                    </a:cubicBezTo>
                    <a:lnTo>
                      <a:pt x="12405" y="5719"/>
                    </a:lnTo>
                    <a:cubicBezTo>
                      <a:pt x="12405" y="5718"/>
                      <a:pt x="12406" y="5718"/>
                      <a:pt x="12406" y="5718"/>
                    </a:cubicBezTo>
                    <a:lnTo>
                      <a:pt x="12406" y="5718"/>
                    </a:lnTo>
                    <a:cubicBezTo>
                      <a:pt x="12405" y="5726"/>
                      <a:pt x="12402" y="5736"/>
                      <a:pt x="12402" y="5745"/>
                    </a:cubicBezTo>
                    <a:cubicBezTo>
                      <a:pt x="12401" y="5748"/>
                      <a:pt x="12401" y="5754"/>
                      <a:pt x="12401" y="5758"/>
                    </a:cubicBezTo>
                    <a:cubicBezTo>
                      <a:pt x="12401" y="5763"/>
                      <a:pt x="12399" y="5768"/>
                      <a:pt x="12399" y="5773"/>
                    </a:cubicBezTo>
                    <a:cubicBezTo>
                      <a:pt x="12393" y="5818"/>
                      <a:pt x="12387" y="5855"/>
                      <a:pt x="12380" y="5898"/>
                    </a:cubicBezTo>
                    <a:cubicBezTo>
                      <a:pt x="12356" y="5825"/>
                      <a:pt x="12322" y="5709"/>
                      <a:pt x="12305" y="5617"/>
                    </a:cubicBezTo>
                    <a:lnTo>
                      <a:pt x="12305" y="5617"/>
                    </a:lnTo>
                    <a:cubicBezTo>
                      <a:pt x="12306" y="5620"/>
                      <a:pt x="12308" y="5620"/>
                      <a:pt x="12312" y="5620"/>
                    </a:cubicBezTo>
                    <a:cubicBezTo>
                      <a:pt x="12318" y="5622"/>
                      <a:pt x="12321" y="5622"/>
                      <a:pt x="12326" y="5623"/>
                    </a:cubicBezTo>
                    <a:cubicBezTo>
                      <a:pt x="12332" y="5625"/>
                      <a:pt x="12340" y="5625"/>
                      <a:pt x="12344" y="5625"/>
                    </a:cubicBezTo>
                    <a:cubicBezTo>
                      <a:pt x="12342" y="5620"/>
                      <a:pt x="12340" y="5613"/>
                      <a:pt x="12335" y="5607"/>
                    </a:cubicBezTo>
                    <a:cubicBezTo>
                      <a:pt x="12332" y="5598"/>
                      <a:pt x="12326" y="5587"/>
                      <a:pt x="12321" y="5577"/>
                    </a:cubicBezTo>
                    <a:cubicBezTo>
                      <a:pt x="12312" y="5552"/>
                      <a:pt x="12303" y="5529"/>
                      <a:pt x="12297" y="5504"/>
                    </a:cubicBezTo>
                    <a:cubicBezTo>
                      <a:pt x="12286" y="5462"/>
                      <a:pt x="12271" y="5370"/>
                      <a:pt x="12255" y="5276"/>
                    </a:cubicBezTo>
                    <a:cubicBezTo>
                      <a:pt x="12245" y="5215"/>
                      <a:pt x="12234" y="5151"/>
                      <a:pt x="12226" y="5100"/>
                    </a:cubicBezTo>
                    <a:cubicBezTo>
                      <a:pt x="12226" y="5099"/>
                      <a:pt x="12228" y="5099"/>
                      <a:pt x="12228" y="5099"/>
                    </a:cubicBezTo>
                    <a:lnTo>
                      <a:pt x="12223" y="5073"/>
                    </a:lnTo>
                    <a:cubicBezTo>
                      <a:pt x="12220" y="5070"/>
                      <a:pt x="12220" y="5064"/>
                      <a:pt x="12220" y="5058"/>
                    </a:cubicBezTo>
                    <a:lnTo>
                      <a:pt x="12220" y="5058"/>
                    </a:lnTo>
                    <a:cubicBezTo>
                      <a:pt x="12231" y="5070"/>
                      <a:pt x="12241" y="5079"/>
                      <a:pt x="12254" y="5084"/>
                    </a:cubicBezTo>
                    <a:cubicBezTo>
                      <a:pt x="12212" y="5015"/>
                      <a:pt x="12184" y="4846"/>
                      <a:pt x="12173" y="4716"/>
                    </a:cubicBezTo>
                    <a:cubicBezTo>
                      <a:pt x="12173" y="4710"/>
                      <a:pt x="12170" y="4707"/>
                      <a:pt x="12170" y="4701"/>
                    </a:cubicBezTo>
                    <a:cubicBezTo>
                      <a:pt x="12168" y="4694"/>
                      <a:pt x="12168" y="4685"/>
                      <a:pt x="12168" y="4678"/>
                    </a:cubicBezTo>
                    <a:lnTo>
                      <a:pt x="12168" y="4673"/>
                    </a:lnTo>
                    <a:cubicBezTo>
                      <a:pt x="12167" y="4666"/>
                      <a:pt x="12167" y="4659"/>
                      <a:pt x="12167" y="4650"/>
                    </a:cubicBezTo>
                    <a:lnTo>
                      <a:pt x="12167" y="4713"/>
                    </a:lnTo>
                    <a:cubicBezTo>
                      <a:pt x="12165" y="4720"/>
                      <a:pt x="12165" y="4727"/>
                      <a:pt x="12165" y="4736"/>
                    </a:cubicBezTo>
                    <a:cubicBezTo>
                      <a:pt x="12162" y="4745"/>
                      <a:pt x="12162" y="4756"/>
                      <a:pt x="12162" y="4766"/>
                    </a:cubicBezTo>
                    <a:cubicBezTo>
                      <a:pt x="12161" y="4775"/>
                      <a:pt x="12161" y="4785"/>
                      <a:pt x="12159" y="4795"/>
                    </a:cubicBezTo>
                    <a:cubicBezTo>
                      <a:pt x="12158" y="4807"/>
                      <a:pt x="12158" y="4816"/>
                      <a:pt x="12155" y="4826"/>
                    </a:cubicBezTo>
                    <a:cubicBezTo>
                      <a:pt x="12154" y="4838"/>
                      <a:pt x="12154" y="4845"/>
                      <a:pt x="12152" y="4855"/>
                    </a:cubicBezTo>
                    <a:cubicBezTo>
                      <a:pt x="12151" y="4867"/>
                      <a:pt x="12148" y="4875"/>
                      <a:pt x="12146" y="4887"/>
                    </a:cubicBezTo>
                    <a:cubicBezTo>
                      <a:pt x="12145" y="4896"/>
                      <a:pt x="12144" y="4904"/>
                      <a:pt x="12141" y="4912"/>
                    </a:cubicBezTo>
                    <a:cubicBezTo>
                      <a:pt x="12139" y="4925"/>
                      <a:pt x="12138" y="4935"/>
                      <a:pt x="12133" y="4946"/>
                    </a:cubicBezTo>
                    <a:cubicBezTo>
                      <a:pt x="12132" y="4954"/>
                      <a:pt x="12130" y="4962"/>
                      <a:pt x="12129" y="4970"/>
                    </a:cubicBezTo>
                    <a:lnTo>
                      <a:pt x="12117" y="5007"/>
                    </a:lnTo>
                    <a:cubicBezTo>
                      <a:pt x="12116" y="5015"/>
                      <a:pt x="12114" y="5021"/>
                      <a:pt x="12112" y="5026"/>
                    </a:cubicBezTo>
                    <a:cubicBezTo>
                      <a:pt x="12104" y="5047"/>
                      <a:pt x="12100" y="5064"/>
                      <a:pt x="12093" y="5083"/>
                    </a:cubicBezTo>
                    <a:cubicBezTo>
                      <a:pt x="12097" y="5080"/>
                      <a:pt x="12103" y="5079"/>
                      <a:pt x="12107" y="5077"/>
                    </a:cubicBezTo>
                    <a:cubicBezTo>
                      <a:pt x="12114" y="5073"/>
                      <a:pt x="12122" y="5068"/>
                      <a:pt x="12129" y="5063"/>
                    </a:cubicBezTo>
                    <a:lnTo>
                      <a:pt x="12129" y="5063"/>
                    </a:lnTo>
                    <a:cubicBezTo>
                      <a:pt x="12126" y="5086"/>
                      <a:pt x="12125" y="5115"/>
                      <a:pt x="12119" y="5145"/>
                    </a:cubicBezTo>
                    <a:cubicBezTo>
                      <a:pt x="12117" y="5172"/>
                      <a:pt x="12114" y="5201"/>
                      <a:pt x="12110" y="5225"/>
                    </a:cubicBezTo>
                    <a:cubicBezTo>
                      <a:pt x="12101" y="5288"/>
                      <a:pt x="12093" y="5341"/>
                      <a:pt x="12090" y="5362"/>
                    </a:cubicBezTo>
                    <a:cubicBezTo>
                      <a:pt x="12071" y="5450"/>
                      <a:pt x="12052" y="5542"/>
                      <a:pt x="12035" y="5630"/>
                    </a:cubicBezTo>
                    <a:cubicBezTo>
                      <a:pt x="12016" y="5591"/>
                      <a:pt x="11998" y="5549"/>
                      <a:pt x="11984" y="5508"/>
                    </a:cubicBezTo>
                    <a:cubicBezTo>
                      <a:pt x="11959" y="5436"/>
                      <a:pt x="11926" y="5320"/>
                      <a:pt x="11908" y="5230"/>
                    </a:cubicBezTo>
                    <a:cubicBezTo>
                      <a:pt x="11911" y="5230"/>
                      <a:pt x="11913" y="5231"/>
                      <a:pt x="11916" y="5231"/>
                    </a:cubicBezTo>
                    <a:cubicBezTo>
                      <a:pt x="11920" y="5233"/>
                      <a:pt x="11926" y="5233"/>
                      <a:pt x="11930" y="5235"/>
                    </a:cubicBezTo>
                    <a:cubicBezTo>
                      <a:pt x="11936" y="5237"/>
                      <a:pt x="11942" y="5237"/>
                      <a:pt x="11949" y="5237"/>
                    </a:cubicBezTo>
                    <a:cubicBezTo>
                      <a:pt x="11945" y="5230"/>
                      <a:pt x="11942" y="5224"/>
                      <a:pt x="11940" y="5218"/>
                    </a:cubicBezTo>
                    <a:cubicBezTo>
                      <a:pt x="11934" y="5209"/>
                      <a:pt x="11930" y="5199"/>
                      <a:pt x="11926" y="5188"/>
                    </a:cubicBezTo>
                    <a:cubicBezTo>
                      <a:pt x="11916" y="5164"/>
                      <a:pt x="11907" y="5138"/>
                      <a:pt x="11901" y="5115"/>
                    </a:cubicBezTo>
                    <a:cubicBezTo>
                      <a:pt x="11884" y="5044"/>
                      <a:pt x="11850" y="4840"/>
                      <a:pt x="11831" y="4713"/>
                    </a:cubicBezTo>
                    <a:lnTo>
                      <a:pt x="11831" y="4710"/>
                    </a:lnTo>
                    <a:lnTo>
                      <a:pt x="11827" y="4687"/>
                    </a:lnTo>
                    <a:cubicBezTo>
                      <a:pt x="11825" y="4684"/>
                      <a:pt x="11825" y="4678"/>
                      <a:pt x="11825" y="4672"/>
                    </a:cubicBezTo>
                    <a:lnTo>
                      <a:pt x="11825" y="4672"/>
                    </a:lnTo>
                    <a:cubicBezTo>
                      <a:pt x="11834" y="4684"/>
                      <a:pt x="11846" y="4692"/>
                      <a:pt x="11857" y="4698"/>
                    </a:cubicBezTo>
                    <a:cubicBezTo>
                      <a:pt x="11846" y="4676"/>
                      <a:pt x="11834" y="4644"/>
                      <a:pt x="11824" y="4608"/>
                    </a:cubicBezTo>
                    <a:cubicBezTo>
                      <a:pt x="11798" y="4524"/>
                      <a:pt x="11783" y="4408"/>
                      <a:pt x="11775" y="4315"/>
                    </a:cubicBezTo>
                    <a:cubicBezTo>
                      <a:pt x="11775" y="4306"/>
                      <a:pt x="11773" y="4299"/>
                      <a:pt x="11773" y="4292"/>
                    </a:cubicBezTo>
                    <a:cubicBezTo>
                      <a:pt x="11770" y="4289"/>
                      <a:pt x="11770" y="4289"/>
                      <a:pt x="11770" y="4287"/>
                    </a:cubicBezTo>
                    <a:cubicBezTo>
                      <a:pt x="11770" y="4280"/>
                      <a:pt x="11769" y="4273"/>
                      <a:pt x="11769" y="4264"/>
                    </a:cubicBezTo>
                    <a:cubicBezTo>
                      <a:pt x="11769" y="4281"/>
                      <a:pt x="11769" y="4300"/>
                      <a:pt x="11767" y="4321"/>
                    </a:cubicBezTo>
                    <a:cubicBezTo>
                      <a:pt x="11767" y="4329"/>
                      <a:pt x="11766" y="4339"/>
                      <a:pt x="11766" y="4350"/>
                    </a:cubicBezTo>
                    <a:cubicBezTo>
                      <a:pt x="11763" y="4358"/>
                      <a:pt x="11763" y="4368"/>
                      <a:pt x="11763" y="4379"/>
                    </a:cubicBezTo>
                    <a:cubicBezTo>
                      <a:pt x="11762" y="4387"/>
                      <a:pt x="11762" y="4398"/>
                      <a:pt x="11760" y="4408"/>
                    </a:cubicBezTo>
                    <a:cubicBezTo>
                      <a:pt x="11759" y="4416"/>
                      <a:pt x="11759" y="4427"/>
                      <a:pt x="11756" y="4438"/>
                    </a:cubicBezTo>
                    <a:cubicBezTo>
                      <a:pt x="11754" y="4447"/>
                      <a:pt x="11753" y="4456"/>
                      <a:pt x="11753" y="4467"/>
                    </a:cubicBezTo>
                    <a:cubicBezTo>
                      <a:pt x="11751" y="4476"/>
                      <a:pt x="11749" y="4486"/>
                      <a:pt x="11747" y="4498"/>
                    </a:cubicBezTo>
                    <a:cubicBezTo>
                      <a:pt x="11746" y="4506"/>
                      <a:pt x="11744" y="4517"/>
                      <a:pt x="11741" y="4524"/>
                    </a:cubicBezTo>
                    <a:cubicBezTo>
                      <a:pt x="11740" y="4534"/>
                      <a:pt x="11737" y="4547"/>
                      <a:pt x="11734" y="4557"/>
                    </a:cubicBezTo>
                    <a:cubicBezTo>
                      <a:pt x="11733" y="4565"/>
                      <a:pt x="11731" y="4575"/>
                      <a:pt x="11727" y="4582"/>
                    </a:cubicBezTo>
                    <a:cubicBezTo>
                      <a:pt x="11724" y="4594"/>
                      <a:pt x="11719" y="4607"/>
                      <a:pt x="11718" y="4618"/>
                    </a:cubicBezTo>
                    <a:cubicBezTo>
                      <a:pt x="11717" y="4626"/>
                      <a:pt x="11715" y="4630"/>
                      <a:pt x="11711" y="4637"/>
                    </a:cubicBezTo>
                    <a:cubicBezTo>
                      <a:pt x="11705" y="4657"/>
                      <a:pt x="11698" y="4675"/>
                      <a:pt x="11690" y="4694"/>
                    </a:cubicBezTo>
                    <a:cubicBezTo>
                      <a:pt x="11696" y="4692"/>
                      <a:pt x="11702" y="4689"/>
                      <a:pt x="11708" y="4687"/>
                    </a:cubicBezTo>
                    <a:cubicBezTo>
                      <a:pt x="11715" y="4682"/>
                      <a:pt x="11722" y="4678"/>
                      <a:pt x="11727" y="4672"/>
                    </a:cubicBezTo>
                    <a:lnTo>
                      <a:pt x="11727" y="4672"/>
                    </a:lnTo>
                    <a:cubicBezTo>
                      <a:pt x="11725" y="4695"/>
                      <a:pt x="11724" y="4726"/>
                      <a:pt x="11719" y="4755"/>
                    </a:cubicBezTo>
                    <a:cubicBezTo>
                      <a:pt x="11717" y="4781"/>
                      <a:pt x="11712" y="4810"/>
                      <a:pt x="11711" y="4835"/>
                    </a:cubicBezTo>
                    <a:cubicBezTo>
                      <a:pt x="11703" y="4897"/>
                      <a:pt x="11695" y="4952"/>
                      <a:pt x="11690" y="4971"/>
                    </a:cubicBezTo>
                    <a:cubicBezTo>
                      <a:pt x="11666" y="5092"/>
                      <a:pt x="11640" y="5212"/>
                      <a:pt x="11615" y="5333"/>
                    </a:cubicBezTo>
                    <a:cubicBezTo>
                      <a:pt x="11613" y="5331"/>
                      <a:pt x="11613" y="5331"/>
                      <a:pt x="11613" y="5328"/>
                    </a:cubicBezTo>
                    <a:cubicBezTo>
                      <a:pt x="11603" y="5305"/>
                      <a:pt x="11595" y="5282"/>
                      <a:pt x="11589" y="5256"/>
                    </a:cubicBezTo>
                    <a:cubicBezTo>
                      <a:pt x="11571" y="5188"/>
                      <a:pt x="11538" y="4983"/>
                      <a:pt x="11519" y="4854"/>
                    </a:cubicBezTo>
                    <a:lnTo>
                      <a:pt x="11521" y="4852"/>
                    </a:lnTo>
                    <a:lnTo>
                      <a:pt x="11515" y="4829"/>
                    </a:lnTo>
                    <a:cubicBezTo>
                      <a:pt x="11513" y="4823"/>
                      <a:pt x="11513" y="4819"/>
                      <a:pt x="11513" y="4814"/>
                    </a:cubicBezTo>
                    <a:lnTo>
                      <a:pt x="11513" y="4814"/>
                    </a:lnTo>
                    <a:cubicBezTo>
                      <a:pt x="11522" y="4823"/>
                      <a:pt x="11534" y="4832"/>
                      <a:pt x="11545" y="4838"/>
                    </a:cubicBezTo>
                    <a:cubicBezTo>
                      <a:pt x="11509" y="4775"/>
                      <a:pt x="11483" y="4633"/>
                      <a:pt x="11470" y="4509"/>
                    </a:cubicBezTo>
                    <a:lnTo>
                      <a:pt x="11464" y="4454"/>
                    </a:lnTo>
                    <a:cubicBezTo>
                      <a:pt x="11462" y="4445"/>
                      <a:pt x="11462" y="4437"/>
                      <a:pt x="11462" y="4429"/>
                    </a:cubicBezTo>
                    <a:lnTo>
                      <a:pt x="11462" y="4425"/>
                    </a:lnTo>
                    <a:cubicBezTo>
                      <a:pt x="11462" y="4423"/>
                      <a:pt x="11462" y="4422"/>
                      <a:pt x="11462" y="4420"/>
                    </a:cubicBezTo>
                    <a:lnTo>
                      <a:pt x="11462" y="4420"/>
                    </a:lnTo>
                    <a:cubicBezTo>
                      <a:pt x="11462" y="4432"/>
                      <a:pt x="11461" y="4445"/>
                      <a:pt x="11461" y="4457"/>
                    </a:cubicBezTo>
                    <a:cubicBezTo>
                      <a:pt x="11458" y="4467"/>
                      <a:pt x="11458" y="4477"/>
                      <a:pt x="11458" y="4489"/>
                    </a:cubicBezTo>
                    <a:cubicBezTo>
                      <a:pt x="11458" y="4493"/>
                      <a:pt x="11458" y="4498"/>
                      <a:pt x="11457" y="4504"/>
                    </a:cubicBezTo>
                    <a:cubicBezTo>
                      <a:pt x="11457" y="4506"/>
                      <a:pt x="11455" y="4512"/>
                      <a:pt x="11455" y="4518"/>
                    </a:cubicBezTo>
                    <a:cubicBezTo>
                      <a:pt x="11454" y="4527"/>
                      <a:pt x="11454" y="4537"/>
                      <a:pt x="11451" y="4547"/>
                    </a:cubicBezTo>
                    <a:cubicBezTo>
                      <a:pt x="11449" y="4556"/>
                      <a:pt x="11449" y="4566"/>
                      <a:pt x="11448" y="4578"/>
                    </a:cubicBezTo>
                    <a:cubicBezTo>
                      <a:pt x="11446" y="4586"/>
                      <a:pt x="11446" y="4595"/>
                      <a:pt x="11444" y="4605"/>
                    </a:cubicBezTo>
                    <a:cubicBezTo>
                      <a:pt x="11442" y="4615"/>
                      <a:pt x="11441" y="4627"/>
                      <a:pt x="11439" y="4636"/>
                    </a:cubicBezTo>
                    <a:lnTo>
                      <a:pt x="11433" y="4663"/>
                    </a:lnTo>
                    <a:cubicBezTo>
                      <a:pt x="11432" y="4673"/>
                      <a:pt x="11429" y="4685"/>
                      <a:pt x="11426" y="4695"/>
                    </a:cubicBezTo>
                    <a:cubicBezTo>
                      <a:pt x="11425" y="4704"/>
                      <a:pt x="11422" y="4711"/>
                      <a:pt x="11420" y="4718"/>
                    </a:cubicBezTo>
                    <a:lnTo>
                      <a:pt x="11410" y="4758"/>
                    </a:lnTo>
                    <a:cubicBezTo>
                      <a:pt x="11407" y="4765"/>
                      <a:pt x="11406" y="4769"/>
                      <a:pt x="11404" y="4777"/>
                    </a:cubicBezTo>
                    <a:cubicBezTo>
                      <a:pt x="11397" y="4795"/>
                      <a:pt x="11391" y="4813"/>
                      <a:pt x="11384" y="4833"/>
                    </a:cubicBezTo>
                    <a:cubicBezTo>
                      <a:pt x="11390" y="4832"/>
                      <a:pt x="11396" y="4830"/>
                      <a:pt x="11399" y="4827"/>
                    </a:cubicBezTo>
                    <a:cubicBezTo>
                      <a:pt x="11406" y="4824"/>
                      <a:pt x="11413" y="4819"/>
                      <a:pt x="11420" y="4813"/>
                    </a:cubicBezTo>
                    <a:lnTo>
                      <a:pt x="11420" y="4813"/>
                    </a:lnTo>
                    <a:cubicBezTo>
                      <a:pt x="11419" y="4838"/>
                      <a:pt x="11417" y="4867"/>
                      <a:pt x="11412" y="4897"/>
                    </a:cubicBezTo>
                    <a:cubicBezTo>
                      <a:pt x="11410" y="4922"/>
                      <a:pt x="11406" y="4951"/>
                      <a:pt x="11403" y="4977"/>
                    </a:cubicBezTo>
                    <a:cubicBezTo>
                      <a:pt x="11393" y="5038"/>
                      <a:pt x="11385" y="5093"/>
                      <a:pt x="11383" y="5115"/>
                    </a:cubicBezTo>
                    <a:cubicBezTo>
                      <a:pt x="11356" y="5237"/>
                      <a:pt x="11332" y="5357"/>
                      <a:pt x="11304" y="5481"/>
                    </a:cubicBezTo>
                    <a:cubicBezTo>
                      <a:pt x="11313" y="5472"/>
                      <a:pt x="11323" y="5463"/>
                      <a:pt x="11332" y="5452"/>
                    </a:cubicBezTo>
                    <a:cubicBezTo>
                      <a:pt x="11340" y="5443"/>
                      <a:pt x="11346" y="5434"/>
                      <a:pt x="11355" y="5423"/>
                    </a:cubicBezTo>
                    <a:cubicBezTo>
                      <a:pt x="11356" y="5423"/>
                      <a:pt x="11356" y="5421"/>
                      <a:pt x="11356" y="5421"/>
                    </a:cubicBezTo>
                    <a:cubicBezTo>
                      <a:pt x="11356" y="5421"/>
                      <a:pt x="11356" y="5420"/>
                      <a:pt x="11359" y="5420"/>
                    </a:cubicBezTo>
                    <a:cubicBezTo>
                      <a:pt x="11356" y="5429"/>
                      <a:pt x="11355" y="5440"/>
                      <a:pt x="11354" y="5449"/>
                    </a:cubicBezTo>
                    <a:cubicBezTo>
                      <a:pt x="11354" y="5455"/>
                      <a:pt x="11352" y="5458"/>
                      <a:pt x="11352" y="5463"/>
                    </a:cubicBezTo>
                    <a:cubicBezTo>
                      <a:pt x="11349" y="5469"/>
                      <a:pt x="11349" y="5474"/>
                      <a:pt x="11349" y="5479"/>
                    </a:cubicBezTo>
                    <a:cubicBezTo>
                      <a:pt x="11330" y="5648"/>
                      <a:pt x="11303" y="5777"/>
                      <a:pt x="11239" y="5924"/>
                    </a:cubicBezTo>
                    <a:cubicBezTo>
                      <a:pt x="11233" y="5909"/>
                      <a:pt x="11226" y="5898"/>
                      <a:pt x="11221" y="5883"/>
                    </a:cubicBezTo>
                    <a:cubicBezTo>
                      <a:pt x="11197" y="5810"/>
                      <a:pt x="11163" y="5694"/>
                      <a:pt x="11146" y="5603"/>
                    </a:cubicBezTo>
                    <a:lnTo>
                      <a:pt x="11146" y="5603"/>
                    </a:lnTo>
                    <a:cubicBezTo>
                      <a:pt x="11149" y="5604"/>
                      <a:pt x="11150" y="5604"/>
                      <a:pt x="11153" y="5604"/>
                    </a:cubicBezTo>
                    <a:cubicBezTo>
                      <a:pt x="11159" y="5607"/>
                      <a:pt x="11163" y="5607"/>
                      <a:pt x="11168" y="5609"/>
                    </a:cubicBezTo>
                    <a:cubicBezTo>
                      <a:pt x="11173" y="5610"/>
                      <a:pt x="11181" y="5610"/>
                      <a:pt x="11187" y="5610"/>
                    </a:cubicBezTo>
                    <a:cubicBezTo>
                      <a:pt x="11182" y="5604"/>
                      <a:pt x="11181" y="5597"/>
                      <a:pt x="11178" y="5593"/>
                    </a:cubicBezTo>
                    <a:cubicBezTo>
                      <a:pt x="11172" y="5582"/>
                      <a:pt x="11168" y="5572"/>
                      <a:pt x="11163" y="5561"/>
                    </a:cubicBezTo>
                    <a:cubicBezTo>
                      <a:pt x="11153" y="5537"/>
                      <a:pt x="11144" y="5514"/>
                      <a:pt x="11139" y="5488"/>
                    </a:cubicBezTo>
                    <a:cubicBezTo>
                      <a:pt x="11121" y="5420"/>
                      <a:pt x="11088" y="5215"/>
                      <a:pt x="11069" y="5086"/>
                    </a:cubicBezTo>
                    <a:lnTo>
                      <a:pt x="11069" y="5084"/>
                    </a:lnTo>
                    <a:lnTo>
                      <a:pt x="11065" y="5058"/>
                    </a:lnTo>
                    <a:cubicBezTo>
                      <a:pt x="11063" y="5055"/>
                      <a:pt x="11063" y="5050"/>
                      <a:pt x="11063" y="5044"/>
                    </a:cubicBezTo>
                    <a:lnTo>
                      <a:pt x="11063" y="5044"/>
                    </a:lnTo>
                    <a:cubicBezTo>
                      <a:pt x="11072" y="5055"/>
                      <a:pt x="11083" y="5064"/>
                      <a:pt x="11095" y="5070"/>
                    </a:cubicBezTo>
                    <a:cubicBezTo>
                      <a:pt x="11051" y="4999"/>
                      <a:pt x="11025" y="4819"/>
                      <a:pt x="11014" y="4687"/>
                    </a:cubicBezTo>
                    <a:cubicBezTo>
                      <a:pt x="11012" y="4679"/>
                      <a:pt x="11012" y="4671"/>
                      <a:pt x="11012" y="4663"/>
                    </a:cubicBezTo>
                    <a:lnTo>
                      <a:pt x="11012" y="4659"/>
                    </a:lnTo>
                    <a:cubicBezTo>
                      <a:pt x="11011" y="4652"/>
                      <a:pt x="11011" y="4644"/>
                      <a:pt x="11011" y="4636"/>
                    </a:cubicBezTo>
                    <a:cubicBezTo>
                      <a:pt x="11011" y="4653"/>
                      <a:pt x="11011" y="4672"/>
                      <a:pt x="11008" y="4692"/>
                    </a:cubicBezTo>
                    <a:cubicBezTo>
                      <a:pt x="11008" y="4701"/>
                      <a:pt x="11006" y="4711"/>
                      <a:pt x="11006" y="4721"/>
                    </a:cubicBezTo>
                    <a:cubicBezTo>
                      <a:pt x="11005" y="4730"/>
                      <a:pt x="11005" y="4740"/>
                      <a:pt x="11005" y="4752"/>
                    </a:cubicBezTo>
                    <a:cubicBezTo>
                      <a:pt x="11004" y="4761"/>
                      <a:pt x="11004" y="4769"/>
                      <a:pt x="11001" y="4781"/>
                    </a:cubicBezTo>
                    <a:cubicBezTo>
                      <a:pt x="10999" y="4791"/>
                      <a:pt x="10999" y="4801"/>
                      <a:pt x="10998" y="4811"/>
                    </a:cubicBezTo>
                    <a:cubicBezTo>
                      <a:pt x="10996" y="4823"/>
                      <a:pt x="10993" y="4830"/>
                      <a:pt x="10993" y="4840"/>
                    </a:cubicBezTo>
                    <a:cubicBezTo>
                      <a:pt x="10992" y="4852"/>
                      <a:pt x="10990" y="4861"/>
                      <a:pt x="10989" y="4871"/>
                    </a:cubicBezTo>
                    <a:cubicBezTo>
                      <a:pt x="10986" y="4881"/>
                      <a:pt x="10985" y="4890"/>
                      <a:pt x="10983" y="4897"/>
                    </a:cubicBezTo>
                    <a:cubicBezTo>
                      <a:pt x="10982" y="4910"/>
                      <a:pt x="10979" y="4920"/>
                      <a:pt x="10976" y="4932"/>
                    </a:cubicBezTo>
                    <a:cubicBezTo>
                      <a:pt x="10975" y="4939"/>
                      <a:pt x="10972" y="4948"/>
                      <a:pt x="10970" y="4955"/>
                    </a:cubicBezTo>
                    <a:lnTo>
                      <a:pt x="10960" y="4993"/>
                    </a:lnTo>
                    <a:cubicBezTo>
                      <a:pt x="10957" y="5000"/>
                      <a:pt x="10956" y="5006"/>
                      <a:pt x="10953" y="5012"/>
                    </a:cubicBezTo>
                    <a:cubicBezTo>
                      <a:pt x="10947" y="5031"/>
                      <a:pt x="10940" y="5050"/>
                      <a:pt x="10934" y="5067"/>
                    </a:cubicBezTo>
                    <a:cubicBezTo>
                      <a:pt x="10940" y="5066"/>
                      <a:pt x="10943" y="5064"/>
                      <a:pt x="10948" y="5063"/>
                    </a:cubicBezTo>
                    <a:cubicBezTo>
                      <a:pt x="10956" y="5058"/>
                      <a:pt x="10963" y="5052"/>
                      <a:pt x="10969" y="5048"/>
                    </a:cubicBezTo>
                    <a:lnTo>
                      <a:pt x="10969" y="5048"/>
                    </a:lnTo>
                    <a:cubicBezTo>
                      <a:pt x="10967" y="5071"/>
                      <a:pt x="10964" y="5100"/>
                      <a:pt x="10961" y="5131"/>
                    </a:cubicBezTo>
                    <a:cubicBezTo>
                      <a:pt x="10960" y="5157"/>
                      <a:pt x="10954" y="5186"/>
                      <a:pt x="10953" y="5211"/>
                    </a:cubicBezTo>
                    <a:cubicBezTo>
                      <a:pt x="10945" y="5273"/>
                      <a:pt x="10935" y="5327"/>
                      <a:pt x="10932" y="5347"/>
                    </a:cubicBezTo>
                    <a:cubicBezTo>
                      <a:pt x="10906" y="5469"/>
                      <a:pt x="10882" y="5593"/>
                      <a:pt x="10855" y="5713"/>
                    </a:cubicBezTo>
                    <a:cubicBezTo>
                      <a:pt x="10866" y="5704"/>
                      <a:pt x="10874" y="5696"/>
                      <a:pt x="10883" y="5684"/>
                    </a:cubicBezTo>
                    <a:cubicBezTo>
                      <a:pt x="10890" y="5675"/>
                      <a:pt x="10898" y="5667"/>
                      <a:pt x="10906" y="5655"/>
                    </a:cubicBezTo>
                    <a:cubicBezTo>
                      <a:pt x="10906" y="5654"/>
                      <a:pt x="10909" y="5654"/>
                      <a:pt x="10909" y="5654"/>
                    </a:cubicBezTo>
                    <a:lnTo>
                      <a:pt x="10909" y="5654"/>
                    </a:lnTo>
                    <a:cubicBezTo>
                      <a:pt x="10906" y="5664"/>
                      <a:pt x="10905" y="5673"/>
                      <a:pt x="10905" y="5683"/>
                    </a:cubicBezTo>
                    <a:cubicBezTo>
                      <a:pt x="10905" y="5687"/>
                      <a:pt x="10903" y="5691"/>
                      <a:pt x="10903" y="5697"/>
                    </a:cubicBezTo>
                    <a:cubicBezTo>
                      <a:pt x="10903" y="5703"/>
                      <a:pt x="10902" y="5709"/>
                      <a:pt x="10902" y="5715"/>
                    </a:cubicBezTo>
                    <a:cubicBezTo>
                      <a:pt x="10896" y="5760"/>
                      <a:pt x="10890" y="5803"/>
                      <a:pt x="10883" y="5842"/>
                    </a:cubicBezTo>
                    <a:cubicBezTo>
                      <a:pt x="10880" y="5834"/>
                      <a:pt x="10874" y="5825"/>
                      <a:pt x="10870" y="5815"/>
                    </a:cubicBezTo>
                    <a:cubicBezTo>
                      <a:pt x="10839" y="5748"/>
                      <a:pt x="10808" y="5681"/>
                      <a:pt x="10783" y="5610"/>
                    </a:cubicBezTo>
                    <a:cubicBezTo>
                      <a:pt x="10757" y="5533"/>
                      <a:pt x="10720" y="5404"/>
                      <a:pt x="10702" y="5304"/>
                    </a:cubicBezTo>
                    <a:lnTo>
                      <a:pt x="10702" y="5304"/>
                    </a:lnTo>
                    <a:cubicBezTo>
                      <a:pt x="10703" y="5305"/>
                      <a:pt x="10706" y="5305"/>
                      <a:pt x="10709" y="5307"/>
                    </a:cubicBezTo>
                    <a:cubicBezTo>
                      <a:pt x="10715" y="5309"/>
                      <a:pt x="10720" y="5311"/>
                      <a:pt x="10725" y="5311"/>
                    </a:cubicBezTo>
                    <a:cubicBezTo>
                      <a:pt x="10732" y="5312"/>
                      <a:pt x="10738" y="5312"/>
                      <a:pt x="10745" y="5312"/>
                    </a:cubicBezTo>
                    <a:cubicBezTo>
                      <a:pt x="10742" y="5305"/>
                      <a:pt x="10738" y="5299"/>
                      <a:pt x="10736" y="5295"/>
                    </a:cubicBezTo>
                    <a:cubicBezTo>
                      <a:pt x="10729" y="5283"/>
                      <a:pt x="10725" y="5273"/>
                      <a:pt x="10720" y="5260"/>
                    </a:cubicBezTo>
                    <a:cubicBezTo>
                      <a:pt x="10710" y="5234"/>
                      <a:pt x="10700" y="5209"/>
                      <a:pt x="10694" y="5182"/>
                    </a:cubicBezTo>
                    <a:cubicBezTo>
                      <a:pt x="10677" y="5106"/>
                      <a:pt x="10641" y="4883"/>
                      <a:pt x="10616" y="4740"/>
                    </a:cubicBezTo>
                    <a:lnTo>
                      <a:pt x="10616" y="4739"/>
                    </a:lnTo>
                    <a:lnTo>
                      <a:pt x="10613" y="4714"/>
                    </a:lnTo>
                    <a:cubicBezTo>
                      <a:pt x="10611" y="4708"/>
                      <a:pt x="10611" y="4702"/>
                      <a:pt x="10609" y="4700"/>
                    </a:cubicBezTo>
                    <a:lnTo>
                      <a:pt x="10609" y="4700"/>
                    </a:lnTo>
                    <a:cubicBezTo>
                      <a:pt x="10620" y="4710"/>
                      <a:pt x="10633" y="4718"/>
                      <a:pt x="10645" y="4724"/>
                    </a:cubicBezTo>
                    <a:cubicBezTo>
                      <a:pt x="10598" y="4647"/>
                      <a:pt x="10568" y="4451"/>
                      <a:pt x="10556" y="4307"/>
                    </a:cubicBezTo>
                    <a:cubicBezTo>
                      <a:pt x="10555" y="4300"/>
                      <a:pt x="10555" y="4294"/>
                      <a:pt x="10555" y="4289"/>
                    </a:cubicBezTo>
                    <a:cubicBezTo>
                      <a:pt x="10553" y="4286"/>
                      <a:pt x="10553" y="4284"/>
                      <a:pt x="10553" y="4280"/>
                    </a:cubicBezTo>
                    <a:cubicBezTo>
                      <a:pt x="10553" y="4278"/>
                      <a:pt x="10553" y="4278"/>
                      <a:pt x="10550" y="4276"/>
                    </a:cubicBezTo>
                    <a:cubicBezTo>
                      <a:pt x="10550" y="4267"/>
                      <a:pt x="10549" y="4258"/>
                      <a:pt x="10549" y="4251"/>
                    </a:cubicBezTo>
                    <a:cubicBezTo>
                      <a:pt x="10549" y="4264"/>
                      <a:pt x="10549" y="4274"/>
                      <a:pt x="10548" y="4287"/>
                    </a:cubicBezTo>
                    <a:cubicBezTo>
                      <a:pt x="10549" y="4296"/>
                      <a:pt x="10548" y="4303"/>
                      <a:pt x="10548" y="4312"/>
                    </a:cubicBezTo>
                    <a:cubicBezTo>
                      <a:pt x="10548" y="4323"/>
                      <a:pt x="10546" y="4335"/>
                      <a:pt x="10546" y="4344"/>
                    </a:cubicBezTo>
                    <a:cubicBezTo>
                      <a:pt x="10546" y="4354"/>
                      <a:pt x="10543" y="4366"/>
                      <a:pt x="10543" y="4376"/>
                    </a:cubicBezTo>
                    <a:cubicBezTo>
                      <a:pt x="10543" y="4387"/>
                      <a:pt x="10542" y="4398"/>
                      <a:pt x="10540" y="4409"/>
                    </a:cubicBezTo>
                    <a:cubicBezTo>
                      <a:pt x="10539" y="4419"/>
                      <a:pt x="10539" y="4431"/>
                      <a:pt x="10536" y="4441"/>
                    </a:cubicBezTo>
                    <a:cubicBezTo>
                      <a:pt x="10535" y="4453"/>
                      <a:pt x="10533" y="4461"/>
                      <a:pt x="10532" y="4472"/>
                    </a:cubicBezTo>
                    <a:cubicBezTo>
                      <a:pt x="10529" y="4485"/>
                      <a:pt x="10527" y="4496"/>
                      <a:pt x="10526" y="4506"/>
                    </a:cubicBezTo>
                    <a:cubicBezTo>
                      <a:pt x="10524" y="4517"/>
                      <a:pt x="10521" y="4527"/>
                      <a:pt x="10520" y="4535"/>
                    </a:cubicBezTo>
                    <a:cubicBezTo>
                      <a:pt x="10517" y="4549"/>
                      <a:pt x="10514" y="4559"/>
                      <a:pt x="10511" y="4572"/>
                    </a:cubicBezTo>
                    <a:cubicBezTo>
                      <a:pt x="10510" y="4581"/>
                      <a:pt x="10507" y="4591"/>
                      <a:pt x="10504" y="4598"/>
                    </a:cubicBezTo>
                    <a:cubicBezTo>
                      <a:pt x="10500" y="4611"/>
                      <a:pt x="10497" y="4626"/>
                      <a:pt x="10491" y="4637"/>
                    </a:cubicBezTo>
                    <a:cubicBezTo>
                      <a:pt x="10489" y="4644"/>
                      <a:pt x="10488" y="4652"/>
                      <a:pt x="10484" y="4659"/>
                    </a:cubicBezTo>
                    <a:cubicBezTo>
                      <a:pt x="10476" y="4679"/>
                      <a:pt x="10471" y="4701"/>
                      <a:pt x="10463" y="4721"/>
                    </a:cubicBezTo>
                    <a:lnTo>
                      <a:pt x="10481" y="4716"/>
                    </a:lnTo>
                    <a:cubicBezTo>
                      <a:pt x="10489" y="4713"/>
                      <a:pt x="10497" y="4705"/>
                      <a:pt x="10504" y="4698"/>
                    </a:cubicBezTo>
                    <a:lnTo>
                      <a:pt x="10504" y="4698"/>
                    </a:lnTo>
                    <a:cubicBezTo>
                      <a:pt x="10503" y="4723"/>
                      <a:pt x="10498" y="4756"/>
                      <a:pt x="10495" y="4790"/>
                    </a:cubicBezTo>
                    <a:lnTo>
                      <a:pt x="10484" y="4877"/>
                    </a:lnTo>
                    <a:cubicBezTo>
                      <a:pt x="10475" y="4945"/>
                      <a:pt x="10466" y="5005"/>
                      <a:pt x="10460" y="5028"/>
                    </a:cubicBezTo>
                    <a:cubicBezTo>
                      <a:pt x="10433" y="5163"/>
                      <a:pt x="10404" y="5296"/>
                      <a:pt x="10376" y="5429"/>
                    </a:cubicBezTo>
                    <a:cubicBezTo>
                      <a:pt x="10388" y="5420"/>
                      <a:pt x="10397" y="5410"/>
                      <a:pt x="10408" y="5398"/>
                    </a:cubicBezTo>
                    <a:cubicBezTo>
                      <a:pt x="10417" y="5389"/>
                      <a:pt x="10424" y="5378"/>
                      <a:pt x="10431" y="5368"/>
                    </a:cubicBezTo>
                    <a:cubicBezTo>
                      <a:pt x="10433" y="5365"/>
                      <a:pt x="10433" y="5365"/>
                      <a:pt x="10433" y="5363"/>
                    </a:cubicBezTo>
                    <a:cubicBezTo>
                      <a:pt x="10434" y="5363"/>
                      <a:pt x="10434" y="5363"/>
                      <a:pt x="10434" y="5363"/>
                    </a:cubicBezTo>
                    <a:lnTo>
                      <a:pt x="10434" y="5363"/>
                    </a:lnTo>
                    <a:cubicBezTo>
                      <a:pt x="10433" y="5373"/>
                      <a:pt x="10431" y="5384"/>
                      <a:pt x="10431" y="5394"/>
                    </a:cubicBezTo>
                    <a:cubicBezTo>
                      <a:pt x="10430" y="5400"/>
                      <a:pt x="10430" y="5405"/>
                      <a:pt x="10430" y="5408"/>
                    </a:cubicBezTo>
                    <a:cubicBezTo>
                      <a:pt x="10427" y="5415"/>
                      <a:pt x="10427" y="5421"/>
                      <a:pt x="10427" y="5427"/>
                    </a:cubicBezTo>
                    <a:cubicBezTo>
                      <a:pt x="10418" y="5500"/>
                      <a:pt x="10408" y="5567"/>
                      <a:pt x="10395" y="5629"/>
                    </a:cubicBezTo>
                    <a:cubicBezTo>
                      <a:pt x="10382" y="5597"/>
                      <a:pt x="10369" y="5568"/>
                      <a:pt x="10359" y="5537"/>
                    </a:cubicBezTo>
                    <a:cubicBezTo>
                      <a:pt x="10325" y="5443"/>
                      <a:pt x="10282" y="5285"/>
                      <a:pt x="10259" y="5166"/>
                    </a:cubicBezTo>
                    <a:lnTo>
                      <a:pt x="10259" y="5166"/>
                    </a:lnTo>
                    <a:cubicBezTo>
                      <a:pt x="10263" y="5167"/>
                      <a:pt x="10264" y="5167"/>
                      <a:pt x="10267" y="5169"/>
                    </a:cubicBezTo>
                    <a:cubicBezTo>
                      <a:pt x="10275" y="5172"/>
                      <a:pt x="10280" y="5173"/>
                      <a:pt x="10288" y="5173"/>
                    </a:cubicBezTo>
                    <a:cubicBezTo>
                      <a:pt x="10296" y="5174"/>
                      <a:pt x="10304" y="5174"/>
                      <a:pt x="10311" y="5174"/>
                    </a:cubicBezTo>
                    <a:cubicBezTo>
                      <a:pt x="10308" y="5167"/>
                      <a:pt x="10304" y="5160"/>
                      <a:pt x="10299" y="5151"/>
                    </a:cubicBezTo>
                    <a:cubicBezTo>
                      <a:pt x="10292" y="5138"/>
                      <a:pt x="10286" y="5125"/>
                      <a:pt x="10280" y="5111"/>
                    </a:cubicBezTo>
                    <a:cubicBezTo>
                      <a:pt x="10267" y="5080"/>
                      <a:pt x="10257" y="5048"/>
                      <a:pt x="10250" y="5015"/>
                    </a:cubicBezTo>
                    <a:cubicBezTo>
                      <a:pt x="10227" y="4922"/>
                      <a:pt x="10183" y="4650"/>
                      <a:pt x="10155" y="4479"/>
                    </a:cubicBezTo>
                    <a:cubicBezTo>
                      <a:pt x="10155" y="4477"/>
                      <a:pt x="10157" y="4477"/>
                      <a:pt x="10157" y="4477"/>
                    </a:cubicBezTo>
                    <a:lnTo>
                      <a:pt x="10150" y="4445"/>
                    </a:lnTo>
                    <a:cubicBezTo>
                      <a:pt x="10148" y="4438"/>
                      <a:pt x="10148" y="4432"/>
                      <a:pt x="10147" y="4427"/>
                    </a:cubicBezTo>
                    <a:lnTo>
                      <a:pt x="10147" y="4427"/>
                    </a:lnTo>
                    <a:cubicBezTo>
                      <a:pt x="10158" y="4440"/>
                      <a:pt x="10173" y="4453"/>
                      <a:pt x="10190" y="4460"/>
                    </a:cubicBezTo>
                    <a:cubicBezTo>
                      <a:pt x="10163" y="4418"/>
                      <a:pt x="10141" y="4344"/>
                      <a:pt x="10125" y="4258"/>
                    </a:cubicBezTo>
                    <a:cubicBezTo>
                      <a:pt x="10119" y="4232"/>
                      <a:pt x="10113" y="4207"/>
                      <a:pt x="10110" y="4180"/>
                    </a:cubicBezTo>
                    <a:cubicBezTo>
                      <a:pt x="10108" y="4172"/>
                      <a:pt x="10108" y="4167"/>
                      <a:pt x="10108" y="4161"/>
                    </a:cubicBezTo>
                    <a:cubicBezTo>
                      <a:pt x="10096" y="4088"/>
                      <a:pt x="10089" y="4016"/>
                      <a:pt x="10083" y="3950"/>
                    </a:cubicBezTo>
                    <a:cubicBezTo>
                      <a:pt x="10081" y="3937"/>
                      <a:pt x="10081" y="3926"/>
                      <a:pt x="10079" y="3917"/>
                    </a:cubicBezTo>
                    <a:lnTo>
                      <a:pt x="10079" y="3914"/>
                    </a:lnTo>
                    <a:cubicBezTo>
                      <a:pt x="10077" y="3902"/>
                      <a:pt x="10077" y="3894"/>
                      <a:pt x="10077" y="3882"/>
                    </a:cubicBezTo>
                    <a:cubicBezTo>
                      <a:pt x="10077" y="3908"/>
                      <a:pt x="10077" y="3931"/>
                      <a:pt x="10076" y="3958"/>
                    </a:cubicBezTo>
                    <a:cubicBezTo>
                      <a:pt x="10076" y="3969"/>
                      <a:pt x="10074" y="3982"/>
                      <a:pt x="10074" y="3997"/>
                    </a:cubicBezTo>
                    <a:cubicBezTo>
                      <a:pt x="10071" y="4010"/>
                      <a:pt x="10071" y="4024"/>
                      <a:pt x="10070" y="4037"/>
                    </a:cubicBezTo>
                    <a:cubicBezTo>
                      <a:pt x="10068" y="4049"/>
                      <a:pt x="10068" y="4062"/>
                      <a:pt x="10067" y="4075"/>
                    </a:cubicBezTo>
                    <a:cubicBezTo>
                      <a:pt x="10064" y="4090"/>
                      <a:pt x="10063" y="4103"/>
                      <a:pt x="10061" y="4117"/>
                    </a:cubicBezTo>
                    <a:cubicBezTo>
                      <a:pt x="10060" y="4129"/>
                      <a:pt x="10057" y="4142"/>
                      <a:pt x="10055" y="4154"/>
                    </a:cubicBezTo>
                    <a:cubicBezTo>
                      <a:pt x="10055" y="4156"/>
                      <a:pt x="10054" y="4158"/>
                      <a:pt x="10054" y="4162"/>
                    </a:cubicBezTo>
                    <a:cubicBezTo>
                      <a:pt x="10054" y="4164"/>
                      <a:pt x="10052" y="4164"/>
                      <a:pt x="10052" y="4165"/>
                    </a:cubicBezTo>
                    <a:cubicBezTo>
                      <a:pt x="10049" y="4175"/>
                      <a:pt x="10048" y="4186"/>
                      <a:pt x="10047" y="4197"/>
                    </a:cubicBezTo>
                    <a:cubicBezTo>
                      <a:pt x="10045" y="4209"/>
                      <a:pt x="10042" y="4220"/>
                      <a:pt x="10039" y="4231"/>
                    </a:cubicBezTo>
                    <a:cubicBezTo>
                      <a:pt x="10035" y="4245"/>
                      <a:pt x="10032" y="4260"/>
                      <a:pt x="10031" y="4277"/>
                    </a:cubicBezTo>
                    <a:cubicBezTo>
                      <a:pt x="10028" y="4286"/>
                      <a:pt x="10026" y="4293"/>
                      <a:pt x="10023" y="4302"/>
                    </a:cubicBezTo>
                    <a:cubicBezTo>
                      <a:pt x="10020" y="4303"/>
                      <a:pt x="10020" y="4307"/>
                      <a:pt x="10020" y="4309"/>
                    </a:cubicBezTo>
                    <a:cubicBezTo>
                      <a:pt x="10018" y="4325"/>
                      <a:pt x="10012" y="4342"/>
                      <a:pt x="10006" y="4358"/>
                    </a:cubicBezTo>
                    <a:cubicBezTo>
                      <a:pt x="10004" y="4367"/>
                      <a:pt x="10003" y="4376"/>
                      <a:pt x="9999" y="4383"/>
                    </a:cubicBezTo>
                    <a:cubicBezTo>
                      <a:pt x="9991" y="4409"/>
                      <a:pt x="9983" y="4434"/>
                      <a:pt x="9974" y="4460"/>
                    </a:cubicBezTo>
                    <a:cubicBezTo>
                      <a:pt x="9981" y="4459"/>
                      <a:pt x="9988" y="4456"/>
                      <a:pt x="9994" y="4453"/>
                    </a:cubicBezTo>
                    <a:cubicBezTo>
                      <a:pt x="10004" y="4447"/>
                      <a:pt x="10013" y="4440"/>
                      <a:pt x="10023" y="4432"/>
                    </a:cubicBezTo>
                    <a:lnTo>
                      <a:pt x="10023" y="4432"/>
                    </a:lnTo>
                    <a:cubicBezTo>
                      <a:pt x="10020" y="4463"/>
                      <a:pt x="10018" y="4504"/>
                      <a:pt x="10013" y="4543"/>
                    </a:cubicBezTo>
                    <a:cubicBezTo>
                      <a:pt x="10010" y="4578"/>
                      <a:pt x="10004" y="4614"/>
                      <a:pt x="10002" y="4649"/>
                    </a:cubicBezTo>
                    <a:cubicBezTo>
                      <a:pt x="9990" y="4730"/>
                      <a:pt x="9980" y="4804"/>
                      <a:pt x="9974" y="4832"/>
                    </a:cubicBezTo>
                    <a:cubicBezTo>
                      <a:pt x="9954" y="4928"/>
                      <a:pt x="9933" y="5025"/>
                      <a:pt x="9912" y="5121"/>
                    </a:cubicBezTo>
                    <a:cubicBezTo>
                      <a:pt x="9897" y="5084"/>
                      <a:pt x="9882" y="5048"/>
                      <a:pt x="9871" y="5012"/>
                    </a:cubicBezTo>
                    <a:cubicBezTo>
                      <a:pt x="9871" y="5010"/>
                      <a:pt x="9871" y="5010"/>
                      <a:pt x="9868" y="5010"/>
                    </a:cubicBezTo>
                    <a:cubicBezTo>
                      <a:pt x="9849" y="4955"/>
                      <a:pt x="9829" y="4901"/>
                      <a:pt x="9810" y="4846"/>
                    </a:cubicBezTo>
                    <a:lnTo>
                      <a:pt x="9806" y="4830"/>
                    </a:lnTo>
                    <a:lnTo>
                      <a:pt x="9806" y="4830"/>
                    </a:lnTo>
                    <a:cubicBezTo>
                      <a:pt x="9829" y="4854"/>
                      <a:pt x="9856" y="4874"/>
                      <a:pt x="9882" y="4891"/>
                    </a:cubicBezTo>
                    <a:lnTo>
                      <a:pt x="9885" y="4891"/>
                    </a:lnTo>
                    <a:cubicBezTo>
                      <a:pt x="9897" y="4899"/>
                      <a:pt x="9909" y="4906"/>
                      <a:pt x="9922" y="4912"/>
                    </a:cubicBezTo>
                    <a:cubicBezTo>
                      <a:pt x="9896" y="4859"/>
                      <a:pt x="9872" y="4807"/>
                      <a:pt x="9846" y="4753"/>
                    </a:cubicBezTo>
                    <a:cubicBezTo>
                      <a:pt x="9808" y="4672"/>
                      <a:pt x="9771" y="4591"/>
                      <a:pt x="9742" y="4505"/>
                    </a:cubicBezTo>
                    <a:cubicBezTo>
                      <a:pt x="9734" y="4482"/>
                      <a:pt x="9726" y="4456"/>
                      <a:pt x="9715" y="4427"/>
                    </a:cubicBezTo>
                    <a:cubicBezTo>
                      <a:pt x="9692" y="4351"/>
                      <a:pt x="9668" y="4260"/>
                      <a:pt x="9650" y="4180"/>
                    </a:cubicBezTo>
                    <a:cubicBezTo>
                      <a:pt x="9649" y="4164"/>
                      <a:pt x="9646" y="4149"/>
                      <a:pt x="9641" y="4133"/>
                    </a:cubicBezTo>
                    <a:cubicBezTo>
                      <a:pt x="9646" y="4133"/>
                      <a:pt x="9647" y="4135"/>
                      <a:pt x="9650" y="4135"/>
                    </a:cubicBezTo>
                    <a:cubicBezTo>
                      <a:pt x="9657" y="4136"/>
                      <a:pt x="9663" y="4139"/>
                      <a:pt x="9670" y="4140"/>
                    </a:cubicBezTo>
                    <a:cubicBezTo>
                      <a:pt x="9678" y="4142"/>
                      <a:pt x="9686" y="4142"/>
                      <a:pt x="9694" y="4142"/>
                    </a:cubicBezTo>
                    <a:cubicBezTo>
                      <a:pt x="9691" y="4135"/>
                      <a:pt x="9686" y="4126"/>
                      <a:pt x="9682" y="4119"/>
                    </a:cubicBezTo>
                    <a:cubicBezTo>
                      <a:pt x="9675" y="4106"/>
                      <a:pt x="9669" y="4093"/>
                      <a:pt x="9663" y="4078"/>
                    </a:cubicBezTo>
                    <a:cubicBezTo>
                      <a:pt x="9660" y="4071"/>
                      <a:pt x="9657" y="4066"/>
                      <a:pt x="9656" y="4059"/>
                    </a:cubicBezTo>
                    <a:cubicBezTo>
                      <a:pt x="9647" y="4033"/>
                      <a:pt x="9639" y="4008"/>
                      <a:pt x="9631" y="3982"/>
                    </a:cubicBezTo>
                    <a:cubicBezTo>
                      <a:pt x="9607" y="3889"/>
                      <a:pt x="9563" y="3618"/>
                      <a:pt x="9537" y="3445"/>
                    </a:cubicBezTo>
                    <a:lnTo>
                      <a:pt x="9537" y="3443"/>
                    </a:lnTo>
                    <a:lnTo>
                      <a:pt x="9530" y="3410"/>
                    </a:lnTo>
                    <a:cubicBezTo>
                      <a:pt x="9527" y="3403"/>
                      <a:pt x="9527" y="3398"/>
                      <a:pt x="9527" y="3393"/>
                    </a:cubicBezTo>
                    <a:lnTo>
                      <a:pt x="9527" y="3393"/>
                    </a:lnTo>
                    <a:cubicBezTo>
                      <a:pt x="9540" y="3406"/>
                      <a:pt x="9554" y="3417"/>
                      <a:pt x="9570" y="3425"/>
                    </a:cubicBezTo>
                    <a:cubicBezTo>
                      <a:pt x="9551" y="3393"/>
                      <a:pt x="9534" y="3343"/>
                      <a:pt x="9519" y="3287"/>
                    </a:cubicBezTo>
                    <a:cubicBezTo>
                      <a:pt x="9502" y="3214"/>
                      <a:pt x="9486" y="3130"/>
                      <a:pt x="9474" y="3046"/>
                    </a:cubicBezTo>
                    <a:cubicBezTo>
                      <a:pt x="9469" y="3001"/>
                      <a:pt x="9464" y="2957"/>
                      <a:pt x="9460" y="2915"/>
                    </a:cubicBezTo>
                    <a:cubicBezTo>
                      <a:pt x="9458" y="2902"/>
                      <a:pt x="9458" y="2892"/>
                      <a:pt x="9458" y="2883"/>
                    </a:cubicBezTo>
                    <a:lnTo>
                      <a:pt x="9458" y="2879"/>
                    </a:lnTo>
                    <a:cubicBezTo>
                      <a:pt x="9457" y="2868"/>
                      <a:pt x="9457" y="2858"/>
                      <a:pt x="9457" y="2848"/>
                    </a:cubicBezTo>
                    <a:cubicBezTo>
                      <a:pt x="9457" y="2873"/>
                      <a:pt x="9457" y="2897"/>
                      <a:pt x="9454" y="2922"/>
                    </a:cubicBezTo>
                    <a:cubicBezTo>
                      <a:pt x="9453" y="2935"/>
                      <a:pt x="9453" y="2948"/>
                      <a:pt x="9453" y="2963"/>
                    </a:cubicBezTo>
                    <a:cubicBezTo>
                      <a:pt x="9451" y="2974"/>
                      <a:pt x="9451" y="2989"/>
                      <a:pt x="9450" y="3002"/>
                    </a:cubicBezTo>
                    <a:cubicBezTo>
                      <a:pt x="9447" y="3011"/>
                      <a:pt x="9447" y="3018"/>
                      <a:pt x="9445" y="3028"/>
                    </a:cubicBezTo>
                    <a:cubicBezTo>
                      <a:pt x="9445" y="3031"/>
                      <a:pt x="9445" y="3037"/>
                      <a:pt x="9444" y="3040"/>
                    </a:cubicBezTo>
                    <a:cubicBezTo>
                      <a:pt x="9442" y="3054"/>
                      <a:pt x="9442" y="3067"/>
                      <a:pt x="9440" y="3082"/>
                    </a:cubicBezTo>
                    <a:cubicBezTo>
                      <a:pt x="9438" y="3095"/>
                      <a:pt x="9437" y="3105"/>
                      <a:pt x="9435" y="3118"/>
                    </a:cubicBezTo>
                    <a:cubicBezTo>
                      <a:pt x="9432" y="3133"/>
                      <a:pt x="9429" y="3147"/>
                      <a:pt x="9428" y="3160"/>
                    </a:cubicBezTo>
                    <a:cubicBezTo>
                      <a:pt x="9425" y="3170"/>
                      <a:pt x="9424" y="3184"/>
                      <a:pt x="9421" y="3195"/>
                    </a:cubicBezTo>
                    <a:cubicBezTo>
                      <a:pt x="9416" y="3210"/>
                      <a:pt x="9413" y="3224"/>
                      <a:pt x="9409" y="3240"/>
                    </a:cubicBezTo>
                    <a:cubicBezTo>
                      <a:pt x="9408" y="3243"/>
                      <a:pt x="9408" y="3247"/>
                      <a:pt x="9408" y="3249"/>
                    </a:cubicBezTo>
                    <a:lnTo>
                      <a:pt x="9402" y="3271"/>
                    </a:lnTo>
                    <a:cubicBezTo>
                      <a:pt x="9399" y="3290"/>
                      <a:pt x="9393" y="3306"/>
                      <a:pt x="9387" y="3321"/>
                    </a:cubicBezTo>
                    <a:cubicBezTo>
                      <a:pt x="9384" y="3330"/>
                      <a:pt x="9381" y="3340"/>
                      <a:pt x="9380" y="3348"/>
                    </a:cubicBezTo>
                    <a:cubicBezTo>
                      <a:pt x="9371" y="3372"/>
                      <a:pt x="9364" y="3398"/>
                      <a:pt x="9355" y="3423"/>
                    </a:cubicBezTo>
                    <a:cubicBezTo>
                      <a:pt x="9363" y="3422"/>
                      <a:pt x="9370" y="3420"/>
                      <a:pt x="9374" y="3416"/>
                    </a:cubicBezTo>
                    <a:cubicBezTo>
                      <a:pt x="9384" y="3410"/>
                      <a:pt x="9395" y="3403"/>
                      <a:pt x="9403" y="3396"/>
                    </a:cubicBezTo>
                    <a:lnTo>
                      <a:pt x="9403" y="3396"/>
                    </a:lnTo>
                    <a:cubicBezTo>
                      <a:pt x="9402" y="3427"/>
                      <a:pt x="9399" y="3467"/>
                      <a:pt x="9393" y="3507"/>
                    </a:cubicBezTo>
                    <a:cubicBezTo>
                      <a:pt x="9389" y="3541"/>
                      <a:pt x="9386" y="3577"/>
                      <a:pt x="9380" y="3612"/>
                    </a:cubicBezTo>
                    <a:cubicBezTo>
                      <a:pt x="9370" y="3693"/>
                      <a:pt x="9357" y="3769"/>
                      <a:pt x="9351" y="3795"/>
                    </a:cubicBezTo>
                    <a:cubicBezTo>
                      <a:pt x="9341" y="3846"/>
                      <a:pt x="9329" y="3899"/>
                      <a:pt x="9319" y="3952"/>
                    </a:cubicBezTo>
                    <a:cubicBezTo>
                      <a:pt x="9302" y="4033"/>
                      <a:pt x="9284" y="4114"/>
                      <a:pt x="9268" y="4199"/>
                    </a:cubicBezTo>
                    <a:cubicBezTo>
                      <a:pt x="9261" y="4228"/>
                      <a:pt x="9255" y="4257"/>
                      <a:pt x="9249" y="4286"/>
                    </a:cubicBezTo>
                    <a:lnTo>
                      <a:pt x="9286" y="4249"/>
                    </a:lnTo>
                    <a:cubicBezTo>
                      <a:pt x="9297" y="4236"/>
                      <a:pt x="9306" y="4223"/>
                      <a:pt x="9315" y="4212"/>
                    </a:cubicBezTo>
                    <a:lnTo>
                      <a:pt x="9319" y="4207"/>
                    </a:lnTo>
                    <a:cubicBezTo>
                      <a:pt x="9319" y="4207"/>
                      <a:pt x="9320" y="4207"/>
                      <a:pt x="9320" y="4206"/>
                    </a:cubicBezTo>
                    <a:lnTo>
                      <a:pt x="9320" y="4206"/>
                    </a:lnTo>
                    <a:cubicBezTo>
                      <a:pt x="9319" y="4221"/>
                      <a:pt x="9316" y="4234"/>
                      <a:pt x="9313" y="4245"/>
                    </a:cubicBezTo>
                    <a:cubicBezTo>
                      <a:pt x="9312" y="4252"/>
                      <a:pt x="9312" y="4258"/>
                      <a:pt x="9312" y="4265"/>
                    </a:cubicBezTo>
                    <a:cubicBezTo>
                      <a:pt x="9312" y="4273"/>
                      <a:pt x="9309" y="4280"/>
                      <a:pt x="9307" y="4286"/>
                    </a:cubicBezTo>
                    <a:cubicBezTo>
                      <a:pt x="9293" y="4402"/>
                      <a:pt x="9278" y="4505"/>
                      <a:pt x="9254" y="4604"/>
                    </a:cubicBezTo>
                    <a:cubicBezTo>
                      <a:pt x="9235" y="4681"/>
                      <a:pt x="9212" y="4756"/>
                      <a:pt x="9181" y="4833"/>
                    </a:cubicBezTo>
                    <a:cubicBezTo>
                      <a:pt x="9161" y="4788"/>
                      <a:pt x="9140" y="4742"/>
                      <a:pt x="9124" y="4694"/>
                    </a:cubicBezTo>
                    <a:cubicBezTo>
                      <a:pt x="9120" y="4681"/>
                      <a:pt x="9116" y="4669"/>
                      <a:pt x="9111" y="4656"/>
                    </a:cubicBezTo>
                    <a:cubicBezTo>
                      <a:pt x="9081" y="4562"/>
                      <a:pt x="9045" y="4427"/>
                      <a:pt x="9024" y="4322"/>
                    </a:cubicBezTo>
                    <a:lnTo>
                      <a:pt x="9024" y="4322"/>
                    </a:lnTo>
                    <a:cubicBezTo>
                      <a:pt x="9026" y="4323"/>
                      <a:pt x="9030" y="4323"/>
                      <a:pt x="9033" y="4325"/>
                    </a:cubicBezTo>
                    <a:cubicBezTo>
                      <a:pt x="9040" y="4328"/>
                      <a:pt x="9046" y="4329"/>
                      <a:pt x="9053" y="4329"/>
                    </a:cubicBezTo>
                    <a:cubicBezTo>
                      <a:pt x="9061" y="4331"/>
                      <a:pt x="9069" y="4331"/>
                      <a:pt x="9077" y="4331"/>
                    </a:cubicBezTo>
                    <a:cubicBezTo>
                      <a:pt x="9074" y="4323"/>
                      <a:pt x="9069" y="4316"/>
                      <a:pt x="9065" y="4307"/>
                    </a:cubicBezTo>
                    <a:cubicBezTo>
                      <a:pt x="9058" y="4294"/>
                      <a:pt x="9052" y="4280"/>
                      <a:pt x="9046" y="4267"/>
                    </a:cubicBezTo>
                    <a:cubicBezTo>
                      <a:pt x="9039" y="4248"/>
                      <a:pt x="9032" y="4228"/>
                      <a:pt x="9026" y="4207"/>
                    </a:cubicBezTo>
                    <a:cubicBezTo>
                      <a:pt x="9021" y="4194"/>
                      <a:pt x="9017" y="4184"/>
                      <a:pt x="9014" y="4171"/>
                    </a:cubicBezTo>
                    <a:cubicBezTo>
                      <a:pt x="8997" y="4107"/>
                      <a:pt x="8972" y="3955"/>
                      <a:pt x="8949" y="3812"/>
                    </a:cubicBezTo>
                    <a:cubicBezTo>
                      <a:pt x="8937" y="3750"/>
                      <a:pt x="8928" y="3686"/>
                      <a:pt x="8920" y="3635"/>
                    </a:cubicBezTo>
                    <a:lnTo>
                      <a:pt x="8920" y="3634"/>
                    </a:lnTo>
                    <a:lnTo>
                      <a:pt x="8912" y="3603"/>
                    </a:lnTo>
                    <a:cubicBezTo>
                      <a:pt x="8910" y="3596"/>
                      <a:pt x="8910" y="3590"/>
                      <a:pt x="8910" y="3583"/>
                    </a:cubicBezTo>
                    <a:lnTo>
                      <a:pt x="8910" y="3583"/>
                    </a:lnTo>
                    <a:cubicBezTo>
                      <a:pt x="8923" y="3597"/>
                      <a:pt x="8936" y="3609"/>
                      <a:pt x="8953" y="3616"/>
                    </a:cubicBezTo>
                    <a:cubicBezTo>
                      <a:pt x="8895" y="3522"/>
                      <a:pt x="8859" y="3282"/>
                      <a:pt x="8843" y="3105"/>
                    </a:cubicBezTo>
                    <a:cubicBezTo>
                      <a:pt x="8843" y="3102"/>
                      <a:pt x="8841" y="3098"/>
                      <a:pt x="8841" y="3093"/>
                    </a:cubicBezTo>
                    <a:cubicBezTo>
                      <a:pt x="8841" y="3086"/>
                      <a:pt x="8841" y="3079"/>
                      <a:pt x="8840" y="3073"/>
                    </a:cubicBezTo>
                    <a:cubicBezTo>
                      <a:pt x="8840" y="3072"/>
                      <a:pt x="8840" y="3072"/>
                      <a:pt x="8837" y="3069"/>
                    </a:cubicBezTo>
                    <a:cubicBezTo>
                      <a:pt x="8837" y="3060"/>
                      <a:pt x="8835" y="3050"/>
                      <a:pt x="8835" y="3040"/>
                    </a:cubicBezTo>
                    <a:cubicBezTo>
                      <a:pt x="8835" y="3059"/>
                      <a:pt x="8834" y="3076"/>
                      <a:pt x="8834" y="3095"/>
                    </a:cubicBezTo>
                    <a:lnTo>
                      <a:pt x="8834" y="3115"/>
                    </a:lnTo>
                    <a:cubicBezTo>
                      <a:pt x="8833" y="3127"/>
                      <a:pt x="8833" y="3141"/>
                      <a:pt x="8833" y="3154"/>
                    </a:cubicBezTo>
                    <a:cubicBezTo>
                      <a:pt x="8830" y="3168"/>
                      <a:pt x="8830" y="3181"/>
                      <a:pt x="8828" y="3195"/>
                    </a:cubicBezTo>
                    <a:cubicBezTo>
                      <a:pt x="8827" y="3207"/>
                      <a:pt x="8827" y="3220"/>
                      <a:pt x="8825" y="3234"/>
                    </a:cubicBezTo>
                    <a:cubicBezTo>
                      <a:pt x="8822" y="3247"/>
                      <a:pt x="8822" y="3262"/>
                      <a:pt x="8821" y="3275"/>
                    </a:cubicBezTo>
                    <a:cubicBezTo>
                      <a:pt x="8820" y="3287"/>
                      <a:pt x="8818" y="3300"/>
                      <a:pt x="8815" y="3311"/>
                    </a:cubicBezTo>
                    <a:cubicBezTo>
                      <a:pt x="8814" y="3326"/>
                      <a:pt x="8811" y="3340"/>
                      <a:pt x="8808" y="3352"/>
                    </a:cubicBezTo>
                    <a:cubicBezTo>
                      <a:pt x="8806" y="3365"/>
                      <a:pt x="8805" y="3377"/>
                      <a:pt x="8801" y="3387"/>
                    </a:cubicBezTo>
                    <a:cubicBezTo>
                      <a:pt x="8798" y="3401"/>
                      <a:pt x="8793" y="3417"/>
                      <a:pt x="8790" y="3432"/>
                    </a:cubicBezTo>
                    <a:cubicBezTo>
                      <a:pt x="8789" y="3442"/>
                      <a:pt x="8785" y="3452"/>
                      <a:pt x="8783" y="3464"/>
                    </a:cubicBezTo>
                    <a:cubicBezTo>
                      <a:pt x="8779" y="3480"/>
                      <a:pt x="8774" y="3497"/>
                      <a:pt x="8769" y="3515"/>
                    </a:cubicBezTo>
                    <a:cubicBezTo>
                      <a:pt x="8764" y="3523"/>
                      <a:pt x="8763" y="3532"/>
                      <a:pt x="8761" y="3539"/>
                    </a:cubicBezTo>
                    <a:cubicBezTo>
                      <a:pt x="8753" y="3565"/>
                      <a:pt x="8745" y="3590"/>
                      <a:pt x="8735" y="3613"/>
                    </a:cubicBezTo>
                    <a:cubicBezTo>
                      <a:pt x="8743" y="3612"/>
                      <a:pt x="8750" y="3610"/>
                      <a:pt x="8756" y="3606"/>
                    </a:cubicBezTo>
                    <a:cubicBezTo>
                      <a:pt x="8764" y="3602"/>
                      <a:pt x="8776" y="3594"/>
                      <a:pt x="8785" y="3587"/>
                    </a:cubicBezTo>
                    <a:lnTo>
                      <a:pt x="8785" y="3587"/>
                    </a:lnTo>
                    <a:cubicBezTo>
                      <a:pt x="8783" y="3618"/>
                      <a:pt x="8777" y="3657"/>
                      <a:pt x="8774" y="3698"/>
                    </a:cubicBezTo>
                    <a:cubicBezTo>
                      <a:pt x="8772" y="3711"/>
                      <a:pt x="8772" y="3721"/>
                      <a:pt x="8770" y="3734"/>
                    </a:cubicBezTo>
                    <a:cubicBezTo>
                      <a:pt x="8767" y="3757"/>
                      <a:pt x="8763" y="3780"/>
                      <a:pt x="8761" y="3805"/>
                    </a:cubicBezTo>
                    <a:cubicBezTo>
                      <a:pt x="8753" y="3886"/>
                      <a:pt x="8740" y="3960"/>
                      <a:pt x="8734" y="3988"/>
                    </a:cubicBezTo>
                    <a:cubicBezTo>
                      <a:pt x="8718" y="4066"/>
                      <a:pt x="8702" y="4146"/>
                      <a:pt x="8684" y="4223"/>
                    </a:cubicBezTo>
                    <a:cubicBezTo>
                      <a:pt x="8677" y="4255"/>
                      <a:pt x="8673" y="4284"/>
                      <a:pt x="8667" y="4315"/>
                    </a:cubicBezTo>
                    <a:cubicBezTo>
                      <a:pt x="8658" y="4292"/>
                      <a:pt x="8647" y="4270"/>
                      <a:pt x="8639" y="4248"/>
                    </a:cubicBezTo>
                    <a:cubicBezTo>
                      <a:pt x="8638" y="4241"/>
                      <a:pt x="8637" y="4235"/>
                      <a:pt x="8632" y="4228"/>
                    </a:cubicBezTo>
                    <a:cubicBezTo>
                      <a:pt x="8602" y="4132"/>
                      <a:pt x="8561" y="3988"/>
                      <a:pt x="8539" y="3878"/>
                    </a:cubicBezTo>
                    <a:lnTo>
                      <a:pt x="8539" y="3878"/>
                    </a:lnTo>
                    <a:cubicBezTo>
                      <a:pt x="8544" y="3879"/>
                      <a:pt x="8545" y="3879"/>
                      <a:pt x="8549" y="3881"/>
                    </a:cubicBezTo>
                    <a:cubicBezTo>
                      <a:pt x="8557" y="3882"/>
                      <a:pt x="8561" y="3885"/>
                      <a:pt x="8568" y="3885"/>
                    </a:cubicBezTo>
                    <a:cubicBezTo>
                      <a:pt x="8576" y="3886"/>
                      <a:pt x="8586" y="3886"/>
                      <a:pt x="8593" y="3886"/>
                    </a:cubicBezTo>
                    <a:cubicBezTo>
                      <a:pt x="8589" y="3879"/>
                      <a:pt x="8586" y="3872"/>
                      <a:pt x="8580" y="3863"/>
                    </a:cubicBezTo>
                    <a:cubicBezTo>
                      <a:pt x="8573" y="3850"/>
                      <a:pt x="8567" y="3836"/>
                      <a:pt x="8561" y="3822"/>
                    </a:cubicBezTo>
                    <a:cubicBezTo>
                      <a:pt x="8549" y="3792"/>
                      <a:pt x="8538" y="3759"/>
                      <a:pt x="8529" y="3725"/>
                    </a:cubicBezTo>
                    <a:cubicBezTo>
                      <a:pt x="8522" y="3696"/>
                      <a:pt x="8515" y="3653"/>
                      <a:pt x="8503" y="3597"/>
                    </a:cubicBezTo>
                    <a:cubicBezTo>
                      <a:pt x="8480" y="3475"/>
                      <a:pt x="8452" y="3307"/>
                      <a:pt x="8435" y="3189"/>
                    </a:cubicBezTo>
                    <a:lnTo>
                      <a:pt x="8435" y="3188"/>
                    </a:lnTo>
                    <a:lnTo>
                      <a:pt x="8429" y="3156"/>
                    </a:lnTo>
                    <a:cubicBezTo>
                      <a:pt x="8427" y="3149"/>
                      <a:pt x="8427" y="3144"/>
                      <a:pt x="8426" y="3137"/>
                    </a:cubicBezTo>
                    <a:lnTo>
                      <a:pt x="8426" y="3137"/>
                    </a:lnTo>
                    <a:cubicBezTo>
                      <a:pt x="8438" y="3152"/>
                      <a:pt x="8452" y="3162"/>
                      <a:pt x="8470" y="3169"/>
                    </a:cubicBezTo>
                    <a:cubicBezTo>
                      <a:pt x="8445" y="3133"/>
                      <a:pt x="8427" y="3072"/>
                      <a:pt x="8409" y="3001"/>
                    </a:cubicBezTo>
                    <a:cubicBezTo>
                      <a:pt x="8384" y="2895"/>
                      <a:pt x="8368" y="2764"/>
                      <a:pt x="8358" y="2661"/>
                    </a:cubicBezTo>
                    <a:cubicBezTo>
                      <a:pt x="8356" y="2651"/>
                      <a:pt x="8356" y="2639"/>
                      <a:pt x="8356" y="2629"/>
                    </a:cubicBezTo>
                    <a:lnTo>
                      <a:pt x="8356" y="2624"/>
                    </a:lnTo>
                    <a:cubicBezTo>
                      <a:pt x="8355" y="2616"/>
                      <a:pt x="8355" y="2604"/>
                      <a:pt x="8355" y="2595"/>
                    </a:cubicBezTo>
                    <a:cubicBezTo>
                      <a:pt x="8355" y="2619"/>
                      <a:pt x="8355" y="2645"/>
                      <a:pt x="8353" y="2668"/>
                    </a:cubicBezTo>
                    <a:cubicBezTo>
                      <a:pt x="8350" y="2681"/>
                      <a:pt x="8350" y="2694"/>
                      <a:pt x="8350" y="2709"/>
                    </a:cubicBezTo>
                    <a:lnTo>
                      <a:pt x="8348" y="2748"/>
                    </a:lnTo>
                    <a:cubicBezTo>
                      <a:pt x="8346" y="2761"/>
                      <a:pt x="8346" y="2774"/>
                      <a:pt x="8343" y="2789"/>
                    </a:cubicBezTo>
                    <a:cubicBezTo>
                      <a:pt x="8342" y="2800"/>
                      <a:pt x="8342" y="2815"/>
                      <a:pt x="8340" y="2828"/>
                    </a:cubicBezTo>
                    <a:cubicBezTo>
                      <a:pt x="8339" y="2841"/>
                      <a:pt x="8336" y="2854"/>
                      <a:pt x="8334" y="2864"/>
                    </a:cubicBezTo>
                    <a:cubicBezTo>
                      <a:pt x="8333" y="2879"/>
                      <a:pt x="8329" y="2893"/>
                      <a:pt x="8327" y="2906"/>
                    </a:cubicBezTo>
                    <a:cubicBezTo>
                      <a:pt x="8326" y="2919"/>
                      <a:pt x="8324" y="2929"/>
                      <a:pt x="8320" y="2941"/>
                    </a:cubicBezTo>
                    <a:cubicBezTo>
                      <a:pt x="8317" y="2953"/>
                      <a:pt x="8314" y="2967"/>
                      <a:pt x="8311" y="2980"/>
                    </a:cubicBezTo>
                    <a:cubicBezTo>
                      <a:pt x="8311" y="2982"/>
                      <a:pt x="8310" y="2985"/>
                      <a:pt x="8310" y="2986"/>
                    </a:cubicBezTo>
                    <a:cubicBezTo>
                      <a:pt x="8307" y="2996"/>
                      <a:pt x="8305" y="3008"/>
                      <a:pt x="8303" y="3018"/>
                    </a:cubicBezTo>
                    <a:cubicBezTo>
                      <a:pt x="8298" y="3035"/>
                      <a:pt x="8292" y="3051"/>
                      <a:pt x="8288" y="3069"/>
                    </a:cubicBezTo>
                    <a:cubicBezTo>
                      <a:pt x="8285" y="3079"/>
                      <a:pt x="8282" y="3088"/>
                      <a:pt x="8281" y="3095"/>
                    </a:cubicBezTo>
                    <a:cubicBezTo>
                      <a:pt x="8271" y="3120"/>
                      <a:pt x="8263" y="3146"/>
                      <a:pt x="8255" y="3170"/>
                    </a:cubicBezTo>
                    <a:cubicBezTo>
                      <a:pt x="8262" y="3169"/>
                      <a:pt x="8269" y="3168"/>
                      <a:pt x="8275" y="3163"/>
                    </a:cubicBezTo>
                    <a:cubicBezTo>
                      <a:pt x="8285" y="3159"/>
                      <a:pt x="8295" y="3152"/>
                      <a:pt x="8304" y="3144"/>
                    </a:cubicBezTo>
                    <a:lnTo>
                      <a:pt x="8304" y="3144"/>
                    </a:lnTo>
                    <a:cubicBezTo>
                      <a:pt x="8303" y="3176"/>
                      <a:pt x="8298" y="3214"/>
                      <a:pt x="8292" y="3255"/>
                    </a:cubicBezTo>
                    <a:cubicBezTo>
                      <a:pt x="8289" y="3290"/>
                      <a:pt x="8285" y="3326"/>
                      <a:pt x="8281" y="3359"/>
                    </a:cubicBezTo>
                    <a:cubicBezTo>
                      <a:pt x="8276" y="3394"/>
                      <a:pt x="8271" y="3427"/>
                      <a:pt x="8268" y="3454"/>
                    </a:cubicBezTo>
                    <a:cubicBezTo>
                      <a:pt x="8260" y="3494"/>
                      <a:pt x="8256" y="3526"/>
                      <a:pt x="8253" y="3544"/>
                    </a:cubicBezTo>
                    <a:cubicBezTo>
                      <a:pt x="8227" y="3663"/>
                      <a:pt x="8202" y="3785"/>
                      <a:pt x="8176" y="3902"/>
                    </a:cubicBezTo>
                    <a:cubicBezTo>
                      <a:pt x="8175" y="3901"/>
                      <a:pt x="8175" y="3899"/>
                      <a:pt x="8173" y="3895"/>
                    </a:cubicBezTo>
                    <a:cubicBezTo>
                      <a:pt x="8136" y="3814"/>
                      <a:pt x="8096" y="3732"/>
                      <a:pt x="8067" y="3647"/>
                    </a:cubicBezTo>
                    <a:cubicBezTo>
                      <a:pt x="8034" y="3552"/>
                      <a:pt x="7990" y="3394"/>
                      <a:pt x="7969" y="3275"/>
                    </a:cubicBezTo>
                    <a:lnTo>
                      <a:pt x="7969" y="3275"/>
                    </a:lnTo>
                    <a:cubicBezTo>
                      <a:pt x="7971" y="3276"/>
                      <a:pt x="7976" y="3276"/>
                      <a:pt x="7977" y="3278"/>
                    </a:cubicBezTo>
                    <a:cubicBezTo>
                      <a:pt x="7985" y="3279"/>
                      <a:pt x="7992" y="3282"/>
                      <a:pt x="7998" y="3282"/>
                    </a:cubicBezTo>
                    <a:cubicBezTo>
                      <a:pt x="8005" y="3284"/>
                      <a:pt x="8012" y="3284"/>
                      <a:pt x="8021" y="3284"/>
                    </a:cubicBezTo>
                    <a:cubicBezTo>
                      <a:pt x="8016" y="3276"/>
                      <a:pt x="8012" y="3269"/>
                      <a:pt x="8008" y="3260"/>
                    </a:cubicBezTo>
                    <a:cubicBezTo>
                      <a:pt x="8008" y="3258"/>
                      <a:pt x="8006" y="3258"/>
                      <a:pt x="8006" y="3258"/>
                    </a:cubicBezTo>
                    <a:cubicBezTo>
                      <a:pt x="7999" y="3246"/>
                      <a:pt x="7993" y="3233"/>
                      <a:pt x="7987" y="3218"/>
                    </a:cubicBezTo>
                    <a:cubicBezTo>
                      <a:pt x="7976" y="3188"/>
                      <a:pt x="7963" y="3154"/>
                      <a:pt x="7955" y="3123"/>
                    </a:cubicBezTo>
                    <a:cubicBezTo>
                      <a:pt x="7947" y="3080"/>
                      <a:pt x="7929" y="3002"/>
                      <a:pt x="7915" y="2913"/>
                    </a:cubicBezTo>
                    <a:cubicBezTo>
                      <a:pt x="7897" y="2805"/>
                      <a:pt x="7876" y="2681"/>
                      <a:pt x="7861" y="2587"/>
                    </a:cubicBezTo>
                    <a:lnTo>
                      <a:pt x="7863" y="2585"/>
                    </a:lnTo>
                    <a:lnTo>
                      <a:pt x="7855" y="2552"/>
                    </a:lnTo>
                    <a:cubicBezTo>
                      <a:pt x="7854" y="2545"/>
                      <a:pt x="7854" y="2539"/>
                      <a:pt x="7852" y="2534"/>
                    </a:cubicBezTo>
                    <a:lnTo>
                      <a:pt x="7852" y="2534"/>
                    </a:lnTo>
                    <a:cubicBezTo>
                      <a:pt x="7864" y="2549"/>
                      <a:pt x="7879" y="2559"/>
                      <a:pt x="7897" y="2566"/>
                    </a:cubicBezTo>
                    <a:cubicBezTo>
                      <a:pt x="7842" y="2478"/>
                      <a:pt x="7806" y="2261"/>
                      <a:pt x="7790" y="2092"/>
                    </a:cubicBezTo>
                    <a:cubicBezTo>
                      <a:pt x="7788" y="2078"/>
                      <a:pt x="7788" y="2067"/>
                      <a:pt x="7787" y="2057"/>
                    </a:cubicBezTo>
                    <a:cubicBezTo>
                      <a:pt x="7784" y="2045"/>
                      <a:pt x="7784" y="2035"/>
                      <a:pt x="7783" y="2023"/>
                    </a:cubicBezTo>
                    <a:lnTo>
                      <a:pt x="7783" y="2020"/>
                    </a:lnTo>
                    <a:cubicBezTo>
                      <a:pt x="7781" y="2012"/>
                      <a:pt x="7781" y="2000"/>
                      <a:pt x="7781" y="1990"/>
                    </a:cubicBezTo>
                    <a:cubicBezTo>
                      <a:pt x="7781" y="2015"/>
                      <a:pt x="7781" y="2041"/>
                      <a:pt x="7780" y="2064"/>
                    </a:cubicBezTo>
                    <a:cubicBezTo>
                      <a:pt x="7780" y="2071"/>
                      <a:pt x="7780" y="2078"/>
                      <a:pt x="7777" y="2086"/>
                    </a:cubicBezTo>
                    <a:cubicBezTo>
                      <a:pt x="7777" y="2092"/>
                      <a:pt x="7775" y="2099"/>
                      <a:pt x="7775" y="2103"/>
                    </a:cubicBezTo>
                    <a:cubicBezTo>
                      <a:pt x="7774" y="2118"/>
                      <a:pt x="7774" y="2131"/>
                      <a:pt x="7774" y="2144"/>
                    </a:cubicBezTo>
                    <a:cubicBezTo>
                      <a:pt x="7773" y="2157"/>
                      <a:pt x="7770" y="2168"/>
                      <a:pt x="7770" y="2182"/>
                    </a:cubicBezTo>
                    <a:cubicBezTo>
                      <a:pt x="7768" y="2196"/>
                      <a:pt x="7767" y="2209"/>
                      <a:pt x="7767" y="2224"/>
                    </a:cubicBezTo>
                    <a:cubicBezTo>
                      <a:pt x="7765" y="2237"/>
                      <a:pt x="7762" y="2248"/>
                      <a:pt x="7759" y="2260"/>
                    </a:cubicBezTo>
                    <a:lnTo>
                      <a:pt x="7752" y="2302"/>
                    </a:lnTo>
                    <a:cubicBezTo>
                      <a:pt x="7751" y="2314"/>
                      <a:pt x="7746" y="2325"/>
                      <a:pt x="7745" y="2335"/>
                    </a:cubicBezTo>
                    <a:cubicBezTo>
                      <a:pt x="7741" y="2350"/>
                      <a:pt x="7738" y="2367"/>
                      <a:pt x="7736" y="2382"/>
                    </a:cubicBezTo>
                    <a:cubicBezTo>
                      <a:pt x="7732" y="2392"/>
                      <a:pt x="7730" y="2404"/>
                      <a:pt x="7729" y="2414"/>
                    </a:cubicBezTo>
                    <a:cubicBezTo>
                      <a:pt x="7723" y="2430"/>
                      <a:pt x="7719" y="2447"/>
                      <a:pt x="7714" y="2465"/>
                    </a:cubicBezTo>
                    <a:cubicBezTo>
                      <a:pt x="7712" y="2472"/>
                      <a:pt x="7710" y="2481"/>
                      <a:pt x="7707" y="2491"/>
                    </a:cubicBezTo>
                    <a:cubicBezTo>
                      <a:pt x="7700" y="2516"/>
                      <a:pt x="7690" y="2542"/>
                      <a:pt x="7681" y="2566"/>
                    </a:cubicBezTo>
                    <a:cubicBezTo>
                      <a:pt x="7688" y="2565"/>
                      <a:pt x="7694" y="2563"/>
                      <a:pt x="7701" y="2559"/>
                    </a:cubicBezTo>
                    <a:cubicBezTo>
                      <a:pt x="7710" y="2553"/>
                      <a:pt x="7722" y="2546"/>
                      <a:pt x="7730" y="2539"/>
                    </a:cubicBezTo>
                    <a:lnTo>
                      <a:pt x="7730" y="2539"/>
                    </a:lnTo>
                    <a:cubicBezTo>
                      <a:pt x="7729" y="2572"/>
                      <a:pt x="7723" y="2610"/>
                      <a:pt x="7719" y="2651"/>
                    </a:cubicBezTo>
                    <a:cubicBezTo>
                      <a:pt x="7716" y="2684"/>
                      <a:pt x="7710" y="2720"/>
                      <a:pt x="7707" y="2755"/>
                    </a:cubicBezTo>
                    <a:cubicBezTo>
                      <a:pt x="7700" y="2805"/>
                      <a:pt x="7694" y="2850"/>
                      <a:pt x="7688" y="2884"/>
                    </a:cubicBezTo>
                    <a:cubicBezTo>
                      <a:pt x="7685" y="2908"/>
                      <a:pt x="7681" y="2926"/>
                      <a:pt x="7680" y="2937"/>
                    </a:cubicBezTo>
                    <a:lnTo>
                      <a:pt x="7680" y="2938"/>
                    </a:lnTo>
                    <a:cubicBezTo>
                      <a:pt x="7645" y="3102"/>
                      <a:pt x="7610" y="3265"/>
                      <a:pt x="7576" y="3427"/>
                    </a:cubicBezTo>
                    <a:cubicBezTo>
                      <a:pt x="7588" y="3414"/>
                      <a:pt x="7601" y="3403"/>
                      <a:pt x="7613" y="3391"/>
                    </a:cubicBezTo>
                    <a:cubicBezTo>
                      <a:pt x="7621" y="3378"/>
                      <a:pt x="7632" y="3365"/>
                      <a:pt x="7642" y="3355"/>
                    </a:cubicBezTo>
                    <a:lnTo>
                      <a:pt x="7645" y="3351"/>
                    </a:lnTo>
                    <a:cubicBezTo>
                      <a:pt x="7645" y="3349"/>
                      <a:pt x="7645" y="3349"/>
                      <a:pt x="7646" y="3349"/>
                    </a:cubicBezTo>
                    <a:cubicBezTo>
                      <a:pt x="7645" y="3364"/>
                      <a:pt x="7643" y="3377"/>
                      <a:pt x="7639" y="3388"/>
                    </a:cubicBezTo>
                    <a:cubicBezTo>
                      <a:pt x="7637" y="3396"/>
                      <a:pt x="7637" y="3401"/>
                      <a:pt x="7637" y="3407"/>
                    </a:cubicBezTo>
                    <a:cubicBezTo>
                      <a:pt x="7636" y="3414"/>
                      <a:pt x="7636" y="3422"/>
                      <a:pt x="7635" y="3427"/>
                    </a:cubicBezTo>
                    <a:cubicBezTo>
                      <a:pt x="7629" y="3468"/>
                      <a:pt x="7623" y="3510"/>
                      <a:pt x="7617" y="3548"/>
                    </a:cubicBezTo>
                    <a:cubicBezTo>
                      <a:pt x="7595" y="3500"/>
                      <a:pt x="7574" y="3451"/>
                      <a:pt x="7556" y="3398"/>
                    </a:cubicBezTo>
                    <a:cubicBezTo>
                      <a:pt x="7523" y="3301"/>
                      <a:pt x="7478" y="3146"/>
                      <a:pt x="7456" y="3025"/>
                    </a:cubicBezTo>
                    <a:lnTo>
                      <a:pt x="7456" y="3025"/>
                    </a:lnTo>
                    <a:cubicBezTo>
                      <a:pt x="7457" y="3028"/>
                      <a:pt x="7462" y="3030"/>
                      <a:pt x="7465" y="3030"/>
                    </a:cubicBezTo>
                    <a:cubicBezTo>
                      <a:pt x="7472" y="3031"/>
                      <a:pt x="7478" y="3033"/>
                      <a:pt x="7485" y="3035"/>
                    </a:cubicBezTo>
                    <a:cubicBezTo>
                      <a:pt x="7492" y="3037"/>
                      <a:pt x="7501" y="3037"/>
                      <a:pt x="7508" y="3037"/>
                    </a:cubicBezTo>
                    <a:cubicBezTo>
                      <a:pt x="7505" y="3030"/>
                      <a:pt x="7501" y="3021"/>
                      <a:pt x="7497" y="3014"/>
                    </a:cubicBezTo>
                    <a:cubicBezTo>
                      <a:pt x="7489" y="3001"/>
                      <a:pt x="7484" y="2987"/>
                      <a:pt x="7478" y="2973"/>
                    </a:cubicBezTo>
                    <a:cubicBezTo>
                      <a:pt x="7465" y="2942"/>
                      <a:pt x="7454" y="2909"/>
                      <a:pt x="7446" y="2877"/>
                    </a:cubicBezTo>
                    <a:cubicBezTo>
                      <a:pt x="7421" y="2784"/>
                      <a:pt x="7378" y="2513"/>
                      <a:pt x="7351" y="2340"/>
                    </a:cubicBezTo>
                    <a:lnTo>
                      <a:pt x="7351" y="2338"/>
                    </a:lnTo>
                    <a:lnTo>
                      <a:pt x="7344" y="2305"/>
                    </a:lnTo>
                    <a:cubicBezTo>
                      <a:pt x="7341" y="2298"/>
                      <a:pt x="7341" y="2292"/>
                      <a:pt x="7340" y="2288"/>
                    </a:cubicBezTo>
                    <a:lnTo>
                      <a:pt x="7340" y="2288"/>
                    </a:lnTo>
                    <a:cubicBezTo>
                      <a:pt x="7353" y="2299"/>
                      <a:pt x="7367" y="2312"/>
                      <a:pt x="7385" y="2319"/>
                    </a:cubicBezTo>
                    <a:cubicBezTo>
                      <a:pt x="7331" y="2229"/>
                      <a:pt x="7293" y="2007"/>
                      <a:pt x="7276" y="1837"/>
                    </a:cubicBezTo>
                    <a:lnTo>
                      <a:pt x="7276" y="1834"/>
                    </a:lnTo>
                    <a:cubicBezTo>
                      <a:pt x="7274" y="1826"/>
                      <a:pt x="7274" y="1818"/>
                      <a:pt x="7274" y="1810"/>
                    </a:cubicBezTo>
                    <a:cubicBezTo>
                      <a:pt x="7273" y="1797"/>
                      <a:pt x="7273" y="1787"/>
                      <a:pt x="7273" y="1776"/>
                    </a:cubicBezTo>
                    <a:cubicBezTo>
                      <a:pt x="7273" y="1775"/>
                      <a:pt x="7273" y="1773"/>
                      <a:pt x="7272" y="1773"/>
                    </a:cubicBezTo>
                    <a:cubicBezTo>
                      <a:pt x="7272" y="1762"/>
                      <a:pt x="7269" y="1753"/>
                      <a:pt x="7269" y="1743"/>
                    </a:cubicBezTo>
                    <a:cubicBezTo>
                      <a:pt x="7269" y="1768"/>
                      <a:pt x="7267" y="1791"/>
                      <a:pt x="7267" y="1817"/>
                    </a:cubicBezTo>
                    <a:cubicBezTo>
                      <a:pt x="7267" y="1820"/>
                      <a:pt x="7266" y="1826"/>
                      <a:pt x="7266" y="1832"/>
                    </a:cubicBezTo>
                    <a:cubicBezTo>
                      <a:pt x="7264" y="1840"/>
                      <a:pt x="7264" y="1848"/>
                      <a:pt x="7264" y="1856"/>
                    </a:cubicBezTo>
                    <a:cubicBezTo>
                      <a:pt x="7264" y="1869"/>
                      <a:pt x="7261" y="1884"/>
                      <a:pt x="7261" y="1897"/>
                    </a:cubicBezTo>
                    <a:cubicBezTo>
                      <a:pt x="7260" y="1910"/>
                      <a:pt x="7260" y="1922"/>
                      <a:pt x="7258" y="1935"/>
                    </a:cubicBezTo>
                    <a:cubicBezTo>
                      <a:pt x="7257" y="1949"/>
                      <a:pt x="7257" y="1962"/>
                      <a:pt x="7254" y="1977"/>
                    </a:cubicBezTo>
                    <a:cubicBezTo>
                      <a:pt x="7253" y="1990"/>
                      <a:pt x="7251" y="2000"/>
                      <a:pt x="7250" y="2013"/>
                    </a:cubicBezTo>
                    <a:cubicBezTo>
                      <a:pt x="7247" y="2028"/>
                      <a:pt x="7244" y="2042"/>
                      <a:pt x="7242" y="2055"/>
                    </a:cubicBezTo>
                    <a:cubicBezTo>
                      <a:pt x="7240" y="2065"/>
                      <a:pt x="7238" y="2078"/>
                      <a:pt x="7235" y="2089"/>
                    </a:cubicBezTo>
                    <a:cubicBezTo>
                      <a:pt x="7232" y="2103"/>
                      <a:pt x="7228" y="2118"/>
                      <a:pt x="7225" y="2135"/>
                    </a:cubicBezTo>
                    <a:cubicBezTo>
                      <a:pt x="7224" y="2145"/>
                      <a:pt x="7221" y="2157"/>
                      <a:pt x="7218" y="2166"/>
                    </a:cubicBezTo>
                    <a:cubicBezTo>
                      <a:pt x="7215" y="2183"/>
                      <a:pt x="7209" y="2200"/>
                      <a:pt x="7203" y="2216"/>
                    </a:cubicBezTo>
                    <a:cubicBezTo>
                      <a:pt x="7200" y="2225"/>
                      <a:pt x="7199" y="2234"/>
                      <a:pt x="7196" y="2241"/>
                    </a:cubicBezTo>
                    <a:cubicBezTo>
                      <a:pt x="7187" y="2267"/>
                      <a:pt x="7179" y="2292"/>
                      <a:pt x="7171" y="2318"/>
                    </a:cubicBezTo>
                    <a:cubicBezTo>
                      <a:pt x="7179" y="2317"/>
                      <a:pt x="7186" y="2314"/>
                      <a:pt x="7192" y="2311"/>
                    </a:cubicBezTo>
                    <a:cubicBezTo>
                      <a:pt x="7200" y="2305"/>
                      <a:pt x="7211" y="2298"/>
                      <a:pt x="7221" y="2290"/>
                    </a:cubicBezTo>
                    <a:lnTo>
                      <a:pt x="7221" y="2290"/>
                    </a:lnTo>
                    <a:cubicBezTo>
                      <a:pt x="7218" y="2321"/>
                      <a:pt x="7213" y="2362"/>
                      <a:pt x="7209" y="2401"/>
                    </a:cubicBezTo>
                    <a:cubicBezTo>
                      <a:pt x="7206" y="2437"/>
                      <a:pt x="7202" y="2473"/>
                      <a:pt x="7196" y="2508"/>
                    </a:cubicBezTo>
                    <a:cubicBezTo>
                      <a:pt x="7187" y="2590"/>
                      <a:pt x="7174" y="2665"/>
                      <a:pt x="7170" y="2691"/>
                    </a:cubicBezTo>
                    <a:cubicBezTo>
                      <a:pt x="7148" y="2797"/>
                      <a:pt x="7126" y="2902"/>
                      <a:pt x="7105" y="3006"/>
                    </a:cubicBezTo>
                    <a:cubicBezTo>
                      <a:pt x="7100" y="2999"/>
                      <a:pt x="7097" y="2992"/>
                      <a:pt x="7094" y="2982"/>
                    </a:cubicBezTo>
                    <a:cubicBezTo>
                      <a:pt x="7061" y="2886"/>
                      <a:pt x="7017" y="2730"/>
                      <a:pt x="6996" y="2610"/>
                    </a:cubicBezTo>
                    <a:lnTo>
                      <a:pt x="6996" y="2610"/>
                    </a:lnTo>
                    <a:cubicBezTo>
                      <a:pt x="6999" y="2611"/>
                      <a:pt x="7003" y="2614"/>
                      <a:pt x="7004" y="2614"/>
                    </a:cubicBezTo>
                    <a:cubicBezTo>
                      <a:pt x="7012" y="2616"/>
                      <a:pt x="7017" y="2617"/>
                      <a:pt x="7025" y="2617"/>
                    </a:cubicBezTo>
                    <a:cubicBezTo>
                      <a:pt x="7032" y="2619"/>
                      <a:pt x="7039" y="2619"/>
                      <a:pt x="7048" y="2619"/>
                    </a:cubicBezTo>
                    <a:cubicBezTo>
                      <a:pt x="7044" y="2611"/>
                      <a:pt x="7039" y="2603"/>
                      <a:pt x="7035" y="2595"/>
                    </a:cubicBezTo>
                    <a:cubicBezTo>
                      <a:pt x="7028" y="2582"/>
                      <a:pt x="7022" y="2571"/>
                      <a:pt x="7014" y="2556"/>
                    </a:cubicBezTo>
                    <a:cubicBezTo>
                      <a:pt x="7003" y="2524"/>
                      <a:pt x="6991" y="2492"/>
                      <a:pt x="6984" y="2459"/>
                    </a:cubicBezTo>
                    <a:cubicBezTo>
                      <a:pt x="6961" y="2367"/>
                      <a:pt x="6917" y="2094"/>
                      <a:pt x="6890" y="1922"/>
                    </a:cubicBezTo>
                    <a:lnTo>
                      <a:pt x="6891" y="1920"/>
                    </a:lnTo>
                    <a:lnTo>
                      <a:pt x="6884" y="1888"/>
                    </a:lnTo>
                    <a:cubicBezTo>
                      <a:pt x="6882" y="1881"/>
                      <a:pt x="6882" y="1875"/>
                      <a:pt x="6881" y="1869"/>
                    </a:cubicBezTo>
                    <a:lnTo>
                      <a:pt x="6881" y="1869"/>
                    </a:lnTo>
                    <a:cubicBezTo>
                      <a:pt x="6894" y="1882"/>
                      <a:pt x="6908" y="1895"/>
                      <a:pt x="6926" y="1903"/>
                    </a:cubicBezTo>
                    <a:cubicBezTo>
                      <a:pt x="6890" y="1842"/>
                      <a:pt x="6861" y="1728"/>
                      <a:pt x="6843" y="1608"/>
                    </a:cubicBezTo>
                    <a:cubicBezTo>
                      <a:pt x="6830" y="1535"/>
                      <a:pt x="6823" y="1460"/>
                      <a:pt x="6817" y="1392"/>
                    </a:cubicBezTo>
                    <a:cubicBezTo>
                      <a:pt x="6816" y="1380"/>
                      <a:pt x="6816" y="1368"/>
                      <a:pt x="6814" y="1360"/>
                    </a:cubicBezTo>
                    <a:lnTo>
                      <a:pt x="6814" y="1355"/>
                    </a:lnTo>
                    <a:cubicBezTo>
                      <a:pt x="6811" y="1345"/>
                      <a:pt x="6811" y="1336"/>
                      <a:pt x="6811" y="1325"/>
                    </a:cubicBezTo>
                    <a:cubicBezTo>
                      <a:pt x="6811" y="1351"/>
                      <a:pt x="6811" y="1374"/>
                      <a:pt x="6810" y="1399"/>
                    </a:cubicBezTo>
                    <a:cubicBezTo>
                      <a:pt x="6810" y="1412"/>
                      <a:pt x="6808" y="1425"/>
                      <a:pt x="6808" y="1439"/>
                    </a:cubicBezTo>
                    <a:cubicBezTo>
                      <a:pt x="6807" y="1453"/>
                      <a:pt x="6807" y="1467"/>
                      <a:pt x="6807" y="1479"/>
                    </a:cubicBezTo>
                    <a:cubicBezTo>
                      <a:pt x="6804" y="1492"/>
                      <a:pt x="6802" y="1505"/>
                      <a:pt x="6802" y="1518"/>
                    </a:cubicBezTo>
                    <a:cubicBezTo>
                      <a:pt x="6801" y="1532"/>
                      <a:pt x="6800" y="1544"/>
                      <a:pt x="6797" y="1559"/>
                    </a:cubicBezTo>
                    <a:lnTo>
                      <a:pt x="6794" y="1583"/>
                    </a:lnTo>
                    <a:cubicBezTo>
                      <a:pt x="6794" y="1586"/>
                      <a:pt x="6792" y="1592"/>
                      <a:pt x="6792" y="1598"/>
                    </a:cubicBezTo>
                    <a:cubicBezTo>
                      <a:pt x="6789" y="1612"/>
                      <a:pt x="6788" y="1627"/>
                      <a:pt x="6785" y="1638"/>
                    </a:cubicBezTo>
                    <a:cubicBezTo>
                      <a:pt x="6782" y="1650"/>
                      <a:pt x="6779" y="1663"/>
                      <a:pt x="6778" y="1673"/>
                    </a:cubicBezTo>
                    <a:cubicBezTo>
                      <a:pt x="6773" y="1688"/>
                      <a:pt x="6771" y="1702"/>
                      <a:pt x="6768" y="1718"/>
                    </a:cubicBezTo>
                    <a:cubicBezTo>
                      <a:pt x="6765" y="1730"/>
                      <a:pt x="6763" y="1740"/>
                      <a:pt x="6759" y="1750"/>
                    </a:cubicBezTo>
                    <a:cubicBezTo>
                      <a:pt x="6756" y="1768"/>
                      <a:pt x="6750" y="1784"/>
                      <a:pt x="6744" y="1801"/>
                    </a:cubicBezTo>
                    <a:cubicBezTo>
                      <a:pt x="6743" y="1810"/>
                      <a:pt x="6741" y="1818"/>
                      <a:pt x="6737" y="1826"/>
                    </a:cubicBezTo>
                    <a:cubicBezTo>
                      <a:pt x="6730" y="1852"/>
                      <a:pt x="6721" y="1877"/>
                      <a:pt x="6712" y="1903"/>
                    </a:cubicBezTo>
                    <a:cubicBezTo>
                      <a:pt x="6720" y="1900"/>
                      <a:pt x="6724" y="1898"/>
                      <a:pt x="6731" y="1895"/>
                    </a:cubicBezTo>
                    <a:cubicBezTo>
                      <a:pt x="6743" y="1890"/>
                      <a:pt x="6752" y="1882"/>
                      <a:pt x="6760" y="1875"/>
                    </a:cubicBezTo>
                    <a:lnTo>
                      <a:pt x="6760" y="1875"/>
                    </a:lnTo>
                    <a:cubicBezTo>
                      <a:pt x="6757" y="1906"/>
                      <a:pt x="6753" y="1946"/>
                      <a:pt x="6750" y="1985"/>
                    </a:cubicBezTo>
                    <a:cubicBezTo>
                      <a:pt x="6746" y="2022"/>
                      <a:pt x="6741" y="2058"/>
                      <a:pt x="6737" y="2093"/>
                    </a:cubicBezTo>
                    <a:cubicBezTo>
                      <a:pt x="6727" y="2174"/>
                      <a:pt x="6715" y="2248"/>
                      <a:pt x="6710" y="2276"/>
                    </a:cubicBezTo>
                    <a:cubicBezTo>
                      <a:pt x="6676" y="2440"/>
                      <a:pt x="6641" y="2603"/>
                      <a:pt x="6606" y="2764"/>
                    </a:cubicBezTo>
                    <a:cubicBezTo>
                      <a:pt x="6619" y="2752"/>
                      <a:pt x="6633" y="2741"/>
                      <a:pt x="6643" y="2728"/>
                    </a:cubicBezTo>
                    <a:cubicBezTo>
                      <a:pt x="6651" y="2716"/>
                      <a:pt x="6663" y="2703"/>
                      <a:pt x="6672" y="2690"/>
                    </a:cubicBezTo>
                    <a:lnTo>
                      <a:pt x="6676" y="2687"/>
                    </a:lnTo>
                    <a:lnTo>
                      <a:pt x="6676" y="2687"/>
                    </a:lnTo>
                    <a:cubicBezTo>
                      <a:pt x="6673" y="2701"/>
                      <a:pt x="6672" y="2712"/>
                      <a:pt x="6670" y="2725"/>
                    </a:cubicBezTo>
                    <a:cubicBezTo>
                      <a:pt x="6669" y="2732"/>
                      <a:pt x="6669" y="2738"/>
                      <a:pt x="6669" y="2745"/>
                    </a:cubicBezTo>
                    <a:cubicBezTo>
                      <a:pt x="6666" y="2752"/>
                      <a:pt x="6666" y="2759"/>
                      <a:pt x="6665" y="2764"/>
                    </a:cubicBezTo>
                    <a:cubicBezTo>
                      <a:pt x="6644" y="2922"/>
                      <a:pt x="6625" y="3051"/>
                      <a:pt x="6583" y="3184"/>
                    </a:cubicBezTo>
                    <a:cubicBezTo>
                      <a:pt x="6569" y="3144"/>
                      <a:pt x="6554" y="3104"/>
                      <a:pt x="6543" y="3064"/>
                    </a:cubicBezTo>
                    <a:cubicBezTo>
                      <a:pt x="6524" y="2995"/>
                      <a:pt x="6483" y="2942"/>
                      <a:pt x="6460" y="2877"/>
                    </a:cubicBezTo>
                    <a:lnTo>
                      <a:pt x="6454" y="2861"/>
                    </a:lnTo>
                    <a:cubicBezTo>
                      <a:pt x="6451" y="2848"/>
                      <a:pt x="6445" y="2828"/>
                      <a:pt x="6439" y="2805"/>
                    </a:cubicBezTo>
                    <a:lnTo>
                      <a:pt x="6439" y="2805"/>
                    </a:lnTo>
                    <a:cubicBezTo>
                      <a:pt x="6482" y="2834"/>
                      <a:pt x="6527" y="2858"/>
                      <a:pt x="6572" y="2877"/>
                    </a:cubicBezTo>
                    <a:cubicBezTo>
                      <a:pt x="6541" y="2806"/>
                      <a:pt x="6511" y="2735"/>
                      <a:pt x="6482" y="2667"/>
                    </a:cubicBezTo>
                    <a:cubicBezTo>
                      <a:pt x="6455" y="2604"/>
                      <a:pt x="6431" y="2542"/>
                      <a:pt x="6409" y="2479"/>
                    </a:cubicBezTo>
                    <a:lnTo>
                      <a:pt x="6407" y="2478"/>
                    </a:lnTo>
                    <a:cubicBezTo>
                      <a:pt x="6383" y="2415"/>
                      <a:pt x="6361" y="2353"/>
                      <a:pt x="6339" y="2289"/>
                    </a:cubicBezTo>
                    <a:cubicBezTo>
                      <a:pt x="6338" y="2282"/>
                      <a:pt x="6336" y="2276"/>
                      <a:pt x="6335" y="2270"/>
                    </a:cubicBezTo>
                    <a:lnTo>
                      <a:pt x="6335" y="2270"/>
                    </a:lnTo>
                    <a:cubicBezTo>
                      <a:pt x="6360" y="2296"/>
                      <a:pt x="6390" y="2321"/>
                      <a:pt x="6423" y="2340"/>
                    </a:cubicBezTo>
                    <a:lnTo>
                      <a:pt x="6425" y="2341"/>
                    </a:lnTo>
                    <a:cubicBezTo>
                      <a:pt x="6439" y="2350"/>
                      <a:pt x="6452" y="2357"/>
                      <a:pt x="6467" y="2365"/>
                    </a:cubicBezTo>
                    <a:cubicBezTo>
                      <a:pt x="6438" y="2305"/>
                      <a:pt x="6410" y="2245"/>
                      <a:pt x="6381" y="2183"/>
                    </a:cubicBezTo>
                    <a:cubicBezTo>
                      <a:pt x="6338" y="2092"/>
                      <a:pt x="6294" y="1997"/>
                      <a:pt x="6259" y="1898"/>
                    </a:cubicBezTo>
                    <a:cubicBezTo>
                      <a:pt x="6222" y="1789"/>
                      <a:pt x="6171" y="1609"/>
                      <a:pt x="6146" y="1471"/>
                    </a:cubicBezTo>
                    <a:lnTo>
                      <a:pt x="6146" y="1471"/>
                    </a:lnTo>
                    <a:cubicBezTo>
                      <a:pt x="6149" y="1474"/>
                      <a:pt x="6153" y="1474"/>
                      <a:pt x="6155" y="1476"/>
                    </a:cubicBezTo>
                    <a:cubicBezTo>
                      <a:pt x="6162" y="1477"/>
                      <a:pt x="6169" y="1479"/>
                      <a:pt x="6178" y="1482"/>
                    </a:cubicBezTo>
                    <a:cubicBezTo>
                      <a:pt x="6187" y="1483"/>
                      <a:pt x="6197" y="1483"/>
                      <a:pt x="6206" y="1483"/>
                    </a:cubicBezTo>
                    <a:cubicBezTo>
                      <a:pt x="6201" y="1474"/>
                      <a:pt x="6197" y="1464"/>
                      <a:pt x="6193" y="1457"/>
                    </a:cubicBezTo>
                    <a:cubicBezTo>
                      <a:pt x="6185" y="1442"/>
                      <a:pt x="6178" y="1426"/>
                      <a:pt x="6171" y="1410"/>
                    </a:cubicBezTo>
                    <a:cubicBezTo>
                      <a:pt x="6156" y="1374"/>
                      <a:pt x="6143" y="1338"/>
                      <a:pt x="6134" y="1300"/>
                    </a:cubicBezTo>
                    <a:cubicBezTo>
                      <a:pt x="6127" y="1274"/>
                      <a:pt x="6120" y="1236"/>
                      <a:pt x="6113" y="1191"/>
                    </a:cubicBezTo>
                    <a:cubicBezTo>
                      <a:pt x="6085" y="1050"/>
                      <a:pt x="6052" y="840"/>
                      <a:pt x="6027" y="692"/>
                    </a:cubicBezTo>
                    <a:cubicBezTo>
                      <a:pt x="6027" y="690"/>
                      <a:pt x="6026" y="687"/>
                      <a:pt x="6026" y="684"/>
                    </a:cubicBezTo>
                    <a:lnTo>
                      <a:pt x="6026" y="683"/>
                    </a:lnTo>
                    <a:lnTo>
                      <a:pt x="6018" y="647"/>
                    </a:lnTo>
                    <a:cubicBezTo>
                      <a:pt x="6017" y="639"/>
                      <a:pt x="6015" y="632"/>
                      <a:pt x="6015" y="622"/>
                    </a:cubicBezTo>
                    <a:lnTo>
                      <a:pt x="6015" y="622"/>
                    </a:lnTo>
                    <a:cubicBezTo>
                      <a:pt x="6030" y="639"/>
                      <a:pt x="6046" y="651"/>
                      <a:pt x="6066" y="661"/>
                    </a:cubicBezTo>
                    <a:cubicBezTo>
                      <a:pt x="5998" y="552"/>
                      <a:pt x="5957" y="278"/>
                      <a:pt x="5938" y="76"/>
                    </a:cubicBezTo>
                    <a:cubicBezTo>
                      <a:pt x="5937" y="63"/>
                      <a:pt x="5937" y="51"/>
                      <a:pt x="5936" y="38"/>
                    </a:cubicBezTo>
                    <a:lnTo>
                      <a:pt x="5936" y="34"/>
                    </a:lnTo>
                    <a:cubicBezTo>
                      <a:pt x="5933" y="22"/>
                      <a:pt x="5933" y="11"/>
                      <a:pt x="5933" y="0"/>
                    </a:cubicBezTo>
                    <a:close/>
                    <a:moveTo>
                      <a:pt x="18495" y="8776"/>
                    </a:moveTo>
                    <a:cubicBezTo>
                      <a:pt x="18501" y="8777"/>
                      <a:pt x="18505" y="8777"/>
                      <a:pt x="18506" y="8777"/>
                    </a:cubicBezTo>
                    <a:cubicBezTo>
                      <a:pt x="18507" y="8777"/>
                      <a:pt x="18504" y="8777"/>
                      <a:pt x="18498" y="8776"/>
                    </a:cubicBezTo>
                    <a:close/>
                    <a:moveTo>
                      <a:pt x="18597" y="8359"/>
                    </a:moveTo>
                    <a:cubicBezTo>
                      <a:pt x="18597" y="8360"/>
                      <a:pt x="18595" y="8360"/>
                      <a:pt x="18595" y="8362"/>
                    </a:cubicBezTo>
                    <a:lnTo>
                      <a:pt x="18595" y="8375"/>
                    </a:lnTo>
                    <a:cubicBezTo>
                      <a:pt x="18594" y="8376"/>
                      <a:pt x="18594" y="8376"/>
                      <a:pt x="18594" y="8378"/>
                    </a:cubicBezTo>
                    <a:lnTo>
                      <a:pt x="18594" y="8382"/>
                    </a:lnTo>
                    <a:cubicBezTo>
                      <a:pt x="18593" y="8384"/>
                      <a:pt x="18593" y="8385"/>
                      <a:pt x="18593" y="8385"/>
                    </a:cubicBezTo>
                    <a:cubicBezTo>
                      <a:pt x="18593" y="8388"/>
                      <a:pt x="18590" y="8388"/>
                      <a:pt x="18590" y="8390"/>
                    </a:cubicBezTo>
                    <a:cubicBezTo>
                      <a:pt x="18590" y="8391"/>
                      <a:pt x="18590" y="8391"/>
                      <a:pt x="18588" y="8392"/>
                    </a:cubicBezTo>
                    <a:cubicBezTo>
                      <a:pt x="18588" y="8395"/>
                      <a:pt x="18588" y="8395"/>
                      <a:pt x="18587" y="8397"/>
                    </a:cubicBezTo>
                    <a:cubicBezTo>
                      <a:pt x="18587" y="8398"/>
                      <a:pt x="18587" y="8400"/>
                      <a:pt x="18585" y="8403"/>
                    </a:cubicBezTo>
                    <a:cubicBezTo>
                      <a:pt x="18585" y="8404"/>
                      <a:pt x="18585" y="8404"/>
                      <a:pt x="18584" y="8404"/>
                    </a:cubicBezTo>
                    <a:cubicBezTo>
                      <a:pt x="18584" y="8407"/>
                      <a:pt x="18581" y="8410"/>
                      <a:pt x="18581" y="8411"/>
                    </a:cubicBezTo>
                    <a:lnTo>
                      <a:pt x="18584" y="8411"/>
                    </a:lnTo>
                    <a:cubicBezTo>
                      <a:pt x="18585" y="8410"/>
                      <a:pt x="18585" y="8410"/>
                      <a:pt x="18587" y="8410"/>
                    </a:cubicBezTo>
                    <a:cubicBezTo>
                      <a:pt x="18585" y="8413"/>
                      <a:pt x="18585" y="8417"/>
                      <a:pt x="18585" y="8420"/>
                    </a:cubicBezTo>
                    <a:cubicBezTo>
                      <a:pt x="18584" y="8424"/>
                      <a:pt x="18584" y="8427"/>
                      <a:pt x="18584" y="8433"/>
                    </a:cubicBezTo>
                    <a:cubicBezTo>
                      <a:pt x="18581" y="8440"/>
                      <a:pt x="18581" y="8448"/>
                      <a:pt x="18581" y="8451"/>
                    </a:cubicBezTo>
                    <a:cubicBezTo>
                      <a:pt x="18578" y="8469"/>
                      <a:pt x="18574" y="8485"/>
                      <a:pt x="18571" y="8501"/>
                    </a:cubicBezTo>
                    <a:cubicBezTo>
                      <a:pt x="18572" y="8500"/>
                      <a:pt x="18572" y="8498"/>
                      <a:pt x="18574" y="8498"/>
                    </a:cubicBezTo>
                    <a:lnTo>
                      <a:pt x="18578" y="8494"/>
                    </a:lnTo>
                    <a:cubicBezTo>
                      <a:pt x="18578" y="8493"/>
                      <a:pt x="18578" y="8493"/>
                      <a:pt x="18579" y="8493"/>
                    </a:cubicBezTo>
                    <a:cubicBezTo>
                      <a:pt x="18578" y="8494"/>
                      <a:pt x="18578" y="8497"/>
                      <a:pt x="18578" y="8497"/>
                    </a:cubicBezTo>
                    <a:lnTo>
                      <a:pt x="18578" y="8498"/>
                    </a:lnTo>
                    <a:lnTo>
                      <a:pt x="18578" y="8500"/>
                    </a:lnTo>
                    <a:cubicBezTo>
                      <a:pt x="18577" y="8513"/>
                      <a:pt x="18574" y="8523"/>
                      <a:pt x="18571" y="8535"/>
                    </a:cubicBezTo>
                    <a:lnTo>
                      <a:pt x="18571" y="8536"/>
                    </a:lnTo>
                    <a:cubicBezTo>
                      <a:pt x="18569" y="8548"/>
                      <a:pt x="18563" y="8558"/>
                      <a:pt x="18558" y="8571"/>
                    </a:cubicBezTo>
                    <a:cubicBezTo>
                      <a:pt x="18559" y="8571"/>
                      <a:pt x="18563" y="8570"/>
                      <a:pt x="18566" y="8570"/>
                    </a:cubicBezTo>
                    <a:cubicBezTo>
                      <a:pt x="18565" y="8577"/>
                      <a:pt x="18561" y="8584"/>
                      <a:pt x="18558" y="8593"/>
                    </a:cubicBezTo>
                    <a:cubicBezTo>
                      <a:pt x="18556" y="8594"/>
                      <a:pt x="18556" y="8596"/>
                      <a:pt x="18556" y="8599"/>
                    </a:cubicBezTo>
                    <a:cubicBezTo>
                      <a:pt x="18555" y="8602"/>
                      <a:pt x="18555" y="8606"/>
                      <a:pt x="18552" y="8609"/>
                    </a:cubicBezTo>
                    <a:cubicBezTo>
                      <a:pt x="18550" y="8613"/>
                      <a:pt x="18549" y="8616"/>
                      <a:pt x="18549" y="8618"/>
                    </a:cubicBezTo>
                    <a:cubicBezTo>
                      <a:pt x="18552" y="8616"/>
                      <a:pt x="18558" y="8615"/>
                      <a:pt x="18562" y="8610"/>
                    </a:cubicBezTo>
                    <a:lnTo>
                      <a:pt x="18562" y="8610"/>
                    </a:lnTo>
                    <a:cubicBezTo>
                      <a:pt x="18559" y="8616"/>
                      <a:pt x="18558" y="8620"/>
                      <a:pt x="18556" y="8625"/>
                    </a:cubicBezTo>
                    <a:cubicBezTo>
                      <a:pt x="18555" y="8629"/>
                      <a:pt x="18552" y="8635"/>
                      <a:pt x="18552" y="8641"/>
                    </a:cubicBezTo>
                    <a:cubicBezTo>
                      <a:pt x="18556" y="8636"/>
                      <a:pt x="18558" y="8632"/>
                      <a:pt x="18562" y="8631"/>
                    </a:cubicBezTo>
                    <a:lnTo>
                      <a:pt x="18562" y="8631"/>
                    </a:lnTo>
                    <a:cubicBezTo>
                      <a:pt x="18552" y="8651"/>
                      <a:pt x="18549" y="8673"/>
                      <a:pt x="18542" y="8694"/>
                    </a:cubicBezTo>
                    <a:cubicBezTo>
                      <a:pt x="18545" y="8692"/>
                      <a:pt x="18550" y="8687"/>
                      <a:pt x="18555" y="8684"/>
                    </a:cubicBezTo>
                    <a:lnTo>
                      <a:pt x="18556" y="8684"/>
                    </a:lnTo>
                    <a:cubicBezTo>
                      <a:pt x="18555" y="8687"/>
                      <a:pt x="18555" y="8692"/>
                      <a:pt x="18552" y="8693"/>
                    </a:cubicBezTo>
                    <a:lnTo>
                      <a:pt x="18552" y="8694"/>
                    </a:lnTo>
                    <a:cubicBezTo>
                      <a:pt x="18549" y="8703"/>
                      <a:pt x="18543" y="8715"/>
                      <a:pt x="18540" y="8725"/>
                    </a:cubicBezTo>
                    <a:cubicBezTo>
                      <a:pt x="18540" y="8726"/>
                      <a:pt x="18537" y="8729"/>
                      <a:pt x="18537" y="8731"/>
                    </a:cubicBezTo>
                    <a:cubicBezTo>
                      <a:pt x="18537" y="8732"/>
                      <a:pt x="18536" y="8734"/>
                      <a:pt x="18536" y="8738"/>
                    </a:cubicBezTo>
                    <a:cubicBezTo>
                      <a:pt x="18534" y="8741"/>
                      <a:pt x="18534" y="8745"/>
                      <a:pt x="18533" y="8747"/>
                    </a:cubicBezTo>
                    <a:cubicBezTo>
                      <a:pt x="18533" y="8750"/>
                      <a:pt x="18530" y="8751"/>
                      <a:pt x="18530" y="8753"/>
                    </a:cubicBezTo>
                    <a:cubicBezTo>
                      <a:pt x="18527" y="8761"/>
                      <a:pt x="18527" y="8771"/>
                      <a:pt x="18526" y="8780"/>
                    </a:cubicBezTo>
                    <a:cubicBezTo>
                      <a:pt x="18529" y="8776"/>
                      <a:pt x="18533" y="8771"/>
                      <a:pt x="18537" y="8767"/>
                    </a:cubicBezTo>
                    <a:cubicBezTo>
                      <a:pt x="18540" y="8766"/>
                      <a:pt x="18543" y="8764"/>
                      <a:pt x="18545" y="8764"/>
                    </a:cubicBezTo>
                    <a:cubicBezTo>
                      <a:pt x="18548" y="8761"/>
                      <a:pt x="18550" y="8760"/>
                      <a:pt x="18552" y="8760"/>
                    </a:cubicBezTo>
                    <a:cubicBezTo>
                      <a:pt x="18556" y="8758"/>
                      <a:pt x="18558" y="8758"/>
                      <a:pt x="18562" y="8757"/>
                    </a:cubicBezTo>
                    <a:cubicBezTo>
                      <a:pt x="18563" y="8757"/>
                      <a:pt x="18566" y="8754"/>
                      <a:pt x="18569" y="8754"/>
                    </a:cubicBezTo>
                    <a:cubicBezTo>
                      <a:pt x="18571" y="8754"/>
                      <a:pt x="18572" y="8754"/>
                      <a:pt x="18577" y="8753"/>
                    </a:cubicBezTo>
                    <a:cubicBezTo>
                      <a:pt x="18579" y="8753"/>
                      <a:pt x="18584" y="8754"/>
                      <a:pt x="18584" y="8754"/>
                    </a:cubicBezTo>
                    <a:cubicBezTo>
                      <a:pt x="18587" y="8751"/>
                      <a:pt x="18587" y="8750"/>
                      <a:pt x="18591" y="8747"/>
                    </a:cubicBezTo>
                    <a:cubicBezTo>
                      <a:pt x="18593" y="8751"/>
                      <a:pt x="18594" y="8754"/>
                      <a:pt x="18598" y="8758"/>
                    </a:cubicBezTo>
                    <a:cubicBezTo>
                      <a:pt x="18601" y="8754"/>
                      <a:pt x="18607" y="8751"/>
                      <a:pt x="18610" y="8745"/>
                    </a:cubicBezTo>
                    <a:lnTo>
                      <a:pt x="18613" y="8744"/>
                    </a:lnTo>
                    <a:cubicBezTo>
                      <a:pt x="18613" y="8745"/>
                      <a:pt x="18614" y="8745"/>
                      <a:pt x="18614" y="8745"/>
                    </a:cubicBezTo>
                    <a:cubicBezTo>
                      <a:pt x="18617" y="8754"/>
                      <a:pt x="18620" y="8766"/>
                      <a:pt x="18617" y="8774"/>
                    </a:cubicBezTo>
                    <a:cubicBezTo>
                      <a:pt x="18624" y="8769"/>
                      <a:pt x="18632" y="8761"/>
                      <a:pt x="18638" y="8754"/>
                    </a:cubicBezTo>
                    <a:cubicBezTo>
                      <a:pt x="18639" y="8753"/>
                      <a:pt x="18639" y="8751"/>
                      <a:pt x="18642" y="8751"/>
                    </a:cubicBezTo>
                    <a:lnTo>
                      <a:pt x="18646" y="8739"/>
                    </a:lnTo>
                    <a:cubicBezTo>
                      <a:pt x="18651" y="8744"/>
                      <a:pt x="18656" y="8747"/>
                      <a:pt x="18659" y="8753"/>
                    </a:cubicBezTo>
                    <a:cubicBezTo>
                      <a:pt x="18661" y="8750"/>
                      <a:pt x="18664" y="8745"/>
                      <a:pt x="18664" y="8739"/>
                    </a:cubicBezTo>
                    <a:lnTo>
                      <a:pt x="18664" y="8738"/>
                    </a:lnTo>
                    <a:cubicBezTo>
                      <a:pt x="18665" y="8739"/>
                      <a:pt x="18665" y="8739"/>
                      <a:pt x="18665" y="8742"/>
                    </a:cubicBezTo>
                    <a:cubicBezTo>
                      <a:pt x="18665" y="8742"/>
                      <a:pt x="18665" y="8744"/>
                      <a:pt x="18667" y="8744"/>
                    </a:cubicBezTo>
                    <a:cubicBezTo>
                      <a:pt x="18667" y="8745"/>
                      <a:pt x="18668" y="8745"/>
                      <a:pt x="18668" y="8745"/>
                    </a:cubicBezTo>
                    <a:lnTo>
                      <a:pt x="18670" y="8747"/>
                    </a:lnTo>
                    <a:cubicBezTo>
                      <a:pt x="18672" y="8750"/>
                      <a:pt x="18672" y="8750"/>
                      <a:pt x="18672" y="8751"/>
                    </a:cubicBezTo>
                    <a:lnTo>
                      <a:pt x="18675" y="8754"/>
                    </a:lnTo>
                    <a:lnTo>
                      <a:pt x="18677" y="8754"/>
                    </a:lnTo>
                    <a:cubicBezTo>
                      <a:pt x="18677" y="8757"/>
                      <a:pt x="18680" y="8757"/>
                      <a:pt x="18680" y="8757"/>
                    </a:cubicBezTo>
                    <a:lnTo>
                      <a:pt x="18680" y="8758"/>
                    </a:lnTo>
                    <a:cubicBezTo>
                      <a:pt x="18681" y="8758"/>
                      <a:pt x="18681" y="8760"/>
                      <a:pt x="18683" y="8760"/>
                    </a:cubicBezTo>
                    <a:cubicBezTo>
                      <a:pt x="18684" y="8761"/>
                      <a:pt x="18687" y="8761"/>
                      <a:pt x="18690" y="8764"/>
                    </a:cubicBezTo>
                    <a:cubicBezTo>
                      <a:pt x="18694" y="8761"/>
                      <a:pt x="18693" y="8761"/>
                      <a:pt x="18693" y="8760"/>
                    </a:cubicBezTo>
                    <a:cubicBezTo>
                      <a:pt x="18683" y="8739"/>
                      <a:pt x="18674" y="8716"/>
                      <a:pt x="18667" y="8690"/>
                    </a:cubicBezTo>
                    <a:lnTo>
                      <a:pt x="18667" y="8690"/>
                    </a:lnTo>
                    <a:cubicBezTo>
                      <a:pt x="18670" y="8694"/>
                      <a:pt x="18675" y="8697"/>
                      <a:pt x="18680" y="8700"/>
                    </a:cubicBezTo>
                    <a:cubicBezTo>
                      <a:pt x="18678" y="8693"/>
                      <a:pt x="18675" y="8687"/>
                      <a:pt x="18672" y="8681"/>
                    </a:cubicBezTo>
                    <a:cubicBezTo>
                      <a:pt x="18668" y="8671"/>
                      <a:pt x="18662" y="8660"/>
                      <a:pt x="18658" y="8651"/>
                    </a:cubicBezTo>
                    <a:lnTo>
                      <a:pt x="18652" y="8635"/>
                    </a:lnTo>
                    <a:cubicBezTo>
                      <a:pt x="18651" y="8628"/>
                      <a:pt x="18646" y="8623"/>
                      <a:pt x="18645" y="8616"/>
                    </a:cubicBezTo>
                    <a:lnTo>
                      <a:pt x="18645" y="8615"/>
                    </a:lnTo>
                    <a:cubicBezTo>
                      <a:pt x="18645" y="8613"/>
                      <a:pt x="18643" y="8612"/>
                      <a:pt x="18643" y="8609"/>
                    </a:cubicBezTo>
                    <a:lnTo>
                      <a:pt x="18643" y="8609"/>
                    </a:lnTo>
                    <a:cubicBezTo>
                      <a:pt x="18646" y="8613"/>
                      <a:pt x="18651" y="8615"/>
                      <a:pt x="18655" y="8616"/>
                    </a:cubicBezTo>
                    <a:cubicBezTo>
                      <a:pt x="18652" y="8610"/>
                      <a:pt x="18651" y="8604"/>
                      <a:pt x="18646" y="8599"/>
                    </a:cubicBezTo>
                    <a:cubicBezTo>
                      <a:pt x="18645" y="8594"/>
                      <a:pt x="18643" y="8588"/>
                      <a:pt x="18640" y="8584"/>
                    </a:cubicBezTo>
                    <a:cubicBezTo>
                      <a:pt x="18640" y="8581"/>
                      <a:pt x="18639" y="8581"/>
                      <a:pt x="18639" y="8580"/>
                    </a:cubicBezTo>
                    <a:cubicBezTo>
                      <a:pt x="18638" y="8574"/>
                      <a:pt x="18636" y="8570"/>
                      <a:pt x="18633" y="8562"/>
                    </a:cubicBezTo>
                    <a:lnTo>
                      <a:pt x="18633" y="8562"/>
                    </a:lnTo>
                    <a:cubicBezTo>
                      <a:pt x="18636" y="8564"/>
                      <a:pt x="18638" y="8565"/>
                      <a:pt x="18640" y="8568"/>
                    </a:cubicBezTo>
                    <a:lnTo>
                      <a:pt x="18643" y="8568"/>
                    </a:lnTo>
                    <a:cubicBezTo>
                      <a:pt x="18645" y="8568"/>
                      <a:pt x="18645" y="8570"/>
                      <a:pt x="18646" y="8570"/>
                    </a:cubicBezTo>
                    <a:cubicBezTo>
                      <a:pt x="18645" y="8564"/>
                      <a:pt x="18640" y="8558"/>
                      <a:pt x="18639" y="8552"/>
                    </a:cubicBezTo>
                    <a:cubicBezTo>
                      <a:pt x="18636" y="8545"/>
                      <a:pt x="18633" y="8541"/>
                      <a:pt x="18630" y="8533"/>
                    </a:cubicBezTo>
                    <a:cubicBezTo>
                      <a:pt x="18629" y="8532"/>
                      <a:pt x="18629" y="8529"/>
                      <a:pt x="18629" y="8526"/>
                    </a:cubicBezTo>
                    <a:cubicBezTo>
                      <a:pt x="18624" y="8516"/>
                      <a:pt x="18619" y="8500"/>
                      <a:pt x="18617" y="8485"/>
                    </a:cubicBezTo>
                    <a:lnTo>
                      <a:pt x="18619" y="8485"/>
                    </a:lnTo>
                    <a:lnTo>
                      <a:pt x="18622" y="8487"/>
                    </a:lnTo>
                    <a:lnTo>
                      <a:pt x="18623" y="8487"/>
                    </a:lnTo>
                    <a:cubicBezTo>
                      <a:pt x="18623" y="8485"/>
                      <a:pt x="18623" y="8485"/>
                      <a:pt x="18622" y="8485"/>
                    </a:cubicBezTo>
                    <a:cubicBezTo>
                      <a:pt x="18622" y="8484"/>
                      <a:pt x="18619" y="8482"/>
                      <a:pt x="18619" y="8482"/>
                    </a:cubicBezTo>
                    <a:cubicBezTo>
                      <a:pt x="18617" y="8478"/>
                      <a:pt x="18617" y="8475"/>
                      <a:pt x="18616" y="8474"/>
                    </a:cubicBezTo>
                    <a:cubicBezTo>
                      <a:pt x="18614" y="8464"/>
                      <a:pt x="18609" y="8435"/>
                      <a:pt x="18607" y="8417"/>
                    </a:cubicBezTo>
                    <a:lnTo>
                      <a:pt x="18607" y="8413"/>
                    </a:lnTo>
                    <a:lnTo>
                      <a:pt x="18607" y="8413"/>
                    </a:lnTo>
                    <a:cubicBezTo>
                      <a:pt x="18608" y="8415"/>
                      <a:pt x="18609" y="8416"/>
                      <a:pt x="18610" y="8416"/>
                    </a:cubicBezTo>
                    <a:cubicBezTo>
                      <a:pt x="18603" y="8405"/>
                      <a:pt x="18601" y="8381"/>
                      <a:pt x="18597" y="8362"/>
                    </a:cubicBezTo>
                    <a:lnTo>
                      <a:pt x="18597" y="8359"/>
                    </a:lnTo>
                    <a:close/>
                    <a:moveTo>
                      <a:pt x="18850" y="8478"/>
                    </a:moveTo>
                    <a:lnTo>
                      <a:pt x="18850" y="8481"/>
                    </a:lnTo>
                    <a:lnTo>
                      <a:pt x="18850" y="8488"/>
                    </a:lnTo>
                    <a:cubicBezTo>
                      <a:pt x="18850" y="8490"/>
                      <a:pt x="18850" y="8490"/>
                      <a:pt x="18848" y="8490"/>
                    </a:cubicBezTo>
                    <a:lnTo>
                      <a:pt x="18848" y="8497"/>
                    </a:lnTo>
                    <a:cubicBezTo>
                      <a:pt x="18848" y="8498"/>
                      <a:pt x="18847" y="8498"/>
                      <a:pt x="18847" y="8500"/>
                    </a:cubicBezTo>
                    <a:lnTo>
                      <a:pt x="18847" y="8503"/>
                    </a:lnTo>
                    <a:cubicBezTo>
                      <a:pt x="18847" y="8503"/>
                      <a:pt x="18845" y="8504"/>
                      <a:pt x="18845" y="8506"/>
                    </a:cubicBezTo>
                    <a:lnTo>
                      <a:pt x="18845" y="8507"/>
                    </a:lnTo>
                    <a:cubicBezTo>
                      <a:pt x="18842" y="8510"/>
                      <a:pt x="18842" y="8510"/>
                      <a:pt x="18842" y="8511"/>
                    </a:cubicBezTo>
                    <a:lnTo>
                      <a:pt x="18841" y="8513"/>
                    </a:lnTo>
                    <a:cubicBezTo>
                      <a:pt x="18841" y="8514"/>
                      <a:pt x="18839" y="8517"/>
                      <a:pt x="18839" y="8519"/>
                    </a:cubicBezTo>
                    <a:lnTo>
                      <a:pt x="18841" y="8519"/>
                    </a:lnTo>
                    <a:cubicBezTo>
                      <a:pt x="18841" y="8517"/>
                      <a:pt x="18842" y="8517"/>
                      <a:pt x="18842" y="8517"/>
                    </a:cubicBezTo>
                    <a:lnTo>
                      <a:pt x="18842" y="8517"/>
                    </a:lnTo>
                    <a:cubicBezTo>
                      <a:pt x="18842" y="8519"/>
                      <a:pt x="18841" y="8522"/>
                      <a:pt x="18841" y="8526"/>
                    </a:cubicBezTo>
                    <a:cubicBezTo>
                      <a:pt x="18841" y="8527"/>
                      <a:pt x="18839" y="8532"/>
                      <a:pt x="18839" y="8533"/>
                    </a:cubicBezTo>
                    <a:cubicBezTo>
                      <a:pt x="18838" y="8539"/>
                      <a:pt x="18838" y="8542"/>
                      <a:pt x="18838" y="8546"/>
                    </a:cubicBezTo>
                    <a:lnTo>
                      <a:pt x="18838" y="8548"/>
                    </a:lnTo>
                    <a:cubicBezTo>
                      <a:pt x="18835" y="8561"/>
                      <a:pt x="18834" y="8571"/>
                      <a:pt x="18831" y="8584"/>
                    </a:cubicBezTo>
                    <a:lnTo>
                      <a:pt x="18834" y="8580"/>
                    </a:lnTo>
                    <a:lnTo>
                      <a:pt x="18835" y="8578"/>
                    </a:lnTo>
                    <a:lnTo>
                      <a:pt x="18835" y="8580"/>
                    </a:lnTo>
                    <a:lnTo>
                      <a:pt x="18835" y="8583"/>
                    </a:lnTo>
                    <a:lnTo>
                      <a:pt x="18834" y="8584"/>
                    </a:lnTo>
                    <a:cubicBezTo>
                      <a:pt x="18832" y="8602"/>
                      <a:pt x="18831" y="8615"/>
                      <a:pt x="18821" y="8633"/>
                    </a:cubicBezTo>
                    <a:cubicBezTo>
                      <a:pt x="18823" y="8633"/>
                      <a:pt x="18826" y="8633"/>
                      <a:pt x="18828" y="8631"/>
                    </a:cubicBezTo>
                    <a:lnTo>
                      <a:pt x="18828" y="8631"/>
                    </a:lnTo>
                    <a:cubicBezTo>
                      <a:pt x="18826" y="8638"/>
                      <a:pt x="18825" y="8644"/>
                      <a:pt x="18821" y="8651"/>
                    </a:cubicBezTo>
                    <a:cubicBezTo>
                      <a:pt x="18819" y="8652"/>
                      <a:pt x="18819" y="8655"/>
                      <a:pt x="18818" y="8658"/>
                    </a:cubicBezTo>
                    <a:cubicBezTo>
                      <a:pt x="18816" y="8660"/>
                      <a:pt x="18816" y="8663"/>
                      <a:pt x="18816" y="8665"/>
                    </a:cubicBezTo>
                    <a:cubicBezTo>
                      <a:pt x="18818" y="8664"/>
                      <a:pt x="18821" y="8664"/>
                      <a:pt x="18825" y="8663"/>
                    </a:cubicBezTo>
                    <a:lnTo>
                      <a:pt x="18825" y="8663"/>
                    </a:lnTo>
                    <a:cubicBezTo>
                      <a:pt x="18823" y="8665"/>
                      <a:pt x="18821" y="8670"/>
                      <a:pt x="18821" y="8671"/>
                    </a:cubicBezTo>
                    <a:cubicBezTo>
                      <a:pt x="18819" y="8674"/>
                      <a:pt x="18819" y="8678"/>
                      <a:pt x="18819" y="8680"/>
                    </a:cubicBezTo>
                    <a:lnTo>
                      <a:pt x="18826" y="8673"/>
                    </a:lnTo>
                    <a:lnTo>
                      <a:pt x="18826" y="8673"/>
                    </a:lnTo>
                    <a:cubicBezTo>
                      <a:pt x="18821" y="8687"/>
                      <a:pt x="18818" y="8702"/>
                      <a:pt x="18812" y="8718"/>
                    </a:cubicBezTo>
                    <a:cubicBezTo>
                      <a:pt x="18816" y="8716"/>
                      <a:pt x="18819" y="8713"/>
                      <a:pt x="18821" y="8710"/>
                    </a:cubicBezTo>
                    <a:lnTo>
                      <a:pt x="18821" y="8710"/>
                    </a:lnTo>
                    <a:cubicBezTo>
                      <a:pt x="18821" y="8713"/>
                      <a:pt x="18819" y="8715"/>
                      <a:pt x="18819" y="8716"/>
                    </a:cubicBezTo>
                    <a:cubicBezTo>
                      <a:pt x="18818" y="8724"/>
                      <a:pt x="18813" y="8731"/>
                      <a:pt x="18810" y="8739"/>
                    </a:cubicBezTo>
                    <a:cubicBezTo>
                      <a:pt x="18810" y="8742"/>
                      <a:pt x="18809" y="8742"/>
                      <a:pt x="18809" y="8744"/>
                    </a:cubicBezTo>
                    <a:cubicBezTo>
                      <a:pt x="18806" y="8747"/>
                      <a:pt x="18805" y="8751"/>
                      <a:pt x="18805" y="8754"/>
                    </a:cubicBezTo>
                    <a:cubicBezTo>
                      <a:pt x="18805" y="8757"/>
                      <a:pt x="18803" y="8757"/>
                      <a:pt x="18803" y="8758"/>
                    </a:cubicBezTo>
                    <a:cubicBezTo>
                      <a:pt x="18802" y="8764"/>
                      <a:pt x="18799" y="8769"/>
                      <a:pt x="18799" y="8774"/>
                    </a:cubicBezTo>
                    <a:lnTo>
                      <a:pt x="18799" y="8779"/>
                    </a:lnTo>
                    <a:lnTo>
                      <a:pt x="18803" y="8774"/>
                    </a:lnTo>
                    <a:lnTo>
                      <a:pt x="18809" y="8769"/>
                    </a:lnTo>
                    <a:cubicBezTo>
                      <a:pt x="18810" y="8767"/>
                      <a:pt x="18812" y="8767"/>
                      <a:pt x="18812" y="8766"/>
                    </a:cubicBezTo>
                    <a:cubicBezTo>
                      <a:pt x="18813" y="8764"/>
                      <a:pt x="18816" y="8764"/>
                      <a:pt x="18818" y="8764"/>
                    </a:cubicBezTo>
                    <a:cubicBezTo>
                      <a:pt x="18819" y="8761"/>
                      <a:pt x="18821" y="8761"/>
                      <a:pt x="18825" y="8761"/>
                    </a:cubicBezTo>
                    <a:cubicBezTo>
                      <a:pt x="18826" y="8760"/>
                      <a:pt x="18828" y="8760"/>
                      <a:pt x="18831" y="8760"/>
                    </a:cubicBezTo>
                    <a:lnTo>
                      <a:pt x="18835" y="8760"/>
                    </a:lnTo>
                    <a:cubicBezTo>
                      <a:pt x="18838" y="8760"/>
                      <a:pt x="18839" y="8760"/>
                      <a:pt x="18839" y="8761"/>
                    </a:cubicBezTo>
                    <a:lnTo>
                      <a:pt x="18845" y="8757"/>
                    </a:lnTo>
                    <a:cubicBezTo>
                      <a:pt x="18847" y="8758"/>
                      <a:pt x="18847" y="8761"/>
                      <a:pt x="18848" y="8764"/>
                    </a:cubicBezTo>
                    <a:lnTo>
                      <a:pt x="18857" y="8754"/>
                    </a:lnTo>
                    <a:cubicBezTo>
                      <a:pt x="18861" y="8761"/>
                      <a:pt x="18861" y="8769"/>
                      <a:pt x="18861" y="8776"/>
                    </a:cubicBezTo>
                    <a:cubicBezTo>
                      <a:pt x="18867" y="8773"/>
                      <a:pt x="18870" y="8767"/>
                      <a:pt x="18876" y="8761"/>
                    </a:cubicBezTo>
                    <a:cubicBezTo>
                      <a:pt x="18876" y="8760"/>
                      <a:pt x="18877" y="8760"/>
                      <a:pt x="18877" y="8758"/>
                    </a:cubicBezTo>
                    <a:cubicBezTo>
                      <a:pt x="18879" y="8757"/>
                      <a:pt x="18879" y="8754"/>
                      <a:pt x="18882" y="8751"/>
                    </a:cubicBezTo>
                    <a:lnTo>
                      <a:pt x="18886" y="8757"/>
                    </a:lnTo>
                    <a:lnTo>
                      <a:pt x="18890" y="8760"/>
                    </a:lnTo>
                    <a:cubicBezTo>
                      <a:pt x="18890" y="8760"/>
                      <a:pt x="18890" y="8759"/>
                      <a:pt x="18891" y="8759"/>
                    </a:cubicBezTo>
                    <a:lnTo>
                      <a:pt x="18891" y="8759"/>
                    </a:lnTo>
                    <a:cubicBezTo>
                      <a:pt x="18890" y="8761"/>
                      <a:pt x="18890" y="8762"/>
                      <a:pt x="18889" y="8763"/>
                    </a:cubicBezTo>
                    <a:lnTo>
                      <a:pt x="18889" y="8767"/>
                    </a:lnTo>
                    <a:cubicBezTo>
                      <a:pt x="18886" y="8770"/>
                      <a:pt x="18886" y="8774"/>
                      <a:pt x="18884" y="8780"/>
                    </a:cubicBezTo>
                    <a:cubicBezTo>
                      <a:pt x="18886" y="8777"/>
                      <a:pt x="18889" y="8776"/>
                      <a:pt x="18892" y="8774"/>
                    </a:cubicBezTo>
                    <a:cubicBezTo>
                      <a:pt x="18893" y="8773"/>
                      <a:pt x="18893" y="8773"/>
                      <a:pt x="18896" y="8773"/>
                    </a:cubicBezTo>
                    <a:cubicBezTo>
                      <a:pt x="18897" y="8773"/>
                      <a:pt x="18897" y="8770"/>
                      <a:pt x="18899" y="8770"/>
                    </a:cubicBezTo>
                    <a:cubicBezTo>
                      <a:pt x="18900" y="8770"/>
                      <a:pt x="18900" y="8770"/>
                      <a:pt x="18903" y="8769"/>
                    </a:cubicBezTo>
                    <a:cubicBezTo>
                      <a:pt x="18905" y="8769"/>
                      <a:pt x="18906" y="8767"/>
                      <a:pt x="18906" y="8767"/>
                    </a:cubicBezTo>
                    <a:lnTo>
                      <a:pt x="18911" y="8767"/>
                    </a:lnTo>
                    <a:cubicBezTo>
                      <a:pt x="18912" y="8767"/>
                      <a:pt x="18913" y="8767"/>
                      <a:pt x="18913" y="8769"/>
                    </a:cubicBezTo>
                    <a:cubicBezTo>
                      <a:pt x="18915" y="8767"/>
                      <a:pt x="18915" y="8767"/>
                      <a:pt x="18915" y="8766"/>
                    </a:cubicBezTo>
                    <a:cubicBezTo>
                      <a:pt x="18916" y="8766"/>
                      <a:pt x="18916" y="8763"/>
                      <a:pt x="18916" y="8763"/>
                    </a:cubicBezTo>
                    <a:cubicBezTo>
                      <a:pt x="18919" y="8766"/>
                      <a:pt x="18919" y="8767"/>
                      <a:pt x="18921" y="8769"/>
                    </a:cubicBezTo>
                    <a:lnTo>
                      <a:pt x="18928" y="8761"/>
                    </a:lnTo>
                    <a:cubicBezTo>
                      <a:pt x="18929" y="8766"/>
                      <a:pt x="18929" y="8770"/>
                      <a:pt x="18929" y="8776"/>
                    </a:cubicBezTo>
                    <a:cubicBezTo>
                      <a:pt x="18934" y="8774"/>
                      <a:pt x="18937" y="8770"/>
                      <a:pt x="18938" y="8767"/>
                    </a:cubicBezTo>
                    <a:cubicBezTo>
                      <a:pt x="18938" y="8766"/>
                      <a:pt x="18941" y="8766"/>
                      <a:pt x="18941" y="8766"/>
                    </a:cubicBezTo>
                    <a:cubicBezTo>
                      <a:pt x="18943" y="8764"/>
                      <a:pt x="18943" y="8761"/>
                      <a:pt x="18944" y="8760"/>
                    </a:cubicBezTo>
                    <a:lnTo>
                      <a:pt x="18950" y="8766"/>
                    </a:lnTo>
                    <a:cubicBezTo>
                      <a:pt x="18951" y="8764"/>
                      <a:pt x="18951" y="8761"/>
                      <a:pt x="18951" y="8761"/>
                    </a:cubicBezTo>
                    <a:lnTo>
                      <a:pt x="18953" y="8761"/>
                    </a:lnTo>
                    <a:lnTo>
                      <a:pt x="18953" y="8764"/>
                    </a:lnTo>
                    <a:lnTo>
                      <a:pt x="18956" y="8764"/>
                    </a:lnTo>
                    <a:cubicBezTo>
                      <a:pt x="18956" y="8766"/>
                      <a:pt x="18956" y="8766"/>
                      <a:pt x="18957" y="8766"/>
                    </a:cubicBezTo>
                    <a:lnTo>
                      <a:pt x="18958" y="8767"/>
                    </a:lnTo>
                    <a:lnTo>
                      <a:pt x="18960" y="8769"/>
                    </a:lnTo>
                    <a:lnTo>
                      <a:pt x="18963" y="8769"/>
                    </a:lnTo>
                    <a:cubicBezTo>
                      <a:pt x="18963" y="8770"/>
                      <a:pt x="18963" y="8770"/>
                      <a:pt x="18964" y="8770"/>
                    </a:cubicBezTo>
                    <a:cubicBezTo>
                      <a:pt x="18966" y="8773"/>
                      <a:pt x="18966" y="8773"/>
                      <a:pt x="18967" y="8773"/>
                    </a:cubicBezTo>
                    <a:cubicBezTo>
                      <a:pt x="18963" y="8764"/>
                      <a:pt x="18957" y="8753"/>
                      <a:pt x="18954" y="8739"/>
                    </a:cubicBezTo>
                    <a:lnTo>
                      <a:pt x="18954" y="8739"/>
                    </a:lnTo>
                    <a:cubicBezTo>
                      <a:pt x="18956" y="8741"/>
                      <a:pt x="18957" y="8744"/>
                      <a:pt x="18961" y="8744"/>
                    </a:cubicBezTo>
                    <a:cubicBezTo>
                      <a:pt x="18958" y="8739"/>
                      <a:pt x="18958" y="8738"/>
                      <a:pt x="18957" y="8734"/>
                    </a:cubicBezTo>
                    <a:cubicBezTo>
                      <a:pt x="18956" y="8729"/>
                      <a:pt x="18954" y="8725"/>
                      <a:pt x="18950" y="8719"/>
                    </a:cubicBezTo>
                    <a:cubicBezTo>
                      <a:pt x="18948" y="8718"/>
                      <a:pt x="18948" y="8715"/>
                      <a:pt x="18948" y="8712"/>
                    </a:cubicBezTo>
                    <a:cubicBezTo>
                      <a:pt x="18947" y="8709"/>
                      <a:pt x="18944" y="8708"/>
                      <a:pt x="18944" y="8705"/>
                    </a:cubicBezTo>
                    <a:lnTo>
                      <a:pt x="18944" y="8703"/>
                    </a:lnTo>
                    <a:lnTo>
                      <a:pt x="18944" y="8702"/>
                    </a:lnTo>
                    <a:cubicBezTo>
                      <a:pt x="18947" y="8703"/>
                      <a:pt x="18948" y="8703"/>
                      <a:pt x="18950" y="8705"/>
                    </a:cubicBezTo>
                    <a:cubicBezTo>
                      <a:pt x="18948" y="8702"/>
                      <a:pt x="18947" y="8697"/>
                      <a:pt x="18947" y="8696"/>
                    </a:cubicBezTo>
                    <a:cubicBezTo>
                      <a:pt x="18944" y="8693"/>
                      <a:pt x="18944" y="8690"/>
                      <a:pt x="18944" y="8687"/>
                    </a:cubicBezTo>
                    <a:lnTo>
                      <a:pt x="18943" y="8687"/>
                    </a:lnTo>
                    <a:cubicBezTo>
                      <a:pt x="18943" y="8686"/>
                      <a:pt x="18941" y="8683"/>
                      <a:pt x="18941" y="8680"/>
                    </a:cubicBezTo>
                    <a:cubicBezTo>
                      <a:pt x="18943" y="8680"/>
                      <a:pt x="18943" y="8681"/>
                      <a:pt x="18944" y="8681"/>
                    </a:cubicBezTo>
                    <a:cubicBezTo>
                      <a:pt x="18944" y="8681"/>
                      <a:pt x="18945" y="8681"/>
                      <a:pt x="18945" y="8681"/>
                    </a:cubicBezTo>
                    <a:lnTo>
                      <a:pt x="18945" y="8681"/>
                    </a:lnTo>
                    <a:cubicBezTo>
                      <a:pt x="18944" y="8680"/>
                      <a:pt x="18944" y="8678"/>
                      <a:pt x="18943" y="8676"/>
                    </a:cubicBezTo>
                    <a:cubicBezTo>
                      <a:pt x="18941" y="8673"/>
                      <a:pt x="18940" y="8668"/>
                      <a:pt x="18937" y="8664"/>
                    </a:cubicBezTo>
                    <a:cubicBezTo>
                      <a:pt x="18935" y="8660"/>
                      <a:pt x="18934" y="8651"/>
                      <a:pt x="18932" y="8645"/>
                    </a:cubicBezTo>
                    <a:lnTo>
                      <a:pt x="18935" y="8645"/>
                    </a:lnTo>
                    <a:lnTo>
                      <a:pt x="18935" y="8644"/>
                    </a:lnTo>
                    <a:cubicBezTo>
                      <a:pt x="18935" y="8642"/>
                      <a:pt x="18935" y="8642"/>
                      <a:pt x="18934" y="8642"/>
                    </a:cubicBezTo>
                    <a:cubicBezTo>
                      <a:pt x="18934" y="8639"/>
                      <a:pt x="18932" y="8638"/>
                      <a:pt x="18932" y="8638"/>
                    </a:cubicBezTo>
                    <a:cubicBezTo>
                      <a:pt x="18929" y="8635"/>
                      <a:pt x="18928" y="8620"/>
                      <a:pt x="18928" y="8613"/>
                    </a:cubicBezTo>
                    <a:lnTo>
                      <a:pt x="18928" y="8610"/>
                    </a:lnTo>
                    <a:lnTo>
                      <a:pt x="18929" y="8610"/>
                    </a:lnTo>
                    <a:cubicBezTo>
                      <a:pt x="18928" y="8607"/>
                      <a:pt x="18927" y="8602"/>
                      <a:pt x="18925" y="8594"/>
                    </a:cubicBezTo>
                    <a:cubicBezTo>
                      <a:pt x="18925" y="8596"/>
                      <a:pt x="18922" y="8596"/>
                      <a:pt x="18922" y="8596"/>
                    </a:cubicBezTo>
                    <a:lnTo>
                      <a:pt x="18922" y="8599"/>
                    </a:lnTo>
                    <a:lnTo>
                      <a:pt x="18922" y="8600"/>
                    </a:lnTo>
                    <a:cubicBezTo>
                      <a:pt x="18922" y="8602"/>
                      <a:pt x="18921" y="8602"/>
                      <a:pt x="18921" y="8602"/>
                    </a:cubicBezTo>
                    <a:lnTo>
                      <a:pt x="18921" y="8603"/>
                    </a:lnTo>
                    <a:cubicBezTo>
                      <a:pt x="18921" y="8603"/>
                      <a:pt x="18921" y="8606"/>
                      <a:pt x="18919" y="8606"/>
                    </a:cubicBezTo>
                    <a:lnTo>
                      <a:pt x="18919" y="8607"/>
                    </a:lnTo>
                    <a:cubicBezTo>
                      <a:pt x="18919" y="8609"/>
                      <a:pt x="18918" y="8609"/>
                      <a:pt x="18918" y="8610"/>
                    </a:cubicBezTo>
                    <a:lnTo>
                      <a:pt x="18919" y="8610"/>
                    </a:lnTo>
                    <a:cubicBezTo>
                      <a:pt x="18919" y="8610"/>
                      <a:pt x="18921" y="8610"/>
                      <a:pt x="18921" y="8609"/>
                    </a:cubicBezTo>
                    <a:lnTo>
                      <a:pt x="18921" y="8615"/>
                    </a:lnTo>
                    <a:cubicBezTo>
                      <a:pt x="18919" y="8616"/>
                      <a:pt x="18919" y="8618"/>
                      <a:pt x="18919" y="8620"/>
                    </a:cubicBezTo>
                    <a:cubicBezTo>
                      <a:pt x="18918" y="8623"/>
                      <a:pt x="18918" y="8628"/>
                      <a:pt x="18918" y="8629"/>
                    </a:cubicBezTo>
                    <a:cubicBezTo>
                      <a:pt x="18915" y="8636"/>
                      <a:pt x="18913" y="8644"/>
                      <a:pt x="18912" y="8652"/>
                    </a:cubicBezTo>
                    <a:cubicBezTo>
                      <a:pt x="18913" y="8652"/>
                      <a:pt x="18913" y="8651"/>
                      <a:pt x="18913" y="8651"/>
                    </a:cubicBezTo>
                    <a:cubicBezTo>
                      <a:pt x="18913" y="8649"/>
                      <a:pt x="18915" y="8649"/>
                      <a:pt x="18915" y="8649"/>
                    </a:cubicBezTo>
                    <a:lnTo>
                      <a:pt x="18915" y="8651"/>
                    </a:lnTo>
                    <a:lnTo>
                      <a:pt x="18915" y="8652"/>
                    </a:lnTo>
                    <a:cubicBezTo>
                      <a:pt x="18913" y="8665"/>
                      <a:pt x="18912" y="8674"/>
                      <a:pt x="18906" y="8686"/>
                    </a:cubicBezTo>
                    <a:cubicBezTo>
                      <a:pt x="18908" y="8686"/>
                      <a:pt x="18911" y="8683"/>
                      <a:pt x="18911" y="8683"/>
                    </a:cubicBezTo>
                    <a:lnTo>
                      <a:pt x="18911" y="8683"/>
                    </a:lnTo>
                    <a:cubicBezTo>
                      <a:pt x="18908" y="8687"/>
                      <a:pt x="18906" y="8693"/>
                      <a:pt x="18905" y="8696"/>
                    </a:cubicBezTo>
                    <a:cubicBezTo>
                      <a:pt x="18905" y="8697"/>
                      <a:pt x="18903" y="8700"/>
                      <a:pt x="18903" y="8700"/>
                    </a:cubicBezTo>
                    <a:lnTo>
                      <a:pt x="18902" y="8701"/>
                    </a:lnTo>
                    <a:lnTo>
                      <a:pt x="18902" y="8701"/>
                    </a:lnTo>
                    <a:cubicBezTo>
                      <a:pt x="18900" y="8697"/>
                      <a:pt x="18898" y="8693"/>
                      <a:pt x="18896" y="8689"/>
                    </a:cubicBezTo>
                    <a:cubicBezTo>
                      <a:pt x="18893" y="8686"/>
                      <a:pt x="18893" y="8681"/>
                      <a:pt x="18892" y="8678"/>
                    </a:cubicBezTo>
                    <a:cubicBezTo>
                      <a:pt x="18890" y="8674"/>
                      <a:pt x="18889" y="8671"/>
                      <a:pt x="18886" y="8665"/>
                    </a:cubicBezTo>
                    <a:lnTo>
                      <a:pt x="18886" y="8664"/>
                    </a:lnTo>
                    <a:cubicBezTo>
                      <a:pt x="18884" y="8663"/>
                      <a:pt x="18884" y="8663"/>
                      <a:pt x="18884" y="8660"/>
                    </a:cubicBezTo>
                    <a:lnTo>
                      <a:pt x="18884" y="8660"/>
                    </a:lnTo>
                    <a:cubicBezTo>
                      <a:pt x="18886" y="8663"/>
                      <a:pt x="18890" y="8664"/>
                      <a:pt x="18892" y="8665"/>
                    </a:cubicBezTo>
                    <a:cubicBezTo>
                      <a:pt x="18890" y="8663"/>
                      <a:pt x="18889" y="8657"/>
                      <a:pt x="18886" y="8651"/>
                    </a:cubicBezTo>
                    <a:cubicBezTo>
                      <a:pt x="18884" y="8648"/>
                      <a:pt x="18883" y="8644"/>
                      <a:pt x="18883" y="8638"/>
                    </a:cubicBezTo>
                    <a:cubicBezTo>
                      <a:pt x="18882" y="8635"/>
                      <a:pt x="18879" y="8631"/>
                      <a:pt x="18879" y="8626"/>
                    </a:cubicBezTo>
                    <a:lnTo>
                      <a:pt x="18879" y="8623"/>
                    </a:lnTo>
                    <a:cubicBezTo>
                      <a:pt x="18882" y="8626"/>
                      <a:pt x="18883" y="8628"/>
                      <a:pt x="18884" y="8628"/>
                    </a:cubicBezTo>
                    <a:lnTo>
                      <a:pt x="18886" y="8629"/>
                    </a:lnTo>
                    <a:cubicBezTo>
                      <a:pt x="18884" y="8626"/>
                      <a:pt x="18883" y="8622"/>
                      <a:pt x="18882" y="8616"/>
                    </a:cubicBezTo>
                    <a:cubicBezTo>
                      <a:pt x="18879" y="8612"/>
                      <a:pt x="18876" y="8604"/>
                      <a:pt x="18874" y="8599"/>
                    </a:cubicBezTo>
                    <a:cubicBezTo>
                      <a:pt x="18871" y="8591"/>
                      <a:pt x="18868" y="8580"/>
                      <a:pt x="18867" y="8571"/>
                    </a:cubicBezTo>
                    <a:lnTo>
                      <a:pt x="18870" y="8571"/>
                    </a:lnTo>
                    <a:cubicBezTo>
                      <a:pt x="18870" y="8571"/>
                      <a:pt x="18870" y="8570"/>
                      <a:pt x="18868" y="8570"/>
                    </a:cubicBezTo>
                    <a:cubicBezTo>
                      <a:pt x="18868" y="8568"/>
                      <a:pt x="18867" y="8568"/>
                      <a:pt x="18867" y="8565"/>
                    </a:cubicBezTo>
                    <a:cubicBezTo>
                      <a:pt x="18864" y="8564"/>
                      <a:pt x="18864" y="8562"/>
                      <a:pt x="18864" y="8558"/>
                    </a:cubicBezTo>
                    <a:cubicBezTo>
                      <a:pt x="18863" y="8555"/>
                      <a:pt x="18863" y="8549"/>
                      <a:pt x="18861" y="8541"/>
                    </a:cubicBezTo>
                    <a:cubicBezTo>
                      <a:pt x="18860" y="8533"/>
                      <a:pt x="18857" y="8526"/>
                      <a:pt x="18857" y="8520"/>
                    </a:cubicBezTo>
                    <a:lnTo>
                      <a:pt x="18857" y="8519"/>
                    </a:lnTo>
                    <a:lnTo>
                      <a:pt x="18855" y="8517"/>
                    </a:lnTo>
                    <a:lnTo>
                      <a:pt x="18855" y="8514"/>
                    </a:lnTo>
                    <a:cubicBezTo>
                      <a:pt x="18857" y="8517"/>
                      <a:pt x="18857" y="8517"/>
                      <a:pt x="18860" y="8517"/>
                    </a:cubicBezTo>
                    <a:cubicBezTo>
                      <a:pt x="18857" y="8514"/>
                      <a:pt x="18855" y="8510"/>
                      <a:pt x="18855" y="8504"/>
                    </a:cubicBezTo>
                    <a:cubicBezTo>
                      <a:pt x="18854" y="8497"/>
                      <a:pt x="18854" y="8488"/>
                      <a:pt x="18852" y="8481"/>
                    </a:cubicBezTo>
                    <a:lnTo>
                      <a:pt x="18850" y="8478"/>
                    </a:lnTo>
                    <a:close/>
                    <a:moveTo>
                      <a:pt x="19125" y="8587"/>
                    </a:moveTo>
                    <a:cubicBezTo>
                      <a:pt x="19125" y="8588"/>
                      <a:pt x="19124" y="8588"/>
                      <a:pt x="19124" y="8588"/>
                    </a:cubicBezTo>
                    <a:lnTo>
                      <a:pt x="19124" y="8591"/>
                    </a:lnTo>
                    <a:lnTo>
                      <a:pt x="19124" y="8593"/>
                    </a:lnTo>
                    <a:lnTo>
                      <a:pt x="19124" y="8594"/>
                    </a:lnTo>
                    <a:lnTo>
                      <a:pt x="19124" y="8596"/>
                    </a:lnTo>
                    <a:lnTo>
                      <a:pt x="19123" y="8599"/>
                    </a:lnTo>
                    <a:lnTo>
                      <a:pt x="19123" y="8600"/>
                    </a:lnTo>
                    <a:lnTo>
                      <a:pt x="19123" y="8602"/>
                    </a:lnTo>
                    <a:lnTo>
                      <a:pt x="19121" y="8603"/>
                    </a:lnTo>
                    <a:lnTo>
                      <a:pt x="19121" y="8606"/>
                    </a:lnTo>
                    <a:lnTo>
                      <a:pt x="19118" y="8607"/>
                    </a:lnTo>
                    <a:cubicBezTo>
                      <a:pt x="19118" y="8609"/>
                      <a:pt x="19118" y="8609"/>
                      <a:pt x="19117" y="8610"/>
                    </a:cubicBezTo>
                    <a:lnTo>
                      <a:pt x="19118" y="8610"/>
                    </a:lnTo>
                    <a:cubicBezTo>
                      <a:pt x="19121" y="8610"/>
                      <a:pt x="19121" y="8610"/>
                      <a:pt x="19121" y="8609"/>
                    </a:cubicBezTo>
                    <a:lnTo>
                      <a:pt x="19121" y="8615"/>
                    </a:lnTo>
                    <a:cubicBezTo>
                      <a:pt x="19121" y="8616"/>
                      <a:pt x="19118" y="8618"/>
                      <a:pt x="19118" y="8620"/>
                    </a:cubicBezTo>
                    <a:cubicBezTo>
                      <a:pt x="19118" y="8623"/>
                      <a:pt x="19117" y="8628"/>
                      <a:pt x="19117" y="8629"/>
                    </a:cubicBezTo>
                    <a:cubicBezTo>
                      <a:pt x="19115" y="8636"/>
                      <a:pt x="19114" y="8644"/>
                      <a:pt x="19114" y="8652"/>
                    </a:cubicBezTo>
                    <a:lnTo>
                      <a:pt x="19115" y="8651"/>
                    </a:lnTo>
                    <a:lnTo>
                      <a:pt x="19117" y="8649"/>
                    </a:lnTo>
                    <a:lnTo>
                      <a:pt x="19118" y="8649"/>
                    </a:lnTo>
                    <a:lnTo>
                      <a:pt x="19117" y="8651"/>
                    </a:lnTo>
                    <a:lnTo>
                      <a:pt x="19117" y="8652"/>
                    </a:lnTo>
                    <a:cubicBezTo>
                      <a:pt x="19115" y="8665"/>
                      <a:pt x="19114" y="8674"/>
                      <a:pt x="19108" y="8686"/>
                    </a:cubicBezTo>
                    <a:cubicBezTo>
                      <a:pt x="19110" y="8686"/>
                      <a:pt x="19111" y="8683"/>
                      <a:pt x="19111" y="8683"/>
                    </a:cubicBezTo>
                    <a:lnTo>
                      <a:pt x="19111" y="8683"/>
                    </a:lnTo>
                    <a:cubicBezTo>
                      <a:pt x="19110" y="8687"/>
                      <a:pt x="19108" y="8693"/>
                      <a:pt x="19108" y="8696"/>
                    </a:cubicBezTo>
                    <a:cubicBezTo>
                      <a:pt x="19107" y="8697"/>
                      <a:pt x="19107" y="8700"/>
                      <a:pt x="19107" y="8700"/>
                    </a:cubicBezTo>
                    <a:cubicBezTo>
                      <a:pt x="19107" y="8702"/>
                      <a:pt x="19104" y="8703"/>
                      <a:pt x="19104" y="8705"/>
                    </a:cubicBezTo>
                    <a:cubicBezTo>
                      <a:pt x="19107" y="8703"/>
                      <a:pt x="19108" y="8703"/>
                      <a:pt x="19110" y="8702"/>
                    </a:cubicBezTo>
                    <a:lnTo>
                      <a:pt x="19110" y="8702"/>
                    </a:lnTo>
                    <a:cubicBezTo>
                      <a:pt x="19108" y="8703"/>
                      <a:pt x="19108" y="8705"/>
                      <a:pt x="19107" y="8709"/>
                    </a:cubicBezTo>
                    <a:cubicBezTo>
                      <a:pt x="19107" y="8710"/>
                      <a:pt x="19104" y="8712"/>
                      <a:pt x="19104" y="8715"/>
                    </a:cubicBezTo>
                    <a:cubicBezTo>
                      <a:pt x="19106" y="8713"/>
                      <a:pt x="19107" y="8712"/>
                      <a:pt x="19107" y="8712"/>
                    </a:cubicBezTo>
                    <a:lnTo>
                      <a:pt x="19107" y="8712"/>
                    </a:lnTo>
                    <a:cubicBezTo>
                      <a:pt x="19104" y="8720"/>
                      <a:pt x="19102" y="8731"/>
                      <a:pt x="19099" y="8739"/>
                    </a:cubicBezTo>
                    <a:cubicBezTo>
                      <a:pt x="19101" y="8738"/>
                      <a:pt x="19102" y="8738"/>
                      <a:pt x="19104" y="8737"/>
                    </a:cubicBezTo>
                    <a:lnTo>
                      <a:pt x="19107" y="8737"/>
                    </a:lnTo>
                    <a:cubicBezTo>
                      <a:pt x="19104" y="8738"/>
                      <a:pt x="19104" y="8738"/>
                      <a:pt x="19104" y="8739"/>
                    </a:cubicBezTo>
                    <a:cubicBezTo>
                      <a:pt x="19102" y="8744"/>
                      <a:pt x="19101" y="8748"/>
                      <a:pt x="19099" y="8754"/>
                    </a:cubicBezTo>
                    <a:cubicBezTo>
                      <a:pt x="19099" y="8755"/>
                      <a:pt x="19096" y="8755"/>
                      <a:pt x="19096" y="8755"/>
                    </a:cubicBezTo>
                    <a:cubicBezTo>
                      <a:pt x="19095" y="8760"/>
                      <a:pt x="19095" y="8761"/>
                      <a:pt x="19095" y="8763"/>
                    </a:cubicBezTo>
                    <a:cubicBezTo>
                      <a:pt x="19094" y="8766"/>
                      <a:pt x="19094" y="8766"/>
                      <a:pt x="19094" y="8767"/>
                    </a:cubicBezTo>
                    <a:cubicBezTo>
                      <a:pt x="19092" y="8770"/>
                      <a:pt x="19092" y="8774"/>
                      <a:pt x="19092" y="8780"/>
                    </a:cubicBezTo>
                    <a:lnTo>
                      <a:pt x="19096" y="8774"/>
                    </a:lnTo>
                    <a:cubicBezTo>
                      <a:pt x="19099" y="8773"/>
                      <a:pt x="19099" y="8773"/>
                      <a:pt x="19101" y="8773"/>
                    </a:cubicBezTo>
                    <a:cubicBezTo>
                      <a:pt x="19102" y="8773"/>
                      <a:pt x="19102" y="8770"/>
                      <a:pt x="19104" y="8770"/>
                    </a:cubicBezTo>
                    <a:cubicBezTo>
                      <a:pt x="19107" y="8770"/>
                      <a:pt x="19108" y="8770"/>
                      <a:pt x="19108" y="8769"/>
                    </a:cubicBezTo>
                    <a:cubicBezTo>
                      <a:pt x="19110" y="8769"/>
                      <a:pt x="19110" y="8767"/>
                      <a:pt x="19111" y="8767"/>
                    </a:cubicBezTo>
                    <a:lnTo>
                      <a:pt x="19115" y="8767"/>
                    </a:lnTo>
                    <a:cubicBezTo>
                      <a:pt x="19117" y="8767"/>
                      <a:pt x="19118" y="8767"/>
                      <a:pt x="19118" y="8769"/>
                    </a:cubicBezTo>
                    <a:cubicBezTo>
                      <a:pt x="19121" y="8767"/>
                      <a:pt x="19121" y="8766"/>
                      <a:pt x="19123" y="8766"/>
                    </a:cubicBezTo>
                    <a:cubicBezTo>
                      <a:pt x="19124" y="8767"/>
                      <a:pt x="19124" y="8769"/>
                      <a:pt x="19125" y="8770"/>
                    </a:cubicBezTo>
                    <a:lnTo>
                      <a:pt x="19133" y="8763"/>
                    </a:lnTo>
                    <a:cubicBezTo>
                      <a:pt x="19136" y="8767"/>
                      <a:pt x="19137" y="8773"/>
                      <a:pt x="19137" y="8777"/>
                    </a:cubicBezTo>
                    <a:cubicBezTo>
                      <a:pt x="19140" y="8776"/>
                      <a:pt x="19144" y="8773"/>
                      <a:pt x="19146" y="8769"/>
                    </a:cubicBezTo>
                    <a:lnTo>
                      <a:pt x="19147" y="8767"/>
                    </a:lnTo>
                    <a:cubicBezTo>
                      <a:pt x="19150" y="8766"/>
                      <a:pt x="19150" y="8764"/>
                      <a:pt x="19152" y="8761"/>
                    </a:cubicBezTo>
                    <a:lnTo>
                      <a:pt x="19157" y="8767"/>
                    </a:lnTo>
                    <a:cubicBezTo>
                      <a:pt x="19159" y="8766"/>
                      <a:pt x="19159" y="8764"/>
                      <a:pt x="19159" y="8760"/>
                    </a:cubicBezTo>
                    <a:cubicBezTo>
                      <a:pt x="19159" y="8761"/>
                      <a:pt x="19159" y="8761"/>
                      <a:pt x="19160" y="8761"/>
                    </a:cubicBezTo>
                    <a:cubicBezTo>
                      <a:pt x="19160" y="8761"/>
                      <a:pt x="19160" y="8763"/>
                      <a:pt x="19162" y="8763"/>
                    </a:cubicBezTo>
                    <a:cubicBezTo>
                      <a:pt x="19162" y="8766"/>
                      <a:pt x="19165" y="8766"/>
                      <a:pt x="19165" y="8766"/>
                    </a:cubicBezTo>
                    <a:cubicBezTo>
                      <a:pt x="19166" y="8766"/>
                      <a:pt x="19166" y="8767"/>
                      <a:pt x="19166" y="8767"/>
                    </a:cubicBezTo>
                    <a:lnTo>
                      <a:pt x="19168" y="8767"/>
                    </a:lnTo>
                    <a:cubicBezTo>
                      <a:pt x="19168" y="8769"/>
                      <a:pt x="19168" y="8769"/>
                      <a:pt x="19169" y="8769"/>
                    </a:cubicBezTo>
                    <a:cubicBezTo>
                      <a:pt x="19169" y="8770"/>
                      <a:pt x="19172" y="8770"/>
                      <a:pt x="19172" y="8770"/>
                    </a:cubicBezTo>
                    <a:cubicBezTo>
                      <a:pt x="19173" y="8773"/>
                      <a:pt x="19173" y="8773"/>
                      <a:pt x="19175" y="8773"/>
                    </a:cubicBezTo>
                    <a:cubicBezTo>
                      <a:pt x="19166" y="8764"/>
                      <a:pt x="19160" y="8753"/>
                      <a:pt x="19157" y="8739"/>
                    </a:cubicBezTo>
                    <a:lnTo>
                      <a:pt x="19157" y="8739"/>
                    </a:lnTo>
                    <a:cubicBezTo>
                      <a:pt x="19159" y="8741"/>
                      <a:pt x="19160" y="8744"/>
                      <a:pt x="19165" y="8744"/>
                    </a:cubicBezTo>
                    <a:cubicBezTo>
                      <a:pt x="19162" y="8739"/>
                      <a:pt x="19162" y="8738"/>
                      <a:pt x="19160" y="8734"/>
                    </a:cubicBezTo>
                    <a:cubicBezTo>
                      <a:pt x="19159" y="8729"/>
                      <a:pt x="19157" y="8725"/>
                      <a:pt x="19153" y="8719"/>
                    </a:cubicBezTo>
                    <a:cubicBezTo>
                      <a:pt x="19153" y="8718"/>
                      <a:pt x="19152" y="8715"/>
                      <a:pt x="19152" y="8712"/>
                    </a:cubicBezTo>
                    <a:cubicBezTo>
                      <a:pt x="19150" y="8709"/>
                      <a:pt x="19150" y="8708"/>
                      <a:pt x="19147" y="8705"/>
                    </a:cubicBezTo>
                    <a:lnTo>
                      <a:pt x="19147" y="8703"/>
                    </a:lnTo>
                    <a:cubicBezTo>
                      <a:pt x="19146" y="8703"/>
                      <a:pt x="19146" y="8702"/>
                      <a:pt x="19146" y="8702"/>
                    </a:cubicBezTo>
                    <a:lnTo>
                      <a:pt x="19146" y="8702"/>
                    </a:lnTo>
                    <a:cubicBezTo>
                      <a:pt x="19147" y="8703"/>
                      <a:pt x="19150" y="8703"/>
                      <a:pt x="19152" y="8705"/>
                    </a:cubicBezTo>
                    <a:cubicBezTo>
                      <a:pt x="19150" y="8702"/>
                      <a:pt x="19150" y="8697"/>
                      <a:pt x="19147" y="8696"/>
                    </a:cubicBezTo>
                    <a:cubicBezTo>
                      <a:pt x="19146" y="8693"/>
                      <a:pt x="19146" y="8690"/>
                      <a:pt x="19144" y="8687"/>
                    </a:cubicBezTo>
                    <a:cubicBezTo>
                      <a:pt x="19143" y="8686"/>
                      <a:pt x="19143" y="8683"/>
                      <a:pt x="19140" y="8680"/>
                    </a:cubicBezTo>
                    <a:cubicBezTo>
                      <a:pt x="19143" y="8680"/>
                      <a:pt x="19143" y="8681"/>
                      <a:pt x="19144" y="8681"/>
                    </a:cubicBezTo>
                    <a:lnTo>
                      <a:pt x="19146" y="8681"/>
                    </a:lnTo>
                    <a:cubicBezTo>
                      <a:pt x="19146" y="8680"/>
                      <a:pt x="19144" y="8678"/>
                      <a:pt x="19144" y="8674"/>
                    </a:cubicBezTo>
                    <a:cubicBezTo>
                      <a:pt x="19143" y="8671"/>
                      <a:pt x="19140" y="8667"/>
                      <a:pt x="19139" y="8661"/>
                    </a:cubicBezTo>
                    <a:cubicBezTo>
                      <a:pt x="19137" y="8658"/>
                      <a:pt x="19136" y="8649"/>
                      <a:pt x="19136" y="8644"/>
                    </a:cubicBezTo>
                    <a:lnTo>
                      <a:pt x="19137" y="8644"/>
                    </a:lnTo>
                    <a:lnTo>
                      <a:pt x="19137" y="8642"/>
                    </a:lnTo>
                    <a:lnTo>
                      <a:pt x="19136" y="8639"/>
                    </a:lnTo>
                    <a:cubicBezTo>
                      <a:pt x="19133" y="8638"/>
                      <a:pt x="19133" y="8636"/>
                      <a:pt x="19133" y="8636"/>
                    </a:cubicBezTo>
                    <a:cubicBezTo>
                      <a:pt x="19131" y="8632"/>
                      <a:pt x="19130" y="8618"/>
                      <a:pt x="19130" y="8610"/>
                    </a:cubicBezTo>
                    <a:lnTo>
                      <a:pt x="19130" y="8609"/>
                    </a:lnTo>
                    <a:cubicBezTo>
                      <a:pt x="19130" y="8610"/>
                      <a:pt x="19131" y="8610"/>
                      <a:pt x="19131" y="8610"/>
                    </a:cubicBezTo>
                    <a:cubicBezTo>
                      <a:pt x="19128" y="8607"/>
                      <a:pt x="19128" y="8596"/>
                      <a:pt x="19125" y="85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9" name="Google Shape;5359;p28"/>
            <p:cNvSpPr/>
            <p:nvPr/>
          </p:nvSpPr>
          <p:spPr>
            <a:xfrm>
              <a:off x="9460366" y="4826026"/>
              <a:ext cx="952" cy="32373"/>
            </a:xfrm>
            <a:custGeom>
              <a:avLst/>
              <a:gdLst/>
              <a:ahLst/>
              <a:cxnLst/>
              <a:rect l="l" t="t" r="r" b="b"/>
              <a:pathLst>
                <a:path w="6" h="204" extrusionOk="0">
                  <a:moveTo>
                    <a:pt x="1" y="0"/>
                  </a:moveTo>
                  <a:lnTo>
                    <a:pt x="1" y="54"/>
                  </a:lnTo>
                  <a:cubicBezTo>
                    <a:pt x="1" y="105"/>
                    <a:pt x="1" y="154"/>
                    <a:pt x="5" y="203"/>
                  </a:cubicBezTo>
                  <a:cubicBezTo>
                    <a:pt x="5" y="125"/>
                    <a:pt x="5" y="55"/>
                    <a:pt x="1" y="0"/>
                  </a:cubicBez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8"/>
            <p:cNvSpPr/>
            <p:nvPr/>
          </p:nvSpPr>
          <p:spPr>
            <a:xfrm>
              <a:off x="9104418" y="5013283"/>
              <a:ext cx="793" cy="32531"/>
            </a:xfrm>
            <a:custGeom>
              <a:avLst/>
              <a:gdLst/>
              <a:ahLst/>
              <a:cxnLst/>
              <a:rect l="l" t="t" r="r" b="b"/>
              <a:pathLst>
                <a:path w="5" h="205" extrusionOk="0">
                  <a:moveTo>
                    <a:pt x="0" y="1"/>
                  </a:moveTo>
                  <a:lnTo>
                    <a:pt x="0" y="56"/>
                  </a:lnTo>
                  <a:cubicBezTo>
                    <a:pt x="0" y="105"/>
                    <a:pt x="3" y="153"/>
                    <a:pt x="5" y="204"/>
                  </a:cubicBezTo>
                  <a:cubicBezTo>
                    <a:pt x="5" y="127"/>
                    <a:pt x="5" y="57"/>
                    <a:pt x="0" y="1"/>
                  </a:cubicBez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1" name="Google Shape;5361;p28"/>
            <p:cNvGrpSpPr/>
            <p:nvPr/>
          </p:nvGrpSpPr>
          <p:grpSpPr>
            <a:xfrm>
              <a:off x="-245109" y="2672722"/>
              <a:ext cx="3285484" cy="3537909"/>
              <a:chOff x="-2818126" y="630988"/>
              <a:chExt cx="6603988" cy="7111375"/>
            </a:xfrm>
          </p:grpSpPr>
          <p:sp>
            <p:nvSpPr>
              <p:cNvPr id="5362" name="Google Shape;5362;p28"/>
              <p:cNvSpPr/>
              <p:nvPr/>
            </p:nvSpPr>
            <p:spPr>
              <a:xfrm>
                <a:off x="-2818126" y="630988"/>
                <a:ext cx="6603988" cy="7111375"/>
              </a:xfrm>
              <a:custGeom>
                <a:avLst/>
                <a:gdLst/>
                <a:ahLst/>
                <a:cxnLst/>
                <a:rect l="l" t="t" r="r" b="b"/>
                <a:pathLst>
                  <a:path w="41615" h="44813" extrusionOk="0">
                    <a:moveTo>
                      <a:pt x="41612" y="34285"/>
                    </a:moveTo>
                    <a:lnTo>
                      <a:pt x="41612" y="34285"/>
                    </a:lnTo>
                    <a:cubicBezTo>
                      <a:pt x="41613" y="34285"/>
                      <a:pt x="41614" y="34285"/>
                      <a:pt x="41615" y="34286"/>
                    </a:cubicBezTo>
                    <a:cubicBezTo>
                      <a:pt x="41614" y="34285"/>
                      <a:pt x="41613" y="34285"/>
                      <a:pt x="41612" y="34285"/>
                    </a:cubicBezTo>
                    <a:close/>
                    <a:moveTo>
                      <a:pt x="256" y="0"/>
                    </a:moveTo>
                    <a:lnTo>
                      <a:pt x="85" y="1229"/>
                    </a:lnTo>
                    <a:lnTo>
                      <a:pt x="0" y="1846"/>
                    </a:lnTo>
                    <a:lnTo>
                      <a:pt x="85" y="1788"/>
                    </a:lnTo>
                    <a:lnTo>
                      <a:pt x="85" y="44812"/>
                    </a:lnTo>
                    <a:lnTo>
                      <a:pt x="5567" y="44812"/>
                    </a:lnTo>
                    <a:cubicBezTo>
                      <a:pt x="5598" y="44806"/>
                      <a:pt x="5629" y="44801"/>
                      <a:pt x="5659" y="44793"/>
                    </a:cubicBezTo>
                    <a:cubicBezTo>
                      <a:pt x="5689" y="44788"/>
                      <a:pt x="5719" y="44783"/>
                      <a:pt x="5748" y="44776"/>
                    </a:cubicBezTo>
                    <a:cubicBezTo>
                      <a:pt x="5934" y="44740"/>
                      <a:pt x="6117" y="44700"/>
                      <a:pt x="6300" y="44661"/>
                    </a:cubicBezTo>
                    <a:cubicBezTo>
                      <a:pt x="6341" y="44654"/>
                      <a:pt x="6380" y="44645"/>
                      <a:pt x="6420" y="44635"/>
                    </a:cubicBezTo>
                    <a:cubicBezTo>
                      <a:pt x="6531" y="44612"/>
                      <a:pt x="6644" y="44587"/>
                      <a:pt x="6754" y="44562"/>
                    </a:cubicBezTo>
                    <a:cubicBezTo>
                      <a:pt x="6783" y="44555"/>
                      <a:pt x="6812" y="44551"/>
                      <a:pt x="6842" y="44544"/>
                    </a:cubicBezTo>
                    <a:cubicBezTo>
                      <a:pt x="6905" y="44530"/>
                      <a:pt x="6966" y="44516"/>
                      <a:pt x="7030" y="44501"/>
                    </a:cubicBezTo>
                    <a:cubicBezTo>
                      <a:pt x="7072" y="44490"/>
                      <a:pt x="7113" y="44481"/>
                      <a:pt x="7155" y="44472"/>
                    </a:cubicBezTo>
                    <a:cubicBezTo>
                      <a:pt x="7168" y="44471"/>
                      <a:pt x="7183" y="44467"/>
                      <a:pt x="7197" y="44464"/>
                    </a:cubicBezTo>
                    <a:cubicBezTo>
                      <a:pt x="7200" y="44464"/>
                      <a:pt x="7206" y="44464"/>
                      <a:pt x="7210" y="44461"/>
                    </a:cubicBezTo>
                    <a:cubicBezTo>
                      <a:pt x="7229" y="44456"/>
                      <a:pt x="7250" y="44452"/>
                      <a:pt x="7270" y="44446"/>
                    </a:cubicBezTo>
                    <a:cubicBezTo>
                      <a:pt x="7337" y="44432"/>
                      <a:pt x="7404" y="44416"/>
                      <a:pt x="7472" y="44401"/>
                    </a:cubicBezTo>
                    <a:cubicBezTo>
                      <a:pt x="7634" y="44365"/>
                      <a:pt x="7796" y="44327"/>
                      <a:pt x="7958" y="44287"/>
                    </a:cubicBezTo>
                    <a:cubicBezTo>
                      <a:pt x="8025" y="44271"/>
                      <a:pt x="8090" y="44255"/>
                      <a:pt x="8157" y="44239"/>
                    </a:cubicBezTo>
                    <a:cubicBezTo>
                      <a:pt x="8234" y="44220"/>
                      <a:pt x="8311" y="44202"/>
                      <a:pt x="8390" y="44182"/>
                    </a:cubicBezTo>
                    <a:cubicBezTo>
                      <a:pt x="8616" y="44125"/>
                      <a:pt x="8846" y="44069"/>
                      <a:pt x="9072" y="44009"/>
                    </a:cubicBezTo>
                    <a:cubicBezTo>
                      <a:pt x="9236" y="43967"/>
                      <a:pt x="9403" y="43923"/>
                      <a:pt x="9567" y="43880"/>
                    </a:cubicBezTo>
                    <a:cubicBezTo>
                      <a:pt x="9621" y="43868"/>
                      <a:pt x="9673" y="43854"/>
                      <a:pt x="9726" y="43839"/>
                    </a:cubicBezTo>
                    <a:cubicBezTo>
                      <a:pt x="9840" y="43806"/>
                      <a:pt x="9956" y="43771"/>
                      <a:pt x="10071" y="43738"/>
                    </a:cubicBezTo>
                    <a:cubicBezTo>
                      <a:pt x="10681" y="43552"/>
                      <a:pt x="11288" y="43347"/>
                      <a:pt x="11908" y="43270"/>
                    </a:cubicBezTo>
                    <a:cubicBezTo>
                      <a:pt x="11912" y="43270"/>
                      <a:pt x="11920" y="43270"/>
                      <a:pt x="11926" y="43269"/>
                    </a:cubicBezTo>
                    <a:cubicBezTo>
                      <a:pt x="11947" y="43266"/>
                      <a:pt x="11968" y="43263"/>
                      <a:pt x="11988" y="43261"/>
                    </a:cubicBezTo>
                    <a:cubicBezTo>
                      <a:pt x="12118" y="43247"/>
                      <a:pt x="12248" y="43239"/>
                      <a:pt x="12379" y="43239"/>
                    </a:cubicBezTo>
                    <a:cubicBezTo>
                      <a:pt x="12501" y="43239"/>
                      <a:pt x="12622" y="43246"/>
                      <a:pt x="12745" y="43260"/>
                    </a:cubicBezTo>
                    <a:cubicBezTo>
                      <a:pt x="12775" y="43261"/>
                      <a:pt x="12810" y="43267"/>
                      <a:pt x="12840" y="43269"/>
                    </a:cubicBezTo>
                    <a:cubicBezTo>
                      <a:pt x="13015" y="43289"/>
                      <a:pt x="13189" y="43305"/>
                      <a:pt x="13363" y="43319"/>
                    </a:cubicBezTo>
                    <a:cubicBezTo>
                      <a:pt x="13384" y="43324"/>
                      <a:pt x="13404" y="43324"/>
                      <a:pt x="13423" y="43325"/>
                    </a:cubicBezTo>
                    <a:cubicBezTo>
                      <a:pt x="13514" y="43334"/>
                      <a:pt x="13604" y="43341"/>
                      <a:pt x="13696" y="43348"/>
                    </a:cubicBezTo>
                    <a:cubicBezTo>
                      <a:pt x="13938" y="43369"/>
                      <a:pt x="14182" y="43385"/>
                      <a:pt x="14425" y="43399"/>
                    </a:cubicBezTo>
                    <a:cubicBezTo>
                      <a:pt x="14609" y="43411"/>
                      <a:pt x="14794" y="43420"/>
                      <a:pt x="14979" y="43428"/>
                    </a:cubicBezTo>
                    <a:cubicBezTo>
                      <a:pt x="15008" y="43430"/>
                      <a:pt x="15038" y="43430"/>
                      <a:pt x="15067" y="43433"/>
                    </a:cubicBezTo>
                    <a:cubicBezTo>
                      <a:pt x="15260" y="43441"/>
                      <a:pt x="15454" y="43449"/>
                      <a:pt x="15650" y="43456"/>
                    </a:cubicBezTo>
                    <a:cubicBezTo>
                      <a:pt x="15822" y="43463"/>
                      <a:pt x="15992" y="43469"/>
                      <a:pt x="16163" y="43473"/>
                    </a:cubicBezTo>
                    <a:lnTo>
                      <a:pt x="16188" y="43473"/>
                    </a:lnTo>
                    <a:cubicBezTo>
                      <a:pt x="16196" y="43476"/>
                      <a:pt x="16204" y="43476"/>
                      <a:pt x="16211" y="43476"/>
                    </a:cubicBezTo>
                    <a:cubicBezTo>
                      <a:pt x="16318" y="43479"/>
                      <a:pt x="16426" y="43482"/>
                      <a:pt x="16533" y="43482"/>
                    </a:cubicBezTo>
                    <a:cubicBezTo>
                      <a:pt x="16796" y="43482"/>
                      <a:pt x="17058" y="43465"/>
                      <a:pt x="17306" y="43392"/>
                    </a:cubicBezTo>
                    <a:cubicBezTo>
                      <a:pt x="17850" y="43229"/>
                      <a:pt x="18218" y="42798"/>
                      <a:pt x="18713" y="42557"/>
                    </a:cubicBezTo>
                    <a:cubicBezTo>
                      <a:pt x="18980" y="42428"/>
                      <a:pt x="19332" y="42394"/>
                      <a:pt x="19622" y="42323"/>
                    </a:cubicBezTo>
                    <a:cubicBezTo>
                      <a:pt x="19702" y="42304"/>
                      <a:pt x="19780" y="42287"/>
                      <a:pt x="19859" y="42267"/>
                    </a:cubicBezTo>
                    <a:cubicBezTo>
                      <a:pt x="20120" y="42203"/>
                      <a:pt x="20381" y="42142"/>
                      <a:pt x="20644" y="42078"/>
                    </a:cubicBezTo>
                    <a:cubicBezTo>
                      <a:pt x="20727" y="42059"/>
                      <a:pt x="20811" y="42039"/>
                      <a:pt x="20895" y="42039"/>
                    </a:cubicBezTo>
                    <a:cubicBezTo>
                      <a:pt x="20922" y="42039"/>
                      <a:pt x="20950" y="42041"/>
                      <a:pt x="20977" y="42046"/>
                    </a:cubicBezTo>
                    <a:cubicBezTo>
                      <a:pt x="21061" y="42060"/>
                      <a:pt x="21141" y="42101"/>
                      <a:pt x="21224" y="42130"/>
                    </a:cubicBezTo>
                    <a:cubicBezTo>
                      <a:pt x="21319" y="42163"/>
                      <a:pt x="21416" y="42176"/>
                      <a:pt x="21514" y="42176"/>
                    </a:cubicBezTo>
                    <a:cubicBezTo>
                      <a:pt x="21842" y="42176"/>
                      <a:pt x="22183" y="42030"/>
                      <a:pt x="22520" y="41998"/>
                    </a:cubicBezTo>
                    <a:cubicBezTo>
                      <a:pt x="22593" y="41992"/>
                      <a:pt x="22664" y="41989"/>
                      <a:pt x="22734" y="41989"/>
                    </a:cubicBezTo>
                    <a:cubicBezTo>
                      <a:pt x="22779" y="41989"/>
                      <a:pt x="22824" y="41989"/>
                      <a:pt x="22869" y="41992"/>
                    </a:cubicBezTo>
                    <a:cubicBezTo>
                      <a:pt x="22913" y="41996"/>
                      <a:pt x="22959" y="41999"/>
                      <a:pt x="23003" y="42005"/>
                    </a:cubicBezTo>
                    <a:cubicBezTo>
                      <a:pt x="23006" y="42005"/>
                      <a:pt x="23010" y="42005"/>
                      <a:pt x="23011" y="42007"/>
                    </a:cubicBezTo>
                    <a:cubicBezTo>
                      <a:pt x="23053" y="42012"/>
                      <a:pt x="23094" y="42018"/>
                      <a:pt x="23135" y="42026"/>
                    </a:cubicBezTo>
                    <a:cubicBezTo>
                      <a:pt x="23325" y="42057"/>
                      <a:pt x="23512" y="42107"/>
                      <a:pt x="23714" y="42162"/>
                    </a:cubicBezTo>
                    <a:lnTo>
                      <a:pt x="23795" y="42184"/>
                    </a:lnTo>
                    <a:cubicBezTo>
                      <a:pt x="23820" y="42191"/>
                      <a:pt x="23846" y="42196"/>
                      <a:pt x="23871" y="42196"/>
                    </a:cubicBezTo>
                    <a:cubicBezTo>
                      <a:pt x="23883" y="42196"/>
                      <a:pt x="23894" y="42195"/>
                      <a:pt x="23906" y="42193"/>
                    </a:cubicBezTo>
                    <a:cubicBezTo>
                      <a:pt x="23958" y="42177"/>
                      <a:pt x="23993" y="42126"/>
                      <a:pt x="24029" y="42084"/>
                    </a:cubicBezTo>
                    <a:cubicBezTo>
                      <a:pt x="24102" y="42004"/>
                      <a:pt x="24204" y="41954"/>
                      <a:pt x="24304" y="41909"/>
                    </a:cubicBezTo>
                    <a:cubicBezTo>
                      <a:pt x="24545" y="41909"/>
                      <a:pt x="24919" y="41610"/>
                      <a:pt x="25153" y="41523"/>
                    </a:cubicBezTo>
                    <a:cubicBezTo>
                      <a:pt x="25262" y="41481"/>
                      <a:pt x="25371" y="41445"/>
                      <a:pt x="25480" y="41408"/>
                    </a:cubicBezTo>
                    <a:cubicBezTo>
                      <a:pt x="25590" y="41372"/>
                      <a:pt x="25701" y="41337"/>
                      <a:pt x="25813" y="41302"/>
                    </a:cubicBezTo>
                    <a:cubicBezTo>
                      <a:pt x="25926" y="41266"/>
                      <a:pt x="26041" y="41230"/>
                      <a:pt x="26154" y="41193"/>
                    </a:cubicBezTo>
                    <a:cubicBezTo>
                      <a:pt x="25900" y="41067"/>
                      <a:pt x="25628" y="40974"/>
                      <a:pt x="25352" y="40915"/>
                    </a:cubicBezTo>
                    <a:cubicBezTo>
                      <a:pt x="25435" y="40732"/>
                      <a:pt x="25580" y="40573"/>
                      <a:pt x="25757" y="40479"/>
                    </a:cubicBezTo>
                    <a:cubicBezTo>
                      <a:pt x="25853" y="40428"/>
                      <a:pt x="25955" y="40393"/>
                      <a:pt x="26059" y="40373"/>
                    </a:cubicBezTo>
                    <a:cubicBezTo>
                      <a:pt x="26088" y="40369"/>
                      <a:pt x="26119" y="40363"/>
                      <a:pt x="26148" y="40358"/>
                    </a:cubicBezTo>
                    <a:cubicBezTo>
                      <a:pt x="26177" y="40356"/>
                      <a:pt x="26206" y="40351"/>
                      <a:pt x="26237" y="40350"/>
                    </a:cubicBezTo>
                    <a:cubicBezTo>
                      <a:pt x="26263" y="40348"/>
                      <a:pt x="26289" y="40348"/>
                      <a:pt x="26315" y="40347"/>
                    </a:cubicBezTo>
                    <a:cubicBezTo>
                      <a:pt x="26355" y="40345"/>
                      <a:pt x="26396" y="40344"/>
                      <a:pt x="26436" y="40344"/>
                    </a:cubicBezTo>
                    <a:cubicBezTo>
                      <a:pt x="26631" y="40344"/>
                      <a:pt x="26831" y="40363"/>
                      <a:pt x="27028" y="40364"/>
                    </a:cubicBezTo>
                    <a:cubicBezTo>
                      <a:pt x="27073" y="40364"/>
                      <a:pt x="27119" y="40364"/>
                      <a:pt x="27164" y="40363"/>
                    </a:cubicBezTo>
                    <a:lnTo>
                      <a:pt x="27252" y="40357"/>
                    </a:lnTo>
                    <a:cubicBezTo>
                      <a:pt x="27282" y="40356"/>
                      <a:pt x="27310" y="40351"/>
                      <a:pt x="27339" y="40348"/>
                    </a:cubicBezTo>
                    <a:cubicBezTo>
                      <a:pt x="27369" y="40344"/>
                      <a:pt x="27397" y="40341"/>
                      <a:pt x="27426" y="40335"/>
                    </a:cubicBezTo>
                    <a:cubicBezTo>
                      <a:pt x="27676" y="40289"/>
                      <a:pt x="27905" y="40174"/>
                      <a:pt x="28126" y="40043"/>
                    </a:cubicBezTo>
                    <a:cubicBezTo>
                      <a:pt x="28155" y="40023"/>
                      <a:pt x="28184" y="40007"/>
                      <a:pt x="28213" y="39988"/>
                    </a:cubicBezTo>
                    <a:cubicBezTo>
                      <a:pt x="28245" y="39969"/>
                      <a:pt x="28275" y="39950"/>
                      <a:pt x="28306" y="39930"/>
                    </a:cubicBezTo>
                    <a:cubicBezTo>
                      <a:pt x="28377" y="39889"/>
                      <a:pt x="28444" y="39843"/>
                      <a:pt x="28514" y="39802"/>
                    </a:cubicBezTo>
                    <a:cubicBezTo>
                      <a:pt x="28583" y="39756"/>
                      <a:pt x="28659" y="39715"/>
                      <a:pt x="28731" y="39673"/>
                    </a:cubicBezTo>
                    <a:cubicBezTo>
                      <a:pt x="28855" y="39600"/>
                      <a:pt x="28980" y="39534"/>
                      <a:pt x="29106" y="39468"/>
                    </a:cubicBezTo>
                    <a:cubicBezTo>
                      <a:pt x="29170" y="39435"/>
                      <a:pt x="29232" y="39400"/>
                      <a:pt x="29298" y="39370"/>
                    </a:cubicBezTo>
                    <a:cubicBezTo>
                      <a:pt x="29424" y="39306"/>
                      <a:pt x="29553" y="39245"/>
                      <a:pt x="29684" y="39185"/>
                    </a:cubicBezTo>
                    <a:cubicBezTo>
                      <a:pt x="29813" y="39124"/>
                      <a:pt x="29945" y="39066"/>
                      <a:pt x="30076" y="39011"/>
                    </a:cubicBezTo>
                    <a:cubicBezTo>
                      <a:pt x="30141" y="38982"/>
                      <a:pt x="30207" y="38954"/>
                      <a:pt x="30272" y="38925"/>
                    </a:cubicBezTo>
                    <a:cubicBezTo>
                      <a:pt x="30427" y="38855"/>
                      <a:pt x="30587" y="38790"/>
                      <a:pt x="30746" y="38723"/>
                    </a:cubicBezTo>
                    <a:cubicBezTo>
                      <a:pt x="30846" y="38681"/>
                      <a:pt x="30946" y="38641"/>
                      <a:pt x="31052" y="38630"/>
                    </a:cubicBezTo>
                    <a:cubicBezTo>
                      <a:pt x="31066" y="38629"/>
                      <a:pt x="31081" y="38629"/>
                      <a:pt x="31096" y="38629"/>
                    </a:cubicBezTo>
                    <a:cubicBezTo>
                      <a:pt x="31196" y="38629"/>
                      <a:pt x="31296" y="38652"/>
                      <a:pt x="31396" y="38664"/>
                    </a:cubicBezTo>
                    <a:cubicBezTo>
                      <a:pt x="31444" y="38670"/>
                      <a:pt x="31495" y="38671"/>
                      <a:pt x="31544" y="38671"/>
                    </a:cubicBezTo>
                    <a:lnTo>
                      <a:pt x="31553" y="38671"/>
                    </a:lnTo>
                    <a:cubicBezTo>
                      <a:pt x="31581" y="38671"/>
                      <a:pt x="31608" y="38670"/>
                      <a:pt x="31636" y="38667"/>
                    </a:cubicBezTo>
                    <a:cubicBezTo>
                      <a:pt x="31673" y="38664"/>
                      <a:pt x="31710" y="38659"/>
                      <a:pt x="31746" y="38655"/>
                    </a:cubicBezTo>
                    <a:cubicBezTo>
                      <a:pt x="31771" y="38651"/>
                      <a:pt x="31797" y="38648"/>
                      <a:pt x="31822" y="38642"/>
                    </a:cubicBezTo>
                    <a:cubicBezTo>
                      <a:pt x="31843" y="38636"/>
                      <a:pt x="31868" y="38633"/>
                      <a:pt x="31890" y="38627"/>
                    </a:cubicBezTo>
                    <a:cubicBezTo>
                      <a:pt x="31901" y="38626"/>
                      <a:pt x="31916" y="38622"/>
                      <a:pt x="31929" y="38619"/>
                    </a:cubicBezTo>
                    <a:cubicBezTo>
                      <a:pt x="31965" y="38607"/>
                      <a:pt x="32006" y="38597"/>
                      <a:pt x="32042" y="38584"/>
                    </a:cubicBezTo>
                    <a:cubicBezTo>
                      <a:pt x="32154" y="38548"/>
                      <a:pt x="32263" y="38504"/>
                      <a:pt x="32369" y="38453"/>
                    </a:cubicBezTo>
                    <a:cubicBezTo>
                      <a:pt x="32398" y="38439"/>
                      <a:pt x="32429" y="38423"/>
                      <a:pt x="32458" y="38408"/>
                    </a:cubicBezTo>
                    <a:cubicBezTo>
                      <a:pt x="32487" y="38391"/>
                      <a:pt x="32517" y="38376"/>
                      <a:pt x="32546" y="38360"/>
                    </a:cubicBezTo>
                    <a:cubicBezTo>
                      <a:pt x="32575" y="38346"/>
                      <a:pt x="32604" y="38330"/>
                      <a:pt x="32633" y="38311"/>
                    </a:cubicBezTo>
                    <a:cubicBezTo>
                      <a:pt x="32641" y="38309"/>
                      <a:pt x="32646" y="38307"/>
                      <a:pt x="32652" y="38302"/>
                    </a:cubicBezTo>
                    <a:cubicBezTo>
                      <a:pt x="32670" y="38293"/>
                      <a:pt x="32689" y="38282"/>
                      <a:pt x="32706" y="38272"/>
                    </a:cubicBezTo>
                    <a:cubicBezTo>
                      <a:pt x="32712" y="38270"/>
                      <a:pt x="32718" y="38266"/>
                      <a:pt x="32720" y="38263"/>
                    </a:cubicBezTo>
                    <a:cubicBezTo>
                      <a:pt x="32764" y="38235"/>
                      <a:pt x="32809" y="38208"/>
                      <a:pt x="32853" y="38180"/>
                    </a:cubicBezTo>
                    <a:cubicBezTo>
                      <a:pt x="32889" y="38158"/>
                      <a:pt x="32928" y="38134"/>
                      <a:pt x="32964" y="38110"/>
                    </a:cubicBezTo>
                    <a:cubicBezTo>
                      <a:pt x="33024" y="38071"/>
                      <a:pt x="33081" y="38034"/>
                      <a:pt x="33139" y="37996"/>
                    </a:cubicBezTo>
                    <a:cubicBezTo>
                      <a:pt x="33175" y="37973"/>
                      <a:pt x="33211" y="37948"/>
                      <a:pt x="33245" y="37925"/>
                    </a:cubicBezTo>
                    <a:cubicBezTo>
                      <a:pt x="33359" y="37849"/>
                      <a:pt x="33473" y="37772"/>
                      <a:pt x="33586" y="37697"/>
                    </a:cubicBezTo>
                    <a:cubicBezTo>
                      <a:pt x="33670" y="37641"/>
                      <a:pt x="33751" y="37583"/>
                      <a:pt x="33833" y="37527"/>
                    </a:cubicBezTo>
                    <a:cubicBezTo>
                      <a:pt x="33894" y="37486"/>
                      <a:pt x="33953" y="37444"/>
                      <a:pt x="34014" y="37403"/>
                    </a:cubicBezTo>
                    <a:cubicBezTo>
                      <a:pt x="34064" y="37371"/>
                      <a:pt x="34112" y="37338"/>
                      <a:pt x="34160" y="37309"/>
                    </a:cubicBezTo>
                    <a:cubicBezTo>
                      <a:pt x="34191" y="37290"/>
                      <a:pt x="34222" y="37270"/>
                      <a:pt x="34252" y="37251"/>
                    </a:cubicBezTo>
                    <a:cubicBezTo>
                      <a:pt x="34366" y="37184"/>
                      <a:pt x="34485" y="37120"/>
                      <a:pt x="34607" y="37069"/>
                    </a:cubicBezTo>
                    <a:cubicBezTo>
                      <a:pt x="34719" y="37024"/>
                      <a:pt x="34838" y="36995"/>
                      <a:pt x="34954" y="36965"/>
                    </a:cubicBezTo>
                    <a:cubicBezTo>
                      <a:pt x="34986" y="36957"/>
                      <a:pt x="35021" y="36949"/>
                      <a:pt x="35051" y="36939"/>
                    </a:cubicBezTo>
                    <a:cubicBezTo>
                      <a:pt x="35093" y="36928"/>
                      <a:pt x="35131" y="36915"/>
                      <a:pt x="35172" y="36902"/>
                    </a:cubicBezTo>
                    <a:lnTo>
                      <a:pt x="35602" y="36756"/>
                    </a:lnTo>
                    <a:cubicBezTo>
                      <a:pt x="35692" y="36724"/>
                      <a:pt x="35785" y="36692"/>
                      <a:pt x="35876" y="36661"/>
                    </a:cubicBezTo>
                    <a:cubicBezTo>
                      <a:pt x="35850" y="36645"/>
                      <a:pt x="35825" y="36631"/>
                      <a:pt x="35799" y="36616"/>
                    </a:cubicBezTo>
                    <a:cubicBezTo>
                      <a:pt x="35785" y="36609"/>
                      <a:pt x="35769" y="36600"/>
                      <a:pt x="35754" y="36593"/>
                    </a:cubicBezTo>
                    <a:cubicBezTo>
                      <a:pt x="35726" y="36578"/>
                      <a:pt x="35699" y="36565"/>
                      <a:pt x="35673" y="36554"/>
                    </a:cubicBezTo>
                    <a:cubicBezTo>
                      <a:pt x="35738" y="36442"/>
                      <a:pt x="35808" y="36324"/>
                      <a:pt x="35922" y="36262"/>
                    </a:cubicBezTo>
                    <a:cubicBezTo>
                      <a:pt x="36011" y="36215"/>
                      <a:pt x="36119" y="36208"/>
                      <a:pt x="36222" y="36202"/>
                    </a:cubicBezTo>
                    <a:cubicBezTo>
                      <a:pt x="36348" y="36195"/>
                      <a:pt x="36474" y="36189"/>
                      <a:pt x="36599" y="36182"/>
                    </a:cubicBezTo>
                    <a:cubicBezTo>
                      <a:pt x="36576" y="36118"/>
                      <a:pt x="36531" y="36063"/>
                      <a:pt x="36473" y="36027"/>
                    </a:cubicBezTo>
                    <a:cubicBezTo>
                      <a:pt x="36553" y="35998"/>
                      <a:pt x="36633" y="35969"/>
                      <a:pt x="36714" y="35940"/>
                    </a:cubicBezTo>
                    <a:lnTo>
                      <a:pt x="36776" y="35915"/>
                    </a:lnTo>
                    <a:lnTo>
                      <a:pt x="36779" y="35915"/>
                    </a:lnTo>
                    <a:cubicBezTo>
                      <a:pt x="36785" y="35913"/>
                      <a:pt x="36791" y="35912"/>
                      <a:pt x="36798" y="35910"/>
                    </a:cubicBezTo>
                    <a:cubicBezTo>
                      <a:pt x="36901" y="35874"/>
                      <a:pt x="37004" y="35839"/>
                      <a:pt x="37110" y="35804"/>
                    </a:cubicBezTo>
                    <a:cubicBezTo>
                      <a:pt x="37193" y="35777"/>
                      <a:pt x="37274" y="35752"/>
                      <a:pt x="37357" y="35726"/>
                    </a:cubicBezTo>
                    <a:cubicBezTo>
                      <a:pt x="37454" y="35697"/>
                      <a:pt x="37550" y="35667"/>
                      <a:pt x="37649" y="35642"/>
                    </a:cubicBezTo>
                    <a:cubicBezTo>
                      <a:pt x="37672" y="35635"/>
                      <a:pt x="37698" y="35629"/>
                      <a:pt x="37722" y="35621"/>
                    </a:cubicBezTo>
                    <a:lnTo>
                      <a:pt x="37723" y="35621"/>
                    </a:lnTo>
                    <a:cubicBezTo>
                      <a:pt x="37800" y="35600"/>
                      <a:pt x="37876" y="35579"/>
                      <a:pt x="37953" y="35559"/>
                    </a:cubicBezTo>
                    <a:lnTo>
                      <a:pt x="37954" y="35559"/>
                    </a:lnTo>
                    <a:cubicBezTo>
                      <a:pt x="37970" y="35555"/>
                      <a:pt x="37986" y="35549"/>
                      <a:pt x="38005" y="35545"/>
                    </a:cubicBezTo>
                    <a:cubicBezTo>
                      <a:pt x="38006" y="35491"/>
                      <a:pt x="38008" y="35436"/>
                      <a:pt x="38012" y="35382"/>
                    </a:cubicBezTo>
                    <a:cubicBezTo>
                      <a:pt x="38014" y="35340"/>
                      <a:pt x="38018" y="35298"/>
                      <a:pt x="38022" y="35257"/>
                    </a:cubicBezTo>
                    <a:cubicBezTo>
                      <a:pt x="38021" y="35254"/>
                      <a:pt x="38021" y="35253"/>
                      <a:pt x="38022" y="35251"/>
                    </a:cubicBezTo>
                    <a:cubicBezTo>
                      <a:pt x="38022" y="35250"/>
                      <a:pt x="38022" y="35247"/>
                      <a:pt x="38025" y="35245"/>
                    </a:cubicBezTo>
                    <a:cubicBezTo>
                      <a:pt x="38027" y="35218"/>
                      <a:pt x="38030" y="35189"/>
                      <a:pt x="38034" y="35164"/>
                    </a:cubicBezTo>
                    <a:cubicBezTo>
                      <a:pt x="38035" y="35138"/>
                      <a:pt x="38040" y="35116"/>
                      <a:pt x="38043" y="35093"/>
                    </a:cubicBezTo>
                    <a:cubicBezTo>
                      <a:pt x="38047" y="35062"/>
                      <a:pt x="38051" y="35028"/>
                      <a:pt x="38059" y="34997"/>
                    </a:cubicBezTo>
                    <a:cubicBezTo>
                      <a:pt x="38059" y="34991"/>
                      <a:pt x="38059" y="34988"/>
                      <a:pt x="38061" y="34984"/>
                    </a:cubicBezTo>
                    <a:cubicBezTo>
                      <a:pt x="38066" y="34945"/>
                      <a:pt x="38076" y="34904"/>
                      <a:pt x="38085" y="34866"/>
                    </a:cubicBezTo>
                    <a:cubicBezTo>
                      <a:pt x="38091" y="34845"/>
                      <a:pt x="38095" y="34823"/>
                      <a:pt x="38102" y="34802"/>
                    </a:cubicBezTo>
                    <a:cubicBezTo>
                      <a:pt x="38107" y="34792"/>
                      <a:pt x="38112" y="34779"/>
                      <a:pt x="38120" y="34768"/>
                    </a:cubicBezTo>
                    <a:cubicBezTo>
                      <a:pt x="38121" y="34766"/>
                      <a:pt x="38122" y="34763"/>
                      <a:pt x="38124" y="34759"/>
                    </a:cubicBezTo>
                    <a:cubicBezTo>
                      <a:pt x="38128" y="34752"/>
                      <a:pt x="38134" y="34744"/>
                      <a:pt x="38141" y="34737"/>
                    </a:cubicBezTo>
                    <a:cubicBezTo>
                      <a:pt x="38186" y="34691"/>
                      <a:pt x="38255" y="34680"/>
                      <a:pt x="38319" y="34676"/>
                    </a:cubicBezTo>
                    <a:cubicBezTo>
                      <a:pt x="38952" y="34612"/>
                      <a:pt x="39589" y="34654"/>
                      <a:pt x="40222" y="34615"/>
                    </a:cubicBezTo>
                    <a:cubicBezTo>
                      <a:pt x="40295" y="34611"/>
                      <a:pt x="40363" y="34604"/>
                      <a:pt x="40429" y="34590"/>
                    </a:cubicBezTo>
                    <a:cubicBezTo>
                      <a:pt x="40566" y="34567"/>
                      <a:pt x="40696" y="34528"/>
                      <a:pt x="40842" y="34492"/>
                    </a:cubicBezTo>
                    <a:cubicBezTo>
                      <a:pt x="40857" y="34489"/>
                      <a:pt x="40873" y="34483"/>
                      <a:pt x="40893" y="34477"/>
                    </a:cubicBezTo>
                    <a:cubicBezTo>
                      <a:pt x="40914" y="34470"/>
                      <a:pt x="40937" y="34463"/>
                      <a:pt x="40961" y="34455"/>
                    </a:cubicBezTo>
                    <a:cubicBezTo>
                      <a:pt x="41001" y="34444"/>
                      <a:pt x="41041" y="34429"/>
                      <a:pt x="41088" y="34415"/>
                    </a:cubicBezTo>
                    <a:cubicBezTo>
                      <a:pt x="41102" y="34409"/>
                      <a:pt x="41117" y="34403"/>
                      <a:pt x="41131" y="34400"/>
                    </a:cubicBezTo>
                    <a:lnTo>
                      <a:pt x="41133" y="34400"/>
                    </a:lnTo>
                    <a:cubicBezTo>
                      <a:pt x="41284" y="34351"/>
                      <a:pt x="41451" y="34296"/>
                      <a:pt x="41550" y="34286"/>
                    </a:cubicBezTo>
                    <a:cubicBezTo>
                      <a:pt x="41564" y="34283"/>
                      <a:pt x="41577" y="34282"/>
                      <a:pt x="41588" y="34282"/>
                    </a:cubicBezTo>
                    <a:cubicBezTo>
                      <a:pt x="41597" y="34282"/>
                      <a:pt x="41605" y="34283"/>
                      <a:pt x="41612" y="34285"/>
                    </a:cubicBezTo>
                    <a:lnTo>
                      <a:pt x="41612" y="34285"/>
                    </a:lnTo>
                    <a:cubicBezTo>
                      <a:pt x="40979" y="34114"/>
                      <a:pt x="40449" y="33975"/>
                      <a:pt x="39928" y="33847"/>
                    </a:cubicBezTo>
                    <a:lnTo>
                      <a:pt x="39925" y="33847"/>
                    </a:lnTo>
                    <a:cubicBezTo>
                      <a:pt x="39550" y="33755"/>
                      <a:pt x="39181" y="33670"/>
                      <a:pt x="38788" y="33584"/>
                    </a:cubicBezTo>
                    <a:cubicBezTo>
                      <a:pt x="38446" y="33510"/>
                      <a:pt x="38085" y="33433"/>
                      <a:pt x="37680" y="33352"/>
                    </a:cubicBezTo>
                    <a:cubicBezTo>
                      <a:pt x="37621" y="33339"/>
                      <a:pt x="37279" y="33252"/>
                      <a:pt x="37258" y="33196"/>
                    </a:cubicBezTo>
                    <a:cubicBezTo>
                      <a:pt x="37253" y="33179"/>
                      <a:pt x="37142" y="33154"/>
                      <a:pt x="37038" y="33128"/>
                    </a:cubicBezTo>
                    <a:cubicBezTo>
                      <a:pt x="36943" y="33106"/>
                      <a:pt x="36852" y="33087"/>
                      <a:pt x="36843" y="33073"/>
                    </a:cubicBezTo>
                    <a:cubicBezTo>
                      <a:pt x="36823" y="33040"/>
                      <a:pt x="36778" y="33032"/>
                      <a:pt x="36737" y="33031"/>
                    </a:cubicBezTo>
                    <a:cubicBezTo>
                      <a:pt x="36502" y="33021"/>
                      <a:pt x="36367" y="32980"/>
                      <a:pt x="36133" y="32938"/>
                    </a:cubicBezTo>
                    <a:cubicBezTo>
                      <a:pt x="35718" y="32864"/>
                      <a:pt x="35302" y="32594"/>
                      <a:pt x="34913" y="32298"/>
                    </a:cubicBezTo>
                    <a:cubicBezTo>
                      <a:pt x="34627" y="32078"/>
                      <a:pt x="34356" y="31844"/>
                      <a:pt x="34113" y="31660"/>
                    </a:cubicBezTo>
                    <a:cubicBezTo>
                      <a:pt x="33961" y="31545"/>
                      <a:pt x="33807" y="31432"/>
                      <a:pt x="33651" y="31317"/>
                    </a:cubicBezTo>
                    <a:cubicBezTo>
                      <a:pt x="33262" y="31028"/>
                      <a:pt x="32873" y="30731"/>
                      <a:pt x="32533" y="30392"/>
                    </a:cubicBezTo>
                    <a:cubicBezTo>
                      <a:pt x="32443" y="30301"/>
                      <a:pt x="32355" y="30211"/>
                      <a:pt x="32263" y="30121"/>
                    </a:cubicBezTo>
                    <a:cubicBezTo>
                      <a:pt x="32044" y="29901"/>
                      <a:pt x="31822" y="29682"/>
                      <a:pt x="31602" y="29463"/>
                    </a:cubicBezTo>
                    <a:cubicBezTo>
                      <a:pt x="31579" y="29438"/>
                      <a:pt x="31556" y="29415"/>
                      <a:pt x="31530" y="29392"/>
                    </a:cubicBezTo>
                    <a:cubicBezTo>
                      <a:pt x="31512" y="29371"/>
                      <a:pt x="31493" y="29354"/>
                      <a:pt x="31473" y="29335"/>
                    </a:cubicBezTo>
                    <a:cubicBezTo>
                      <a:pt x="31361" y="29225"/>
                      <a:pt x="31247" y="29116"/>
                      <a:pt x="31132" y="29007"/>
                    </a:cubicBezTo>
                    <a:cubicBezTo>
                      <a:pt x="30975" y="28856"/>
                      <a:pt x="30815" y="28709"/>
                      <a:pt x="30653" y="28564"/>
                    </a:cubicBezTo>
                    <a:cubicBezTo>
                      <a:pt x="30602" y="28516"/>
                      <a:pt x="30549" y="28470"/>
                      <a:pt x="30497" y="28423"/>
                    </a:cubicBezTo>
                    <a:cubicBezTo>
                      <a:pt x="30321" y="28266"/>
                      <a:pt x="30141" y="28111"/>
                      <a:pt x="29960" y="27956"/>
                    </a:cubicBezTo>
                    <a:cubicBezTo>
                      <a:pt x="29902" y="27905"/>
                      <a:pt x="29842" y="27855"/>
                      <a:pt x="29781" y="27805"/>
                    </a:cubicBezTo>
                    <a:cubicBezTo>
                      <a:pt x="29713" y="27748"/>
                      <a:pt x="29646" y="27690"/>
                      <a:pt x="29577" y="27635"/>
                    </a:cubicBezTo>
                    <a:cubicBezTo>
                      <a:pt x="28368" y="26634"/>
                      <a:pt x="27088" y="25696"/>
                      <a:pt x="25823" y="24790"/>
                    </a:cubicBezTo>
                    <a:cubicBezTo>
                      <a:pt x="25685" y="24693"/>
                      <a:pt x="25551" y="24595"/>
                      <a:pt x="25415" y="24498"/>
                    </a:cubicBezTo>
                    <a:cubicBezTo>
                      <a:pt x="25314" y="24425"/>
                      <a:pt x="25214" y="24354"/>
                      <a:pt x="25115" y="24283"/>
                    </a:cubicBezTo>
                    <a:cubicBezTo>
                      <a:pt x="25095" y="24269"/>
                      <a:pt x="25076" y="24257"/>
                      <a:pt x="25057" y="24242"/>
                    </a:cubicBezTo>
                    <a:cubicBezTo>
                      <a:pt x="24607" y="23920"/>
                      <a:pt x="24249" y="23949"/>
                      <a:pt x="23903" y="23521"/>
                    </a:cubicBezTo>
                    <a:cubicBezTo>
                      <a:pt x="23637" y="23192"/>
                      <a:pt x="22185" y="21836"/>
                      <a:pt x="22185" y="21836"/>
                    </a:cubicBezTo>
                    <a:cubicBezTo>
                      <a:pt x="22185" y="21836"/>
                      <a:pt x="22169" y="21826"/>
                      <a:pt x="22139" y="21806"/>
                    </a:cubicBezTo>
                    <a:cubicBezTo>
                      <a:pt x="21973" y="21698"/>
                      <a:pt x="21399" y="21334"/>
                      <a:pt x="20743" y="21029"/>
                    </a:cubicBezTo>
                    <a:cubicBezTo>
                      <a:pt x="20363" y="20853"/>
                      <a:pt x="20014" y="20628"/>
                      <a:pt x="19687" y="20369"/>
                    </a:cubicBezTo>
                    <a:cubicBezTo>
                      <a:pt x="19157" y="19959"/>
                      <a:pt x="18682" y="19468"/>
                      <a:pt x="18213" y="18983"/>
                    </a:cubicBezTo>
                    <a:cubicBezTo>
                      <a:pt x="17015" y="17745"/>
                      <a:pt x="15565" y="16411"/>
                      <a:pt x="14147" y="15062"/>
                    </a:cubicBezTo>
                    <a:cubicBezTo>
                      <a:pt x="13703" y="14638"/>
                      <a:pt x="13262" y="14212"/>
                      <a:pt x="12832" y="13788"/>
                    </a:cubicBezTo>
                    <a:cubicBezTo>
                      <a:pt x="12350" y="13312"/>
                      <a:pt x="11881" y="12837"/>
                      <a:pt x="11442" y="12367"/>
                    </a:cubicBezTo>
                    <a:cubicBezTo>
                      <a:pt x="11141" y="12046"/>
                      <a:pt x="10884" y="11729"/>
                      <a:pt x="10643" y="11417"/>
                    </a:cubicBezTo>
                    <a:cubicBezTo>
                      <a:pt x="9951" y="10514"/>
                      <a:pt x="9428" y="9641"/>
                      <a:pt x="8591" y="8778"/>
                    </a:cubicBezTo>
                    <a:cubicBezTo>
                      <a:pt x="8026" y="8197"/>
                      <a:pt x="7637" y="8209"/>
                      <a:pt x="7078" y="7624"/>
                    </a:cubicBezTo>
                    <a:cubicBezTo>
                      <a:pt x="4726" y="5155"/>
                      <a:pt x="2431" y="2633"/>
                      <a:pt x="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8"/>
              <p:cNvSpPr/>
              <p:nvPr/>
            </p:nvSpPr>
            <p:spPr>
              <a:xfrm>
                <a:off x="-1588417" y="4536730"/>
                <a:ext cx="4845041" cy="2119146"/>
              </a:xfrm>
              <a:custGeom>
                <a:avLst/>
                <a:gdLst/>
                <a:ahLst/>
                <a:cxnLst/>
                <a:rect l="l" t="t" r="r" b="b"/>
                <a:pathLst>
                  <a:path w="30531" h="13354" extrusionOk="0">
                    <a:moveTo>
                      <a:pt x="10245" y="1"/>
                    </a:moveTo>
                    <a:lnTo>
                      <a:pt x="10245" y="1"/>
                    </a:lnTo>
                    <a:cubicBezTo>
                      <a:pt x="10245" y="1"/>
                      <a:pt x="10245" y="1"/>
                      <a:pt x="10246" y="1"/>
                    </a:cubicBezTo>
                    <a:lnTo>
                      <a:pt x="10246" y="1"/>
                    </a:lnTo>
                    <a:cubicBezTo>
                      <a:pt x="10245" y="1"/>
                      <a:pt x="10245" y="1"/>
                      <a:pt x="10245" y="1"/>
                    </a:cubicBezTo>
                    <a:close/>
                    <a:moveTo>
                      <a:pt x="17602" y="971"/>
                    </a:moveTo>
                    <a:lnTo>
                      <a:pt x="17602" y="971"/>
                    </a:lnTo>
                    <a:cubicBezTo>
                      <a:pt x="18157" y="1484"/>
                      <a:pt x="18714" y="1998"/>
                      <a:pt x="19276" y="2505"/>
                    </a:cubicBezTo>
                    <a:lnTo>
                      <a:pt x="19276" y="2505"/>
                    </a:lnTo>
                    <a:cubicBezTo>
                      <a:pt x="18728" y="1983"/>
                      <a:pt x="18170" y="1472"/>
                      <a:pt x="17602" y="971"/>
                    </a:cubicBezTo>
                    <a:close/>
                    <a:moveTo>
                      <a:pt x="30511" y="9253"/>
                    </a:moveTo>
                    <a:lnTo>
                      <a:pt x="30511" y="9253"/>
                    </a:lnTo>
                    <a:cubicBezTo>
                      <a:pt x="30517" y="9253"/>
                      <a:pt x="30524" y="9254"/>
                      <a:pt x="30530" y="9254"/>
                    </a:cubicBezTo>
                    <a:cubicBezTo>
                      <a:pt x="30524" y="9254"/>
                      <a:pt x="30517" y="9253"/>
                      <a:pt x="30511" y="9253"/>
                    </a:cubicBezTo>
                    <a:close/>
                    <a:moveTo>
                      <a:pt x="10246" y="1"/>
                    </a:moveTo>
                    <a:cubicBezTo>
                      <a:pt x="11147" y="589"/>
                      <a:pt x="11960" y="1395"/>
                      <a:pt x="12813" y="2057"/>
                    </a:cubicBezTo>
                    <a:cubicBezTo>
                      <a:pt x="13724" y="2770"/>
                      <a:pt x="14651" y="3468"/>
                      <a:pt x="15583" y="4155"/>
                    </a:cubicBezTo>
                    <a:cubicBezTo>
                      <a:pt x="17391" y="5484"/>
                      <a:pt x="19218" y="6849"/>
                      <a:pt x="21151" y="7980"/>
                    </a:cubicBezTo>
                    <a:cubicBezTo>
                      <a:pt x="19739" y="7853"/>
                      <a:pt x="18328" y="7723"/>
                      <a:pt x="16916" y="7597"/>
                    </a:cubicBezTo>
                    <a:cubicBezTo>
                      <a:pt x="16412" y="7551"/>
                      <a:pt x="15915" y="7539"/>
                      <a:pt x="15420" y="7539"/>
                    </a:cubicBezTo>
                    <a:cubicBezTo>
                      <a:pt x="14917" y="7539"/>
                      <a:pt x="14416" y="7551"/>
                      <a:pt x="13910" y="7553"/>
                    </a:cubicBezTo>
                    <a:cubicBezTo>
                      <a:pt x="12860" y="7556"/>
                      <a:pt x="11922" y="7999"/>
                      <a:pt x="10900" y="8169"/>
                    </a:cubicBezTo>
                    <a:cubicBezTo>
                      <a:pt x="10555" y="8225"/>
                      <a:pt x="10206" y="8243"/>
                      <a:pt x="9856" y="8243"/>
                    </a:cubicBezTo>
                    <a:cubicBezTo>
                      <a:pt x="9558" y="8243"/>
                      <a:pt x="9259" y="8230"/>
                      <a:pt x="8961" y="8217"/>
                    </a:cubicBezTo>
                    <a:cubicBezTo>
                      <a:pt x="7755" y="8163"/>
                      <a:pt x="6546" y="8111"/>
                      <a:pt x="5337" y="8056"/>
                    </a:cubicBezTo>
                    <a:cubicBezTo>
                      <a:pt x="5192" y="8049"/>
                      <a:pt x="5044" y="8045"/>
                      <a:pt x="4895" y="8045"/>
                    </a:cubicBezTo>
                    <a:cubicBezTo>
                      <a:pt x="4206" y="8045"/>
                      <a:pt x="3500" y="8147"/>
                      <a:pt x="3076" y="8663"/>
                    </a:cubicBezTo>
                    <a:cubicBezTo>
                      <a:pt x="2764" y="9042"/>
                      <a:pt x="2685" y="9563"/>
                      <a:pt x="2434" y="9986"/>
                    </a:cubicBezTo>
                    <a:cubicBezTo>
                      <a:pt x="1849" y="10973"/>
                      <a:pt x="413" y="11287"/>
                      <a:pt x="0" y="12359"/>
                    </a:cubicBezTo>
                    <a:cubicBezTo>
                      <a:pt x="1603" y="12664"/>
                      <a:pt x="3222" y="12868"/>
                      <a:pt x="4840" y="13072"/>
                    </a:cubicBezTo>
                    <a:cubicBezTo>
                      <a:pt x="5956" y="13212"/>
                      <a:pt x="7085" y="13353"/>
                      <a:pt x="8208" y="13353"/>
                    </a:cubicBezTo>
                    <a:cubicBezTo>
                      <a:pt x="8726" y="13353"/>
                      <a:pt x="9243" y="13323"/>
                      <a:pt x="9757" y="13249"/>
                    </a:cubicBezTo>
                    <a:cubicBezTo>
                      <a:pt x="10599" y="13128"/>
                      <a:pt x="11429" y="12890"/>
                      <a:pt x="12280" y="12877"/>
                    </a:cubicBezTo>
                    <a:cubicBezTo>
                      <a:pt x="12307" y="12877"/>
                      <a:pt x="12334" y="12876"/>
                      <a:pt x="12361" y="12876"/>
                    </a:cubicBezTo>
                    <a:cubicBezTo>
                      <a:pt x="13195" y="12876"/>
                      <a:pt x="14066" y="13071"/>
                      <a:pt x="14888" y="13071"/>
                    </a:cubicBezTo>
                    <a:cubicBezTo>
                      <a:pt x="15413" y="13071"/>
                      <a:pt x="15918" y="12991"/>
                      <a:pt x="16380" y="12732"/>
                    </a:cubicBezTo>
                    <a:cubicBezTo>
                      <a:pt x="16600" y="12610"/>
                      <a:pt x="16802" y="12449"/>
                      <a:pt x="17041" y="12367"/>
                    </a:cubicBezTo>
                    <a:cubicBezTo>
                      <a:pt x="17230" y="12304"/>
                      <a:pt x="17429" y="12294"/>
                      <a:pt x="17628" y="12294"/>
                    </a:cubicBezTo>
                    <a:cubicBezTo>
                      <a:pt x="17704" y="12294"/>
                      <a:pt x="17779" y="12296"/>
                      <a:pt x="17854" y="12296"/>
                    </a:cubicBezTo>
                    <a:cubicBezTo>
                      <a:pt x="17880" y="12296"/>
                      <a:pt x="17906" y="12296"/>
                      <a:pt x="17932" y="12296"/>
                    </a:cubicBezTo>
                    <a:cubicBezTo>
                      <a:pt x="19489" y="12296"/>
                      <a:pt x="21044" y="11867"/>
                      <a:pt x="22379" y="11066"/>
                    </a:cubicBezTo>
                    <a:cubicBezTo>
                      <a:pt x="21737" y="10996"/>
                      <a:pt x="21093" y="10925"/>
                      <a:pt x="20451" y="10857"/>
                    </a:cubicBezTo>
                    <a:cubicBezTo>
                      <a:pt x="22205" y="10574"/>
                      <a:pt x="23940" y="10161"/>
                      <a:pt x="25637" y="9624"/>
                    </a:cubicBezTo>
                    <a:cubicBezTo>
                      <a:pt x="26380" y="9387"/>
                      <a:pt x="26956" y="9154"/>
                      <a:pt x="27705" y="9154"/>
                    </a:cubicBezTo>
                    <a:cubicBezTo>
                      <a:pt x="27759" y="9154"/>
                      <a:pt x="27815" y="9155"/>
                      <a:pt x="27871" y="9158"/>
                    </a:cubicBezTo>
                    <a:cubicBezTo>
                      <a:pt x="28751" y="9197"/>
                      <a:pt x="29631" y="9219"/>
                      <a:pt x="30511" y="9253"/>
                    </a:cubicBezTo>
                    <a:lnTo>
                      <a:pt x="30511" y="9253"/>
                    </a:lnTo>
                    <a:cubicBezTo>
                      <a:pt x="29870" y="9227"/>
                      <a:pt x="29175" y="9135"/>
                      <a:pt x="28555" y="8972"/>
                    </a:cubicBezTo>
                    <a:cubicBezTo>
                      <a:pt x="28006" y="8830"/>
                      <a:pt x="27476" y="8484"/>
                      <a:pt x="26971" y="8217"/>
                    </a:cubicBezTo>
                    <a:cubicBezTo>
                      <a:pt x="25804" y="7603"/>
                      <a:pt x="24690" y="6885"/>
                      <a:pt x="23625" y="6108"/>
                    </a:cubicBezTo>
                    <a:cubicBezTo>
                      <a:pt x="22103" y="4997"/>
                      <a:pt x="20673" y="3768"/>
                      <a:pt x="19276" y="2505"/>
                    </a:cubicBezTo>
                    <a:lnTo>
                      <a:pt x="19276" y="2505"/>
                    </a:lnTo>
                    <a:cubicBezTo>
                      <a:pt x="20948" y="4099"/>
                      <a:pt x="22528" y="5790"/>
                      <a:pt x="24003" y="7568"/>
                    </a:cubicBezTo>
                    <a:cubicBezTo>
                      <a:pt x="19080" y="5759"/>
                      <a:pt x="14638" y="2866"/>
                      <a:pt x="10246"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8"/>
              <p:cNvSpPr/>
              <p:nvPr/>
            </p:nvSpPr>
            <p:spPr>
              <a:xfrm>
                <a:off x="-2721323" y="845223"/>
                <a:ext cx="4051896" cy="4324937"/>
              </a:xfrm>
              <a:custGeom>
                <a:avLst/>
                <a:gdLst/>
                <a:ahLst/>
                <a:cxnLst/>
                <a:rect l="l" t="t" r="r" b="b"/>
                <a:pathLst>
                  <a:path w="25533" h="27254" extrusionOk="0">
                    <a:moveTo>
                      <a:pt x="144" y="1"/>
                    </a:moveTo>
                    <a:cubicBezTo>
                      <a:pt x="64" y="2407"/>
                      <a:pt x="0" y="4910"/>
                      <a:pt x="988" y="7106"/>
                    </a:cubicBezTo>
                    <a:cubicBezTo>
                      <a:pt x="1862" y="9063"/>
                      <a:pt x="3430" y="10690"/>
                      <a:pt x="4614" y="12467"/>
                    </a:cubicBezTo>
                    <a:cubicBezTo>
                      <a:pt x="5693" y="14082"/>
                      <a:pt x="6802" y="15816"/>
                      <a:pt x="8019" y="17328"/>
                    </a:cubicBezTo>
                    <a:cubicBezTo>
                      <a:pt x="8671" y="18137"/>
                      <a:pt x="9452" y="18828"/>
                      <a:pt x="10202" y="19545"/>
                    </a:cubicBezTo>
                    <a:cubicBezTo>
                      <a:pt x="11032" y="20338"/>
                      <a:pt x="11830" y="21167"/>
                      <a:pt x="12592" y="22030"/>
                    </a:cubicBezTo>
                    <a:cubicBezTo>
                      <a:pt x="13058" y="22558"/>
                      <a:pt x="13518" y="23104"/>
                      <a:pt x="14088" y="23518"/>
                    </a:cubicBezTo>
                    <a:cubicBezTo>
                      <a:pt x="15293" y="24392"/>
                      <a:pt x="16848" y="24584"/>
                      <a:pt x="18329" y="24745"/>
                    </a:cubicBezTo>
                    <a:cubicBezTo>
                      <a:pt x="17759" y="24086"/>
                      <a:pt x="17187" y="23427"/>
                      <a:pt x="16616" y="22766"/>
                    </a:cubicBezTo>
                    <a:cubicBezTo>
                      <a:pt x="16256" y="22351"/>
                      <a:pt x="15890" y="21930"/>
                      <a:pt x="15438" y="21614"/>
                    </a:cubicBezTo>
                    <a:cubicBezTo>
                      <a:pt x="15191" y="21442"/>
                      <a:pt x="14921" y="21299"/>
                      <a:pt x="14692" y="21103"/>
                    </a:cubicBezTo>
                    <a:cubicBezTo>
                      <a:pt x="14443" y="20890"/>
                      <a:pt x="14256" y="20614"/>
                      <a:pt x="14072" y="20344"/>
                    </a:cubicBezTo>
                    <a:cubicBezTo>
                      <a:pt x="13559" y="19593"/>
                      <a:pt x="13049" y="18844"/>
                      <a:pt x="12538" y="18094"/>
                    </a:cubicBezTo>
                    <a:lnTo>
                      <a:pt x="12538" y="18094"/>
                    </a:lnTo>
                    <a:cubicBezTo>
                      <a:pt x="13286" y="18620"/>
                      <a:pt x="14034" y="19141"/>
                      <a:pt x="14789" y="19657"/>
                    </a:cubicBezTo>
                    <a:cubicBezTo>
                      <a:pt x="18415" y="22134"/>
                      <a:pt x="22340" y="24237"/>
                      <a:pt x="25532" y="27253"/>
                    </a:cubicBezTo>
                    <a:cubicBezTo>
                      <a:pt x="22043" y="23494"/>
                      <a:pt x="17582" y="20694"/>
                      <a:pt x="14339" y="16719"/>
                    </a:cubicBezTo>
                    <a:lnTo>
                      <a:pt x="14339" y="16719"/>
                    </a:lnTo>
                    <a:cubicBezTo>
                      <a:pt x="15762" y="17421"/>
                      <a:pt x="17108" y="18280"/>
                      <a:pt x="18343" y="19278"/>
                    </a:cubicBezTo>
                    <a:cubicBezTo>
                      <a:pt x="15248" y="15738"/>
                      <a:pt x="11138" y="13622"/>
                      <a:pt x="7180" y="11205"/>
                    </a:cubicBezTo>
                    <a:cubicBezTo>
                      <a:pt x="6275" y="10654"/>
                      <a:pt x="5322" y="10051"/>
                      <a:pt x="4865" y="9095"/>
                    </a:cubicBezTo>
                    <a:lnTo>
                      <a:pt x="4865" y="9095"/>
                    </a:lnTo>
                    <a:cubicBezTo>
                      <a:pt x="6592" y="9544"/>
                      <a:pt x="8269" y="10177"/>
                      <a:pt x="9860" y="10983"/>
                    </a:cubicBezTo>
                    <a:cubicBezTo>
                      <a:pt x="8771" y="10067"/>
                      <a:pt x="7684" y="9151"/>
                      <a:pt x="6595" y="8231"/>
                    </a:cubicBezTo>
                    <a:cubicBezTo>
                      <a:pt x="5693" y="7472"/>
                      <a:pt x="4763" y="6676"/>
                      <a:pt x="4271" y="5606"/>
                    </a:cubicBezTo>
                    <a:lnTo>
                      <a:pt x="4271" y="5606"/>
                    </a:lnTo>
                    <a:cubicBezTo>
                      <a:pt x="4625" y="5712"/>
                      <a:pt x="4981" y="5819"/>
                      <a:pt x="5336" y="5928"/>
                    </a:cubicBezTo>
                    <a:cubicBezTo>
                      <a:pt x="3088" y="4524"/>
                      <a:pt x="2399" y="1390"/>
                      <a:pt x="144" y="1"/>
                    </a:cubicBezTo>
                    <a:close/>
                  </a:path>
                </a:pathLst>
              </a:custGeom>
              <a:solidFill>
                <a:srgbClr val="FFFFFF">
                  <a:alpha val="5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8"/>
              <p:cNvSpPr/>
              <p:nvPr/>
            </p:nvSpPr>
            <p:spPr>
              <a:xfrm>
                <a:off x="-2803209" y="897274"/>
                <a:ext cx="5512660" cy="5908346"/>
              </a:xfrm>
              <a:custGeom>
                <a:avLst/>
                <a:gdLst/>
                <a:ahLst/>
                <a:cxnLst/>
                <a:rect l="l" t="t" r="r" b="b"/>
                <a:pathLst>
                  <a:path w="34738" h="37232" extrusionOk="0">
                    <a:moveTo>
                      <a:pt x="34738" y="32131"/>
                    </a:moveTo>
                    <a:lnTo>
                      <a:pt x="34726" y="32131"/>
                    </a:lnTo>
                    <a:lnTo>
                      <a:pt x="34726" y="32131"/>
                    </a:lnTo>
                    <a:cubicBezTo>
                      <a:pt x="34730" y="32131"/>
                      <a:pt x="34734" y="32131"/>
                      <a:pt x="34738" y="32131"/>
                    </a:cubicBezTo>
                    <a:close/>
                    <a:moveTo>
                      <a:pt x="22015" y="34298"/>
                    </a:moveTo>
                    <a:cubicBezTo>
                      <a:pt x="22015" y="34299"/>
                      <a:pt x="22015" y="34299"/>
                      <a:pt x="22016" y="34299"/>
                    </a:cubicBezTo>
                    <a:cubicBezTo>
                      <a:pt x="22015" y="34299"/>
                      <a:pt x="22015" y="34299"/>
                      <a:pt x="22015" y="34298"/>
                    </a:cubicBezTo>
                    <a:close/>
                    <a:moveTo>
                      <a:pt x="163" y="1"/>
                    </a:moveTo>
                    <a:lnTo>
                      <a:pt x="1" y="110"/>
                    </a:lnTo>
                    <a:lnTo>
                      <a:pt x="1" y="36296"/>
                    </a:lnTo>
                    <a:cubicBezTo>
                      <a:pt x="44" y="36296"/>
                      <a:pt x="89" y="36297"/>
                      <a:pt x="131" y="36303"/>
                    </a:cubicBezTo>
                    <a:cubicBezTo>
                      <a:pt x="452" y="36341"/>
                      <a:pt x="791" y="36395"/>
                      <a:pt x="1129" y="36463"/>
                    </a:cubicBezTo>
                    <a:cubicBezTo>
                      <a:pt x="1190" y="36473"/>
                      <a:pt x="1250" y="36486"/>
                      <a:pt x="1309" y="36499"/>
                    </a:cubicBezTo>
                    <a:cubicBezTo>
                      <a:pt x="1395" y="36518"/>
                      <a:pt x="1481" y="36537"/>
                      <a:pt x="1565" y="36557"/>
                    </a:cubicBezTo>
                    <a:lnTo>
                      <a:pt x="1568" y="36557"/>
                    </a:lnTo>
                    <a:cubicBezTo>
                      <a:pt x="1707" y="36591"/>
                      <a:pt x="1845" y="36626"/>
                      <a:pt x="1982" y="36663"/>
                    </a:cubicBezTo>
                    <a:cubicBezTo>
                      <a:pt x="2059" y="36685"/>
                      <a:pt x="2137" y="36707"/>
                      <a:pt x="2214" y="36732"/>
                    </a:cubicBezTo>
                    <a:cubicBezTo>
                      <a:pt x="2262" y="36746"/>
                      <a:pt x="2310" y="36762"/>
                      <a:pt x="2359" y="36777"/>
                    </a:cubicBezTo>
                    <a:lnTo>
                      <a:pt x="2361" y="36777"/>
                    </a:lnTo>
                    <a:cubicBezTo>
                      <a:pt x="2456" y="36807"/>
                      <a:pt x="2551" y="36841"/>
                      <a:pt x="2644" y="36872"/>
                    </a:cubicBezTo>
                    <a:cubicBezTo>
                      <a:pt x="2892" y="36961"/>
                      <a:pt x="3153" y="37009"/>
                      <a:pt x="3422" y="37026"/>
                    </a:cubicBezTo>
                    <a:cubicBezTo>
                      <a:pt x="3514" y="37037"/>
                      <a:pt x="3605" y="37038"/>
                      <a:pt x="3698" y="37039"/>
                    </a:cubicBezTo>
                    <a:cubicBezTo>
                      <a:pt x="3734" y="37041"/>
                      <a:pt x="3770" y="37042"/>
                      <a:pt x="3807" y="37042"/>
                    </a:cubicBezTo>
                    <a:cubicBezTo>
                      <a:pt x="3875" y="37042"/>
                      <a:pt x="3944" y="37039"/>
                      <a:pt x="4012" y="37037"/>
                    </a:cubicBezTo>
                    <a:cubicBezTo>
                      <a:pt x="4067" y="37034"/>
                      <a:pt x="4119" y="37031"/>
                      <a:pt x="4171" y="37029"/>
                    </a:cubicBezTo>
                    <a:cubicBezTo>
                      <a:pt x="4186" y="37026"/>
                      <a:pt x="4199" y="37026"/>
                      <a:pt x="4212" y="37025"/>
                    </a:cubicBezTo>
                    <a:cubicBezTo>
                      <a:pt x="4219" y="37025"/>
                      <a:pt x="4227" y="37025"/>
                      <a:pt x="4234" y="37024"/>
                    </a:cubicBezTo>
                    <a:cubicBezTo>
                      <a:pt x="4367" y="37016"/>
                      <a:pt x="4504" y="37005"/>
                      <a:pt x="4639" y="36993"/>
                    </a:cubicBezTo>
                    <a:cubicBezTo>
                      <a:pt x="4651" y="36992"/>
                      <a:pt x="4664" y="36992"/>
                      <a:pt x="4677" y="36989"/>
                    </a:cubicBezTo>
                    <a:cubicBezTo>
                      <a:pt x="4693" y="36987"/>
                      <a:pt x="4709" y="36987"/>
                      <a:pt x="4723" y="36986"/>
                    </a:cubicBezTo>
                    <a:cubicBezTo>
                      <a:pt x="4806" y="36977"/>
                      <a:pt x="4887" y="36970"/>
                      <a:pt x="4969" y="36963"/>
                    </a:cubicBezTo>
                    <a:cubicBezTo>
                      <a:pt x="4980" y="36963"/>
                      <a:pt x="4992" y="36960"/>
                      <a:pt x="5005" y="36958"/>
                    </a:cubicBezTo>
                    <a:cubicBezTo>
                      <a:pt x="5034" y="36957"/>
                      <a:pt x="5064" y="36955"/>
                      <a:pt x="5094" y="36951"/>
                    </a:cubicBezTo>
                    <a:cubicBezTo>
                      <a:pt x="5201" y="36942"/>
                      <a:pt x="5304" y="36935"/>
                      <a:pt x="5409" y="36928"/>
                    </a:cubicBezTo>
                    <a:cubicBezTo>
                      <a:pt x="5425" y="36926"/>
                      <a:pt x="5441" y="36926"/>
                      <a:pt x="5459" y="36923"/>
                    </a:cubicBezTo>
                    <a:cubicBezTo>
                      <a:pt x="5483" y="36922"/>
                      <a:pt x="5506" y="36920"/>
                      <a:pt x="5529" y="36920"/>
                    </a:cubicBezTo>
                    <a:cubicBezTo>
                      <a:pt x="5990" y="36891"/>
                      <a:pt x="6447" y="36877"/>
                      <a:pt x="6904" y="36871"/>
                    </a:cubicBezTo>
                    <a:cubicBezTo>
                      <a:pt x="6971" y="36871"/>
                      <a:pt x="7038" y="36870"/>
                      <a:pt x="7105" y="36870"/>
                    </a:cubicBezTo>
                    <a:cubicBezTo>
                      <a:pt x="7201" y="36869"/>
                      <a:pt x="7298" y="36868"/>
                      <a:pt x="7394" y="36868"/>
                    </a:cubicBezTo>
                    <a:cubicBezTo>
                      <a:pt x="7733" y="36868"/>
                      <a:pt x="8072" y="36874"/>
                      <a:pt x="8412" y="36884"/>
                    </a:cubicBezTo>
                    <a:cubicBezTo>
                      <a:pt x="8525" y="36886"/>
                      <a:pt x="8637" y="36890"/>
                      <a:pt x="8749" y="36894"/>
                    </a:cubicBezTo>
                    <a:cubicBezTo>
                      <a:pt x="8751" y="36894"/>
                      <a:pt x="8753" y="36893"/>
                      <a:pt x="8756" y="36893"/>
                    </a:cubicBezTo>
                    <a:cubicBezTo>
                      <a:pt x="8759" y="36893"/>
                      <a:pt x="8762" y="36894"/>
                      <a:pt x="8766" y="36894"/>
                    </a:cubicBezTo>
                    <a:cubicBezTo>
                      <a:pt x="9282" y="36912"/>
                      <a:pt x="9797" y="36936"/>
                      <a:pt x="10313" y="36964"/>
                    </a:cubicBezTo>
                    <a:cubicBezTo>
                      <a:pt x="10427" y="36970"/>
                      <a:pt x="10543" y="36977"/>
                      <a:pt x="10658" y="36984"/>
                    </a:cubicBezTo>
                    <a:cubicBezTo>
                      <a:pt x="10719" y="36986"/>
                      <a:pt x="10779" y="36989"/>
                      <a:pt x="10841" y="36993"/>
                    </a:cubicBezTo>
                    <a:cubicBezTo>
                      <a:pt x="10928" y="36999"/>
                      <a:pt x="11017" y="37003"/>
                      <a:pt x="11104" y="37009"/>
                    </a:cubicBezTo>
                    <a:cubicBezTo>
                      <a:pt x="11191" y="37013"/>
                      <a:pt x="11277" y="37018"/>
                      <a:pt x="11364" y="37024"/>
                    </a:cubicBezTo>
                    <a:cubicBezTo>
                      <a:pt x="11413" y="37028"/>
                      <a:pt x="11460" y="37031"/>
                      <a:pt x="11509" y="37032"/>
                    </a:cubicBezTo>
                    <a:cubicBezTo>
                      <a:pt x="11510" y="37034"/>
                      <a:pt x="11510" y="37034"/>
                      <a:pt x="11510" y="37034"/>
                    </a:cubicBezTo>
                    <a:cubicBezTo>
                      <a:pt x="11511" y="37034"/>
                      <a:pt x="11511" y="37034"/>
                      <a:pt x="11511" y="37032"/>
                    </a:cubicBezTo>
                    <a:cubicBezTo>
                      <a:pt x="11628" y="37039"/>
                      <a:pt x="11744" y="37047"/>
                      <a:pt x="11861" y="37054"/>
                    </a:cubicBezTo>
                    <a:cubicBezTo>
                      <a:pt x="12350" y="37086"/>
                      <a:pt x="12839" y="37116"/>
                      <a:pt x="13327" y="37144"/>
                    </a:cubicBezTo>
                    <a:cubicBezTo>
                      <a:pt x="13368" y="37147"/>
                      <a:pt x="13407" y="37148"/>
                      <a:pt x="13448" y="37151"/>
                    </a:cubicBezTo>
                    <a:cubicBezTo>
                      <a:pt x="13587" y="37156"/>
                      <a:pt x="13725" y="37163"/>
                      <a:pt x="13865" y="37170"/>
                    </a:cubicBezTo>
                    <a:cubicBezTo>
                      <a:pt x="13921" y="37175"/>
                      <a:pt x="13976" y="37176"/>
                      <a:pt x="14032" y="37177"/>
                    </a:cubicBezTo>
                    <a:cubicBezTo>
                      <a:pt x="14036" y="37180"/>
                      <a:pt x="14042" y="37180"/>
                      <a:pt x="14045" y="37180"/>
                    </a:cubicBezTo>
                    <a:cubicBezTo>
                      <a:pt x="14146" y="37185"/>
                      <a:pt x="14249" y="37191"/>
                      <a:pt x="14354" y="37195"/>
                    </a:cubicBezTo>
                    <a:cubicBezTo>
                      <a:pt x="14364" y="37196"/>
                      <a:pt x="14377" y="37196"/>
                      <a:pt x="14390" y="37196"/>
                    </a:cubicBezTo>
                    <a:cubicBezTo>
                      <a:pt x="14390" y="37197"/>
                      <a:pt x="14391" y="37197"/>
                      <a:pt x="14391" y="37197"/>
                    </a:cubicBezTo>
                    <a:cubicBezTo>
                      <a:pt x="14392" y="37197"/>
                      <a:pt x="14392" y="37197"/>
                      <a:pt x="14393" y="37196"/>
                    </a:cubicBezTo>
                    <a:cubicBezTo>
                      <a:pt x="14627" y="37206"/>
                      <a:pt x="14859" y="37217"/>
                      <a:pt x="15096" y="37221"/>
                    </a:cubicBezTo>
                    <a:lnTo>
                      <a:pt x="15097" y="37221"/>
                    </a:lnTo>
                    <a:cubicBezTo>
                      <a:pt x="15109" y="37224"/>
                      <a:pt x="15118" y="37224"/>
                      <a:pt x="15128" y="37224"/>
                    </a:cubicBezTo>
                    <a:cubicBezTo>
                      <a:pt x="15214" y="37227"/>
                      <a:pt x="15301" y="37228"/>
                      <a:pt x="15388" y="37231"/>
                    </a:cubicBezTo>
                    <a:cubicBezTo>
                      <a:pt x="15320" y="37183"/>
                      <a:pt x="15243" y="37148"/>
                      <a:pt x="15164" y="37124"/>
                    </a:cubicBezTo>
                    <a:cubicBezTo>
                      <a:pt x="15156" y="37119"/>
                      <a:pt x="15145" y="37116"/>
                      <a:pt x="15135" y="37115"/>
                    </a:cubicBezTo>
                    <a:cubicBezTo>
                      <a:pt x="14942" y="37058"/>
                      <a:pt x="14726" y="37058"/>
                      <a:pt x="14521" y="37054"/>
                    </a:cubicBezTo>
                    <a:cubicBezTo>
                      <a:pt x="14456" y="37053"/>
                      <a:pt x="14390" y="37053"/>
                      <a:pt x="14325" y="37050"/>
                    </a:cubicBezTo>
                    <a:cubicBezTo>
                      <a:pt x="14323" y="37050"/>
                      <a:pt x="14323" y="37051"/>
                      <a:pt x="14322" y="37051"/>
                    </a:cubicBezTo>
                    <a:cubicBezTo>
                      <a:pt x="14322" y="37051"/>
                      <a:pt x="14321" y="37050"/>
                      <a:pt x="14321" y="37050"/>
                    </a:cubicBezTo>
                    <a:cubicBezTo>
                      <a:pt x="14297" y="37050"/>
                      <a:pt x="14274" y="37050"/>
                      <a:pt x="14249" y="37047"/>
                    </a:cubicBezTo>
                    <a:cubicBezTo>
                      <a:pt x="14110" y="37042"/>
                      <a:pt x="13971" y="37035"/>
                      <a:pt x="13831" y="37024"/>
                    </a:cubicBezTo>
                    <a:cubicBezTo>
                      <a:pt x="13809" y="37024"/>
                      <a:pt x="13788" y="37022"/>
                      <a:pt x="13767" y="37021"/>
                    </a:cubicBezTo>
                    <a:cubicBezTo>
                      <a:pt x="13763" y="37021"/>
                      <a:pt x="13759" y="37021"/>
                      <a:pt x="13754" y="37018"/>
                    </a:cubicBezTo>
                    <a:cubicBezTo>
                      <a:pt x="13637" y="37010"/>
                      <a:pt x="13516" y="37000"/>
                      <a:pt x="13398" y="36987"/>
                    </a:cubicBezTo>
                    <a:cubicBezTo>
                      <a:pt x="13175" y="36965"/>
                      <a:pt x="12953" y="36936"/>
                      <a:pt x="12730" y="36902"/>
                    </a:cubicBezTo>
                    <a:cubicBezTo>
                      <a:pt x="12691" y="36897"/>
                      <a:pt x="12651" y="36890"/>
                      <a:pt x="12608" y="36883"/>
                    </a:cubicBezTo>
                    <a:lnTo>
                      <a:pt x="12607" y="36883"/>
                    </a:lnTo>
                    <a:cubicBezTo>
                      <a:pt x="12118" y="36803"/>
                      <a:pt x="11631" y="36694"/>
                      <a:pt x="11153" y="36557"/>
                    </a:cubicBezTo>
                    <a:cubicBezTo>
                      <a:pt x="11110" y="36546"/>
                      <a:pt x="11068" y="36534"/>
                      <a:pt x="11026" y="36521"/>
                    </a:cubicBezTo>
                    <a:cubicBezTo>
                      <a:pt x="10956" y="36501"/>
                      <a:pt x="10886" y="36479"/>
                      <a:pt x="10815" y="36457"/>
                    </a:cubicBezTo>
                    <a:lnTo>
                      <a:pt x="10814" y="36457"/>
                    </a:lnTo>
                    <a:cubicBezTo>
                      <a:pt x="10786" y="36450"/>
                      <a:pt x="10761" y="36441"/>
                      <a:pt x="10735" y="36432"/>
                    </a:cubicBezTo>
                    <a:cubicBezTo>
                      <a:pt x="10683" y="36415"/>
                      <a:pt x="10631" y="36399"/>
                      <a:pt x="10580" y="36382"/>
                    </a:cubicBezTo>
                    <a:cubicBezTo>
                      <a:pt x="10510" y="36360"/>
                      <a:pt x="10440" y="36334"/>
                      <a:pt x="10371" y="36311"/>
                    </a:cubicBezTo>
                    <a:lnTo>
                      <a:pt x="10369" y="36311"/>
                    </a:lnTo>
                    <a:cubicBezTo>
                      <a:pt x="10361" y="36306"/>
                      <a:pt x="10349" y="36303"/>
                      <a:pt x="10340" y="36299"/>
                    </a:cubicBezTo>
                    <a:cubicBezTo>
                      <a:pt x="10398" y="36295"/>
                      <a:pt x="10458" y="36287"/>
                      <a:pt x="10517" y="36280"/>
                    </a:cubicBezTo>
                    <a:cubicBezTo>
                      <a:pt x="10517" y="36281"/>
                      <a:pt x="10517" y="36281"/>
                      <a:pt x="10518" y="36281"/>
                    </a:cubicBezTo>
                    <a:cubicBezTo>
                      <a:pt x="10518" y="36281"/>
                      <a:pt x="10519" y="36281"/>
                      <a:pt x="10520" y="36280"/>
                    </a:cubicBezTo>
                    <a:cubicBezTo>
                      <a:pt x="10557" y="36276"/>
                      <a:pt x="10594" y="36270"/>
                      <a:pt x="10631" y="36267"/>
                    </a:cubicBezTo>
                    <a:cubicBezTo>
                      <a:pt x="10694" y="36258"/>
                      <a:pt x="10757" y="36251"/>
                      <a:pt x="10821" y="36244"/>
                    </a:cubicBezTo>
                    <a:lnTo>
                      <a:pt x="11007" y="36222"/>
                    </a:lnTo>
                    <a:cubicBezTo>
                      <a:pt x="11050" y="36216"/>
                      <a:pt x="11094" y="36212"/>
                      <a:pt x="11137" y="36207"/>
                    </a:cubicBezTo>
                    <a:cubicBezTo>
                      <a:pt x="11306" y="36187"/>
                      <a:pt x="11474" y="36165"/>
                      <a:pt x="11641" y="36142"/>
                    </a:cubicBezTo>
                    <a:cubicBezTo>
                      <a:pt x="11757" y="36125"/>
                      <a:pt x="11872" y="36110"/>
                      <a:pt x="11987" y="36093"/>
                    </a:cubicBezTo>
                    <a:cubicBezTo>
                      <a:pt x="12041" y="36085"/>
                      <a:pt x="12093" y="36078"/>
                      <a:pt x="12147" y="36069"/>
                    </a:cubicBezTo>
                    <a:cubicBezTo>
                      <a:pt x="12221" y="36058"/>
                      <a:pt x="12295" y="36048"/>
                      <a:pt x="12369" y="36035"/>
                    </a:cubicBezTo>
                    <a:cubicBezTo>
                      <a:pt x="12424" y="36027"/>
                      <a:pt x="12476" y="36019"/>
                      <a:pt x="12531" y="36008"/>
                    </a:cubicBezTo>
                    <a:cubicBezTo>
                      <a:pt x="12546" y="36006"/>
                      <a:pt x="12562" y="36004"/>
                      <a:pt x="12576" y="36001"/>
                    </a:cubicBezTo>
                    <a:cubicBezTo>
                      <a:pt x="12656" y="35987"/>
                      <a:pt x="12738" y="35972"/>
                      <a:pt x="12818" y="35958"/>
                    </a:cubicBezTo>
                    <a:lnTo>
                      <a:pt x="13128" y="35898"/>
                    </a:lnTo>
                    <a:cubicBezTo>
                      <a:pt x="13144" y="35895"/>
                      <a:pt x="13162" y="35891"/>
                      <a:pt x="13179" y="35888"/>
                    </a:cubicBezTo>
                    <a:cubicBezTo>
                      <a:pt x="13183" y="35885"/>
                      <a:pt x="13191" y="35885"/>
                      <a:pt x="13197" y="35884"/>
                    </a:cubicBezTo>
                    <a:cubicBezTo>
                      <a:pt x="13253" y="35871"/>
                      <a:pt x="13311" y="35860"/>
                      <a:pt x="13368" y="35847"/>
                    </a:cubicBezTo>
                    <a:cubicBezTo>
                      <a:pt x="13380" y="35844"/>
                      <a:pt x="13394" y="35840"/>
                      <a:pt x="13409" y="35839"/>
                    </a:cubicBezTo>
                    <a:cubicBezTo>
                      <a:pt x="13411" y="35837"/>
                      <a:pt x="13411" y="35837"/>
                      <a:pt x="13413" y="35837"/>
                    </a:cubicBezTo>
                    <a:cubicBezTo>
                      <a:pt x="13452" y="35825"/>
                      <a:pt x="13494" y="35817"/>
                      <a:pt x="13535" y="35808"/>
                    </a:cubicBezTo>
                    <a:lnTo>
                      <a:pt x="13536" y="35808"/>
                    </a:lnTo>
                    <a:cubicBezTo>
                      <a:pt x="13558" y="35802"/>
                      <a:pt x="13580" y="35796"/>
                      <a:pt x="13603" y="35791"/>
                    </a:cubicBezTo>
                    <a:cubicBezTo>
                      <a:pt x="13645" y="35780"/>
                      <a:pt x="13689" y="35769"/>
                      <a:pt x="13731" y="35760"/>
                    </a:cubicBezTo>
                    <a:cubicBezTo>
                      <a:pt x="13738" y="35759"/>
                      <a:pt x="13744" y="35759"/>
                      <a:pt x="13748" y="35757"/>
                    </a:cubicBezTo>
                    <a:cubicBezTo>
                      <a:pt x="13750" y="35754"/>
                      <a:pt x="13754" y="35754"/>
                      <a:pt x="13759" y="35753"/>
                    </a:cubicBezTo>
                    <a:cubicBezTo>
                      <a:pt x="13811" y="35743"/>
                      <a:pt x="13860" y="35730"/>
                      <a:pt x="13911" y="35717"/>
                    </a:cubicBezTo>
                    <a:cubicBezTo>
                      <a:pt x="13979" y="35699"/>
                      <a:pt x="14049" y="35682"/>
                      <a:pt x="14119" y="35664"/>
                    </a:cubicBezTo>
                    <a:cubicBezTo>
                      <a:pt x="14600" y="35546"/>
                      <a:pt x="15082" y="35436"/>
                      <a:pt x="15571" y="35436"/>
                    </a:cubicBezTo>
                    <a:cubicBezTo>
                      <a:pt x="15627" y="35436"/>
                      <a:pt x="15682" y="35438"/>
                      <a:pt x="15738" y="35441"/>
                    </a:cubicBezTo>
                    <a:cubicBezTo>
                      <a:pt x="15748" y="35441"/>
                      <a:pt x="15755" y="35441"/>
                      <a:pt x="15764" y="35442"/>
                    </a:cubicBezTo>
                    <a:cubicBezTo>
                      <a:pt x="15773" y="35442"/>
                      <a:pt x="15781" y="35442"/>
                      <a:pt x="15792" y="35445"/>
                    </a:cubicBezTo>
                    <a:cubicBezTo>
                      <a:pt x="15949" y="35455"/>
                      <a:pt x="16117" y="35472"/>
                      <a:pt x="16280" y="35472"/>
                    </a:cubicBezTo>
                    <a:cubicBezTo>
                      <a:pt x="16365" y="35472"/>
                      <a:pt x="16449" y="35467"/>
                      <a:pt x="16529" y="35454"/>
                    </a:cubicBezTo>
                    <a:cubicBezTo>
                      <a:pt x="16635" y="35435"/>
                      <a:pt x="16735" y="35403"/>
                      <a:pt x="16823" y="35345"/>
                    </a:cubicBezTo>
                    <a:lnTo>
                      <a:pt x="16824" y="35343"/>
                    </a:lnTo>
                    <a:cubicBezTo>
                      <a:pt x="16849" y="35326"/>
                      <a:pt x="16873" y="35309"/>
                      <a:pt x="16895" y="35288"/>
                    </a:cubicBezTo>
                    <a:cubicBezTo>
                      <a:pt x="16895" y="35288"/>
                      <a:pt x="16897" y="35288"/>
                      <a:pt x="16897" y="35287"/>
                    </a:cubicBezTo>
                    <a:cubicBezTo>
                      <a:pt x="16913" y="35271"/>
                      <a:pt x="16927" y="35258"/>
                      <a:pt x="16942" y="35239"/>
                    </a:cubicBezTo>
                    <a:cubicBezTo>
                      <a:pt x="17062" y="35104"/>
                      <a:pt x="17107" y="34918"/>
                      <a:pt x="17210" y="34767"/>
                    </a:cubicBezTo>
                    <a:cubicBezTo>
                      <a:pt x="17382" y="34520"/>
                      <a:pt x="17941" y="34482"/>
                      <a:pt x="18435" y="34482"/>
                    </a:cubicBezTo>
                    <a:cubicBezTo>
                      <a:pt x="18658" y="34482"/>
                      <a:pt x="18867" y="34490"/>
                      <a:pt x="19022" y="34490"/>
                    </a:cubicBezTo>
                    <a:cubicBezTo>
                      <a:pt x="19061" y="34490"/>
                      <a:pt x="19097" y="34489"/>
                      <a:pt x="19129" y="34488"/>
                    </a:cubicBezTo>
                    <a:cubicBezTo>
                      <a:pt x="19596" y="34466"/>
                      <a:pt x="20061" y="34452"/>
                      <a:pt x="20527" y="34426"/>
                    </a:cubicBezTo>
                    <a:cubicBezTo>
                      <a:pt x="20718" y="34416"/>
                      <a:pt x="21445" y="34262"/>
                      <a:pt x="21814" y="34262"/>
                    </a:cubicBezTo>
                    <a:cubicBezTo>
                      <a:pt x="21910" y="34262"/>
                      <a:pt x="21982" y="34273"/>
                      <a:pt x="22015" y="34298"/>
                    </a:cubicBezTo>
                    <a:lnTo>
                      <a:pt x="22015" y="34298"/>
                    </a:lnTo>
                    <a:cubicBezTo>
                      <a:pt x="21890" y="34197"/>
                      <a:pt x="21783" y="34083"/>
                      <a:pt x="21677" y="33967"/>
                    </a:cubicBezTo>
                    <a:cubicBezTo>
                      <a:pt x="21638" y="33920"/>
                      <a:pt x="21596" y="33874"/>
                      <a:pt x="21557" y="33827"/>
                    </a:cubicBezTo>
                    <a:cubicBezTo>
                      <a:pt x="21515" y="33779"/>
                      <a:pt x="21472" y="33733"/>
                      <a:pt x="21430" y="33688"/>
                    </a:cubicBezTo>
                    <a:cubicBezTo>
                      <a:pt x="21284" y="33528"/>
                      <a:pt x="21175" y="33334"/>
                      <a:pt x="21031" y="33172"/>
                    </a:cubicBezTo>
                    <a:cubicBezTo>
                      <a:pt x="21000" y="33133"/>
                      <a:pt x="20966" y="33100"/>
                      <a:pt x="20929" y="33066"/>
                    </a:cubicBezTo>
                    <a:cubicBezTo>
                      <a:pt x="21208" y="33024"/>
                      <a:pt x="21485" y="32998"/>
                      <a:pt x="21764" y="32979"/>
                    </a:cubicBezTo>
                    <a:lnTo>
                      <a:pt x="21767" y="32979"/>
                    </a:lnTo>
                    <a:cubicBezTo>
                      <a:pt x="21772" y="32979"/>
                      <a:pt x="21777" y="32979"/>
                      <a:pt x="21783" y="32978"/>
                    </a:cubicBezTo>
                    <a:cubicBezTo>
                      <a:pt x="21946" y="32966"/>
                      <a:pt x="22110" y="32957"/>
                      <a:pt x="22273" y="32955"/>
                    </a:cubicBezTo>
                    <a:cubicBezTo>
                      <a:pt x="22503" y="32947"/>
                      <a:pt x="22736" y="32943"/>
                      <a:pt x="22967" y="32940"/>
                    </a:cubicBezTo>
                    <a:cubicBezTo>
                      <a:pt x="23016" y="32940"/>
                      <a:pt x="23064" y="32937"/>
                      <a:pt x="23113" y="32937"/>
                    </a:cubicBezTo>
                    <a:cubicBezTo>
                      <a:pt x="23129" y="32936"/>
                      <a:pt x="23147" y="32936"/>
                      <a:pt x="23161" y="32936"/>
                    </a:cubicBezTo>
                    <a:cubicBezTo>
                      <a:pt x="23580" y="32930"/>
                      <a:pt x="23999" y="32926"/>
                      <a:pt x="24419" y="32921"/>
                    </a:cubicBezTo>
                    <a:lnTo>
                      <a:pt x="24442" y="32921"/>
                    </a:lnTo>
                    <a:cubicBezTo>
                      <a:pt x="24502" y="32921"/>
                      <a:pt x="24560" y="32921"/>
                      <a:pt x="24619" y="32920"/>
                    </a:cubicBezTo>
                    <a:cubicBezTo>
                      <a:pt x="24658" y="32920"/>
                      <a:pt x="24697" y="32919"/>
                      <a:pt x="24735" y="32919"/>
                    </a:cubicBezTo>
                    <a:cubicBezTo>
                      <a:pt x="24792" y="32919"/>
                      <a:pt x="24849" y="32920"/>
                      <a:pt x="24907" y="32923"/>
                    </a:cubicBezTo>
                    <a:cubicBezTo>
                      <a:pt x="24992" y="32928"/>
                      <a:pt x="25078" y="32937"/>
                      <a:pt x="25161" y="32942"/>
                    </a:cubicBezTo>
                    <a:cubicBezTo>
                      <a:pt x="25182" y="32942"/>
                      <a:pt x="25204" y="32943"/>
                      <a:pt x="25225" y="32943"/>
                    </a:cubicBezTo>
                    <a:cubicBezTo>
                      <a:pt x="25284" y="32943"/>
                      <a:pt x="25342" y="32940"/>
                      <a:pt x="25401" y="32936"/>
                    </a:cubicBezTo>
                    <a:cubicBezTo>
                      <a:pt x="25414" y="32936"/>
                      <a:pt x="25424" y="32936"/>
                      <a:pt x="25437" y="32934"/>
                    </a:cubicBezTo>
                    <a:cubicBezTo>
                      <a:pt x="25557" y="32927"/>
                      <a:pt x="25675" y="32914"/>
                      <a:pt x="25794" y="32908"/>
                    </a:cubicBezTo>
                    <a:cubicBezTo>
                      <a:pt x="25863" y="32905"/>
                      <a:pt x="25933" y="32903"/>
                      <a:pt x="26002" y="32903"/>
                    </a:cubicBezTo>
                    <a:cubicBezTo>
                      <a:pt x="26158" y="32903"/>
                      <a:pt x="26313" y="32911"/>
                      <a:pt x="26469" y="32920"/>
                    </a:cubicBezTo>
                    <a:cubicBezTo>
                      <a:pt x="27063" y="32949"/>
                      <a:pt x="27304" y="33017"/>
                      <a:pt x="27778" y="33059"/>
                    </a:cubicBezTo>
                    <a:cubicBezTo>
                      <a:pt x="27875" y="33068"/>
                      <a:pt x="27984" y="33075"/>
                      <a:pt x="28107" y="33082"/>
                    </a:cubicBezTo>
                    <a:cubicBezTo>
                      <a:pt x="28135" y="33084"/>
                      <a:pt x="28171" y="33085"/>
                      <a:pt x="28215" y="33085"/>
                    </a:cubicBezTo>
                    <a:cubicBezTo>
                      <a:pt x="28281" y="33085"/>
                      <a:pt x="28363" y="33083"/>
                      <a:pt x="28451" y="33079"/>
                    </a:cubicBezTo>
                    <a:cubicBezTo>
                      <a:pt x="28746" y="33066"/>
                      <a:pt x="29118" y="33036"/>
                      <a:pt x="29257" y="33013"/>
                    </a:cubicBezTo>
                    <a:cubicBezTo>
                      <a:pt x="29349" y="32998"/>
                      <a:pt x="29435" y="32972"/>
                      <a:pt x="29517" y="32943"/>
                    </a:cubicBezTo>
                    <a:cubicBezTo>
                      <a:pt x="29520" y="32943"/>
                      <a:pt x="29526" y="32942"/>
                      <a:pt x="29530" y="32940"/>
                    </a:cubicBezTo>
                    <a:cubicBezTo>
                      <a:pt x="29541" y="32936"/>
                      <a:pt x="29549" y="32933"/>
                      <a:pt x="29559" y="32928"/>
                    </a:cubicBezTo>
                    <a:cubicBezTo>
                      <a:pt x="29684" y="32882"/>
                      <a:pt x="29803" y="32824"/>
                      <a:pt x="29920" y="32760"/>
                    </a:cubicBezTo>
                    <a:cubicBezTo>
                      <a:pt x="29937" y="32753"/>
                      <a:pt x="29954" y="32744"/>
                      <a:pt x="29970" y="32734"/>
                    </a:cubicBezTo>
                    <a:cubicBezTo>
                      <a:pt x="30137" y="32642"/>
                      <a:pt x="30302" y="32544"/>
                      <a:pt x="30470" y="32461"/>
                    </a:cubicBezTo>
                    <a:cubicBezTo>
                      <a:pt x="30660" y="32368"/>
                      <a:pt x="30819" y="32310"/>
                      <a:pt x="31023" y="32303"/>
                    </a:cubicBezTo>
                    <a:cubicBezTo>
                      <a:pt x="31269" y="32294"/>
                      <a:pt x="31487" y="32194"/>
                      <a:pt x="31722" y="32160"/>
                    </a:cubicBezTo>
                    <a:cubicBezTo>
                      <a:pt x="31732" y="32159"/>
                      <a:pt x="31741" y="32159"/>
                      <a:pt x="31749" y="32157"/>
                    </a:cubicBezTo>
                    <a:cubicBezTo>
                      <a:pt x="31862" y="32144"/>
                      <a:pt x="31978" y="32139"/>
                      <a:pt x="32095" y="32139"/>
                    </a:cubicBezTo>
                    <a:cubicBezTo>
                      <a:pt x="32226" y="32139"/>
                      <a:pt x="32359" y="32145"/>
                      <a:pt x="32490" y="32149"/>
                    </a:cubicBezTo>
                    <a:cubicBezTo>
                      <a:pt x="32518" y="32150"/>
                      <a:pt x="32545" y="32150"/>
                      <a:pt x="32573" y="32150"/>
                    </a:cubicBezTo>
                    <a:lnTo>
                      <a:pt x="32574" y="32150"/>
                    </a:lnTo>
                    <a:cubicBezTo>
                      <a:pt x="32625" y="32152"/>
                      <a:pt x="32676" y="32152"/>
                      <a:pt x="32727" y="32152"/>
                    </a:cubicBezTo>
                    <a:lnTo>
                      <a:pt x="34726" y="32131"/>
                    </a:lnTo>
                    <a:lnTo>
                      <a:pt x="34726" y="32131"/>
                    </a:lnTo>
                    <a:cubicBezTo>
                      <a:pt x="34709" y="32131"/>
                      <a:pt x="34692" y="32132"/>
                      <a:pt x="34674" y="32132"/>
                    </a:cubicBezTo>
                    <a:cubicBezTo>
                      <a:pt x="34173" y="32132"/>
                      <a:pt x="33656" y="32067"/>
                      <a:pt x="33148" y="31992"/>
                    </a:cubicBezTo>
                    <a:lnTo>
                      <a:pt x="33146" y="31992"/>
                    </a:lnTo>
                    <a:cubicBezTo>
                      <a:pt x="32882" y="31954"/>
                      <a:pt x="32619" y="31913"/>
                      <a:pt x="32364" y="31879"/>
                    </a:cubicBezTo>
                    <a:cubicBezTo>
                      <a:pt x="32352" y="31879"/>
                      <a:pt x="32342" y="31877"/>
                      <a:pt x="32333" y="31876"/>
                    </a:cubicBezTo>
                    <a:cubicBezTo>
                      <a:pt x="32304" y="31871"/>
                      <a:pt x="32272" y="31867"/>
                      <a:pt x="32243" y="31863"/>
                    </a:cubicBezTo>
                    <a:cubicBezTo>
                      <a:pt x="32050" y="31835"/>
                      <a:pt x="31854" y="31806"/>
                      <a:pt x="31658" y="31777"/>
                    </a:cubicBezTo>
                    <a:cubicBezTo>
                      <a:pt x="31587" y="31767"/>
                      <a:pt x="31517" y="31755"/>
                      <a:pt x="31447" y="31745"/>
                    </a:cubicBezTo>
                    <a:cubicBezTo>
                      <a:pt x="31334" y="31726"/>
                      <a:pt x="31224" y="31709"/>
                      <a:pt x="31113" y="31690"/>
                    </a:cubicBezTo>
                    <a:cubicBezTo>
                      <a:pt x="30707" y="31623"/>
                      <a:pt x="30297" y="31549"/>
                      <a:pt x="29893" y="31468"/>
                    </a:cubicBezTo>
                    <a:cubicBezTo>
                      <a:pt x="29763" y="31441"/>
                      <a:pt x="29626" y="31407"/>
                      <a:pt x="29490" y="31373"/>
                    </a:cubicBezTo>
                    <a:cubicBezTo>
                      <a:pt x="29469" y="31369"/>
                      <a:pt x="29448" y="31363"/>
                      <a:pt x="29429" y="31359"/>
                    </a:cubicBezTo>
                    <a:cubicBezTo>
                      <a:pt x="29417" y="31356"/>
                      <a:pt x="29408" y="31353"/>
                      <a:pt x="29397" y="31351"/>
                    </a:cubicBezTo>
                    <a:cubicBezTo>
                      <a:pt x="29212" y="31307"/>
                      <a:pt x="29024" y="31273"/>
                      <a:pt x="28840" y="31273"/>
                    </a:cubicBezTo>
                    <a:cubicBezTo>
                      <a:pt x="28830" y="31273"/>
                      <a:pt x="28819" y="31273"/>
                      <a:pt x="28809" y="31273"/>
                    </a:cubicBezTo>
                    <a:cubicBezTo>
                      <a:pt x="28576" y="31276"/>
                      <a:pt x="28347" y="31289"/>
                      <a:pt x="28115" y="31295"/>
                    </a:cubicBezTo>
                    <a:cubicBezTo>
                      <a:pt x="28067" y="31295"/>
                      <a:pt x="28020" y="31296"/>
                      <a:pt x="27972" y="31296"/>
                    </a:cubicBezTo>
                    <a:lnTo>
                      <a:pt x="27966" y="31296"/>
                    </a:lnTo>
                    <a:cubicBezTo>
                      <a:pt x="27911" y="31298"/>
                      <a:pt x="27855" y="31298"/>
                      <a:pt x="27798" y="31298"/>
                    </a:cubicBezTo>
                    <a:cubicBezTo>
                      <a:pt x="27741" y="31298"/>
                      <a:pt x="27683" y="31298"/>
                      <a:pt x="27628" y="31296"/>
                    </a:cubicBezTo>
                    <a:cubicBezTo>
                      <a:pt x="27557" y="31296"/>
                      <a:pt x="27487" y="31296"/>
                      <a:pt x="27418" y="31295"/>
                    </a:cubicBezTo>
                    <a:cubicBezTo>
                      <a:pt x="27317" y="31293"/>
                      <a:pt x="27217" y="31290"/>
                      <a:pt x="27117" y="31287"/>
                    </a:cubicBezTo>
                    <a:cubicBezTo>
                      <a:pt x="27052" y="31286"/>
                      <a:pt x="26986" y="31286"/>
                      <a:pt x="26921" y="31282"/>
                    </a:cubicBezTo>
                    <a:lnTo>
                      <a:pt x="26919" y="31282"/>
                    </a:lnTo>
                    <a:cubicBezTo>
                      <a:pt x="26834" y="31279"/>
                      <a:pt x="26747" y="31274"/>
                      <a:pt x="26660" y="31269"/>
                    </a:cubicBezTo>
                    <a:cubicBezTo>
                      <a:pt x="26658" y="31270"/>
                      <a:pt x="26656" y="31270"/>
                      <a:pt x="26655" y="31270"/>
                    </a:cubicBezTo>
                    <a:cubicBezTo>
                      <a:pt x="26651" y="31270"/>
                      <a:pt x="26647" y="31269"/>
                      <a:pt x="26644" y="31269"/>
                    </a:cubicBezTo>
                    <a:lnTo>
                      <a:pt x="26642" y="31269"/>
                    </a:lnTo>
                    <a:cubicBezTo>
                      <a:pt x="26551" y="31264"/>
                      <a:pt x="26462" y="31258"/>
                      <a:pt x="26373" y="31251"/>
                    </a:cubicBezTo>
                    <a:cubicBezTo>
                      <a:pt x="26206" y="31237"/>
                      <a:pt x="26041" y="31218"/>
                      <a:pt x="25874" y="31195"/>
                    </a:cubicBezTo>
                    <a:lnTo>
                      <a:pt x="25872" y="31193"/>
                    </a:lnTo>
                    <a:cubicBezTo>
                      <a:pt x="25843" y="31189"/>
                      <a:pt x="25814" y="31186"/>
                      <a:pt x="25785" y="31180"/>
                    </a:cubicBezTo>
                    <a:cubicBezTo>
                      <a:pt x="25636" y="31158"/>
                      <a:pt x="25488" y="31128"/>
                      <a:pt x="25341" y="31093"/>
                    </a:cubicBezTo>
                    <a:cubicBezTo>
                      <a:pt x="25212" y="31062"/>
                      <a:pt x="25082" y="31032"/>
                      <a:pt x="24955" y="30997"/>
                    </a:cubicBezTo>
                    <a:cubicBezTo>
                      <a:pt x="24870" y="30977"/>
                      <a:pt x="24785" y="30955"/>
                      <a:pt x="24702" y="30932"/>
                    </a:cubicBezTo>
                    <a:cubicBezTo>
                      <a:pt x="24690" y="30930"/>
                      <a:pt x="24679" y="30926"/>
                      <a:pt x="24666" y="30923"/>
                    </a:cubicBezTo>
                    <a:cubicBezTo>
                      <a:pt x="24211" y="30800"/>
                      <a:pt x="23761" y="30660"/>
                      <a:pt x="23325" y="30487"/>
                    </a:cubicBezTo>
                    <a:cubicBezTo>
                      <a:pt x="23315" y="30482"/>
                      <a:pt x="23302" y="30479"/>
                      <a:pt x="23291" y="30473"/>
                    </a:cubicBezTo>
                    <a:cubicBezTo>
                      <a:pt x="23280" y="30468"/>
                      <a:pt x="23269" y="30466"/>
                      <a:pt x="23260" y="30460"/>
                    </a:cubicBezTo>
                    <a:lnTo>
                      <a:pt x="23259" y="30460"/>
                    </a:lnTo>
                    <a:cubicBezTo>
                      <a:pt x="23138" y="30412"/>
                      <a:pt x="23019" y="30362"/>
                      <a:pt x="22901" y="30307"/>
                    </a:cubicBezTo>
                    <a:cubicBezTo>
                      <a:pt x="22591" y="30169"/>
                      <a:pt x="22291" y="30011"/>
                      <a:pt x="22001" y="29831"/>
                    </a:cubicBezTo>
                    <a:cubicBezTo>
                      <a:pt x="22286" y="29830"/>
                      <a:pt x="22569" y="29827"/>
                      <a:pt x="22853" y="29822"/>
                    </a:cubicBezTo>
                    <a:cubicBezTo>
                      <a:pt x="22861" y="29823"/>
                      <a:pt x="22868" y="29823"/>
                      <a:pt x="22874" y="29823"/>
                    </a:cubicBezTo>
                    <a:cubicBezTo>
                      <a:pt x="22881" y="29823"/>
                      <a:pt x="22888" y="29823"/>
                      <a:pt x="22894" y="29822"/>
                    </a:cubicBezTo>
                    <a:cubicBezTo>
                      <a:pt x="23234" y="29821"/>
                      <a:pt x="23575" y="29818"/>
                      <a:pt x="23914" y="29814"/>
                    </a:cubicBezTo>
                    <a:cubicBezTo>
                      <a:pt x="23365" y="29551"/>
                      <a:pt x="22792" y="29313"/>
                      <a:pt x="22225" y="29069"/>
                    </a:cubicBezTo>
                    <a:cubicBezTo>
                      <a:pt x="22225" y="29069"/>
                      <a:pt x="22225" y="29067"/>
                      <a:pt x="22223" y="29067"/>
                    </a:cubicBezTo>
                    <a:cubicBezTo>
                      <a:pt x="22223" y="29067"/>
                      <a:pt x="22222" y="29067"/>
                      <a:pt x="22222" y="29067"/>
                    </a:cubicBezTo>
                    <a:lnTo>
                      <a:pt x="22047" y="28992"/>
                    </a:lnTo>
                    <a:cubicBezTo>
                      <a:pt x="22046" y="28992"/>
                      <a:pt x="22046" y="28990"/>
                      <a:pt x="22046" y="28990"/>
                    </a:cubicBezTo>
                    <a:cubicBezTo>
                      <a:pt x="21554" y="28775"/>
                      <a:pt x="21067" y="28552"/>
                      <a:pt x="20603" y="28295"/>
                    </a:cubicBezTo>
                    <a:lnTo>
                      <a:pt x="20601" y="28295"/>
                    </a:lnTo>
                    <a:cubicBezTo>
                      <a:pt x="20507" y="28242"/>
                      <a:pt x="20414" y="28189"/>
                      <a:pt x="20322" y="28133"/>
                    </a:cubicBezTo>
                    <a:cubicBezTo>
                      <a:pt x="20179" y="28048"/>
                      <a:pt x="20039" y="27961"/>
                      <a:pt x="19903" y="27868"/>
                    </a:cubicBezTo>
                    <a:cubicBezTo>
                      <a:pt x="19361" y="27503"/>
                      <a:pt x="18824" y="27140"/>
                      <a:pt x="18283" y="26776"/>
                    </a:cubicBezTo>
                    <a:cubicBezTo>
                      <a:pt x="18202" y="26719"/>
                      <a:pt x="18118" y="26664"/>
                      <a:pt x="18037" y="26609"/>
                    </a:cubicBezTo>
                    <a:cubicBezTo>
                      <a:pt x="17694" y="26378"/>
                      <a:pt x="17348" y="26144"/>
                      <a:pt x="17011" y="25900"/>
                    </a:cubicBezTo>
                    <a:cubicBezTo>
                      <a:pt x="16584" y="25594"/>
                      <a:pt x="16171" y="25270"/>
                      <a:pt x="15787" y="24914"/>
                    </a:cubicBezTo>
                    <a:cubicBezTo>
                      <a:pt x="15661" y="24796"/>
                      <a:pt x="15537" y="24673"/>
                      <a:pt x="15417" y="24548"/>
                    </a:cubicBezTo>
                    <a:lnTo>
                      <a:pt x="15417" y="24548"/>
                    </a:lnTo>
                    <a:cubicBezTo>
                      <a:pt x="15716" y="24651"/>
                      <a:pt x="16017" y="24725"/>
                      <a:pt x="16317" y="24793"/>
                    </a:cubicBezTo>
                    <a:cubicBezTo>
                      <a:pt x="16982" y="24936"/>
                      <a:pt x="17647" y="25029"/>
                      <a:pt x="18297" y="25225"/>
                    </a:cubicBezTo>
                    <a:cubicBezTo>
                      <a:pt x="18866" y="25399"/>
                      <a:pt x="19409" y="25644"/>
                      <a:pt x="19937" y="25920"/>
                    </a:cubicBezTo>
                    <a:cubicBezTo>
                      <a:pt x="20065" y="25986"/>
                      <a:pt x="20193" y="26054"/>
                      <a:pt x="20318" y="26125"/>
                    </a:cubicBezTo>
                    <a:cubicBezTo>
                      <a:pt x="20643" y="26302"/>
                      <a:pt x="20964" y="26491"/>
                      <a:pt x="21282" y="26678"/>
                    </a:cubicBezTo>
                    <a:cubicBezTo>
                      <a:pt x="21070" y="26430"/>
                      <a:pt x="20854" y="26186"/>
                      <a:pt x="20635" y="25945"/>
                    </a:cubicBezTo>
                    <a:cubicBezTo>
                      <a:pt x="20629" y="25936"/>
                      <a:pt x="20621" y="25929"/>
                      <a:pt x="20614" y="25922"/>
                    </a:cubicBezTo>
                    <a:cubicBezTo>
                      <a:pt x="20193" y="25457"/>
                      <a:pt x="19757" y="25003"/>
                      <a:pt x="19310" y="24564"/>
                    </a:cubicBezTo>
                    <a:cubicBezTo>
                      <a:pt x="19185" y="24441"/>
                      <a:pt x="19060" y="24319"/>
                      <a:pt x="18930" y="24204"/>
                    </a:cubicBezTo>
                    <a:cubicBezTo>
                      <a:pt x="18769" y="24062"/>
                      <a:pt x="18597" y="23927"/>
                      <a:pt x="18414" y="23813"/>
                    </a:cubicBezTo>
                    <a:cubicBezTo>
                      <a:pt x="18356" y="23777"/>
                      <a:pt x="18298" y="23742"/>
                      <a:pt x="18236" y="23709"/>
                    </a:cubicBezTo>
                    <a:lnTo>
                      <a:pt x="18234" y="23709"/>
                    </a:lnTo>
                    <a:cubicBezTo>
                      <a:pt x="18008" y="23585"/>
                      <a:pt x="17767" y="23488"/>
                      <a:pt x="17527" y="23389"/>
                    </a:cubicBezTo>
                    <a:cubicBezTo>
                      <a:pt x="16943" y="23150"/>
                      <a:pt x="16358" y="22910"/>
                      <a:pt x="15773" y="22670"/>
                    </a:cubicBezTo>
                    <a:cubicBezTo>
                      <a:pt x="15613" y="22605"/>
                      <a:pt x="15447" y="22537"/>
                      <a:pt x="15312" y="22431"/>
                    </a:cubicBezTo>
                    <a:cubicBezTo>
                      <a:pt x="15295" y="22419"/>
                      <a:pt x="15278" y="22405"/>
                      <a:pt x="15262" y="22390"/>
                    </a:cubicBezTo>
                    <a:cubicBezTo>
                      <a:pt x="15092" y="22238"/>
                      <a:pt x="14990" y="22027"/>
                      <a:pt x="14881" y="21827"/>
                    </a:cubicBezTo>
                    <a:cubicBezTo>
                      <a:pt x="14586" y="21291"/>
                      <a:pt x="14114" y="20839"/>
                      <a:pt x="13570" y="20463"/>
                    </a:cubicBezTo>
                    <a:cubicBezTo>
                      <a:pt x="12903" y="20003"/>
                      <a:pt x="12132" y="19660"/>
                      <a:pt x="11447" y="19418"/>
                    </a:cubicBezTo>
                    <a:cubicBezTo>
                      <a:pt x="11117" y="19301"/>
                      <a:pt x="10821" y="19178"/>
                      <a:pt x="10538" y="19039"/>
                    </a:cubicBezTo>
                    <a:lnTo>
                      <a:pt x="10536" y="19039"/>
                    </a:lnTo>
                    <a:cubicBezTo>
                      <a:pt x="10188" y="18864"/>
                      <a:pt x="9860" y="18662"/>
                      <a:pt x="9515" y="18413"/>
                    </a:cubicBezTo>
                    <a:lnTo>
                      <a:pt x="9434" y="18353"/>
                    </a:lnTo>
                    <a:cubicBezTo>
                      <a:pt x="9282" y="18241"/>
                      <a:pt x="9131" y="18129"/>
                      <a:pt x="9006" y="17990"/>
                    </a:cubicBezTo>
                    <a:cubicBezTo>
                      <a:pt x="8789" y="17755"/>
                      <a:pt x="8680" y="17389"/>
                      <a:pt x="8577" y="17046"/>
                    </a:cubicBezTo>
                    <a:lnTo>
                      <a:pt x="8577" y="17043"/>
                    </a:lnTo>
                    <a:cubicBezTo>
                      <a:pt x="8526" y="16879"/>
                      <a:pt x="8480" y="16719"/>
                      <a:pt x="8422" y="16581"/>
                    </a:cubicBezTo>
                    <a:cubicBezTo>
                      <a:pt x="8294" y="16279"/>
                      <a:pt x="8162" y="15976"/>
                      <a:pt x="8031" y="15675"/>
                    </a:cubicBezTo>
                    <a:cubicBezTo>
                      <a:pt x="7902" y="15381"/>
                      <a:pt x="7776" y="15087"/>
                      <a:pt x="7654" y="14791"/>
                    </a:cubicBezTo>
                    <a:lnTo>
                      <a:pt x="7654" y="14791"/>
                    </a:lnTo>
                    <a:cubicBezTo>
                      <a:pt x="7940" y="14916"/>
                      <a:pt x="8226" y="15044"/>
                      <a:pt x="8512" y="15170"/>
                    </a:cubicBezTo>
                    <a:cubicBezTo>
                      <a:pt x="8654" y="15232"/>
                      <a:pt x="8795" y="15296"/>
                      <a:pt x="8937" y="15357"/>
                    </a:cubicBezTo>
                    <a:cubicBezTo>
                      <a:pt x="9062" y="15412"/>
                      <a:pt x="9187" y="15468"/>
                      <a:pt x="9298" y="15548"/>
                    </a:cubicBezTo>
                    <a:cubicBezTo>
                      <a:pt x="9472" y="15674"/>
                      <a:pt x="9600" y="15850"/>
                      <a:pt x="9743" y="16008"/>
                    </a:cubicBezTo>
                    <a:cubicBezTo>
                      <a:pt x="10295" y="16621"/>
                      <a:pt x="11088" y="16966"/>
                      <a:pt x="11691" y="17530"/>
                    </a:cubicBezTo>
                    <a:cubicBezTo>
                      <a:pt x="11044" y="16924"/>
                      <a:pt x="10474" y="16236"/>
                      <a:pt x="9997" y="15489"/>
                    </a:cubicBezTo>
                    <a:cubicBezTo>
                      <a:pt x="9787" y="15161"/>
                      <a:pt x="9594" y="14819"/>
                      <a:pt x="9347" y="14515"/>
                    </a:cubicBezTo>
                    <a:cubicBezTo>
                      <a:pt x="9332" y="14495"/>
                      <a:pt x="9318" y="14476"/>
                      <a:pt x="9302" y="14457"/>
                    </a:cubicBezTo>
                    <a:cubicBezTo>
                      <a:pt x="9200" y="14335"/>
                      <a:pt x="9087" y="14222"/>
                      <a:pt x="8974" y="14107"/>
                    </a:cubicBezTo>
                    <a:cubicBezTo>
                      <a:pt x="8612" y="13750"/>
                      <a:pt x="8227" y="13409"/>
                      <a:pt x="8041" y="12941"/>
                    </a:cubicBezTo>
                    <a:lnTo>
                      <a:pt x="8041" y="12941"/>
                    </a:lnTo>
                    <a:cubicBezTo>
                      <a:pt x="8628" y="13246"/>
                      <a:pt x="9187" y="13600"/>
                      <a:pt x="9711" y="14001"/>
                    </a:cubicBezTo>
                    <a:cubicBezTo>
                      <a:pt x="9758" y="14034"/>
                      <a:pt x="9801" y="14069"/>
                      <a:pt x="9845" y="14103"/>
                    </a:cubicBezTo>
                    <a:cubicBezTo>
                      <a:pt x="9809" y="14069"/>
                      <a:pt x="9772" y="14033"/>
                      <a:pt x="9736" y="13998"/>
                    </a:cubicBezTo>
                    <a:cubicBezTo>
                      <a:pt x="8736" y="13027"/>
                      <a:pt x="7764" y="12084"/>
                      <a:pt x="6582" y="11325"/>
                    </a:cubicBezTo>
                    <a:cubicBezTo>
                      <a:pt x="6342" y="11169"/>
                      <a:pt x="6081" y="10999"/>
                      <a:pt x="5997" y="10729"/>
                    </a:cubicBezTo>
                    <a:cubicBezTo>
                      <a:pt x="5968" y="10644"/>
                      <a:pt x="5962" y="10551"/>
                      <a:pt x="5931" y="10468"/>
                    </a:cubicBezTo>
                    <a:cubicBezTo>
                      <a:pt x="5889" y="10347"/>
                      <a:pt x="5805" y="10247"/>
                      <a:pt x="5724" y="10150"/>
                    </a:cubicBezTo>
                    <a:cubicBezTo>
                      <a:pt x="5497" y="9873"/>
                      <a:pt x="5295" y="9578"/>
                      <a:pt x="5121" y="9266"/>
                    </a:cubicBezTo>
                    <a:cubicBezTo>
                      <a:pt x="4967" y="8990"/>
                      <a:pt x="4832" y="8705"/>
                      <a:pt x="4722" y="8409"/>
                    </a:cubicBezTo>
                    <a:lnTo>
                      <a:pt x="4722" y="8409"/>
                    </a:lnTo>
                    <a:cubicBezTo>
                      <a:pt x="4945" y="8538"/>
                      <a:pt x="5172" y="8669"/>
                      <a:pt x="5396" y="8798"/>
                    </a:cubicBezTo>
                    <a:cubicBezTo>
                      <a:pt x="5722" y="8987"/>
                      <a:pt x="6045" y="9173"/>
                      <a:pt x="6371" y="9361"/>
                    </a:cubicBezTo>
                    <a:cubicBezTo>
                      <a:pt x="6241" y="9215"/>
                      <a:pt x="6109" y="9069"/>
                      <a:pt x="5972" y="8929"/>
                    </a:cubicBezTo>
                    <a:cubicBezTo>
                      <a:pt x="5308" y="8232"/>
                      <a:pt x="4590" y="7596"/>
                      <a:pt x="3834" y="6991"/>
                    </a:cubicBezTo>
                    <a:cubicBezTo>
                      <a:pt x="3162" y="6450"/>
                      <a:pt x="2799" y="5687"/>
                      <a:pt x="2433" y="4908"/>
                    </a:cubicBezTo>
                    <a:cubicBezTo>
                      <a:pt x="1801" y="3559"/>
                      <a:pt x="1345" y="2082"/>
                      <a:pt x="627" y="765"/>
                    </a:cubicBezTo>
                    <a:lnTo>
                      <a:pt x="627" y="763"/>
                    </a:lnTo>
                    <a:cubicBezTo>
                      <a:pt x="483" y="502"/>
                      <a:pt x="330" y="248"/>
                      <a:pt x="16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8"/>
              <p:cNvSpPr/>
              <p:nvPr/>
            </p:nvSpPr>
            <p:spPr>
              <a:xfrm>
                <a:off x="-2803844" y="1589967"/>
                <a:ext cx="2126480" cy="3946620"/>
              </a:xfrm>
              <a:custGeom>
                <a:avLst/>
                <a:gdLst/>
                <a:ahLst/>
                <a:cxnLst/>
                <a:rect l="l" t="t" r="r" b="b"/>
                <a:pathLst>
                  <a:path w="13400" h="24870" extrusionOk="0">
                    <a:moveTo>
                      <a:pt x="1479" y="1"/>
                    </a:moveTo>
                    <a:lnTo>
                      <a:pt x="1116" y="1373"/>
                    </a:lnTo>
                    <a:lnTo>
                      <a:pt x="317" y="4397"/>
                    </a:lnTo>
                    <a:lnTo>
                      <a:pt x="0" y="5589"/>
                    </a:lnTo>
                    <a:lnTo>
                      <a:pt x="0" y="12256"/>
                    </a:lnTo>
                    <a:cubicBezTo>
                      <a:pt x="59" y="12363"/>
                      <a:pt x="114" y="12471"/>
                      <a:pt x="166" y="12584"/>
                    </a:cubicBezTo>
                    <a:cubicBezTo>
                      <a:pt x="393" y="13076"/>
                      <a:pt x="625" y="13564"/>
                      <a:pt x="869" y="14049"/>
                    </a:cubicBezTo>
                    <a:cubicBezTo>
                      <a:pt x="1152" y="14620"/>
                      <a:pt x="1450" y="15186"/>
                      <a:pt x="1758" y="15742"/>
                    </a:cubicBezTo>
                    <a:cubicBezTo>
                      <a:pt x="1916" y="16024"/>
                      <a:pt x="2122" y="16328"/>
                      <a:pt x="2369" y="16538"/>
                    </a:cubicBezTo>
                    <a:lnTo>
                      <a:pt x="2372" y="16538"/>
                    </a:lnTo>
                    <a:cubicBezTo>
                      <a:pt x="2561" y="16701"/>
                      <a:pt x="2775" y="16808"/>
                      <a:pt x="3007" y="16808"/>
                    </a:cubicBezTo>
                    <a:cubicBezTo>
                      <a:pt x="3069" y="16808"/>
                      <a:pt x="3131" y="16801"/>
                      <a:pt x="3195" y="16785"/>
                    </a:cubicBezTo>
                    <a:cubicBezTo>
                      <a:pt x="3287" y="16846"/>
                      <a:pt x="3377" y="16911"/>
                      <a:pt x="3464" y="16981"/>
                    </a:cubicBezTo>
                    <a:cubicBezTo>
                      <a:pt x="3754" y="17205"/>
                      <a:pt x="4021" y="17454"/>
                      <a:pt x="4276" y="17722"/>
                    </a:cubicBezTo>
                    <a:cubicBezTo>
                      <a:pt x="4704" y="18172"/>
                      <a:pt x="5092" y="18666"/>
                      <a:pt x="5475" y="19155"/>
                    </a:cubicBezTo>
                    <a:cubicBezTo>
                      <a:pt x="5484" y="19167"/>
                      <a:pt x="5494" y="19177"/>
                      <a:pt x="5503" y="19190"/>
                    </a:cubicBezTo>
                    <a:cubicBezTo>
                      <a:pt x="5532" y="19226"/>
                      <a:pt x="5559" y="19262"/>
                      <a:pt x="5588" y="19299"/>
                    </a:cubicBezTo>
                    <a:cubicBezTo>
                      <a:pt x="5686" y="19426"/>
                      <a:pt x="5784" y="19551"/>
                      <a:pt x="5883" y="19678"/>
                    </a:cubicBezTo>
                    <a:cubicBezTo>
                      <a:pt x="5898" y="19698"/>
                      <a:pt x="5915" y="19717"/>
                      <a:pt x="5930" y="19736"/>
                    </a:cubicBezTo>
                    <a:cubicBezTo>
                      <a:pt x="6060" y="19906"/>
                      <a:pt x="6192" y="20074"/>
                      <a:pt x="6323" y="20243"/>
                    </a:cubicBezTo>
                    <a:cubicBezTo>
                      <a:pt x="6339" y="20261"/>
                      <a:pt x="6354" y="20280"/>
                      <a:pt x="6368" y="20299"/>
                    </a:cubicBezTo>
                    <a:cubicBezTo>
                      <a:pt x="6388" y="20324"/>
                      <a:pt x="6409" y="20349"/>
                      <a:pt x="6426" y="20373"/>
                    </a:cubicBezTo>
                    <a:cubicBezTo>
                      <a:pt x="6432" y="20379"/>
                      <a:pt x="6435" y="20382"/>
                      <a:pt x="6439" y="20388"/>
                    </a:cubicBezTo>
                    <a:cubicBezTo>
                      <a:pt x="6542" y="20523"/>
                      <a:pt x="6648" y="20656"/>
                      <a:pt x="6753" y="20791"/>
                    </a:cubicBezTo>
                    <a:cubicBezTo>
                      <a:pt x="6794" y="20844"/>
                      <a:pt x="6833" y="20896"/>
                      <a:pt x="6874" y="20947"/>
                    </a:cubicBezTo>
                    <a:cubicBezTo>
                      <a:pt x="7006" y="21115"/>
                      <a:pt x="7138" y="21287"/>
                      <a:pt x="7270" y="21455"/>
                    </a:cubicBezTo>
                    <a:cubicBezTo>
                      <a:pt x="7276" y="21462"/>
                      <a:pt x="7283" y="21471"/>
                      <a:pt x="7289" y="21478"/>
                    </a:cubicBezTo>
                    <a:cubicBezTo>
                      <a:pt x="7428" y="21657"/>
                      <a:pt x="7565" y="21833"/>
                      <a:pt x="7704" y="22011"/>
                    </a:cubicBezTo>
                    <a:cubicBezTo>
                      <a:pt x="7399" y="21548"/>
                      <a:pt x="7123" y="21067"/>
                      <a:pt x="6874" y="20571"/>
                    </a:cubicBezTo>
                    <a:lnTo>
                      <a:pt x="6862" y="20549"/>
                    </a:lnTo>
                    <a:cubicBezTo>
                      <a:pt x="6804" y="20436"/>
                      <a:pt x="6747" y="20320"/>
                      <a:pt x="6693" y="20203"/>
                    </a:cubicBezTo>
                    <a:cubicBezTo>
                      <a:pt x="6641" y="20090"/>
                      <a:pt x="6587" y="19974"/>
                      <a:pt x="6537" y="19859"/>
                    </a:cubicBezTo>
                    <a:cubicBezTo>
                      <a:pt x="6460" y="19683"/>
                      <a:pt x="6384" y="19503"/>
                      <a:pt x="6314" y="19325"/>
                    </a:cubicBezTo>
                    <a:cubicBezTo>
                      <a:pt x="6304" y="19304"/>
                      <a:pt x="6296" y="19283"/>
                      <a:pt x="6288" y="19262"/>
                    </a:cubicBezTo>
                    <a:lnTo>
                      <a:pt x="6288" y="19262"/>
                    </a:lnTo>
                    <a:cubicBezTo>
                      <a:pt x="6303" y="19277"/>
                      <a:pt x="6317" y="19293"/>
                      <a:pt x="6332" y="19307"/>
                    </a:cubicBezTo>
                    <a:cubicBezTo>
                      <a:pt x="6590" y="19576"/>
                      <a:pt x="6852" y="19842"/>
                      <a:pt x="7116" y="20102"/>
                    </a:cubicBezTo>
                    <a:cubicBezTo>
                      <a:pt x="7135" y="20119"/>
                      <a:pt x="7151" y="20135"/>
                      <a:pt x="7168" y="20153"/>
                    </a:cubicBezTo>
                    <a:cubicBezTo>
                      <a:pt x="7348" y="20330"/>
                      <a:pt x="7531" y="20504"/>
                      <a:pt x="7717" y="20672"/>
                    </a:cubicBezTo>
                    <a:cubicBezTo>
                      <a:pt x="7788" y="20741"/>
                      <a:pt x="7858" y="20803"/>
                      <a:pt x="7929" y="20868"/>
                    </a:cubicBezTo>
                    <a:cubicBezTo>
                      <a:pt x="8021" y="20953"/>
                      <a:pt x="8111" y="21035"/>
                      <a:pt x="8204" y="21115"/>
                    </a:cubicBezTo>
                    <a:cubicBezTo>
                      <a:pt x="8224" y="21134"/>
                      <a:pt x="8241" y="21150"/>
                      <a:pt x="8260" y="21165"/>
                    </a:cubicBezTo>
                    <a:lnTo>
                      <a:pt x="8260" y="21166"/>
                    </a:lnTo>
                    <a:cubicBezTo>
                      <a:pt x="8320" y="21220"/>
                      <a:pt x="8379" y="21272"/>
                      <a:pt x="8439" y="21323"/>
                    </a:cubicBezTo>
                    <a:cubicBezTo>
                      <a:pt x="8462" y="21345"/>
                      <a:pt x="8485" y="21362"/>
                      <a:pt x="8507" y="21381"/>
                    </a:cubicBezTo>
                    <a:cubicBezTo>
                      <a:pt x="8600" y="21464"/>
                      <a:pt x="8692" y="21542"/>
                      <a:pt x="8786" y="21622"/>
                    </a:cubicBezTo>
                    <a:cubicBezTo>
                      <a:pt x="9737" y="22427"/>
                      <a:pt x="10733" y="23174"/>
                      <a:pt x="11773" y="23860"/>
                    </a:cubicBezTo>
                    <a:cubicBezTo>
                      <a:pt x="11773" y="23860"/>
                      <a:pt x="11773" y="23863"/>
                      <a:pt x="11775" y="23863"/>
                    </a:cubicBezTo>
                    <a:cubicBezTo>
                      <a:pt x="11799" y="23879"/>
                      <a:pt x="11827" y="23895"/>
                      <a:pt x="11852" y="23914"/>
                    </a:cubicBezTo>
                    <a:cubicBezTo>
                      <a:pt x="11956" y="23982"/>
                      <a:pt x="12059" y="24049"/>
                      <a:pt x="12162" y="24114"/>
                    </a:cubicBezTo>
                    <a:cubicBezTo>
                      <a:pt x="12567" y="24375"/>
                      <a:pt x="12981" y="24628"/>
                      <a:pt x="13400" y="24869"/>
                    </a:cubicBezTo>
                    <a:cubicBezTo>
                      <a:pt x="12929" y="24172"/>
                      <a:pt x="12456" y="23471"/>
                      <a:pt x="11943" y="22797"/>
                    </a:cubicBezTo>
                    <a:cubicBezTo>
                      <a:pt x="11944" y="22797"/>
                      <a:pt x="11943" y="22797"/>
                      <a:pt x="11942" y="22795"/>
                    </a:cubicBezTo>
                    <a:cubicBezTo>
                      <a:pt x="11934" y="22782"/>
                      <a:pt x="11924" y="22769"/>
                      <a:pt x="11913" y="22756"/>
                    </a:cubicBezTo>
                    <a:cubicBezTo>
                      <a:pt x="11914" y="22756"/>
                      <a:pt x="11913" y="22756"/>
                      <a:pt x="11910" y="22755"/>
                    </a:cubicBezTo>
                    <a:cubicBezTo>
                      <a:pt x="11153" y="21767"/>
                      <a:pt x="10312" y="20852"/>
                      <a:pt x="9294" y="20142"/>
                    </a:cubicBezTo>
                    <a:cubicBezTo>
                      <a:pt x="9104" y="20012"/>
                      <a:pt x="8907" y="19884"/>
                      <a:pt x="8708" y="19755"/>
                    </a:cubicBezTo>
                    <a:cubicBezTo>
                      <a:pt x="8642" y="19711"/>
                      <a:pt x="8581" y="19669"/>
                      <a:pt x="8516" y="19627"/>
                    </a:cubicBezTo>
                    <a:cubicBezTo>
                      <a:pt x="8436" y="19575"/>
                      <a:pt x="8358" y="19521"/>
                      <a:pt x="8279" y="19466"/>
                    </a:cubicBezTo>
                    <a:cubicBezTo>
                      <a:pt x="8234" y="19437"/>
                      <a:pt x="8191" y="19405"/>
                      <a:pt x="8147" y="19371"/>
                    </a:cubicBezTo>
                    <a:cubicBezTo>
                      <a:pt x="8105" y="19342"/>
                      <a:pt x="8061" y="19310"/>
                      <a:pt x="8021" y="19277"/>
                    </a:cubicBezTo>
                    <a:cubicBezTo>
                      <a:pt x="7890" y="19180"/>
                      <a:pt x="7764" y="19074"/>
                      <a:pt x="7648" y="18963"/>
                    </a:cubicBezTo>
                    <a:cubicBezTo>
                      <a:pt x="7557" y="18876"/>
                      <a:pt x="7472" y="18785"/>
                      <a:pt x="7393" y="18690"/>
                    </a:cubicBezTo>
                    <a:cubicBezTo>
                      <a:pt x="7292" y="18570"/>
                      <a:pt x="7203" y="18440"/>
                      <a:pt x="7125" y="18301"/>
                    </a:cubicBezTo>
                    <a:cubicBezTo>
                      <a:pt x="7117" y="18288"/>
                      <a:pt x="7110" y="18273"/>
                      <a:pt x="7103" y="18260"/>
                    </a:cubicBezTo>
                    <a:cubicBezTo>
                      <a:pt x="7131" y="18260"/>
                      <a:pt x="7158" y="18262"/>
                      <a:pt x="7187" y="18265"/>
                    </a:cubicBezTo>
                    <a:cubicBezTo>
                      <a:pt x="7190" y="18265"/>
                      <a:pt x="7193" y="18265"/>
                      <a:pt x="7194" y="18266"/>
                    </a:cubicBezTo>
                    <a:cubicBezTo>
                      <a:pt x="7205" y="18266"/>
                      <a:pt x="7216" y="18268"/>
                      <a:pt x="7225" y="18268"/>
                    </a:cubicBezTo>
                    <a:cubicBezTo>
                      <a:pt x="7268" y="18269"/>
                      <a:pt x="7312" y="18272"/>
                      <a:pt x="7356" y="18275"/>
                    </a:cubicBezTo>
                    <a:cubicBezTo>
                      <a:pt x="7447" y="18279"/>
                      <a:pt x="7536" y="18284"/>
                      <a:pt x="7624" y="18289"/>
                    </a:cubicBezTo>
                    <a:cubicBezTo>
                      <a:pt x="7632" y="18289"/>
                      <a:pt x="7640" y="18291"/>
                      <a:pt x="7648" y="18291"/>
                    </a:cubicBezTo>
                    <a:cubicBezTo>
                      <a:pt x="7637" y="18276"/>
                      <a:pt x="7626" y="18265"/>
                      <a:pt x="7614" y="18250"/>
                    </a:cubicBezTo>
                    <a:cubicBezTo>
                      <a:pt x="7573" y="18204"/>
                      <a:pt x="7536" y="18157"/>
                      <a:pt x="7495" y="18109"/>
                    </a:cubicBezTo>
                    <a:lnTo>
                      <a:pt x="7495" y="18108"/>
                    </a:lnTo>
                    <a:cubicBezTo>
                      <a:pt x="7414" y="18012"/>
                      <a:pt x="7332" y="17916"/>
                      <a:pt x="7251" y="17817"/>
                    </a:cubicBezTo>
                    <a:cubicBezTo>
                      <a:pt x="7247" y="17815"/>
                      <a:pt x="7244" y="17809"/>
                      <a:pt x="7239" y="17804"/>
                    </a:cubicBezTo>
                    <a:cubicBezTo>
                      <a:pt x="7132" y="17680"/>
                      <a:pt x="7026" y="17550"/>
                      <a:pt x="6917" y="17418"/>
                    </a:cubicBezTo>
                    <a:cubicBezTo>
                      <a:pt x="6855" y="17346"/>
                      <a:pt x="6795" y="17271"/>
                      <a:pt x="6733" y="17194"/>
                    </a:cubicBezTo>
                    <a:cubicBezTo>
                      <a:pt x="6675" y="17125"/>
                      <a:pt x="6616" y="17052"/>
                      <a:pt x="6558" y="16980"/>
                    </a:cubicBezTo>
                    <a:cubicBezTo>
                      <a:pt x="6525" y="16933"/>
                      <a:pt x="6489" y="16890"/>
                      <a:pt x="6454" y="16845"/>
                    </a:cubicBezTo>
                    <a:lnTo>
                      <a:pt x="6452" y="16845"/>
                    </a:lnTo>
                    <a:cubicBezTo>
                      <a:pt x="6441" y="16830"/>
                      <a:pt x="6431" y="16814"/>
                      <a:pt x="6418" y="16799"/>
                    </a:cubicBezTo>
                    <a:cubicBezTo>
                      <a:pt x="6390" y="16766"/>
                      <a:pt x="6362" y="16730"/>
                      <a:pt x="6336" y="16695"/>
                    </a:cubicBezTo>
                    <a:cubicBezTo>
                      <a:pt x="6267" y="16606"/>
                      <a:pt x="6198" y="16518"/>
                      <a:pt x="6130" y="16425"/>
                    </a:cubicBezTo>
                    <a:cubicBezTo>
                      <a:pt x="6129" y="16425"/>
                      <a:pt x="6129" y="16425"/>
                      <a:pt x="6129" y="16423"/>
                    </a:cubicBezTo>
                    <a:cubicBezTo>
                      <a:pt x="6121" y="16416"/>
                      <a:pt x="6115" y="16407"/>
                      <a:pt x="6108" y="16397"/>
                    </a:cubicBezTo>
                    <a:cubicBezTo>
                      <a:pt x="5792" y="15972"/>
                      <a:pt x="5488" y="15523"/>
                      <a:pt x="5228" y="15061"/>
                    </a:cubicBezTo>
                    <a:cubicBezTo>
                      <a:pt x="5037" y="14723"/>
                      <a:pt x="4867" y="14377"/>
                      <a:pt x="4732" y="14026"/>
                    </a:cubicBezTo>
                    <a:cubicBezTo>
                      <a:pt x="4448" y="13298"/>
                      <a:pt x="4305" y="12543"/>
                      <a:pt x="4398" y="11782"/>
                    </a:cubicBezTo>
                    <a:lnTo>
                      <a:pt x="4398" y="11782"/>
                    </a:lnTo>
                    <a:cubicBezTo>
                      <a:pt x="4562" y="12070"/>
                      <a:pt x="4822" y="12301"/>
                      <a:pt x="5127" y="12431"/>
                    </a:cubicBezTo>
                    <a:cubicBezTo>
                      <a:pt x="5204" y="11723"/>
                      <a:pt x="5037" y="11020"/>
                      <a:pt x="4800" y="10339"/>
                    </a:cubicBezTo>
                    <a:cubicBezTo>
                      <a:pt x="4698" y="10041"/>
                      <a:pt x="4581" y="9749"/>
                      <a:pt x="4466" y="9460"/>
                    </a:cubicBezTo>
                    <a:lnTo>
                      <a:pt x="3034" y="5878"/>
                    </a:lnTo>
                    <a:cubicBezTo>
                      <a:pt x="2870" y="5465"/>
                      <a:pt x="2706" y="5053"/>
                      <a:pt x="2548" y="4636"/>
                    </a:cubicBezTo>
                    <a:cubicBezTo>
                      <a:pt x="2437" y="4346"/>
                      <a:pt x="2331" y="4055"/>
                      <a:pt x="2231" y="3762"/>
                    </a:cubicBezTo>
                    <a:cubicBezTo>
                      <a:pt x="1813" y="2539"/>
                      <a:pt x="1498" y="1288"/>
                      <a:pt x="1479"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8"/>
              <p:cNvSpPr/>
              <p:nvPr/>
            </p:nvSpPr>
            <p:spPr>
              <a:xfrm>
                <a:off x="-1550014" y="3966388"/>
                <a:ext cx="838372" cy="691095"/>
              </a:xfrm>
              <a:custGeom>
                <a:avLst/>
                <a:gdLst/>
                <a:ahLst/>
                <a:cxnLst/>
                <a:rect l="l" t="t" r="r" b="b"/>
                <a:pathLst>
                  <a:path w="5283" h="4355" extrusionOk="0">
                    <a:moveTo>
                      <a:pt x="112" y="0"/>
                    </a:moveTo>
                    <a:cubicBezTo>
                      <a:pt x="72" y="0"/>
                      <a:pt x="32" y="10"/>
                      <a:pt x="17" y="46"/>
                    </a:cubicBezTo>
                    <a:cubicBezTo>
                      <a:pt x="1" y="78"/>
                      <a:pt x="18" y="118"/>
                      <a:pt x="33" y="150"/>
                    </a:cubicBezTo>
                    <a:cubicBezTo>
                      <a:pt x="159" y="429"/>
                      <a:pt x="195" y="738"/>
                      <a:pt x="290" y="1029"/>
                    </a:cubicBezTo>
                    <a:cubicBezTo>
                      <a:pt x="475" y="1602"/>
                      <a:pt x="873" y="2068"/>
                      <a:pt x="1296" y="2485"/>
                    </a:cubicBezTo>
                    <a:cubicBezTo>
                      <a:pt x="1485" y="2670"/>
                      <a:pt x="1630" y="2812"/>
                      <a:pt x="1871" y="2899"/>
                    </a:cubicBezTo>
                    <a:lnTo>
                      <a:pt x="1936" y="2921"/>
                    </a:lnTo>
                    <a:cubicBezTo>
                      <a:pt x="2161" y="2989"/>
                      <a:pt x="2398" y="3009"/>
                      <a:pt x="2561" y="3207"/>
                    </a:cubicBezTo>
                    <a:cubicBezTo>
                      <a:pt x="2607" y="3262"/>
                      <a:pt x="2644" y="3327"/>
                      <a:pt x="2707" y="3359"/>
                    </a:cubicBezTo>
                    <a:cubicBezTo>
                      <a:pt x="2755" y="3386"/>
                      <a:pt x="2811" y="3387"/>
                      <a:pt x="2864" y="3393"/>
                    </a:cubicBezTo>
                    <a:cubicBezTo>
                      <a:pt x="3053" y="3415"/>
                      <a:pt x="3236" y="3494"/>
                      <a:pt x="3381" y="3619"/>
                    </a:cubicBezTo>
                    <a:cubicBezTo>
                      <a:pt x="3490" y="3715"/>
                      <a:pt x="3592" y="3842"/>
                      <a:pt x="3736" y="3860"/>
                    </a:cubicBezTo>
                    <a:cubicBezTo>
                      <a:pt x="3752" y="3863"/>
                      <a:pt x="3768" y="3864"/>
                      <a:pt x="3784" y="3864"/>
                    </a:cubicBezTo>
                    <a:cubicBezTo>
                      <a:pt x="3820" y="3864"/>
                      <a:pt x="3857" y="3860"/>
                      <a:pt x="3893" y="3860"/>
                    </a:cubicBezTo>
                    <a:cubicBezTo>
                      <a:pt x="3921" y="3860"/>
                      <a:pt x="3948" y="3862"/>
                      <a:pt x="3975" y="3871"/>
                    </a:cubicBezTo>
                    <a:cubicBezTo>
                      <a:pt x="4100" y="3908"/>
                      <a:pt x="4163" y="4061"/>
                      <a:pt x="4285" y="4107"/>
                    </a:cubicBezTo>
                    <a:cubicBezTo>
                      <a:pt x="4341" y="4128"/>
                      <a:pt x="4404" y="4126"/>
                      <a:pt x="4463" y="4135"/>
                    </a:cubicBezTo>
                    <a:cubicBezTo>
                      <a:pt x="4668" y="4167"/>
                      <a:pt x="4835" y="4344"/>
                      <a:pt x="5044" y="4354"/>
                    </a:cubicBezTo>
                    <a:cubicBezTo>
                      <a:pt x="5049" y="4354"/>
                      <a:pt x="5054" y="4354"/>
                      <a:pt x="5059" y="4354"/>
                    </a:cubicBezTo>
                    <a:cubicBezTo>
                      <a:pt x="5099" y="4354"/>
                      <a:pt x="5141" y="4349"/>
                      <a:pt x="5175" y="4327"/>
                    </a:cubicBezTo>
                    <a:cubicBezTo>
                      <a:pt x="5275" y="4267"/>
                      <a:pt x="5282" y="4128"/>
                      <a:pt x="5269" y="4013"/>
                    </a:cubicBezTo>
                    <a:cubicBezTo>
                      <a:pt x="5226" y="3628"/>
                      <a:pt x="5064" y="3256"/>
                      <a:pt x="4813" y="2959"/>
                    </a:cubicBezTo>
                    <a:cubicBezTo>
                      <a:pt x="4595" y="2699"/>
                      <a:pt x="4312" y="2500"/>
                      <a:pt x="4091" y="2241"/>
                    </a:cubicBezTo>
                    <a:cubicBezTo>
                      <a:pt x="4000" y="2138"/>
                      <a:pt x="3920" y="2023"/>
                      <a:pt x="3818" y="1933"/>
                    </a:cubicBezTo>
                    <a:cubicBezTo>
                      <a:pt x="3434" y="1589"/>
                      <a:pt x="2850" y="1643"/>
                      <a:pt x="2468" y="1309"/>
                    </a:cubicBezTo>
                    <a:cubicBezTo>
                      <a:pt x="2105" y="990"/>
                      <a:pt x="1949" y="471"/>
                      <a:pt x="1493" y="250"/>
                    </a:cubicBezTo>
                    <a:cubicBezTo>
                      <a:pt x="1324" y="168"/>
                      <a:pt x="1133" y="140"/>
                      <a:pt x="947" y="114"/>
                    </a:cubicBezTo>
                    <a:cubicBezTo>
                      <a:pt x="686" y="78"/>
                      <a:pt x="423" y="40"/>
                      <a:pt x="159" y="3"/>
                    </a:cubicBezTo>
                    <a:cubicBezTo>
                      <a:pt x="144" y="1"/>
                      <a:pt x="128" y="0"/>
                      <a:pt x="11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8"/>
              <p:cNvSpPr/>
              <p:nvPr/>
            </p:nvSpPr>
            <p:spPr>
              <a:xfrm>
                <a:off x="-1284680" y="4054939"/>
                <a:ext cx="666032" cy="627778"/>
              </a:xfrm>
              <a:custGeom>
                <a:avLst/>
                <a:gdLst/>
                <a:ahLst/>
                <a:cxnLst/>
                <a:rect l="l" t="t" r="r" b="b"/>
                <a:pathLst>
                  <a:path w="4197" h="3956" extrusionOk="0">
                    <a:moveTo>
                      <a:pt x="1524" y="0"/>
                    </a:moveTo>
                    <a:cubicBezTo>
                      <a:pt x="1479" y="0"/>
                      <a:pt x="1433" y="11"/>
                      <a:pt x="1390" y="21"/>
                    </a:cubicBezTo>
                    <a:cubicBezTo>
                      <a:pt x="1111" y="84"/>
                      <a:pt x="646" y="100"/>
                      <a:pt x="433" y="295"/>
                    </a:cubicBezTo>
                    <a:cubicBezTo>
                      <a:pt x="208" y="500"/>
                      <a:pt x="84" y="928"/>
                      <a:pt x="22" y="1213"/>
                    </a:cubicBezTo>
                    <a:cubicBezTo>
                      <a:pt x="9" y="1268"/>
                      <a:pt x="0" y="1329"/>
                      <a:pt x="23" y="1380"/>
                    </a:cubicBezTo>
                    <a:cubicBezTo>
                      <a:pt x="48" y="1433"/>
                      <a:pt x="105" y="1463"/>
                      <a:pt x="155" y="1487"/>
                    </a:cubicBezTo>
                    <a:cubicBezTo>
                      <a:pt x="549" y="1683"/>
                      <a:pt x="944" y="1878"/>
                      <a:pt x="1338" y="2074"/>
                    </a:cubicBezTo>
                    <a:cubicBezTo>
                      <a:pt x="1506" y="2157"/>
                      <a:pt x="1687" y="2254"/>
                      <a:pt x="1766" y="2427"/>
                    </a:cubicBezTo>
                    <a:cubicBezTo>
                      <a:pt x="1811" y="2526"/>
                      <a:pt x="1817" y="2645"/>
                      <a:pt x="1875" y="2739"/>
                    </a:cubicBezTo>
                    <a:cubicBezTo>
                      <a:pt x="1924" y="2826"/>
                      <a:pt x="2016" y="2878"/>
                      <a:pt x="2106" y="2931"/>
                    </a:cubicBezTo>
                    <a:cubicBezTo>
                      <a:pt x="2252" y="3016"/>
                      <a:pt x="2374" y="3124"/>
                      <a:pt x="2514" y="3214"/>
                    </a:cubicBezTo>
                    <a:cubicBezTo>
                      <a:pt x="2655" y="3307"/>
                      <a:pt x="2819" y="3339"/>
                      <a:pt x="2941" y="3465"/>
                    </a:cubicBezTo>
                    <a:cubicBezTo>
                      <a:pt x="2999" y="3523"/>
                      <a:pt x="3042" y="3593"/>
                      <a:pt x="3105" y="3647"/>
                    </a:cubicBezTo>
                    <a:cubicBezTo>
                      <a:pt x="3169" y="3699"/>
                      <a:pt x="3249" y="3731"/>
                      <a:pt x="3327" y="3758"/>
                    </a:cubicBezTo>
                    <a:cubicBezTo>
                      <a:pt x="3609" y="3859"/>
                      <a:pt x="3901" y="3925"/>
                      <a:pt x="4197" y="3956"/>
                    </a:cubicBezTo>
                    <a:cubicBezTo>
                      <a:pt x="4150" y="3742"/>
                      <a:pt x="4105" y="3526"/>
                      <a:pt x="4114" y="3308"/>
                    </a:cubicBezTo>
                    <a:cubicBezTo>
                      <a:pt x="4118" y="3201"/>
                      <a:pt x="4136" y="3095"/>
                      <a:pt x="4127" y="2987"/>
                    </a:cubicBezTo>
                    <a:cubicBezTo>
                      <a:pt x="4107" y="2771"/>
                      <a:pt x="3982" y="2569"/>
                      <a:pt x="3931" y="2357"/>
                    </a:cubicBezTo>
                    <a:cubicBezTo>
                      <a:pt x="3877" y="2133"/>
                      <a:pt x="3800" y="1911"/>
                      <a:pt x="3678" y="1712"/>
                    </a:cubicBezTo>
                    <a:cubicBezTo>
                      <a:pt x="3580" y="1551"/>
                      <a:pt x="3439" y="1419"/>
                      <a:pt x="3320" y="1272"/>
                    </a:cubicBezTo>
                    <a:cubicBezTo>
                      <a:pt x="3192" y="1117"/>
                      <a:pt x="3087" y="947"/>
                      <a:pt x="3006" y="764"/>
                    </a:cubicBezTo>
                    <a:cubicBezTo>
                      <a:pt x="2964" y="670"/>
                      <a:pt x="2923" y="568"/>
                      <a:pt x="2846" y="503"/>
                    </a:cubicBezTo>
                    <a:cubicBezTo>
                      <a:pt x="2795" y="458"/>
                      <a:pt x="2732" y="434"/>
                      <a:pt x="2668" y="411"/>
                    </a:cubicBezTo>
                    <a:cubicBezTo>
                      <a:pt x="2341" y="288"/>
                      <a:pt x="2013" y="163"/>
                      <a:pt x="1686" y="39"/>
                    </a:cubicBezTo>
                    <a:cubicBezTo>
                      <a:pt x="1642" y="22"/>
                      <a:pt x="1597" y="6"/>
                      <a:pt x="1551" y="2"/>
                    </a:cubicBezTo>
                    <a:cubicBezTo>
                      <a:pt x="1542" y="1"/>
                      <a:pt x="1533" y="0"/>
                      <a:pt x="15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8"/>
              <p:cNvSpPr/>
              <p:nvPr/>
            </p:nvSpPr>
            <p:spPr>
              <a:xfrm>
                <a:off x="-1021409" y="4119844"/>
                <a:ext cx="345950" cy="547798"/>
              </a:xfrm>
              <a:custGeom>
                <a:avLst/>
                <a:gdLst/>
                <a:ahLst/>
                <a:cxnLst/>
                <a:rect l="l" t="t" r="r" b="b"/>
                <a:pathLst>
                  <a:path w="2180" h="3452" extrusionOk="0">
                    <a:moveTo>
                      <a:pt x="336" y="1"/>
                    </a:moveTo>
                    <a:lnTo>
                      <a:pt x="1" y="451"/>
                    </a:lnTo>
                    <a:cubicBezTo>
                      <a:pt x="238" y="1148"/>
                      <a:pt x="426" y="1862"/>
                      <a:pt x="561" y="2587"/>
                    </a:cubicBezTo>
                    <a:cubicBezTo>
                      <a:pt x="676" y="2654"/>
                      <a:pt x="789" y="2722"/>
                      <a:pt x="901" y="2789"/>
                    </a:cubicBezTo>
                    <a:cubicBezTo>
                      <a:pt x="836" y="2417"/>
                      <a:pt x="833" y="2032"/>
                      <a:pt x="893" y="1658"/>
                    </a:cubicBezTo>
                    <a:lnTo>
                      <a:pt x="893" y="1658"/>
                    </a:lnTo>
                    <a:cubicBezTo>
                      <a:pt x="1003" y="1729"/>
                      <a:pt x="1119" y="1804"/>
                      <a:pt x="1168" y="1926"/>
                    </a:cubicBezTo>
                    <a:cubicBezTo>
                      <a:pt x="1197" y="1997"/>
                      <a:pt x="1200" y="2077"/>
                      <a:pt x="1231" y="2146"/>
                    </a:cubicBezTo>
                    <a:cubicBezTo>
                      <a:pt x="1264" y="2225"/>
                      <a:pt x="1330" y="2288"/>
                      <a:pt x="1382" y="2359"/>
                    </a:cubicBezTo>
                    <a:cubicBezTo>
                      <a:pt x="1504" y="2523"/>
                      <a:pt x="1540" y="2734"/>
                      <a:pt x="1581" y="2936"/>
                    </a:cubicBezTo>
                    <a:cubicBezTo>
                      <a:pt x="1603" y="3044"/>
                      <a:pt x="1661" y="3243"/>
                      <a:pt x="1693" y="3352"/>
                    </a:cubicBezTo>
                    <a:cubicBezTo>
                      <a:pt x="1793" y="3418"/>
                      <a:pt x="1922" y="3384"/>
                      <a:pt x="2022" y="3451"/>
                    </a:cubicBezTo>
                    <a:cubicBezTo>
                      <a:pt x="1950" y="3071"/>
                      <a:pt x="1838" y="2690"/>
                      <a:pt x="1820" y="2297"/>
                    </a:cubicBezTo>
                    <a:lnTo>
                      <a:pt x="1820" y="2297"/>
                    </a:lnTo>
                    <a:cubicBezTo>
                      <a:pt x="1913" y="2378"/>
                      <a:pt x="2024" y="2436"/>
                      <a:pt x="2143" y="2469"/>
                    </a:cubicBezTo>
                    <a:cubicBezTo>
                      <a:pt x="2179" y="2424"/>
                      <a:pt x="2157" y="2359"/>
                      <a:pt x="2136" y="2304"/>
                    </a:cubicBezTo>
                    <a:cubicBezTo>
                      <a:pt x="1969" y="1902"/>
                      <a:pt x="1800" y="1499"/>
                      <a:pt x="1633" y="1097"/>
                    </a:cubicBezTo>
                    <a:cubicBezTo>
                      <a:pt x="1566" y="936"/>
                      <a:pt x="1497" y="772"/>
                      <a:pt x="1402" y="625"/>
                    </a:cubicBezTo>
                    <a:cubicBezTo>
                      <a:pt x="1171" y="264"/>
                      <a:pt x="765" y="7"/>
                      <a:pt x="3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8"/>
              <p:cNvSpPr/>
              <p:nvPr/>
            </p:nvSpPr>
            <p:spPr>
              <a:xfrm>
                <a:off x="-933969" y="4258224"/>
                <a:ext cx="106324" cy="303415"/>
              </a:xfrm>
              <a:custGeom>
                <a:avLst/>
                <a:gdLst/>
                <a:ahLst/>
                <a:cxnLst/>
                <a:rect l="l" t="t" r="r" b="b"/>
                <a:pathLst>
                  <a:path w="670" h="1912" extrusionOk="0">
                    <a:moveTo>
                      <a:pt x="488" y="0"/>
                    </a:moveTo>
                    <a:lnTo>
                      <a:pt x="0" y="439"/>
                    </a:lnTo>
                    <a:cubicBezTo>
                      <a:pt x="160" y="953"/>
                      <a:pt x="379" y="1448"/>
                      <a:pt x="652" y="1911"/>
                    </a:cubicBezTo>
                    <a:cubicBezTo>
                      <a:pt x="670" y="1271"/>
                      <a:pt x="616" y="627"/>
                      <a:pt x="48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8"/>
              <p:cNvSpPr/>
              <p:nvPr/>
            </p:nvSpPr>
            <p:spPr>
              <a:xfrm>
                <a:off x="-1285156" y="4065730"/>
                <a:ext cx="275966" cy="366733"/>
              </a:xfrm>
              <a:custGeom>
                <a:avLst/>
                <a:gdLst/>
                <a:ahLst/>
                <a:cxnLst/>
                <a:rect l="l" t="t" r="r" b="b"/>
                <a:pathLst>
                  <a:path w="1739" h="2311" extrusionOk="0">
                    <a:moveTo>
                      <a:pt x="1144" y="0"/>
                    </a:moveTo>
                    <a:lnTo>
                      <a:pt x="1144" y="0"/>
                    </a:lnTo>
                    <a:cubicBezTo>
                      <a:pt x="889" y="40"/>
                      <a:pt x="593" y="88"/>
                      <a:pt x="434" y="231"/>
                    </a:cubicBezTo>
                    <a:cubicBezTo>
                      <a:pt x="209" y="436"/>
                      <a:pt x="86" y="865"/>
                      <a:pt x="22" y="1149"/>
                    </a:cubicBezTo>
                    <a:cubicBezTo>
                      <a:pt x="9" y="1204"/>
                      <a:pt x="0" y="1265"/>
                      <a:pt x="25" y="1316"/>
                    </a:cubicBezTo>
                    <a:cubicBezTo>
                      <a:pt x="48" y="1365"/>
                      <a:pt x="102" y="1395"/>
                      <a:pt x="156" y="1422"/>
                    </a:cubicBezTo>
                    <a:cubicBezTo>
                      <a:pt x="549" y="1618"/>
                      <a:pt x="943" y="1811"/>
                      <a:pt x="1336" y="2007"/>
                    </a:cubicBezTo>
                    <a:cubicBezTo>
                      <a:pt x="1489" y="2084"/>
                      <a:pt x="1648" y="2170"/>
                      <a:pt x="1738" y="2311"/>
                    </a:cubicBezTo>
                    <a:cubicBezTo>
                      <a:pt x="1705" y="1962"/>
                      <a:pt x="1673" y="1611"/>
                      <a:pt x="1566" y="1277"/>
                    </a:cubicBezTo>
                    <a:cubicBezTo>
                      <a:pt x="1537" y="1409"/>
                      <a:pt x="1509" y="1541"/>
                      <a:pt x="1480" y="1673"/>
                    </a:cubicBezTo>
                    <a:cubicBezTo>
                      <a:pt x="1310" y="1212"/>
                      <a:pt x="1168" y="737"/>
                      <a:pt x="1053" y="257"/>
                    </a:cubicBezTo>
                    <a:lnTo>
                      <a:pt x="1144" y="0"/>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8"/>
              <p:cNvSpPr/>
              <p:nvPr/>
            </p:nvSpPr>
            <p:spPr>
              <a:xfrm>
                <a:off x="-1157726" y="4055098"/>
                <a:ext cx="514957" cy="456869"/>
              </a:xfrm>
              <a:custGeom>
                <a:avLst/>
                <a:gdLst/>
                <a:ahLst/>
                <a:cxnLst/>
                <a:rect l="l" t="t" r="r" b="b"/>
                <a:pathLst>
                  <a:path w="3245" h="2879" extrusionOk="0">
                    <a:moveTo>
                      <a:pt x="722" y="1"/>
                    </a:moveTo>
                    <a:cubicBezTo>
                      <a:pt x="677" y="1"/>
                      <a:pt x="632" y="11"/>
                      <a:pt x="588" y="21"/>
                    </a:cubicBezTo>
                    <a:cubicBezTo>
                      <a:pt x="465" y="50"/>
                      <a:pt x="304" y="70"/>
                      <a:pt x="145" y="99"/>
                    </a:cubicBezTo>
                    <a:cubicBezTo>
                      <a:pt x="100" y="108"/>
                      <a:pt x="38" y="162"/>
                      <a:pt x="0" y="187"/>
                    </a:cubicBezTo>
                    <a:cubicBezTo>
                      <a:pt x="93" y="259"/>
                      <a:pt x="151" y="406"/>
                      <a:pt x="225" y="503"/>
                    </a:cubicBezTo>
                    <a:cubicBezTo>
                      <a:pt x="315" y="616"/>
                      <a:pt x="417" y="722"/>
                      <a:pt x="529" y="817"/>
                    </a:cubicBezTo>
                    <a:cubicBezTo>
                      <a:pt x="757" y="1008"/>
                      <a:pt x="1027" y="1154"/>
                      <a:pt x="1314" y="1236"/>
                    </a:cubicBezTo>
                    <a:cubicBezTo>
                      <a:pt x="1351" y="1399"/>
                      <a:pt x="1386" y="1563"/>
                      <a:pt x="1422" y="1726"/>
                    </a:cubicBezTo>
                    <a:cubicBezTo>
                      <a:pt x="1531" y="1778"/>
                      <a:pt x="1654" y="1791"/>
                      <a:pt x="1767" y="1829"/>
                    </a:cubicBezTo>
                    <a:cubicBezTo>
                      <a:pt x="1882" y="1868"/>
                      <a:pt x="1998" y="1942"/>
                      <a:pt x="2029" y="2058"/>
                    </a:cubicBezTo>
                    <a:cubicBezTo>
                      <a:pt x="2046" y="2115"/>
                      <a:pt x="2042" y="2185"/>
                      <a:pt x="2090" y="2220"/>
                    </a:cubicBezTo>
                    <a:cubicBezTo>
                      <a:pt x="2113" y="2238"/>
                      <a:pt x="2142" y="2241"/>
                      <a:pt x="2171" y="2247"/>
                    </a:cubicBezTo>
                    <a:cubicBezTo>
                      <a:pt x="2382" y="2282"/>
                      <a:pt x="2587" y="2356"/>
                      <a:pt x="2769" y="2466"/>
                    </a:cubicBezTo>
                    <a:cubicBezTo>
                      <a:pt x="2857" y="2519"/>
                      <a:pt x="2929" y="2575"/>
                      <a:pt x="3002" y="2645"/>
                    </a:cubicBezTo>
                    <a:cubicBezTo>
                      <a:pt x="3051" y="2690"/>
                      <a:pt x="3230" y="2814"/>
                      <a:pt x="3244" y="2878"/>
                    </a:cubicBezTo>
                    <a:lnTo>
                      <a:pt x="3244" y="2878"/>
                    </a:lnTo>
                    <a:cubicBezTo>
                      <a:pt x="3159" y="2479"/>
                      <a:pt x="3076" y="2045"/>
                      <a:pt x="2875" y="1717"/>
                    </a:cubicBezTo>
                    <a:cubicBezTo>
                      <a:pt x="2777" y="1552"/>
                      <a:pt x="2637" y="1419"/>
                      <a:pt x="2518" y="1273"/>
                    </a:cubicBezTo>
                    <a:cubicBezTo>
                      <a:pt x="2390" y="1119"/>
                      <a:pt x="2286" y="947"/>
                      <a:pt x="2203" y="765"/>
                    </a:cubicBezTo>
                    <a:cubicBezTo>
                      <a:pt x="2162" y="670"/>
                      <a:pt x="2122" y="568"/>
                      <a:pt x="2043" y="503"/>
                    </a:cubicBezTo>
                    <a:cubicBezTo>
                      <a:pt x="1993" y="460"/>
                      <a:pt x="1930" y="435"/>
                      <a:pt x="1866" y="412"/>
                    </a:cubicBezTo>
                    <a:cubicBezTo>
                      <a:pt x="1540" y="288"/>
                      <a:pt x="1211" y="163"/>
                      <a:pt x="885" y="40"/>
                    </a:cubicBezTo>
                    <a:cubicBezTo>
                      <a:pt x="841" y="24"/>
                      <a:pt x="795" y="8"/>
                      <a:pt x="750" y="2"/>
                    </a:cubicBezTo>
                    <a:cubicBezTo>
                      <a:pt x="740" y="1"/>
                      <a:pt x="731" y="1"/>
                      <a:pt x="722" y="1"/>
                    </a:cubicBezTo>
                    <a:close/>
                    <a:moveTo>
                      <a:pt x="3244" y="2878"/>
                    </a:moveTo>
                    <a:cubicBezTo>
                      <a:pt x="3244" y="2878"/>
                      <a:pt x="3244" y="2879"/>
                      <a:pt x="3244" y="2879"/>
                    </a:cubicBezTo>
                    <a:cubicBezTo>
                      <a:pt x="3244" y="2879"/>
                      <a:pt x="3244" y="2878"/>
                      <a:pt x="3244" y="28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8"/>
              <p:cNvSpPr/>
              <p:nvPr/>
            </p:nvSpPr>
            <p:spPr>
              <a:xfrm>
                <a:off x="-826217" y="4364548"/>
                <a:ext cx="199794" cy="268186"/>
              </a:xfrm>
              <a:custGeom>
                <a:avLst/>
                <a:gdLst/>
                <a:ahLst/>
                <a:cxnLst/>
                <a:rect l="l" t="t" r="r" b="b"/>
                <a:pathLst>
                  <a:path w="1259" h="1690" extrusionOk="0">
                    <a:moveTo>
                      <a:pt x="1" y="1"/>
                    </a:moveTo>
                    <a:lnTo>
                      <a:pt x="1" y="1"/>
                    </a:lnTo>
                    <a:cubicBezTo>
                      <a:pt x="27" y="69"/>
                      <a:pt x="53" y="136"/>
                      <a:pt x="81" y="203"/>
                    </a:cubicBezTo>
                    <a:cubicBezTo>
                      <a:pt x="92" y="232"/>
                      <a:pt x="104" y="262"/>
                      <a:pt x="126" y="286"/>
                    </a:cubicBezTo>
                    <a:cubicBezTo>
                      <a:pt x="197" y="363"/>
                      <a:pt x="323" y="328"/>
                      <a:pt x="419" y="364"/>
                    </a:cubicBezTo>
                    <a:cubicBezTo>
                      <a:pt x="540" y="409"/>
                      <a:pt x="586" y="550"/>
                      <a:pt x="621" y="675"/>
                    </a:cubicBezTo>
                    <a:cubicBezTo>
                      <a:pt x="688" y="924"/>
                      <a:pt x="757" y="1177"/>
                      <a:pt x="824" y="1428"/>
                    </a:cubicBezTo>
                    <a:cubicBezTo>
                      <a:pt x="850" y="1524"/>
                      <a:pt x="881" y="1626"/>
                      <a:pt x="955" y="1690"/>
                    </a:cubicBezTo>
                    <a:cubicBezTo>
                      <a:pt x="948" y="1436"/>
                      <a:pt x="942" y="1182"/>
                      <a:pt x="935" y="927"/>
                    </a:cubicBezTo>
                    <a:cubicBezTo>
                      <a:pt x="935" y="910"/>
                      <a:pt x="935" y="891"/>
                      <a:pt x="948" y="879"/>
                    </a:cubicBezTo>
                    <a:cubicBezTo>
                      <a:pt x="954" y="874"/>
                      <a:pt x="961" y="872"/>
                      <a:pt x="969" y="872"/>
                    </a:cubicBezTo>
                    <a:cubicBezTo>
                      <a:pt x="986" y="872"/>
                      <a:pt x="1005" y="883"/>
                      <a:pt x="1020" y="894"/>
                    </a:cubicBezTo>
                    <a:cubicBezTo>
                      <a:pt x="1086" y="945"/>
                      <a:pt x="1151" y="994"/>
                      <a:pt x="1216" y="1045"/>
                    </a:cubicBezTo>
                    <a:cubicBezTo>
                      <a:pt x="1254" y="890"/>
                      <a:pt x="1258" y="724"/>
                      <a:pt x="1228" y="567"/>
                    </a:cubicBezTo>
                    <a:cubicBezTo>
                      <a:pt x="1208" y="466"/>
                      <a:pt x="1158" y="351"/>
                      <a:pt x="1057" y="326"/>
                    </a:cubicBezTo>
                    <a:lnTo>
                      <a:pt x="975" y="270"/>
                    </a:lnTo>
                    <a:cubicBezTo>
                      <a:pt x="933" y="215"/>
                      <a:pt x="862" y="183"/>
                      <a:pt x="793" y="183"/>
                    </a:cubicBezTo>
                    <a:cubicBezTo>
                      <a:pt x="779" y="183"/>
                      <a:pt x="765" y="184"/>
                      <a:pt x="752" y="187"/>
                    </a:cubicBezTo>
                    <a:cubicBezTo>
                      <a:pt x="715" y="194"/>
                      <a:pt x="683" y="209"/>
                      <a:pt x="647" y="214"/>
                    </a:cubicBezTo>
                    <a:cubicBezTo>
                      <a:pt x="639" y="215"/>
                      <a:pt x="631" y="216"/>
                      <a:pt x="623" y="216"/>
                    </a:cubicBezTo>
                    <a:cubicBezTo>
                      <a:pt x="539" y="216"/>
                      <a:pt x="460" y="164"/>
                      <a:pt x="386" y="123"/>
                    </a:cubicBezTo>
                    <a:cubicBezTo>
                      <a:pt x="267" y="59"/>
                      <a:pt x="134" y="1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8"/>
              <p:cNvSpPr/>
              <p:nvPr/>
            </p:nvSpPr>
            <p:spPr>
              <a:xfrm>
                <a:off x="-915878" y="5101834"/>
                <a:ext cx="2698" cy="55383"/>
              </a:xfrm>
              <a:custGeom>
                <a:avLst/>
                <a:gdLst/>
                <a:ahLst/>
                <a:cxnLst/>
                <a:rect l="l" t="t" r="r" b="b"/>
                <a:pathLst>
                  <a:path w="17" h="349" extrusionOk="0">
                    <a:moveTo>
                      <a:pt x="1" y="0"/>
                    </a:moveTo>
                    <a:lnTo>
                      <a:pt x="1" y="0"/>
                    </a:lnTo>
                    <a:cubicBezTo>
                      <a:pt x="2" y="96"/>
                      <a:pt x="8" y="215"/>
                      <a:pt x="17" y="349"/>
                    </a:cubicBezTo>
                    <a:cubicBezTo>
                      <a:pt x="16" y="263"/>
                      <a:pt x="10" y="179"/>
                      <a:pt x="7" y="93"/>
                    </a:cubicBezTo>
                    <a:lnTo>
                      <a:pt x="1" y="0"/>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5" name="Google Shape;5375;p28"/>
            <p:cNvGrpSpPr/>
            <p:nvPr/>
          </p:nvGrpSpPr>
          <p:grpSpPr>
            <a:xfrm>
              <a:off x="6952282" y="2938695"/>
              <a:ext cx="2219460" cy="2214053"/>
              <a:chOff x="6166212" y="2938625"/>
              <a:chExt cx="2205346" cy="2199973"/>
            </a:xfrm>
          </p:grpSpPr>
          <p:sp>
            <p:nvSpPr>
              <p:cNvPr id="5376" name="Google Shape;5376;p28"/>
              <p:cNvSpPr/>
              <p:nvPr/>
            </p:nvSpPr>
            <p:spPr>
              <a:xfrm>
                <a:off x="6940629" y="4307564"/>
                <a:ext cx="494175" cy="368392"/>
              </a:xfrm>
              <a:custGeom>
                <a:avLst/>
                <a:gdLst/>
                <a:ahLst/>
                <a:cxnLst/>
                <a:rect l="l" t="t" r="r" b="b"/>
                <a:pathLst>
                  <a:path w="4137" h="3084" extrusionOk="0">
                    <a:moveTo>
                      <a:pt x="2875" y="1"/>
                    </a:moveTo>
                    <a:lnTo>
                      <a:pt x="704" y="812"/>
                    </a:lnTo>
                    <a:cubicBezTo>
                      <a:pt x="560" y="1547"/>
                      <a:pt x="273" y="2314"/>
                      <a:pt x="1" y="2860"/>
                    </a:cubicBezTo>
                    <a:cubicBezTo>
                      <a:pt x="210" y="2786"/>
                      <a:pt x="454" y="2570"/>
                      <a:pt x="577" y="2329"/>
                    </a:cubicBezTo>
                    <a:lnTo>
                      <a:pt x="577" y="2329"/>
                    </a:lnTo>
                    <a:cubicBezTo>
                      <a:pt x="572" y="2439"/>
                      <a:pt x="618" y="2549"/>
                      <a:pt x="704" y="2629"/>
                    </a:cubicBezTo>
                    <a:cubicBezTo>
                      <a:pt x="804" y="2541"/>
                      <a:pt x="904" y="2452"/>
                      <a:pt x="1001" y="2363"/>
                    </a:cubicBezTo>
                    <a:cubicBezTo>
                      <a:pt x="1198" y="2651"/>
                      <a:pt x="1472" y="2901"/>
                      <a:pt x="1799" y="3084"/>
                    </a:cubicBezTo>
                    <a:cubicBezTo>
                      <a:pt x="1765" y="2857"/>
                      <a:pt x="1794" y="2622"/>
                      <a:pt x="1884" y="2404"/>
                    </a:cubicBezTo>
                    <a:cubicBezTo>
                      <a:pt x="2017" y="2491"/>
                      <a:pt x="2149" y="2578"/>
                      <a:pt x="2281" y="2664"/>
                    </a:cubicBezTo>
                    <a:cubicBezTo>
                      <a:pt x="2330" y="2581"/>
                      <a:pt x="2381" y="2497"/>
                      <a:pt x="2430" y="2411"/>
                    </a:cubicBezTo>
                    <a:cubicBezTo>
                      <a:pt x="2504" y="2472"/>
                      <a:pt x="2577" y="2532"/>
                      <a:pt x="2651" y="2591"/>
                    </a:cubicBezTo>
                    <a:cubicBezTo>
                      <a:pt x="2576" y="2530"/>
                      <a:pt x="2725" y="2518"/>
                      <a:pt x="2847" y="2518"/>
                    </a:cubicBezTo>
                    <a:cubicBezTo>
                      <a:pt x="2917" y="2518"/>
                      <a:pt x="2977" y="2522"/>
                      <a:pt x="2982" y="2523"/>
                    </a:cubicBezTo>
                    <a:cubicBezTo>
                      <a:pt x="3127" y="2546"/>
                      <a:pt x="3270" y="2574"/>
                      <a:pt x="3412" y="2612"/>
                    </a:cubicBezTo>
                    <a:cubicBezTo>
                      <a:pt x="3691" y="2687"/>
                      <a:pt x="3958" y="2809"/>
                      <a:pt x="4137" y="3014"/>
                    </a:cubicBezTo>
                    <a:cubicBezTo>
                      <a:pt x="4051" y="2360"/>
                      <a:pt x="3626" y="1791"/>
                      <a:pt x="3319" y="1193"/>
                    </a:cubicBezTo>
                    <a:cubicBezTo>
                      <a:pt x="3123" y="812"/>
                      <a:pt x="2975" y="412"/>
                      <a:pt x="2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8"/>
              <p:cNvSpPr/>
              <p:nvPr/>
            </p:nvSpPr>
            <p:spPr>
              <a:xfrm>
                <a:off x="7095799" y="4405277"/>
                <a:ext cx="1314" cy="2270"/>
              </a:xfrm>
              <a:custGeom>
                <a:avLst/>
                <a:gdLst/>
                <a:ahLst/>
                <a:cxnLst/>
                <a:rect l="l" t="t" r="r" b="b"/>
                <a:pathLst>
                  <a:path w="11" h="19" extrusionOk="0">
                    <a:moveTo>
                      <a:pt x="7" y="0"/>
                    </a:moveTo>
                    <a:cubicBezTo>
                      <a:pt x="1" y="6"/>
                      <a:pt x="0" y="18"/>
                      <a:pt x="6" y="18"/>
                    </a:cubicBezTo>
                    <a:cubicBezTo>
                      <a:pt x="7" y="18"/>
                      <a:pt x="9" y="18"/>
                      <a:pt x="10" y="16"/>
                    </a:cubicBezTo>
                    <a:lnTo>
                      <a:pt x="7" y="0"/>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8"/>
              <p:cNvSpPr/>
              <p:nvPr/>
            </p:nvSpPr>
            <p:spPr>
              <a:xfrm>
                <a:off x="6960099" y="4307564"/>
                <a:ext cx="475421" cy="368392"/>
              </a:xfrm>
              <a:custGeom>
                <a:avLst/>
                <a:gdLst/>
                <a:ahLst/>
                <a:cxnLst/>
                <a:rect l="l" t="t" r="r" b="b"/>
                <a:pathLst>
                  <a:path w="3980" h="3084" extrusionOk="0">
                    <a:moveTo>
                      <a:pt x="2718" y="1"/>
                    </a:moveTo>
                    <a:lnTo>
                      <a:pt x="1087" y="608"/>
                    </a:lnTo>
                    <a:lnTo>
                      <a:pt x="1143" y="817"/>
                    </a:lnTo>
                    <a:cubicBezTo>
                      <a:pt x="1146" y="815"/>
                      <a:pt x="1148" y="813"/>
                      <a:pt x="1151" y="813"/>
                    </a:cubicBezTo>
                    <a:cubicBezTo>
                      <a:pt x="1152" y="813"/>
                      <a:pt x="1153" y="814"/>
                      <a:pt x="1155" y="814"/>
                    </a:cubicBezTo>
                    <a:cubicBezTo>
                      <a:pt x="1171" y="821"/>
                      <a:pt x="1170" y="842"/>
                      <a:pt x="1164" y="856"/>
                    </a:cubicBezTo>
                    <a:cubicBezTo>
                      <a:pt x="1090" y="1085"/>
                      <a:pt x="1017" y="1312"/>
                      <a:pt x="942" y="1539"/>
                    </a:cubicBezTo>
                    <a:cubicBezTo>
                      <a:pt x="895" y="1684"/>
                      <a:pt x="846" y="1830"/>
                      <a:pt x="741" y="1951"/>
                    </a:cubicBezTo>
                    <a:cubicBezTo>
                      <a:pt x="724" y="1749"/>
                      <a:pt x="709" y="1547"/>
                      <a:pt x="693" y="1347"/>
                    </a:cubicBezTo>
                    <a:lnTo>
                      <a:pt x="475" y="2147"/>
                    </a:lnTo>
                    <a:cubicBezTo>
                      <a:pt x="461" y="2056"/>
                      <a:pt x="448" y="1967"/>
                      <a:pt x="433" y="1877"/>
                    </a:cubicBezTo>
                    <a:cubicBezTo>
                      <a:pt x="262" y="2167"/>
                      <a:pt x="117" y="2469"/>
                      <a:pt x="1" y="2779"/>
                    </a:cubicBezTo>
                    <a:cubicBezTo>
                      <a:pt x="163" y="2676"/>
                      <a:pt x="323" y="2507"/>
                      <a:pt x="419" y="2329"/>
                    </a:cubicBezTo>
                    <a:lnTo>
                      <a:pt x="419" y="2329"/>
                    </a:lnTo>
                    <a:cubicBezTo>
                      <a:pt x="414" y="2439"/>
                      <a:pt x="461" y="2549"/>
                      <a:pt x="547" y="2629"/>
                    </a:cubicBezTo>
                    <a:cubicBezTo>
                      <a:pt x="644" y="2541"/>
                      <a:pt x="744" y="2452"/>
                      <a:pt x="844" y="2363"/>
                    </a:cubicBezTo>
                    <a:cubicBezTo>
                      <a:pt x="1040" y="2654"/>
                      <a:pt x="1315" y="2902"/>
                      <a:pt x="1642" y="3084"/>
                    </a:cubicBezTo>
                    <a:cubicBezTo>
                      <a:pt x="1608" y="2857"/>
                      <a:pt x="1637" y="2622"/>
                      <a:pt x="1726" y="2404"/>
                    </a:cubicBezTo>
                    <a:cubicBezTo>
                      <a:pt x="1859" y="2490"/>
                      <a:pt x="1991" y="2577"/>
                      <a:pt x="2124" y="2664"/>
                    </a:cubicBezTo>
                    <a:cubicBezTo>
                      <a:pt x="2173" y="2578"/>
                      <a:pt x="2224" y="2496"/>
                      <a:pt x="2273" y="2411"/>
                    </a:cubicBezTo>
                    <a:cubicBezTo>
                      <a:pt x="2347" y="2472"/>
                      <a:pt x="2420" y="2532"/>
                      <a:pt x="2494" y="2591"/>
                    </a:cubicBezTo>
                    <a:cubicBezTo>
                      <a:pt x="2418" y="2530"/>
                      <a:pt x="2568" y="2518"/>
                      <a:pt x="2690" y="2518"/>
                    </a:cubicBezTo>
                    <a:cubicBezTo>
                      <a:pt x="2759" y="2518"/>
                      <a:pt x="2820" y="2522"/>
                      <a:pt x="2825" y="2523"/>
                    </a:cubicBezTo>
                    <a:cubicBezTo>
                      <a:pt x="2970" y="2546"/>
                      <a:pt x="3115" y="2574"/>
                      <a:pt x="3255" y="2612"/>
                    </a:cubicBezTo>
                    <a:cubicBezTo>
                      <a:pt x="3532" y="2687"/>
                      <a:pt x="3801" y="2809"/>
                      <a:pt x="3980" y="3014"/>
                    </a:cubicBezTo>
                    <a:cubicBezTo>
                      <a:pt x="3894" y="2363"/>
                      <a:pt x="3468" y="1791"/>
                      <a:pt x="3162" y="1194"/>
                    </a:cubicBezTo>
                    <a:cubicBezTo>
                      <a:pt x="2967" y="811"/>
                      <a:pt x="2818" y="412"/>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8"/>
              <p:cNvSpPr/>
              <p:nvPr/>
            </p:nvSpPr>
            <p:spPr>
              <a:xfrm>
                <a:off x="6973239" y="4112496"/>
                <a:ext cx="397418" cy="379620"/>
              </a:xfrm>
              <a:custGeom>
                <a:avLst/>
                <a:gdLst/>
                <a:ahLst/>
                <a:cxnLst/>
                <a:rect l="l" t="t" r="r" b="b"/>
                <a:pathLst>
                  <a:path w="3327" h="3178" extrusionOk="0">
                    <a:moveTo>
                      <a:pt x="2172" y="0"/>
                    </a:moveTo>
                    <a:lnTo>
                      <a:pt x="874" y="783"/>
                    </a:lnTo>
                    <a:cubicBezTo>
                      <a:pt x="750" y="1349"/>
                      <a:pt x="561" y="1902"/>
                      <a:pt x="315" y="2425"/>
                    </a:cubicBezTo>
                    <a:cubicBezTo>
                      <a:pt x="198" y="2671"/>
                      <a:pt x="68" y="2912"/>
                      <a:pt x="1" y="3176"/>
                    </a:cubicBezTo>
                    <a:cubicBezTo>
                      <a:pt x="293" y="2981"/>
                      <a:pt x="553" y="2736"/>
                      <a:pt x="762" y="2453"/>
                    </a:cubicBezTo>
                    <a:cubicBezTo>
                      <a:pt x="778" y="2498"/>
                      <a:pt x="800" y="2541"/>
                      <a:pt x="823" y="2583"/>
                    </a:cubicBezTo>
                    <a:cubicBezTo>
                      <a:pt x="889" y="2558"/>
                      <a:pt x="912" y="2437"/>
                      <a:pt x="970" y="2437"/>
                    </a:cubicBezTo>
                    <a:cubicBezTo>
                      <a:pt x="976" y="2437"/>
                      <a:pt x="982" y="2438"/>
                      <a:pt x="988" y="2441"/>
                    </a:cubicBezTo>
                    <a:cubicBezTo>
                      <a:pt x="1006" y="2451"/>
                      <a:pt x="1017" y="2469"/>
                      <a:pt x="1028" y="2488"/>
                    </a:cubicBezTo>
                    <a:cubicBezTo>
                      <a:pt x="1145" y="2700"/>
                      <a:pt x="1222" y="2935"/>
                      <a:pt x="1250" y="3177"/>
                    </a:cubicBezTo>
                    <a:cubicBezTo>
                      <a:pt x="1418" y="2957"/>
                      <a:pt x="1588" y="2739"/>
                      <a:pt x="1758" y="2520"/>
                    </a:cubicBezTo>
                    <a:cubicBezTo>
                      <a:pt x="1781" y="2488"/>
                      <a:pt x="1813" y="2454"/>
                      <a:pt x="1852" y="2454"/>
                    </a:cubicBezTo>
                    <a:cubicBezTo>
                      <a:pt x="1852" y="2454"/>
                      <a:pt x="1853" y="2454"/>
                      <a:pt x="1854" y="2454"/>
                    </a:cubicBezTo>
                    <a:cubicBezTo>
                      <a:pt x="1928" y="2459"/>
                      <a:pt x="1953" y="2579"/>
                      <a:pt x="2027" y="2588"/>
                    </a:cubicBezTo>
                    <a:cubicBezTo>
                      <a:pt x="2066" y="2541"/>
                      <a:pt x="2107" y="2498"/>
                      <a:pt x="2146" y="2453"/>
                    </a:cubicBezTo>
                    <a:cubicBezTo>
                      <a:pt x="2313" y="2612"/>
                      <a:pt x="2493" y="2764"/>
                      <a:pt x="2680" y="2899"/>
                    </a:cubicBezTo>
                    <a:cubicBezTo>
                      <a:pt x="2709" y="2920"/>
                      <a:pt x="2748" y="2939"/>
                      <a:pt x="2782" y="2939"/>
                    </a:cubicBezTo>
                    <a:cubicBezTo>
                      <a:pt x="2801" y="2939"/>
                      <a:pt x="2819" y="2933"/>
                      <a:pt x="2831" y="2916"/>
                    </a:cubicBezTo>
                    <a:cubicBezTo>
                      <a:pt x="2843" y="2899"/>
                      <a:pt x="2846" y="2877"/>
                      <a:pt x="2847" y="2855"/>
                    </a:cubicBezTo>
                    <a:lnTo>
                      <a:pt x="2869" y="2567"/>
                    </a:lnTo>
                    <a:cubicBezTo>
                      <a:pt x="3010" y="2679"/>
                      <a:pt x="3162" y="2778"/>
                      <a:pt x="3326" y="2855"/>
                    </a:cubicBezTo>
                    <a:cubicBezTo>
                      <a:pt x="3111" y="2419"/>
                      <a:pt x="2979" y="1943"/>
                      <a:pt x="2734" y="1522"/>
                    </a:cubicBezTo>
                    <a:lnTo>
                      <a:pt x="2734" y="1522"/>
                    </a:lnTo>
                    <a:cubicBezTo>
                      <a:pt x="2818" y="1583"/>
                      <a:pt x="2901" y="1647"/>
                      <a:pt x="2985" y="1708"/>
                    </a:cubicBezTo>
                    <a:cubicBezTo>
                      <a:pt x="2992" y="1608"/>
                      <a:pt x="2936" y="1513"/>
                      <a:pt x="2882" y="1423"/>
                    </a:cubicBezTo>
                    <a:cubicBezTo>
                      <a:pt x="2606" y="964"/>
                      <a:pt x="2368" y="489"/>
                      <a:pt x="2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8"/>
              <p:cNvSpPr/>
              <p:nvPr/>
            </p:nvSpPr>
            <p:spPr>
              <a:xfrm>
                <a:off x="7119928" y="4214629"/>
                <a:ext cx="66654" cy="106552"/>
              </a:xfrm>
              <a:custGeom>
                <a:avLst/>
                <a:gdLst/>
                <a:ahLst/>
                <a:cxnLst/>
                <a:rect l="l" t="t" r="r" b="b"/>
                <a:pathLst>
                  <a:path w="558" h="892" extrusionOk="0">
                    <a:moveTo>
                      <a:pt x="0" y="0"/>
                    </a:moveTo>
                    <a:lnTo>
                      <a:pt x="0" y="0"/>
                    </a:lnTo>
                    <a:cubicBezTo>
                      <a:pt x="118" y="285"/>
                      <a:pt x="68" y="610"/>
                      <a:pt x="196" y="892"/>
                    </a:cubicBezTo>
                    <a:cubicBezTo>
                      <a:pt x="225" y="702"/>
                      <a:pt x="253" y="513"/>
                      <a:pt x="279" y="321"/>
                    </a:cubicBezTo>
                    <a:cubicBezTo>
                      <a:pt x="279" y="317"/>
                      <a:pt x="282" y="308"/>
                      <a:pt x="285" y="305"/>
                    </a:cubicBezTo>
                    <a:cubicBezTo>
                      <a:pt x="289" y="301"/>
                      <a:pt x="294" y="300"/>
                      <a:pt x="300" y="300"/>
                    </a:cubicBezTo>
                    <a:cubicBezTo>
                      <a:pt x="312" y="300"/>
                      <a:pt x="327" y="308"/>
                      <a:pt x="337" y="317"/>
                    </a:cubicBezTo>
                    <a:cubicBezTo>
                      <a:pt x="395" y="365"/>
                      <a:pt x="452" y="416"/>
                      <a:pt x="510" y="465"/>
                    </a:cubicBezTo>
                    <a:cubicBezTo>
                      <a:pt x="518" y="471"/>
                      <a:pt x="529" y="477"/>
                      <a:pt x="538" y="477"/>
                    </a:cubicBezTo>
                    <a:cubicBezTo>
                      <a:pt x="543" y="477"/>
                      <a:pt x="547" y="476"/>
                      <a:pt x="550" y="472"/>
                    </a:cubicBezTo>
                    <a:cubicBezTo>
                      <a:pt x="558" y="465"/>
                      <a:pt x="553" y="456"/>
                      <a:pt x="550" y="449"/>
                    </a:cubicBezTo>
                    <a:cubicBezTo>
                      <a:pt x="514" y="372"/>
                      <a:pt x="479" y="294"/>
                      <a:pt x="443" y="218"/>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8"/>
              <p:cNvSpPr/>
              <p:nvPr/>
            </p:nvSpPr>
            <p:spPr>
              <a:xfrm>
                <a:off x="6991635" y="4195516"/>
                <a:ext cx="122319" cy="245117"/>
              </a:xfrm>
              <a:custGeom>
                <a:avLst/>
                <a:gdLst/>
                <a:ahLst/>
                <a:cxnLst/>
                <a:rect l="l" t="t" r="r" b="b"/>
                <a:pathLst>
                  <a:path w="1024" h="2052" extrusionOk="0">
                    <a:moveTo>
                      <a:pt x="847" y="1"/>
                    </a:moveTo>
                    <a:cubicBezTo>
                      <a:pt x="845" y="1"/>
                      <a:pt x="718" y="78"/>
                      <a:pt x="718" y="78"/>
                    </a:cubicBezTo>
                    <a:cubicBezTo>
                      <a:pt x="699" y="79"/>
                      <a:pt x="596" y="567"/>
                      <a:pt x="580" y="616"/>
                    </a:cubicBezTo>
                    <a:cubicBezTo>
                      <a:pt x="535" y="748"/>
                      <a:pt x="450" y="859"/>
                      <a:pt x="412" y="997"/>
                    </a:cubicBezTo>
                    <a:cubicBezTo>
                      <a:pt x="377" y="1122"/>
                      <a:pt x="336" y="1244"/>
                      <a:pt x="291" y="1366"/>
                    </a:cubicBezTo>
                    <a:cubicBezTo>
                      <a:pt x="209" y="1585"/>
                      <a:pt x="89" y="1810"/>
                      <a:pt x="1" y="2051"/>
                    </a:cubicBezTo>
                    <a:cubicBezTo>
                      <a:pt x="259" y="1766"/>
                      <a:pt x="435" y="1390"/>
                      <a:pt x="627" y="1069"/>
                    </a:cubicBezTo>
                    <a:cubicBezTo>
                      <a:pt x="707" y="933"/>
                      <a:pt x="789" y="799"/>
                      <a:pt x="871" y="663"/>
                    </a:cubicBezTo>
                    <a:cubicBezTo>
                      <a:pt x="887" y="750"/>
                      <a:pt x="901" y="836"/>
                      <a:pt x="917" y="923"/>
                    </a:cubicBezTo>
                    <a:cubicBezTo>
                      <a:pt x="996" y="645"/>
                      <a:pt x="1023" y="358"/>
                      <a:pt x="997" y="75"/>
                    </a:cubicBezTo>
                    <a:cubicBezTo>
                      <a:pt x="997" y="75"/>
                      <a:pt x="778" y="43"/>
                      <a:pt x="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8"/>
              <p:cNvSpPr/>
              <p:nvPr/>
            </p:nvSpPr>
            <p:spPr>
              <a:xfrm>
                <a:off x="7029502" y="4037837"/>
                <a:ext cx="307471" cy="246431"/>
              </a:xfrm>
              <a:custGeom>
                <a:avLst/>
                <a:gdLst/>
                <a:ahLst/>
                <a:cxnLst/>
                <a:rect l="l" t="t" r="r" b="b"/>
                <a:pathLst>
                  <a:path w="2574" h="2063" extrusionOk="0">
                    <a:moveTo>
                      <a:pt x="528" y="550"/>
                    </a:moveTo>
                    <a:lnTo>
                      <a:pt x="528" y="550"/>
                    </a:lnTo>
                    <a:cubicBezTo>
                      <a:pt x="516" y="566"/>
                      <a:pt x="504" y="581"/>
                      <a:pt x="494" y="599"/>
                    </a:cubicBezTo>
                    <a:lnTo>
                      <a:pt x="517" y="587"/>
                    </a:lnTo>
                    <a:lnTo>
                      <a:pt x="517" y="587"/>
                    </a:lnTo>
                    <a:cubicBezTo>
                      <a:pt x="520" y="575"/>
                      <a:pt x="524" y="562"/>
                      <a:pt x="528" y="550"/>
                    </a:cubicBezTo>
                    <a:close/>
                    <a:moveTo>
                      <a:pt x="1624" y="1"/>
                    </a:moveTo>
                    <a:lnTo>
                      <a:pt x="517" y="587"/>
                    </a:lnTo>
                    <a:lnTo>
                      <a:pt x="517" y="587"/>
                    </a:lnTo>
                    <a:cubicBezTo>
                      <a:pt x="379" y="1052"/>
                      <a:pt x="206" y="1508"/>
                      <a:pt x="0" y="1960"/>
                    </a:cubicBezTo>
                    <a:cubicBezTo>
                      <a:pt x="211" y="1871"/>
                      <a:pt x="395" y="1745"/>
                      <a:pt x="535" y="1595"/>
                    </a:cubicBezTo>
                    <a:cubicBezTo>
                      <a:pt x="586" y="1691"/>
                      <a:pt x="680" y="1771"/>
                      <a:pt x="799" y="1820"/>
                    </a:cubicBezTo>
                    <a:cubicBezTo>
                      <a:pt x="786" y="1756"/>
                      <a:pt x="872" y="1697"/>
                      <a:pt x="955" y="1691"/>
                    </a:cubicBezTo>
                    <a:cubicBezTo>
                      <a:pt x="963" y="1690"/>
                      <a:pt x="972" y="1690"/>
                      <a:pt x="981" y="1690"/>
                    </a:cubicBezTo>
                    <a:cubicBezTo>
                      <a:pt x="1056" y="1690"/>
                      <a:pt x="1126" y="1716"/>
                      <a:pt x="1193" y="1742"/>
                    </a:cubicBezTo>
                    <a:cubicBezTo>
                      <a:pt x="1477" y="1849"/>
                      <a:pt x="1760" y="1957"/>
                      <a:pt x="2045" y="2063"/>
                    </a:cubicBezTo>
                    <a:cubicBezTo>
                      <a:pt x="1881" y="1907"/>
                      <a:pt x="1746" y="1729"/>
                      <a:pt x="1650" y="1538"/>
                    </a:cubicBezTo>
                    <a:lnTo>
                      <a:pt x="1650" y="1538"/>
                    </a:lnTo>
                    <a:cubicBezTo>
                      <a:pt x="1958" y="1652"/>
                      <a:pt x="2266" y="1765"/>
                      <a:pt x="2574" y="1878"/>
                    </a:cubicBezTo>
                    <a:cubicBezTo>
                      <a:pt x="2304" y="1276"/>
                      <a:pt x="1864" y="587"/>
                      <a:pt x="16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8"/>
              <p:cNvSpPr/>
              <p:nvPr/>
            </p:nvSpPr>
            <p:spPr>
              <a:xfrm>
                <a:off x="7120048" y="4090755"/>
                <a:ext cx="40853" cy="97473"/>
              </a:xfrm>
              <a:custGeom>
                <a:avLst/>
                <a:gdLst/>
                <a:ahLst/>
                <a:cxnLst/>
                <a:rect l="l" t="t" r="r" b="b"/>
                <a:pathLst>
                  <a:path w="342" h="816" extrusionOk="0">
                    <a:moveTo>
                      <a:pt x="63" y="1"/>
                    </a:moveTo>
                    <a:cubicBezTo>
                      <a:pt x="41" y="262"/>
                      <a:pt x="21" y="522"/>
                      <a:pt x="0" y="783"/>
                    </a:cubicBezTo>
                    <a:cubicBezTo>
                      <a:pt x="93" y="744"/>
                      <a:pt x="104" y="635"/>
                      <a:pt x="157" y="557"/>
                    </a:cubicBezTo>
                    <a:cubicBezTo>
                      <a:pt x="186" y="631"/>
                      <a:pt x="218" y="705"/>
                      <a:pt x="252" y="780"/>
                    </a:cubicBezTo>
                    <a:cubicBezTo>
                      <a:pt x="259" y="795"/>
                      <a:pt x="266" y="809"/>
                      <a:pt x="282" y="814"/>
                    </a:cubicBezTo>
                    <a:cubicBezTo>
                      <a:pt x="285" y="815"/>
                      <a:pt x="289" y="815"/>
                      <a:pt x="292" y="815"/>
                    </a:cubicBezTo>
                    <a:cubicBezTo>
                      <a:pt x="309" y="815"/>
                      <a:pt x="327" y="803"/>
                      <a:pt x="333" y="789"/>
                    </a:cubicBezTo>
                    <a:cubicBezTo>
                      <a:pt x="342" y="773"/>
                      <a:pt x="339" y="753"/>
                      <a:pt x="336" y="734"/>
                    </a:cubicBezTo>
                    <a:cubicBezTo>
                      <a:pt x="311" y="545"/>
                      <a:pt x="307" y="353"/>
                      <a:pt x="327" y="163"/>
                    </a:cubicBezTo>
                    <a:lnTo>
                      <a:pt x="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8"/>
              <p:cNvSpPr/>
              <p:nvPr/>
            </p:nvSpPr>
            <p:spPr>
              <a:xfrm>
                <a:off x="7051123" y="4098161"/>
                <a:ext cx="57934" cy="122797"/>
              </a:xfrm>
              <a:custGeom>
                <a:avLst/>
                <a:gdLst/>
                <a:ahLst/>
                <a:cxnLst/>
                <a:rect l="l" t="t" r="r" b="b"/>
                <a:pathLst>
                  <a:path w="485" h="1028" extrusionOk="0">
                    <a:moveTo>
                      <a:pt x="482" y="1"/>
                    </a:moveTo>
                    <a:lnTo>
                      <a:pt x="364" y="65"/>
                    </a:lnTo>
                    <a:cubicBezTo>
                      <a:pt x="335" y="133"/>
                      <a:pt x="303" y="200"/>
                      <a:pt x="274" y="270"/>
                    </a:cubicBezTo>
                    <a:cubicBezTo>
                      <a:pt x="193" y="525"/>
                      <a:pt x="103" y="778"/>
                      <a:pt x="1" y="1028"/>
                    </a:cubicBezTo>
                    <a:cubicBezTo>
                      <a:pt x="155" y="794"/>
                      <a:pt x="271" y="538"/>
                      <a:pt x="383" y="286"/>
                    </a:cubicBezTo>
                    <a:cubicBezTo>
                      <a:pt x="418" y="212"/>
                      <a:pt x="451" y="135"/>
                      <a:pt x="485" y="61"/>
                    </a:cubicBezTo>
                    <a:lnTo>
                      <a:pt x="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8"/>
              <p:cNvSpPr/>
              <p:nvPr/>
            </p:nvSpPr>
            <p:spPr>
              <a:xfrm>
                <a:off x="7050526" y="3876336"/>
                <a:ext cx="251089" cy="291942"/>
              </a:xfrm>
              <a:custGeom>
                <a:avLst/>
                <a:gdLst/>
                <a:ahLst/>
                <a:cxnLst/>
                <a:rect l="l" t="t" r="r" b="b"/>
                <a:pathLst>
                  <a:path w="2102" h="2444" extrusionOk="0">
                    <a:moveTo>
                      <a:pt x="1387" y="1"/>
                    </a:moveTo>
                    <a:lnTo>
                      <a:pt x="642" y="329"/>
                    </a:lnTo>
                    <a:cubicBezTo>
                      <a:pt x="625" y="605"/>
                      <a:pt x="504" y="1080"/>
                      <a:pt x="415" y="1348"/>
                    </a:cubicBezTo>
                    <a:cubicBezTo>
                      <a:pt x="350" y="1543"/>
                      <a:pt x="262" y="1735"/>
                      <a:pt x="172" y="1923"/>
                    </a:cubicBezTo>
                    <a:cubicBezTo>
                      <a:pt x="115" y="2044"/>
                      <a:pt x="58" y="2169"/>
                      <a:pt x="0" y="2289"/>
                    </a:cubicBezTo>
                    <a:cubicBezTo>
                      <a:pt x="234" y="2179"/>
                      <a:pt x="421" y="1994"/>
                      <a:pt x="514" y="1778"/>
                    </a:cubicBezTo>
                    <a:lnTo>
                      <a:pt x="514" y="1778"/>
                    </a:lnTo>
                    <a:cubicBezTo>
                      <a:pt x="504" y="2003"/>
                      <a:pt x="460" y="2228"/>
                      <a:pt x="385" y="2443"/>
                    </a:cubicBezTo>
                    <a:cubicBezTo>
                      <a:pt x="559" y="2305"/>
                      <a:pt x="735" y="2166"/>
                      <a:pt x="909" y="2028"/>
                    </a:cubicBezTo>
                    <a:cubicBezTo>
                      <a:pt x="976" y="2095"/>
                      <a:pt x="1024" y="2177"/>
                      <a:pt x="1046" y="2265"/>
                    </a:cubicBezTo>
                    <a:cubicBezTo>
                      <a:pt x="1092" y="2199"/>
                      <a:pt x="1140" y="2131"/>
                      <a:pt x="1187" y="2064"/>
                    </a:cubicBezTo>
                    <a:cubicBezTo>
                      <a:pt x="1361" y="2209"/>
                      <a:pt x="1596" y="2301"/>
                      <a:pt x="1839" y="2318"/>
                    </a:cubicBezTo>
                    <a:cubicBezTo>
                      <a:pt x="1804" y="2259"/>
                      <a:pt x="1772" y="2196"/>
                      <a:pt x="1737" y="2137"/>
                    </a:cubicBezTo>
                    <a:lnTo>
                      <a:pt x="1737" y="2137"/>
                    </a:lnTo>
                    <a:cubicBezTo>
                      <a:pt x="1824" y="2196"/>
                      <a:pt x="1933" y="2228"/>
                      <a:pt x="2044" y="2228"/>
                    </a:cubicBezTo>
                    <a:cubicBezTo>
                      <a:pt x="2063" y="2228"/>
                      <a:pt x="2082" y="2227"/>
                      <a:pt x="2101" y="2225"/>
                    </a:cubicBezTo>
                    <a:cubicBezTo>
                      <a:pt x="1770" y="1742"/>
                      <a:pt x="1650" y="1337"/>
                      <a:pt x="1528" y="779"/>
                    </a:cubicBezTo>
                    <a:cubicBezTo>
                      <a:pt x="1480" y="552"/>
                      <a:pt x="1371" y="227"/>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8"/>
              <p:cNvSpPr/>
              <p:nvPr/>
            </p:nvSpPr>
            <p:spPr>
              <a:xfrm>
                <a:off x="7061635" y="3876575"/>
                <a:ext cx="239741" cy="292061"/>
              </a:xfrm>
              <a:custGeom>
                <a:avLst/>
                <a:gdLst/>
                <a:ahLst/>
                <a:cxnLst/>
                <a:rect l="l" t="t" r="r" b="b"/>
                <a:pathLst>
                  <a:path w="2007" h="2445" extrusionOk="0">
                    <a:moveTo>
                      <a:pt x="1293" y="0"/>
                    </a:moveTo>
                    <a:lnTo>
                      <a:pt x="967" y="144"/>
                    </a:lnTo>
                    <a:cubicBezTo>
                      <a:pt x="967" y="282"/>
                      <a:pt x="1012" y="431"/>
                      <a:pt x="1025" y="571"/>
                    </a:cubicBezTo>
                    <a:cubicBezTo>
                      <a:pt x="1040" y="732"/>
                      <a:pt x="1049" y="896"/>
                      <a:pt x="1054" y="1057"/>
                    </a:cubicBezTo>
                    <a:cubicBezTo>
                      <a:pt x="1012" y="951"/>
                      <a:pt x="961" y="847"/>
                      <a:pt x="905" y="747"/>
                    </a:cubicBezTo>
                    <a:cubicBezTo>
                      <a:pt x="818" y="934"/>
                      <a:pt x="742" y="1124"/>
                      <a:pt x="683" y="1319"/>
                    </a:cubicBezTo>
                    <a:cubicBezTo>
                      <a:pt x="690" y="1176"/>
                      <a:pt x="715" y="993"/>
                      <a:pt x="636" y="867"/>
                    </a:cubicBezTo>
                    <a:cubicBezTo>
                      <a:pt x="635" y="1072"/>
                      <a:pt x="593" y="1277"/>
                      <a:pt x="517" y="1471"/>
                    </a:cubicBezTo>
                    <a:lnTo>
                      <a:pt x="474" y="1198"/>
                    </a:lnTo>
                    <a:cubicBezTo>
                      <a:pt x="367" y="1552"/>
                      <a:pt x="244" y="1939"/>
                      <a:pt x="0" y="2241"/>
                    </a:cubicBezTo>
                    <a:cubicBezTo>
                      <a:pt x="138" y="2139"/>
                      <a:pt x="225" y="2091"/>
                      <a:pt x="382" y="1881"/>
                    </a:cubicBezTo>
                    <a:cubicBezTo>
                      <a:pt x="389" y="1870"/>
                      <a:pt x="402" y="1862"/>
                      <a:pt x="411" y="1850"/>
                    </a:cubicBezTo>
                    <a:lnTo>
                      <a:pt x="411" y="1850"/>
                    </a:lnTo>
                    <a:cubicBezTo>
                      <a:pt x="459" y="1924"/>
                      <a:pt x="366" y="2383"/>
                      <a:pt x="291" y="2444"/>
                    </a:cubicBezTo>
                    <a:cubicBezTo>
                      <a:pt x="465" y="2306"/>
                      <a:pt x="641" y="2165"/>
                      <a:pt x="815" y="2027"/>
                    </a:cubicBezTo>
                    <a:cubicBezTo>
                      <a:pt x="882" y="2096"/>
                      <a:pt x="929" y="2177"/>
                      <a:pt x="951" y="2264"/>
                    </a:cubicBezTo>
                    <a:cubicBezTo>
                      <a:pt x="998" y="2199"/>
                      <a:pt x="1046" y="2132"/>
                      <a:pt x="1092" y="2064"/>
                    </a:cubicBezTo>
                    <a:cubicBezTo>
                      <a:pt x="1266" y="2209"/>
                      <a:pt x="1500" y="2300"/>
                      <a:pt x="1744" y="2318"/>
                    </a:cubicBezTo>
                    <a:cubicBezTo>
                      <a:pt x="1709" y="2258"/>
                      <a:pt x="1677" y="2197"/>
                      <a:pt x="1642" y="2136"/>
                    </a:cubicBezTo>
                    <a:lnTo>
                      <a:pt x="1642" y="2136"/>
                    </a:lnTo>
                    <a:cubicBezTo>
                      <a:pt x="1730" y="2197"/>
                      <a:pt x="1841" y="2229"/>
                      <a:pt x="1954" y="2229"/>
                    </a:cubicBezTo>
                    <a:cubicBezTo>
                      <a:pt x="1972" y="2229"/>
                      <a:pt x="1989" y="2228"/>
                      <a:pt x="2007" y="2226"/>
                    </a:cubicBezTo>
                    <a:cubicBezTo>
                      <a:pt x="1674" y="1741"/>
                      <a:pt x="1555" y="1336"/>
                      <a:pt x="1433" y="778"/>
                    </a:cubicBezTo>
                    <a:cubicBezTo>
                      <a:pt x="1384" y="552"/>
                      <a:pt x="1275" y="227"/>
                      <a:pt x="1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8"/>
              <p:cNvSpPr/>
              <p:nvPr/>
            </p:nvSpPr>
            <p:spPr>
              <a:xfrm>
                <a:off x="7096157" y="3947530"/>
                <a:ext cx="205219" cy="220748"/>
              </a:xfrm>
              <a:custGeom>
                <a:avLst/>
                <a:gdLst/>
                <a:ahLst/>
                <a:cxnLst/>
                <a:rect l="l" t="t" r="r" b="b"/>
                <a:pathLst>
                  <a:path w="1718" h="1848" extrusionOk="0">
                    <a:moveTo>
                      <a:pt x="190" y="1083"/>
                    </a:moveTo>
                    <a:lnTo>
                      <a:pt x="190" y="1083"/>
                    </a:lnTo>
                    <a:cubicBezTo>
                      <a:pt x="190" y="1084"/>
                      <a:pt x="190" y="1084"/>
                      <a:pt x="190" y="1084"/>
                    </a:cubicBezTo>
                    <a:lnTo>
                      <a:pt x="190" y="1084"/>
                    </a:lnTo>
                    <a:cubicBezTo>
                      <a:pt x="190" y="1084"/>
                      <a:pt x="190" y="1084"/>
                      <a:pt x="190" y="1083"/>
                    </a:cubicBezTo>
                    <a:close/>
                    <a:moveTo>
                      <a:pt x="1099" y="0"/>
                    </a:moveTo>
                    <a:lnTo>
                      <a:pt x="1070" y="60"/>
                    </a:lnTo>
                    <a:cubicBezTo>
                      <a:pt x="1137" y="485"/>
                      <a:pt x="1246" y="902"/>
                      <a:pt x="1397" y="1307"/>
                    </a:cubicBezTo>
                    <a:cubicBezTo>
                      <a:pt x="1236" y="1226"/>
                      <a:pt x="1092" y="1120"/>
                      <a:pt x="972" y="995"/>
                    </a:cubicBezTo>
                    <a:lnTo>
                      <a:pt x="972" y="995"/>
                    </a:lnTo>
                    <a:cubicBezTo>
                      <a:pt x="979" y="1117"/>
                      <a:pt x="986" y="1240"/>
                      <a:pt x="993" y="1362"/>
                    </a:cubicBezTo>
                    <a:cubicBezTo>
                      <a:pt x="951" y="1332"/>
                      <a:pt x="905" y="1303"/>
                      <a:pt x="851" y="1301"/>
                    </a:cubicBezTo>
                    <a:cubicBezTo>
                      <a:pt x="850" y="1301"/>
                      <a:pt x="849" y="1301"/>
                      <a:pt x="848" y="1301"/>
                    </a:cubicBezTo>
                    <a:cubicBezTo>
                      <a:pt x="794" y="1301"/>
                      <a:pt x="736" y="1343"/>
                      <a:pt x="746" y="1387"/>
                    </a:cubicBezTo>
                    <a:cubicBezTo>
                      <a:pt x="701" y="1337"/>
                      <a:pt x="635" y="1283"/>
                      <a:pt x="565" y="1283"/>
                    </a:cubicBezTo>
                    <a:cubicBezTo>
                      <a:pt x="553" y="1283"/>
                      <a:pt x="541" y="1285"/>
                      <a:pt x="529" y="1288"/>
                    </a:cubicBezTo>
                    <a:cubicBezTo>
                      <a:pt x="498" y="1295"/>
                      <a:pt x="473" y="1316"/>
                      <a:pt x="449" y="1335"/>
                    </a:cubicBezTo>
                    <a:cubicBezTo>
                      <a:pt x="367" y="1396"/>
                      <a:pt x="285" y="1459"/>
                      <a:pt x="202" y="1523"/>
                    </a:cubicBezTo>
                    <a:cubicBezTo>
                      <a:pt x="199" y="1376"/>
                      <a:pt x="193" y="1231"/>
                      <a:pt x="190" y="1084"/>
                    </a:cubicBezTo>
                    <a:lnTo>
                      <a:pt x="190" y="1084"/>
                    </a:lnTo>
                    <a:cubicBezTo>
                      <a:pt x="189" y="1098"/>
                      <a:pt x="139" y="1139"/>
                      <a:pt x="131" y="1147"/>
                    </a:cubicBezTo>
                    <a:cubicBezTo>
                      <a:pt x="113" y="1170"/>
                      <a:pt x="94" y="1197"/>
                      <a:pt x="80" y="1223"/>
                    </a:cubicBezTo>
                    <a:cubicBezTo>
                      <a:pt x="51" y="1276"/>
                      <a:pt x="29" y="1332"/>
                      <a:pt x="4" y="1387"/>
                    </a:cubicBezTo>
                    <a:cubicBezTo>
                      <a:pt x="44" y="1358"/>
                      <a:pt x="83" y="1329"/>
                      <a:pt x="121" y="1298"/>
                    </a:cubicBezTo>
                    <a:lnTo>
                      <a:pt x="121" y="1298"/>
                    </a:lnTo>
                    <a:cubicBezTo>
                      <a:pt x="126" y="1385"/>
                      <a:pt x="99" y="1483"/>
                      <a:pt x="80" y="1568"/>
                    </a:cubicBezTo>
                    <a:cubicBezTo>
                      <a:pt x="58" y="1663"/>
                      <a:pt x="33" y="1756"/>
                      <a:pt x="0" y="1847"/>
                    </a:cubicBezTo>
                    <a:cubicBezTo>
                      <a:pt x="174" y="1709"/>
                      <a:pt x="352" y="1570"/>
                      <a:pt x="526" y="1432"/>
                    </a:cubicBezTo>
                    <a:cubicBezTo>
                      <a:pt x="593" y="1499"/>
                      <a:pt x="640" y="1581"/>
                      <a:pt x="661" y="1669"/>
                    </a:cubicBezTo>
                    <a:cubicBezTo>
                      <a:pt x="709" y="1603"/>
                      <a:pt x="757" y="1535"/>
                      <a:pt x="803" y="1468"/>
                    </a:cubicBezTo>
                    <a:cubicBezTo>
                      <a:pt x="977" y="1613"/>
                      <a:pt x="1211" y="1705"/>
                      <a:pt x="1455" y="1722"/>
                    </a:cubicBezTo>
                    <a:cubicBezTo>
                      <a:pt x="1420" y="1663"/>
                      <a:pt x="1388" y="1600"/>
                      <a:pt x="1353" y="1541"/>
                    </a:cubicBezTo>
                    <a:lnTo>
                      <a:pt x="1353" y="1541"/>
                    </a:lnTo>
                    <a:cubicBezTo>
                      <a:pt x="1440" y="1600"/>
                      <a:pt x="1549" y="1632"/>
                      <a:pt x="1660" y="1632"/>
                    </a:cubicBezTo>
                    <a:cubicBezTo>
                      <a:pt x="1680" y="1632"/>
                      <a:pt x="1699" y="1631"/>
                      <a:pt x="1718" y="1629"/>
                    </a:cubicBezTo>
                    <a:cubicBezTo>
                      <a:pt x="1385" y="1146"/>
                      <a:pt x="1266" y="741"/>
                      <a:pt x="1144" y="183"/>
                    </a:cubicBezTo>
                    <a:cubicBezTo>
                      <a:pt x="1131" y="128"/>
                      <a:pt x="1115" y="65"/>
                      <a:pt x="1099"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8"/>
              <p:cNvSpPr/>
              <p:nvPr/>
            </p:nvSpPr>
            <p:spPr>
              <a:xfrm>
                <a:off x="7108102" y="3711610"/>
                <a:ext cx="143701" cy="256584"/>
              </a:xfrm>
              <a:custGeom>
                <a:avLst/>
                <a:gdLst/>
                <a:ahLst/>
                <a:cxnLst/>
                <a:rect l="l" t="t" r="r" b="b"/>
                <a:pathLst>
                  <a:path w="1203" h="2148" extrusionOk="0">
                    <a:moveTo>
                      <a:pt x="356" y="0"/>
                    </a:moveTo>
                    <a:cubicBezTo>
                      <a:pt x="328" y="153"/>
                      <a:pt x="209" y="1242"/>
                      <a:pt x="144" y="1536"/>
                    </a:cubicBezTo>
                    <a:cubicBezTo>
                      <a:pt x="115" y="1663"/>
                      <a:pt x="67" y="1788"/>
                      <a:pt x="0" y="1907"/>
                    </a:cubicBezTo>
                    <a:cubicBezTo>
                      <a:pt x="166" y="1902"/>
                      <a:pt x="320" y="1794"/>
                      <a:pt x="360" y="1656"/>
                    </a:cubicBezTo>
                    <a:lnTo>
                      <a:pt x="360" y="1656"/>
                    </a:lnTo>
                    <a:cubicBezTo>
                      <a:pt x="385" y="1814"/>
                      <a:pt x="375" y="1975"/>
                      <a:pt x="330" y="2129"/>
                    </a:cubicBezTo>
                    <a:cubicBezTo>
                      <a:pt x="449" y="2013"/>
                      <a:pt x="555" y="1886"/>
                      <a:pt x="639" y="1750"/>
                    </a:cubicBezTo>
                    <a:cubicBezTo>
                      <a:pt x="668" y="1769"/>
                      <a:pt x="689" y="1795"/>
                      <a:pt x="712" y="1817"/>
                    </a:cubicBezTo>
                    <a:cubicBezTo>
                      <a:pt x="734" y="1835"/>
                      <a:pt x="762" y="1853"/>
                      <a:pt x="792" y="1853"/>
                    </a:cubicBezTo>
                    <a:cubicBezTo>
                      <a:pt x="796" y="1853"/>
                      <a:pt x="801" y="1853"/>
                      <a:pt x="806" y="1852"/>
                    </a:cubicBezTo>
                    <a:cubicBezTo>
                      <a:pt x="834" y="1846"/>
                      <a:pt x="855" y="1816"/>
                      <a:pt x="849" y="1794"/>
                    </a:cubicBezTo>
                    <a:lnTo>
                      <a:pt x="849" y="1794"/>
                    </a:lnTo>
                    <a:cubicBezTo>
                      <a:pt x="941" y="1931"/>
                      <a:pt x="1061" y="2051"/>
                      <a:pt x="1203" y="2148"/>
                    </a:cubicBezTo>
                    <a:cubicBezTo>
                      <a:pt x="1088" y="1791"/>
                      <a:pt x="972" y="1430"/>
                      <a:pt x="856" y="1073"/>
                    </a:cubicBezTo>
                    <a:cubicBezTo>
                      <a:pt x="811" y="937"/>
                      <a:pt x="652" y="260"/>
                      <a:pt x="644" y="58"/>
                    </a:cubicBezTo>
                    <a:lnTo>
                      <a:pt x="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8"/>
              <p:cNvSpPr/>
              <p:nvPr/>
            </p:nvSpPr>
            <p:spPr>
              <a:xfrm>
                <a:off x="7130440" y="3715426"/>
                <a:ext cx="121603" cy="253239"/>
              </a:xfrm>
              <a:custGeom>
                <a:avLst/>
                <a:gdLst/>
                <a:ahLst/>
                <a:cxnLst/>
                <a:rect l="l" t="t" r="r" b="b"/>
                <a:pathLst>
                  <a:path w="1018" h="2120" extrusionOk="0">
                    <a:moveTo>
                      <a:pt x="314" y="1"/>
                    </a:moveTo>
                    <a:lnTo>
                      <a:pt x="239" y="147"/>
                    </a:lnTo>
                    <a:cubicBezTo>
                      <a:pt x="252" y="489"/>
                      <a:pt x="245" y="831"/>
                      <a:pt x="217" y="1173"/>
                    </a:cubicBezTo>
                    <a:cubicBezTo>
                      <a:pt x="169" y="1078"/>
                      <a:pt x="140" y="977"/>
                      <a:pt x="130" y="875"/>
                    </a:cubicBezTo>
                    <a:cubicBezTo>
                      <a:pt x="104" y="1142"/>
                      <a:pt x="27" y="1405"/>
                      <a:pt x="6" y="1672"/>
                    </a:cubicBezTo>
                    <a:cubicBezTo>
                      <a:pt x="2" y="1723"/>
                      <a:pt x="1" y="1775"/>
                      <a:pt x="5" y="1826"/>
                    </a:cubicBezTo>
                    <a:cubicBezTo>
                      <a:pt x="86" y="1781"/>
                      <a:pt x="152" y="1710"/>
                      <a:pt x="175" y="1627"/>
                    </a:cubicBezTo>
                    <a:lnTo>
                      <a:pt x="175" y="1627"/>
                    </a:lnTo>
                    <a:cubicBezTo>
                      <a:pt x="201" y="1785"/>
                      <a:pt x="189" y="1947"/>
                      <a:pt x="144" y="2101"/>
                    </a:cubicBezTo>
                    <a:cubicBezTo>
                      <a:pt x="263" y="1984"/>
                      <a:pt x="369" y="1858"/>
                      <a:pt x="455" y="1722"/>
                    </a:cubicBezTo>
                    <a:cubicBezTo>
                      <a:pt x="483" y="1739"/>
                      <a:pt x="503" y="1767"/>
                      <a:pt x="528" y="1788"/>
                    </a:cubicBezTo>
                    <a:cubicBezTo>
                      <a:pt x="549" y="1807"/>
                      <a:pt x="578" y="1825"/>
                      <a:pt x="606" y="1825"/>
                    </a:cubicBezTo>
                    <a:cubicBezTo>
                      <a:pt x="611" y="1825"/>
                      <a:pt x="616" y="1824"/>
                      <a:pt x="621" y="1823"/>
                    </a:cubicBezTo>
                    <a:cubicBezTo>
                      <a:pt x="651" y="1817"/>
                      <a:pt x="673" y="1787"/>
                      <a:pt x="663" y="1765"/>
                    </a:cubicBezTo>
                    <a:lnTo>
                      <a:pt x="663" y="1765"/>
                    </a:lnTo>
                    <a:cubicBezTo>
                      <a:pt x="754" y="1899"/>
                      <a:pt x="875" y="2021"/>
                      <a:pt x="1017" y="2119"/>
                    </a:cubicBezTo>
                    <a:cubicBezTo>
                      <a:pt x="902" y="1761"/>
                      <a:pt x="786" y="1402"/>
                      <a:pt x="670" y="1045"/>
                    </a:cubicBezTo>
                    <a:cubicBezTo>
                      <a:pt x="625" y="908"/>
                      <a:pt x="467" y="232"/>
                      <a:pt x="458" y="30"/>
                    </a:cubicBezTo>
                    <a:lnTo>
                      <a:pt x="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8"/>
              <p:cNvSpPr/>
              <p:nvPr/>
            </p:nvSpPr>
            <p:spPr>
              <a:xfrm>
                <a:off x="7111566" y="3686877"/>
                <a:ext cx="140237" cy="281788"/>
              </a:xfrm>
              <a:custGeom>
                <a:avLst/>
                <a:gdLst/>
                <a:ahLst/>
                <a:cxnLst/>
                <a:rect l="l" t="t" r="r" b="b"/>
                <a:pathLst>
                  <a:path w="1174" h="2359" extrusionOk="0">
                    <a:moveTo>
                      <a:pt x="385" y="0"/>
                    </a:moveTo>
                    <a:cubicBezTo>
                      <a:pt x="318" y="148"/>
                      <a:pt x="307" y="372"/>
                      <a:pt x="307" y="372"/>
                    </a:cubicBezTo>
                    <a:lnTo>
                      <a:pt x="282" y="526"/>
                    </a:lnTo>
                    <a:cubicBezTo>
                      <a:pt x="282" y="526"/>
                      <a:pt x="298" y="559"/>
                      <a:pt x="310" y="574"/>
                    </a:cubicBezTo>
                    <a:cubicBezTo>
                      <a:pt x="346" y="623"/>
                      <a:pt x="394" y="664"/>
                      <a:pt x="411" y="722"/>
                    </a:cubicBezTo>
                    <a:cubicBezTo>
                      <a:pt x="429" y="783"/>
                      <a:pt x="452" y="842"/>
                      <a:pt x="481" y="899"/>
                    </a:cubicBezTo>
                    <a:cubicBezTo>
                      <a:pt x="489" y="884"/>
                      <a:pt x="508" y="877"/>
                      <a:pt x="528" y="877"/>
                    </a:cubicBezTo>
                    <a:cubicBezTo>
                      <a:pt x="542" y="877"/>
                      <a:pt x="557" y="881"/>
                      <a:pt x="568" y="887"/>
                    </a:cubicBezTo>
                    <a:cubicBezTo>
                      <a:pt x="596" y="903"/>
                      <a:pt x="610" y="931"/>
                      <a:pt x="622" y="959"/>
                    </a:cubicBezTo>
                    <a:cubicBezTo>
                      <a:pt x="694" y="1127"/>
                      <a:pt x="723" y="1307"/>
                      <a:pt x="763" y="1484"/>
                    </a:cubicBezTo>
                    <a:cubicBezTo>
                      <a:pt x="699" y="1371"/>
                      <a:pt x="638" y="1256"/>
                      <a:pt x="574" y="1143"/>
                    </a:cubicBezTo>
                    <a:lnTo>
                      <a:pt x="574" y="1143"/>
                    </a:lnTo>
                    <a:cubicBezTo>
                      <a:pt x="586" y="1311"/>
                      <a:pt x="613" y="1477"/>
                      <a:pt x="652" y="1638"/>
                    </a:cubicBezTo>
                    <a:lnTo>
                      <a:pt x="652" y="1638"/>
                    </a:lnTo>
                    <a:cubicBezTo>
                      <a:pt x="637" y="1596"/>
                      <a:pt x="602" y="1560"/>
                      <a:pt x="567" y="1526"/>
                    </a:cubicBezTo>
                    <a:cubicBezTo>
                      <a:pt x="557" y="1574"/>
                      <a:pt x="546" y="1622"/>
                      <a:pt x="536" y="1670"/>
                    </a:cubicBezTo>
                    <a:cubicBezTo>
                      <a:pt x="529" y="1706"/>
                      <a:pt x="506" y="1744"/>
                      <a:pt x="496" y="1782"/>
                    </a:cubicBezTo>
                    <a:cubicBezTo>
                      <a:pt x="465" y="1741"/>
                      <a:pt x="435" y="1701"/>
                      <a:pt x="404" y="1658"/>
                    </a:cubicBezTo>
                    <a:lnTo>
                      <a:pt x="66" y="1947"/>
                    </a:lnTo>
                    <a:cubicBezTo>
                      <a:pt x="58" y="1953"/>
                      <a:pt x="51" y="1961"/>
                      <a:pt x="44" y="1968"/>
                    </a:cubicBezTo>
                    <a:cubicBezTo>
                      <a:pt x="31" y="2000"/>
                      <a:pt x="16" y="2032"/>
                      <a:pt x="0" y="2062"/>
                    </a:cubicBezTo>
                    <a:cubicBezTo>
                      <a:pt x="5" y="2080"/>
                      <a:pt x="19" y="2097"/>
                      <a:pt x="35" y="2109"/>
                    </a:cubicBezTo>
                    <a:cubicBezTo>
                      <a:pt x="175" y="2084"/>
                      <a:pt x="297" y="1985"/>
                      <a:pt x="331" y="1866"/>
                    </a:cubicBezTo>
                    <a:lnTo>
                      <a:pt x="331" y="1866"/>
                    </a:lnTo>
                    <a:cubicBezTo>
                      <a:pt x="355" y="2010"/>
                      <a:pt x="347" y="2157"/>
                      <a:pt x="311" y="2297"/>
                    </a:cubicBezTo>
                    <a:cubicBezTo>
                      <a:pt x="317" y="2302"/>
                      <a:pt x="324" y="2308"/>
                      <a:pt x="330" y="2310"/>
                    </a:cubicBezTo>
                    <a:cubicBezTo>
                      <a:pt x="436" y="2202"/>
                      <a:pt x="532" y="2085"/>
                      <a:pt x="610" y="1961"/>
                    </a:cubicBezTo>
                    <a:cubicBezTo>
                      <a:pt x="639" y="1978"/>
                      <a:pt x="660" y="2006"/>
                      <a:pt x="683" y="2027"/>
                    </a:cubicBezTo>
                    <a:cubicBezTo>
                      <a:pt x="705" y="2046"/>
                      <a:pt x="733" y="2064"/>
                      <a:pt x="763" y="2064"/>
                    </a:cubicBezTo>
                    <a:cubicBezTo>
                      <a:pt x="767" y="2064"/>
                      <a:pt x="772" y="2063"/>
                      <a:pt x="777" y="2062"/>
                    </a:cubicBezTo>
                    <a:cubicBezTo>
                      <a:pt x="806" y="2056"/>
                      <a:pt x="828" y="2026"/>
                      <a:pt x="819" y="2004"/>
                    </a:cubicBezTo>
                    <a:lnTo>
                      <a:pt x="819" y="2004"/>
                    </a:lnTo>
                    <a:cubicBezTo>
                      <a:pt x="911" y="2138"/>
                      <a:pt x="1031" y="2260"/>
                      <a:pt x="1174" y="2358"/>
                    </a:cubicBezTo>
                    <a:cubicBezTo>
                      <a:pt x="1059" y="2000"/>
                      <a:pt x="943" y="1641"/>
                      <a:pt x="827" y="1284"/>
                    </a:cubicBezTo>
                    <a:cubicBezTo>
                      <a:pt x="782" y="1147"/>
                      <a:pt x="623" y="471"/>
                      <a:pt x="615" y="269"/>
                    </a:cubicBezTo>
                    <a:lnTo>
                      <a:pt x="392" y="224"/>
                    </a:lnTo>
                    <a:lnTo>
                      <a:pt x="392" y="233"/>
                    </a:lnTo>
                    <a:lnTo>
                      <a:pt x="385" y="0"/>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8"/>
              <p:cNvSpPr/>
              <p:nvPr/>
            </p:nvSpPr>
            <p:spPr>
              <a:xfrm>
                <a:off x="7134143" y="3563726"/>
                <a:ext cx="68924" cy="216448"/>
              </a:xfrm>
              <a:custGeom>
                <a:avLst/>
                <a:gdLst/>
                <a:ahLst/>
                <a:cxnLst/>
                <a:rect l="l" t="t" r="r" b="b"/>
                <a:pathLst>
                  <a:path w="577" h="1812" extrusionOk="0">
                    <a:moveTo>
                      <a:pt x="214" y="1"/>
                    </a:moveTo>
                    <a:cubicBezTo>
                      <a:pt x="213" y="71"/>
                      <a:pt x="214" y="141"/>
                      <a:pt x="219" y="211"/>
                    </a:cubicBezTo>
                    <a:lnTo>
                      <a:pt x="219" y="211"/>
                    </a:lnTo>
                    <a:cubicBezTo>
                      <a:pt x="219" y="127"/>
                      <a:pt x="217" y="54"/>
                      <a:pt x="214" y="1"/>
                    </a:cubicBezTo>
                    <a:close/>
                    <a:moveTo>
                      <a:pt x="219" y="211"/>
                    </a:moveTo>
                    <a:cubicBezTo>
                      <a:pt x="215" y="605"/>
                      <a:pt x="158" y="1264"/>
                      <a:pt x="0" y="1515"/>
                    </a:cubicBezTo>
                    <a:cubicBezTo>
                      <a:pt x="76" y="1484"/>
                      <a:pt x="134" y="1427"/>
                      <a:pt x="164" y="1362"/>
                    </a:cubicBezTo>
                    <a:cubicBezTo>
                      <a:pt x="215" y="1523"/>
                      <a:pt x="298" y="1678"/>
                      <a:pt x="411" y="1812"/>
                    </a:cubicBezTo>
                    <a:lnTo>
                      <a:pt x="352" y="1441"/>
                    </a:lnTo>
                    <a:cubicBezTo>
                      <a:pt x="347" y="1417"/>
                      <a:pt x="353" y="1378"/>
                      <a:pt x="383" y="1375"/>
                    </a:cubicBezTo>
                    <a:cubicBezTo>
                      <a:pt x="428" y="1427"/>
                      <a:pt x="500" y="1465"/>
                      <a:pt x="577" y="1478"/>
                    </a:cubicBezTo>
                    <a:cubicBezTo>
                      <a:pt x="366" y="1081"/>
                      <a:pt x="244" y="649"/>
                      <a:pt x="219" y="2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8"/>
              <p:cNvSpPr/>
              <p:nvPr/>
            </p:nvSpPr>
            <p:spPr>
              <a:xfrm>
                <a:off x="7160417" y="3588806"/>
                <a:ext cx="42883" cy="191960"/>
              </a:xfrm>
              <a:custGeom>
                <a:avLst/>
                <a:gdLst/>
                <a:ahLst/>
                <a:cxnLst/>
                <a:rect l="l" t="t" r="r" b="b"/>
                <a:pathLst>
                  <a:path w="359" h="1607" extrusionOk="0">
                    <a:moveTo>
                      <a:pt x="3" y="1"/>
                    </a:moveTo>
                    <a:cubicBezTo>
                      <a:pt x="3" y="46"/>
                      <a:pt x="1" y="96"/>
                      <a:pt x="0" y="152"/>
                    </a:cubicBezTo>
                    <a:lnTo>
                      <a:pt x="0" y="153"/>
                    </a:lnTo>
                    <a:cubicBezTo>
                      <a:pt x="46" y="471"/>
                      <a:pt x="94" y="791"/>
                      <a:pt x="141" y="1107"/>
                    </a:cubicBezTo>
                    <a:cubicBezTo>
                      <a:pt x="87" y="1061"/>
                      <a:pt x="46" y="1001"/>
                      <a:pt x="25" y="936"/>
                    </a:cubicBezTo>
                    <a:lnTo>
                      <a:pt x="25" y="936"/>
                    </a:lnTo>
                    <a:cubicBezTo>
                      <a:pt x="25" y="1068"/>
                      <a:pt x="36" y="1200"/>
                      <a:pt x="58" y="1331"/>
                    </a:cubicBezTo>
                    <a:cubicBezTo>
                      <a:pt x="65" y="1371"/>
                      <a:pt x="73" y="1411"/>
                      <a:pt x="83" y="1451"/>
                    </a:cubicBezTo>
                    <a:cubicBezTo>
                      <a:pt x="116" y="1504"/>
                      <a:pt x="153" y="1557"/>
                      <a:pt x="195" y="1607"/>
                    </a:cubicBezTo>
                    <a:lnTo>
                      <a:pt x="134" y="1236"/>
                    </a:lnTo>
                    <a:cubicBezTo>
                      <a:pt x="131" y="1212"/>
                      <a:pt x="137" y="1173"/>
                      <a:pt x="167" y="1170"/>
                    </a:cubicBezTo>
                    <a:cubicBezTo>
                      <a:pt x="212" y="1222"/>
                      <a:pt x="283" y="1260"/>
                      <a:pt x="359" y="1273"/>
                    </a:cubicBezTo>
                    <a:cubicBezTo>
                      <a:pt x="148" y="873"/>
                      <a:pt x="28" y="439"/>
                      <a:pt x="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8"/>
              <p:cNvSpPr/>
              <p:nvPr/>
            </p:nvSpPr>
            <p:spPr>
              <a:xfrm>
                <a:off x="7159826" y="3567190"/>
                <a:ext cx="358" cy="21024"/>
              </a:xfrm>
              <a:custGeom>
                <a:avLst/>
                <a:gdLst/>
                <a:ahLst/>
                <a:cxnLst/>
                <a:rect l="l" t="t" r="r" b="b"/>
                <a:pathLst>
                  <a:path w="3" h="176" extrusionOk="0">
                    <a:moveTo>
                      <a:pt x="0" y="1"/>
                    </a:moveTo>
                    <a:lnTo>
                      <a:pt x="0" y="47"/>
                    </a:lnTo>
                    <a:cubicBezTo>
                      <a:pt x="0" y="89"/>
                      <a:pt x="0" y="133"/>
                      <a:pt x="3" y="175"/>
                    </a:cubicBezTo>
                    <a:cubicBezTo>
                      <a:pt x="3" y="107"/>
                      <a:pt x="1" y="47"/>
                      <a:pt x="0" y="1"/>
                    </a:cubicBez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8"/>
              <p:cNvSpPr/>
              <p:nvPr/>
            </p:nvSpPr>
            <p:spPr>
              <a:xfrm>
                <a:off x="7059365" y="4164458"/>
                <a:ext cx="276891" cy="119691"/>
              </a:xfrm>
              <a:custGeom>
                <a:avLst/>
                <a:gdLst/>
                <a:ahLst/>
                <a:cxnLst/>
                <a:rect l="l" t="t" r="r" b="b"/>
                <a:pathLst>
                  <a:path w="2318" h="1002" extrusionOk="0">
                    <a:moveTo>
                      <a:pt x="1547" y="1"/>
                    </a:moveTo>
                    <a:lnTo>
                      <a:pt x="1547" y="1"/>
                    </a:lnTo>
                    <a:cubicBezTo>
                      <a:pt x="1569" y="99"/>
                      <a:pt x="1589" y="198"/>
                      <a:pt x="1611" y="297"/>
                    </a:cubicBezTo>
                    <a:cubicBezTo>
                      <a:pt x="1479" y="249"/>
                      <a:pt x="1348" y="197"/>
                      <a:pt x="1219" y="140"/>
                    </a:cubicBezTo>
                    <a:lnTo>
                      <a:pt x="1219" y="140"/>
                    </a:lnTo>
                    <a:cubicBezTo>
                      <a:pt x="1207" y="298"/>
                      <a:pt x="1216" y="458"/>
                      <a:pt x="1249" y="612"/>
                    </a:cubicBezTo>
                    <a:cubicBezTo>
                      <a:pt x="1039" y="542"/>
                      <a:pt x="829" y="471"/>
                      <a:pt x="619" y="400"/>
                    </a:cubicBezTo>
                    <a:cubicBezTo>
                      <a:pt x="597" y="433"/>
                      <a:pt x="574" y="465"/>
                      <a:pt x="552" y="499"/>
                    </a:cubicBezTo>
                    <a:cubicBezTo>
                      <a:pt x="522" y="368"/>
                      <a:pt x="456" y="243"/>
                      <a:pt x="363" y="136"/>
                    </a:cubicBezTo>
                    <a:cubicBezTo>
                      <a:pt x="262" y="303"/>
                      <a:pt x="161" y="470"/>
                      <a:pt x="60" y="637"/>
                    </a:cubicBezTo>
                    <a:cubicBezTo>
                      <a:pt x="37" y="674"/>
                      <a:pt x="13" y="720"/>
                      <a:pt x="0" y="762"/>
                    </a:cubicBezTo>
                    <a:cubicBezTo>
                      <a:pt x="106" y="695"/>
                      <a:pt x="201" y="618"/>
                      <a:pt x="280" y="532"/>
                    </a:cubicBezTo>
                    <a:cubicBezTo>
                      <a:pt x="331" y="629"/>
                      <a:pt x="426" y="709"/>
                      <a:pt x="543" y="757"/>
                    </a:cubicBezTo>
                    <a:cubicBezTo>
                      <a:pt x="530" y="695"/>
                      <a:pt x="616" y="634"/>
                      <a:pt x="699" y="629"/>
                    </a:cubicBezTo>
                    <a:cubicBezTo>
                      <a:pt x="706" y="629"/>
                      <a:pt x="714" y="629"/>
                      <a:pt x="722" y="629"/>
                    </a:cubicBezTo>
                    <a:cubicBezTo>
                      <a:pt x="797" y="629"/>
                      <a:pt x="870" y="654"/>
                      <a:pt x="937" y="680"/>
                    </a:cubicBezTo>
                    <a:cubicBezTo>
                      <a:pt x="1221" y="786"/>
                      <a:pt x="1505" y="894"/>
                      <a:pt x="1791" y="1001"/>
                    </a:cubicBezTo>
                    <a:cubicBezTo>
                      <a:pt x="1625" y="843"/>
                      <a:pt x="1490" y="667"/>
                      <a:pt x="1394" y="477"/>
                    </a:cubicBezTo>
                    <a:lnTo>
                      <a:pt x="1394" y="477"/>
                    </a:lnTo>
                    <a:cubicBezTo>
                      <a:pt x="1704" y="589"/>
                      <a:pt x="2010" y="704"/>
                      <a:pt x="2318" y="815"/>
                    </a:cubicBezTo>
                    <a:cubicBezTo>
                      <a:pt x="2253" y="670"/>
                      <a:pt x="2178" y="521"/>
                      <a:pt x="2099" y="368"/>
                    </a:cubicBezTo>
                    <a:cubicBezTo>
                      <a:pt x="1926" y="233"/>
                      <a:pt x="1743" y="110"/>
                      <a:pt x="1547"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8"/>
              <p:cNvSpPr/>
              <p:nvPr/>
            </p:nvSpPr>
            <p:spPr>
              <a:xfrm>
                <a:off x="7031055" y="4194322"/>
                <a:ext cx="338887" cy="297317"/>
              </a:xfrm>
              <a:custGeom>
                <a:avLst/>
                <a:gdLst/>
                <a:ahLst/>
                <a:cxnLst/>
                <a:rect l="l" t="t" r="r" b="b"/>
                <a:pathLst>
                  <a:path w="2837" h="2489" extrusionOk="0">
                    <a:moveTo>
                      <a:pt x="1990" y="0"/>
                    </a:moveTo>
                    <a:lnTo>
                      <a:pt x="2016" y="308"/>
                    </a:lnTo>
                    <a:cubicBezTo>
                      <a:pt x="2065" y="679"/>
                      <a:pt x="2141" y="1047"/>
                      <a:pt x="2241" y="1409"/>
                    </a:cubicBezTo>
                    <a:cubicBezTo>
                      <a:pt x="2141" y="1319"/>
                      <a:pt x="2039" y="1229"/>
                      <a:pt x="1938" y="1140"/>
                    </a:cubicBezTo>
                    <a:lnTo>
                      <a:pt x="1938" y="1140"/>
                    </a:lnTo>
                    <a:cubicBezTo>
                      <a:pt x="1967" y="1296"/>
                      <a:pt x="1994" y="1453"/>
                      <a:pt x="2022" y="1608"/>
                    </a:cubicBezTo>
                    <a:cubicBezTo>
                      <a:pt x="1637" y="1406"/>
                      <a:pt x="1504" y="969"/>
                      <a:pt x="1151" y="731"/>
                    </a:cubicBezTo>
                    <a:cubicBezTo>
                      <a:pt x="1122" y="1145"/>
                      <a:pt x="1071" y="1557"/>
                      <a:pt x="1001" y="1967"/>
                    </a:cubicBezTo>
                    <a:cubicBezTo>
                      <a:pt x="976" y="1760"/>
                      <a:pt x="918" y="1557"/>
                      <a:pt x="827" y="1367"/>
                    </a:cubicBezTo>
                    <a:cubicBezTo>
                      <a:pt x="788" y="1456"/>
                      <a:pt x="745" y="1547"/>
                      <a:pt x="706" y="1636"/>
                    </a:cubicBezTo>
                    <a:cubicBezTo>
                      <a:pt x="657" y="1445"/>
                      <a:pt x="608" y="1257"/>
                      <a:pt x="558" y="1065"/>
                    </a:cubicBezTo>
                    <a:cubicBezTo>
                      <a:pt x="304" y="1370"/>
                      <a:pt x="140" y="1717"/>
                      <a:pt x="1" y="2080"/>
                    </a:cubicBezTo>
                    <a:cubicBezTo>
                      <a:pt x="99" y="1983"/>
                      <a:pt x="188" y="1875"/>
                      <a:pt x="272" y="1765"/>
                    </a:cubicBezTo>
                    <a:cubicBezTo>
                      <a:pt x="288" y="1810"/>
                      <a:pt x="310" y="1853"/>
                      <a:pt x="333" y="1894"/>
                    </a:cubicBezTo>
                    <a:cubicBezTo>
                      <a:pt x="399" y="1870"/>
                      <a:pt x="422" y="1749"/>
                      <a:pt x="480" y="1749"/>
                    </a:cubicBezTo>
                    <a:cubicBezTo>
                      <a:pt x="486" y="1749"/>
                      <a:pt x="492" y="1751"/>
                      <a:pt x="499" y="1753"/>
                    </a:cubicBezTo>
                    <a:cubicBezTo>
                      <a:pt x="516" y="1762"/>
                      <a:pt x="528" y="1781"/>
                      <a:pt x="538" y="1798"/>
                    </a:cubicBezTo>
                    <a:cubicBezTo>
                      <a:pt x="657" y="2010"/>
                      <a:pt x="732" y="2247"/>
                      <a:pt x="760" y="2488"/>
                    </a:cubicBezTo>
                    <a:cubicBezTo>
                      <a:pt x="928" y="2269"/>
                      <a:pt x="1100" y="2051"/>
                      <a:pt x="1268" y="1832"/>
                    </a:cubicBezTo>
                    <a:cubicBezTo>
                      <a:pt x="1291" y="1799"/>
                      <a:pt x="1323" y="1766"/>
                      <a:pt x="1362" y="1766"/>
                    </a:cubicBezTo>
                    <a:cubicBezTo>
                      <a:pt x="1362" y="1766"/>
                      <a:pt x="1363" y="1766"/>
                      <a:pt x="1364" y="1766"/>
                    </a:cubicBezTo>
                    <a:cubicBezTo>
                      <a:pt x="1438" y="1769"/>
                      <a:pt x="1463" y="1891"/>
                      <a:pt x="1537" y="1898"/>
                    </a:cubicBezTo>
                    <a:cubicBezTo>
                      <a:pt x="1576" y="1853"/>
                      <a:pt x="1617" y="1810"/>
                      <a:pt x="1656" y="1765"/>
                    </a:cubicBezTo>
                    <a:cubicBezTo>
                      <a:pt x="1823" y="1923"/>
                      <a:pt x="2003" y="2074"/>
                      <a:pt x="2190" y="2211"/>
                    </a:cubicBezTo>
                    <a:cubicBezTo>
                      <a:pt x="2219" y="2232"/>
                      <a:pt x="2258" y="2251"/>
                      <a:pt x="2291" y="2251"/>
                    </a:cubicBezTo>
                    <a:cubicBezTo>
                      <a:pt x="2311" y="2251"/>
                      <a:pt x="2329" y="2244"/>
                      <a:pt x="2341" y="2227"/>
                    </a:cubicBezTo>
                    <a:cubicBezTo>
                      <a:pt x="2353" y="2211"/>
                      <a:pt x="2356" y="2189"/>
                      <a:pt x="2357" y="2167"/>
                    </a:cubicBezTo>
                    <a:lnTo>
                      <a:pt x="2379" y="1878"/>
                    </a:lnTo>
                    <a:cubicBezTo>
                      <a:pt x="2520" y="1991"/>
                      <a:pt x="2672" y="2089"/>
                      <a:pt x="2837" y="2167"/>
                    </a:cubicBezTo>
                    <a:cubicBezTo>
                      <a:pt x="2622" y="1731"/>
                      <a:pt x="2490" y="1254"/>
                      <a:pt x="2244" y="833"/>
                    </a:cubicBezTo>
                    <a:lnTo>
                      <a:pt x="2244" y="833"/>
                    </a:lnTo>
                    <a:cubicBezTo>
                      <a:pt x="2328" y="895"/>
                      <a:pt x="2411" y="959"/>
                      <a:pt x="2495" y="1020"/>
                    </a:cubicBezTo>
                    <a:cubicBezTo>
                      <a:pt x="2503" y="918"/>
                      <a:pt x="2446" y="824"/>
                      <a:pt x="2392" y="735"/>
                    </a:cubicBezTo>
                    <a:cubicBezTo>
                      <a:pt x="2247" y="496"/>
                      <a:pt x="2113" y="249"/>
                      <a:pt x="199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8"/>
              <p:cNvSpPr/>
              <p:nvPr/>
            </p:nvSpPr>
            <p:spPr>
              <a:xfrm>
                <a:off x="7053393" y="4399304"/>
                <a:ext cx="381770" cy="277010"/>
              </a:xfrm>
              <a:custGeom>
                <a:avLst/>
                <a:gdLst/>
                <a:ahLst/>
                <a:cxnLst/>
                <a:rect l="l" t="t" r="r" b="b"/>
                <a:pathLst>
                  <a:path w="3196" h="2319" extrusionOk="0">
                    <a:moveTo>
                      <a:pt x="1709" y="1826"/>
                    </a:moveTo>
                    <a:lnTo>
                      <a:pt x="1709" y="1826"/>
                    </a:lnTo>
                    <a:cubicBezTo>
                      <a:pt x="1710" y="1827"/>
                      <a:pt x="1711" y="1827"/>
                      <a:pt x="1711" y="1828"/>
                    </a:cubicBezTo>
                    <a:cubicBezTo>
                      <a:pt x="1711" y="1827"/>
                      <a:pt x="1710" y="1827"/>
                      <a:pt x="1709" y="1826"/>
                    </a:cubicBezTo>
                    <a:close/>
                    <a:moveTo>
                      <a:pt x="2183" y="1"/>
                    </a:moveTo>
                    <a:cubicBezTo>
                      <a:pt x="2307" y="464"/>
                      <a:pt x="2429" y="929"/>
                      <a:pt x="2552" y="1392"/>
                    </a:cubicBezTo>
                    <a:cubicBezTo>
                      <a:pt x="2292" y="1243"/>
                      <a:pt x="2054" y="1067"/>
                      <a:pt x="1848" y="865"/>
                    </a:cubicBezTo>
                    <a:cubicBezTo>
                      <a:pt x="1800" y="994"/>
                      <a:pt x="1768" y="1125"/>
                      <a:pt x="1751" y="1257"/>
                    </a:cubicBezTo>
                    <a:cubicBezTo>
                      <a:pt x="1620" y="1135"/>
                      <a:pt x="1499" y="1004"/>
                      <a:pt x="1391" y="866"/>
                    </a:cubicBezTo>
                    <a:cubicBezTo>
                      <a:pt x="1362" y="1060"/>
                      <a:pt x="1319" y="1251"/>
                      <a:pt x="1264" y="1441"/>
                    </a:cubicBezTo>
                    <a:cubicBezTo>
                      <a:pt x="1170" y="1340"/>
                      <a:pt x="1074" y="1241"/>
                      <a:pt x="980" y="1139"/>
                    </a:cubicBezTo>
                    <a:cubicBezTo>
                      <a:pt x="784" y="1389"/>
                      <a:pt x="711" y="1694"/>
                      <a:pt x="643" y="1989"/>
                    </a:cubicBezTo>
                    <a:cubicBezTo>
                      <a:pt x="499" y="1585"/>
                      <a:pt x="370" y="1182"/>
                      <a:pt x="258" y="771"/>
                    </a:cubicBezTo>
                    <a:cubicBezTo>
                      <a:pt x="194" y="1067"/>
                      <a:pt x="92" y="1357"/>
                      <a:pt x="1" y="1651"/>
                    </a:cubicBezTo>
                    <a:cubicBezTo>
                      <a:pt x="21" y="1633"/>
                      <a:pt x="42" y="1617"/>
                      <a:pt x="62" y="1598"/>
                    </a:cubicBezTo>
                    <a:cubicBezTo>
                      <a:pt x="258" y="1889"/>
                      <a:pt x="531" y="2137"/>
                      <a:pt x="858" y="2319"/>
                    </a:cubicBezTo>
                    <a:cubicBezTo>
                      <a:pt x="826" y="2092"/>
                      <a:pt x="855" y="1858"/>
                      <a:pt x="943" y="1640"/>
                    </a:cubicBezTo>
                    <a:cubicBezTo>
                      <a:pt x="1075" y="1726"/>
                      <a:pt x="1209" y="1813"/>
                      <a:pt x="1341" y="1900"/>
                    </a:cubicBezTo>
                    <a:cubicBezTo>
                      <a:pt x="1391" y="1815"/>
                      <a:pt x="1441" y="1730"/>
                      <a:pt x="1489" y="1648"/>
                    </a:cubicBezTo>
                    <a:cubicBezTo>
                      <a:pt x="1564" y="1707"/>
                      <a:pt x="1636" y="1766"/>
                      <a:pt x="1709" y="1826"/>
                    </a:cubicBezTo>
                    <a:lnTo>
                      <a:pt x="1709" y="1826"/>
                    </a:lnTo>
                    <a:cubicBezTo>
                      <a:pt x="1637" y="1765"/>
                      <a:pt x="1786" y="1754"/>
                      <a:pt x="1907" y="1754"/>
                    </a:cubicBezTo>
                    <a:cubicBezTo>
                      <a:pt x="1976" y="1754"/>
                      <a:pt x="2036" y="1758"/>
                      <a:pt x="2041" y="1758"/>
                    </a:cubicBezTo>
                    <a:cubicBezTo>
                      <a:pt x="2186" y="1781"/>
                      <a:pt x="2332" y="1809"/>
                      <a:pt x="2472" y="1847"/>
                    </a:cubicBezTo>
                    <a:cubicBezTo>
                      <a:pt x="2750" y="1924"/>
                      <a:pt x="3018" y="2046"/>
                      <a:pt x="3196" y="2250"/>
                    </a:cubicBezTo>
                    <a:cubicBezTo>
                      <a:pt x="3111" y="1598"/>
                      <a:pt x="2686" y="1026"/>
                      <a:pt x="2379" y="429"/>
                    </a:cubicBezTo>
                    <a:cubicBezTo>
                      <a:pt x="2308" y="288"/>
                      <a:pt x="2243" y="146"/>
                      <a:pt x="2183" y="1"/>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8"/>
              <p:cNvSpPr/>
              <p:nvPr/>
            </p:nvSpPr>
            <p:spPr>
              <a:xfrm>
                <a:off x="7924089" y="3813265"/>
                <a:ext cx="446872" cy="432299"/>
              </a:xfrm>
              <a:custGeom>
                <a:avLst/>
                <a:gdLst/>
                <a:ahLst/>
                <a:cxnLst/>
                <a:rect l="l" t="t" r="r" b="b"/>
                <a:pathLst>
                  <a:path w="3741" h="3619" extrusionOk="0">
                    <a:moveTo>
                      <a:pt x="3384" y="0"/>
                    </a:moveTo>
                    <a:lnTo>
                      <a:pt x="2723" y="247"/>
                    </a:lnTo>
                    <a:lnTo>
                      <a:pt x="2177" y="449"/>
                    </a:lnTo>
                    <a:lnTo>
                      <a:pt x="1895" y="555"/>
                    </a:lnTo>
                    <a:lnTo>
                      <a:pt x="1824" y="579"/>
                    </a:lnTo>
                    <a:lnTo>
                      <a:pt x="1823" y="581"/>
                    </a:lnTo>
                    <a:lnTo>
                      <a:pt x="1677" y="636"/>
                    </a:lnTo>
                    <a:lnTo>
                      <a:pt x="1621" y="656"/>
                    </a:lnTo>
                    <a:lnTo>
                      <a:pt x="1619" y="656"/>
                    </a:lnTo>
                    <a:lnTo>
                      <a:pt x="1538" y="687"/>
                    </a:lnTo>
                    <a:lnTo>
                      <a:pt x="1535" y="687"/>
                    </a:lnTo>
                    <a:lnTo>
                      <a:pt x="1467" y="712"/>
                    </a:lnTo>
                    <a:lnTo>
                      <a:pt x="1358" y="752"/>
                    </a:lnTo>
                    <a:lnTo>
                      <a:pt x="1357" y="752"/>
                    </a:lnTo>
                    <a:lnTo>
                      <a:pt x="1091" y="850"/>
                    </a:lnTo>
                    <a:lnTo>
                      <a:pt x="1084" y="854"/>
                    </a:lnTo>
                    <a:lnTo>
                      <a:pt x="1012" y="879"/>
                    </a:lnTo>
                    <a:lnTo>
                      <a:pt x="976" y="892"/>
                    </a:lnTo>
                    <a:lnTo>
                      <a:pt x="935" y="908"/>
                    </a:lnTo>
                    <a:lnTo>
                      <a:pt x="915" y="915"/>
                    </a:lnTo>
                    <a:lnTo>
                      <a:pt x="824" y="950"/>
                    </a:lnTo>
                    <a:cubicBezTo>
                      <a:pt x="815" y="999"/>
                      <a:pt x="805" y="1046"/>
                      <a:pt x="795" y="1094"/>
                    </a:cubicBezTo>
                    <a:cubicBezTo>
                      <a:pt x="779" y="1173"/>
                      <a:pt x="761" y="1252"/>
                      <a:pt x="741" y="1329"/>
                    </a:cubicBezTo>
                    <a:cubicBezTo>
                      <a:pt x="735" y="1353"/>
                      <a:pt x="729" y="1375"/>
                      <a:pt x="725" y="1397"/>
                    </a:cubicBezTo>
                    <a:cubicBezTo>
                      <a:pt x="715" y="1433"/>
                      <a:pt x="705" y="1465"/>
                      <a:pt x="696" y="1500"/>
                    </a:cubicBezTo>
                    <a:lnTo>
                      <a:pt x="696" y="1502"/>
                    </a:lnTo>
                    <a:cubicBezTo>
                      <a:pt x="696" y="1505"/>
                      <a:pt x="696" y="1509"/>
                      <a:pt x="693" y="1510"/>
                    </a:cubicBezTo>
                    <a:lnTo>
                      <a:pt x="655" y="1653"/>
                    </a:lnTo>
                    <a:lnTo>
                      <a:pt x="612" y="1799"/>
                    </a:lnTo>
                    <a:lnTo>
                      <a:pt x="574" y="1918"/>
                    </a:lnTo>
                    <a:lnTo>
                      <a:pt x="574" y="1921"/>
                    </a:lnTo>
                    <a:cubicBezTo>
                      <a:pt x="575" y="1921"/>
                      <a:pt x="575" y="1921"/>
                      <a:pt x="574" y="1923"/>
                    </a:cubicBezTo>
                    <a:cubicBezTo>
                      <a:pt x="533" y="2046"/>
                      <a:pt x="494" y="2170"/>
                      <a:pt x="450" y="2289"/>
                    </a:cubicBezTo>
                    <a:cubicBezTo>
                      <a:pt x="410" y="2402"/>
                      <a:pt x="371" y="2511"/>
                      <a:pt x="328" y="2615"/>
                    </a:cubicBezTo>
                    <a:cubicBezTo>
                      <a:pt x="260" y="2788"/>
                      <a:pt x="189" y="2954"/>
                      <a:pt x="118" y="3109"/>
                    </a:cubicBezTo>
                    <a:cubicBezTo>
                      <a:pt x="116" y="3112"/>
                      <a:pt x="116" y="3115"/>
                      <a:pt x="115" y="3116"/>
                    </a:cubicBezTo>
                    <a:cubicBezTo>
                      <a:pt x="76" y="3201"/>
                      <a:pt x="38" y="3280"/>
                      <a:pt x="0" y="3356"/>
                    </a:cubicBezTo>
                    <a:cubicBezTo>
                      <a:pt x="61" y="3334"/>
                      <a:pt x="125" y="3304"/>
                      <a:pt x="189" y="3262"/>
                    </a:cubicBezTo>
                    <a:cubicBezTo>
                      <a:pt x="212" y="3247"/>
                      <a:pt x="235" y="3231"/>
                      <a:pt x="260" y="3214"/>
                    </a:cubicBezTo>
                    <a:cubicBezTo>
                      <a:pt x="285" y="3195"/>
                      <a:pt x="307" y="3179"/>
                      <a:pt x="330" y="3159"/>
                    </a:cubicBezTo>
                    <a:cubicBezTo>
                      <a:pt x="347" y="3145"/>
                      <a:pt x="362" y="3134"/>
                      <a:pt x="376" y="3119"/>
                    </a:cubicBezTo>
                    <a:lnTo>
                      <a:pt x="378" y="3119"/>
                    </a:lnTo>
                    <a:cubicBezTo>
                      <a:pt x="408" y="3092"/>
                      <a:pt x="436" y="3063"/>
                      <a:pt x="465" y="3032"/>
                    </a:cubicBezTo>
                    <a:cubicBezTo>
                      <a:pt x="478" y="3015"/>
                      <a:pt x="493" y="2999"/>
                      <a:pt x="507" y="2983"/>
                    </a:cubicBezTo>
                    <a:lnTo>
                      <a:pt x="508" y="2981"/>
                    </a:lnTo>
                    <a:cubicBezTo>
                      <a:pt x="514" y="2976"/>
                      <a:pt x="519" y="2968"/>
                      <a:pt x="527" y="2961"/>
                    </a:cubicBezTo>
                    <a:cubicBezTo>
                      <a:pt x="545" y="2939"/>
                      <a:pt x="564" y="2917"/>
                      <a:pt x="581" y="2894"/>
                    </a:cubicBezTo>
                    <a:lnTo>
                      <a:pt x="581" y="2893"/>
                    </a:lnTo>
                    <a:cubicBezTo>
                      <a:pt x="617" y="2842"/>
                      <a:pt x="651" y="2787"/>
                      <a:pt x="680" y="2733"/>
                    </a:cubicBezTo>
                    <a:lnTo>
                      <a:pt x="680" y="2733"/>
                    </a:lnTo>
                    <a:cubicBezTo>
                      <a:pt x="677" y="2795"/>
                      <a:pt x="689" y="2858"/>
                      <a:pt x="712" y="2916"/>
                    </a:cubicBezTo>
                    <a:cubicBezTo>
                      <a:pt x="738" y="2978"/>
                      <a:pt x="776" y="3039"/>
                      <a:pt x="829" y="3087"/>
                    </a:cubicBezTo>
                    <a:cubicBezTo>
                      <a:pt x="924" y="3005"/>
                      <a:pt x="1017" y="2920"/>
                      <a:pt x="1111" y="2838"/>
                    </a:cubicBezTo>
                    <a:lnTo>
                      <a:pt x="1111" y="2836"/>
                    </a:lnTo>
                    <a:cubicBezTo>
                      <a:pt x="1134" y="2816"/>
                      <a:pt x="1156" y="2794"/>
                      <a:pt x="1181" y="2774"/>
                    </a:cubicBezTo>
                    <a:cubicBezTo>
                      <a:pt x="1248" y="2872"/>
                      <a:pt x="1322" y="2967"/>
                      <a:pt x="1403" y="3055"/>
                    </a:cubicBezTo>
                    <a:cubicBezTo>
                      <a:pt x="1422" y="3077"/>
                      <a:pt x="1439" y="3098"/>
                      <a:pt x="1460" y="3116"/>
                    </a:cubicBezTo>
                    <a:cubicBezTo>
                      <a:pt x="1560" y="3218"/>
                      <a:pt x="1667" y="3314"/>
                      <a:pt x="1781" y="3398"/>
                    </a:cubicBezTo>
                    <a:cubicBezTo>
                      <a:pt x="1805" y="3417"/>
                      <a:pt x="1827" y="3433"/>
                      <a:pt x="1850" y="3449"/>
                    </a:cubicBezTo>
                    <a:cubicBezTo>
                      <a:pt x="1881" y="3471"/>
                      <a:pt x="1914" y="3493"/>
                      <a:pt x="1945" y="3513"/>
                    </a:cubicBezTo>
                    <a:cubicBezTo>
                      <a:pt x="2003" y="3551"/>
                      <a:pt x="2059" y="3585"/>
                      <a:pt x="2119" y="3619"/>
                    </a:cubicBezTo>
                    <a:cubicBezTo>
                      <a:pt x="2113" y="3578"/>
                      <a:pt x="2110" y="3536"/>
                      <a:pt x="2106" y="3497"/>
                    </a:cubicBezTo>
                    <a:cubicBezTo>
                      <a:pt x="2103" y="3456"/>
                      <a:pt x="2103" y="3417"/>
                      <a:pt x="2104" y="3375"/>
                    </a:cubicBezTo>
                    <a:cubicBezTo>
                      <a:pt x="2104" y="3353"/>
                      <a:pt x="2104" y="3331"/>
                      <a:pt x="2106" y="3310"/>
                    </a:cubicBezTo>
                    <a:cubicBezTo>
                      <a:pt x="2110" y="3246"/>
                      <a:pt x="2117" y="3180"/>
                      <a:pt x="2129" y="3115"/>
                    </a:cubicBezTo>
                    <a:cubicBezTo>
                      <a:pt x="2144" y="3034"/>
                      <a:pt x="2168" y="2951"/>
                      <a:pt x="2197" y="2872"/>
                    </a:cubicBezTo>
                    <a:cubicBezTo>
                      <a:pt x="2205" y="2856"/>
                      <a:pt x="2209" y="2838"/>
                      <a:pt x="2216" y="2822"/>
                    </a:cubicBezTo>
                    <a:cubicBezTo>
                      <a:pt x="2229" y="2830"/>
                      <a:pt x="2244" y="2839"/>
                      <a:pt x="2258" y="2849"/>
                    </a:cubicBezTo>
                    <a:lnTo>
                      <a:pt x="2507" y="3012"/>
                    </a:lnTo>
                    <a:cubicBezTo>
                      <a:pt x="2560" y="3047"/>
                      <a:pt x="2611" y="3082"/>
                      <a:pt x="2663" y="3115"/>
                    </a:cubicBezTo>
                    <a:cubicBezTo>
                      <a:pt x="2669" y="3121"/>
                      <a:pt x="2674" y="3125"/>
                      <a:pt x="2681" y="3128"/>
                    </a:cubicBezTo>
                    <a:cubicBezTo>
                      <a:pt x="2684" y="3122"/>
                      <a:pt x="2685" y="3119"/>
                      <a:pt x="2688" y="3115"/>
                    </a:cubicBezTo>
                    <a:lnTo>
                      <a:pt x="2858" y="2832"/>
                    </a:lnTo>
                    <a:cubicBezTo>
                      <a:pt x="2941" y="2900"/>
                      <a:pt x="3022" y="2967"/>
                      <a:pt x="3106" y="3034"/>
                    </a:cubicBezTo>
                    <a:cubicBezTo>
                      <a:pt x="3043" y="2970"/>
                      <a:pt x="3210" y="2957"/>
                      <a:pt x="3347" y="2957"/>
                    </a:cubicBezTo>
                    <a:cubicBezTo>
                      <a:pt x="3428" y="2957"/>
                      <a:pt x="3499" y="2961"/>
                      <a:pt x="3506" y="2962"/>
                    </a:cubicBezTo>
                    <a:cubicBezTo>
                      <a:pt x="3581" y="2976"/>
                      <a:pt x="3657" y="2989"/>
                      <a:pt x="3732" y="3003"/>
                    </a:cubicBezTo>
                    <a:lnTo>
                      <a:pt x="3732" y="2316"/>
                    </a:lnTo>
                    <a:cubicBezTo>
                      <a:pt x="3732" y="2316"/>
                      <a:pt x="3732" y="2316"/>
                      <a:pt x="3733" y="2316"/>
                    </a:cubicBezTo>
                    <a:cubicBezTo>
                      <a:pt x="3733" y="2316"/>
                      <a:pt x="3733" y="2316"/>
                      <a:pt x="3734" y="2316"/>
                    </a:cubicBezTo>
                    <a:lnTo>
                      <a:pt x="3740" y="2305"/>
                    </a:lnTo>
                    <a:lnTo>
                      <a:pt x="3740" y="1046"/>
                    </a:lnTo>
                    <a:lnTo>
                      <a:pt x="3741" y="1046"/>
                    </a:lnTo>
                    <a:cubicBezTo>
                      <a:pt x="3741" y="1046"/>
                      <a:pt x="3740" y="1046"/>
                      <a:pt x="3740" y="1044"/>
                    </a:cubicBezTo>
                    <a:lnTo>
                      <a:pt x="3740" y="1043"/>
                    </a:lnTo>
                    <a:cubicBezTo>
                      <a:pt x="3718" y="993"/>
                      <a:pt x="3697" y="948"/>
                      <a:pt x="3677" y="899"/>
                    </a:cubicBezTo>
                    <a:cubicBezTo>
                      <a:pt x="3596" y="701"/>
                      <a:pt x="3525" y="500"/>
                      <a:pt x="3465" y="298"/>
                    </a:cubicBezTo>
                    <a:cubicBezTo>
                      <a:pt x="3435" y="200"/>
                      <a:pt x="3407" y="100"/>
                      <a:pt x="3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8"/>
              <p:cNvSpPr/>
              <p:nvPr/>
            </p:nvSpPr>
            <p:spPr>
              <a:xfrm>
                <a:off x="8106016" y="3927582"/>
                <a:ext cx="1672" cy="2509"/>
              </a:xfrm>
              <a:custGeom>
                <a:avLst/>
                <a:gdLst/>
                <a:ahLst/>
                <a:cxnLst/>
                <a:rect l="l" t="t" r="r" b="b"/>
                <a:pathLst>
                  <a:path w="14" h="21" extrusionOk="0">
                    <a:moveTo>
                      <a:pt x="8" y="0"/>
                    </a:moveTo>
                    <a:lnTo>
                      <a:pt x="8" y="0"/>
                    </a:lnTo>
                    <a:cubicBezTo>
                      <a:pt x="2" y="6"/>
                      <a:pt x="1" y="20"/>
                      <a:pt x="9" y="20"/>
                    </a:cubicBezTo>
                    <a:cubicBezTo>
                      <a:pt x="10" y="20"/>
                      <a:pt x="12" y="20"/>
                      <a:pt x="14" y="19"/>
                    </a:cubicBezTo>
                    <a:lnTo>
                      <a:pt x="8" y="0"/>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8"/>
              <p:cNvSpPr/>
              <p:nvPr/>
            </p:nvSpPr>
            <p:spPr>
              <a:xfrm>
                <a:off x="7946665" y="3813265"/>
                <a:ext cx="424893" cy="432299"/>
              </a:xfrm>
              <a:custGeom>
                <a:avLst/>
                <a:gdLst/>
                <a:ahLst/>
                <a:cxnLst/>
                <a:rect l="l" t="t" r="r" b="b"/>
                <a:pathLst>
                  <a:path w="3557" h="3619" extrusionOk="0">
                    <a:moveTo>
                      <a:pt x="3198" y="0"/>
                    </a:moveTo>
                    <a:lnTo>
                      <a:pt x="2537" y="247"/>
                    </a:lnTo>
                    <a:lnTo>
                      <a:pt x="1991" y="450"/>
                    </a:lnTo>
                    <a:lnTo>
                      <a:pt x="1709" y="553"/>
                    </a:lnTo>
                    <a:lnTo>
                      <a:pt x="1640" y="579"/>
                    </a:lnTo>
                    <a:lnTo>
                      <a:pt x="1637" y="581"/>
                    </a:lnTo>
                    <a:lnTo>
                      <a:pt x="1491" y="636"/>
                    </a:lnTo>
                    <a:lnTo>
                      <a:pt x="1436" y="655"/>
                    </a:lnTo>
                    <a:lnTo>
                      <a:pt x="1433" y="655"/>
                    </a:lnTo>
                    <a:lnTo>
                      <a:pt x="1352" y="687"/>
                    </a:lnTo>
                    <a:lnTo>
                      <a:pt x="1351" y="687"/>
                    </a:lnTo>
                    <a:lnTo>
                      <a:pt x="1281" y="712"/>
                    </a:lnTo>
                    <a:lnTo>
                      <a:pt x="1332" y="902"/>
                    </a:lnTo>
                    <a:lnTo>
                      <a:pt x="1346" y="957"/>
                    </a:lnTo>
                    <a:cubicBezTo>
                      <a:pt x="1349" y="955"/>
                      <a:pt x="1351" y="954"/>
                      <a:pt x="1353" y="954"/>
                    </a:cubicBezTo>
                    <a:cubicBezTo>
                      <a:pt x="1355" y="954"/>
                      <a:pt x="1357" y="954"/>
                      <a:pt x="1359" y="956"/>
                    </a:cubicBezTo>
                    <a:cubicBezTo>
                      <a:pt x="1378" y="964"/>
                      <a:pt x="1374" y="986"/>
                      <a:pt x="1368" y="1004"/>
                    </a:cubicBezTo>
                    <a:cubicBezTo>
                      <a:pt x="1366" y="1014"/>
                      <a:pt x="1364" y="1021"/>
                      <a:pt x="1361" y="1030"/>
                    </a:cubicBezTo>
                    <a:cubicBezTo>
                      <a:pt x="1356" y="1043"/>
                      <a:pt x="1352" y="1051"/>
                      <a:pt x="1349" y="1065"/>
                    </a:cubicBezTo>
                    <a:lnTo>
                      <a:pt x="1349" y="1066"/>
                    </a:lnTo>
                    <a:cubicBezTo>
                      <a:pt x="1336" y="1110"/>
                      <a:pt x="1321" y="1153"/>
                      <a:pt x="1307" y="1197"/>
                    </a:cubicBezTo>
                    <a:cubicBezTo>
                      <a:pt x="1291" y="1246"/>
                      <a:pt x="1274" y="1294"/>
                      <a:pt x="1258" y="1345"/>
                    </a:cubicBezTo>
                    <a:cubicBezTo>
                      <a:pt x="1213" y="1483"/>
                      <a:pt x="1168" y="1624"/>
                      <a:pt x="1121" y="1763"/>
                    </a:cubicBezTo>
                    <a:cubicBezTo>
                      <a:pt x="1117" y="1778"/>
                      <a:pt x="1111" y="1792"/>
                      <a:pt x="1107" y="1807"/>
                    </a:cubicBezTo>
                    <a:cubicBezTo>
                      <a:pt x="1051" y="1975"/>
                      <a:pt x="995" y="2148"/>
                      <a:pt x="870" y="2289"/>
                    </a:cubicBezTo>
                    <a:cubicBezTo>
                      <a:pt x="851" y="2052"/>
                      <a:pt x="834" y="1815"/>
                      <a:pt x="815" y="1580"/>
                    </a:cubicBezTo>
                    <a:cubicBezTo>
                      <a:pt x="805" y="1613"/>
                      <a:pt x="794" y="1650"/>
                      <a:pt x="786" y="1685"/>
                    </a:cubicBezTo>
                    <a:lnTo>
                      <a:pt x="786" y="1686"/>
                    </a:lnTo>
                    <a:cubicBezTo>
                      <a:pt x="768" y="1756"/>
                      <a:pt x="749" y="1823"/>
                      <a:pt x="729" y="1892"/>
                    </a:cubicBezTo>
                    <a:cubicBezTo>
                      <a:pt x="691" y="2033"/>
                      <a:pt x="652" y="2177"/>
                      <a:pt x="613" y="2318"/>
                    </a:cubicBezTo>
                    <a:lnTo>
                      <a:pt x="558" y="2521"/>
                    </a:lnTo>
                    <a:cubicBezTo>
                      <a:pt x="543" y="2424"/>
                      <a:pt x="529" y="2328"/>
                      <a:pt x="514" y="2229"/>
                    </a:cubicBezTo>
                    <a:cubicBezTo>
                      <a:pt x="511" y="2222"/>
                      <a:pt x="511" y="2213"/>
                      <a:pt x="510" y="2204"/>
                    </a:cubicBezTo>
                    <a:cubicBezTo>
                      <a:pt x="507" y="2209"/>
                      <a:pt x="504" y="2215"/>
                      <a:pt x="501" y="2219"/>
                    </a:cubicBezTo>
                    <a:cubicBezTo>
                      <a:pt x="463" y="2281"/>
                      <a:pt x="427" y="2342"/>
                      <a:pt x="392" y="2408"/>
                    </a:cubicBezTo>
                    <a:lnTo>
                      <a:pt x="392" y="2409"/>
                    </a:lnTo>
                    <a:cubicBezTo>
                      <a:pt x="335" y="2512"/>
                      <a:pt x="282" y="2618"/>
                      <a:pt x="231" y="2723"/>
                    </a:cubicBezTo>
                    <a:cubicBezTo>
                      <a:pt x="177" y="2833"/>
                      <a:pt x="126" y="2946"/>
                      <a:pt x="80" y="3061"/>
                    </a:cubicBezTo>
                    <a:cubicBezTo>
                      <a:pt x="73" y="3079"/>
                      <a:pt x="64" y="3099"/>
                      <a:pt x="57" y="3116"/>
                    </a:cubicBezTo>
                    <a:cubicBezTo>
                      <a:pt x="36" y="3166"/>
                      <a:pt x="17" y="3214"/>
                      <a:pt x="0" y="3262"/>
                    </a:cubicBezTo>
                    <a:cubicBezTo>
                      <a:pt x="23" y="3247"/>
                      <a:pt x="46" y="3231"/>
                      <a:pt x="71" y="3214"/>
                    </a:cubicBezTo>
                    <a:cubicBezTo>
                      <a:pt x="96" y="3195"/>
                      <a:pt x="118" y="3179"/>
                      <a:pt x="141" y="3159"/>
                    </a:cubicBezTo>
                    <a:cubicBezTo>
                      <a:pt x="158" y="3145"/>
                      <a:pt x="173" y="3134"/>
                      <a:pt x="187" y="3119"/>
                    </a:cubicBezTo>
                    <a:lnTo>
                      <a:pt x="189" y="3119"/>
                    </a:lnTo>
                    <a:cubicBezTo>
                      <a:pt x="219" y="3092"/>
                      <a:pt x="247" y="3063"/>
                      <a:pt x="276" y="3032"/>
                    </a:cubicBezTo>
                    <a:cubicBezTo>
                      <a:pt x="289" y="3015"/>
                      <a:pt x="304" y="2999"/>
                      <a:pt x="318" y="2983"/>
                    </a:cubicBezTo>
                    <a:lnTo>
                      <a:pt x="319" y="2981"/>
                    </a:lnTo>
                    <a:cubicBezTo>
                      <a:pt x="325" y="2976"/>
                      <a:pt x="330" y="2968"/>
                      <a:pt x="338" y="2961"/>
                    </a:cubicBezTo>
                    <a:cubicBezTo>
                      <a:pt x="356" y="2939"/>
                      <a:pt x="375" y="2917"/>
                      <a:pt x="392" y="2894"/>
                    </a:cubicBezTo>
                    <a:lnTo>
                      <a:pt x="392" y="2893"/>
                    </a:lnTo>
                    <a:cubicBezTo>
                      <a:pt x="428" y="2842"/>
                      <a:pt x="462" y="2787"/>
                      <a:pt x="491" y="2733"/>
                    </a:cubicBezTo>
                    <a:lnTo>
                      <a:pt x="491" y="2733"/>
                    </a:lnTo>
                    <a:cubicBezTo>
                      <a:pt x="488" y="2795"/>
                      <a:pt x="500" y="2858"/>
                      <a:pt x="523" y="2916"/>
                    </a:cubicBezTo>
                    <a:cubicBezTo>
                      <a:pt x="549" y="2978"/>
                      <a:pt x="587" y="3039"/>
                      <a:pt x="640" y="3087"/>
                    </a:cubicBezTo>
                    <a:cubicBezTo>
                      <a:pt x="735" y="3005"/>
                      <a:pt x="828" y="2920"/>
                      <a:pt x="922" y="2838"/>
                    </a:cubicBezTo>
                    <a:lnTo>
                      <a:pt x="922" y="2836"/>
                    </a:lnTo>
                    <a:cubicBezTo>
                      <a:pt x="945" y="2816"/>
                      <a:pt x="967" y="2794"/>
                      <a:pt x="992" y="2774"/>
                    </a:cubicBezTo>
                    <a:cubicBezTo>
                      <a:pt x="1059" y="2872"/>
                      <a:pt x="1133" y="2967"/>
                      <a:pt x="1214" y="3055"/>
                    </a:cubicBezTo>
                    <a:cubicBezTo>
                      <a:pt x="1233" y="3077"/>
                      <a:pt x="1250" y="3098"/>
                      <a:pt x="1271" y="3116"/>
                    </a:cubicBezTo>
                    <a:cubicBezTo>
                      <a:pt x="1371" y="3218"/>
                      <a:pt x="1478" y="3314"/>
                      <a:pt x="1592" y="3398"/>
                    </a:cubicBezTo>
                    <a:cubicBezTo>
                      <a:pt x="1616" y="3417"/>
                      <a:pt x="1638" y="3433"/>
                      <a:pt x="1661" y="3449"/>
                    </a:cubicBezTo>
                    <a:cubicBezTo>
                      <a:pt x="1692" y="3471"/>
                      <a:pt x="1725" y="3493"/>
                      <a:pt x="1756" y="3513"/>
                    </a:cubicBezTo>
                    <a:cubicBezTo>
                      <a:pt x="1814" y="3551"/>
                      <a:pt x="1870" y="3585"/>
                      <a:pt x="1930" y="3619"/>
                    </a:cubicBezTo>
                    <a:cubicBezTo>
                      <a:pt x="1924" y="3578"/>
                      <a:pt x="1921" y="3536"/>
                      <a:pt x="1917" y="3497"/>
                    </a:cubicBezTo>
                    <a:cubicBezTo>
                      <a:pt x="1914" y="3456"/>
                      <a:pt x="1914" y="3417"/>
                      <a:pt x="1915" y="3375"/>
                    </a:cubicBezTo>
                    <a:cubicBezTo>
                      <a:pt x="1915" y="3353"/>
                      <a:pt x="1915" y="3331"/>
                      <a:pt x="1917" y="3310"/>
                    </a:cubicBezTo>
                    <a:cubicBezTo>
                      <a:pt x="1921" y="3246"/>
                      <a:pt x="1928" y="3180"/>
                      <a:pt x="1940" y="3115"/>
                    </a:cubicBezTo>
                    <a:cubicBezTo>
                      <a:pt x="1955" y="3034"/>
                      <a:pt x="1979" y="2951"/>
                      <a:pt x="2008" y="2872"/>
                    </a:cubicBezTo>
                    <a:cubicBezTo>
                      <a:pt x="2016" y="2856"/>
                      <a:pt x="2020" y="2838"/>
                      <a:pt x="2027" y="2822"/>
                    </a:cubicBezTo>
                    <a:cubicBezTo>
                      <a:pt x="2040" y="2830"/>
                      <a:pt x="2055" y="2839"/>
                      <a:pt x="2069" y="2849"/>
                    </a:cubicBezTo>
                    <a:lnTo>
                      <a:pt x="2318" y="3012"/>
                    </a:lnTo>
                    <a:cubicBezTo>
                      <a:pt x="2371" y="3047"/>
                      <a:pt x="2422" y="3082"/>
                      <a:pt x="2474" y="3115"/>
                    </a:cubicBezTo>
                    <a:cubicBezTo>
                      <a:pt x="2480" y="3121"/>
                      <a:pt x="2485" y="3125"/>
                      <a:pt x="2492" y="3128"/>
                    </a:cubicBezTo>
                    <a:cubicBezTo>
                      <a:pt x="2495" y="3122"/>
                      <a:pt x="2496" y="3119"/>
                      <a:pt x="2499" y="3115"/>
                    </a:cubicBezTo>
                    <a:lnTo>
                      <a:pt x="2669" y="2832"/>
                    </a:lnTo>
                    <a:cubicBezTo>
                      <a:pt x="2752" y="2900"/>
                      <a:pt x="2833" y="2967"/>
                      <a:pt x="2917" y="3034"/>
                    </a:cubicBezTo>
                    <a:cubicBezTo>
                      <a:pt x="2854" y="2970"/>
                      <a:pt x="3021" y="2957"/>
                      <a:pt x="3158" y="2957"/>
                    </a:cubicBezTo>
                    <a:cubicBezTo>
                      <a:pt x="3239" y="2957"/>
                      <a:pt x="3310" y="2961"/>
                      <a:pt x="3317" y="2962"/>
                    </a:cubicBezTo>
                    <a:cubicBezTo>
                      <a:pt x="3392" y="2976"/>
                      <a:pt x="3468" y="2989"/>
                      <a:pt x="3543" y="3003"/>
                    </a:cubicBezTo>
                    <a:lnTo>
                      <a:pt x="3543" y="2316"/>
                    </a:lnTo>
                    <a:cubicBezTo>
                      <a:pt x="3543" y="2316"/>
                      <a:pt x="3543" y="2316"/>
                      <a:pt x="3544" y="2316"/>
                    </a:cubicBezTo>
                    <a:cubicBezTo>
                      <a:pt x="3544" y="2316"/>
                      <a:pt x="3544" y="2316"/>
                      <a:pt x="3545" y="2316"/>
                    </a:cubicBezTo>
                    <a:lnTo>
                      <a:pt x="3553" y="2305"/>
                    </a:lnTo>
                    <a:lnTo>
                      <a:pt x="3553" y="1046"/>
                    </a:lnTo>
                    <a:lnTo>
                      <a:pt x="3556" y="1046"/>
                    </a:lnTo>
                    <a:cubicBezTo>
                      <a:pt x="3556" y="1046"/>
                      <a:pt x="3553" y="1046"/>
                      <a:pt x="3553" y="1044"/>
                    </a:cubicBezTo>
                    <a:lnTo>
                      <a:pt x="3553" y="1043"/>
                    </a:lnTo>
                    <a:cubicBezTo>
                      <a:pt x="3532" y="993"/>
                      <a:pt x="3513" y="948"/>
                      <a:pt x="3492" y="899"/>
                    </a:cubicBezTo>
                    <a:cubicBezTo>
                      <a:pt x="3411" y="701"/>
                      <a:pt x="3340" y="500"/>
                      <a:pt x="3280" y="298"/>
                    </a:cubicBezTo>
                    <a:cubicBezTo>
                      <a:pt x="3248" y="200"/>
                      <a:pt x="3222" y="100"/>
                      <a:pt x="31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8"/>
              <p:cNvSpPr/>
              <p:nvPr/>
            </p:nvSpPr>
            <p:spPr>
              <a:xfrm>
                <a:off x="7962194" y="3583316"/>
                <a:ext cx="408528" cy="445677"/>
              </a:xfrm>
              <a:custGeom>
                <a:avLst/>
                <a:gdLst/>
                <a:ahLst/>
                <a:cxnLst/>
                <a:rect l="l" t="t" r="r" b="b"/>
                <a:pathLst>
                  <a:path w="3420" h="3731" extrusionOk="0">
                    <a:moveTo>
                      <a:pt x="2555" y="1"/>
                    </a:moveTo>
                    <a:lnTo>
                      <a:pt x="2257" y="180"/>
                    </a:lnTo>
                    <a:lnTo>
                      <a:pt x="2244" y="187"/>
                    </a:lnTo>
                    <a:lnTo>
                      <a:pt x="1996" y="335"/>
                    </a:lnTo>
                    <a:lnTo>
                      <a:pt x="1993" y="335"/>
                    </a:lnTo>
                    <a:lnTo>
                      <a:pt x="1990" y="338"/>
                    </a:lnTo>
                    <a:lnTo>
                      <a:pt x="1984" y="341"/>
                    </a:lnTo>
                    <a:lnTo>
                      <a:pt x="1954" y="360"/>
                    </a:lnTo>
                    <a:lnTo>
                      <a:pt x="1952" y="360"/>
                    </a:lnTo>
                    <a:lnTo>
                      <a:pt x="1666" y="530"/>
                    </a:lnTo>
                    <a:lnTo>
                      <a:pt x="1504" y="625"/>
                    </a:lnTo>
                    <a:lnTo>
                      <a:pt x="1502" y="628"/>
                    </a:lnTo>
                    <a:lnTo>
                      <a:pt x="1456" y="654"/>
                    </a:lnTo>
                    <a:lnTo>
                      <a:pt x="1431" y="669"/>
                    </a:lnTo>
                    <a:lnTo>
                      <a:pt x="1328" y="731"/>
                    </a:lnTo>
                    <a:lnTo>
                      <a:pt x="1194" y="810"/>
                    </a:lnTo>
                    <a:lnTo>
                      <a:pt x="1180" y="819"/>
                    </a:lnTo>
                    <a:cubicBezTo>
                      <a:pt x="1177" y="819"/>
                      <a:pt x="1176" y="820"/>
                      <a:pt x="1173" y="821"/>
                    </a:cubicBezTo>
                    <a:cubicBezTo>
                      <a:pt x="1142" y="840"/>
                      <a:pt x="1027" y="907"/>
                      <a:pt x="1027" y="907"/>
                    </a:cubicBezTo>
                    <a:cubicBezTo>
                      <a:pt x="1010" y="987"/>
                      <a:pt x="991" y="1067"/>
                      <a:pt x="972" y="1145"/>
                    </a:cubicBezTo>
                    <a:cubicBezTo>
                      <a:pt x="968" y="1161"/>
                      <a:pt x="965" y="1176"/>
                      <a:pt x="961" y="1190"/>
                    </a:cubicBezTo>
                    <a:cubicBezTo>
                      <a:pt x="946" y="1248"/>
                      <a:pt x="930" y="1306"/>
                      <a:pt x="916" y="1363"/>
                    </a:cubicBezTo>
                    <a:cubicBezTo>
                      <a:pt x="914" y="1365"/>
                      <a:pt x="914" y="1365"/>
                      <a:pt x="914" y="1366"/>
                    </a:cubicBezTo>
                    <a:cubicBezTo>
                      <a:pt x="911" y="1369"/>
                      <a:pt x="911" y="1369"/>
                      <a:pt x="911" y="1370"/>
                    </a:cubicBezTo>
                    <a:cubicBezTo>
                      <a:pt x="903" y="1407"/>
                      <a:pt x="892" y="1439"/>
                      <a:pt x="882" y="1473"/>
                    </a:cubicBezTo>
                    <a:cubicBezTo>
                      <a:pt x="879" y="1492"/>
                      <a:pt x="875" y="1508"/>
                      <a:pt x="868" y="1524"/>
                    </a:cubicBezTo>
                    <a:cubicBezTo>
                      <a:pt x="868" y="1532"/>
                      <a:pt x="866" y="1537"/>
                      <a:pt x="865" y="1540"/>
                    </a:cubicBezTo>
                    <a:cubicBezTo>
                      <a:pt x="853" y="1582"/>
                      <a:pt x="842" y="1624"/>
                      <a:pt x="828" y="1664"/>
                    </a:cubicBezTo>
                    <a:cubicBezTo>
                      <a:pt x="805" y="1742"/>
                      <a:pt x="779" y="1819"/>
                      <a:pt x="754" y="1895"/>
                    </a:cubicBezTo>
                    <a:cubicBezTo>
                      <a:pt x="736" y="1945"/>
                      <a:pt x="718" y="1995"/>
                      <a:pt x="699" y="2046"/>
                    </a:cubicBezTo>
                    <a:lnTo>
                      <a:pt x="699" y="2047"/>
                    </a:lnTo>
                    <a:cubicBezTo>
                      <a:pt x="692" y="2066"/>
                      <a:pt x="688" y="2083"/>
                      <a:pt x="680" y="2102"/>
                    </a:cubicBezTo>
                    <a:cubicBezTo>
                      <a:pt x="647" y="2194"/>
                      <a:pt x="611" y="2285"/>
                      <a:pt x="574" y="2375"/>
                    </a:cubicBezTo>
                    <a:cubicBezTo>
                      <a:pt x="548" y="2443"/>
                      <a:pt x="522" y="2504"/>
                      <a:pt x="493" y="2570"/>
                    </a:cubicBezTo>
                    <a:cubicBezTo>
                      <a:pt x="487" y="2584"/>
                      <a:pt x="481" y="2597"/>
                      <a:pt x="474" y="2612"/>
                    </a:cubicBezTo>
                    <a:cubicBezTo>
                      <a:pt x="452" y="2661"/>
                      <a:pt x="431" y="2708"/>
                      <a:pt x="409" y="2757"/>
                    </a:cubicBezTo>
                    <a:cubicBezTo>
                      <a:pt x="403" y="2770"/>
                      <a:pt x="399" y="2780"/>
                      <a:pt x="391" y="2793"/>
                    </a:cubicBezTo>
                    <a:lnTo>
                      <a:pt x="370" y="2843"/>
                    </a:lnTo>
                    <a:cubicBezTo>
                      <a:pt x="368" y="2847"/>
                      <a:pt x="364" y="2854"/>
                      <a:pt x="361" y="2862"/>
                    </a:cubicBezTo>
                    <a:cubicBezTo>
                      <a:pt x="345" y="2894"/>
                      <a:pt x="329" y="2926"/>
                      <a:pt x="314" y="2956"/>
                    </a:cubicBezTo>
                    <a:cubicBezTo>
                      <a:pt x="269" y="3048"/>
                      <a:pt x="226" y="3138"/>
                      <a:pt x="184" y="3231"/>
                    </a:cubicBezTo>
                    <a:lnTo>
                      <a:pt x="182" y="3232"/>
                    </a:lnTo>
                    <a:lnTo>
                      <a:pt x="139" y="3331"/>
                    </a:lnTo>
                    <a:cubicBezTo>
                      <a:pt x="136" y="3341"/>
                      <a:pt x="130" y="3353"/>
                      <a:pt x="124" y="3366"/>
                    </a:cubicBezTo>
                    <a:lnTo>
                      <a:pt x="124" y="3367"/>
                    </a:lnTo>
                    <a:cubicBezTo>
                      <a:pt x="114" y="3392"/>
                      <a:pt x="104" y="3414"/>
                      <a:pt x="95" y="3438"/>
                    </a:cubicBezTo>
                    <a:cubicBezTo>
                      <a:pt x="86" y="3456"/>
                      <a:pt x="79" y="3476"/>
                      <a:pt x="72" y="3496"/>
                    </a:cubicBezTo>
                    <a:cubicBezTo>
                      <a:pt x="44" y="3570"/>
                      <a:pt x="21" y="3646"/>
                      <a:pt x="1" y="3724"/>
                    </a:cubicBezTo>
                    <a:cubicBezTo>
                      <a:pt x="68" y="3681"/>
                      <a:pt x="131" y="3634"/>
                      <a:pt x="195" y="3585"/>
                    </a:cubicBezTo>
                    <a:cubicBezTo>
                      <a:pt x="224" y="3563"/>
                      <a:pt x="253" y="3540"/>
                      <a:pt x="282" y="3515"/>
                    </a:cubicBezTo>
                    <a:cubicBezTo>
                      <a:pt x="314" y="3490"/>
                      <a:pt x="345" y="3463"/>
                      <a:pt x="374" y="3438"/>
                    </a:cubicBezTo>
                    <a:cubicBezTo>
                      <a:pt x="377" y="3438"/>
                      <a:pt x="377" y="3438"/>
                      <a:pt x="378" y="3435"/>
                    </a:cubicBezTo>
                    <a:cubicBezTo>
                      <a:pt x="445" y="3374"/>
                      <a:pt x="512" y="3312"/>
                      <a:pt x="576" y="3247"/>
                    </a:cubicBezTo>
                    <a:lnTo>
                      <a:pt x="592" y="3231"/>
                    </a:lnTo>
                    <a:cubicBezTo>
                      <a:pt x="596" y="3229"/>
                      <a:pt x="599" y="3225"/>
                      <a:pt x="602" y="3222"/>
                    </a:cubicBezTo>
                    <a:cubicBezTo>
                      <a:pt x="605" y="3216"/>
                      <a:pt x="611" y="3213"/>
                      <a:pt x="614" y="3207"/>
                    </a:cubicBezTo>
                    <a:cubicBezTo>
                      <a:pt x="625" y="3196"/>
                      <a:pt x="635" y="3186"/>
                      <a:pt x="645" y="3172"/>
                    </a:cubicBezTo>
                    <a:lnTo>
                      <a:pt x="647" y="3171"/>
                    </a:lnTo>
                    <a:cubicBezTo>
                      <a:pt x="656" y="3164"/>
                      <a:pt x="663" y="3154"/>
                      <a:pt x="670" y="3145"/>
                    </a:cubicBezTo>
                    <a:cubicBezTo>
                      <a:pt x="679" y="3135"/>
                      <a:pt x="689" y="3125"/>
                      <a:pt x="699" y="3114"/>
                    </a:cubicBezTo>
                    <a:lnTo>
                      <a:pt x="699" y="3113"/>
                    </a:lnTo>
                    <a:cubicBezTo>
                      <a:pt x="705" y="3106"/>
                      <a:pt x="712" y="3098"/>
                      <a:pt x="718" y="3091"/>
                    </a:cubicBezTo>
                    <a:cubicBezTo>
                      <a:pt x="744" y="3061"/>
                      <a:pt x="770" y="3029"/>
                      <a:pt x="795" y="2998"/>
                    </a:cubicBezTo>
                    <a:cubicBezTo>
                      <a:pt x="799" y="2995"/>
                      <a:pt x="801" y="2992"/>
                      <a:pt x="802" y="2990"/>
                    </a:cubicBezTo>
                    <a:lnTo>
                      <a:pt x="889" y="2875"/>
                    </a:lnTo>
                    <a:cubicBezTo>
                      <a:pt x="910" y="2930"/>
                      <a:pt x="934" y="2981"/>
                      <a:pt x="962" y="3029"/>
                    </a:cubicBezTo>
                    <a:cubicBezTo>
                      <a:pt x="972" y="3027"/>
                      <a:pt x="981" y="3021"/>
                      <a:pt x="990" y="3014"/>
                    </a:cubicBezTo>
                    <a:cubicBezTo>
                      <a:pt x="995" y="3011"/>
                      <a:pt x="1001" y="3005"/>
                      <a:pt x="1007" y="3000"/>
                    </a:cubicBezTo>
                    <a:cubicBezTo>
                      <a:pt x="1052" y="2949"/>
                      <a:pt x="1080" y="2861"/>
                      <a:pt x="1134" y="2861"/>
                    </a:cubicBezTo>
                    <a:cubicBezTo>
                      <a:pt x="1136" y="2861"/>
                      <a:pt x="1138" y="2861"/>
                      <a:pt x="1141" y="2862"/>
                    </a:cubicBezTo>
                    <a:lnTo>
                      <a:pt x="1142" y="2862"/>
                    </a:lnTo>
                    <a:cubicBezTo>
                      <a:pt x="1146" y="2862"/>
                      <a:pt x="1152" y="2863"/>
                      <a:pt x="1157" y="2866"/>
                    </a:cubicBezTo>
                    <a:cubicBezTo>
                      <a:pt x="1178" y="2875"/>
                      <a:pt x="1193" y="2898"/>
                      <a:pt x="1205" y="2918"/>
                    </a:cubicBezTo>
                    <a:cubicBezTo>
                      <a:pt x="1209" y="2931"/>
                      <a:pt x="1216" y="2943"/>
                      <a:pt x="1225" y="2956"/>
                    </a:cubicBezTo>
                    <a:cubicBezTo>
                      <a:pt x="1351" y="3196"/>
                      <a:pt x="1435" y="3459"/>
                      <a:pt x="1466" y="3730"/>
                    </a:cubicBezTo>
                    <a:cubicBezTo>
                      <a:pt x="1665" y="3472"/>
                      <a:pt x="1864" y="3216"/>
                      <a:pt x="2063" y="2958"/>
                    </a:cubicBezTo>
                    <a:cubicBezTo>
                      <a:pt x="2089" y="2926"/>
                      <a:pt x="2119" y="2891"/>
                      <a:pt x="2156" y="2882"/>
                    </a:cubicBezTo>
                    <a:lnTo>
                      <a:pt x="2157" y="2882"/>
                    </a:lnTo>
                    <a:cubicBezTo>
                      <a:pt x="2163" y="2881"/>
                      <a:pt x="2170" y="2881"/>
                      <a:pt x="2177" y="2881"/>
                    </a:cubicBezTo>
                    <a:cubicBezTo>
                      <a:pt x="2186" y="2881"/>
                      <a:pt x="2195" y="2882"/>
                      <a:pt x="2202" y="2886"/>
                    </a:cubicBezTo>
                    <a:cubicBezTo>
                      <a:pt x="2272" y="2913"/>
                      <a:pt x="2302" y="3029"/>
                      <a:pt x="2381" y="3036"/>
                    </a:cubicBezTo>
                    <a:cubicBezTo>
                      <a:pt x="2419" y="2992"/>
                      <a:pt x="2459" y="2947"/>
                      <a:pt x="2497" y="2904"/>
                    </a:cubicBezTo>
                    <a:cubicBezTo>
                      <a:pt x="2506" y="2895"/>
                      <a:pt x="2513" y="2888"/>
                      <a:pt x="2520" y="2879"/>
                    </a:cubicBezTo>
                    <a:cubicBezTo>
                      <a:pt x="2532" y="2888"/>
                      <a:pt x="2541" y="2898"/>
                      <a:pt x="2551" y="2907"/>
                    </a:cubicBezTo>
                    <a:cubicBezTo>
                      <a:pt x="2738" y="3085"/>
                      <a:pt x="2938" y="3251"/>
                      <a:pt x="3146" y="3403"/>
                    </a:cubicBezTo>
                    <a:cubicBezTo>
                      <a:pt x="3181" y="3427"/>
                      <a:pt x="3227" y="3451"/>
                      <a:pt x="3266" y="3451"/>
                    </a:cubicBezTo>
                    <a:cubicBezTo>
                      <a:pt x="3288" y="3451"/>
                      <a:pt x="3308" y="3443"/>
                      <a:pt x="3323" y="3424"/>
                    </a:cubicBezTo>
                    <a:cubicBezTo>
                      <a:pt x="3338" y="3403"/>
                      <a:pt x="3339" y="3376"/>
                      <a:pt x="3341" y="3353"/>
                    </a:cubicBezTo>
                    <a:cubicBezTo>
                      <a:pt x="3349" y="3238"/>
                      <a:pt x="3357" y="3125"/>
                      <a:pt x="3367" y="3013"/>
                    </a:cubicBezTo>
                    <a:cubicBezTo>
                      <a:pt x="3381" y="3024"/>
                      <a:pt x="3393" y="3035"/>
                      <a:pt x="3407" y="3043"/>
                    </a:cubicBezTo>
                    <a:cubicBezTo>
                      <a:pt x="3407" y="3045"/>
                      <a:pt x="3407" y="3045"/>
                      <a:pt x="3410" y="3048"/>
                    </a:cubicBezTo>
                    <a:lnTo>
                      <a:pt x="3412" y="3045"/>
                    </a:lnTo>
                    <a:lnTo>
                      <a:pt x="3413" y="2969"/>
                    </a:lnTo>
                    <a:cubicBezTo>
                      <a:pt x="3413" y="2968"/>
                      <a:pt x="3413" y="2968"/>
                      <a:pt x="3413" y="2968"/>
                    </a:cubicBezTo>
                    <a:cubicBezTo>
                      <a:pt x="3414" y="2968"/>
                      <a:pt x="3415" y="2968"/>
                      <a:pt x="3419" y="2969"/>
                    </a:cubicBezTo>
                    <a:lnTo>
                      <a:pt x="3419" y="2189"/>
                    </a:lnTo>
                    <a:cubicBezTo>
                      <a:pt x="3357" y="2053"/>
                      <a:pt x="3291" y="1918"/>
                      <a:pt x="3216" y="1787"/>
                    </a:cubicBezTo>
                    <a:lnTo>
                      <a:pt x="3216" y="1787"/>
                    </a:lnTo>
                    <a:cubicBezTo>
                      <a:pt x="3283" y="1838"/>
                      <a:pt x="3351" y="1889"/>
                      <a:pt x="3419" y="1940"/>
                    </a:cubicBezTo>
                    <a:lnTo>
                      <a:pt x="3419" y="1725"/>
                    </a:lnTo>
                    <a:cubicBezTo>
                      <a:pt x="3407" y="1706"/>
                      <a:pt x="3397" y="1690"/>
                      <a:pt x="3387" y="1674"/>
                    </a:cubicBezTo>
                    <a:cubicBezTo>
                      <a:pt x="3344" y="1604"/>
                      <a:pt x="3303" y="1533"/>
                      <a:pt x="3262" y="1460"/>
                    </a:cubicBezTo>
                    <a:cubicBezTo>
                      <a:pt x="3239" y="1417"/>
                      <a:pt x="3213" y="1373"/>
                      <a:pt x="3190" y="1333"/>
                    </a:cubicBezTo>
                    <a:cubicBezTo>
                      <a:pt x="3174" y="1304"/>
                      <a:pt x="3158" y="1276"/>
                      <a:pt x="3143" y="1247"/>
                    </a:cubicBezTo>
                    <a:cubicBezTo>
                      <a:pt x="3121" y="1205"/>
                      <a:pt x="3097" y="1163"/>
                      <a:pt x="3075" y="1122"/>
                    </a:cubicBezTo>
                    <a:cubicBezTo>
                      <a:pt x="3058" y="1090"/>
                      <a:pt x="3042" y="1060"/>
                      <a:pt x="3027" y="1029"/>
                    </a:cubicBezTo>
                    <a:cubicBezTo>
                      <a:pt x="2988" y="956"/>
                      <a:pt x="2950" y="884"/>
                      <a:pt x="2915" y="811"/>
                    </a:cubicBezTo>
                    <a:lnTo>
                      <a:pt x="2915" y="810"/>
                    </a:lnTo>
                    <a:cubicBezTo>
                      <a:pt x="2891" y="756"/>
                      <a:pt x="2863" y="704"/>
                      <a:pt x="2840" y="652"/>
                    </a:cubicBezTo>
                    <a:cubicBezTo>
                      <a:pt x="2831" y="636"/>
                      <a:pt x="2824" y="618"/>
                      <a:pt x="2816" y="601"/>
                    </a:cubicBezTo>
                    <a:cubicBezTo>
                      <a:pt x="2780" y="527"/>
                      <a:pt x="2747" y="450"/>
                      <a:pt x="2712" y="374"/>
                    </a:cubicBezTo>
                    <a:cubicBezTo>
                      <a:pt x="2658" y="251"/>
                      <a:pt x="2606" y="127"/>
                      <a:pt x="25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8"/>
              <p:cNvSpPr/>
              <p:nvPr/>
            </p:nvSpPr>
            <p:spPr>
              <a:xfrm>
                <a:off x="8133968" y="3703009"/>
                <a:ext cx="78122" cy="125425"/>
              </a:xfrm>
              <a:custGeom>
                <a:avLst/>
                <a:gdLst/>
                <a:ahLst/>
                <a:cxnLst/>
                <a:rect l="l" t="t" r="r" b="b"/>
                <a:pathLst>
                  <a:path w="654" h="1050" extrusionOk="0">
                    <a:moveTo>
                      <a:pt x="0" y="1"/>
                    </a:moveTo>
                    <a:lnTo>
                      <a:pt x="0" y="1"/>
                    </a:lnTo>
                    <a:cubicBezTo>
                      <a:pt x="140" y="335"/>
                      <a:pt x="82" y="717"/>
                      <a:pt x="231" y="1049"/>
                    </a:cubicBezTo>
                    <a:lnTo>
                      <a:pt x="329" y="379"/>
                    </a:lnTo>
                    <a:cubicBezTo>
                      <a:pt x="331" y="374"/>
                      <a:pt x="331" y="367"/>
                      <a:pt x="336" y="361"/>
                    </a:cubicBezTo>
                    <a:cubicBezTo>
                      <a:pt x="340" y="356"/>
                      <a:pt x="346" y="354"/>
                      <a:pt x="353" y="354"/>
                    </a:cubicBezTo>
                    <a:cubicBezTo>
                      <a:pt x="369" y="354"/>
                      <a:pt x="387" y="364"/>
                      <a:pt x="398" y="374"/>
                    </a:cubicBezTo>
                    <a:cubicBezTo>
                      <a:pt x="466" y="434"/>
                      <a:pt x="535" y="492"/>
                      <a:pt x="602" y="550"/>
                    </a:cubicBezTo>
                    <a:cubicBezTo>
                      <a:pt x="610" y="557"/>
                      <a:pt x="624" y="564"/>
                      <a:pt x="635" y="564"/>
                    </a:cubicBezTo>
                    <a:cubicBezTo>
                      <a:pt x="640" y="564"/>
                      <a:pt x="645" y="563"/>
                      <a:pt x="648" y="559"/>
                    </a:cubicBezTo>
                    <a:cubicBezTo>
                      <a:pt x="654" y="551"/>
                      <a:pt x="651" y="541"/>
                      <a:pt x="647" y="531"/>
                    </a:cubicBezTo>
                    <a:lnTo>
                      <a:pt x="522" y="25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8"/>
              <p:cNvSpPr/>
              <p:nvPr/>
            </p:nvSpPr>
            <p:spPr>
              <a:xfrm>
                <a:off x="7983218" y="3681029"/>
                <a:ext cx="143701" cy="288239"/>
              </a:xfrm>
              <a:custGeom>
                <a:avLst/>
                <a:gdLst/>
                <a:ahLst/>
                <a:cxnLst/>
                <a:rect l="l" t="t" r="r" b="b"/>
                <a:pathLst>
                  <a:path w="1203" h="2413" extrusionOk="0">
                    <a:moveTo>
                      <a:pt x="995" y="1"/>
                    </a:moveTo>
                    <a:cubicBezTo>
                      <a:pt x="993" y="2"/>
                      <a:pt x="991" y="3"/>
                      <a:pt x="990" y="4"/>
                    </a:cubicBezTo>
                    <a:lnTo>
                      <a:pt x="990" y="4"/>
                    </a:lnTo>
                    <a:cubicBezTo>
                      <a:pt x="993" y="2"/>
                      <a:pt x="995" y="1"/>
                      <a:pt x="995" y="1"/>
                    </a:cubicBezTo>
                    <a:close/>
                    <a:moveTo>
                      <a:pt x="990" y="4"/>
                    </a:moveTo>
                    <a:cubicBezTo>
                      <a:pt x="963" y="21"/>
                      <a:pt x="846" y="91"/>
                      <a:pt x="846" y="91"/>
                    </a:cubicBezTo>
                    <a:cubicBezTo>
                      <a:pt x="825" y="93"/>
                      <a:pt x="703" y="669"/>
                      <a:pt x="683" y="725"/>
                    </a:cubicBezTo>
                    <a:cubicBezTo>
                      <a:pt x="631" y="882"/>
                      <a:pt x="530" y="1011"/>
                      <a:pt x="485" y="1172"/>
                    </a:cubicBezTo>
                    <a:cubicBezTo>
                      <a:pt x="446" y="1318"/>
                      <a:pt x="398" y="1463"/>
                      <a:pt x="345" y="1605"/>
                    </a:cubicBezTo>
                    <a:cubicBezTo>
                      <a:pt x="247" y="1861"/>
                      <a:pt x="108" y="2125"/>
                      <a:pt x="0" y="2413"/>
                    </a:cubicBezTo>
                    <a:cubicBezTo>
                      <a:pt x="305" y="2077"/>
                      <a:pt x="512" y="1636"/>
                      <a:pt x="738" y="1258"/>
                    </a:cubicBezTo>
                    <a:cubicBezTo>
                      <a:pt x="834" y="1100"/>
                      <a:pt x="928" y="940"/>
                      <a:pt x="1024" y="780"/>
                    </a:cubicBezTo>
                    <a:lnTo>
                      <a:pt x="1079" y="1085"/>
                    </a:lnTo>
                    <a:cubicBezTo>
                      <a:pt x="1172" y="759"/>
                      <a:pt x="1203" y="422"/>
                      <a:pt x="1174" y="89"/>
                    </a:cubicBezTo>
                    <a:cubicBezTo>
                      <a:pt x="1172" y="89"/>
                      <a:pt x="927" y="52"/>
                      <a:pt x="990" y="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8"/>
              <p:cNvSpPr/>
              <p:nvPr/>
            </p:nvSpPr>
            <p:spPr>
              <a:xfrm>
                <a:off x="8097177" y="3572804"/>
                <a:ext cx="4778" cy="6928"/>
              </a:xfrm>
              <a:custGeom>
                <a:avLst/>
                <a:gdLst/>
                <a:ahLst/>
                <a:cxnLst/>
                <a:rect l="l" t="t" r="r" b="b"/>
                <a:pathLst>
                  <a:path w="40" h="58" extrusionOk="0">
                    <a:moveTo>
                      <a:pt x="40" y="0"/>
                    </a:moveTo>
                    <a:lnTo>
                      <a:pt x="40" y="0"/>
                    </a:lnTo>
                    <a:cubicBezTo>
                      <a:pt x="27" y="19"/>
                      <a:pt x="12" y="38"/>
                      <a:pt x="0" y="57"/>
                    </a:cubicBezTo>
                    <a:lnTo>
                      <a:pt x="27" y="42"/>
                    </a:lnTo>
                    <a:cubicBezTo>
                      <a:pt x="31" y="29"/>
                      <a:pt x="37" y="15"/>
                      <a:pt x="40"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8"/>
              <p:cNvSpPr/>
              <p:nvPr/>
            </p:nvSpPr>
            <p:spPr>
              <a:xfrm>
                <a:off x="8028132" y="3495399"/>
                <a:ext cx="341873" cy="290031"/>
              </a:xfrm>
              <a:custGeom>
                <a:avLst/>
                <a:gdLst/>
                <a:ahLst/>
                <a:cxnLst/>
                <a:rect l="l" t="t" r="r" b="b"/>
                <a:pathLst>
                  <a:path w="2862" h="2428" extrusionOk="0">
                    <a:moveTo>
                      <a:pt x="1907" y="1"/>
                    </a:moveTo>
                    <a:lnTo>
                      <a:pt x="885" y="541"/>
                    </a:lnTo>
                    <a:lnTo>
                      <a:pt x="805" y="583"/>
                    </a:lnTo>
                    <a:lnTo>
                      <a:pt x="782" y="596"/>
                    </a:lnTo>
                    <a:lnTo>
                      <a:pt x="756" y="609"/>
                    </a:lnTo>
                    <a:lnTo>
                      <a:pt x="711" y="632"/>
                    </a:lnTo>
                    <a:lnTo>
                      <a:pt x="644" y="669"/>
                    </a:lnTo>
                    <a:lnTo>
                      <a:pt x="609" y="686"/>
                    </a:lnTo>
                    <a:cubicBezTo>
                      <a:pt x="590" y="744"/>
                      <a:pt x="574" y="802"/>
                      <a:pt x="557" y="860"/>
                    </a:cubicBezTo>
                    <a:lnTo>
                      <a:pt x="557" y="863"/>
                    </a:lnTo>
                    <a:cubicBezTo>
                      <a:pt x="551" y="873"/>
                      <a:pt x="547" y="885"/>
                      <a:pt x="544" y="897"/>
                    </a:cubicBezTo>
                    <a:cubicBezTo>
                      <a:pt x="544" y="897"/>
                      <a:pt x="542" y="897"/>
                      <a:pt x="542" y="900"/>
                    </a:cubicBezTo>
                    <a:cubicBezTo>
                      <a:pt x="493" y="1054"/>
                      <a:pt x="441" y="1205"/>
                      <a:pt x="384" y="1357"/>
                    </a:cubicBezTo>
                    <a:cubicBezTo>
                      <a:pt x="378" y="1374"/>
                      <a:pt x="372" y="1393"/>
                      <a:pt x="365" y="1411"/>
                    </a:cubicBezTo>
                    <a:cubicBezTo>
                      <a:pt x="320" y="1540"/>
                      <a:pt x="269" y="1666"/>
                      <a:pt x="218" y="1794"/>
                    </a:cubicBezTo>
                    <a:lnTo>
                      <a:pt x="218" y="1796"/>
                    </a:lnTo>
                    <a:cubicBezTo>
                      <a:pt x="213" y="1807"/>
                      <a:pt x="208" y="1817"/>
                      <a:pt x="204" y="1830"/>
                    </a:cubicBezTo>
                    <a:lnTo>
                      <a:pt x="182" y="1884"/>
                    </a:lnTo>
                    <a:cubicBezTo>
                      <a:pt x="157" y="1950"/>
                      <a:pt x="130" y="2012"/>
                      <a:pt x="101" y="2077"/>
                    </a:cubicBezTo>
                    <a:cubicBezTo>
                      <a:pt x="92" y="2099"/>
                      <a:pt x="82" y="2121"/>
                      <a:pt x="72" y="2143"/>
                    </a:cubicBezTo>
                    <a:cubicBezTo>
                      <a:pt x="66" y="2159"/>
                      <a:pt x="59" y="2173"/>
                      <a:pt x="51" y="2188"/>
                    </a:cubicBezTo>
                    <a:cubicBezTo>
                      <a:pt x="35" y="2227"/>
                      <a:pt x="19" y="2266"/>
                      <a:pt x="1" y="2304"/>
                    </a:cubicBezTo>
                    <a:cubicBezTo>
                      <a:pt x="31" y="2291"/>
                      <a:pt x="63" y="2276"/>
                      <a:pt x="93" y="2262"/>
                    </a:cubicBezTo>
                    <a:cubicBezTo>
                      <a:pt x="123" y="2250"/>
                      <a:pt x="150" y="2236"/>
                      <a:pt x="176" y="2221"/>
                    </a:cubicBezTo>
                    <a:cubicBezTo>
                      <a:pt x="191" y="2214"/>
                      <a:pt x="204" y="2207"/>
                      <a:pt x="218" y="2196"/>
                    </a:cubicBezTo>
                    <a:cubicBezTo>
                      <a:pt x="247" y="2182"/>
                      <a:pt x="275" y="2164"/>
                      <a:pt x="303" y="2146"/>
                    </a:cubicBezTo>
                    <a:cubicBezTo>
                      <a:pt x="305" y="2146"/>
                      <a:pt x="307" y="2144"/>
                      <a:pt x="310" y="2143"/>
                    </a:cubicBezTo>
                    <a:lnTo>
                      <a:pt x="353" y="2115"/>
                    </a:lnTo>
                    <a:lnTo>
                      <a:pt x="355" y="2115"/>
                    </a:lnTo>
                    <a:cubicBezTo>
                      <a:pt x="358" y="2114"/>
                      <a:pt x="358" y="2112"/>
                      <a:pt x="362" y="2109"/>
                    </a:cubicBezTo>
                    <a:lnTo>
                      <a:pt x="365" y="2106"/>
                    </a:lnTo>
                    <a:cubicBezTo>
                      <a:pt x="375" y="2101"/>
                      <a:pt x="384" y="2093"/>
                      <a:pt x="393" y="2086"/>
                    </a:cubicBezTo>
                    <a:lnTo>
                      <a:pt x="470" y="2026"/>
                    </a:lnTo>
                    <a:cubicBezTo>
                      <a:pt x="525" y="1981"/>
                      <a:pt x="578" y="1932"/>
                      <a:pt x="625" y="1881"/>
                    </a:cubicBezTo>
                    <a:lnTo>
                      <a:pt x="629" y="1877"/>
                    </a:lnTo>
                    <a:cubicBezTo>
                      <a:pt x="629" y="1877"/>
                      <a:pt x="629" y="1880"/>
                      <a:pt x="631" y="1881"/>
                    </a:cubicBezTo>
                    <a:cubicBezTo>
                      <a:pt x="670" y="1954"/>
                      <a:pt x="731" y="2019"/>
                      <a:pt x="806" y="2070"/>
                    </a:cubicBezTo>
                    <a:cubicBezTo>
                      <a:pt x="844" y="2099"/>
                      <a:pt x="891" y="2121"/>
                      <a:pt x="937" y="2141"/>
                    </a:cubicBezTo>
                    <a:cubicBezTo>
                      <a:pt x="928" y="2106"/>
                      <a:pt x="944" y="2076"/>
                      <a:pt x="973" y="2050"/>
                    </a:cubicBezTo>
                    <a:cubicBezTo>
                      <a:pt x="1008" y="2015"/>
                      <a:pt x="1064" y="1992"/>
                      <a:pt x="1119" y="1989"/>
                    </a:cubicBezTo>
                    <a:cubicBezTo>
                      <a:pt x="1128" y="1988"/>
                      <a:pt x="1137" y="1988"/>
                      <a:pt x="1147" y="1988"/>
                    </a:cubicBezTo>
                    <a:cubicBezTo>
                      <a:pt x="1236" y="1988"/>
                      <a:pt x="1319" y="2018"/>
                      <a:pt x="1399" y="2048"/>
                    </a:cubicBezTo>
                    <a:cubicBezTo>
                      <a:pt x="1411" y="2054"/>
                      <a:pt x="1424" y="2058"/>
                      <a:pt x="1437" y="2063"/>
                    </a:cubicBezTo>
                    <a:lnTo>
                      <a:pt x="2399" y="2427"/>
                    </a:lnTo>
                    <a:cubicBezTo>
                      <a:pt x="2221" y="2257"/>
                      <a:pt x="2071" y="2066"/>
                      <a:pt x="1962" y="1865"/>
                    </a:cubicBezTo>
                    <a:cubicBezTo>
                      <a:pt x="1952" y="1846"/>
                      <a:pt x="1944" y="1829"/>
                      <a:pt x="1933" y="1810"/>
                    </a:cubicBezTo>
                    <a:lnTo>
                      <a:pt x="1933" y="1810"/>
                    </a:lnTo>
                    <a:cubicBezTo>
                      <a:pt x="1981" y="1826"/>
                      <a:pt x="2028" y="1844"/>
                      <a:pt x="2076" y="1861"/>
                    </a:cubicBezTo>
                    <a:cubicBezTo>
                      <a:pt x="2185" y="1902"/>
                      <a:pt x="2291" y="1939"/>
                      <a:pt x="2397" y="1979"/>
                    </a:cubicBezTo>
                    <a:cubicBezTo>
                      <a:pt x="2476" y="2008"/>
                      <a:pt x="2555" y="2037"/>
                      <a:pt x="2633" y="2066"/>
                    </a:cubicBezTo>
                    <a:lnTo>
                      <a:pt x="2635" y="2066"/>
                    </a:lnTo>
                    <a:cubicBezTo>
                      <a:pt x="2710" y="2095"/>
                      <a:pt x="2786" y="2122"/>
                      <a:pt x="2861" y="2150"/>
                    </a:cubicBezTo>
                    <a:lnTo>
                      <a:pt x="2861" y="1875"/>
                    </a:lnTo>
                    <a:cubicBezTo>
                      <a:pt x="2858" y="1867"/>
                      <a:pt x="2854" y="1859"/>
                      <a:pt x="2848" y="1852"/>
                    </a:cubicBezTo>
                    <a:cubicBezTo>
                      <a:pt x="2822" y="1796"/>
                      <a:pt x="2790" y="1739"/>
                      <a:pt x="2765" y="1679"/>
                    </a:cubicBezTo>
                    <a:lnTo>
                      <a:pt x="2764" y="1678"/>
                    </a:lnTo>
                    <a:cubicBezTo>
                      <a:pt x="2710" y="1579"/>
                      <a:pt x="2659" y="1480"/>
                      <a:pt x="2606" y="1380"/>
                    </a:cubicBezTo>
                    <a:cubicBezTo>
                      <a:pt x="2539" y="1252"/>
                      <a:pt x="2468" y="1125"/>
                      <a:pt x="2398" y="997"/>
                    </a:cubicBezTo>
                    <a:cubicBezTo>
                      <a:pt x="2323" y="857"/>
                      <a:pt x="2248" y="718"/>
                      <a:pt x="2177" y="577"/>
                    </a:cubicBezTo>
                    <a:lnTo>
                      <a:pt x="2177" y="576"/>
                    </a:lnTo>
                    <a:cubicBezTo>
                      <a:pt x="2076" y="378"/>
                      <a:pt x="1983" y="185"/>
                      <a:pt x="19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8"/>
              <p:cNvSpPr/>
              <p:nvPr/>
            </p:nvSpPr>
            <p:spPr>
              <a:xfrm>
                <a:off x="8134327" y="3502327"/>
                <a:ext cx="118258" cy="196977"/>
              </a:xfrm>
              <a:custGeom>
                <a:avLst/>
                <a:gdLst/>
                <a:ahLst/>
                <a:cxnLst/>
                <a:rect l="l" t="t" r="r" b="b"/>
                <a:pathLst>
                  <a:path w="990" h="1649" extrusionOk="0">
                    <a:moveTo>
                      <a:pt x="989" y="1"/>
                    </a:moveTo>
                    <a:cubicBezTo>
                      <a:pt x="985" y="3"/>
                      <a:pt x="980" y="5"/>
                      <a:pt x="976" y="7"/>
                    </a:cubicBezTo>
                    <a:lnTo>
                      <a:pt x="976" y="7"/>
                    </a:lnTo>
                    <a:lnTo>
                      <a:pt x="989" y="1"/>
                    </a:lnTo>
                    <a:close/>
                    <a:moveTo>
                      <a:pt x="976" y="7"/>
                    </a:moveTo>
                    <a:lnTo>
                      <a:pt x="73" y="464"/>
                    </a:lnTo>
                    <a:cubicBezTo>
                      <a:pt x="48" y="770"/>
                      <a:pt x="25" y="1077"/>
                      <a:pt x="0" y="1383"/>
                    </a:cubicBezTo>
                    <a:cubicBezTo>
                      <a:pt x="3" y="1372"/>
                      <a:pt x="163" y="1158"/>
                      <a:pt x="185" y="1122"/>
                    </a:cubicBezTo>
                    <a:cubicBezTo>
                      <a:pt x="247" y="1296"/>
                      <a:pt x="320" y="1475"/>
                      <a:pt x="389" y="1649"/>
                    </a:cubicBezTo>
                    <a:cubicBezTo>
                      <a:pt x="434" y="1427"/>
                      <a:pt x="477" y="1202"/>
                      <a:pt x="514" y="980"/>
                    </a:cubicBezTo>
                    <a:cubicBezTo>
                      <a:pt x="584" y="1104"/>
                      <a:pt x="651" y="1231"/>
                      <a:pt x="719" y="1359"/>
                    </a:cubicBezTo>
                    <a:cubicBezTo>
                      <a:pt x="782" y="958"/>
                      <a:pt x="845" y="554"/>
                      <a:pt x="906" y="153"/>
                    </a:cubicBezTo>
                    <a:cubicBezTo>
                      <a:pt x="916" y="100"/>
                      <a:pt x="930" y="36"/>
                      <a:pt x="976" y="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8"/>
              <p:cNvSpPr/>
              <p:nvPr/>
            </p:nvSpPr>
            <p:spPr>
              <a:xfrm>
                <a:off x="8053457" y="3566712"/>
                <a:ext cx="68088" cy="144299"/>
              </a:xfrm>
              <a:custGeom>
                <a:avLst/>
                <a:gdLst/>
                <a:ahLst/>
                <a:cxnLst/>
                <a:rect l="l" t="t" r="r" b="b"/>
                <a:pathLst>
                  <a:path w="570" h="1208" extrusionOk="0">
                    <a:moveTo>
                      <a:pt x="570" y="1"/>
                    </a:moveTo>
                    <a:lnTo>
                      <a:pt x="429" y="75"/>
                    </a:lnTo>
                    <a:cubicBezTo>
                      <a:pt x="393" y="157"/>
                      <a:pt x="359" y="237"/>
                      <a:pt x="324" y="317"/>
                    </a:cubicBezTo>
                    <a:cubicBezTo>
                      <a:pt x="229" y="616"/>
                      <a:pt x="121" y="914"/>
                      <a:pt x="1" y="1207"/>
                    </a:cubicBezTo>
                    <a:cubicBezTo>
                      <a:pt x="182" y="930"/>
                      <a:pt x="319" y="632"/>
                      <a:pt x="451" y="335"/>
                    </a:cubicBezTo>
                    <a:cubicBezTo>
                      <a:pt x="490" y="246"/>
                      <a:pt x="529" y="159"/>
                      <a:pt x="570" y="70"/>
                    </a:cubicBezTo>
                    <a:lnTo>
                      <a:pt x="5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8"/>
              <p:cNvSpPr/>
              <p:nvPr/>
            </p:nvSpPr>
            <p:spPr>
              <a:xfrm>
                <a:off x="8052620" y="3305826"/>
                <a:ext cx="294928" cy="343426"/>
              </a:xfrm>
              <a:custGeom>
                <a:avLst/>
                <a:gdLst/>
                <a:ahLst/>
                <a:cxnLst/>
                <a:rect l="l" t="t" r="r" b="b"/>
                <a:pathLst>
                  <a:path w="2469" h="2875" extrusionOk="0">
                    <a:moveTo>
                      <a:pt x="1630" y="1"/>
                    </a:moveTo>
                    <a:lnTo>
                      <a:pt x="758" y="388"/>
                    </a:lnTo>
                    <a:cubicBezTo>
                      <a:pt x="737" y="715"/>
                      <a:pt x="596" y="1270"/>
                      <a:pt x="491" y="1586"/>
                    </a:cubicBezTo>
                    <a:cubicBezTo>
                      <a:pt x="414" y="1816"/>
                      <a:pt x="310" y="2039"/>
                      <a:pt x="204" y="2263"/>
                    </a:cubicBezTo>
                    <a:cubicBezTo>
                      <a:pt x="135" y="2407"/>
                      <a:pt x="69" y="2549"/>
                      <a:pt x="0" y="2693"/>
                    </a:cubicBezTo>
                    <a:cubicBezTo>
                      <a:pt x="275" y="2564"/>
                      <a:pt x="494" y="2344"/>
                      <a:pt x="603" y="2092"/>
                    </a:cubicBezTo>
                    <a:lnTo>
                      <a:pt x="603" y="2092"/>
                    </a:lnTo>
                    <a:cubicBezTo>
                      <a:pt x="591" y="2356"/>
                      <a:pt x="540" y="2620"/>
                      <a:pt x="450" y="2874"/>
                    </a:cubicBezTo>
                    <a:cubicBezTo>
                      <a:pt x="657" y="2713"/>
                      <a:pt x="863" y="2549"/>
                      <a:pt x="1068" y="2386"/>
                    </a:cubicBezTo>
                    <a:cubicBezTo>
                      <a:pt x="1146" y="2466"/>
                      <a:pt x="1201" y="2562"/>
                      <a:pt x="1227" y="2664"/>
                    </a:cubicBezTo>
                    <a:cubicBezTo>
                      <a:pt x="1283" y="2584"/>
                      <a:pt x="1339" y="2505"/>
                      <a:pt x="1393" y="2429"/>
                    </a:cubicBezTo>
                    <a:cubicBezTo>
                      <a:pt x="1598" y="2598"/>
                      <a:pt x="1872" y="2706"/>
                      <a:pt x="2160" y="2728"/>
                    </a:cubicBezTo>
                    <a:cubicBezTo>
                      <a:pt x="2119" y="2657"/>
                      <a:pt x="2080" y="2584"/>
                      <a:pt x="2039" y="2513"/>
                    </a:cubicBezTo>
                    <a:lnTo>
                      <a:pt x="2039" y="2513"/>
                    </a:lnTo>
                    <a:cubicBezTo>
                      <a:pt x="2143" y="2582"/>
                      <a:pt x="2274" y="2620"/>
                      <a:pt x="2406" y="2620"/>
                    </a:cubicBezTo>
                    <a:cubicBezTo>
                      <a:pt x="2427" y="2620"/>
                      <a:pt x="2448" y="2619"/>
                      <a:pt x="2469" y="2617"/>
                    </a:cubicBezTo>
                    <a:cubicBezTo>
                      <a:pt x="2080" y="2047"/>
                      <a:pt x="1937" y="1569"/>
                      <a:pt x="1797" y="915"/>
                    </a:cubicBezTo>
                    <a:cubicBezTo>
                      <a:pt x="1739" y="650"/>
                      <a:pt x="1611" y="268"/>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8"/>
              <p:cNvSpPr/>
              <p:nvPr/>
            </p:nvSpPr>
            <p:spPr>
              <a:xfrm>
                <a:off x="8065641" y="3306542"/>
                <a:ext cx="282147" cy="343426"/>
              </a:xfrm>
              <a:custGeom>
                <a:avLst/>
                <a:gdLst/>
                <a:ahLst/>
                <a:cxnLst/>
                <a:rect l="l" t="t" r="r" b="b"/>
                <a:pathLst>
                  <a:path w="2362" h="2875" extrusionOk="0">
                    <a:moveTo>
                      <a:pt x="1522" y="0"/>
                    </a:moveTo>
                    <a:lnTo>
                      <a:pt x="1140" y="169"/>
                    </a:lnTo>
                    <a:cubicBezTo>
                      <a:pt x="1140" y="330"/>
                      <a:pt x="1195" y="504"/>
                      <a:pt x="1210" y="670"/>
                    </a:cubicBezTo>
                    <a:cubicBezTo>
                      <a:pt x="1226" y="859"/>
                      <a:pt x="1237" y="1049"/>
                      <a:pt x="1242" y="1240"/>
                    </a:cubicBezTo>
                    <a:cubicBezTo>
                      <a:pt x="1191" y="1116"/>
                      <a:pt x="1133" y="994"/>
                      <a:pt x="1066" y="876"/>
                    </a:cubicBezTo>
                    <a:cubicBezTo>
                      <a:pt x="963" y="1094"/>
                      <a:pt x="874" y="1319"/>
                      <a:pt x="803" y="1547"/>
                    </a:cubicBezTo>
                    <a:cubicBezTo>
                      <a:pt x="812" y="1380"/>
                      <a:pt x="841" y="1166"/>
                      <a:pt x="751" y="1015"/>
                    </a:cubicBezTo>
                    <a:cubicBezTo>
                      <a:pt x="747" y="1255"/>
                      <a:pt x="700" y="1496"/>
                      <a:pt x="609" y="1725"/>
                    </a:cubicBezTo>
                    <a:cubicBezTo>
                      <a:pt x="591" y="1618"/>
                      <a:pt x="574" y="1512"/>
                      <a:pt x="558" y="1406"/>
                    </a:cubicBezTo>
                    <a:cubicBezTo>
                      <a:pt x="433" y="1823"/>
                      <a:pt x="288" y="2277"/>
                      <a:pt x="0" y="2630"/>
                    </a:cubicBezTo>
                    <a:cubicBezTo>
                      <a:pt x="163" y="2511"/>
                      <a:pt x="266" y="2456"/>
                      <a:pt x="450" y="2208"/>
                    </a:cubicBezTo>
                    <a:cubicBezTo>
                      <a:pt x="461" y="2195"/>
                      <a:pt x="472" y="2184"/>
                      <a:pt x="487" y="2177"/>
                    </a:cubicBezTo>
                    <a:lnTo>
                      <a:pt x="487" y="2177"/>
                    </a:lnTo>
                    <a:cubicBezTo>
                      <a:pt x="542" y="2264"/>
                      <a:pt x="433" y="2803"/>
                      <a:pt x="343" y="2874"/>
                    </a:cubicBezTo>
                    <a:cubicBezTo>
                      <a:pt x="549" y="2713"/>
                      <a:pt x="755" y="2549"/>
                      <a:pt x="960" y="2386"/>
                    </a:cubicBezTo>
                    <a:cubicBezTo>
                      <a:pt x="1038" y="2465"/>
                      <a:pt x="1094" y="2562"/>
                      <a:pt x="1121" y="2664"/>
                    </a:cubicBezTo>
                    <a:cubicBezTo>
                      <a:pt x="1175" y="2584"/>
                      <a:pt x="1232" y="2505"/>
                      <a:pt x="1285" y="2427"/>
                    </a:cubicBezTo>
                    <a:cubicBezTo>
                      <a:pt x="1490" y="2598"/>
                      <a:pt x="1765" y="2706"/>
                      <a:pt x="2052" y="2727"/>
                    </a:cubicBezTo>
                    <a:cubicBezTo>
                      <a:pt x="2011" y="2656"/>
                      <a:pt x="1972" y="2584"/>
                      <a:pt x="1932" y="2513"/>
                    </a:cubicBezTo>
                    <a:lnTo>
                      <a:pt x="1932" y="2513"/>
                    </a:lnTo>
                    <a:cubicBezTo>
                      <a:pt x="2035" y="2581"/>
                      <a:pt x="2165" y="2619"/>
                      <a:pt x="2297" y="2619"/>
                    </a:cubicBezTo>
                    <a:cubicBezTo>
                      <a:pt x="2318" y="2619"/>
                      <a:pt x="2340" y="2618"/>
                      <a:pt x="2361" y="2616"/>
                    </a:cubicBezTo>
                    <a:cubicBezTo>
                      <a:pt x="1972" y="2046"/>
                      <a:pt x="1830" y="1569"/>
                      <a:pt x="1689" y="915"/>
                    </a:cubicBezTo>
                    <a:cubicBezTo>
                      <a:pt x="1631" y="648"/>
                      <a:pt x="1503" y="268"/>
                      <a:pt x="15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8"/>
              <p:cNvSpPr/>
              <p:nvPr/>
            </p:nvSpPr>
            <p:spPr>
              <a:xfrm>
                <a:off x="8106255" y="3388965"/>
                <a:ext cx="241175" cy="259929"/>
              </a:xfrm>
              <a:custGeom>
                <a:avLst/>
                <a:gdLst/>
                <a:ahLst/>
                <a:cxnLst/>
                <a:rect l="l" t="t" r="r" b="b"/>
                <a:pathLst>
                  <a:path w="2019" h="2176" extrusionOk="0">
                    <a:moveTo>
                      <a:pt x="1292" y="0"/>
                    </a:moveTo>
                    <a:lnTo>
                      <a:pt x="1258" y="71"/>
                    </a:lnTo>
                    <a:cubicBezTo>
                      <a:pt x="1336" y="568"/>
                      <a:pt x="1465" y="1060"/>
                      <a:pt x="1641" y="1536"/>
                    </a:cubicBezTo>
                    <a:cubicBezTo>
                      <a:pt x="1452" y="1439"/>
                      <a:pt x="1281" y="1316"/>
                      <a:pt x="1141" y="1169"/>
                    </a:cubicBezTo>
                    <a:lnTo>
                      <a:pt x="1141" y="1169"/>
                    </a:lnTo>
                    <a:cubicBezTo>
                      <a:pt x="1149" y="1314"/>
                      <a:pt x="1159" y="1458"/>
                      <a:pt x="1168" y="1602"/>
                    </a:cubicBezTo>
                    <a:cubicBezTo>
                      <a:pt x="1117" y="1568"/>
                      <a:pt x="1062" y="1534"/>
                      <a:pt x="999" y="1532"/>
                    </a:cubicBezTo>
                    <a:cubicBezTo>
                      <a:pt x="998" y="1532"/>
                      <a:pt x="997" y="1532"/>
                      <a:pt x="996" y="1532"/>
                    </a:cubicBezTo>
                    <a:cubicBezTo>
                      <a:pt x="933" y="1532"/>
                      <a:pt x="864" y="1578"/>
                      <a:pt x="877" y="1632"/>
                    </a:cubicBezTo>
                    <a:cubicBezTo>
                      <a:pt x="821" y="1575"/>
                      <a:pt x="746" y="1512"/>
                      <a:pt x="664" y="1512"/>
                    </a:cubicBezTo>
                    <a:cubicBezTo>
                      <a:pt x="650" y="1512"/>
                      <a:pt x="636" y="1514"/>
                      <a:pt x="622" y="1518"/>
                    </a:cubicBezTo>
                    <a:cubicBezTo>
                      <a:pt x="587" y="1529"/>
                      <a:pt x="558" y="1551"/>
                      <a:pt x="529" y="1573"/>
                    </a:cubicBezTo>
                    <a:cubicBezTo>
                      <a:pt x="433" y="1647"/>
                      <a:pt x="334" y="1721"/>
                      <a:pt x="238" y="1795"/>
                    </a:cubicBezTo>
                    <a:cubicBezTo>
                      <a:pt x="234" y="1624"/>
                      <a:pt x="229" y="1452"/>
                      <a:pt x="224" y="1279"/>
                    </a:cubicBezTo>
                    <a:cubicBezTo>
                      <a:pt x="224" y="1293"/>
                      <a:pt x="164" y="1343"/>
                      <a:pt x="152" y="1352"/>
                    </a:cubicBezTo>
                    <a:cubicBezTo>
                      <a:pt x="131" y="1381"/>
                      <a:pt x="110" y="1413"/>
                      <a:pt x="93" y="1444"/>
                    </a:cubicBezTo>
                    <a:cubicBezTo>
                      <a:pt x="57" y="1505"/>
                      <a:pt x="30" y="1570"/>
                      <a:pt x="1" y="1634"/>
                    </a:cubicBezTo>
                    <a:cubicBezTo>
                      <a:pt x="49" y="1599"/>
                      <a:pt x="94" y="1566"/>
                      <a:pt x="138" y="1529"/>
                    </a:cubicBezTo>
                    <a:lnTo>
                      <a:pt x="138" y="1529"/>
                    </a:lnTo>
                    <a:cubicBezTo>
                      <a:pt x="147" y="1631"/>
                      <a:pt x="115" y="1744"/>
                      <a:pt x="93" y="1846"/>
                    </a:cubicBezTo>
                    <a:cubicBezTo>
                      <a:pt x="70" y="1958"/>
                      <a:pt x="38" y="2068"/>
                      <a:pt x="0" y="2175"/>
                    </a:cubicBezTo>
                    <a:cubicBezTo>
                      <a:pt x="205" y="2013"/>
                      <a:pt x="412" y="1850"/>
                      <a:pt x="617" y="1686"/>
                    </a:cubicBezTo>
                    <a:cubicBezTo>
                      <a:pt x="696" y="1766"/>
                      <a:pt x="749" y="1863"/>
                      <a:pt x="777" y="1965"/>
                    </a:cubicBezTo>
                    <a:cubicBezTo>
                      <a:pt x="832" y="1885"/>
                      <a:pt x="887" y="1807"/>
                      <a:pt x="942" y="1728"/>
                    </a:cubicBezTo>
                    <a:cubicBezTo>
                      <a:pt x="1147" y="1900"/>
                      <a:pt x="1422" y="2006"/>
                      <a:pt x="1708" y="2027"/>
                    </a:cubicBezTo>
                    <a:cubicBezTo>
                      <a:pt x="1669" y="1958"/>
                      <a:pt x="1628" y="1885"/>
                      <a:pt x="1589" y="1814"/>
                    </a:cubicBezTo>
                    <a:lnTo>
                      <a:pt x="1589" y="1814"/>
                    </a:lnTo>
                    <a:cubicBezTo>
                      <a:pt x="1691" y="1882"/>
                      <a:pt x="1822" y="1920"/>
                      <a:pt x="1954" y="1920"/>
                    </a:cubicBezTo>
                    <a:cubicBezTo>
                      <a:pt x="1975" y="1920"/>
                      <a:pt x="1997" y="1919"/>
                      <a:pt x="2019" y="1917"/>
                    </a:cubicBezTo>
                    <a:cubicBezTo>
                      <a:pt x="1628" y="1348"/>
                      <a:pt x="1487" y="870"/>
                      <a:pt x="1345" y="216"/>
                    </a:cubicBezTo>
                    <a:cubicBezTo>
                      <a:pt x="1330" y="151"/>
                      <a:pt x="1313" y="77"/>
                      <a:pt x="1292"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8"/>
              <p:cNvSpPr/>
              <p:nvPr/>
            </p:nvSpPr>
            <p:spPr>
              <a:xfrm>
                <a:off x="8120709" y="3112430"/>
                <a:ext cx="168428" cy="301618"/>
              </a:xfrm>
              <a:custGeom>
                <a:avLst/>
                <a:gdLst/>
                <a:ahLst/>
                <a:cxnLst/>
                <a:rect l="l" t="t" r="r" b="b"/>
                <a:pathLst>
                  <a:path w="1410" h="2525" extrusionOk="0">
                    <a:moveTo>
                      <a:pt x="418" y="0"/>
                    </a:moveTo>
                    <a:cubicBezTo>
                      <a:pt x="387" y="180"/>
                      <a:pt x="246" y="1458"/>
                      <a:pt x="169" y="1805"/>
                    </a:cubicBezTo>
                    <a:cubicBezTo>
                      <a:pt x="135" y="1956"/>
                      <a:pt x="79" y="2103"/>
                      <a:pt x="1" y="2241"/>
                    </a:cubicBezTo>
                    <a:cubicBezTo>
                      <a:pt x="193" y="2237"/>
                      <a:pt x="374" y="2109"/>
                      <a:pt x="422" y="1946"/>
                    </a:cubicBezTo>
                    <a:lnTo>
                      <a:pt x="422" y="1946"/>
                    </a:lnTo>
                    <a:cubicBezTo>
                      <a:pt x="451" y="2129"/>
                      <a:pt x="438" y="2321"/>
                      <a:pt x="386" y="2502"/>
                    </a:cubicBezTo>
                    <a:cubicBezTo>
                      <a:pt x="525" y="2366"/>
                      <a:pt x="647" y="2216"/>
                      <a:pt x="749" y="2057"/>
                    </a:cubicBezTo>
                    <a:cubicBezTo>
                      <a:pt x="784" y="2077"/>
                      <a:pt x="805" y="2110"/>
                      <a:pt x="835" y="2135"/>
                    </a:cubicBezTo>
                    <a:cubicBezTo>
                      <a:pt x="860" y="2158"/>
                      <a:pt x="893" y="2177"/>
                      <a:pt x="928" y="2177"/>
                    </a:cubicBezTo>
                    <a:cubicBezTo>
                      <a:pt x="934" y="2177"/>
                      <a:pt x="939" y="2177"/>
                      <a:pt x="945" y="2176"/>
                    </a:cubicBezTo>
                    <a:cubicBezTo>
                      <a:pt x="976" y="2170"/>
                      <a:pt x="1001" y="2136"/>
                      <a:pt x="994" y="2110"/>
                    </a:cubicBezTo>
                    <a:lnTo>
                      <a:pt x="994" y="2110"/>
                    </a:lnTo>
                    <a:cubicBezTo>
                      <a:pt x="1102" y="2269"/>
                      <a:pt x="1243" y="2411"/>
                      <a:pt x="1410" y="2524"/>
                    </a:cubicBezTo>
                    <a:lnTo>
                      <a:pt x="1002" y="1261"/>
                    </a:lnTo>
                    <a:cubicBezTo>
                      <a:pt x="951" y="1100"/>
                      <a:pt x="763" y="305"/>
                      <a:pt x="752" y="69"/>
                    </a:cubicBezTo>
                    <a:lnTo>
                      <a:pt x="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8"/>
              <p:cNvSpPr/>
              <p:nvPr/>
            </p:nvSpPr>
            <p:spPr>
              <a:xfrm>
                <a:off x="8146630" y="3116844"/>
                <a:ext cx="142507" cy="297556"/>
              </a:xfrm>
              <a:custGeom>
                <a:avLst/>
                <a:gdLst/>
                <a:ahLst/>
                <a:cxnLst/>
                <a:rect l="l" t="t" r="r" b="b"/>
                <a:pathLst>
                  <a:path w="1193" h="2491" extrusionOk="0">
                    <a:moveTo>
                      <a:pt x="366" y="0"/>
                    </a:moveTo>
                    <a:lnTo>
                      <a:pt x="278" y="172"/>
                    </a:lnTo>
                    <a:cubicBezTo>
                      <a:pt x="294" y="574"/>
                      <a:pt x="285" y="976"/>
                      <a:pt x="252" y="1377"/>
                    </a:cubicBezTo>
                    <a:cubicBezTo>
                      <a:pt x="198" y="1267"/>
                      <a:pt x="163" y="1149"/>
                      <a:pt x="150" y="1028"/>
                    </a:cubicBezTo>
                    <a:cubicBezTo>
                      <a:pt x="121" y="1341"/>
                      <a:pt x="29" y="1650"/>
                      <a:pt x="5" y="1964"/>
                    </a:cubicBezTo>
                    <a:cubicBezTo>
                      <a:pt x="0" y="2023"/>
                      <a:pt x="0" y="2086"/>
                      <a:pt x="3" y="2145"/>
                    </a:cubicBezTo>
                    <a:cubicBezTo>
                      <a:pt x="102" y="2093"/>
                      <a:pt x="176" y="2009"/>
                      <a:pt x="205" y="1913"/>
                    </a:cubicBezTo>
                    <a:lnTo>
                      <a:pt x="205" y="1913"/>
                    </a:lnTo>
                    <a:cubicBezTo>
                      <a:pt x="234" y="2096"/>
                      <a:pt x="221" y="2287"/>
                      <a:pt x="169" y="2469"/>
                    </a:cubicBezTo>
                    <a:cubicBezTo>
                      <a:pt x="308" y="2332"/>
                      <a:pt x="430" y="2183"/>
                      <a:pt x="532" y="2023"/>
                    </a:cubicBezTo>
                    <a:cubicBezTo>
                      <a:pt x="567" y="2043"/>
                      <a:pt x="588" y="2075"/>
                      <a:pt x="618" y="2102"/>
                    </a:cubicBezTo>
                    <a:cubicBezTo>
                      <a:pt x="643" y="2124"/>
                      <a:pt x="676" y="2144"/>
                      <a:pt x="711" y="2144"/>
                    </a:cubicBezTo>
                    <a:cubicBezTo>
                      <a:pt x="717" y="2144"/>
                      <a:pt x="722" y="2143"/>
                      <a:pt x="728" y="2142"/>
                    </a:cubicBezTo>
                    <a:cubicBezTo>
                      <a:pt x="761" y="2135"/>
                      <a:pt x="787" y="2099"/>
                      <a:pt x="777" y="2073"/>
                    </a:cubicBezTo>
                    <a:lnTo>
                      <a:pt x="777" y="2073"/>
                    </a:lnTo>
                    <a:cubicBezTo>
                      <a:pt x="883" y="2232"/>
                      <a:pt x="1026" y="2376"/>
                      <a:pt x="1193" y="2491"/>
                    </a:cubicBezTo>
                    <a:lnTo>
                      <a:pt x="785" y="1227"/>
                    </a:lnTo>
                    <a:cubicBezTo>
                      <a:pt x="734" y="1065"/>
                      <a:pt x="546" y="272"/>
                      <a:pt x="535" y="34"/>
                    </a:cubicBezTo>
                    <a:lnTo>
                      <a:pt x="3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8"/>
              <p:cNvSpPr/>
              <p:nvPr/>
            </p:nvSpPr>
            <p:spPr>
              <a:xfrm>
                <a:off x="8124412" y="3082806"/>
                <a:ext cx="164725" cy="331242"/>
              </a:xfrm>
              <a:custGeom>
                <a:avLst/>
                <a:gdLst/>
                <a:ahLst/>
                <a:cxnLst/>
                <a:rect l="l" t="t" r="r" b="b"/>
                <a:pathLst>
                  <a:path w="1379" h="2773" extrusionOk="0">
                    <a:moveTo>
                      <a:pt x="456" y="0"/>
                    </a:moveTo>
                    <a:cubicBezTo>
                      <a:pt x="377" y="174"/>
                      <a:pt x="364" y="437"/>
                      <a:pt x="364" y="437"/>
                    </a:cubicBezTo>
                    <a:lnTo>
                      <a:pt x="334" y="619"/>
                    </a:lnTo>
                    <a:cubicBezTo>
                      <a:pt x="334" y="619"/>
                      <a:pt x="353" y="658"/>
                      <a:pt x="365" y="675"/>
                    </a:cubicBezTo>
                    <a:cubicBezTo>
                      <a:pt x="407" y="735"/>
                      <a:pt x="465" y="784"/>
                      <a:pt x="484" y="851"/>
                    </a:cubicBezTo>
                    <a:cubicBezTo>
                      <a:pt x="503" y="922"/>
                      <a:pt x="531" y="992"/>
                      <a:pt x="565" y="1059"/>
                    </a:cubicBezTo>
                    <a:cubicBezTo>
                      <a:pt x="577" y="1041"/>
                      <a:pt x="600" y="1033"/>
                      <a:pt x="622" y="1033"/>
                    </a:cubicBezTo>
                    <a:cubicBezTo>
                      <a:pt x="639" y="1033"/>
                      <a:pt x="656" y="1037"/>
                      <a:pt x="668" y="1046"/>
                    </a:cubicBezTo>
                    <a:cubicBezTo>
                      <a:pt x="702" y="1064"/>
                      <a:pt x="716" y="1098"/>
                      <a:pt x="731" y="1130"/>
                    </a:cubicBezTo>
                    <a:cubicBezTo>
                      <a:pt x="818" y="1327"/>
                      <a:pt x="850" y="1539"/>
                      <a:pt x="898" y="1748"/>
                    </a:cubicBezTo>
                    <a:cubicBezTo>
                      <a:pt x="822" y="1616"/>
                      <a:pt x="750" y="1481"/>
                      <a:pt x="676" y="1349"/>
                    </a:cubicBezTo>
                    <a:lnTo>
                      <a:pt x="676" y="1349"/>
                    </a:lnTo>
                    <a:cubicBezTo>
                      <a:pt x="690" y="1545"/>
                      <a:pt x="721" y="1741"/>
                      <a:pt x="768" y="1935"/>
                    </a:cubicBezTo>
                    <a:lnTo>
                      <a:pt x="768" y="1935"/>
                    </a:lnTo>
                    <a:cubicBezTo>
                      <a:pt x="751" y="1883"/>
                      <a:pt x="707" y="1839"/>
                      <a:pt x="667" y="1799"/>
                    </a:cubicBezTo>
                    <a:cubicBezTo>
                      <a:pt x="654" y="1856"/>
                      <a:pt x="644" y="1911"/>
                      <a:pt x="631" y="1968"/>
                    </a:cubicBezTo>
                    <a:cubicBezTo>
                      <a:pt x="622" y="2010"/>
                      <a:pt x="594" y="2053"/>
                      <a:pt x="583" y="2098"/>
                    </a:cubicBezTo>
                    <a:cubicBezTo>
                      <a:pt x="546" y="2049"/>
                      <a:pt x="510" y="2003"/>
                      <a:pt x="474" y="1953"/>
                    </a:cubicBezTo>
                    <a:lnTo>
                      <a:pt x="77" y="2292"/>
                    </a:lnTo>
                    <a:cubicBezTo>
                      <a:pt x="67" y="2299"/>
                      <a:pt x="60" y="2308"/>
                      <a:pt x="51" y="2315"/>
                    </a:cubicBezTo>
                    <a:cubicBezTo>
                      <a:pt x="37" y="2351"/>
                      <a:pt x="19" y="2389"/>
                      <a:pt x="0" y="2425"/>
                    </a:cubicBezTo>
                    <a:cubicBezTo>
                      <a:pt x="6" y="2448"/>
                      <a:pt x="22" y="2464"/>
                      <a:pt x="43" y="2482"/>
                    </a:cubicBezTo>
                    <a:cubicBezTo>
                      <a:pt x="205" y="2450"/>
                      <a:pt x="349" y="2337"/>
                      <a:pt x="390" y="2194"/>
                    </a:cubicBezTo>
                    <a:lnTo>
                      <a:pt x="390" y="2194"/>
                    </a:lnTo>
                    <a:cubicBezTo>
                      <a:pt x="416" y="2361"/>
                      <a:pt x="407" y="2534"/>
                      <a:pt x="365" y="2701"/>
                    </a:cubicBezTo>
                    <a:cubicBezTo>
                      <a:pt x="372" y="2707"/>
                      <a:pt x="379" y="2710"/>
                      <a:pt x="387" y="2716"/>
                    </a:cubicBezTo>
                    <a:cubicBezTo>
                      <a:pt x="515" y="2589"/>
                      <a:pt x="625" y="2453"/>
                      <a:pt x="718" y="2306"/>
                    </a:cubicBezTo>
                    <a:cubicBezTo>
                      <a:pt x="751" y="2325"/>
                      <a:pt x="774" y="2358"/>
                      <a:pt x="802" y="2383"/>
                    </a:cubicBezTo>
                    <a:cubicBezTo>
                      <a:pt x="827" y="2406"/>
                      <a:pt x="861" y="2425"/>
                      <a:pt x="897" y="2425"/>
                    </a:cubicBezTo>
                    <a:cubicBezTo>
                      <a:pt x="903" y="2425"/>
                      <a:pt x="908" y="2425"/>
                      <a:pt x="914" y="2424"/>
                    </a:cubicBezTo>
                    <a:cubicBezTo>
                      <a:pt x="947" y="2416"/>
                      <a:pt x="973" y="2380"/>
                      <a:pt x="962" y="2354"/>
                    </a:cubicBezTo>
                    <a:lnTo>
                      <a:pt x="962" y="2354"/>
                    </a:lnTo>
                    <a:cubicBezTo>
                      <a:pt x="1069" y="2514"/>
                      <a:pt x="1212" y="2657"/>
                      <a:pt x="1379" y="2772"/>
                    </a:cubicBezTo>
                    <a:lnTo>
                      <a:pt x="969" y="1509"/>
                    </a:lnTo>
                    <a:cubicBezTo>
                      <a:pt x="920" y="1348"/>
                      <a:pt x="732" y="553"/>
                      <a:pt x="721" y="317"/>
                    </a:cubicBezTo>
                    <a:lnTo>
                      <a:pt x="462" y="263"/>
                    </a:lnTo>
                    <a:lnTo>
                      <a:pt x="462" y="263"/>
                    </a:lnTo>
                    <a:lnTo>
                      <a:pt x="456" y="0"/>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8"/>
              <p:cNvSpPr/>
              <p:nvPr/>
            </p:nvSpPr>
            <p:spPr>
              <a:xfrm>
                <a:off x="8151169" y="2938625"/>
                <a:ext cx="80750" cy="254434"/>
              </a:xfrm>
              <a:custGeom>
                <a:avLst/>
                <a:gdLst/>
                <a:ahLst/>
                <a:cxnLst/>
                <a:rect l="l" t="t" r="r" b="b"/>
                <a:pathLst>
                  <a:path w="676" h="2130" extrusionOk="0">
                    <a:moveTo>
                      <a:pt x="248" y="0"/>
                    </a:moveTo>
                    <a:cubicBezTo>
                      <a:pt x="247" y="85"/>
                      <a:pt x="249" y="169"/>
                      <a:pt x="255" y="253"/>
                    </a:cubicBezTo>
                    <a:lnTo>
                      <a:pt x="255" y="253"/>
                    </a:lnTo>
                    <a:cubicBezTo>
                      <a:pt x="255" y="151"/>
                      <a:pt x="253" y="64"/>
                      <a:pt x="248" y="0"/>
                    </a:cubicBezTo>
                    <a:close/>
                    <a:moveTo>
                      <a:pt x="255" y="253"/>
                    </a:moveTo>
                    <a:cubicBezTo>
                      <a:pt x="251" y="717"/>
                      <a:pt x="184" y="1487"/>
                      <a:pt x="0" y="1782"/>
                    </a:cubicBezTo>
                    <a:cubicBezTo>
                      <a:pt x="86" y="1744"/>
                      <a:pt x="154" y="1679"/>
                      <a:pt x="190" y="1601"/>
                    </a:cubicBezTo>
                    <a:cubicBezTo>
                      <a:pt x="250" y="1792"/>
                      <a:pt x="349" y="1971"/>
                      <a:pt x="481" y="2129"/>
                    </a:cubicBezTo>
                    <a:lnTo>
                      <a:pt x="410" y="1694"/>
                    </a:lnTo>
                    <a:cubicBezTo>
                      <a:pt x="405" y="1660"/>
                      <a:pt x="413" y="1618"/>
                      <a:pt x="449" y="1614"/>
                    </a:cubicBezTo>
                    <a:cubicBezTo>
                      <a:pt x="503" y="1678"/>
                      <a:pt x="587" y="1721"/>
                      <a:pt x="675" y="1736"/>
                    </a:cubicBezTo>
                    <a:cubicBezTo>
                      <a:pt x="428" y="1270"/>
                      <a:pt x="285" y="765"/>
                      <a:pt x="255" y="2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8"/>
              <p:cNvSpPr/>
              <p:nvPr/>
            </p:nvSpPr>
            <p:spPr>
              <a:xfrm>
                <a:off x="8181385" y="2967766"/>
                <a:ext cx="50887" cy="225885"/>
              </a:xfrm>
              <a:custGeom>
                <a:avLst/>
                <a:gdLst/>
                <a:ahLst/>
                <a:cxnLst/>
                <a:rect l="l" t="t" r="r" b="b"/>
                <a:pathLst>
                  <a:path w="426" h="1891" extrusionOk="0">
                    <a:moveTo>
                      <a:pt x="5" y="1"/>
                    </a:moveTo>
                    <a:cubicBezTo>
                      <a:pt x="5" y="55"/>
                      <a:pt x="2" y="116"/>
                      <a:pt x="0" y="178"/>
                    </a:cubicBezTo>
                    <a:lnTo>
                      <a:pt x="0" y="181"/>
                    </a:lnTo>
                    <a:cubicBezTo>
                      <a:pt x="57" y="554"/>
                      <a:pt x="111" y="929"/>
                      <a:pt x="167" y="1302"/>
                    </a:cubicBezTo>
                    <a:cubicBezTo>
                      <a:pt x="104" y="1245"/>
                      <a:pt x="57" y="1176"/>
                      <a:pt x="31" y="1099"/>
                    </a:cubicBezTo>
                    <a:lnTo>
                      <a:pt x="31" y="1099"/>
                    </a:lnTo>
                    <a:cubicBezTo>
                      <a:pt x="31" y="1253"/>
                      <a:pt x="44" y="1409"/>
                      <a:pt x="70" y="1563"/>
                    </a:cubicBezTo>
                    <a:cubicBezTo>
                      <a:pt x="79" y="1611"/>
                      <a:pt x="88" y="1658"/>
                      <a:pt x="101" y="1706"/>
                    </a:cubicBezTo>
                    <a:cubicBezTo>
                      <a:pt x="140" y="1771"/>
                      <a:pt x="182" y="1832"/>
                      <a:pt x="231" y="1890"/>
                    </a:cubicBezTo>
                    <a:lnTo>
                      <a:pt x="160" y="1455"/>
                    </a:lnTo>
                    <a:cubicBezTo>
                      <a:pt x="154" y="1421"/>
                      <a:pt x="162" y="1379"/>
                      <a:pt x="198" y="1375"/>
                    </a:cubicBezTo>
                    <a:cubicBezTo>
                      <a:pt x="253" y="1439"/>
                      <a:pt x="336" y="1482"/>
                      <a:pt x="426" y="1497"/>
                    </a:cubicBezTo>
                    <a:cubicBezTo>
                      <a:pt x="179" y="1028"/>
                      <a:pt x="35" y="518"/>
                      <a:pt x="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8"/>
              <p:cNvSpPr/>
              <p:nvPr/>
            </p:nvSpPr>
            <p:spPr>
              <a:xfrm>
                <a:off x="8063849" y="3644835"/>
                <a:ext cx="306157" cy="140596"/>
              </a:xfrm>
              <a:custGeom>
                <a:avLst/>
                <a:gdLst/>
                <a:ahLst/>
                <a:cxnLst/>
                <a:rect l="l" t="t" r="r" b="b"/>
                <a:pathLst>
                  <a:path w="2563" h="1177" extrusionOk="0">
                    <a:moveTo>
                      <a:pt x="1816" y="0"/>
                    </a:moveTo>
                    <a:lnTo>
                      <a:pt x="1816" y="0"/>
                    </a:lnTo>
                    <a:cubicBezTo>
                      <a:pt x="1826" y="45"/>
                      <a:pt x="1836" y="93"/>
                      <a:pt x="1845" y="138"/>
                    </a:cubicBezTo>
                    <a:cubicBezTo>
                      <a:pt x="1859" y="209"/>
                      <a:pt x="1874" y="277"/>
                      <a:pt x="1888" y="349"/>
                    </a:cubicBezTo>
                    <a:cubicBezTo>
                      <a:pt x="1732" y="292"/>
                      <a:pt x="1579" y="231"/>
                      <a:pt x="1428" y="166"/>
                    </a:cubicBezTo>
                    <a:lnTo>
                      <a:pt x="1428" y="166"/>
                    </a:lnTo>
                    <a:cubicBezTo>
                      <a:pt x="1417" y="317"/>
                      <a:pt x="1422" y="466"/>
                      <a:pt x="1446" y="616"/>
                    </a:cubicBezTo>
                    <a:cubicBezTo>
                      <a:pt x="1451" y="651"/>
                      <a:pt x="1457" y="687"/>
                      <a:pt x="1464" y="720"/>
                    </a:cubicBezTo>
                    <a:cubicBezTo>
                      <a:pt x="1366" y="688"/>
                      <a:pt x="1267" y="653"/>
                      <a:pt x="1167" y="622"/>
                    </a:cubicBezTo>
                    <a:cubicBezTo>
                      <a:pt x="1020" y="571"/>
                      <a:pt x="872" y="520"/>
                      <a:pt x="725" y="471"/>
                    </a:cubicBezTo>
                    <a:cubicBezTo>
                      <a:pt x="709" y="492"/>
                      <a:pt x="695" y="514"/>
                      <a:pt x="680" y="534"/>
                    </a:cubicBezTo>
                    <a:cubicBezTo>
                      <a:pt x="669" y="550"/>
                      <a:pt x="659" y="566"/>
                      <a:pt x="645" y="585"/>
                    </a:cubicBezTo>
                    <a:cubicBezTo>
                      <a:pt x="638" y="558"/>
                      <a:pt x="631" y="530"/>
                      <a:pt x="622" y="505"/>
                    </a:cubicBezTo>
                    <a:cubicBezTo>
                      <a:pt x="587" y="404"/>
                      <a:pt x="537" y="306"/>
                      <a:pt x="471" y="218"/>
                    </a:cubicBezTo>
                    <a:cubicBezTo>
                      <a:pt x="455" y="196"/>
                      <a:pt x="441" y="176"/>
                      <a:pt x="425" y="158"/>
                    </a:cubicBezTo>
                    <a:lnTo>
                      <a:pt x="422" y="157"/>
                    </a:lnTo>
                    <a:cubicBezTo>
                      <a:pt x="422" y="157"/>
                      <a:pt x="422" y="158"/>
                      <a:pt x="420" y="158"/>
                    </a:cubicBezTo>
                    <a:cubicBezTo>
                      <a:pt x="393" y="203"/>
                      <a:pt x="364" y="251"/>
                      <a:pt x="338" y="296"/>
                    </a:cubicBezTo>
                    <a:cubicBezTo>
                      <a:pt x="330" y="309"/>
                      <a:pt x="323" y="321"/>
                      <a:pt x="313" y="334"/>
                    </a:cubicBezTo>
                    <a:cubicBezTo>
                      <a:pt x="253" y="433"/>
                      <a:pt x="194" y="532"/>
                      <a:pt x="134" y="632"/>
                    </a:cubicBezTo>
                    <a:cubicBezTo>
                      <a:pt x="124" y="648"/>
                      <a:pt x="115" y="662"/>
                      <a:pt x="107" y="677"/>
                    </a:cubicBezTo>
                    <a:cubicBezTo>
                      <a:pt x="99" y="688"/>
                      <a:pt x="94" y="699"/>
                      <a:pt x="86" y="710"/>
                    </a:cubicBezTo>
                    <a:cubicBezTo>
                      <a:pt x="81" y="720"/>
                      <a:pt x="73" y="733"/>
                      <a:pt x="66" y="745"/>
                    </a:cubicBezTo>
                    <a:cubicBezTo>
                      <a:pt x="54" y="764"/>
                      <a:pt x="43" y="784"/>
                      <a:pt x="34" y="805"/>
                    </a:cubicBezTo>
                    <a:cubicBezTo>
                      <a:pt x="20" y="834"/>
                      <a:pt x="6" y="864"/>
                      <a:pt x="1" y="895"/>
                    </a:cubicBezTo>
                    <a:cubicBezTo>
                      <a:pt x="5" y="895"/>
                      <a:pt x="6" y="893"/>
                      <a:pt x="8" y="892"/>
                    </a:cubicBezTo>
                    <a:cubicBezTo>
                      <a:pt x="25" y="880"/>
                      <a:pt x="40" y="871"/>
                      <a:pt x="54" y="861"/>
                    </a:cubicBezTo>
                    <a:cubicBezTo>
                      <a:pt x="57" y="858"/>
                      <a:pt x="62" y="857"/>
                      <a:pt x="63" y="855"/>
                    </a:cubicBezTo>
                    <a:lnTo>
                      <a:pt x="65" y="854"/>
                    </a:lnTo>
                    <a:cubicBezTo>
                      <a:pt x="76" y="848"/>
                      <a:pt x="85" y="842"/>
                      <a:pt x="94" y="835"/>
                    </a:cubicBezTo>
                    <a:lnTo>
                      <a:pt x="171" y="775"/>
                    </a:lnTo>
                    <a:cubicBezTo>
                      <a:pt x="226" y="730"/>
                      <a:pt x="279" y="681"/>
                      <a:pt x="326" y="630"/>
                    </a:cubicBezTo>
                    <a:lnTo>
                      <a:pt x="330" y="626"/>
                    </a:lnTo>
                    <a:cubicBezTo>
                      <a:pt x="330" y="626"/>
                      <a:pt x="330" y="629"/>
                      <a:pt x="332" y="630"/>
                    </a:cubicBezTo>
                    <a:cubicBezTo>
                      <a:pt x="371" y="703"/>
                      <a:pt x="432" y="768"/>
                      <a:pt x="507" y="819"/>
                    </a:cubicBezTo>
                    <a:cubicBezTo>
                      <a:pt x="545" y="848"/>
                      <a:pt x="592" y="870"/>
                      <a:pt x="638" y="890"/>
                    </a:cubicBezTo>
                    <a:cubicBezTo>
                      <a:pt x="629" y="855"/>
                      <a:pt x="645" y="825"/>
                      <a:pt x="674" y="799"/>
                    </a:cubicBezTo>
                    <a:cubicBezTo>
                      <a:pt x="709" y="764"/>
                      <a:pt x="765" y="741"/>
                      <a:pt x="820" y="738"/>
                    </a:cubicBezTo>
                    <a:cubicBezTo>
                      <a:pt x="829" y="737"/>
                      <a:pt x="838" y="737"/>
                      <a:pt x="848" y="737"/>
                    </a:cubicBezTo>
                    <a:cubicBezTo>
                      <a:pt x="937" y="737"/>
                      <a:pt x="1020" y="767"/>
                      <a:pt x="1100" y="797"/>
                    </a:cubicBezTo>
                    <a:cubicBezTo>
                      <a:pt x="1112" y="803"/>
                      <a:pt x="1125" y="807"/>
                      <a:pt x="1138" y="812"/>
                    </a:cubicBezTo>
                    <a:lnTo>
                      <a:pt x="2100" y="1176"/>
                    </a:lnTo>
                    <a:cubicBezTo>
                      <a:pt x="1922" y="1006"/>
                      <a:pt x="1772" y="815"/>
                      <a:pt x="1663" y="614"/>
                    </a:cubicBezTo>
                    <a:cubicBezTo>
                      <a:pt x="1653" y="595"/>
                      <a:pt x="1645" y="578"/>
                      <a:pt x="1634" y="559"/>
                    </a:cubicBezTo>
                    <a:lnTo>
                      <a:pt x="1634" y="559"/>
                    </a:lnTo>
                    <a:cubicBezTo>
                      <a:pt x="1682" y="575"/>
                      <a:pt x="1729" y="593"/>
                      <a:pt x="1777" y="610"/>
                    </a:cubicBezTo>
                    <a:cubicBezTo>
                      <a:pt x="1886" y="651"/>
                      <a:pt x="1992" y="688"/>
                      <a:pt x="2098" y="728"/>
                    </a:cubicBezTo>
                    <a:cubicBezTo>
                      <a:pt x="2177" y="757"/>
                      <a:pt x="2256" y="786"/>
                      <a:pt x="2334" y="815"/>
                    </a:cubicBezTo>
                    <a:lnTo>
                      <a:pt x="2336" y="815"/>
                    </a:lnTo>
                    <a:cubicBezTo>
                      <a:pt x="2411" y="844"/>
                      <a:pt x="2487" y="871"/>
                      <a:pt x="2562" y="899"/>
                    </a:cubicBezTo>
                    <a:lnTo>
                      <a:pt x="2562" y="624"/>
                    </a:lnTo>
                    <a:cubicBezTo>
                      <a:pt x="2559" y="616"/>
                      <a:pt x="2555" y="608"/>
                      <a:pt x="2549" y="601"/>
                    </a:cubicBezTo>
                    <a:cubicBezTo>
                      <a:pt x="2523" y="545"/>
                      <a:pt x="2491" y="488"/>
                      <a:pt x="2468" y="433"/>
                    </a:cubicBezTo>
                    <a:lnTo>
                      <a:pt x="2466" y="430"/>
                    </a:lnTo>
                    <a:cubicBezTo>
                      <a:pt x="2330" y="325"/>
                      <a:pt x="2191" y="227"/>
                      <a:pt x="2044" y="137"/>
                    </a:cubicBezTo>
                    <a:cubicBezTo>
                      <a:pt x="2016" y="116"/>
                      <a:pt x="1989" y="100"/>
                      <a:pt x="1961" y="86"/>
                    </a:cubicBezTo>
                    <a:cubicBezTo>
                      <a:pt x="1915" y="57"/>
                      <a:pt x="1865" y="28"/>
                      <a:pt x="181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8"/>
              <p:cNvSpPr/>
              <p:nvPr/>
            </p:nvSpPr>
            <p:spPr>
              <a:xfrm>
                <a:off x="8030880" y="3679596"/>
                <a:ext cx="339245" cy="349399"/>
              </a:xfrm>
              <a:custGeom>
                <a:avLst/>
                <a:gdLst/>
                <a:ahLst/>
                <a:cxnLst/>
                <a:rect l="l" t="t" r="r" b="b"/>
                <a:pathLst>
                  <a:path w="2840" h="2925" extrusionOk="0">
                    <a:moveTo>
                      <a:pt x="2336" y="1"/>
                    </a:moveTo>
                    <a:lnTo>
                      <a:pt x="2361" y="313"/>
                    </a:lnTo>
                    <a:lnTo>
                      <a:pt x="2365" y="362"/>
                    </a:lnTo>
                    <a:cubicBezTo>
                      <a:pt x="2366" y="386"/>
                      <a:pt x="2369" y="412"/>
                      <a:pt x="2374" y="435"/>
                    </a:cubicBezTo>
                    <a:cubicBezTo>
                      <a:pt x="2420" y="763"/>
                      <a:pt x="2483" y="1090"/>
                      <a:pt x="2564" y="1414"/>
                    </a:cubicBezTo>
                    <a:cubicBezTo>
                      <a:pt x="2584" y="1494"/>
                      <a:pt x="2606" y="1574"/>
                      <a:pt x="2628" y="1653"/>
                    </a:cubicBezTo>
                    <a:cubicBezTo>
                      <a:pt x="2510" y="1547"/>
                      <a:pt x="2391" y="1443"/>
                      <a:pt x="2272" y="1337"/>
                    </a:cubicBezTo>
                    <a:lnTo>
                      <a:pt x="2272" y="1337"/>
                    </a:lnTo>
                    <a:lnTo>
                      <a:pt x="2369" y="1887"/>
                    </a:lnTo>
                    <a:cubicBezTo>
                      <a:pt x="2134" y="1764"/>
                      <a:pt x="1977" y="1565"/>
                      <a:pt x="1823" y="1363"/>
                    </a:cubicBezTo>
                    <a:cubicBezTo>
                      <a:pt x="1684" y="1180"/>
                      <a:pt x="1544" y="991"/>
                      <a:pt x="1345" y="858"/>
                    </a:cubicBezTo>
                    <a:cubicBezTo>
                      <a:pt x="1329" y="1094"/>
                      <a:pt x="1308" y="1330"/>
                      <a:pt x="1279" y="1566"/>
                    </a:cubicBezTo>
                    <a:lnTo>
                      <a:pt x="1279" y="1568"/>
                    </a:lnTo>
                    <a:cubicBezTo>
                      <a:pt x="1261" y="1729"/>
                      <a:pt x="1239" y="1892"/>
                      <a:pt x="1213" y="2053"/>
                    </a:cubicBezTo>
                    <a:cubicBezTo>
                      <a:pt x="1200" y="2138"/>
                      <a:pt x="1186" y="2223"/>
                      <a:pt x="1171" y="2310"/>
                    </a:cubicBezTo>
                    <a:cubicBezTo>
                      <a:pt x="1160" y="2221"/>
                      <a:pt x="1142" y="2134"/>
                      <a:pt x="1123" y="2047"/>
                    </a:cubicBezTo>
                    <a:cubicBezTo>
                      <a:pt x="1091" y="1918"/>
                      <a:pt x="1051" y="1793"/>
                      <a:pt x="995" y="1671"/>
                    </a:cubicBezTo>
                    <a:cubicBezTo>
                      <a:pt x="987" y="1649"/>
                      <a:pt x="975" y="1627"/>
                      <a:pt x="966" y="1606"/>
                    </a:cubicBezTo>
                    <a:cubicBezTo>
                      <a:pt x="953" y="1637"/>
                      <a:pt x="939" y="1668"/>
                      <a:pt x="924" y="1698"/>
                    </a:cubicBezTo>
                    <a:lnTo>
                      <a:pt x="923" y="1700"/>
                    </a:lnTo>
                    <a:cubicBezTo>
                      <a:pt x="891" y="1775"/>
                      <a:pt x="858" y="1850"/>
                      <a:pt x="823" y="1924"/>
                    </a:cubicBezTo>
                    <a:lnTo>
                      <a:pt x="779" y="1755"/>
                    </a:lnTo>
                    <a:cubicBezTo>
                      <a:pt x="736" y="1588"/>
                      <a:pt x="692" y="1421"/>
                      <a:pt x="651" y="1254"/>
                    </a:cubicBezTo>
                    <a:cubicBezTo>
                      <a:pt x="611" y="1301"/>
                      <a:pt x="573" y="1350"/>
                      <a:pt x="538" y="1399"/>
                    </a:cubicBezTo>
                    <a:cubicBezTo>
                      <a:pt x="538" y="1399"/>
                      <a:pt x="537" y="1399"/>
                      <a:pt x="537" y="1401"/>
                    </a:cubicBezTo>
                    <a:cubicBezTo>
                      <a:pt x="470" y="1489"/>
                      <a:pt x="409" y="1584"/>
                      <a:pt x="354" y="1678"/>
                    </a:cubicBezTo>
                    <a:lnTo>
                      <a:pt x="354" y="1681"/>
                    </a:lnTo>
                    <a:cubicBezTo>
                      <a:pt x="349" y="1685"/>
                      <a:pt x="346" y="1691"/>
                      <a:pt x="342" y="1698"/>
                    </a:cubicBezTo>
                    <a:cubicBezTo>
                      <a:pt x="290" y="1787"/>
                      <a:pt x="242" y="1880"/>
                      <a:pt x="197" y="1973"/>
                    </a:cubicBezTo>
                    <a:cubicBezTo>
                      <a:pt x="195" y="1976"/>
                      <a:pt x="194" y="1982"/>
                      <a:pt x="191" y="1986"/>
                    </a:cubicBezTo>
                    <a:cubicBezTo>
                      <a:pt x="190" y="1993"/>
                      <a:pt x="187" y="1998"/>
                      <a:pt x="182" y="2005"/>
                    </a:cubicBezTo>
                    <a:cubicBezTo>
                      <a:pt x="152" y="2073"/>
                      <a:pt x="121" y="2141"/>
                      <a:pt x="92" y="2213"/>
                    </a:cubicBezTo>
                    <a:lnTo>
                      <a:pt x="92" y="2214"/>
                    </a:lnTo>
                    <a:cubicBezTo>
                      <a:pt x="69" y="2269"/>
                      <a:pt x="44" y="2324"/>
                      <a:pt x="24" y="2381"/>
                    </a:cubicBezTo>
                    <a:cubicBezTo>
                      <a:pt x="27" y="2381"/>
                      <a:pt x="27" y="2381"/>
                      <a:pt x="24" y="2382"/>
                    </a:cubicBezTo>
                    <a:cubicBezTo>
                      <a:pt x="23" y="2385"/>
                      <a:pt x="23" y="2385"/>
                      <a:pt x="23" y="2387"/>
                    </a:cubicBezTo>
                    <a:cubicBezTo>
                      <a:pt x="17" y="2400"/>
                      <a:pt x="12" y="2411"/>
                      <a:pt x="8" y="2426"/>
                    </a:cubicBezTo>
                    <a:cubicBezTo>
                      <a:pt x="5" y="2432"/>
                      <a:pt x="2" y="2438"/>
                      <a:pt x="1" y="2443"/>
                    </a:cubicBezTo>
                    <a:lnTo>
                      <a:pt x="17" y="2426"/>
                    </a:lnTo>
                    <a:cubicBezTo>
                      <a:pt x="21" y="2423"/>
                      <a:pt x="23" y="2420"/>
                      <a:pt x="24" y="2417"/>
                    </a:cubicBezTo>
                    <a:lnTo>
                      <a:pt x="27" y="2416"/>
                    </a:lnTo>
                    <a:cubicBezTo>
                      <a:pt x="30" y="2410"/>
                      <a:pt x="36" y="2407"/>
                      <a:pt x="39" y="2401"/>
                    </a:cubicBezTo>
                    <a:cubicBezTo>
                      <a:pt x="50" y="2390"/>
                      <a:pt x="60" y="2380"/>
                      <a:pt x="70" y="2366"/>
                    </a:cubicBezTo>
                    <a:lnTo>
                      <a:pt x="72" y="2365"/>
                    </a:lnTo>
                    <a:cubicBezTo>
                      <a:pt x="81" y="2358"/>
                      <a:pt x="88" y="2348"/>
                      <a:pt x="95" y="2339"/>
                    </a:cubicBezTo>
                    <a:cubicBezTo>
                      <a:pt x="104" y="2329"/>
                      <a:pt x="114" y="2319"/>
                      <a:pt x="124" y="2308"/>
                    </a:cubicBezTo>
                    <a:lnTo>
                      <a:pt x="124" y="2307"/>
                    </a:lnTo>
                    <a:cubicBezTo>
                      <a:pt x="130" y="2300"/>
                      <a:pt x="137" y="2292"/>
                      <a:pt x="143" y="2285"/>
                    </a:cubicBezTo>
                    <a:cubicBezTo>
                      <a:pt x="169" y="2255"/>
                      <a:pt x="195" y="2223"/>
                      <a:pt x="220" y="2192"/>
                    </a:cubicBezTo>
                    <a:cubicBezTo>
                      <a:pt x="224" y="2189"/>
                      <a:pt x="226" y="2186"/>
                      <a:pt x="227" y="2184"/>
                    </a:cubicBezTo>
                    <a:lnTo>
                      <a:pt x="314" y="2069"/>
                    </a:lnTo>
                    <a:cubicBezTo>
                      <a:pt x="335" y="2124"/>
                      <a:pt x="359" y="2175"/>
                      <a:pt x="387" y="2223"/>
                    </a:cubicBezTo>
                    <a:cubicBezTo>
                      <a:pt x="397" y="2221"/>
                      <a:pt x="406" y="2215"/>
                      <a:pt x="415" y="2208"/>
                    </a:cubicBezTo>
                    <a:cubicBezTo>
                      <a:pt x="420" y="2205"/>
                      <a:pt x="426" y="2199"/>
                      <a:pt x="432" y="2194"/>
                    </a:cubicBezTo>
                    <a:cubicBezTo>
                      <a:pt x="477" y="2143"/>
                      <a:pt x="505" y="2055"/>
                      <a:pt x="559" y="2055"/>
                    </a:cubicBezTo>
                    <a:cubicBezTo>
                      <a:pt x="561" y="2055"/>
                      <a:pt x="563" y="2055"/>
                      <a:pt x="566" y="2056"/>
                    </a:cubicBezTo>
                    <a:lnTo>
                      <a:pt x="567" y="2056"/>
                    </a:lnTo>
                    <a:cubicBezTo>
                      <a:pt x="571" y="2056"/>
                      <a:pt x="577" y="2057"/>
                      <a:pt x="582" y="2060"/>
                    </a:cubicBezTo>
                    <a:cubicBezTo>
                      <a:pt x="603" y="2069"/>
                      <a:pt x="618" y="2092"/>
                      <a:pt x="630" y="2112"/>
                    </a:cubicBezTo>
                    <a:cubicBezTo>
                      <a:pt x="634" y="2125"/>
                      <a:pt x="641" y="2137"/>
                      <a:pt x="650" y="2150"/>
                    </a:cubicBezTo>
                    <a:cubicBezTo>
                      <a:pt x="776" y="2390"/>
                      <a:pt x="860" y="2653"/>
                      <a:pt x="891" y="2924"/>
                    </a:cubicBezTo>
                    <a:cubicBezTo>
                      <a:pt x="1090" y="2666"/>
                      <a:pt x="1289" y="2410"/>
                      <a:pt x="1488" y="2152"/>
                    </a:cubicBezTo>
                    <a:cubicBezTo>
                      <a:pt x="1514" y="2120"/>
                      <a:pt x="1544" y="2085"/>
                      <a:pt x="1581" y="2076"/>
                    </a:cubicBezTo>
                    <a:lnTo>
                      <a:pt x="1582" y="2076"/>
                    </a:lnTo>
                    <a:cubicBezTo>
                      <a:pt x="1588" y="2075"/>
                      <a:pt x="1595" y="2075"/>
                      <a:pt x="1602" y="2075"/>
                    </a:cubicBezTo>
                    <a:cubicBezTo>
                      <a:pt x="1611" y="2075"/>
                      <a:pt x="1620" y="2076"/>
                      <a:pt x="1627" y="2080"/>
                    </a:cubicBezTo>
                    <a:cubicBezTo>
                      <a:pt x="1697" y="2107"/>
                      <a:pt x="1727" y="2223"/>
                      <a:pt x="1806" y="2230"/>
                    </a:cubicBezTo>
                    <a:cubicBezTo>
                      <a:pt x="1844" y="2186"/>
                      <a:pt x="1884" y="2141"/>
                      <a:pt x="1922" y="2098"/>
                    </a:cubicBezTo>
                    <a:cubicBezTo>
                      <a:pt x="1931" y="2089"/>
                      <a:pt x="1938" y="2082"/>
                      <a:pt x="1945" y="2073"/>
                    </a:cubicBezTo>
                    <a:cubicBezTo>
                      <a:pt x="1957" y="2082"/>
                      <a:pt x="1966" y="2092"/>
                      <a:pt x="1976" y="2101"/>
                    </a:cubicBezTo>
                    <a:cubicBezTo>
                      <a:pt x="2163" y="2279"/>
                      <a:pt x="2363" y="2445"/>
                      <a:pt x="2571" y="2597"/>
                    </a:cubicBezTo>
                    <a:cubicBezTo>
                      <a:pt x="2606" y="2621"/>
                      <a:pt x="2652" y="2645"/>
                      <a:pt x="2691" y="2645"/>
                    </a:cubicBezTo>
                    <a:cubicBezTo>
                      <a:pt x="2713" y="2645"/>
                      <a:pt x="2733" y="2637"/>
                      <a:pt x="2748" y="2618"/>
                    </a:cubicBezTo>
                    <a:cubicBezTo>
                      <a:pt x="2763" y="2597"/>
                      <a:pt x="2764" y="2570"/>
                      <a:pt x="2766" y="2547"/>
                    </a:cubicBezTo>
                    <a:cubicBezTo>
                      <a:pt x="2774" y="2432"/>
                      <a:pt x="2782" y="2319"/>
                      <a:pt x="2792" y="2207"/>
                    </a:cubicBezTo>
                    <a:cubicBezTo>
                      <a:pt x="2806" y="2218"/>
                      <a:pt x="2818" y="2229"/>
                      <a:pt x="2832" y="2237"/>
                    </a:cubicBezTo>
                    <a:cubicBezTo>
                      <a:pt x="2832" y="2239"/>
                      <a:pt x="2832" y="2239"/>
                      <a:pt x="2835" y="2242"/>
                    </a:cubicBezTo>
                    <a:lnTo>
                      <a:pt x="2837" y="2239"/>
                    </a:lnTo>
                    <a:lnTo>
                      <a:pt x="2838" y="2163"/>
                    </a:lnTo>
                    <a:cubicBezTo>
                      <a:pt x="2838" y="2162"/>
                      <a:pt x="2837" y="2162"/>
                      <a:pt x="2840" y="2160"/>
                    </a:cubicBezTo>
                    <a:lnTo>
                      <a:pt x="2840" y="1379"/>
                    </a:lnTo>
                    <a:cubicBezTo>
                      <a:pt x="2779" y="1243"/>
                      <a:pt x="2713" y="1109"/>
                      <a:pt x="2636" y="978"/>
                    </a:cubicBezTo>
                    <a:lnTo>
                      <a:pt x="2636" y="978"/>
                    </a:lnTo>
                    <a:cubicBezTo>
                      <a:pt x="2703" y="1029"/>
                      <a:pt x="2773" y="1080"/>
                      <a:pt x="2840" y="1131"/>
                    </a:cubicBezTo>
                    <a:lnTo>
                      <a:pt x="2840" y="914"/>
                    </a:lnTo>
                    <a:cubicBezTo>
                      <a:pt x="2830" y="897"/>
                      <a:pt x="2818" y="879"/>
                      <a:pt x="2809" y="863"/>
                    </a:cubicBezTo>
                    <a:cubicBezTo>
                      <a:pt x="2766" y="795"/>
                      <a:pt x="2724" y="724"/>
                      <a:pt x="2684" y="651"/>
                    </a:cubicBezTo>
                    <a:cubicBezTo>
                      <a:pt x="2658" y="609"/>
                      <a:pt x="2635" y="566"/>
                      <a:pt x="2612" y="522"/>
                    </a:cubicBezTo>
                    <a:lnTo>
                      <a:pt x="2609" y="522"/>
                    </a:lnTo>
                    <a:cubicBezTo>
                      <a:pt x="2593" y="493"/>
                      <a:pt x="2577" y="466"/>
                      <a:pt x="2562" y="437"/>
                    </a:cubicBezTo>
                    <a:cubicBezTo>
                      <a:pt x="2539" y="396"/>
                      <a:pt x="2517" y="354"/>
                      <a:pt x="2496" y="312"/>
                    </a:cubicBezTo>
                    <a:lnTo>
                      <a:pt x="2446" y="219"/>
                    </a:lnTo>
                    <a:cubicBezTo>
                      <a:pt x="2408" y="146"/>
                      <a:pt x="2372" y="74"/>
                      <a:pt x="233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8"/>
              <p:cNvSpPr/>
              <p:nvPr/>
            </p:nvSpPr>
            <p:spPr>
              <a:xfrm>
                <a:off x="8362244" y="3920414"/>
                <a:ext cx="7764" cy="27832"/>
              </a:xfrm>
              <a:custGeom>
                <a:avLst/>
                <a:gdLst/>
                <a:ahLst/>
                <a:cxnLst/>
                <a:rect l="l" t="t" r="r" b="b"/>
                <a:pathLst>
                  <a:path w="65" h="233" extrusionOk="0">
                    <a:moveTo>
                      <a:pt x="0" y="1"/>
                    </a:moveTo>
                    <a:cubicBezTo>
                      <a:pt x="13" y="48"/>
                      <a:pt x="27" y="96"/>
                      <a:pt x="40" y="146"/>
                    </a:cubicBezTo>
                    <a:cubicBezTo>
                      <a:pt x="44" y="170"/>
                      <a:pt x="51" y="197"/>
                      <a:pt x="58" y="221"/>
                    </a:cubicBezTo>
                    <a:cubicBezTo>
                      <a:pt x="58" y="223"/>
                      <a:pt x="58" y="223"/>
                      <a:pt x="61" y="226"/>
                    </a:cubicBezTo>
                    <a:cubicBezTo>
                      <a:pt x="61" y="227"/>
                      <a:pt x="61" y="230"/>
                      <a:pt x="63" y="233"/>
                    </a:cubicBezTo>
                    <a:lnTo>
                      <a:pt x="64" y="147"/>
                    </a:lnTo>
                    <a:cubicBezTo>
                      <a:pt x="64" y="146"/>
                      <a:pt x="63" y="146"/>
                      <a:pt x="63" y="146"/>
                    </a:cubicBezTo>
                    <a:lnTo>
                      <a:pt x="63" y="144"/>
                    </a:lnTo>
                    <a:cubicBezTo>
                      <a:pt x="41" y="95"/>
                      <a:pt x="21" y="48"/>
                      <a:pt x="0" y="1"/>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28"/>
              <p:cNvSpPr/>
              <p:nvPr/>
            </p:nvSpPr>
            <p:spPr>
              <a:xfrm>
                <a:off x="8056801" y="4028639"/>
                <a:ext cx="313324" cy="216926"/>
              </a:xfrm>
              <a:custGeom>
                <a:avLst/>
                <a:gdLst/>
                <a:ahLst/>
                <a:cxnLst/>
                <a:rect l="l" t="t" r="r" b="b"/>
                <a:pathLst>
                  <a:path w="2623" h="1816" extrusionOk="0">
                    <a:moveTo>
                      <a:pt x="302" y="1"/>
                    </a:moveTo>
                    <a:cubicBezTo>
                      <a:pt x="291" y="47"/>
                      <a:pt x="280" y="92"/>
                      <a:pt x="267" y="140"/>
                    </a:cubicBezTo>
                    <a:lnTo>
                      <a:pt x="267" y="142"/>
                    </a:lnTo>
                    <a:cubicBezTo>
                      <a:pt x="211" y="369"/>
                      <a:pt x="138" y="593"/>
                      <a:pt x="67" y="817"/>
                    </a:cubicBezTo>
                    <a:cubicBezTo>
                      <a:pt x="51" y="870"/>
                      <a:pt x="35" y="926"/>
                      <a:pt x="16" y="979"/>
                    </a:cubicBezTo>
                    <a:cubicBezTo>
                      <a:pt x="12" y="997"/>
                      <a:pt x="6" y="1013"/>
                      <a:pt x="0" y="1030"/>
                    </a:cubicBezTo>
                    <a:lnTo>
                      <a:pt x="0" y="1033"/>
                    </a:lnTo>
                    <a:cubicBezTo>
                      <a:pt x="23" y="1013"/>
                      <a:pt x="45" y="991"/>
                      <a:pt x="70" y="971"/>
                    </a:cubicBezTo>
                    <a:cubicBezTo>
                      <a:pt x="137" y="1069"/>
                      <a:pt x="211" y="1164"/>
                      <a:pt x="292" y="1252"/>
                    </a:cubicBezTo>
                    <a:cubicBezTo>
                      <a:pt x="311" y="1274"/>
                      <a:pt x="328" y="1295"/>
                      <a:pt x="349" y="1313"/>
                    </a:cubicBezTo>
                    <a:cubicBezTo>
                      <a:pt x="449" y="1415"/>
                      <a:pt x="556" y="1511"/>
                      <a:pt x="670" y="1595"/>
                    </a:cubicBezTo>
                    <a:cubicBezTo>
                      <a:pt x="694" y="1614"/>
                      <a:pt x="716" y="1630"/>
                      <a:pt x="739" y="1646"/>
                    </a:cubicBezTo>
                    <a:cubicBezTo>
                      <a:pt x="770" y="1668"/>
                      <a:pt x="803" y="1690"/>
                      <a:pt x="834" y="1710"/>
                    </a:cubicBezTo>
                    <a:cubicBezTo>
                      <a:pt x="892" y="1748"/>
                      <a:pt x="948" y="1782"/>
                      <a:pt x="1008" y="1816"/>
                    </a:cubicBezTo>
                    <a:cubicBezTo>
                      <a:pt x="1002" y="1775"/>
                      <a:pt x="999" y="1733"/>
                      <a:pt x="995" y="1694"/>
                    </a:cubicBezTo>
                    <a:cubicBezTo>
                      <a:pt x="992" y="1653"/>
                      <a:pt x="992" y="1614"/>
                      <a:pt x="993" y="1572"/>
                    </a:cubicBezTo>
                    <a:cubicBezTo>
                      <a:pt x="993" y="1550"/>
                      <a:pt x="993" y="1528"/>
                      <a:pt x="995" y="1507"/>
                    </a:cubicBezTo>
                    <a:cubicBezTo>
                      <a:pt x="999" y="1443"/>
                      <a:pt x="1006" y="1377"/>
                      <a:pt x="1018" y="1312"/>
                    </a:cubicBezTo>
                    <a:cubicBezTo>
                      <a:pt x="1033" y="1231"/>
                      <a:pt x="1057" y="1148"/>
                      <a:pt x="1086" y="1069"/>
                    </a:cubicBezTo>
                    <a:cubicBezTo>
                      <a:pt x="1094" y="1053"/>
                      <a:pt x="1098" y="1035"/>
                      <a:pt x="1105" y="1019"/>
                    </a:cubicBezTo>
                    <a:cubicBezTo>
                      <a:pt x="1118" y="1027"/>
                      <a:pt x="1133" y="1036"/>
                      <a:pt x="1147" y="1046"/>
                    </a:cubicBezTo>
                    <a:lnTo>
                      <a:pt x="1396" y="1209"/>
                    </a:lnTo>
                    <a:cubicBezTo>
                      <a:pt x="1449" y="1244"/>
                      <a:pt x="1500" y="1279"/>
                      <a:pt x="1552" y="1312"/>
                    </a:cubicBezTo>
                    <a:cubicBezTo>
                      <a:pt x="1558" y="1318"/>
                      <a:pt x="1563" y="1322"/>
                      <a:pt x="1570" y="1325"/>
                    </a:cubicBezTo>
                    <a:cubicBezTo>
                      <a:pt x="1573" y="1319"/>
                      <a:pt x="1574" y="1316"/>
                      <a:pt x="1577" y="1312"/>
                    </a:cubicBezTo>
                    <a:lnTo>
                      <a:pt x="1747" y="1029"/>
                    </a:lnTo>
                    <a:cubicBezTo>
                      <a:pt x="1830" y="1097"/>
                      <a:pt x="1911" y="1164"/>
                      <a:pt x="1995" y="1231"/>
                    </a:cubicBezTo>
                    <a:cubicBezTo>
                      <a:pt x="1932" y="1167"/>
                      <a:pt x="2099" y="1154"/>
                      <a:pt x="2236" y="1154"/>
                    </a:cubicBezTo>
                    <a:cubicBezTo>
                      <a:pt x="2317" y="1154"/>
                      <a:pt x="2388" y="1158"/>
                      <a:pt x="2395" y="1159"/>
                    </a:cubicBezTo>
                    <a:cubicBezTo>
                      <a:pt x="2470" y="1173"/>
                      <a:pt x="2546" y="1186"/>
                      <a:pt x="2621" y="1200"/>
                    </a:cubicBezTo>
                    <a:lnTo>
                      <a:pt x="2621" y="513"/>
                    </a:lnTo>
                    <a:cubicBezTo>
                      <a:pt x="2621" y="513"/>
                      <a:pt x="2621" y="513"/>
                      <a:pt x="2622" y="513"/>
                    </a:cubicBezTo>
                    <a:cubicBezTo>
                      <a:pt x="2622" y="513"/>
                      <a:pt x="2622" y="513"/>
                      <a:pt x="2623" y="513"/>
                    </a:cubicBezTo>
                    <a:lnTo>
                      <a:pt x="2620" y="499"/>
                    </a:lnTo>
                    <a:lnTo>
                      <a:pt x="2620" y="490"/>
                    </a:lnTo>
                    <a:cubicBezTo>
                      <a:pt x="2618" y="490"/>
                      <a:pt x="2618" y="490"/>
                      <a:pt x="2618" y="489"/>
                    </a:cubicBezTo>
                    <a:cubicBezTo>
                      <a:pt x="2607" y="481"/>
                      <a:pt x="2597" y="473"/>
                      <a:pt x="2584" y="462"/>
                    </a:cubicBezTo>
                    <a:cubicBezTo>
                      <a:pt x="2517" y="416"/>
                      <a:pt x="2451" y="365"/>
                      <a:pt x="2387" y="310"/>
                    </a:cubicBezTo>
                    <a:cubicBezTo>
                      <a:pt x="2311" y="248"/>
                      <a:pt x="2236" y="179"/>
                      <a:pt x="2164" y="111"/>
                    </a:cubicBezTo>
                    <a:cubicBezTo>
                      <a:pt x="2129" y="205"/>
                      <a:pt x="2103" y="300"/>
                      <a:pt x="2083" y="396"/>
                    </a:cubicBezTo>
                    <a:cubicBezTo>
                      <a:pt x="2069" y="454"/>
                      <a:pt x="2061" y="512"/>
                      <a:pt x="2053" y="571"/>
                    </a:cubicBezTo>
                    <a:cubicBezTo>
                      <a:pt x="2008" y="531"/>
                      <a:pt x="1961" y="487"/>
                      <a:pt x="1918" y="441"/>
                    </a:cubicBezTo>
                    <a:cubicBezTo>
                      <a:pt x="1815" y="336"/>
                      <a:pt x="1718" y="227"/>
                      <a:pt x="1628" y="112"/>
                    </a:cubicBezTo>
                    <a:cubicBezTo>
                      <a:pt x="1606" y="258"/>
                      <a:pt x="1580" y="401"/>
                      <a:pt x="1545" y="542"/>
                    </a:cubicBezTo>
                    <a:cubicBezTo>
                      <a:pt x="1526" y="627"/>
                      <a:pt x="1505" y="709"/>
                      <a:pt x="1481" y="792"/>
                    </a:cubicBezTo>
                    <a:cubicBezTo>
                      <a:pt x="1425" y="730"/>
                      <a:pt x="1367" y="669"/>
                      <a:pt x="1309" y="608"/>
                    </a:cubicBezTo>
                    <a:cubicBezTo>
                      <a:pt x="1256" y="550"/>
                      <a:pt x="1203" y="494"/>
                      <a:pt x="1147" y="436"/>
                    </a:cubicBezTo>
                    <a:cubicBezTo>
                      <a:pt x="1082" y="519"/>
                      <a:pt x="1030" y="608"/>
                      <a:pt x="985" y="699"/>
                    </a:cubicBezTo>
                    <a:cubicBezTo>
                      <a:pt x="914" y="844"/>
                      <a:pt x="863" y="998"/>
                      <a:pt x="821" y="1155"/>
                    </a:cubicBezTo>
                    <a:cubicBezTo>
                      <a:pt x="813" y="1181"/>
                      <a:pt x="808" y="1209"/>
                      <a:pt x="800" y="1235"/>
                    </a:cubicBezTo>
                    <a:lnTo>
                      <a:pt x="800" y="1236"/>
                    </a:lnTo>
                    <a:cubicBezTo>
                      <a:pt x="793" y="1261"/>
                      <a:pt x="789" y="1287"/>
                      <a:pt x="781" y="1315"/>
                    </a:cubicBezTo>
                    <a:cubicBezTo>
                      <a:pt x="770" y="1354"/>
                      <a:pt x="761" y="1395"/>
                      <a:pt x="752" y="1434"/>
                    </a:cubicBezTo>
                    <a:cubicBezTo>
                      <a:pt x="738" y="1395"/>
                      <a:pt x="723" y="1354"/>
                      <a:pt x="710" y="1315"/>
                    </a:cubicBezTo>
                    <a:cubicBezTo>
                      <a:pt x="696" y="1273"/>
                      <a:pt x="680" y="1229"/>
                      <a:pt x="667" y="1186"/>
                    </a:cubicBezTo>
                    <a:cubicBezTo>
                      <a:pt x="625" y="1065"/>
                      <a:pt x="585" y="945"/>
                      <a:pt x="546" y="824"/>
                    </a:cubicBezTo>
                    <a:cubicBezTo>
                      <a:pt x="529" y="772"/>
                      <a:pt x="513" y="719"/>
                      <a:pt x="495" y="669"/>
                    </a:cubicBezTo>
                    <a:lnTo>
                      <a:pt x="495" y="666"/>
                    </a:lnTo>
                    <a:cubicBezTo>
                      <a:pt x="485" y="632"/>
                      <a:pt x="474" y="596"/>
                      <a:pt x="465" y="561"/>
                    </a:cubicBezTo>
                    <a:cubicBezTo>
                      <a:pt x="407" y="375"/>
                      <a:pt x="353" y="189"/>
                      <a:pt x="302"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28"/>
              <p:cNvSpPr/>
              <p:nvPr/>
            </p:nvSpPr>
            <p:spPr>
              <a:xfrm>
                <a:off x="6393293" y="4955838"/>
                <a:ext cx="1075" cy="1553"/>
              </a:xfrm>
              <a:custGeom>
                <a:avLst/>
                <a:gdLst/>
                <a:ahLst/>
                <a:cxnLst/>
                <a:rect l="l" t="t" r="r" b="b"/>
                <a:pathLst>
                  <a:path w="9" h="13" extrusionOk="0">
                    <a:moveTo>
                      <a:pt x="6" y="0"/>
                    </a:moveTo>
                    <a:cubicBezTo>
                      <a:pt x="1" y="4"/>
                      <a:pt x="0" y="12"/>
                      <a:pt x="5" y="12"/>
                    </a:cubicBezTo>
                    <a:cubicBezTo>
                      <a:pt x="6" y="12"/>
                      <a:pt x="7" y="12"/>
                      <a:pt x="9" y="11"/>
                    </a:cubicBezTo>
                    <a:lnTo>
                      <a:pt x="6" y="0"/>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28"/>
              <p:cNvSpPr/>
              <p:nvPr/>
            </p:nvSpPr>
            <p:spPr>
              <a:xfrm>
                <a:off x="6306809" y="4748706"/>
                <a:ext cx="280833" cy="267813"/>
              </a:xfrm>
              <a:custGeom>
                <a:avLst/>
                <a:gdLst/>
                <a:ahLst/>
                <a:cxnLst/>
                <a:rect l="l" t="t" r="r" b="b"/>
                <a:pathLst>
                  <a:path w="2351" h="2242" extrusionOk="0">
                    <a:moveTo>
                      <a:pt x="1534" y="1"/>
                    </a:moveTo>
                    <a:lnTo>
                      <a:pt x="618" y="547"/>
                    </a:lnTo>
                    <a:cubicBezTo>
                      <a:pt x="531" y="947"/>
                      <a:pt x="397" y="1338"/>
                      <a:pt x="223" y="1708"/>
                    </a:cubicBezTo>
                    <a:cubicBezTo>
                      <a:pt x="142" y="1881"/>
                      <a:pt x="49" y="2051"/>
                      <a:pt x="1" y="2238"/>
                    </a:cubicBezTo>
                    <a:cubicBezTo>
                      <a:pt x="208" y="2102"/>
                      <a:pt x="390" y="1928"/>
                      <a:pt x="538" y="1729"/>
                    </a:cubicBezTo>
                    <a:cubicBezTo>
                      <a:pt x="551" y="1759"/>
                      <a:pt x="566" y="1791"/>
                      <a:pt x="582" y="1820"/>
                    </a:cubicBezTo>
                    <a:cubicBezTo>
                      <a:pt x="630" y="1803"/>
                      <a:pt x="647" y="1718"/>
                      <a:pt x="687" y="1718"/>
                    </a:cubicBezTo>
                    <a:cubicBezTo>
                      <a:pt x="691" y="1718"/>
                      <a:pt x="696" y="1719"/>
                      <a:pt x="701" y="1721"/>
                    </a:cubicBezTo>
                    <a:cubicBezTo>
                      <a:pt x="715" y="1729"/>
                      <a:pt x="722" y="1740"/>
                      <a:pt x="730" y="1753"/>
                    </a:cubicBezTo>
                    <a:cubicBezTo>
                      <a:pt x="813" y="1904"/>
                      <a:pt x="865" y="2071"/>
                      <a:pt x="885" y="2241"/>
                    </a:cubicBezTo>
                    <a:cubicBezTo>
                      <a:pt x="1006" y="2086"/>
                      <a:pt x="1125" y="1932"/>
                      <a:pt x="1245" y="1777"/>
                    </a:cubicBezTo>
                    <a:cubicBezTo>
                      <a:pt x="1262" y="1754"/>
                      <a:pt x="1283" y="1730"/>
                      <a:pt x="1311" y="1730"/>
                    </a:cubicBezTo>
                    <a:cubicBezTo>
                      <a:pt x="1312" y="1730"/>
                      <a:pt x="1313" y="1730"/>
                      <a:pt x="1314" y="1730"/>
                    </a:cubicBezTo>
                    <a:cubicBezTo>
                      <a:pt x="1366" y="1732"/>
                      <a:pt x="1383" y="1819"/>
                      <a:pt x="1435" y="1824"/>
                    </a:cubicBezTo>
                    <a:cubicBezTo>
                      <a:pt x="1463" y="1794"/>
                      <a:pt x="1492" y="1761"/>
                      <a:pt x="1518" y="1730"/>
                    </a:cubicBezTo>
                    <a:cubicBezTo>
                      <a:pt x="1637" y="1845"/>
                      <a:pt x="1764" y="1949"/>
                      <a:pt x="1896" y="2045"/>
                    </a:cubicBezTo>
                    <a:cubicBezTo>
                      <a:pt x="1916" y="2061"/>
                      <a:pt x="1944" y="2075"/>
                      <a:pt x="1967" y="2075"/>
                    </a:cubicBezTo>
                    <a:cubicBezTo>
                      <a:pt x="1981" y="2075"/>
                      <a:pt x="1993" y="2070"/>
                      <a:pt x="2002" y="2058"/>
                    </a:cubicBezTo>
                    <a:cubicBezTo>
                      <a:pt x="2011" y="2048"/>
                      <a:pt x="2011" y="2031"/>
                      <a:pt x="2013" y="2016"/>
                    </a:cubicBezTo>
                    <a:cubicBezTo>
                      <a:pt x="2016" y="1949"/>
                      <a:pt x="2022" y="1881"/>
                      <a:pt x="2028" y="1813"/>
                    </a:cubicBezTo>
                    <a:cubicBezTo>
                      <a:pt x="2127" y="1896"/>
                      <a:pt x="2236" y="1964"/>
                      <a:pt x="2350" y="2019"/>
                    </a:cubicBezTo>
                    <a:cubicBezTo>
                      <a:pt x="2198" y="1710"/>
                      <a:pt x="2103" y="1373"/>
                      <a:pt x="1931" y="1075"/>
                    </a:cubicBezTo>
                    <a:lnTo>
                      <a:pt x="1931" y="1075"/>
                    </a:lnTo>
                    <a:cubicBezTo>
                      <a:pt x="1989" y="1119"/>
                      <a:pt x="2050" y="1164"/>
                      <a:pt x="2108" y="1207"/>
                    </a:cubicBezTo>
                    <a:cubicBezTo>
                      <a:pt x="2112" y="1135"/>
                      <a:pt x="2073" y="1069"/>
                      <a:pt x="2035" y="1005"/>
                    </a:cubicBezTo>
                    <a:cubicBezTo>
                      <a:pt x="1841" y="683"/>
                      <a:pt x="1672" y="345"/>
                      <a:pt x="1534" y="1"/>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28"/>
              <p:cNvSpPr/>
              <p:nvPr/>
            </p:nvSpPr>
            <p:spPr>
              <a:xfrm>
                <a:off x="6410733" y="4820856"/>
                <a:ext cx="46825" cy="75375"/>
              </a:xfrm>
              <a:custGeom>
                <a:avLst/>
                <a:gdLst/>
                <a:ahLst/>
                <a:cxnLst/>
                <a:rect l="l" t="t" r="r" b="b"/>
                <a:pathLst>
                  <a:path w="392" h="631" extrusionOk="0">
                    <a:moveTo>
                      <a:pt x="1" y="1"/>
                    </a:moveTo>
                    <a:lnTo>
                      <a:pt x="1" y="1"/>
                    </a:lnTo>
                    <a:cubicBezTo>
                      <a:pt x="85" y="203"/>
                      <a:pt x="50" y="430"/>
                      <a:pt x="139" y="631"/>
                    </a:cubicBezTo>
                    <a:cubicBezTo>
                      <a:pt x="157" y="496"/>
                      <a:pt x="178" y="362"/>
                      <a:pt x="197" y="227"/>
                    </a:cubicBezTo>
                    <a:cubicBezTo>
                      <a:pt x="197" y="224"/>
                      <a:pt x="197" y="220"/>
                      <a:pt x="201" y="217"/>
                    </a:cubicBezTo>
                    <a:cubicBezTo>
                      <a:pt x="204" y="214"/>
                      <a:pt x="207" y="212"/>
                      <a:pt x="211" y="212"/>
                    </a:cubicBezTo>
                    <a:cubicBezTo>
                      <a:pt x="220" y="212"/>
                      <a:pt x="229" y="218"/>
                      <a:pt x="237" y="224"/>
                    </a:cubicBezTo>
                    <a:cubicBezTo>
                      <a:pt x="277" y="259"/>
                      <a:pt x="319" y="295"/>
                      <a:pt x="359" y="329"/>
                    </a:cubicBezTo>
                    <a:cubicBezTo>
                      <a:pt x="364" y="334"/>
                      <a:pt x="371" y="338"/>
                      <a:pt x="377" y="338"/>
                    </a:cubicBezTo>
                    <a:cubicBezTo>
                      <a:pt x="380" y="338"/>
                      <a:pt x="383" y="337"/>
                      <a:pt x="385" y="335"/>
                    </a:cubicBezTo>
                    <a:cubicBezTo>
                      <a:pt x="391" y="332"/>
                      <a:pt x="388" y="324"/>
                      <a:pt x="385" y="319"/>
                    </a:cubicBezTo>
                    <a:lnTo>
                      <a:pt x="310" y="155"/>
                    </a:lnTo>
                    <a:lnTo>
                      <a:pt x="1" y="1"/>
                    </a:ln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28"/>
              <p:cNvSpPr/>
              <p:nvPr/>
            </p:nvSpPr>
            <p:spPr>
              <a:xfrm>
                <a:off x="6319829" y="4807477"/>
                <a:ext cx="86484" cy="173326"/>
              </a:xfrm>
              <a:custGeom>
                <a:avLst/>
                <a:gdLst/>
                <a:ahLst/>
                <a:cxnLst/>
                <a:rect l="l" t="t" r="r" b="b"/>
                <a:pathLst>
                  <a:path w="724" h="1451" extrusionOk="0">
                    <a:moveTo>
                      <a:pt x="599" y="1"/>
                    </a:moveTo>
                    <a:lnTo>
                      <a:pt x="599" y="1"/>
                    </a:lnTo>
                    <a:cubicBezTo>
                      <a:pt x="598" y="1"/>
                      <a:pt x="598" y="2"/>
                      <a:pt x="597" y="2"/>
                    </a:cubicBezTo>
                    <a:lnTo>
                      <a:pt x="597" y="2"/>
                    </a:lnTo>
                    <a:lnTo>
                      <a:pt x="599" y="1"/>
                    </a:lnTo>
                    <a:close/>
                    <a:moveTo>
                      <a:pt x="597" y="2"/>
                    </a:moveTo>
                    <a:lnTo>
                      <a:pt x="507" y="55"/>
                    </a:lnTo>
                    <a:cubicBezTo>
                      <a:pt x="494" y="56"/>
                      <a:pt x="420" y="402"/>
                      <a:pt x="410" y="436"/>
                    </a:cubicBezTo>
                    <a:cubicBezTo>
                      <a:pt x="377" y="531"/>
                      <a:pt x="317" y="608"/>
                      <a:pt x="290" y="707"/>
                    </a:cubicBezTo>
                    <a:cubicBezTo>
                      <a:pt x="266" y="794"/>
                      <a:pt x="237" y="881"/>
                      <a:pt x="205" y="967"/>
                    </a:cubicBezTo>
                    <a:cubicBezTo>
                      <a:pt x="147" y="1120"/>
                      <a:pt x="62" y="1280"/>
                      <a:pt x="1" y="1450"/>
                    </a:cubicBezTo>
                    <a:cubicBezTo>
                      <a:pt x="185" y="1247"/>
                      <a:pt x="309" y="983"/>
                      <a:pt x="444" y="756"/>
                    </a:cubicBezTo>
                    <a:cubicBezTo>
                      <a:pt x="502" y="662"/>
                      <a:pt x="558" y="564"/>
                      <a:pt x="616" y="468"/>
                    </a:cubicBezTo>
                    <a:cubicBezTo>
                      <a:pt x="628" y="531"/>
                      <a:pt x="638" y="590"/>
                      <a:pt x="650" y="651"/>
                    </a:cubicBezTo>
                    <a:cubicBezTo>
                      <a:pt x="704" y="455"/>
                      <a:pt x="724" y="252"/>
                      <a:pt x="706" y="53"/>
                    </a:cubicBezTo>
                    <a:cubicBezTo>
                      <a:pt x="706" y="53"/>
                      <a:pt x="553" y="29"/>
                      <a:pt x="597" y="2"/>
                    </a:cubicBez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28"/>
              <p:cNvSpPr/>
              <p:nvPr/>
            </p:nvSpPr>
            <p:spPr>
              <a:xfrm>
                <a:off x="6346228" y="4696027"/>
                <a:ext cx="217642" cy="174281"/>
              </a:xfrm>
              <a:custGeom>
                <a:avLst/>
                <a:gdLst/>
                <a:ahLst/>
                <a:cxnLst/>
                <a:rect l="l" t="t" r="r" b="b"/>
                <a:pathLst>
                  <a:path w="1822" h="1459" extrusionOk="0">
                    <a:moveTo>
                      <a:pt x="1149" y="0"/>
                    </a:moveTo>
                    <a:lnTo>
                      <a:pt x="366" y="413"/>
                    </a:lnTo>
                    <a:lnTo>
                      <a:pt x="366" y="413"/>
                    </a:lnTo>
                    <a:cubicBezTo>
                      <a:pt x="368" y="404"/>
                      <a:pt x="371" y="395"/>
                      <a:pt x="374" y="386"/>
                    </a:cubicBezTo>
                    <a:lnTo>
                      <a:pt x="374" y="386"/>
                    </a:lnTo>
                    <a:cubicBezTo>
                      <a:pt x="366" y="398"/>
                      <a:pt x="358" y="411"/>
                      <a:pt x="350" y="421"/>
                    </a:cubicBezTo>
                    <a:lnTo>
                      <a:pt x="366" y="413"/>
                    </a:lnTo>
                    <a:lnTo>
                      <a:pt x="366" y="413"/>
                    </a:lnTo>
                    <a:cubicBezTo>
                      <a:pt x="268" y="742"/>
                      <a:pt x="145" y="1066"/>
                      <a:pt x="0" y="1385"/>
                    </a:cubicBezTo>
                    <a:cubicBezTo>
                      <a:pt x="149" y="1322"/>
                      <a:pt x="279" y="1233"/>
                      <a:pt x="379" y="1127"/>
                    </a:cubicBezTo>
                    <a:cubicBezTo>
                      <a:pt x="416" y="1195"/>
                      <a:pt x="483" y="1253"/>
                      <a:pt x="565" y="1285"/>
                    </a:cubicBezTo>
                    <a:cubicBezTo>
                      <a:pt x="555" y="1240"/>
                      <a:pt x="616" y="1198"/>
                      <a:pt x="676" y="1195"/>
                    </a:cubicBezTo>
                    <a:cubicBezTo>
                      <a:pt x="682" y="1195"/>
                      <a:pt x="689" y="1194"/>
                      <a:pt x="696" y="1194"/>
                    </a:cubicBezTo>
                    <a:cubicBezTo>
                      <a:pt x="748" y="1194"/>
                      <a:pt x="798" y="1213"/>
                      <a:pt x="844" y="1232"/>
                    </a:cubicBezTo>
                    <a:cubicBezTo>
                      <a:pt x="1046" y="1307"/>
                      <a:pt x="1245" y="1384"/>
                      <a:pt x="1447" y="1458"/>
                    </a:cubicBezTo>
                    <a:cubicBezTo>
                      <a:pt x="1329" y="1348"/>
                      <a:pt x="1235" y="1221"/>
                      <a:pt x="1168" y="1088"/>
                    </a:cubicBezTo>
                    <a:lnTo>
                      <a:pt x="1168" y="1088"/>
                    </a:lnTo>
                    <a:lnTo>
                      <a:pt x="1821" y="1327"/>
                    </a:lnTo>
                    <a:cubicBezTo>
                      <a:pt x="1630" y="902"/>
                      <a:pt x="1318" y="414"/>
                      <a:pt x="1149"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8"/>
              <p:cNvSpPr/>
              <p:nvPr/>
            </p:nvSpPr>
            <p:spPr>
              <a:xfrm>
                <a:off x="6410375" y="4733296"/>
                <a:ext cx="28908" cy="68924"/>
              </a:xfrm>
              <a:custGeom>
                <a:avLst/>
                <a:gdLst/>
                <a:ahLst/>
                <a:cxnLst/>
                <a:rect l="l" t="t" r="r" b="b"/>
                <a:pathLst>
                  <a:path w="242" h="577" extrusionOk="0">
                    <a:moveTo>
                      <a:pt x="44" y="0"/>
                    </a:moveTo>
                    <a:cubicBezTo>
                      <a:pt x="30" y="186"/>
                      <a:pt x="15" y="369"/>
                      <a:pt x="1" y="554"/>
                    </a:cubicBezTo>
                    <a:cubicBezTo>
                      <a:pt x="66" y="527"/>
                      <a:pt x="73" y="449"/>
                      <a:pt x="111" y="394"/>
                    </a:cubicBezTo>
                    <a:cubicBezTo>
                      <a:pt x="133" y="446"/>
                      <a:pt x="155" y="500"/>
                      <a:pt x="178" y="552"/>
                    </a:cubicBezTo>
                    <a:cubicBezTo>
                      <a:pt x="184" y="561"/>
                      <a:pt x="189" y="572"/>
                      <a:pt x="200" y="575"/>
                    </a:cubicBezTo>
                    <a:cubicBezTo>
                      <a:pt x="202" y="576"/>
                      <a:pt x="204" y="576"/>
                      <a:pt x="207" y="576"/>
                    </a:cubicBezTo>
                    <a:cubicBezTo>
                      <a:pt x="219" y="576"/>
                      <a:pt x="232" y="568"/>
                      <a:pt x="236" y="558"/>
                    </a:cubicBezTo>
                    <a:cubicBezTo>
                      <a:pt x="242" y="546"/>
                      <a:pt x="240" y="532"/>
                      <a:pt x="239" y="520"/>
                    </a:cubicBezTo>
                    <a:cubicBezTo>
                      <a:pt x="221" y="385"/>
                      <a:pt x="219" y="249"/>
                      <a:pt x="233" y="115"/>
                    </a:cubicBezTo>
                    <a:lnTo>
                      <a:pt x="44" y="0"/>
                    </a:ln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8"/>
              <p:cNvSpPr/>
              <p:nvPr/>
            </p:nvSpPr>
            <p:spPr>
              <a:xfrm>
                <a:off x="6361877" y="4739030"/>
                <a:ext cx="40853" cy="86484"/>
              </a:xfrm>
              <a:custGeom>
                <a:avLst/>
                <a:gdLst/>
                <a:ahLst/>
                <a:cxnLst/>
                <a:rect l="l" t="t" r="r" b="b"/>
                <a:pathLst>
                  <a:path w="342" h="724" extrusionOk="0">
                    <a:moveTo>
                      <a:pt x="341" y="0"/>
                    </a:moveTo>
                    <a:lnTo>
                      <a:pt x="257" y="44"/>
                    </a:lnTo>
                    <a:cubicBezTo>
                      <a:pt x="235" y="92"/>
                      <a:pt x="215" y="140"/>
                      <a:pt x="193" y="189"/>
                    </a:cubicBezTo>
                    <a:cubicBezTo>
                      <a:pt x="137" y="368"/>
                      <a:pt x="73" y="546"/>
                      <a:pt x="0" y="723"/>
                    </a:cubicBezTo>
                    <a:cubicBezTo>
                      <a:pt x="109" y="556"/>
                      <a:pt x="190" y="375"/>
                      <a:pt x="270" y="198"/>
                    </a:cubicBezTo>
                    <a:cubicBezTo>
                      <a:pt x="293" y="145"/>
                      <a:pt x="318" y="90"/>
                      <a:pt x="341" y="38"/>
                    </a:cubicBezTo>
                    <a:lnTo>
                      <a:pt x="341" y="0"/>
                    </a:ln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28"/>
              <p:cNvSpPr/>
              <p:nvPr/>
            </p:nvSpPr>
            <p:spPr>
              <a:xfrm>
                <a:off x="6360921" y="4581710"/>
                <a:ext cx="177984" cy="206892"/>
              </a:xfrm>
              <a:custGeom>
                <a:avLst/>
                <a:gdLst/>
                <a:ahLst/>
                <a:cxnLst/>
                <a:rect l="l" t="t" r="r" b="b"/>
                <a:pathLst>
                  <a:path w="1490" h="1732" extrusionOk="0">
                    <a:moveTo>
                      <a:pt x="984" y="0"/>
                    </a:moveTo>
                    <a:lnTo>
                      <a:pt x="457" y="232"/>
                    </a:lnTo>
                    <a:cubicBezTo>
                      <a:pt x="442" y="429"/>
                      <a:pt x="358" y="763"/>
                      <a:pt x="294" y="954"/>
                    </a:cubicBezTo>
                    <a:cubicBezTo>
                      <a:pt x="249" y="1092"/>
                      <a:pt x="185" y="1226"/>
                      <a:pt x="123" y="1361"/>
                    </a:cubicBezTo>
                    <a:cubicBezTo>
                      <a:pt x="82" y="1448"/>
                      <a:pt x="40" y="1532"/>
                      <a:pt x="1" y="1619"/>
                    </a:cubicBezTo>
                    <a:cubicBezTo>
                      <a:pt x="166" y="1542"/>
                      <a:pt x="299" y="1412"/>
                      <a:pt x="364" y="1259"/>
                    </a:cubicBezTo>
                    <a:lnTo>
                      <a:pt x="364" y="1259"/>
                    </a:lnTo>
                    <a:cubicBezTo>
                      <a:pt x="358" y="1419"/>
                      <a:pt x="328" y="1579"/>
                      <a:pt x="272" y="1731"/>
                    </a:cubicBezTo>
                    <a:cubicBezTo>
                      <a:pt x="399" y="1632"/>
                      <a:pt x="522" y="1535"/>
                      <a:pt x="646" y="1436"/>
                    </a:cubicBezTo>
                    <a:cubicBezTo>
                      <a:pt x="692" y="1484"/>
                      <a:pt x="725" y="1542"/>
                      <a:pt x="741" y="1603"/>
                    </a:cubicBezTo>
                    <a:cubicBezTo>
                      <a:pt x="773" y="1555"/>
                      <a:pt x="808" y="1509"/>
                      <a:pt x="842" y="1462"/>
                    </a:cubicBezTo>
                    <a:cubicBezTo>
                      <a:pt x="965" y="1564"/>
                      <a:pt x="1129" y="1629"/>
                      <a:pt x="1302" y="1641"/>
                    </a:cubicBezTo>
                    <a:cubicBezTo>
                      <a:pt x="1279" y="1598"/>
                      <a:pt x="1255" y="1557"/>
                      <a:pt x="1231" y="1513"/>
                    </a:cubicBezTo>
                    <a:lnTo>
                      <a:pt x="1231" y="1513"/>
                    </a:lnTo>
                    <a:cubicBezTo>
                      <a:pt x="1291" y="1554"/>
                      <a:pt x="1369" y="1578"/>
                      <a:pt x="1448" y="1578"/>
                    </a:cubicBezTo>
                    <a:cubicBezTo>
                      <a:pt x="1461" y="1578"/>
                      <a:pt x="1475" y="1577"/>
                      <a:pt x="1489" y="1576"/>
                    </a:cubicBezTo>
                    <a:cubicBezTo>
                      <a:pt x="1255" y="1233"/>
                      <a:pt x="1170" y="947"/>
                      <a:pt x="1084" y="552"/>
                    </a:cubicBezTo>
                    <a:cubicBezTo>
                      <a:pt x="1049" y="391"/>
                      <a:pt x="974" y="163"/>
                      <a:pt x="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28"/>
              <p:cNvSpPr/>
              <p:nvPr/>
            </p:nvSpPr>
            <p:spPr>
              <a:xfrm>
                <a:off x="6369163" y="4581710"/>
                <a:ext cx="169742" cy="206892"/>
              </a:xfrm>
              <a:custGeom>
                <a:avLst/>
                <a:gdLst/>
                <a:ahLst/>
                <a:cxnLst/>
                <a:rect l="l" t="t" r="r" b="b"/>
                <a:pathLst>
                  <a:path w="1421" h="1732" extrusionOk="0">
                    <a:moveTo>
                      <a:pt x="915" y="0"/>
                    </a:moveTo>
                    <a:lnTo>
                      <a:pt x="684" y="102"/>
                    </a:lnTo>
                    <a:cubicBezTo>
                      <a:pt x="684" y="201"/>
                      <a:pt x="717" y="304"/>
                      <a:pt x="726" y="404"/>
                    </a:cubicBezTo>
                    <a:cubicBezTo>
                      <a:pt x="735" y="519"/>
                      <a:pt x="742" y="632"/>
                      <a:pt x="746" y="747"/>
                    </a:cubicBezTo>
                    <a:cubicBezTo>
                      <a:pt x="717" y="672"/>
                      <a:pt x="681" y="598"/>
                      <a:pt x="640" y="527"/>
                    </a:cubicBezTo>
                    <a:cubicBezTo>
                      <a:pt x="579" y="659"/>
                      <a:pt x="527" y="794"/>
                      <a:pt x="484" y="932"/>
                    </a:cubicBezTo>
                    <a:cubicBezTo>
                      <a:pt x="488" y="832"/>
                      <a:pt x="507" y="703"/>
                      <a:pt x="452" y="613"/>
                    </a:cubicBezTo>
                    <a:cubicBezTo>
                      <a:pt x="450" y="758"/>
                      <a:pt x="421" y="903"/>
                      <a:pt x="367" y="1041"/>
                    </a:cubicBezTo>
                    <a:cubicBezTo>
                      <a:pt x="356" y="977"/>
                      <a:pt x="347" y="912"/>
                      <a:pt x="337" y="848"/>
                    </a:cubicBezTo>
                    <a:cubicBezTo>
                      <a:pt x="261" y="1099"/>
                      <a:pt x="173" y="1372"/>
                      <a:pt x="0" y="1586"/>
                    </a:cubicBezTo>
                    <a:cubicBezTo>
                      <a:pt x="99" y="1513"/>
                      <a:pt x="160" y="1480"/>
                      <a:pt x="272" y="1332"/>
                    </a:cubicBezTo>
                    <a:cubicBezTo>
                      <a:pt x="276" y="1325"/>
                      <a:pt x="283" y="1317"/>
                      <a:pt x="289" y="1311"/>
                    </a:cubicBezTo>
                    <a:lnTo>
                      <a:pt x="289" y="1311"/>
                    </a:lnTo>
                    <a:cubicBezTo>
                      <a:pt x="324" y="1364"/>
                      <a:pt x="256" y="1689"/>
                      <a:pt x="203" y="1731"/>
                    </a:cubicBezTo>
                    <a:cubicBezTo>
                      <a:pt x="328" y="1632"/>
                      <a:pt x="452" y="1535"/>
                      <a:pt x="575" y="1436"/>
                    </a:cubicBezTo>
                    <a:cubicBezTo>
                      <a:pt x="623" y="1484"/>
                      <a:pt x="655" y="1542"/>
                      <a:pt x="672" y="1603"/>
                    </a:cubicBezTo>
                    <a:cubicBezTo>
                      <a:pt x="704" y="1555"/>
                      <a:pt x="739" y="1509"/>
                      <a:pt x="771" y="1462"/>
                    </a:cubicBezTo>
                    <a:cubicBezTo>
                      <a:pt x="895" y="1564"/>
                      <a:pt x="1060" y="1629"/>
                      <a:pt x="1233" y="1641"/>
                    </a:cubicBezTo>
                    <a:cubicBezTo>
                      <a:pt x="1210" y="1598"/>
                      <a:pt x="1185" y="1557"/>
                      <a:pt x="1162" y="1513"/>
                    </a:cubicBezTo>
                    <a:lnTo>
                      <a:pt x="1162" y="1513"/>
                    </a:lnTo>
                    <a:cubicBezTo>
                      <a:pt x="1222" y="1554"/>
                      <a:pt x="1300" y="1578"/>
                      <a:pt x="1379" y="1578"/>
                    </a:cubicBezTo>
                    <a:cubicBezTo>
                      <a:pt x="1392" y="1578"/>
                      <a:pt x="1406" y="1577"/>
                      <a:pt x="1420" y="1576"/>
                    </a:cubicBezTo>
                    <a:cubicBezTo>
                      <a:pt x="1185" y="1233"/>
                      <a:pt x="1101" y="947"/>
                      <a:pt x="1015" y="552"/>
                    </a:cubicBezTo>
                    <a:cubicBezTo>
                      <a:pt x="980" y="391"/>
                      <a:pt x="905" y="163"/>
                      <a:pt x="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28"/>
              <p:cNvSpPr/>
              <p:nvPr/>
            </p:nvSpPr>
            <p:spPr>
              <a:xfrm>
                <a:off x="6393054" y="4631761"/>
                <a:ext cx="145254" cy="156483"/>
              </a:xfrm>
              <a:custGeom>
                <a:avLst/>
                <a:gdLst/>
                <a:ahLst/>
                <a:cxnLst/>
                <a:rect l="l" t="t" r="r" b="b"/>
                <a:pathLst>
                  <a:path w="1216" h="1310" extrusionOk="0">
                    <a:moveTo>
                      <a:pt x="138" y="769"/>
                    </a:moveTo>
                    <a:lnTo>
                      <a:pt x="138" y="769"/>
                    </a:lnTo>
                    <a:cubicBezTo>
                      <a:pt x="138" y="769"/>
                      <a:pt x="138" y="770"/>
                      <a:pt x="138" y="770"/>
                    </a:cubicBezTo>
                    <a:lnTo>
                      <a:pt x="138" y="770"/>
                    </a:lnTo>
                    <a:cubicBezTo>
                      <a:pt x="138" y="770"/>
                      <a:pt x="138" y="769"/>
                      <a:pt x="138" y="769"/>
                    </a:cubicBezTo>
                    <a:close/>
                    <a:moveTo>
                      <a:pt x="780" y="1"/>
                    </a:moveTo>
                    <a:lnTo>
                      <a:pt x="761" y="43"/>
                    </a:lnTo>
                    <a:cubicBezTo>
                      <a:pt x="808" y="342"/>
                      <a:pt x="883" y="638"/>
                      <a:pt x="991" y="924"/>
                    </a:cubicBezTo>
                    <a:cubicBezTo>
                      <a:pt x="878" y="866"/>
                      <a:pt x="773" y="792"/>
                      <a:pt x="690" y="704"/>
                    </a:cubicBezTo>
                    <a:lnTo>
                      <a:pt x="690" y="704"/>
                    </a:lnTo>
                    <a:cubicBezTo>
                      <a:pt x="696" y="791"/>
                      <a:pt x="700" y="875"/>
                      <a:pt x="706" y="964"/>
                    </a:cubicBezTo>
                    <a:cubicBezTo>
                      <a:pt x="676" y="943"/>
                      <a:pt x="642" y="923"/>
                      <a:pt x="605" y="921"/>
                    </a:cubicBezTo>
                    <a:cubicBezTo>
                      <a:pt x="603" y="921"/>
                      <a:pt x="601" y="921"/>
                      <a:pt x="599" y="921"/>
                    </a:cubicBezTo>
                    <a:cubicBezTo>
                      <a:pt x="563" y="921"/>
                      <a:pt x="525" y="949"/>
                      <a:pt x="532" y="981"/>
                    </a:cubicBezTo>
                    <a:cubicBezTo>
                      <a:pt x="498" y="946"/>
                      <a:pt x="453" y="908"/>
                      <a:pt x="403" y="908"/>
                    </a:cubicBezTo>
                    <a:cubicBezTo>
                      <a:pt x="395" y="908"/>
                      <a:pt x="386" y="909"/>
                      <a:pt x="378" y="911"/>
                    </a:cubicBezTo>
                    <a:cubicBezTo>
                      <a:pt x="356" y="917"/>
                      <a:pt x="337" y="932"/>
                      <a:pt x="321" y="945"/>
                    </a:cubicBezTo>
                    <a:cubicBezTo>
                      <a:pt x="263" y="990"/>
                      <a:pt x="205" y="1033"/>
                      <a:pt x="147" y="1080"/>
                    </a:cubicBezTo>
                    <a:cubicBezTo>
                      <a:pt x="144" y="976"/>
                      <a:pt x="141" y="873"/>
                      <a:pt x="138" y="770"/>
                    </a:cubicBezTo>
                    <a:lnTo>
                      <a:pt x="138" y="770"/>
                    </a:lnTo>
                    <a:cubicBezTo>
                      <a:pt x="138" y="780"/>
                      <a:pt x="103" y="807"/>
                      <a:pt x="93" y="815"/>
                    </a:cubicBezTo>
                    <a:cubicBezTo>
                      <a:pt x="77" y="834"/>
                      <a:pt x="67" y="852"/>
                      <a:pt x="57" y="871"/>
                    </a:cubicBezTo>
                    <a:cubicBezTo>
                      <a:pt x="35" y="907"/>
                      <a:pt x="21" y="946"/>
                      <a:pt x="2" y="984"/>
                    </a:cubicBezTo>
                    <a:cubicBezTo>
                      <a:pt x="30" y="965"/>
                      <a:pt x="57" y="943"/>
                      <a:pt x="83" y="921"/>
                    </a:cubicBezTo>
                    <a:lnTo>
                      <a:pt x="83" y="921"/>
                    </a:lnTo>
                    <a:cubicBezTo>
                      <a:pt x="89" y="982"/>
                      <a:pt x="69" y="1049"/>
                      <a:pt x="57" y="1112"/>
                    </a:cubicBezTo>
                    <a:cubicBezTo>
                      <a:pt x="43" y="1179"/>
                      <a:pt x="24" y="1244"/>
                      <a:pt x="0" y="1309"/>
                    </a:cubicBezTo>
                    <a:cubicBezTo>
                      <a:pt x="125" y="1212"/>
                      <a:pt x="249" y="1113"/>
                      <a:pt x="372" y="1016"/>
                    </a:cubicBezTo>
                    <a:cubicBezTo>
                      <a:pt x="420" y="1062"/>
                      <a:pt x="452" y="1120"/>
                      <a:pt x="468" y="1183"/>
                    </a:cubicBezTo>
                    <a:cubicBezTo>
                      <a:pt x="501" y="1135"/>
                      <a:pt x="536" y="1088"/>
                      <a:pt x="568" y="1041"/>
                    </a:cubicBezTo>
                    <a:cubicBezTo>
                      <a:pt x="692" y="1142"/>
                      <a:pt x="857" y="1208"/>
                      <a:pt x="1030" y="1221"/>
                    </a:cubicBezTo>
                    <a:cubicBezTo>
                      <a:pt x="1005" y="1177"/>
                      <a:pt x="982" y="1135"/>
                      <a:pt x="959" y="1091"/>
                    </a:cubicBezTo>
                    <a:lnTo>
                      <a:pt x="959" y="1091"/>
                    </a:lnTo>
                    <a:cubicBezTo>
                      <a:pt x="1019" y="1134"/>
                      <a:pt x="1098" y="1157"/>
                      <a:pt x="1178" y="1157"/>
                    </a:cubicBezTo>
                    <a:cubicBezTo>
                      <a:pt x="1191" y="1157"/>
                      <a:pt x="1203" y="1156"/>
                      <a:pt x="1216" y="1155"/>
                    </a:cubicBezTo>
                    <a:cubicBezTo>
                      <a:pt x="982" y="813"/>
                      <a:pt x="896" y="525"/>
                      <a:pt x="811" y="132"/>
                    </a:cubicBezTo>
                    <a:cubicBezTo>
                      <a:pt x="805" y="91"/>
                      <a:pt x="793" y="46"/>
                      <a:pt x="780"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8"/>
              <p:cNvSpPr/>
              <p:nvPr/>
            </p:nvSpPr>
            <p:spPr>
              <a:xfrm>
                <a:off x="6402013" y="4465601"/>
                <a:ext cx="101654" cy="181209"/>
              </a:xfrm>
              <a:custGeom>
                <a:avLst/>
                <a:gdLst/>
                <a:ahLst/>
                <a:cxnLst/>
                <a:rect l="l" t="t" r="r" b="b"/>
                <a:pathLst>
                  <a:path w="851" h="1517" extrusionOk="0">
                    <a:moveTo>
                      <a:pt x="254" y="1"/>
                    </a:moveTo>
                    <a:cubicBezTo>
                      <a:pt x="233" y="108"/>
                      <a:pt x="149" y="878"/>
                      <a:pt x="103" y="1087"/>
                    </a:cubicBezTo>
                    <a:cubicBezTo>
                      <a:pt x="84" y="1177"/>
                      <a:pt x="49" y="1265"/>
                      <a:pt x="1" y="1348"/>
                    </a:cubicBezTo>
                    <a:cubicBezTo>
                      <a:pt x="117" y="1344"/>
                      <a:pt x="229" y="1268"/>
                      <a:pt x="255" y="1170"/>
                    </a:cubicBezTo>
                    <a:lnTo>
                      <a:pt x="255" y="1170"/>
                    </a:lnTo>
                    <a:cubicBezTo>
                      <a:pt x="274" y="1281"/>
                      <a:pt x="267" y="1395"/>
                      <a:pt x="233" y="1504"/>
                    </a:cubicBezTo>
                    <a:cubicBezTo>
                      <a:pt x="319" y="1422"/>
                      <a:pt x="393" y="1332"/>
                      <a:pt x="454" y="1235"/>
                    </a:cubicBezTo>
                    <a:cubicBezTo>
                      <a:pt x="473" y="1248"/>
                      <a:pt x="486" y="1267"/>
                      <a:pt x="505" y="1283"/>
                    </a:cubicBezTo>
                    <a:cubicBezTo>
                      <a:pt x="520" y="1295"/>
                      <a:pt x="538" y="1307"/>
                      <a:pt x="560" y="1307"/>
                    </a:cubicBezTo>
                    <a:cubicBezTo>
                      <a:pt x="564" y="1307"/>
                      <a:pt x="568" y="1307"/>
                      <a:pt x="572" y="1306"/>
                    </a:cubicBezTo>
                    <a:cubicBezTo>
                      <a:pt x="592" y="1304"/>
                      <a:pt x="607" y="1284"/>
                      <a:pt x="602" y="1268"/>
                    </a:cubicBezTo>
                    <a:lnTo>
                      <a:pt x="602" y="1268"/>
                    </a:lnTo>
                    <a:cubicBezTo>
                      <a:pt x="667" y="1363"/>
                      <a:pt x="751" y="1449"/>
                      <a:pt x="851" y="1517"/>
                    </a:cubicBezTo>
                    <a:cubicBezTo>
                      <a:pt x="769" y="1263"/>
                      <a:pt x="688" y="1011"/>
                      <a:pt x="607" y="757"/>
                    </a:cubicBezTo>
                    <a:cubicBezTo>
                      <a:pt x="573" y="658"/>
                      <a:pt x="463" y="181"/>
                      <a:pt x="456" y="38"/>
                    </a:cubicBezTo>
                    <a:lnTo>
                      <a:pt x="2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8"/>
              <p:cNvSpPr/>
              <p:nvPr/>
            </p:nvSpPr>
            <p:spPr>
              <a:xfrm>
                <a:off x="6418020" y="4467751"/>
                <a:ext cx="86006" cy="179059"/>
              </a:xfrm>
              <a:custGeom>
                <a:avLst/>
                <a:gdLst/>
                <a:ahLst/>
                <a:cxnLst/>
                <a:rect l="l" t="t" r="r" b="b"/>
                <a:pathLst>
                  <a:path w="720" h="1499" extrusionOk="0">
                    <a:moveTo>
                      <a:pt x="221" y="0"/>
                    </a:moveTo>
                    <a:lnTo>
                      <a:pt x="168" y="103"/>
                    </a:lnTo>
                    <a:cubicBezTo>
                      <a:pt x="176" y="344"/>
                      <a:pt x="170" y="585"/>
                      <a:pt x="150" y="828"/>
                    </a:cubicBezTo>
                    <a:cubicBezTo>
                      <a:pt x="118" y="761"/>
                      <a:pt x="96" y="690"/>
                      <a:pt x="89" y="617"/>
                    </a:cubicBezTo>
                    <a:cubicBezTo>
                      <a:pt x="70" y="806"/>
                      <a:pt x="17" y="990"/>
                      <a:pt x="2" y="1179"/>
                    </a:cubicBezTo>
                    <a:cubicBezTo>
                      <a:pt x="1" y="1216"/>
                      <a:pt x="1" y="1252"/>
                      <a:pt x="2" y="1288"/>
                    </a:cubicBezTo>
                    <a:cubicBezTo>
                      <a:pt x="60" y="1258"/>
                      <a:pt x="105" y="1207"/>
                      <a:pt x="124" y="1155"/>
                    </a:cubicBezTo>
                    <a:lnTo>
                      <a:pt x="124" y="1155"/>
                    </a:lnTo>
                    <a:cubicBezTo>
                      <a:pt x="141" y="1265"/>
                      <a:pt x="134" y="1380"/>
                      <a:pt x="102" y="1489"/>
                    </a:cubicBezTo>
                    <a:cubicBezTo>
                      <a:pt x="186" y="1407"/>
                      <a:pt x="262" y="1316"/>
                      <a:pt x="322" y="1220"/>
                    </a:cubicBezTo>
                    <a:cubicBezTo>
                      <a:pt x="342" y="1231"/>
                      <a:pt x="353" y="1250"/>
                      <a:pt x="372" y="1266"/>
                    </a:cubicBezTo>
                    <a:cubicBezTo>
                      <a:pt x="388" y="1279"/>
                      <a:pt x="408" y="1292"/>
                      <a:pt x="430" y="1292"/>
                    </a:cubicBezTo>
                    <a:cubicBezTo>
                      <a:pt x="433" y="1292"/>
                      <a:pt x="436" y="1292"/>
                      <a:pt x="439" y="1291"/>
                    </a:cubicBezTo>
                    <a:cubicBezTo>
                      <a:pt x="459" y="1287"/>
                      <a:pt x="475" y="1265"/>
                      <a:pt x="468" y="1249"/>
                    </a:cubicBezTo>
                    <a:lnTo>
                      <a:pt x="468" y="1249"/>
                    </a:lnTo>
                    <a:cubicBezTo>
                      <a:pt x="534" y="1345"/>
                      <a:pt x="619" y="1430"/>
                      <a:pt x="719" y="1499"/>
                    </a:cubicBezTo>
                    <a:cubicBezTo>
                      <a:pt x="637" y="1245"/>
                      <a:pt x="555" y="993"/>
                      <a:pt x="474" y="739"/>
                    </a:cubicBezTo>
                    <a:cubicBezTo>
                      <a:pt x="441" y="640"/>
                      <a:pt x="330" y="163"/>
                      <a:pt x="323" y="20"/>
                    </a:cubicBezTo>
                    <a:lnTo>
                      <a:pt x="2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28"/>
              <p:cNvSpPr/>
              <p:nvPr/>
            </p:nvSpPr>
            <p:spPr>
              <a:xfrm>
                <a:off x="6404641" y="4447085"/>
                <a:ext cx="99384" cy="199605"/>
              </a:xfrm>
              <a:custGeom>
                <a:avLst/>
                <a:gdLst/>
                <a:ahLst/>
                <a:cxnLst/>
                <a:rect l="l" t="t" r="r" b="b"/>
                <a:pathLst>
                  <a:path w="832" h="1671" extrusionOk="0">
                    <a:moveTo>
                      <a:pt x="277" y="0"/>
                    </a:moveTo>
                    <a:cubicBezTo>
                      <a:pt x="227" y="105"/>
                      <a:pt x="220" y="263"/>
                      <a:pt x="220" y="263"/>
                    </a:cubicBezTo>
                    <a:lnTo>
                      <a:pt x="203" y="372"/>
                    </a:lnTo>
                    <a:cubicBezTo>
                      <a:pt x="203" y="372"/>
                      <a:pt x="213" y="395"/>
                      <a:pt x="220" y="407"/>
                    </a:cubicBezTo>
                    <a:cubicBezTo>
                      <a:pt x="246" y="442"/>
                      <a:pt x="281" y="472"/>
                      <a:pt x="291" y="513"/>
                    </a:cubicBezTo>
                    <a:cubicBezTo>
                      <a:pt x="303" y="556"/>
                      <a:pt x="320" y="597"/>
                      <a:pt x="341" y="638"/>
                    </a:cubicBezTo>
                    <a:cubicBezTo>
                      <a:pt x="346" y="627"/>
                      <a:pt x="359" y="623"/>
                      <a:pt x="373" y="623"/>
                    </a:cubicBezTo>
                    <a:cubicBezTo>
                      <a:pt x="383" y="623"/>
                      <a:pt x="394" y="625"/>
                      <a:pt x="402" y="630"/>
                    </a:cubicBezTo>
                    <a:cubicBezTo>
                      <a:pt x="420" y="644"/>
                      <a:pt x="429" y="662"/>
                      <a:pt x="438" y="681"/>
                    </a:cubicBezTo>
                    <a:cubicBezTo>
                      <a:pt x="489" y="800"/>
                      <a:pt x="509" y="928"/>
                      <a:pt x="538" y="1053"/>
                    </a:cubicBezTo>
                    <a:cubicBezTo>
                      <a:pt x="495" y="972"/>
                      <a:pt x="449" y="892"/>
                      <a:pt x="406" y="812"/>
                    </a:cubicBezTo>
                    <a:lnTo>
                      <a:pt x="406" y="812"/>
                    </a:lnTo>
                    <a:cubicBezTo>
                      <a:pt x="414" y="928"/>
                      <a:pt x="432" y="1043"/>
                      <a:pt x="460" y="1158"/>
                    </a:cubicBezTo>
                    <a:lnTo>
                      <a:pt x="460" y="1158"/>
                    </a:lnTo>
                    <a:cubicBezTo>
                      <a:pt x="449" y="1131"/>
                      <a:pt x="424" y="1106"/>
                      <a:pt x="402" y="1084"/>
                    </a:cubicBezTo>
                    <a:cubicBezTo>
                      <a:pt x="396" y="1118"/>
                      <a:pt x="387" y="1150"/>
                      <a:pt x="380" y="1185"/>
                    </a:cubicBezTo>
                    <a:cubicBezTo>
                      <a:pt x="377" y="1211"/>
                      <a:pt x="361" y="1239"/>
                      <a:pt x="354" y="1265"/>
                    </a:cubicBezTo>
                    <a:lnTo>
                      <a:pt x="288" y="1178"/>
                    </a:lnTo>
                    <a:cubicBezTo>
                      <a:pt x="208" y="1245"/>
                      <a:pt x="129" y="1314"/>
                      <a:pt x="49" y="1381"/>
                    </a:cubicBezTo>
                    <a:cubicBezTo>
                      <a:pt x="43" y="1387"/>
                      <a:pt x="37" y="1390"/>
                      <a:pt x="33" y="1396"/>
                    </a:cubicBezTo>
                    <a:cubicBezTo>
                      <a:pt x="23" y="1419"/>
                      <a:pt x="12" y="1441"/>
                      <a:pt x="1" y="1463"/>
                    </a:cubicBezTo>
                    <a:cubicBezTo>
                      <a:pt x="5" y="1476"/>
                      <a:pt x="15" y="1487"/>
                      <a:pt x="27" y="1496"/>
                    </a:cubicBezTo>
                    <a:cubicBezTo>
                      <a:pt x="124" y="1477"/>
                      <a:pt x="211" y="1409"/>
                      <a:pt x="236" y="1323"/>
                    </a:cubicBezTo>
                    <a:lnTo>
                      <a:pt x="236" y="1323"/>
                    </a:lnTo>
                    <a:cubicBezTo>
                      <a:pt x="252" y="1425"/>
                      <a:pt x="246" y="1529"/>
                      <a:pt x="222" y="1628"/>
                    </a:cubicBezTo>
                    <a:cubicBezTo>
                      <a:pt x="224" y="1632"/>
                      <a:pt x="230" y="1634"/>
                      <a:pt x="233" y="1638"/>
                    </a:cubicBezTo>
                    <a:cubicBezTo>
                      <a:pt x="310" y="1561"/>
                      <a:pt x="377" y="1480"/>
                      <a:pt x="434" y="1391"/>
                    </a:cubicBezTo>
                    <a:cubicBezTo>
                      <a:pt x="454" y="1403"/>
                      <a:pt x="465" y="1422"/>
                      <a:pt x="484" y="1438"/>
                    </a:cubicBezTo>
                    <a:cubicBezTo>
                      <a:pt x="499" y="1450"/>
                      <a:pt x="518" y="1462"/>
                      <a:pt x="539" y="1462"/>
                    </a:cubicBezTo>
                    <a:cubicBezTo>
                      <a:pt x="543" y="1462"/>
                      <a:pt x="547" y="1462"/>
                      <a:pt x="551" y="1461"/>
                    </a:cubicBezTo>
                    <a:cubicBezTo>
                      <a:pt x="571" y="1458"/>
                      <a:pt x="587" y="1436"/>
                      <a:pt x="580" y="1420"/>
                    </a:cubicBezTo>
                    <a:lnTo>
                      <a:pt x="580" y="1420"/>
                    </a:lnTo>
                    <a:cubicBezTo>
                      <a:pt x="646" y="1516"/>
                      <a:pt x="731" y="1602"/>
                      <a:pt x="831" y="1670"/>
                    </a:cubicBezTo>
                    <a:cubicBezTo>
                      <a:pt x="749" y="1416"/>
                      <a:pt x="667" y="1163"/>
                      <a:pt x="586" y="909"/>
                    </a:cubicBezTo>
                    <a:cubicBezTo>
                      <a:pt x="553" y="812"/>
                      <a:pt x="442" y="334"/>
                      <a:pt x="435" y="190"/>
                    </a:cubicBezTo>
                    <a:lnTo>
                      <a:pt x="279" y="160"/>
                    </a:lnTo>
                    <a:lnTo>
                      <a:pt x="277" y="0"/>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28"/>
              <p:cNvSpPr/>
              <p:nvPr/>
            </p:nvSpPr>
            <p:spPr>
              <a:xfrm>
                <a:off x="6420289" y="4360482"/>
                <a:ext cx="48737" cy="153138"/>
              </a:xfrm>
              <a:custGeom>
                <a:avLst/>
                <a:gdLst/>
                <a:ahLst/>
                <a:cxnLst/>
                <a:rect l="l" t="t" r="r" b="b"/>
                <a:pathLst>
                  <a:path w="408" h="1282" extrusionOk="0">
                    <a:moveTo>
                      <a:pt x="151" y="1"/>
                    </a:moveTo>
                    <a:cubicBezTo>
                      <a:pt x="151" y="50"/>
                      <a:pt x="152" y="99"/>
                      <a:pt x="155" y="148"/>
                    </a:cubicBezTo>
                    <a:lnTo>
                      <a:pt x="155" y="148"/>
                    </a:lnTo>
                    <a:cubicBezTo>
                      <a:pt x="156" y="89"/>
                      <a:pt x="154" y="38"/>
                      <a:pt x="151" y="1"/>
                    </a:cubicBezTo>
                    <a:close/>
                    <a:moveTo>
                      <a:pt x="155" y="148"/>
                    </a:moveTo>
                    <a:cubicBezTo>
                      <a:pt x="154" y="427"/>
                      <a:pt x="113" y="894"/>
                      <a:pt x="0" y="1072"/>
                    </a:cubicBezTo>
                    <a:cubicBezTo>
                      <a:pt x="51" y="1048"/>
                      <a:pt x="93" y="1010"/>
                      <a:pt x="115" y="963"/>
                    </a:cubicBezTo>
                    <a:cubicBezTo>
                      <a:pt x="150" y="1078"/>
                      <a:pt x="210" y="1184"/>
                      <a:pt x="289" y="1281"/>
                    </a:cubicBezTo>
                    <a:cubicBezTo>
                      <a:pt x="276" y="1193"/>
                      <a:pt x="262" y="1107"/>
                      <a:pt x="247" y="1020"/>
                    </a:cubicBezTo>
                    <a:cubicBezTo>
                      <a:pt x="246" y="1001"/>
                      <a:pt x="250" y="974"/>
                      <a:pt x="272" y="972"/>
                    </a:cubicBezTo>
                    <a:cubicBezTo>
                      <a:pt x="304" y="1008"/>
                      <a:pt x="353" y="1036"/>
                      <a:pt x="407" y="1045"/>
                    </a:cubicBezTo>
                    <a:cubicBezTo>
                      <a:pt x="259" y="764"/>
                      <a:pt x="174" y="458"/>
                      <a:pt x="155" y="1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28"/>
              <p:cNvSpPr/>
              <p:nvPr/>
            </p:nvSpPr>
            <p:spPr>
              <a:xfrm>
                <a:off x="6438327" y="4377444"/>
                <a:ext cx="30699" cy="136176"/>
              </a:xfrm>
              <a:custGeom>
                <a:avLst/>
                <a:gdLst/>
                <a:ahLst/>
                <a:cxnLst/>
                <a:rect l="l" t="t" r="r" b="b"/>
                <a:pathLst>
                  <a:path w="257" h="1140" extrusionOk="0">
                    <a:moveTo>
                      <a:pt x="2" y="1"/>
                    </a:moveTo>
                    <a:cubicBezTo>
                      <a:pt x="2" y="33"/>
                      <a:pt x="2" y="69"/>
                      <a:pt x="0" y="108"/>
                    </a:cubicBezTo>
                    <a:lnTo>
                      <a:pt x="0" y="110"/>
                    </a:lnTo>
                    <a:cubicBezTo>
                      <a:pt x="32" y="335"/>
                      <a:pt x="67" y="560"/>
                      <a:pt x="101" y="785"/>
                    </a:cubicBezTo>
                    <a:cubicBezTo>
                      <a:pt x="61" y="752"/>
                      <a:pt x="32" y="708"/>
                      <a:pt x="18" y="663"/>
                    </a:cubicBezTo>
                    <a:lnTo>
                      <a:pt x="18" y="663"/>
                    </a:lnTo>
                    <a:cubicBezTo>
                      <a:pt x="18" y="756"/>
                      <a:pt x="25" y="850"/>
                      <a:pt x="43" y="943"/>
                    </a:cubicBezTo>
                    <a:cubicBezTo>
                      <a:pt x="48" y="972"/>
                      <a:pt x="53" y="999"/>
                      <a:pt x="60" y="1028"/>
                    </a:cubicBezTo>
                    <a:cubicBezTo>
                      <a:pt x="85" y="1067"/>
                      <a:pt x="109" y="1105"/>
                      <a:pt x="138" y="1139"/>
                    </a:cubicBezTo>
                    <a:cubicBezTo>
                      <a:pt x="125" y="1051"/>
                      <a:pt x="111" y="965"/>
                      <a:pt x="96" y="878"/>
                    </a:cubicBezTo>
                    <a:cubicBezTo>
                      <a:pt x="95" y="859"/>
                      <a:pt x="99" y="832"/>
                      <a:pt x="121" y="830"/>
                    </a:cubicBezTo>
                    <a:cubicBezTo>
                      <a:pt x="153" y="866"/>
                      <a:pt x="202" y="894"/>
                      <a:pt x="256" y="903"/>
                    </a:cubicBezTo>
                    <a:cubicBezTo>
                      <a:pt x="108" y="621"/>
                      <a:pt x="22" y="315"/>
                      <a:pt x="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28"/>
              <p:cNvSpPr/>
              <p:nvPr/>
            </p:nvSpPr>
            <p:spPr>
              <a:xfrm>
                <a:off x="6438446" y="4363110"/>
                <a:ext cx="478" cy="14812"/>
              </a:xfrm>
              <a:custGeom>
                <a:avLst/>
                <a:gdLst/>
                <a:ahLst/>
                <a:cxnLst/>
                <a:rect l="l" t="t" r="r" b="b"/>
                <a:pathLst>
                  <a:path w="4" h="124" extrusionOk="0">
                    <a:moveTo>
                      <a:pt x="1" y="0"/>
                    </a:moveTo>
                    <a:lnTo>
                      <a:pt x="1" y="34"/>
                    </a:lnTo>
                    <a:cubicBezTo>
                      <a:pt x="1" y="63"/>
                      <a:pt x="1" y="93"/>
                      <a:pt x="4" y="124"/>
                    </a:cubicBezTo>
                    <a:cubicBezTo>
                      <a:pt x="4" y="74"/>
                      <a:pt x="4" y="35"/>
                      <a:pt x="1" y="0"/>
                    </a:cubicBez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28"/>
              <p:cNvSpPr/>
              <p:nvPr/>
            </p:nvSpPr>
            <p:spPr>
              <a:xfrm>
                <a:off x="6368088" y="4785617"/>
                <a:ext cx="195902" cy="84692"/>
              </a:xfrm>
              <a:custGeom>
                <a:avLst/>
                <a:gdLst/>
                <a:ahLst/>
                <a:cxnLst/>
                <a:rect l="l" t="t" r="r" b="b"/>
                <a:pathLst>
                  <a:path w="1640" h="709" extrusionOk="0">
                    <a:moveTo>
                      <a:pt x="1094" y="1"/>
                    </a:moveTo>
                    <a:lnTo>
                      <a:pt x="1094" y="1"/>
                    </a:lnTo>
                    <a:cubicBezTo>
                      <a:pt x="1108" y="71"/>
                      <a:pt x="1123" y="142"/>
                      <a:pt x="1137" y="210"/>
                    </a:cubicBezTo>
                    <a:cubicBezTo>
                      <a:pt x="1043" y="175"/>
                      <a:pt x="950" y="139"/>
                      <a:pt x="859" y="100"/>
                    </a:cubicBezTo>
                    <a:lnTo>
                      <a:pt x="859" y="100"/>
                    </a:lnTo>
                    <a:cubicBezTo>
                      <a:pt x="850" y="211"/>
                      <a:pt x="859" y="325"/>
                      <a:pt x="880" y="434"/>
                    </a:cubicBezTo>
                    <a:cubicBezTo>
                      <a:pt x="732" y="383"/>
                      <a:pt x="583" y="333"/>
                      <a:pt x="435" y="283"/>
                    </a:cubicBezTo>
                    <a:cubicBezTo>
                      <a:pt x="420" y="306"/>
                      <a:pt x="404" y="328"/>
                      <a:pt x="387" y="352"/>
                    </a:cubicBezTo>
                    <a:cubicBezTo>
                      <a:pt x="363" y="258"/>
                      <a:pt x="318" y="171"/>
                      <a:pt x="253" y="94"/>
                    </a:cubicBezTo>
                    <a:cubicBezTo>
                      <a:pt x="182" y="211"/>
                      <a:pt x="109" y="331"/>
                      <a:pt x="38" y="448"/>
                    </a:cubicBezTo>
                    <a:cubicBezTo>
                      <a:pt x="22" y="476"/>
                      <a:pt x="5" y="508"/>
                      <a:pt x="0" y="540"/>
                    </a:cubicBezTo>
                    <a:cubicBezTo>
                      <a:pt x="74" y="492"/>
                      <a:pt x="143" y="438"/>
                      <a:pt x="198" y="377"/>
                    </a:cubicBezTo>
                    <a:cubicBezTo>
                      <a:pt x="233" y="445"/>
                      <a:pt x="300" y="500"/>
                      <a:pt x="384" y="535"/>
                    </a:cubicBezTo>
                    <a:cubicBezTo>
                      <a:pt x="375" y="492"/>
                      <a:pt x="435" y="450"/>
                      <a:pt x="494" y="445"/>
                    </a:cubicBezTo>
                    <a:cubicBezTo>
                      <a:pt x="500" y="445"/>
                      <a:pt x="505" y="445"/>
                      <a:pt x="511" y="445"/>
                    </a:cubicBezTo>
                    <a:cubicBezTo>
                      <a:pt x="564" y="445"/>
                      <a:pt x="615" y="463"/>
                      <a:pt x="663" y="482"/>
                    </a:cubicBezTo>
                    <a:cubicBezTo>
                      <a:pt x="864" y="556"/>
                      <a:pt x="1065" y="631"/>
                      <a:pt x="1265" y="708"/>
                    </a:cubicBezTo>
                    <a:cubicBezTo>
                      <a:pt x="1149" y="598"/>
                      <a:pt x="1053" y="471"/>
                      <a:pt x="986" y="338"/>
                    </a:cubicBezTo>
                    <a:lnTo>
                      <a:pt x="986" y="338"/>
                    </a:lnTo>
                    <a:lnTo>
                      <a:pt x="1640" y="577"/>
                    </a:lnTo>
                    <a:cubicBezTo>
                      <a:pt x="1592" y="476"/>
                      <a:pt x="1540" y="368"/>
                      <a:pt x="1483" y="261"/>
                    </a:cubicBezTo>
                    <a:cubicBezTo>
                      <a:pt x="1362" y="165"/>
                      <a:pt x="1232" y="78"/>
                      <a:pt x="1094" y="1"/>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8"/>
              <p:cNvSpPr/>
              <p:nvPr/>
            </p:nvSpPr>
            <p:spPr>
              <a:xfrm>
                <a:off x="6348617" y="4806999"/>
                <a:ext cx="239144" cy="209997"/>
              </a:xfrm>
              <a:custGeom>
                <a:avLst/>
                <a:gdLst/>
                <a:ahLst/>
                <a:cxnLst/>
                <a:rect l="l" t="t" r="r" b="b"/>
                <a:pathLst>
                  <a:path w="2002" h="1758" extrusionOk="0">
                    <a:moveTo>
                      <a:pt x="1404" y="0"/>
                    </a:moveTo>
                    <a:lnTo>
                      <a:pt x="1421" y="218"/>
                    </a:lnTo>
                    <a:cubicBezTo>
                      <a:pt x="1456" y="480"/>
                      <a:pt x="1508" y="740"/>
                      <a:pt x="1579" y="995"/>
                    </a:cubicBezTo>
                    <a:cubicBezTo>
                      <a:pt x="1508" y="931"/>
                      <a:pt x="1435" y="867"/>
                      <a:pt x="1366" y="805"/>
                    </a:cubicBezTo>
                    <a:lnTo>
                      <a:pt x="1366" y="805"/>
                    </a:lnTo>
                    <a:cubicBezTo>
                      <a:pt x="1385" y="914"/>
                      <a:pt x="1404" y="1024"/>
                      <a:pt x="1424" y="1135"/>
                    </a:cubicBezTo>
                    <a:cubicBezTo>
                      <a:pt x="1151" y="992"/>
                      <a:pt x="1056" y="683"/>
                      <a:pt x="807" y="515"/>
                    </a:cubicBezTo>
                    <a:cubicBezTo>
                      <a:pt x="786" y="806"/>
                      <a:pt x="750" y="1097"/>
                      <a:pt x="701" y="1387"/>
                    </a:cubicBezTo>
                    <a:cubicBezTo>
                      <a:pt x="683" y="1241"/>
                      <a:pt x="641" y="1097"/>
                      <a:pt x="577" y="962"/>
                    </a:cubicBezTo>
                    <a:lnTo>
                      <a:pt x="490" y="1154"/>
                    </a:lnTo>
                    <a:lnTo>
                      <a:pt x="387" y="750"/>
                    </a:lnTo>
                    <a:cubicBezTo>
                      <a:pt x="207" y="965"/>
                      <a:pt x="89" y="1210"/>
                      <a:pt x="1" y="1467"/>
                    </a:cubicBezTo>
                    <a:cubicBezTo>
                      <a:pt x="69" y="1397"/>
                      <a:pt x="133" y="1322"/>
                      <a:pt x="191" y="1244"/>
                    </a:cubicBezTo>
                    <a:cubicBezTo>
                      <a:pt x="204" y="1274"/>
                      <a:pt x="219" y="1307"/>
                      <a:pt x="235" y="1336"/>
                    </a:cubicBezTo>
                    <a:cubicBezTo>
                      <a:pt x="282" y="1318"/>
                      <a:pt x="298" y="1233"/>
                      <a:pt x="338" y="1233"/>
                    </a:cubicBezTo>
                    <a:cubicBezTo>
                      <a:pt x="343" y="1233"/>
                      <a:pt x="347" y="1234"/>
                      <a:pt x="352" y="1236"/>
                    </a:cubicBezTo>
                    <a:cubicBezTo>
                      <a:pt x="367" y="1244"/>
                      <a:pt x="374" y="1257"/>
                      <a:pt x="381" y="1270"/>
                    </a:cubicBezTo>
                    <a:cubicBezTo>
                      <a:pt x="465" y="1419"/>
                      <a:pt x="518" y="1586"/>
                      <a:pt x="538" y="1758"/>
                    </a:cubicBezTo>
                    <a:cubicBezTo>
                      <a:pt x="657" y="1601"/>
                      <a:pt x="778" y="1447"/>
                      <a:pt x="897" y="1293"/>
                    </a:cubicBezTo>
                    <a:cubicBezTo>
                      <a:pt x="915" y="1270"/>
                      <a:pt x="936" y="1245"/>
                      <a:pt x="964" y="1245"/>
                    </a:cubicBezTo>
                    <a:cubicBezTo>
                      <a:pt x="965" y="1245"/>
                      <a:pt x="966" y="1245"/>
                      <a:pt x="966" y="1245"/>
                    </a:cubicBezTo>
                    <a:cubicBezTo>
                      <a:pt x="1019" y="1248"/>
                      <a:pt x="1035" y="1335"/>
                      <a:pt x="1087" y="1339"/>
                    </a:cubicBezTo>
                    <a:cubicBezTo>
                      <a:pt x="1115" y="1309"/>
                      <a:pt x="1144" y="1277"/>
                      <a:pt x="1171" y="1245"/>
                    </a:cubicBezTo>
                    <a:cubicBezTo>
                      <a:pt x="1289" y="1360"/>
                      <a:pt x="1417" y="1466"/>
                      <a:pt x="1549" y="1562"/>
                    </a:cubicBezTo>
                    <a:cubicBezTo>
                      <a:pt x="1568" y="1576"/>
                      <a:pt x="1596" y="1591"/>
                      <a:pt x="1620" y="1591"/>
                    </a:cubicBezTo>
                    <a:cubicBezTo>
                      <a:pt x="1633" y="1591"/>
                      <a:pt x="1645" y="1586"/>
                      <a:pt x="1653" y="1575"/>
                    </a:cubicBezTo>
                    <a:cubicBezTo>
                      <a:pt x="1663" y="1563"/>
                      <a:pt x="1663" y="1547"/>
                      <a:pt x="1665" y="1533"/>
                    </a:cubicBezTo>
                    <a:cubicBezTo>
                      <a:pt x="1668" y="1466"/>
                      <a:pt x="1674" y="1396"/>
                      <a:pt x="1679" y="1329"/>
                    </a:cubicBezTo>
                    <a:cubicBezTo>
                      <a:pt x="1780" y="1411"/>
                      <a:pt x="1889" y="1480"/>
                      <a:pt x="2002" y="1534"/>
                    </a:cubicBezTo>
                    <a:cubicBezTo>
                      <a:pt x="1849" y="1226"/>
                      <a:pt x="1755" y="888"/>
                      <a:pt x="1584" y="590"/>
                    </a:cubicBezTo>
                    <a:lnTo>
                      <a:pt x="1584" y="590"/>
                    </a:lnTo>
                    <a:cubicBezTo>
                      <a:pt x="1642" y="634"/>
                      <a:pt x="1701" y="679"/>
                      <a:pt x="1759" y="722"/>
                    </a:cubicBezTo>
                    <a:cubicBezTo>
                      <a:pt x="1765" y="650"/>
                      <a:pt x="1724" y="584"/>
                      <a:pt x="1687" y="522"/>
                    </a:cubicBezTo>
                    <a:cubicBezTo>
                      <a:pt x="1585" y="350"/>
                      <a:pt x="1491" y="176"/>
                      <a:pt x="1404"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8"/>
              <p:cNvSpPr/>
              <p:nvPr/>
            </p:nvSpPr>
            <p:spPr>
              <a:xfrm>
                <a:off x="6363549" y="4950941"/>
                <a:ext cx="269365" cy="187302"/>
              </a:xfrm>
              <a:custGeom>
                <a:avLst/>
                <a:gdLst/>
                <a:ahLst/>
                <a:cxnLst/>
                <a:rect l="l" t="t" r="r" b="b"/>
                <a:pathLst>
                  <a:path w="2255" h="1568" extrusionOk="0">
                    <a:moveTo>
                      <a:pt x="1541" y="1"/>
                    </a:moveTo>
                    <a:lnTo>
                      <a:pt x="1541" y="1"/>
                    </a:lnTo>
                    <a:cubicBezTo>
                      <a:pt x="1553" y="44"/>
                      <a:pt x="1563" y="89"/>
                      <a:pt x="1576" y="133"/>
                    </a:cubicBezTo>
                    <a:cubicBezTo>
                      <a:pt x="1579" y="145"/>
                      <a:pt x="1582" y="158"/>
                      <a:pt x="1585" y="168"/>
                    </a:cubicBezTo>
                    <a:cubicBezTo>
                      <a:pt x="1608" y="248"/>
                      <a:pt x="1630" y="329"/>
                      <a:pt x="1650" y="412"/>
                    </a:cubicBezTo>
                    <a:cubicBezTo>
                      <a:pt x="1703" y="603"/>
                      <a:pt x="1752" y="794"/>
                      <a:pt x="1803" y="985"/>
                    </a:cubicBezTo>
                    <a:cubicBezTo>
                      <a:pt x="1659" y="903"/>
                      <a:pt x="1527" y="808"/>
                      <a:pt x="1405" y="705"/>
                    </a:cubicBezTo>
                    <a:cubicBezTo>
                      <a:pt x="1395" y="698"/>
                      <a:pt x="1386" y="689"/>
                      <a:pt x="1376" y="680"/>
                    </a:cubicBezTo>
                    <a:cubicBezTo>
                      <a:pt x="1371" y="676"/>
                      <a:pt x="1366" y="675"/>
                      <a:pt x="1361" y="667"/>
                    </a:cubicBezTo>
                    <a:lnTo>
                      <a:pt x="1302" y="612"/>
                    </a:lnTo>
                    <a:cubicBezTo>
                      <a:pt x="1286" y="656"/>
                      <a:pt x="1273" y="699"/>
                      <a:pt x="1263" y="746"/>
                    </a:cubicBezTo>
                    <a:cubicBezTo>
                      <a:pt x="1251" y="794"/>
                      <a:pt x="1242" y="842"/>
                      <a:pt x="1236" y="891"/>
                    </a:cubicBezTo>
                    <a:cubicBezTo>
                      <a:pt x="1142" y="804"/>
                      <a:pt x="1056" y="712"/>
                      <a:pt x="979" y="615"/>
                    </a:cubicBezTo>
                    <a:cubicBezTo>
                      <a:pt x="975" y="646"/>
                      <a:pt x="969" y="677"/>
                      <a:pt x="965" y="709"/>
                    </a:cubicBezTo>
                    <a:cubicBezTo>
                      <a:pt x="946" y="814"/>
                      <a:pt x="921" y="917"/>
                      <a:pt x="892" y="1022"/>
                    </a:cubicBezTo>
                    <a:lnTo>
                      <a:pt x="690" y="808"/>
                    </a:lnTo>
                    <a:cubicBezTo>
                      <a:pt x="656" y="855"/>
                      <a:pt x="626" y="900"/>
                      <a:pt x="602" y="949"/>
                    </a:cubicBezTo>
                    <a:cubicBezTo>
                      <a:pt x="573" y="1004"/>
                      <a:pt x="550" y="1062"/>
                      <a:pt x="531" y="1123"/>
                    </a:cubicBezTo>
                    <a:cubicBezTo>
                      <a:pt x="497" y="1215"/>
                      <a:pt x="475" y="1314"/>
                      <a:pt x="452" y="1408"/>
                    </a:cubicBezTo>
                    <a:cubicBezTo>
                      <a:pt x="364" y="1157"/>
                      <a:pt x="284" y="903"/>
                      <a:pt x="211" y="648"/>
                    </a:cubicBezTo>
                    <a:cubicBezTo>
                      <a:pt x="200" y="615"/>
                      <a:pt x="191" y="580"/>
                      <a:pt x="182" y="545"/>
                    </a:cubicBezTo>
                    <a:cubicBezTo>
                      <a:pt x="178" y="560"/>
                      <a:pt x="176" y="573"/>
                      <a:pt x="172" y="586"/>
                    </a:cubicBezTo>
                    <a:cubicBezTo>
                      <a:pt x="127" y="779"/>
                      <a:pt x="60" y="972"/>
                      <a:pt x="1" y="1167"/>
                    </a:cubicBezTo>
                    <a:cubicBezTo>
                      <a:pt x="15" y="1154"/>
                      <a:pt x="30" y="1142"/>
                      <a:pt x="41" y="1131"/>
                    </a:cubicBezTo>
                    <a:cubicBezTo>
                      <a:pt x="155" y="1299"/>
                      <a:pt x="306" y="1446"/>
                      <a:pt x="483" y="1563"/>
                    </a:cubicBezTo>
                    <a:lnTo>
                      <a:pt x="599" y="1563"/>
                    </a:lnTo>
                    <a:cubicBezTo>
                      <a:pt x="592" y="1462"/>
                      <a:pt x="603" y="1360"/>
                      <a:pt x="632" y="1261"/>
                    </a:cubicBezTo>
                    <a:cubicBezTo>
                      <a:pt x="640" y="1234"/>
                      <a:pt x="647" y="1208"/>
                      <a:pt x="657" y="1183"/>
                    </a:cubicBezTo>
                    <a:cubicBezTo>
                      <a:pt x="660" y="1176"/>
                      <a:pt x="661" y="1170"/>
                      <a:pt x="664" y="1163"/>
                    </a:cubicBezTo>
                    <a:cubicBezTo>
                      <a:pt x="757" y="1225"/>
                      <a:pt x="852" y="1284"/>
                      <a:pt x="946" y="1345"/>
                    </a:cubicBezTo>
                    <a:cubicBezTo>
                      <a:pt x="981" y="1287"/>
                      <a:pt x="1017" y="1228"/>
                      <a:pt x="1052" y="1168"/>
                    </a:cubicBezTo>
                    <a:cubicBezTo>
                      <a:pt x="1078" y="1190"/>
                      <a:pt x="1106" y="1213"/>
                      <a:pt x="1133" y="1235"/>
                    </a:cubicBezTo>
                    <a:cubicBezTo>
                      <a:pt x="1158" y="1257"/>
                      <a:pt x="1184" y="1277"/>
                      <a:pt x="1209" y="1296"/>
                    </a:cubicBezTo>
                    <a:cubicBezTo>
                      <a:pt x="1157" y="1253"/>
                      <a:pt x="1259" y="1245"/>
                      <a:pt x="1344" y="1245"/>
                    </a:cubicBezTo>
                    <a:cubicBezTo>
                      <a:pt x="1395" y="1245"/>
                      <a:pt x="1440" y="1248"/>
                      <a:pt x="1444" y="1248"/>
                    </a:cubicBezTo>
                    <a:cubicBezTo>
                      <a:pt x="1477" y="1254"/>
                      <a:pt x="1512" y="1258"/>
                      <a:pt x="1547" y="1266"/>
                    </a:cubicBezTo>
                    <a:cubicBezTo>
                      <a:pt x="1614" y="1279"/>
                      <a:pt x="1681" y="1293"/>
                      <a:pt x="1746" y="1312"/>
                    </a:cubicBezTo>
                    <a:cubicBezTo>
                      <a:pt x="1931" y="1363"/>
                      <a:pt x="2108" y="1440"/>
                      <a:pt x="2231" y="1568"/>
                    </a:cubicBezTo>
                    <a:lnTo>
                      <a:pt x="2254" y="1568"/>
                    </a:lnTo>
                    <a:cubicBezTo>
                      <a:pt x="2196" y="1196"/>
                      <a:pt x="1990" y="863"/>
                      <a:pt x="1800" y="522"/>
                    </a:cubicBezTo>
                    <a:cubicBezTo>
                      <a:pt x="1797" y="521"/>
                      <a:pt x="1797" y="521"/>
                      <a:pt x="1797" y="518"/>
                    </a:cubicBezTo>
                    <a:cubicBezTo>
                      <a:pt x="1778" y="484"/>
                      <a:pt x="1758" y="448"/>
                      <a:pt x="1739" y="413"/>
                    </a:cubicBezTo>
                    <a:cubicBezTo>
                      <a:pt x="1724" y="387"/>
                      <a:pt x="1713" y="362"/>
                      <a:pt x="1700" y="336"/>
                    </a:cubicBezTo>
                    <a:lnTo>
                      <a:pt x="1700" y="335"/>
                    </a:lnTo>
                    <a:cubicBezTo>
                      <a:pt x="1692" y="325"/>
                      <a:pt x="1687" y="314"/>
                      <a:pt x="1681" y="304"/>
                    </a:cubicBezTo>
                    <a:cubicBezTo>
                      <a:pt x="1658" y="255"/>
                      <a:pt x="1634" y="208"/>
                      <a:pt x="1613" y="159"/>
                    </a:cubicBezTo>
                    <a:cubicBezTo>
                      <a:pt x="1613" y="159"/>
                      <a:pt x="1611" y="159"/>
                      <a:pt x="1611" y="158"/>
                    </a:cubicBezTo>
                    <a:cubicBezTo>
                      <a:pt x="1611" y="155"/>
                      <a:pt x="1608" y="153"/>
                      <a:pt x="1608" y="152"/>
                    </a:cubicBezTo>
                    <a:cubicBezTo>
                      <a:pt x="1605" y="146"/>
                      <a:pt x="1604" y="140"/>
                      <a:pt x="1601" y="136"/>
                    </a:cubicBezTo>
                    <a:cubicBezTo>
                      <a:pt x="1594" y="123"/>
                      <a:pt x="1586" y="108"/>
                      <a:pt x="1582" y="94"/>
                    </a:cubicBezTo>
                    <a:cubicBezTo>
                      <a:pt x="1572" y="73"/>
                      <a:pt x="1565" y="53"/>
                      <a:pt x="1556" y="34"/>
                    </a:cubicBezTo>
                    <a:cubicBezTo>
                      <a:pt x="1550" y="23"/>
                      <a:pt x="1546" y="12"/>
                      <a:pt x="1541" y="1"/>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8"/>
              <p:cNvSpPr/>
              <p:nvPr/>
            </p:nvSpPr>
            <p:spPr>
              <a:xfrm>
                <a:off x="6507729" y="4738074"/>
                <a:ext cx="442213" cy="329211"/>
              </a:xfrm>
              <a:custGeom>
                <a:avLst/>
                <a:gdLst/>
                <a:ahLst/>
                <a:cxnLst/>
                <a:rect l="l" t="t" r="r" b="b"/>
                <a:pathLst>
                  <a:path w="3702" h="2756" extrusionOk="0">
                    <a:moveTo>
                      <a:pt x="2370" y="2316"/>
                    </a:moveTo>
                    <a:cubicBezTo>
                      <a:pt x="2371" y="2317"/>
                      <a:pt x="2372" y="2318"/>
                      <a:pt x="2373" y="2319"/>
                    </a:cubicBezTo>
                    <a:cubicBezTo>
                      <a:pt x="2372" y="2318"/>
                      <a:pt x="2371" y="2317"/>
                      <a:pt x="2370" y="2316"/>
                    </a:cubicBezTo>
                    <a:close/>
                    <a:moveTo>
                      <a:pt x="2572" y="1"/>
                    </a:moveTo>
                    <a:lnTo>
                      <a:pt x="629" y="723"/>
                    </a:lnTo>
                    <a:cubicBezTo>
                      <a:pt x="500" y="1381"/>
                      <a:pt x="241" y="2066"/>
                      <a:pt x="0" y="2554"/>
                    </a:cubicBezTo>
                    <a:cubicBezTo>
                      <a:pt x="188" y="2487"/>
                      <a:pt x="406" y="2292"/>
                      <a:pt x="516" y="2079"/>
                    </a:cubicBezTo>
                    <a:lnTo>
                      <a:pt x="516" y="2079"/>
                    </a:lnTo>
                    <a:cubicBezTo>
                      <a:pt x="510" y="2176"/>
                      <a:pt x="554" y="2277"/>
                      <a:pt x="631" y="2349"/>
                    </a:cubicBezTo>
                    <a:cubicBezTo>
                      <a:pt x="719" y="2269"/>
                      <a:pt x="808" y="2191"/>
                      <a:pt x="898" y="2111"/>
                    </a:cubicBezTo>
                    <a:cubicBezTo>
                      <a:pt x="1074" y="2371"/>
                      <a:pt x="1319" y="2593"/>
                      <a:pt x="1611" y="2756"/>
                    </a:cubicBezTo>
                    <a:cubicBezTo>
                      <a:pt x="1582" y="2552"/>
                      <a:pt x="1606" y="2343"/>
                      <a:pt x="1686" y="2150"/>
                    </a:cubicBezTo>
                    <a:cubicBezTo>
                      <a:pt x="1805" y="2227"/>
                      <a:pt x="1924" y="2306"/>
                      <a:pt x="2042" y="2383"/>
                    </a:cubicBezTo>
                    <a:cubicBezTo>
                      <a:pt x="2086" y="2307"/>
                      <a:pt x="2132" y="2231"/>
                      <a:pt x="2176" y="2157"/>
                    </a:cubicBezTo>
                    <a:cubicBezTo>
                      <a:pt x="2240" y="2210"/>
                      <a:pt x="2305" y="2262"/>
                      <a:pt x="2370" y="2316"/>
                    </a:cubicBezTo>
                    <a:lnTo>
                      <a:pt x="2370" y="2316"/>
                    </a:lnTo>
                    <a:cubicBezTo>
                      <a:pt x="2310" y="2263"/>
                      <a:pt x="2446" y="2253"/>
                      <a:pt x="2555" y="2253"/>
                    </a:cubicBezTo>
                    <a:cubicBezTo>
                      <a:pt x="2614" y="2253"/>
                      <a:pt x="2665" y="2256"/>
                      <a:pt x="2669" y="2256"/>
                    </a:cubicBezTo>
                    <a:cubicBezTo>
                      <a:pt x="2797" y="2277"/>
                      <a:pt x="2928" y="2303"/>
                      <a:pt x="3054" y="2336"/>
                    </a:cubicBezTo>
                    <a:cubicBezTo>
                      <a:pt x="3304" y="2406"/>
                      <a:pt x="3544" y="2515"/>
                      <a:pt x="3702" y="2698"/>
                    </a:cubicBezTo>
                    <a:cubicBezTo>
                      <a:pt x="3625" y="2114"/>
                      <a:pt x="3246" y="1603"/>
                      <a:pt x="2971" y="1068"/>
                    </a:cubicBezTo>
                    <a:cubicBezTo>
                      <a:pt x="2797" y="727"/>
                      <a:pt x="2664" y="367"/>
                      <a:pt x="2572" y="1"/>
                    </a:cubicBez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8"/>
              <p:cNvSpPr/>
              <p:nvPr/>
            </p:nvSpPr>
            <p:spPr>
              <a:xfrm>
                <a:off x="6646534" y="4825037"/>
                <a:ext cx="1075" cy="2031"/>
              </a:xfrm>
              <a:custGeom>
                <a:avLst/>
                <a:gdLst/>
                <a:ahLst/>
                <a:cxnLst/>
                <a:rect l="l" t="t" r="r" b="b"/>
                <a:pathLst>
                  <a:path w="9" h="17" extrusionOk="0">
                    <a:moveTo>
                      <a:pt x="6" y="1"/>
                    </a:moveTo>
                    <a:cubicBezTo>
                      <a:pt x="1" y="7"/>
                      <a:pt x="0" y="16"/>
                      <a:pt x="5" y="16"/>
                    </a:cubicBezTo>
                    <a:cubicBezTo>
                      <a:pt x="6" y="16"/>
                      <a:pt x="7" y="16"/>
                      <a:pt x="9" y="15"/>
                    </a:cubicBezTo>
                    <a:lnTo>
                      <a:pt x="6" y="1"/>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28"/>
              <p:cNvSpPr/>
              <p:nvPr/>
            </p:nvSpPr>
            <p:spPr>
              <a:xfrm>
                <a:off x="6524931" y="4737836"/>
                <a:ext cx="425012" cy="329331"/>
              </a:xfrm>
              <a:custGeom>
                <a:avLst/>
                <a:gdLst/>
                <a:ahLst/>
                <a:cxnLst/>
                <a:rect l="l" t="t" r="r" b="b"/>
                <a:pathLst>
                  <a:path w="3558" h="2757" extrusionOk="0">
                    <a:moveTo>
                      <a:pt x="2226" y="2316"/>
                    </a:moveTo>
                    <a:lnTo>
                      <a:pt x="2226" y="2316"/>
                    </a:lnTo>
                    <a:cubicBezTo>
                      <a:pt x="2227" y="2317"/>
                      <a:pt x="2228" y="2318"/>
                      <a:pt x="2229" y="2319"/>
                    </a:cubicBezTo>
                    <a:cubicBezTo>
                      <a:pt x="2228" y="2318"/>
                      <a:pt x="2227" y="2317"/>
                      <a:pt x="2226" y="2316"/>
                    </a:cubicBezTo>
                    <a:close/>
                    <a:moveTo>
                      <a:pt x="2428" y="0"/>
                    </a:moveTo>
                    <a:lnTo>
                      <a:pt x="972" y="543"/>
                    </a:lnTo>
                    <a:lnTo>
                      <a:pt x="1022" y="731"/>
                    </a:lnTo>
                    <a:cubicBezTo>
                      <a:pt x="1023" y="730"/>
                      <a:pt x="1025" y="728"/>
                      <a:pt x="1028" y="728"/>
                    </a:cubicBezTo>
                    <a:cubicBezTo>
                      <a:pt x="1029" y="728"/>
                      <a:pt x="1030" y="728"/>
                      <a:pt x="1031" y="729"/>
                    </a:cubicBezTo>
                    <a:cubicBezTo>
                      <a:pt x="1046" y="733"/>
                      <a:pt x="1041" y="752"/>
                      <a:pt x="1038" y="765"/>
                    </a:cubicBezTo>
                    <a:cubicBezTo>
                      <a:pt x="973" y="969"/>
                      <a:pt x="906" y="1172"/>
                      <a:pt x="841" y="1375"/>
                    </a:cubicBezTo>
                    <a:cubicBezTo>
                      <a:pt x="799" y="1503"/>
                      <a:pt x="755" y="1637"/>
                      <a:pt x="661" y="1743"/>
                    </a:cubicBezTo>
                    <a:cubicBezTo>
                      <a:pt x="646" y="1561"/>
                      <a:pt x="633" y="1383"/>
                      <a:pt x="619" y="1202"/>
                    </a:cubicBezTo>
                    <a:cubicBezTo>
                      <a:pt x="553" y="1442"/>
                      <a:pt x="488" y="1680"/>
                      <a:pt x="423" y="1920"/>
                    </a:cubicBezTo>
                    <a:cubicBezTo>
                      <a:pt x="410" y="1840"/>
                      <a:pt x="399" y="1757"/>
                      <a:pt x="386" y="1677"/>
                    </a:cubicBezTo>
                    <a:cubicBezTo>
                      <a:pt x="234" y="1937"/>
                      <a:pt x="105" y="2207"/>
                      <a:pt x="0" y="2483"/>
                    </a:cubicBezTo>
                    <a:cubicBezTo>
                      <a:pt x="145" y="2390"/>
                      <a:pt x="289" y="2242"/>
                      <a:pt x="372" y="2080"/>
                    </a:cubicBezTo>
                    <a:lnTo>
                      <a:pt x="372" y="2080"/>
                    </a:lnTo>
                    <a:cubicBezTo>
                      <a:pt x="366" y="2178"/>
                      <a:pt x="410" y="2277"/>
                      <a:pt x="487" y="2350"/>
                    </a:cubicBezTo>
                    <a:cubicBezTo>
                      <a:pt x="575" y="2270"/>
                      <a:pt x="664" y="2191"/>
                      <a:pt x="754" y="2112"/>
                    </a:cubicBezTo>
                    <a:cubicBezTo>
                      <a:pt x="930" y="2371"/>
                      <a:pt x="1175" y="2592"/>
                      <a:pt x="1467" y="2756"/>
                    </a:cubicBezTo>
                    <a:cubicBezTo>
                      <a:pt x="1438" y="2554"/>
                      <a:pt x="1462" y="2344"/>
                      <a:pt x="1542" y="2149"/>
                    </a:cubicBezTo>
                    <a:cubicBezTo>
                      <a:pt x="1661" y="2226"/>
                      <a:pt x="1780" y="2305"/>
                      <a:pt x="1898" y="2382"/>
                    </a:cubicBezTo>
                    <a:cubicBezTo>
                      <a:pt x="1942" y="2308"/>
                      <a:pt x="1988" y="2232"/>
                      <a:pt x="2032" y="2157"/>
                    </a:cubicBezTo>
                    <a:cubicBezTo>
                      <a:pt x="2096" y="2211"/>
                      <a:pt x="2161" y="2262"/>
                      <a:pt x="2226" y="2316"/>
                    </a:cubicBezTo>
                    <a:lnTo>
                      <a:pt x="2226" y="2316"/>
                    </a:lnTo>
                    <a:cubicBezTo>
                      <a:pt x="2165" y="2263"/>
                      <a:pt x="2298" y="2253"/>
                      <a:pt x="2405" y="2253"/>
                    </a:cubicBezTo>
                    <a:cubicBezTo>
                      <a:pt x="2467" y="2253"/>
                      <a:pt x="2521" y="2256"/>
                      <a:pt x="2525" y="2257"/>
                    </a:cubicBezTo>
                    <a:cubicBezTo>
                      <a:pt x="2656" y="2279"/>
                      <a:pt x="2784" y="2302"/>
                      <a:pt x="2910" y="2337"/>
                    </a:cubicBezTo>
                    <a:cubicBezTo>
                      <a:pt x="3159" y="2406"/>
                      <a:pt x="3398" y="2515"/>
                      <a:pt x="3558" y="2698"/>
                    </a:cubicBezTo>
                    <a:cubicBezTo>
                      <a:pt x="3481" y="2113"/>
                      <a:pt x="3102" y="1603"/>
                      <a:pt x="2827" y="1067"/>
                    </a:cubicBezTo>
                    <a:cubicBezTo>
                      <a:pt x="2652" y="726"/>
                      <a:pt x="2518" y="367"/>
                      <a:pt x="2428"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28"/>
              <p:cNvSpPr/>
              <p:nvPr/>
            </p:nvSpPr>
            <p:spPr>
              <a:xfrm>
                <a:off x="6536995" y="4562955"/>
                <a:ext cx="355371" cy="338887"/>
              </a:xfrm>
              <a:custGeom>
                <a:avLst/>
                <a:gdLst/>
                <a:ahLst/>
                <a:cxnLst/>
                <a:rect l="l" t="t" r="r" b="b"/>
                <a:pathLst>
                  <a:path w="2975" h="2837" extrusionOk="0">
                    <a:moveTo>
                      <a:pt x="1941" y="0"/>
                    </a:moveTo>
                    <a:lnTo>
                      <a:pt x="781" y="692"/>
                    </a:lnTo>
                    <a:cubicBezTo>
                      <a:pt x="672" y="1200"/>
                      <a:pt x="503" y="1694"/>
                      <a:pt x="281" y="2161"/>
                    </a:cubicBezTo>
                    <a:cubicBezTo>
                      <a:pt x="176" y="2382"/>
                      <a:pt x="60" y="2597"/>
                      <a:pt x="1" y="2833"/>
                    </a:cubicBezTo>
                    <a:cubicBezTo>
                      <a:pt x="262" y="2659"/>
                      <a:pt x="495" y="2440"/>
                      <a:pt x="680" y="2187"/>
                    </a:cubicBezTo>
                    <a:cubicBezTo>
                      <a:pt x="695" y="2229"/>
                      <a:pt x="714" y="2267"/>
                      <a:pt x="736" y="2305"/>
                    </a:cubicBezTo>
                    <a:cubicBezTo>
                      <a:pt x="795" y="2284"/>
                      <a:pt x="817" y="2176"/>
                      <a:pt x="867" y="2176"/>
                    </a:cubicBezTo>
                    <a:cubicBezTo>
                      <a:pt x="872" y="2176"/>
                      <a:pt x="878" y="2177"/>
                      <a:pt x="884" y="2180"/>
                    </a:cubicBezTo>
                    <a:cubicBezTo>
                      <a:pt x="901" y="2187"/>
                      <a:pt x="911" y="2203"/>
                      <a:pt x="920" y="2219"/>
                    </a:cubicBezTo>
                    <a:cubicBezTo>
                      <a:pt x="1026" y="2408"/>
                      <a:pt x="1093" y="2620"/>
                      <a:pt x="1119" y="2836"/>
                    </a:cubicBezTo>
                    <a:cubicBezTo>
                      <a:pt x="1271" y="2640"/>
                      <a:pt x="1421" y="2444"/>
                      <a:pt x="1573" y="2248"/>
                    </a:cubicBezTo>
                    <a:cubicBezTo>
                      <a:pt x="1598" y="2221"/>
                      <a:pt x="1623" y="2190"/>
                      <a:pt x="1658" y="2190"/>
                    </a:cubicBezTo>
                    <a:cubicBezTo>
                      <a:pt x="1659" y="2190"/>
                      <a:pt x="1660" y="2190"/>
                      <a:pt x="1661" y="2190"/>
                    </a:cubicBezTo>
                    <a:cubicBezTo>
                      <a:pt x="1729" y="2195"/>
                      <a:pt x="1748" y="2305"/>
                      <a:pt x="1816" y="2311"/>
                    </a:cubicBezTo>
                    <a:cubicBezTo>
                      <a:pt x="1852" y="2270"/>
                      <a:pt x="1886" y="2231"/>
                      <a:pt x="1922" y="2190"/>
                    </a:cubicBezTo>
                    <a:cubicBezTo>
                      <a:pt x="2072" y="2334"/>
                      <a:pt x="2231" y="2469"/>
                      <a:pt x="2400" y="2589"/>
                    </a:cubicBezTo>
                    <a:cubicBezTo>
                      <a:pt x="2426" y="2608"/>
                      <a:pt x="2460" y="2625"/>
                      <a:pt x="2490" y="2625"/>
                    </a:cubicBezTo>
                    <a:cubicBezTo>
                      <a:pt x="2507" y="2625"/>
                      <a:pt x="2523" y="2619"/>
                      <a:pt x="2535" y="2604"/>
                    </a:cubicBezTo>
                    <a:cubicBezTo>
                      <a:pt x="2545" y="2589"/>
                      <a:pt x="2546" y="2571"/>
                      <a:pt x="2549" y="2552"/>
                    </a:cubicBezTo>
                    <a:cubicBezTo>
                      <a:pt x="2555" y="2466"/>
                      <a:pt x="2561" y="2379"/>
                      <a:pt x="2567" y="2295"/>
                    </a:cubicBezTo>
                    <a:cubicBezTo>
                      <a:pt x="2692" y="2396"/>
                      <a:pt x="2830" y="2481"/>
                      <a:pt x="2975" y="2552"/>
                    </a:cubicBezTo>
                    <a:cubicBezTo>
                      <a:pt x="2783" y="2161"/>
                      <a:pt x="2665" y="1733"/>
                      <a:pt x="2446" y="1358"/>
                    </a:cubicBezTo>
                    <a:lnTo>
                      <a:pt x="2446" y="1358"/>
                    </a:lnTo>
                    <a:lnTo>
                      <a:pt x="2668" y="1527"/>
                    </a:lnTo>
                    <a:cubicBezTo>
                      <a:pt x="2674" y="1435"/>
                      <a:pt x="2623" y="1352"/>
                      <a:pt x="2577" y="1272"/>
                    </a:cubicBezTo>
                    <a:cubicBezTo>
                      <a:pt x="2330" y="861"/>
                      <a:pt x="2117" y="437"/>
                      <a:pt x="1941"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28"/>
              <p:cNvSpPr/>
              <p:nvPr/>
            </p:nvSpPr>
            <p:spPr>
              <a:xfrm>
                <a:off x="6668036" y="4654337"/>
                <a:ext cx="59368" cy="95562"/>
              </a:xfrm>
              <a:custGeom>
                <a:avLst/>
                <a:gdLst/>
                <a:ahLst/>
                <a:cxnLst/>
                <a:rect l="l" t="t" r="r" b="b"/>
                <a:pathLst>
                  <a:path w="497" h="800" extrusionOk="0">
                    <a:moveTo>
                      <a:pt x="0" y="1"/>
                    </a:moveTo>
                    <a:lnTo>
                      <a:pt x="0" y="1"/>
                    </a:lnTo>
                    <a:cubicBezTo>
                      <a:pt x="105" y="256"/>
                      <a:pt x="61" y="547"/>
                      <a:pt x="174" y="799"/>
                    </a:cubicBezTo>
                    <a:cubicBezTo>
                      <a:pt x="199" y="629"/>
                      <a:pt x="224" y="459"/>
                      <a:pt x="248" y="290"/>
                    </a:cubicBezTo>
                    <a:cubicBezTo>
                      <a:pt x="250" y="284"/>
                      <a:pt x="250" y="278"/>
                      <a:pt x="254" y="275"/>
                    </a:cubicBezTo>
                    <a:cubicBezTo>
                      <a:pt x="258" y="271"/>
                      <a:pt x="262" y="269"/>
                      <a:pt x="268" y="269"/>
                    </a:cubicBezTo>
                    <a:cubicBezTo>
                      <a:pt x="279" y="269"/>
                      <a:pt x="293" y="277"/>
                      <a:pt x="301" y="284"/>
                    </a:cubicBezTo>
                    <a:cubicBezTo>
                      <a:pt x="352" y="329"/>
                      <a:pt x="405" y="375"/>
                      <a:pt x="456" y="419"/>
                    </a:cubicBezTo>
                    <a:cubicBezTo>
                      <a:pt x="463" y="425"/>
                      <a:pt x="473" y="430"/>
                      <a:pt x="481" y="430"/>
                    </a:cubicBezTo>
                    <a:cubicBezTo>
                      <a:pt x="485" y="430"/>
                      <a:pt x="489" y="429"/>
                      <a:pt x="492" y="426"/>
                    </a:cubicBezTo>
                    <a:cubicBezTo>
                      <a:pt x="497" y="419"/>
                      <a:pt x="495" y="412"/>
                      <a:pt x="492" y="404"/>
                    </a:cubicBezTo>
                    <a:cubicBezTo>
                      <a:pt x="459" y="335"/>
                      <a:pt x="429" y="266"/>
                      <a:pt x="395" y="197"/>
                    </a:cubicBezTo>
                    <a:lnTo>
                      <a:pt x="0" y="1"/>
                    </a:ln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28"/>
              <p:cNvSpPr/>
              <p:nvPr/>
            </p:nvSpPr>
            <p:spPr>
              <a:xfrm>
                <a:off x="6553361" y="4637375"/>
                <a:ext cx="109538" cy="219554"/>
              </a:xfrm>
              <a:custGeom>
                <a:avLst/>
                <a:gdLst/>
                <a:ahLst/>
                <a:cxnLst/>
                <a:rect l="l" t="t" r="r" b="b"/>
                <a:pathLst>
                  <a:path w="917" h="1838" extrusionOk="0">
                    <a:moveTo>
                      <a:pt x="757" y="0"/>
                    </a:moveTo>
                    <a:lnTo>
                      <a:pt x="757" y="0"/>
                    </a:lnTo>
                    <a:cubicBezTo>
                      <a:pt x="754" y="2"/>
                      <a:pt x="752" y="3"/>
                      <a:pt x="750" y="5"/>
                    </a:cubicBezTo>
                    <a:lnTo>
                      <a:pt x="750" y="5"/>
                    </a:lnTo>
                    <a:cubicBezTo>
                      <a:pt x="754" y="2"/>
                      <a:pt x="757" y="1"/>
                      <a:pt x="757" y="0"/>
                    </a:cubicBezTo>
                    <a:close/>
                    <a:moveTo>
                      <a:pt x="750" y="5"/>
                    </a:moveTo>
                    <a:cubicBezTo>
                      <a:pt x="726" y="20"/>
                      <a:pt x="641" y="70"/>
                      <a:pt x="641" y="70"/>
                    </a:cubicBezTo>
                    <a:cubicBezTo>
                      <a:pt x="625" y="71"/>
                      <a:pt x="532" y="509"/>
                      <a:pt x="517" y="554"/>
                    </a:cubicBezTo>
                    <a:cubicBezTo>
                      <a:pt x="477" y="673"/>
                      <a:pt x="401" y="771"/>
                      <a:pt x="366" y="895"/>
                    </a:cubicBezTo>
                    <a:cubicBezTo>
                      <a:pt x="336" y="1005"/>
                      <a:pt x="301" y="1114"/>
                      <a:pt x="259" y="1223"/>
                    </a:cubicBezTo>
                    <a:cubicBezTo>
                      <a:pt x="185" y="1416"/>
                      <a:pt x="80" y="1618"/>
                      <a:pt x="0" y="1837"/>
                    </a:cubicBezTo>
                    <a:cubicBezTo>
                      <a:pt x="230" y="1583"/>
                      <a:pt x="388" y="1246"/>
                      <a:pt x="561" y="959"/>
                    </a:cubicBezTo>
                    <a:lnTo>
                      <a:pt x="779" y="594"/>
                    </a:lnTo>
                    <a:cubicBezTo>
                      <a:pt x="793" y="673"/>
                      <a:pt x="806" y="748"/>
                      <a:pt x="821" y="827"/>
                    </a:cubicBezTo>
                    <a:cubicBezTo>
                      <a:pt x="890" y="578"/>
                      <a:pt x="917" y="323"/>
                      <a:pt x="893" y="69"/>
                    </a:cubicBezTo>
                    <a:cubicBezTo>
                      <a:pt x="891" y="69"/>
                      <a:pt x="711" y="39"/>
                      <a:pt x="750" y="5"/>
                    </a:cubicBez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8"/>
              <p:cNvSpPr/>
              <p:nvPr/>
            </p:nvSpPr>
            <p:spPr>
              <a:xfrm>
                <a:off x="6586808" y="4495942"/>
                <a:ext cx="275457" cy="220748"/>
              </a:xfrm>
              <a:custGeom>
                <a:avLst/>
                <a:gdLst/>
                <a:ahLst/>
                <a:cxnLst/>
                <a:rect l="l" t="t" r="r" b="b"/>
                <a:pathLst>
                  <a:path w="2306" h="1848" extrusionOk="0">
                    <a:moveTo>
                      <a:pt x="475" y="493"/>
                    </a:moveTo>
                    <a:lnTo>
                      <a:pt x="475" y="493"/>
                    </a:lnTo>
                    <a:cubicBezTo>
                      <a:pt x="464" y="508"/>
                      <a:pt x="455" y="522"/>
                      <a:pt x="443" y="537"/>
                    </a:cubicBezTo>
                    <a:lnTo>
                      <a:pt x="466" y="525"/>
                    </a:lnTo>
                    <a:lnTo>
                      <a:pt x="466" y="525"/>
                    </a:lnTo>
                    <a:cubicBezTo>
                      <a:pt x="469" y="514"/>
                      <a:pt x="472" y="504"/>
                      <a:pt x="475" y="493"/>
                    </a:cubicBezTo>
                    <a:close/>
                    <a:moveTo>
                      <a:pt x="1456" y="1"/>
                    </a:moveTo>
                    <a:lnTo>
                      <a:pt x="466" y="525"/>
                    </a:lnTo>
                    <a:lnTo>
                      <a:pt x="466" y="525"/>
                    </a:lnTo>
                    <a:cubicBezTo>
                      <a:pt x="341" y="941"/>
                      <a:pt x="187" y="1351"/>
                      <a:pt x="1" y="1755"/>
                    </a:cubicBezTo>
                    <a:cubicBezTo>
                      <a:pt x="189" y="1675"/>
                      <a:pt x="355" y="1563"/>
                      <a:pt x="480" y="1428"/>
                    </a:cubicBezTo>
                    <a:cubicBezTo>
                      <a:pt x="526" y="1514"/>
                      <a:pt x="610" y="1587"/>
                      <a:pt x="716" y="1630"/>
                    </a:cubicBezTo>
                    <a:cubicBezTo>
                      <a:pt x="703" y="1572"/>
                      <a:pt x="780" y="1521"/>
                      <a:pt x="856" y="1514"/>
                    </a:cubicBezTo>
                    <a:cubicBezTo>
                      <a:pt x="863" y="1513"/>
                      <a:pt x="871" y="1513"/>
                      <a:pt x="878" y="1513"/>
                    </a:cubicBezTo>
                    <a:cubicBezTo>
                      <a:pt x="944" y="1513"/>
                      <a:pt x="1009" y="1535"/>
                      <a:pt x="1071" y="1559"/>
                    </a:cubicBezTo>
                    <a:lnTo>
                      <a:pt x="1833" y="1848"/>
                    </a:lnTo>
                    <a:cubicBezTo>
                      <a:pt x="1684" y="1709"/>
                      <a:pt x="1565" y="1547"/>
                      <a:pt x="1479" y="1379"/>
                    </a:cubicBezTo>
                    <a:lnTo>
                      <a:pt x="1479" y="1379"/>
                    </a:lnTo>
                    <a:cubicBezTo>
                      <a:pt x="1755" y="1481"/>
                      <a:pt x="2031" y="1582"/>
                      <a:pt x="2305" y="1682"/>
                    </a:cubicBezTo>
                    <a:cubicBezTo>
                      <a:pt x="2063" y="1144"/>
                      <a:pt x="1669" y="528"/>
                      <a:pt x="14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8"/>
              <p:cNvSpPr/>
              <p:nvPr/>
            </p:nvSpPr>
            <p:spPr>
              <a:xfrm>
                <a:off x="6668394" y="4543365"/>
                <a:ext cx="36194" cy="87200"/>
              </a:xfrm>
              <a:custGeom>
                <a:avLst/>
                <a:gdLst/>
                <a:ahLst/>
                <a:cxnLst/>
                <a:rect l="l" t="t" r="r" b="b"/>
                <a:pathLst>
                  <a:path w="303" h="730" extrusionOk="0">
                    <a:moveTo>
                      <a:pt x="55" y="0"/>
                    </a:moveTo>
                    <a:cubicBezTo>
                      <a:pt x="36" y="234"/>
                      <a:pt x="19" y="466"/>
                      <a:pt x="0" y="700"/>
                    </a:cubicBezTo>
                    <a:cubicBezTo>
                      <a:pt x="84" y="664"/>
                      <a:pt x="93" y="567"/>
                      <a:pt x="141" y="497"/>
                    </a:cubicBezTo>
                    <a:cubicBezTo>
                      <a:pt x="166" y="565"/>
                      <a:pt x="193" y="632"/>
                      <a:pt x="224" y="697"/>
                    </a:cubicBezTo>
                    <a:cubicBezTo>
                      <a:pt x="229" y="710"/>
                      <a:pt x="237" y="725"/>
                      <a:pt x="251" y="728"/>
                    </a:cubicBezTo>
                    <a:cubicBezTo>
                      <a:pt x="254" y="729"/>
                      <a:pt x="258" y="729"/>
                      <a:pt x="261" y="729"/>
                    </a:cubicBezTo>
                    <a:cubicBezTo>
                      <a:pt x="276" y="729"/>
                      <a:pt x="292" y="719"/>
                      <a:pt x="296" y="706"/>
                    </a:cubicBezTo>
                    <a:cubicBezTo>
                      <a:pt x="302" y="690"/>
                      <a:pt x="301" y="674"/>
                      <a:pt x="298" y="658"/>
                    </a:cubicBezTo>
                    <a:cubicBezTo>
                      <a:pt x="276" y="488"/>
                      <a:pt x="273" y="317"/>
                      <a:pt x="290" y="145"/>
                    </a:cubicBezTo>
                    <a:lnTo>
                      <a:pt x="55" y="0"/>
                    </a:ln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8"/>
              <p:cNvSpPr/>
              <p:nvPr/>
            </p:nvSpPr>
            <p:spPr>
              <a:xfrm>
                <a:off x="6606398" y="4550293"/>
                <a:ext cx="51962" cy="109896"/>
              </a:xfrm>
              <a:custGeom>
                <a:avLst/>
                <a:gdLst/>
                <a:ahLst/>
                <a:cxnLst/>
                <a:rect l="l" t="t" r="r" b="b"/>
                <a:pathLst>
                  <a:path w="435" h="920" extrusionOk="0">
                    <a:moveTo>
                      <a:pt x="430" y="0"/>
                    </a:moveTo>
                    <a:lnTo>
                      <a:pt x="326" y="57"/>
                    </a:lnTo>
                    <a:cubicBezTo>
                      <a:pt x="298" y="118"/>
                      <a:pt x="272" y="177"/>
                      <a:pt x="246" y="240"/>
                    </a:cubicBezTo>
                    <a:cubicBezTo>
                      <a:pt x="173" y="468"/>
                      <a:pt x="91" y="693"/>
                      <a:pt x="1" y="920"/>
                    </a:cubicBezTo>
                    <a:cubicBezTo>
                      <a:pt x="139" y="709"/>
                      <a:pt x="242" y="481"/>
                      <a:pt x="343" y="254"/>
                    </a:cubicBezTo>
                    <a:cubicBezTo>
                      <a:pt x="374" y="188"/>
                      <a:pt x="403" y="121"/>
                      <a:pt x="435" y="53"/>
                    </a:cubicBezTo>
                    <a:lnTo>
                      <a:pt x="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28"/>
              <p:cNvSpPr/>
              <p:nvPr/>
            </p:nvSpPr>
            <p:spPr>
              <a:xfrm>
                <a:off x="6605681" y="4351642"/>
                <a:ext cx="224929" cy="261720"/>
              </a:xfrm>
              <a:custGeom>
                <a:avLst/>
                <a:gdLst/>
                <a:ahLst/>
                <a:cxnLst/>
                <a:rect l="l" t="t" r="r" b="b"/>
                <a:pathLst>
                  <a:path w="1883" h="2191" extrusionOk="0">
                    <a:moveTo>
                      <a:pt x="1242" y="1"/>
                    </a:moveTo>
                    <a:lnTo>
                      <a:pt x="576" y="297"/>
                    </a:lnTo>
                    <a:cubicBezTo>
                      <a:pt x="560" y="544"/>
                      <a:pt x="452" y="968"/>
                      <a:pt x="373" y="1207"/>
                    </a:cubicBezTo>
                    <a:cubicBezTo>
                      <a:pt x="314" y="1384"/>
                      <a:pt x="235" y="1554"/>
                      <a:pt x="155" y="1723"/>
                    </a:cubicBezTo>
                    <a:cubicBezTo>
                      <a:pt x="104" y="1835"/>
                      <a:pt x="52" y="1944"/>
                      <a:pt x="1" y="2052"/>
                    </a:cubicBezTo>
                    <a:cubicBezTo>
                      <a:pt x="210" y="1954"/>
                      <a:pt x="377" y="1787"/>
                      <a:pt x="460" y="1595"/>
                    </a:cubicBezTo>
                    <a:lnTo>
                      <a:pt x="460" y="1595"/>
                    </a:lnTo>
                    <a:cubicBezTo>
                      <a:pt x="451" y="1795"/>
                      <a:pt x="413" y="1996"/>
                      <a:pt x="344" y="2190"/>
                    </a:cubicBezTo>
                    <a:cubicBezTo>
                      <a:pt x="500" y="2067"/>
                      <a:pt x="659" y="1941"/>
                      <a:pt x="814" y="1817"/>
                    </a:cubicBezTo>
                    <a:cubicBezTo>
                      <a:pt x="874" y="1878"/>
                      <a:pt x="916" y="1951"/>
                      <a:pt x="936" y="2028"/>
                    </a:cubicBezTo>
                    <a:cubicBezTo>
                      <a:pt x="980" y="1968"/>
                      <a:pt x="1022" y="1909"/>
                      <a:pt x="1062" y="1849"/>
                    </a:cubicBezTo>
                    <a:cubicBezTo>
                      <a:pt x="1221" y="1977"/>
                      <a:pt x="1430" y="2060"/>
                      <a:pt x="1648" y="2076"/>
                    </a:cubicBezTo>
                    <a:cubicBezTo>
                      <a:pt x="1617" y="2021"/>
                      <a:pt x="1588" y="1967"/>
                      <a:pt x="1556" y="1912"/>
                    </a:cubicBezTo>
                    <a:lnTo>
                      <a:pt x="1556" y="1912"/>
                    </a:lnTo>
                    <a:cubicBezTo>
                      <a:pt x="1634" y="1965"/>
                      <a:pt x="1733" y="1994"/>
                      <a:pt x="1832" y="1994"/>
                    </a:cubicBezTo>
                    <a:cubicBezTo>
                      <a:pt x="1849" y="1994"/>
                      <a:pt x="1866" y="1993"/>
                      <a:pt x="1883" y="1991"/>
                    </a:cubicBezTo>
                    <a:cubicBezTo>
                      <a:pt x="1585" y="1559"/>
                      <a:pt x="1479" y="1196"/>
                      <a:pt x="1370" y="698"/>
                    </a:cubicBezTo>
                    <a:cubicBezTo>
                      <a:pt x="1324" y="494"/>
                      <a:pt x="1228" y="204"/>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28"/>
              <p:cNvSpPr/>
              <p:nvPr/>
            </p:nvSpPr>
            <p:spPr>
              <a:xfrm>
                <a:off x="6615835" y="4351881"/>
                <a:ext cx="214656" cy="261601"/>
              </a:xfrm>
              <a:custGeom>
                <a:avLst/>
                <a:gdLst/>
                <a:ahLst/>
                <a:cxnLst/>
                <a:rect l="l" t="t" r="r" b="b"/>
                <a:pathLst>
                  <a:path w="1797" h="2190" extrusionOk="0">
                    <a:moveTo>
                      <a:pt x="1156" y="0"/>
                    </a:moveTo>
                    <a:lnTo>
                      <a:pt x="866" y="129"/>
                    </a:lnTo>
                    <a:cubicBezTo>
                      <a:pt x="866" y="253"/>
                      <a:pt x="908" y="385"/>
                      <a:pt x="918" y="511"/>
                    </a:cubicBezTo>
                    <a:cubicBezTo>
                      <a:pt x="931" y="653"/>
                      <a:pt x="940" y="799"/>
                      <a:pt x="944" y="944"/>
                    </a:cubicBezTo>
                    <a:cubicBezTo>
                      <a:pt x="905" y="850"/>
                      <a:pt x="860" y="757"/>
                      <a:pt x="809" y="667"/>
                    </a:cubicBezTo>
                    <a:cubicBezTo>
                      <a:pt x="730" y="834"/>
                      <a:pt x="664" y="1003"/>
                      <a:pt x="610" y="1178"/>
                    </a:cubicBezTo>
                    <a:cubicBezTo>
                      <a:pt x="617" y="1051"/>
                      <a:pt x="639" y="887"/>
                      <a:pt x="569" y="774"/>
                    </a:cubicBezTo>
                    <a:cubicBezTo>
                      <a:pt x="568" y="957"/>
                      <a:pt x="532" y="1140"/>
                      <a:pt x="462" y="1314"/>
                    </a:cubicBezTo>
                    <a:cubicBezTo>
                      <a:pt x="450" y="1233"/>
                      <a:pt x="437" y="1153"/>
                      <a:pt x="424" y="1072"/>
                    </a:cubicBezTo>
                    <a:cubicBezTo>
                      <a:pt x="330" y="1388"/>
                      <a:pt x="218" y="1735"/>
                      <a:pt x="0" y="2004"/>
                    </a:cubicBezTo>
                    <a:cubicBezTo>
                      <a:pt x="123" y="1914"/>
                      <a:pt x="203" y="1872"/>
                      <a:pt x="343" y="1683"/>
                    </a:cubicBezTo>
                    <a:cubicBezTo>
                      <a:pt x="350" y="1674"/>
                      <a:pt x="359" y="1664"/>
                      <a:pt x="366" y="1660"/>
                    </a:cubicBezTo>
                    <a:lnTo>
                      <a:pt x="366" y="1660"/>
                    </a:lnTo>
                    <a:cubicBezTo>
                      <a:pt x="408" y="1725"/>
                      <a:pt x="324" y="2137"/>
                      <a:pt x="257" y="2190"/>
                    </a:cubicBezTo>
                    <a:lnTo>
                      <a:pt x="257" y="2190"/>
                    </a:lnTo>
                    <a:cubicBezTo>
                      <a:pt x="414" y="2066"/>
                      <a:pt x="571" y="1942"/>
                      <a:pt x="728" y="1818"/>
                    </a:cubicBezTo>
                    <a:cubicBezTo>
                      <a:pt x="787" y="1878"/>
                      <a:pt x="829" y="1950"/>
                      <a:pt x="850" y="2029"/>
                    </a:cubicBezTo>
                    <a:cubicBezTo>
                      <a:pt x="893" y="1968"/>
                      <a:pt x="934" y="1908"/>
                      <a:pt x="976" y="1849"/>
                    </a:cubicBezTo>
                    <a:cubicBezTo>
                      <a:pt x="1134" y="1978"/>
                      <a:pt x="1343" y="2059"/>
                      <a:pt x="1561" y="2075"/>
                    </a:cubicBezTo>
                    <a:cubicBezTo>
                      <a:pt x="1529" y="2021"/>
                      <a:pt x="1500" y="1966"/>
                      <a:pt x="1470" y="1913"/>
                    </a:cubicBezTo>
                    <a:lnTo>
                      <a:pt x="1470" y="1913"/>
                    </a:lnTo>
                    <a:cubicBezTo>
                      <a:pt x="1549" y="1966"/>
                      <a:pt x="1649" y="1994"/>
                      <a:pt x="1751" y="1994"/>
                    </a:cubicBezTo>
                    <a:cubicBezTo>
                      <a:pt x="1766" y="1994"/>
                      <a:pt x="1781" y="1994"/>
                      <a:pt x="1796" y="1992"/>
                    </a:cubicBezTo>
                    <a:cubicBezTo>
                      <a:pt x="1499" y="1558"/>
                      <a:pt x="1391" y="1195"/>
                      <a:pt x="1282" y="697"/>
                    </a:cubicBezTo>
                    <a:cubicBezTo>
                      <a:pt x="1237" y="494"/>
                      <a:pt x="1141" y="203"/>
                      <a:pt x="1156" y="0"/>
                    </a:cubicBezTo>
                    <a:close/>
                    <a:moveTo>
                      <a:pt x="257" y="2190"/>
                    </a:moveTo>
                    <a:lnTo>
                      <a:pt x="257" y="2190"/>
                    </a:lnTo>
                    <a:cubicBezTo>
                      <a:pt x="257" y="2190"/>
                      <a:pt x="257" y="2190"/>
                      <a:pt x="257" y="2190"/>
                    </a:cubicBezTo>
                    <a:cubicBezTo>
                      <a:pt x="257" y="2190"/>
                      <a:pt x="257" y="2190"/>
                      <a:pt x="257" y="21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8"/>
              <p:cNvSpPr/>
              <p:nvPr/>
            </p:nvSpPr>
            <p:spPr>
              <a:xfrm>
                <a:off x="6646534" y="4415191"/>
                <a:ext cx="183957" cy="198172"/>
              </a:xfrm>
              <a:custGeom>
                <a:avLst/>
                <a:gdLst/>
                <a:ahLst/>
                <a:cxnLst/>
                <a:rect l="l" t="t" r="r" b="b"/>
                <a:pathLst>
                  <a:path w="1540" h="1659" extrusionOk="0">
                    <a:moveTo>
                      <a:pt x="171" y="972"/>
                    </a:moveTo>
                    <a:lnTo>
                      <a:pt x="171" y="972"/>
                    </a:lnTo>
                    <a:lnTo>
                      <a:pt x="171" y="972"/>
                    </a:lnTo>
                    <a:cubicBezTo>
                      <a:pt x="171" y="972"/>
                      <a:pt x="171" y="972"/>
                      <a:pt x="171" y="972"/>
                    </a:cubicBezTo>
                    <a:close/>
                    <a:moveTo>
                      <a:pt x="986" y="0"/>
                    </a:moveTo>
                    <a:lnTo>
                      <a:pt x="960" y="54"/>
                    </a:lnTo>
                    <a:cubicBezTo>
                      <a:pt x="1021" y="431"/>
                      <a:pt x="1118" y="805"/>
                      <a:pt x="1253" y="1168"/>
                    </a:cubicBezTo>
                    <a:cubicBezTo>
                      <a:pt x="1108" y="1095"/>
                      <a:pt x="979" y="999"/>
                      <a:pt x="871" y="889"/>
                    </a:cubicBezTo>
                    <a:lnTo>
                      <a:pt x="871" y="889"/>
                    </a:lnTo>
                    <a:cubicBezTo>
                      <a:pt x="879" y="998"/>
                      <a:pt x="884" y="1108"/>
                      <a:pt x="892" y="1217"/>
                    </a:cubicBezTo>
                    <a:cubicBezTo>
                      <a:pt x="854" y="1191"/>
                      <a:pt x="812" y="1166"/>
                      <a:pt x="762" y="1163"/>
                    </a:cubicBezTo>
                    <a:cubicBezTo>
                      <a:pt x="762" y="1163"/>
                      <a:pt x="761" y="1163"/>
                      <a:pt x="760" y="1163"/>
                    </a:cubicBezTo>
                    <a:cubicBezTo>
                      <a:pt x="711" y="1163"/>
                      <a:pt x="661" y="1199"/>
                      <a:pt x="670" y="1240"/>
                    </a:cubicBezTo>
                    <a:cubicBezTo>
                      <a:pt x="626" y="1197"/>
                      <a:pt x="570" y="1148"/>
                      <a:pt x="507" y="1148"/>
                    </a:cubicBezTo>
                    <a:cubicBezTo>
                      <a:pt x="496" y="1148"/>
                      <a:pt x="485" y="1150"/>
                      <a:pt x="473" y="1153"/>
                    </a:cubicBezTo>
                    <a:cubicBezTo>
                      <a:pt x="447" y="1162"/>
                      <a:pt x="424" y="1178"/>
                      <a:pt x="404" y="1195"/>
                    </a:cubicBezTo>
                    <a:cubicBezTo>
                      <a:pt x="328" y="1252"/>
                      <a:pt x="256" y="1307"/>
                      <a:pt x="182" y="1364"/>
                    </a:cubicBezTo>
                    <a:lnTo>
                      <a:pt x="171" y="972"/>
                    </a:lnTo>
                    <a:lnTo>
                      <a:pt x="171" y="972"/>
                    </a:lnTo>
                    <a:cubicBezTo>
                      <a:pt x="171" y="985"/>
                      <a:pt x="125" y="1021"/>
                      <a:pt x="116" y="1031"/>
                    </a:cubicBezTo>
                    <a:cubicBezTo>
                      <a:pt x="100" y="1053"/>
                      <a:pt x="84" y="1076"/>
                      <a:pt x="71" y="1101"/>
                    </a:cubicBezTo>
                    <a:cubicBezTo>
                      <a:pt x="44" y="1147"/>
                      <a:pt x="23" y="1197"/>
                      <a:pt x="2" y="1246"/>
                    </a:cubicBezTo>
                    <a:cubicBezTo>
                      <a:pt x="36" y="1220"/>
                      <a:pt x="71" y="1192"/>
                      <a:pt x="106" y="1166"/>
                    </a:cubicBezTo>
                    <a:lnTo>
                      <a:pt x="106" y="1166"/>
                    </a:lnTo>
                    <a:cubicBezTo>
                      <a:pt x="110" y="1243"/>
                      <a:pt x="87" y="1332"/>
                      <a:pt x="71" y="1407"/>
                    </a:cubicBezTo>
                    <a:cubicBezTo>
                      <a:pt x="52" y="1493"/>
                      <a:pt x="29" y="1576"/>
                      <a:pt x="0" y="1658"/>
                    </a:cubicBezTo>
                    <a:cubicBezTo>
                      <a:pt x="157" y="1534"/>
                      <a:pt x="314" y="1409"/>
                      <a:pt x="471" y="1285"/>
                    </a:cubicBezTo>
                    <a:cubicBezTo>
                      <a:pt x="530" y="1345"/>
                      <a:pt x="572" y="1417"/>
                      <a:pt x="593" y="1496"/>
                    </a:cubicBezTo>
                    <a:cubicBezTo>
                      <a:pt x="636" y="1436"/>
                      <a:pt x="677" y="1377"/>
                      <a:pt x="719" y="1316"/>
                    </a:cubicBezTo>
                    <a:cubicBezTo>
                      <a:pt x="877" y="1445"/>
                      <a:pt x="1086" y="1526"/>
                      <a:pt x="1304" y="1544"/>
                    </a:cubicBezTo>
                    <a:cubicBezTo>
                      <a:pt x="1272" y="1489"/>
                      <a:pt x="1243" y="1435"/>
                      <a:pt x="1213" y="1380"/>
                    </a:cubicBezTo>
                    <a:lnTo>
                      <a:pt x="1213" y="1380"/>
                    </a:lnTo>
                    <a:cubicBezTo>
                      <a:pt x="1291" y="1433"/>
                      <a:pt x="1389" y="1462"/>
                      <a:pt x="1489" y="1462"/>
                    </a:cubicBezTo>
                    <a:cubicBezTo>
                      <a:pt x="1506" y="1462"/>
                      <a:pt x="1523" y="1461"/>
                      <a:pt x="1539" y="1459"/>
                    </a:cubicBezTo>
                    <a:cubicBezTo>
                      <a:pt x="1242" y="1025"/>
                      <a:pt x="1134" y="662"/>
                      <a:pt x="1025" y="166"/>
                    </a:cubicBezTo>
                    <a:cubicBezTo>
                      <a:pt x="1015" y="115"/>
                      <a:pt x="1001" y="58"/>
                      <a:pt x="98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8"/>
              <p:cNvSpPr/>
              <p:nvPr/>
            </p:nvSpPr>
            <p:spPr>
              <a:xfrm>
                <a:off x="6657643" y="4204356"/>
                <a:ext cx="128411" cy="229588"/>
              </a:xfrm>
              <a:custGeom>
                <a:avLst/>
                <a:gdLst/>
                <a:ahLst/>
                <a:cxnLst/>
                <a:rect l="l" t="t" r="r" b="b"/>
                <a:pathLst>
                  <a:path w="1075" h="1922" extrusionOk="0">
                    <a:moveTo>
                      <a:pt x="318" y="1"/>
                    </a:moveTo>
                    <a:cubicBezTo>
                      <a:pt x="293" y="137"/>
                      <a:pt x="187" y="1112"/>
                      <a:pt x="129" y="1374"/>
                    </a:cubicBezTo>
                    <a:cubicBezTo>
                      <a:pt x="103" y="1489"/>
                      <a:pt x="60" y="1602"/>
                      <a:pt x="0" y="1707"/>
                    </a:cubicBezTo>
                    <a:cubicBezTo>
                      <a:pt x="147" y="1704"/>
                      <a:pt x="285" y="1605"/>
                      <a:pt x="321" y="1482"/>
                    </a:cubicBezTo>
                    <a:lnTo>
                      <a:pt x="321" y="1482"/>
                    </a:lnTo>
                    <a:cubicBezTo>
                      <a:pt x="343" y="1621"/>
                      <a:pt x="334" y="1767"/>
                      <a:pt x="293" y="1904"/>
                    </a:cubicBezTo>
                    <a:cubicBezTo>
                      <a:pt x="401" y="1801"/>
                      <a:pt x="495" y="1687"/>
                      <a:pt x="572" y="1566"/>
                    </a:cubicBezTo>
                    <a:cubicBezTo>
                      <a:pt x="597" y="1582"/>
                      <a:pt x="616" y="1605"/>
                      <a:pt x="638" y="1626"/>
                    </a:cubicBezTo>
                    <a:cubicBezTo>
                      <a:pt x="656" y="1643"/>
                      <a:pt x="681" y="1657"/>
                      <a:pt x="707" y="1657"/>
                    </a:cubicBezTo>
                    <a:cubicBezTo>
                      <a:pt x="712" y="1657"/>
                      <a:pt x="716" y="1657"/>
                      <a:pt x="720" y="1656"/>
                    </a:cubicBezTo>
                    <a:cubicBezTo>
                      <a:pt x="745" y="1650"/>
                      <a:pt x="764" y="1625"/>
                      <a:pt x="758" y="1605"/>
                    </a:cubicBezTo>
                    <a:lnTo>
                      <a:pt x="758" y="1605"/>
                    </a:lnTo>
                    <a:cubicBezTo>
                      <a:pt x="841" y="1728"/>
                      <a:pt x="948" y="1834"/>
                      <a:pt x="1075" y="1922"/>
                    </a:cubicBezTo>
                    <a:cubicBezTo>
                      <a:pt x="972" y="1601"/>
                      <a:pt x="867" y="1280"/>
                      <a:pt x="764" y="959"/>
                    </a:cubicBezTo>
                    <a:cubicBezTo>
                      <a:pt x="725" y="836"/>
                      <a:pt x="582" y="232"/>
                      <a:pt x="574" y="50"/>
                    </a:cubicBezTo>
                    <a:lnTo>
                      <a:pt x="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8"/>
              <p:cNvSpPr/>
              <p:nvPr/>
            </p:nvSpPr>
            <p:spPr>
              <a:xfrm>
                <a:off x="6677353" y="4207342"/>
                <a:ext cx="108941" cy="226601"/>
              </a:xfrm>
              <a:custGeom>
                <a:avLst/>
                <a:gdLst/>
                <a:ahLst/>
                <a:cxnLst/>
                <a:rect l="l" t="t" r="r" b="b"/>
                <a:pathLst>
                  <a:path w="912" h="1897" extrusionOk="0">
                    <a:moveTo>
                      <a:pt x="281" y="0"/>
                    </a:moveTo>
                    <a:lnTo>
                      <a:pt x="214" y="131"/>
                    </a:lnTo>
                    <a:cubicBezTo>
                      <a:pt x="226" y="436"/>
                      <a:pt x="220" y="742"/>
                      <a:pt x="194" y="1047"/>
                    </a:cubicBezTo>
                    <a:cubicBezTo>
                      <a:pt x="153" y="963"/>
                      <a:pt x="125" y="875"/>
                      <a:pt x="117" y="782"/>
                    </a:cubicBezTo>
                    <a:cubicBezTo>
                      <a:pt x="95" y="1021"/>
                      <a:pt x="24" y="1256"/>
                      <a:pt x="5" y="1496"/>
                    </a:cubicBezTo>
                    <a:cubicBezTo>
                      <a:pt x="2" y="1541"/>
                      <a:pt x="1" y="1588"/>
                      <a:pt x="3" y="1634"/>
                    </a:cubicBezTo>
                    <a:cubicBezTo>
                      <a:pt x="78" y="1592"/>
                      <a:pt x="136" y="1528"/>
                      <a:pt x="157" y="1457"/>
                    </a:cubicBezTo>
                    <a:lnTo>
                      <a:pt x="157" y="1457"/>
                    </a:lnTo>
                    <a:cubicBezTo>
                      <a:pt x="179" y="1598"/>
                      <a:pt x="170" y="1743"/>
                      <a:pt x="130" y="1881"/>
                    </a:cubicBezTo>
                    <a:cubicBezTo>
                      <a:pt x="237" y="1776"/>
                      <a:pt x="332" y="1663"/>
                      <a:pt x="409" y="1541"/>
                    </a:cubicBezTo>
                    <a:cubicBezTo>
                      <a:pt x="433" y="1557"/>
                      <a:pt x="452" y="1580"/>
                      <a:pt x="474" y="1601"/>
                    </a:cubicBezTo>
                    <a:cubicBezTo>
                      <a:pt x="493" y="1618"/>
                      <a:pt x="518" y="1632"/>
                      <a:pt x="544" y="1632"/>
                    </a:cubicBezTo>
                    <a:cubicBezTo>
                      <a:pt x="548" y="1632"/>
                      <a:pt x="552" y="1632"/>
                      <a:pt x="557" y="1631"/>
                    </a:cubicBezTo>
                    <a:cubicBezTo>
                      <a:pt x="583" y="1627"/>
                      <a:pt x="602" y="1599"/>
                      <a:pt x="593" y="1579"/>
                    </a:cubicBezTo>
                    <a:lnTo>
                      <a:pt x="593" y="1579"/>
                    </a:lnTo>
                    <a:cubicBezTo>
                      <a:pt x="674" y="1701"/>
                      <a:pt x="783" y="1810"/>
                      <a:pt x="911" y="1897"/>
                    </a:cubicBezTo>
                    <a:cubicBezTo>
                      <a:pt x="808" y="1576"/>
                      <a:pt x="703" y="1256"/>
                      <a:pt x="600" y="934"/>
                    </a:cubicBezTo>
                    <a:cubicBezTo>
                      <a:pt x="561" y="811"/>
                      <a:pt x="419" y="207"/>
                      <a:pt x="410" y="25"/>
                    </a:cubicBezTo>
                    <a:lnTo>
                      <a:pt x="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8"/>
              <p:cNvSpPr/>
              <p:nvPr/>
            </p:nvSpPr>
            <p:spPr>
              <a:xfrm>
                <a:off x="6660869" y="4180943"/>
                <a:ext cx="125425" cy="253000"/>
              </a:xfrm>
              <a:custGeom>
                <a:avLst/>
                <a:gdLst/>
                <a:ahLst/>
                <a:cxnLst/>
                <a:rect l="l" t="t" r="r" b="b"/>
                <a:pathLst>
                  <a:path w="1050" h="2118" extrusionOk="0">
                    <a:moveTo>
                      <a:pt x="348" y="1"/>
                    </a:moveTo>
                    <a:cubicBezTo>
                      <a:pt x="287" y="136"/>
                      <a:pt x="278" y="335"/>
                      <a:pt x="278" y="335"/>
                    </a:cubicBezTo>
                    <a:lnTo>
                      <a:pt x="256" y="473"/>
                    </a:lnTo>
                    <a:cubicBezTo>
                      <a:pt x="256" y="473"/>
                      <a:pt x="271" y="505"/>
                      <a:pt x="279" y="516"/>
                    </a:cubicBezTo>
                    <a:cubicBezTo>
                      <a:pt x="305" y="552"/>
                      <a:pt x="336" y="582"/>
                      <a:pt x="356" y="617"/>
                    </a:cubicBezTo>
                    <a:lnTo>
                      <a:pt x="356" y="617"/>
                    </a:lnTo>
                    <a:cubicBezTo>
                      <a:pt x="357" y="619"/>
                      <a:pt x="357" y="621"/>
                      <a:pt x="358" y="624"/>
                    </a:cubicBezTo>
                    <a:lnTo>
                      <a:pt x="358" y="620"/>
                    </a:lnTo>
                    <a:lnTo>
                      <a:pt x="358" y="620"/>
                    </a:lnTo>
                    <a:cubicBezTo>
                      <a:pt x="363" y="630"/>
                      <a:pt x="368" y="640"/>
                      <a:pt x="371" y="651"/>
                    </a:cubicBezTo>
                    <a:cubicBezTo>
                      <a:pt x="387" y="705"/>
                      <a:pt x="409" y="759"/>
                      <a:pt x="433" y="809"/>
                    </a:cubicBezTo>
                    <a:cubicBezTo>
                      <a:pt x="442" y="797"/>
                      <a:pt x="460" y="790"/>
                      <a:pt x="477" y="790"/>
                    </a:cubicBezTo>
                    <a:cubicBezTo>
                      <a:pt x="490" y="790"/>
                      <a:pt x="502" y="793"/>
                      <a:pt x="512" y="799"/>
                    </a:cubicBezTo>
                    <a:cubicBezTo>
                      <a:pt x="538" y="814"/>
                      <a:pt x="548" y="840"/>
                      <a:pt x="560" y="863"/>
                    </a:cubicBezTo>
                    <a:cubicBezTo>
                      <a:pt x="625" y="1016"/>
                      <a:pt x="650" y="1175"/>
                      <a:pt x="686" y="1335"/>
                    </a:cubicBezTo>
                    <a:lnTo>
                      <a:pt x="518" y="1030"/>
                    </a:lnTo>
                    <a:lnTo>
                      <a:pt x="518" y="1030"/>
                    </a:lnTo>
                    <a:cubicBezTo>
                      <a:pt x="527" y="1181"/>
                      <a:pt x="551" y="1329"/>
                      <a:pt x="586" y="1475"/>
                    </a:cubicBezTo>
                    <a:lnTo>
                      <a:pt x="586" y="1475"/>
                    </a:lnTo>
                    <a:cubicBezTo>
                      <a:pt x="573" y="1436"/>
                      <a:pt x="541" y="1404"/>
                      <a:pt x="510" y="1373"/>
                    </a:cubicBezTo>
                    <a:cubicBezTo>
                      <a:pt x="502" y="1417"/>
                      <a:pt x="491" y="1459"/>
                      <a:pt x="483" y="1502"/>
                    </a:cubicBezTo>
                    <a:cubicBezTo>
                      <a:pt x="475" y="1534"/>
                      <a:pt x="455" y="1568"/>
                      <a:pt x="446" y="1602"/>
                    </a:cubicBezTo>
                    <a:cubicBezTo>
                      <a:pt x="419" y="1563"/>
                      <a:pt x="390" y="1527"/>
                      <a:pt x="364" y="1491"/>
                    </a:cubicBezTo>
                    <a:cubicBezTo>
                      <a:pt x="262" y="1576"/>
                      <a:pt x="160" y="1663"/>
                      <a:pt x="60" y="1749"/>
                    </a:cubicBezTo>
                    <a:cubicBezTo>
                      <a:pt x="53" y="1755"/>
                      <a:pt x="47" y="1762"/>
                      <a:pt x="40" y="1766"/>
                    </a:cubicBezTo>
                    <a:cubicBezTo>
                      <a:pt x="27" y="1796"/>
                      <a:pt x="15" y="1825"/>
                      <a:pt x="1" y="1852"/>
                    </a:cubicBezTo>
                    <a:cubicBezTo>
                      <a:pt x="4" y="1868"/>
                      <a:pt x="17" y="1881"/>
                      <a:pt x="31" y="1894"/>
                    </a:cubicBezTo>
                    <a:cubicBezTo>
                      <a:pt x="156" y="1871"/>
                      <a:pt x="265" y="1784"/>
                      <a:pt x="295" y="1676"/>
                    </a:cubicBezTo>
                    <a:lnTo>
                      <a:pt x="295" y="1676"/>
                    </a:lnTo>
                    <a:cubicBezTo>
                      <a:pt x="316" y="1806"/>
                      <a:pt x="308" y="1936"/>
                      <a:pt x="278" y="2063"/>
                    </a:cubicBezTo>
                    <a:lnTo>
                      <a:pt x="294" y="2074"/>
                    </a:lnTo>
                    <a:cubicBezTo>
                      <a:pt x="390" y="1978"/>
                      <a:pt x="475" y="1872"/>
                      <a:pt x="547" y="1762"/>
                    </a:cubicBezTo>
                    <a:cubicBezTo>
                      <a:pt x="571" y="1778"/>
                      <a:pt x="590" y="1801"/>
                      <a:pt x="612" y="1822"/>
                    </a:cubicBezTo>
                    <a:cubicBezTo>
                      <a:pt x="631" y="1839"/>
                      <a:pt x="656" y="1853"/>
                      <a:pt x="682" y="1853"/>
                    </a:cubicBezTo>
                    <a:cubicBezTo>
                      <a:pt x="686" y="1853"/>
                      <a:pt x="690" y="1853"/>
                      <a:pt x="695" y="1852"/>
                    </a:cubicBezTo>
                    <a:cubicBezTo>
                      <a:pt x="721" y="1846"/>
                      <a:pt x="741" y="1820"/>
                      <a:pt x="731" y="1800"/>
                    </a:cubicBezTo>
                    <a:lnTo>
                      <a:pt x="731" y="1800"/>
                    </a:lnTo>
                    <a:cubicBezTo>
                      <a:pt x="814" y="1922"/>
                      <a:pt x="923" y="2031"/>
                      <a:pt x="1049" y="2118"/>
                    </a:cubicBezTo>
                    <a:cubicBezTo>
                      <a:pt x="946" y="1797"/>
                      <a:pt x="843" y="1476"/>
                      <a:pt x="738" y="1155"/>
                    </a:cubicBezTo>
                    <a:cubicBezTo>
                      <a:pt x="699" y="1032"/>
                      <a:pt x="557" y="428"/>
                      <a:pt x="548" y="246"/>
                    </a:cubicBezTo>
                    <a:lnTo>
                      <a:pt x="351" y="207"/>
                    </a:lnTo>
                    <a:lnTo>
                      <a:pt x="348" y="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8"/>
              <p:cNvSpPr/>
              <p:nvPr/>
            </p:nvSpPr>
            <p:spPr>
              <a:xfrm>
                <a:off x="6680817" y="4072001"/>
                <a:ext cx="61399" cy="193752"/>
              </a:xfrm>
              <a:custGeom>
                <a:avLst/>
                <a:gdLst/>
                <a:ahLst/>
                <a:cxnLst/>
                <a:rect l="l" t="t" r="r" b="b"/>
                <a:pathLst>
                  <a:path w="514" h="1622" extrusionOk="0">
                    <a:moveTo>
                      <a:pt x="189" y="1"/>
                    </a:moveTo>
                    <a:cubicBezTo>
                      <a:pt x="189" y="63"/>
                      <a:pt x="190" y="126"/>
                      <a:pt x="194" y="189"/>
                    </a:cubicBezTo>
                    <a:lnTo>
                      <a:pt x="194" y="189"/>
                    </a:lnTo>
                    <a:cubicBezTo>
                      <a:pt x="194" y="113"/>
                      <a:pt x="193" y="49"/>
                      <a:pt x="189" y="1"/>
                    </a:cubicBezTo>
                    <a:close/>
                    <a:moveTo>
                      <a:pt x="194" y="189"/>
                    </a:moveTo>
                    <a:cubicBezTo>
                      <a:pt x="191" y="542"/>
                      <a:pt x="141" y="1131"/>
                      <a:pt x="1" y="1356"/>
                    </a:cubicBezTo>
                    <a:cubicBezTo>
                      <a:pt x="66" y="1327"/>
                      <a:pt x="118" y="1276"/>
                      <a:pt x="146" y="1218"/>
                    </a:cubicBezTo>
                    <a:cubicBezTo>
                      <a:pt x="191" y="1363"/>
                      <a:pt x="266" y="1499"/>
                      <a:pt x="367" y="1621"/>
                    </a:cubicBezTo>
                    <a:cubicBezTo>
                      <a:pt x="349" y="1512"/>
                      <a:pt x="330" y="1402"/>
                      <a:pt x="313" y="1290"/>
                    </a:cubicBezTo>
                    <a:cubicBezTo>
                      <a:pt x="308" y="1266"/>
                      <a:pt x="313" y="1231"/>
                      <a:pt x="342" y="1229"/>
                    </a:cubicBezTo>
                    <a:cubicBezTo>
                      <a:pt x="383" y="1276"/>
                      <a:pt x="445" y="1311"/>
                      <a:pt x="513" y="1322"/>
                    </a:cubicBezTo>
                    <a:cubicBezTo>
                      <a:pt x="325" y="968"/>
                      <a:pt x="216" y="580"/>
                      <a:pt x="194" y="1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8"/>
              <p:cNvSpPr/>
              <p:nvPr/>
            </p:nvSpPr>
            <p:spPr>
              <a:xfrm>
                <a:off x="6704105" y="4093742"/>
                <a:ext cx="38703" cy="172012"/>
              </a:xfrm>
              <a:custGeom>
                <a:avLst/>
                <a:gdLst/>
                <a:ahLst/>
                <a:cxnLst/>
                <a:rect l="l" t="t" r="r" b="b"/>
                <a:pathLst>
                  <a:path w="324" h="1440" extrusionOk="0">
                    <a:moveTo>
                      <a:pt x="4" y="0"/>
                    </a:moveTo>
                    <a:cubicBezTo>
                      <a:pt x="2" y="44"/>
                      <a:pt x="2" y="89"/>
                      <a:pt x="1" y="135"/>
                    </a:cubicBezTo>
                    <a:lnTo>
                      <a:pt x="1" y="138"/>
                    </a:lnTo>
                    <a:cubicBezTo>
                      <a:pt x="43" y="423"/>
                      <a:pt x="85" y="707"/>
                      <a:pt x="127" y="992"/>
                    </a:cubicBezTo>
                    <a:cubicBezTo>
                      <a:pt x="79" y="950"/>
                      <a:pt x="44" y="896"/>
                      <a:pt x="24" y="838"/>
                    </a:cubicBezTo>
                    <a:lnTo>
                      <a:pt x="24" y="838"/>
                    </a:lnTo>
                    <a:cubicBezTo>
                      <a:pt x="24" y="956"/>
                      <a:pt x="33" y="1075"/>
                      <a:pt x="53" y="1192"/>
                    </a:cubicBezTo>
                    <a:cubicBezTo>
                      <a:pt x="60" y="1229"/>
                      <a:pt x="68" y="1264"/>
                      <a:pt x="76" y="1300"/>
                    </a:cubicBezTo>
                    <a:cubicBezTo>
                      <a:pt x="108" y="1346"/>
                      <a:pt x="140" y="1393"/>
                      <a:pt x="177" y="1439"/>
                    </a:cubicBezTo>
                    <a:cubicBezTo>
                      <a:pt x="159" y="1330"/>
                      <a:pt x="140" y="1220"/>
                      <a:pt x="123" y="1108"/>
                    </a:cubicBezTo>
                    <a:cubicBezTo>
                      <a:pt x="118" y="1084"/>
                      <a:pt x="123" y="1049"/>
                      <a:pt x="152" y="1047"/>
                    </a:cubicBezTo>
                    <a:cubicBezTo>
                      <a:pt x="193" y="1094"/>
                      <a:pt x="255" y="1129"/>
                      <a:pt x="323" y="1139"/>
                    </a:cubicBezTo>
                    <a:cubicBezTo>
                      <a:pt x="134" y="781"/>
                      <a:pt x="26" y="394"/>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28"/>
              <p:cNvSpPr/>
              <p:nvPr/>
            </p:nvSpPr>
            <p:spPr>
              <a:xfrm>
                <a:off x="6614162" y="4609423"/>
                <a:ext cx="248103" cy="107149"/>
              </a:xfrm>
              <a:custGeom>
                <a:avLst/>
                <a:gdLst/>
                <a:ahLst/>
                <a:cxnLst/>
                <a:rect l="l" t="t" r="r" b="b"/>
                <a:pathLst>
                  <a:path w="2077" h="897" extrusionOk="0">
                    <a:moveTo>
                      <a:pt x="1386" y="0"/>
                    </a:moveTo>
                    <a:cubicBezTo>
                      <a:pt x="1404" y="89"/>
                      <a:pt x="1424" y="176"/>
                      <a:pt x="1442" y="266"/>
                    </a:cubicBezTo>
                    <a:cubicBezTo>
                      <a:pt x="1324" y="223"/>
                      <a:pt x="1206" y="178"/>
                      <a:pt x="1092" y="125"/>
                    </a:cubicBezTo>
                    <a:lnTo>
                      <a:pt x="1092" y="125"/>
                    </a:lnTo>
                    <a:cubicBezTo>
                      <a:pt x="1081" y="268"/>
                      <a:pt x="1090" y="411"/>
                      <a:pt x="1119" y="549"/>
                    </a:cubicBezTo>
                    <a:cubicBezTo>
                      <a:pt x="930" y="485"/>
                      <a:pt x="743" y="422"/>
                      <a:pt x="554" y="359"/>
                    </a:cubicBezTo>
                    <a:cubicBezTo>
                      <a:pt x="532" y="388"/>
                      <a:pt x="512" y="417"/>
                      <a:pt x="493" y="446"/>
                    </a:cubicBezTo>
                    <a:cubicBezTo>
                      <a:pt x="464" y="327"/>
                      <a:pt x="406" y="217"/>
                      <a:pt x="323" y="121"/>
                    </a:cubicBezTo>
                    <a:cubicBezTo>
                      <a:pt x="233" y="271"/>
                      <a:pt x="142" y="420"/>
                      <a:pt x="52" y="570"/>
                    </a:cubicBezTo>
                    <a:cubicBezTo>
                      <a:pt x="30" y="606"/>
                      <a:pt x="8" y="645"/>
                      <a:pt x="1" y="682"/>
                    </a:cubicBezTo>
                    <a:cubicBezTo>
                      <a:pt x="95" y="622"/>
                      <a:pt x="181" y="552"/>
                      <a:pt x="251" y="477"/>
                    </a:cubicBezTo>
                    <a:cubicBezTo>
                      <a:pt x="299" y="561"/>
                      <a:pt x="381" y="634"/>
                      <a:pt x="487" y="679"/>
                    </a:cubicBezTo>
                    <a:cubicBezTo>
                      <a:pt x="476" y="619"/>
                      <a:pt x="553" y="567"/>
                      <a:pt x="627" y="561"/>
                    </a:cubicBezTo>
                    <a:cubicBezTo>
                      <a:pt x="633" y="561"/>
                      <a:pt x="639" y="561"/>
                      <a:pt x="645" y="561"/>
                    </a:cubicBezTo>
                    <a:cubicBezTo>
                      <a:pt x="715" y="561"/>
                      <a:pt x="779" y="583"/>
                      <a:pt x="842" y="607"/>
                    </a:cubicBezTo>
                    <a:lnTo>
                      <a:pt x="1604" y="896"/>
                    </a:lnTo>
                    <a:cubicBezTo>
                      <a:pt x="1455" y="756"/>
                      <a:pt x="1336" y="597"/>
                      <a:pt x="1250" y="427"/>
                    </a:cubicBezTo>
                    <a:lnTo>
                      <a:pt x="1250" y="427"/>
                    </a:lnTo>
                    <a:cubicBezTo>
                      <a:pt x="1524" y="528"/>
                      <a:pt x="1800" y="629"/>
                      <a:pt x="2076" y="731"/>
                    </a:cubicBezTo>
                    <a:cubicBezTo>
                      <a:pt x="2018" y="600"/>
                      <a:pt x="1950" y="465"/>
                      <a:pt x="1880" y="329"/>
                    </a:cubicBezTo>
                    <a:cubicBezTo>
                      <a:pt x="1725" y="208"/>
                      <a:pt x="1561" y="99"/>
                      <a:pt x="1386"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28"/>
              <p:cNvSpPr/>
              <p:nvPr/>
            </p:nvSpPr>
            <p:spPr>
              <a:xfrm>
                <a:off x="6589435" y="4636300"/>
                <a:ext cx="303170" cy="265662"/>
              </a:xfrm>
              <a:custGeom>
                <a:avLst/>
                <a:gdLst/>
                <a:ahLst/>
                <a:cxnLst/>
                <a:rect l="l" t="t" r="r" b="b"/>
                <a:pathLst>
                  <a:path w="2538" h="2224" extrusionOk="0">
                    <a:moveTo>
                      <a:pt x="1778" y="1"/>
                    </a:moveTo>
                    <a:lnTo>
                      <a:pt x="1800" y="276"/>
                    </a:lnTo>
                    <a:cubicBezTo>
                      <a:pt x="1843" y="608"/>
                      <a:pt x="1910" y="937"/>
                      <a:pt x="2001" y="1261"/>
                    </a:cubicBezTo>
                    <a:cubicBezTo>
                      <a:pt x="1910" y="1181"/>
                      <a:pt x="1820" y="1098"/>
                      <a:pt x="1728" y="1019"/>
                    </a:cubicBezTo>
                    <a:lnTo>
                      <a:pt x="1728" y="1019"/>
                    </a:lnTo>
                    <a:cubicBezTo>
                      <a:pt x="1755" y="1159"/>
                      <a:pt x="1778" y="1299"/>
                      <a:pt x="1804" y="1438"/>
                    </a:cubicBezTo>
                    <a:cubicBezTo>
                      <a:pt x="1458" y="1258"/>
                      <a:pt x="1341" y="869"/>
                      <a:pt x="1023" y="654"/>
                    </a:cubicBezTo>
                    <a:cubicBezTo>
                      <a:pt x="998" y="1024"/>
                      <a:pt x="951" y="1393"/>
                      <a:pt x="890" y="1759"/>
                    </a:cubicBezTo>
                    <a:cubicBezTo>
                      <a:pt x="867" y="1575"/>
                      <a:pt x="814" y="1393"/>
                      <a:pt x="734" y="1222"/>
                    </a:cubicBezTo>
                    <a:cubicBezTo>
                      <a:pt x="697" y="1305"/>
                      <a:pt x="661" y="1384"/>
                      <a:pt x="625" y="1464"/>
                    </a:cubicBezTo>
                    <a:cubicBezTo>
                      <a:pt x="580" y="1293"/>
                      <a:pt x="536" y="1125"/>
                      <a:pt x="493" y="953"/>
                    </a:cubicBezTo>
                    <a:cubicBezTo>
                      <a:pt x="265" y="1226"/>
                      <a:pt x="115" y="1534"/>
                      <a:pt x="0" y="1858"/>
                    </a:cubicBezTo>
                    <a:cubicBezTo>
                      <a:pt x="87" y="1769"/>
                      <a:pt x="167" y="1675"/>
                      <a:pt x="243" y="1575"/>
                    </a:cubicBezTo>
                    <a:cubicBezTo>
                      <a:pt x="257" y="1617"/>
                      <a:pt x="275" y="1655"/>
                      <a:pt x="297" y="1692"/>
                    </a:cubicBezTo>
                    <a:cubicBezTo>
                      <a:pt x="356" y="1671"/>
                      <a:pt x="378" y="1564"/>
                      <a:pt x="429" y="1564"/>
                    </a:cubicBezTo>
                    <a:cubicBezTo>
                      <a:pt x="434" y="1564"/>
                      <a:pt x="440" y="1565"/>
                      <a:pt x="446" y="1567"/>
                    </a:cubicBezTo>
                    <a:cubicBezTo>
                      <a:pt x="462" y="1575"/>
                      <a:pt x="472" y="1591"/>
                      <a:pt x="482" y="1607"/>
                    </a:cubicBezTo>
                    <a:cubicBezTo>
                      <a:pt x="587" y="1797"/>
                      <a:pt x="654" y="2009"/>
                      <a:pt x="680" y="2224"/>
                    </a:cubicBezTo>
                    <a:cubicBezTo>
                      <a:pt x="832" y="2028"/>
                      <a:pt x="982" y="1833"/>
                      <a:pt x="1136" y="1636"/>
                    </a:cubicBezTo>
                    <a:cubicBezTo>
                      <a:pt x="1158" y="1611"/>
                      <a:pt x="1184" y="1579"/>
                      <a:pt x="1219" y="1579"/>
                    </a:cubicBezTo>
                    <a:cubicBezTo>
                      <a:pt x="1220" y="1579"/>
                      <a:pt x="1222" y="1579"/>
                      <a:pt x="1223" y="1579"/>
                    </a:cubicBezTo>
                    <a:cubicBezTo>
                      <a:pt x="1290" y="1582"/>
                      <a:pt x="1310" y="1692"/>
                      <a:pt x="1377" y="1698"/>
                    </a:cubicBezTo>
                    <a:cubicBezTo>
                      <a:pt x="1413" y="1659"/>
                      <a:pt x="1448" y="1618"/>
                      <a:pt x="1484" y="1579"/>
                    </a:cubicBezTo>
                    <a:cubicBezTo>
                      <a:pt x="1633" y="1721"/>
                      <a:pt x="1792" y="1856"/>
                      <a:pt x="1961" y="1978"/>
                    </a:cubicBezTo>
                    <a:cubicBezTo>
                      <a:pt x="1987" y="1997"/>
                      <a:pt x="2022" y="2013"/>
                      <a:pt x="2051" y="2013"/>
                    </a:cubicBezTo>
                    <a:cubicBezTo>
                      <a:pt x="2069" y="2013"/>
                      <a:pt x="2084" y="2007"/>
                      <a:pt x="2096" y="1993"/>
                    </a:cubicBezTo>
                    <a:cubicBezTo>
                      <a:pt x="2106" y="1978"/>
                      <a:pt x="2109" y="1958"/>
                      <a:pt x="2110" y="1939"/>
                    </a:cubicBezTo>
                    <a:cubicBezTo>
                      <a:pt x="2116" y="1855"/>
                      <a:pt x="2123" y="1768"/>
                      <a:pt x="2128" y="1682"/>
                    </a:cubicBezTo>
                    <a:cubicBezTo>
                      <a:pt x="2254" y="1784"/>
                      <a:pt x="2392" y="1869"/>
                      <a:pt x="2537" y="1939"/>
                    </a:cubicBezTo>
                    <a:cubicBezTo>
                      <a:pt x="2344" y="1550"/>
                      <a:pt x="2226" y="1120"/>
                      <a:pt x="2007" y="746"/>
                    </a:cubicBezTo>
                    <a:lnTo>
                      <a:pt x="2007" y="746"/>
                    </a:lnTo>
                    <a:lnTo>
                      <a:pt x="2229" y="914"/>
                    </a:lnTo>
                    <a:cubicBezTo>
                      <a:pt x="2235" y="824"/>
                      <a:pt x="2184" y="740"/>
                      <a:pt x="2138" y="660"/>
                    </a:cubicBezTo>
                    <a:cubicBezTo>
                      <a:pt x="2009" y="443"/>
                      <a:pt x="1888" y="224"/>
                      <a:pt x="1778" y="1"/>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28"/>
              <p:cNvSpPr/>
              <p:nvPr/>
            </p:nvSpPr>
            <p:spPr>
              <a:xfrm>
                <a:off x="6608548" y="4819183"/>
                <a:ext cx="341395" cy="247386"/>
              </a:xfrm>
              <a:custGeom>
                <a:avLst/>
                <a:gdLst/>
                <a:ahLst/>
                <a:cxnLst/>
                <a:rect l="l" t="t" r="r" b="b"/>
                <a:pathLst>
                  <a:path w="2858" h="2071" extrusionOk="0">
                    <a:moveTo>
                      <a:pt x="1526" y="1631"/>
                    </a:moveTo>
                    <a:cubicBezTo>
                      <a:pt x="1527" y="1632"/>
                      <a:pt x="1528" y="1633"/>
                      <a:pt x="1529" y="1634"/>
                    </a:cubicBezTo>
                    <a:cubicBezTo>
                      <a:pt x="1528" y="1633"/>
                      <a:pt x="1527" y="1632"/>
                      <a:pt x="1526" y="1631"/>
                    </a:cubicBezTo>
                    <a:close/>
                    <a:moveTo>
                      <a:pt x="1952" y="0"/>
                    </a:moveTo>
                    <a:lnTo>
                      <a:pt x="1952" y="0"/>
                    </a:lnTo>
                    <a:cubicBezTo>
                      <a:pt x="2061" y="415"/>
                      <a:pt x="2171" y="829"/>
                      <a:pt x="2280" y="1245"/>
                    </a:cubicBezTo>
                    <a:cubicBezTo>
                      <a:pt x="2048" y="1112"/>
                      <a:pt x="1836" y="954"/>
                      <a:pt x="1650" y="776"/>
                    </a:cubicBezTo>
                    <a:cubicBezTo>
                      <a:pt x="1609" y="889"/>
                      <a:pt x="1580" y="1008"/>
                      <a:pt x="1565" y="1126"/>
                    </a:cubicBezTo>
                    <a:cubicBezTo>
                      <a:pt x="1449" y="1017"/>
                      <a:pt x="1340" y="900"/>
                      <a:pt x="1242" y="777"/>
                    </a:cubicBezTo>
                    <a:cubicBezTo>
                      <a:pt x="1214" y="950"/>
                      <a:pt x="1178" y="1121"/>
                      <a:pt x="1130" y="1293"/>
                    </a:cubicBezTo>
                    <a:cubicBezTo>
                      <a:pt x="1046" y="1201"/>
                      <a:pt x="960" y="1112"/>
                      <a:pt x="876" y="1022"/>
                    </a:cubicBezTo>
                    <a:cubicBezTo>
                      <a:pt x="701" y="1248"/>
                      <a:pt x="636" y="1519"/>
                      <a:pt x="574" y="1782"/>
                    </a:cubicBezTo>
                    <a:cubicBezTo>
                      <a:pt x="446" y="1423"/>
                      <a:pt x="331" y="1060"/>
                      <a:pt x="230" y="693"/>
                    </a:cubicBezTo>
                    <a:cubicBezTo>
                      <a:pt x="173" y="959"/>
                      <a:pt x="83" y="1218"/>
                      <a:pt x="0" y="1474"/>
                    </a:cubicBezTo>
                    <a:cubicBezTo>
                      <a:pt x="16" y="1458"/>
                      <a:pt x="35" y="1444"/>
                      <a:pt x="52" y="1426"/>
                    </a:cubicBezTo>
                    <a:cubicBezTo>
                      <a:pt x="230" y="1686"/>
                      <a:pt x="473" y="1908"/>
                      <a:pt x="767" y="2071"/>
                    </a:cubicBezTo>
                    <a:cubicBezTo>
                      <a:pt x="738" y="1869"/>
                      <a:pt x="762" y="1659"/>
                      <a:pt x="842" y="1465"/>
                    </a:cubicBezTo>
                    <a:cubicBezTo>
                      <a:pt x="960" y="1541"/>
                      <a:pt x="1080" y="1619"/>
                      <a:pt x="1198" y="1698"/>
                    </a:cubicBezTo>
                    <a:cubicBezTo>
                      <a:pt x="1242" y="1622"/>
                      <a:pt x="1287" y="1547"/>
                      <a:pt x="1330" y="1473"/>
                    </a:cubicBezTo>
                    <a:cubicBezTo>
                      <a:pt x="1394" y="1525"/>
                      <a:pt x="1461" y="1577"/>
                      <a:pt x="1526" y="1631"/>
                    </a:cubicBezTo>
                    <a:lnTo>
                      <a:pt x="1526" y="1631"/>
                    </a:lnTo>
                    <a:cubicBezTo>
                      <a:pt x="1465" y="1578"/>
                      <a:pt x="1598" y="1568"/>
                      <a:pt x="1705" y="1568"/>
                    </a:cubicBezTo>
                    <a:cubicBezTo>
                      <a:pt x="1766" y="1568"/>
                      <a:pt x="1820" y="1571"/>
                      <a:pt x="1824" y="1571"/>
                    </a:cubicBezTo>
                    <a:cubicBezTo>
                      <a:pt x="1955" y="1593"/>
                      <a:pt x="2084" y="1618"/>
                      <a:pt x="2209" y="1651"/>
                    </a:cubicBezTo>
                    <a:cubicBezTo>
                      <a:pt x="2459" y="1721"/>
                      <a:pt x="2698" y="1830"/>
                      <a:pt x="2858" y="2013"/>
                    </a:cubicBezTo>
                    <a:cubicBezTo>
                      <a:pt x="2781" y="1429"/>
                      <a:pt x="2402" y="918"/>
                      <a:pt x="2127" y="384"/>
                    </a:cubicBezTo>
                    <a:cubicBezTo>
                      <a:pt x="2064" y="257"/>
                      <a:pt x="2004" y="129"/>
                      <a:pt x="1952"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28"/>
              <p:cNvSpPr/>
              <p:nvPr/>
            </p:nvSpPr>
            <p:spPr>
              <a:xfrm>
                <a:off x="6749025" y="4486027"/>
                <a:ext cx="442213" cy="329450"/>
              </a:xfrm>
              <a:custGeom>
                <a:avLst/>
                <a:gdLst/>
                <a:ahLst/>
                <a:cxnLst/>
                <a:rect l="l" t="t" r="r" b="b"/>
                <a:pathLst>
                  <a:path w="3702" h="2758" extrusionOk="0">
                    <a:moveTo>
                      <a:pt x="2371" y="2317"/>
                    </a:moveTo>
                    <a:cubicBezTo>
                      <a:pt x="2372" y="2318"/>
                      <a:pt x="2373" y="2318"/>
                      <a:pt x="2373" y="2319"/>
                    </a:cubicBezTo>
                    <a:cubicBezTo>
                      <a:pt x="2373" y="2318"/>
                      <a:pt x="2372" y="2318"/>
                      <a:pt x="2371" y="2317"/>
                    </a:cubicBezTo>
                    <a:close/>
                    <a:moveTo>
                      <a:pt x="2574" y="1"/>
                    </a:moveTo>
                    <a:lnTo>
                      <a:pt x="629" y="723"/>
                    </a:lnTo>
                    <a:cubicBezTo>
                      <a:pt x="500" y="1381"/>
                      <a:pt x="243" y="2066"/>
                      <a:pt x="0" y="2555"/>
                    </a:cubicBezTo>
                    <a:cubicBezTo>
                      <a:pt x="188" y="2489"/>
                      <a:pt x="405" y="2294"/>
                      <a:pt x="516" y="2079"/>
                    </a:cubicBezTo>
                    <a:lnTo>
                      <a:pt x="516" y="2079"/>
                    </a:lnTo>
                    <a:cubicBezTo>
                      <a:pt x="511" y="2178"/>
                      <a:pt x="555" y="2278"/>
                      <a:pt x="631" y="2351"/>
                    </a:cubicBezTo>
                    <a:cubicBezTo>
                      <a:pt x="719" y="2271"/>
                      <a:pt x="809" y="2192"/>
                      <a:pt x="898" y="2112"/>
                    </a:cubicBezTo>
                    <a:cubicBezTo>
                      <a:pt x="1073" y="2372"/>
                      <a:pt x="1319" y="2593"/>
                      <a:pt x="1611" y="2757"/>
                    </a:cubicBezTo>
                    <a:cubicBezTo>
                      <a:pt x="1582" y="2554"/>
                      <a:pt x="1608" y="2345"/>
                      <a:pt x="1688" y="2150"/>
                    </a:cubicBezTo>
                    <a:cubicBezTo>
                      <a:pt x="1805" y="2229"/>
                      <a:pt x="1924" y="2307"/>
                      <a:pt x="2043" y="2383"/>
                    </a:cubicBezTo>
                    <a:cubicBezTo>
                      <a:pt x="2087" y="2308"/>
                      <a:pt x="2132" y="2232"/>
                      <a:pt x="2176" y="2157"/>
                    </a:cubicBezTo>
                    <a:cubicBezTo>
                      <a:pt x="2240" y="2212"/>
                      <a:pt x="2307" y="2264"/>
                      <a:pt x="2371" y="2317"/>
                    </a:cubicBezTo>
                    <a:lnTo>
                      <a:pt x="2371" y="2317"/>
                    </a:lnTo>
                    <a:cubicBezTo>
                      <a:pt x="2308" y="2264"/>
                      <a:pt x="2444" y="2254"/>
                      <a:pt x="2553" y="2254"/>
                    </a:cubicBezTo>
                    <a:cubicBezTo>
                      <a:pt x="2613" y="2254"/>
                      <a:pt x="2665" y="2257"/>
                      <a:pt x="2669" y="2258"/>
                    </a:cubicBezTo>
                    <a:cubicBezTo>
                      <a:pt x="2799" y="2278"/>
                      <a:pt x="2929" y="2303"/>
                      <a:pt x="3054" y="2338"/>
                    </a:cubicBezTo>
                    <a:cubicBezTo>
                      <a:pt x="3304" y="2406"/>
                      <a:pt x="3544" y="2515"/>
                      <a:pt x="3702" y="2699"/>
                    </a:cubicBezTo>
                    <a:cubicBezTo>
                      <a:pt x="3626" y="2114"/>
                      <a:pt x="3246" y="1604"/>
                      <a:pt x="2973" y="1068"/>
                    </a:cubicBezTo>
                    <a:cubicBezTo>
                      <a:pt x="2799" y="727"/>
                      <a:pt x="2664" y="368"/>
                      <a:pt x="2574" y="1"/>
                    </a:cubicBezTo>
                    <a:close/>
                  </a:path>
                </a:pathLst>
              </a:custGeom>
              <a:solidFill>
                <a:srgbClr val="4B4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28"/>
              <p:cNvSpPr/>
              <p:nvPr/>
            </p:nvSpPr>
            <p:spPr>
              <a:xfrm>
                <a:off x="6887591" y="4572990"/>
                <a:ext cx="1195" cy="2031"/>
              </a:xfrm>
              <a:custGeom>
                <a:avLst/>
                <a:gdLst/>
                <a:ahLst/>
                <a:cxnLst/>
                <a:rect l="l" t="t" r="r" b="b"/>
                <a:pathLst>
                  <a:path w="10" h="17" extrusionOk="0">
                    <a:moveTo>
                      <a:pt x="6" y="1"/>
                    </a:moveTo>
                    <a:cubicBezTo>
                      <a:pt x="2" y="7"/>
                      <a:pt x="1" y="16"/>
                      <a:pt x="6" y="16"/>
                    </a:cubicBezTo>
                    <a:cubicBezTo>
                      <a:pt x="7" y="16"/>
                      <a:pt x="8" y="16"/>
                      <a:pt x="9" y="15"/>
                    </a:cubicBezTo>
                    <a:lnTo>
                      <a:pt x="6" y="1"/>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28"/>
              <p:cNvSpPr/>
              <p:nvPr/>
            </p:nvSpPr>
            <p:spPr>
              <a:xfrm>
                <a:off x="6766227" y="4486027"/>
                <a:ext cx="425012" cy="329211"/>
              </a:xfrm>
              <a:custGeom>
                <a:avLst/>
                <a:gdLst/>
                <a:ahLst/>
                <a:cxnLst/>
                <a:rect l="l" t="t" r="r" b="b"/>
                <a:pathLst>
                  <a:path w="3558" h="2756" extrusionOk="0">
                    <a:moveTo>
                      <a:pt x="2228" y="2318"/>
                    </a:moveTo>
                    <a:cubicBezTo>
                      <a:pt x="2228" y="2318"/>
                      <a:pt x="2229" y="2318"/>
                      <a:pt x="2229" y="2319"/>
                    </a:cubicBezTo>
                    <a:cubicBezTo>
                      <a:pt x="2229" y="2318"/>
                      <a:pt x="2228" y="2318"/>
                      <a:pt x="2228" y="2318"/>
                    </a:cubicBezTo>
                    <a:close/>
                    <a:moveTo>
                      <a:pt x="2430" y="1"/>
                    </a:moveTo>
                    <a:lnTo>
                      <a:pt x="972" y="544"/>
                    </a:lnTo>
                    <a:lnTo>
                      <a:pt x="1022" y="731"/>
                    </a:lnTo>
                    <a:cubicBezTo>
                      <a:pt x="1023" y="729"/>
                      <a:pt x="1026" y="728"/>
                      <a:pt x="1029" y="728"/>
                    </a:cubicBezTo>
                    <a:cubicBezTo>
                      <a:pt x="1029" y="728"/>
                      <a:pt x="1030" y="728"/>
                      <a:pt x="1031" y="729"/>
                    </a:cubicBezTo>
                    <a:cubicBezTo>
                      <a:pt x="1046" y="734"/>
                      <a:pt x="1043" y="753"/>
                      <a:pt x="1038" y="765"/>
                    </a:cubicBezTo>
                    <a:cubicBezTo>
                      <a:pt x="973" y="968"/>
                      <a:pt x="906" y="1171"/>
                      <a:pt x="841" y="1375"/>
                    </a:cubicBezTo>
                    <a:cubicBezTo>
                      <a:pt x="799" y="1504"/>
                      <a:pt x="755" y="1636"/>
                      <a:pt x="661" y="1744"/>
                    </a:cubicBezTo>
                    <a:cubicBezTo>
                      <a:pt x="646" y="1564"/>
                      <a:pt x="633" y="1382"/>
                      <a:pt x="619" y="1203"/>
                    </a:cubicBezTo>
                    <a:cubicBezTo>
                      <a:pt x="553" y="1442"/>
                      <a:pt x="488" y="1680"/>
                      <a:pt x="423" y="1919"/>
                    </a:cubicBezTo>
                    <a:cubicBezTo>
                      <a:pt x="411" y="1839"/>
                      <a:pt x="399" y="1758"/>
                      <a:pt x="386" y="1678"/>
                    </a:cubicBezTo>
                    <a:cubicBezTo>
                      <a:pt x="234" y="1938"/>
                      <a:pt x="106" y="2208"/>
                      <a:pt x="0" y="2484"/>
                    </a:cubicBezTo>
                    <a:cubicBezTo>
                      <a:pt x="145" y="2391"/>
                      <a:pt x="289" y="2242"/>
                      <a:pt x="372" y="2079"/>
                    </a:cubicBezTo>
                    <a:lnTo>
                      <a:pt x="372" y="2079"/>
                    </a:lnTo>
                    <a:cubicBezTo>
                      <a:pt x="367" y="2179"/>
                      <a:pt x="411" y="2277"/>
                      <a:pt x="487" y="2349"/>
                    </a:cubicBezTo>
                    <a:cubicBezTo>
                      <a:pt x="575" y="2269"/>
                      <a:pt x="665" y="2192"/>
                      <a:pt x="754" y="2112"/>
                    </a:cubicBezTo>
                    <a:cubicBezTo>
                      <a:pt x="929" y="2372"/>
                      <a:pt x="1175" y="2593"/>
                      <a:pt x="1467" y="2756"/>
                    </a:cubicBezTo>
                    <a:cubicBezTo>
                      <a:pt x="1438" y="2555"/>
                      <a:pt x="1464" y="2345"/>
                      <a:pt x="1544" y="2150"/>
                    </a:cubicBezTo>
                    <a:cubicBezTo>
                      <a:pt x="1661" y="2227"/>
                      <a:pt x="1780" y="2304"/>
                      <a:pt x="1899" y="2383"/>
                    </a:cubicBezTo>
                    <a:cubicBezTo>
                      <a:pt x="1943" y="2308"/>
                      <a:pt x="1988" y="2232"/>
                      <a:pt x="2032" y="2157"/>
                    </a:cubicBezTo>
                    <a:cubicBezTo>
                      <a:pt x="2097" y="2211"/>
                      <a:pt x="2163" y="2264"/>
                      <a:pt x="2228" y="2318"/>
                    </a:cubicBezTo>
                    <a:lnTo>
                      <a:pt x="2228" y="2318"/>
                    </a:lnTo>
                    <a:cubicBezTo>
                      <a:pt x="2163" y="2264"/>
                      <a:pt x="2291" y="2253"/>
                      <a:pt x="2399" y="2253"/>
                    </a:cubicBezTo>
                    <a:cubicBezTo>
                      <a:pt x="2463" y="2253"/>
                      <a:pt x="2521" y="2257"/>
                      <a:pt x="2525" y="2258"/>
                    </a:cubicBezTo>
                    <a:cubicBezTo>
                      <a:pt x="2656" y="2279"/>
                      <a:pt x="2785" y="2303"/>
                      <a:pt x="2910" y="2338"/>
                    </a:cubicBezTo>
                    <a:cubicBezTo>
                      <a:pt x="3159" y="2406"/>
                      <a:pt x="3398" y="2515"/>
                      <a:pt x="3558" y="2699"/>
                    </a:cubicBezTo>
                    <a:cubicBezTo>
                      <a:pt x="3482" y="2114"/>
                      <a:pt x="3102" y="1604"/>
                      <a:pt x="2829" y="1068"/>
                    </a:cubicBezTo>
                    <a:cubicBezTo>
                      <a:pt x="2652" y="727"/>
                      <a:pt x="2518" y="367"/>
                      <a:pt x="2430" y="1"/>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28"/>
              <p:cNvSpPr/>
              <p:nvPr/>
            </p:nvSpPr>
            <p:spPr>
              <a:xfrm>
                <a:off x="6778172" y="4311028"/>
                <a:ext cx="355371" cy="339245"/>
              </a:xfrm>
              <a:custGeom>
                <a:avLst/>
                <a:gdLst/>
                <a:ahLst/>
                <a:cxnLst/>
                <a:rect l="l" t="t" r="r" b="b"/>
                <a:pathLst>
                  <a:path w="2975" h="2840" extrusionOk="0">
                    <a:moveTo>
                      <a:pt x="1940" y="1"/>
                    </a:moveTo>
                    <a:lnTo>
                      <a:pt x="780" y="695"/>
                    </a:lnTo>
                    <a:cubicBezTo>
                      <a:pt x="671" y="1203"/>
                      <a:pt x="503" y="1697"/>
                      <a:pt x="281" y="2164"/>
                    </a:cubicBezTo>
                    <a:cubicBezTo>
                      <a:pt x="176" y="2384"/>
                      <a:pt x="60" y="2600"/>
                      <a:pt x="0" y="2837"/>
                    </a:cubicBezTo>
                    <a:cubicBezTo>
                      <a:pt x="262" y="2663"/>
                      <a:pt x="494" y="2442"/>
                      <a:pt x="680" y="2191"/>
                    </a:cubicBezTo>
                    <a:cubicBezTo>
                      <a:pt x="694" y="2233"/>
                      <a:pt x="713" y="2270"/>
                      <a:pt x="735" y="2308"/>
                    </a:cubicBezTo>
                    <a:cubicBezTo>
                      <a:pt x="794" y="2287"/>
                      <a:pt x="816" y="2180"/>
                      <a:pt x="866" y="2180"/>
                    </a:cubicBezTo>
                    <a:cubicBezTo>
                      <a:pt x="872" y="2180"/>
                      <a:pt x="877" y="2181"/>
                      <a:pt x="883" y="2183"/>
                    </a:cubicBezTo>
                    <a:cubicBezTo>
                      <a:pt x="901" y="2191"/>
                      <a:pt x="911" y="2207"/>
                      <a:pt x="919" y="2223"/>
                    </a:cubicBezTo>
                    <a:cubicBezTo>
                      <a:pt x="1025" y="2411"/>
                      <a:pt x="1092" y="2623"/>
                      <a:pt x="1118" y="2840"/>
                    </a:cubicBezTo>
                    <a:cubicBezTo>
                      <a:pt x="1271" y="2644"/>
                      <a:pt x="1420" y="2448"/>
                      <a:pt x="1573" y="2252"/>
                    </a:cubicBezTo>
                    <a:cubicBezTo>
                      <a:pt x="1597" y="2225"/>
                      <a:pt x="1623" y="2193"/>
                      <a:pt x="1658" y="2193"/>
                    </a:cubicBezTo>
                    <a:cubicBezTo>
                      <a:pt x="1658" y="2193"/>
                      <a:pt x="1659" y="2193"/>
                      <a:pt x="1660" y="2194"/>
                    </a:cubicBezTo>
                    <a:cubicBezTo>
                      <a:pt x="1728" y="2198"/>
                      <a:pt x="1747" y="2308"/>
                      <a:pt x="1815" y="2314"/>
                    </a:cubicBezTo>
                    <a:cubicBezTo>
                      <a:pt x="1852" y="2273"/>
                      <a:pt x="1885" y="2234"/>
                      <a:pt x="1921" y="2194"/>
                    </a:cubicBezTo>
                    <a:cubicBezTo>
                      <a:pt x="2071" y="2337"/>
                      <a:pt x="2231" y="2471"/>
                      <a:pt x="2399" y="2593"/>
                    </a:cubicBezTo>
                    <a:cubicBezTo>
                      <a:pt x="2426" y="2611"/>
                      <a:pt x="2460" y="2628"/>
                      <a:pt x="2489" y="2628"/>
                    </a:cubicBezTo>
                    <a:cubicBezTo>
                      <a:pt x="2507" y="2628"/>
                      <a:pt x="2522" y="2622"/>
                      <a:pt x="2534" y="2607"/>
                    </a:cubicBezTo>
                    <a:cubicBezTo>
                      <a:pt x="2544" y="2591"/>
                      <a:pt x="2546" y="2571"/>
                      <a:pt x="2549" y="2554"/>
                    </a:cubicBezTo>
                    <a:cubicBezTo>
                      <a:pt x="2553" y="2468"/>
                      <a:pt x="2560" y="2381"/>
                      <a:pt x="2566" y="2295"/>
                    </a:cubicBezTo>
                    <a:cubicBezTo>
                      <a:pt x="2691" y="2397"/>
                      <a:pt x="2829" y="2483"/>
                      <a:pt x="2974" y="2554"/>
                    </a:cubicBezTo>
                    <a:cubicBezTo>
                      <a:pt x="2783" y="2163"/>
                      <a:pt x="2665" y="1735"/>
                      <a:pt x="2444" y="1359"/>
                    </a:cubicBezTo>
                    <a:lnTo>
                      <a:pt x="2444" y="1359"/>
                    </a:lnTo>
                    <a:lnTo>
                      <a:pt x="2668" y="1527"/>
                    </a:lnTo>
                    <a:cubicBezTo>
                      <a:pt x="2674" y="1437"/>
                      <a:pt x="2623" y="1353"/>
                      <a:pt x="2576" y="1273"/>
                    </a:cubicBezTo>
                    <a:cubicBezTo>
                      <a:pt x="2330" y="863"/>
                      <a:pt x="2116" y="438"/>
                      <a:pt x="1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28"/>
              <p:cNvSpPr/>
              <p:nvPr/>
            </p:nvSpPr>
            <p:spPr>
              <a:xfrm>
                <a:off x="6909093" y="4402290"/>
                <a:ext cx="59487" cy="95562"/>
              </a:xfrm>
              <a:custGeom>
                <a:avLst/>
                <a:gdLst/>
                <a:ahLst/>
                <a:cxnLst/>
                <a:rect l="l" t="t" r="r" b="b"/>
                <a:pathLst>
                  <a:path w="498" h="800" extrusionOk="0">
                    <a:moveTo>
                      <a:pt x="1" y="1"/>
                    </a:moveTo>
                    <a:cubicBezTo>
                      <a:pt x="105" y="258"/>
                      <a:pt x="62" y="548"/>
                      <a:pt x="175" y="799"/>
                    </a:cubicBezTo>
                    <a:cubicBezTo>
                      <a:pt x="200" y="629"/>
                      <a:pt x="224" y="461"/>
                      <a:pt x="249" y="290"/>
                    </a:cubicBezTo>
                    <a:cubicBezTo>
                      <a:pt x="250" y="284"/>
                      <a:pt x="250" y="279"/>
                      <a:pt x="255" y="275"/>
                    </a:cubicBezTo>
                    <a:cubicBezTo>
                      <a:pt x="258" y="271"/>
                      <a:pt x="263" y="269"/>
                      <a:pt x="268" y="269"/>
                    </a:cubicBezTo>
                    <a:cubicBezTo>
                      <a:pt x="279" y="269"/>
                      <a:pt x="293" y="277"/>
                      <a:pt x="301" y="284"/>
                    </a:cubicBezTo>
                    <a:cubicBezTo>
                      <a:pt x="352" y="330"/>
                      <a:pt x="406" y="374"/>
                      <a:pt x="457" y="419"/>
                    </a:cubicBezTo>
                    <a:cubicBezTo>
                      <a:pt x="464" y="425"/>
                      <a:pt x="473" y="430"/>
                      <a:pt x="482" y="430"/>
                    </a:cubicBezTo>
                    <a:cubicBezTo>
                      <a:pt x="486" y="430"/>
                      <a:pt x="490" y="429"/>
                      <a:pt x="493" y="426"/>
                    </a:cubicBezTo>
                    <a:cubicBezTo>
                      <a:pt x="497" y="419"/>
                      <a:pt x="496" y="412"/>
                      <a:pt x="493" y="404"/>
                    </a:cubicBezTo>
                    <a:cubicBezTo>
                      <a:pt x="460" y="335"/>
                      <a:pt x="429" y="266"/>
                      <a:pt x="396" y="198"/>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28"/>
              <p:cNvSpPr/>
              <p:nvPr/>
            </p:nvSpPr>
            <p:spPr>
              <a:xfrm>
                <a:off x="6794418" y="4385447"/>
                <a:ext cx="109657" cy="219554"/>
              </a:xfrm>
              <a:custGeom>
                <a:avLst/>
                <a:gdLst/>
                <a:ahLst/>
                <a:cxnLst/>
                <a:rect l="l" t="t" r="r" b="b"/>
                <a:pathLst>
                  <a:path w="918" h="1838" extrusionOk="0">
                    <a:moveTo>
                      <a:pt x="757" y="1"/>
                    </a:moveTo>
                    <a:lnTo>
                      <a:pt x="757" y="1"/>
                    </a:lnTo>
                    <a:cubicBezTo>
                      <a:pt x="756" y="2"/>
                      <a:pt x="755" y="2"/>
                      <a:pt x="754" y="3"/>
                    </a:cubicBezTo>
                    <a:lnTo>
                      <a:pt x="754" y="3"/>
                    </a:lnTo>
                    <a:cubicBezTo>
                      <a:pt x="756" y="2"/>
                      <a:pt x="757" y="1"/>
                      <a:pt x="757" y="1"/>
                    </a:cubicBezTo>
                    <a:close/>
                    <a:moveTo>
                      <a:pt x="754" y="3"/>
                    </a:moveTo>
                    <a:lnTo>
                      <a:pt x="754" y="3"/>
                    </a:lnTo>
                    <a:cubicBezTo>
                      <a:pt x="733" y="16"/>
                      <a:pt x="641" y="70"/>
                      <a:pt x="641" y="70"/>
                    </a:cubicBezTo>
                    <a:cubicBezTo>
                      <a:pt x="625" y="72"/>
                      <a:pt x="532" y="509"/>
                      <a:pt x="518" y="553"/>
                    </a:cubicBezTo>
                    <a:cubicBezTo>
                      <a:pt x="477" y="673"/>
                      <a:pt x="402" y="770"/>
                      <a:pt x="367" y="894"/>
                    </a:cubicBezTo>
                    <a:cubicBezTo>
                      <a:pt x="336" y="1004"/>
                      <a:pt x="301" y="1113"/>
                      <a:pt x="259" y="1222"/>
                    </a:cubicBezTo>
                    <a:cubicBezTo>
                      <a:pt x="187" y="1418"/>
                      <a:pt x="81" y="1620"/>
                      <a:pt x="1" y="1838"/>
                    </a:cubicBezTo>
                    <a:cubicBezTo>
                      <a:pt x="230" y="1584"/>
                      <a:pt x="389" y="1247"/>
                      <a:pt x="561" y="959"/>
                    </a:cubicBezTo>
                    <a:lnTo>
                      <a:pt x="779" y="595"/>
                    </a:lnTo>
                    <a:cubicBezTo>
                      <a:pt x="794" y="673"/>
                      <a:pt x="807" y="749"/>
                      <a:pt x="821" y="827"/>
                    </a:cubicBezTo>
                    <a:cubicBezTo>
                      <a:pt x="891" y="577"/>
                      <a:pt x="917" y="320"/>
                      <a:pt x="894" y="68"/>
                    </a:cubicBezTo>
                    <a:cubicBezTo>
                      <a:pt x="891" y="68"/>
                      <a:pt x="704" y="38"/>
                      <a:pt x="754" y="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28"/>
              <p:cNvSpPr/>
              <p:nvPr/>
            </p:nvSpPr>
            <p:spPr>
              <a:xfrm>
                <a:off x="6827984" y="4244253"/>
                <a:ext cx="275338" cy="220748"/>
              </a:xfrm>
              <a:custGeom>
                <a:avLst/>
                <a:gdLst/>
                <a:ahLst/>
                <a:cxnLst/>
                <a:rect l="l" t="t" r="r" b="b"/>
                <a:pathLst>
                  <a:path w="2305" h="1848" extrusionOk="0">
                    <a:moveTo>
                      <a:pt x="1454" y="1"/>
                    </a:moveTo>
                    <a:lnTo>
                      <a:pt x="464" y="525"/>
                    </a:lnTo>
                    <a:lnTo>
                      <a:pt x="464" y="525"/>
                    </a:lnTo>
                    <a:cubicBezTo>
                      <a:pt x="467" y="515"/>
                      <a:pt x="470" y="504"/>
                      <a:pt x="473" y="493"/>
                    </a:cubicBezTo>
                    <a:lnTo>
                      <a:pt x="473" y="493"/>
                    </a:lnTo>
                    <a:cubicBezTo>
                      <a:pt x="463" y="507"/>
                      <a:pt x="455" y="522"/>
                      <a:pt x="443" y="537"/>
                    </a:cubicBezTo>
                    <a:lnTo>
                      <a:pt x="464" y="525"/>
                    </a:lnTo>
                    <a:lnTo>
                      <a:pt x="464" y="525"/>
                    </a:lnTo>
                    <a:cubicBezTo>
                      <a:pt x="341" y="941"/>
                      <a:pt x="187" y="1352"/>
                      <a:pt x="0" y="1755"/>
                    </a:cubicBezTo>
                    <a:cubicBezTo>
                      <a:pt x="189" y="1675"/>
                      <a:pt x="354" y="1562"/>
                      <a:pt x="479" y="1428"/>
                    </a:cubicBezTo>
                    <a:cubicBezTo>
                      <a:pt x="526" y="1512"/>
                      <a:pt x="610" y="1585"/>
                      <a:pt x="716" y="1630"/>
                    </a:cubicBezTo>
                    <a:cubicBezTo>
                      <a:pt x="703" y="1572"/>
                      <a:pt x="780" y="1521"/>
                      <a:pt x="855" y="1512"/>
                    </a:cubicBezTo>
                    <a:cubicBezTo>
                      <a:pt x="861" y="1512"/>
                      <a:pt x="867" y="1512"/>
                      <a:pt x="873" y="1512"/>
                    </a:cubicBezTo>
                    <a:cubicBezTo>
                      <a:pt x="941" y="1512"/>
                      <a:pt x="1007" y="1535"/>
                      <a:pt x="1070" y="1559"/>
                    </a:cubicBezTo>
                    <a:lnTo>
                      <a:pt x="1833" y="1848"/>
                    </a:lnTo>
                    <a:cubicBezTo>
                      <a:pt x="1683" y="1707"/>
                      <a:pt x="1563" y="1547"/>
                      <a:pt x="1478" y="1379"/>
                    </a:cubicBezTo>
                    <a:lnTo>
                      <a:pt x="1478" y="1379"/>
                    </a:lnTo>
                    <a:cubicBezTo>
                      <a:pt x="1754" y="1480"/>
                      <a:pt x="2030" y="1582"/>
                      <a:pt x="2305" y="1682"/>
                    </a:cubicBezTo>
                    <a:cubicBezTo>
                      <a:pt x="2062" y="1142"/>
                      <a:pt x="1669" y="528"/>
                      <a:pt x="1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28"/>
              <p:cNvSpPr/>
              <p:nvPr/>
            </p:nvSpPr>
            <p:spPr>
              <a:xfrm>
                <a:off x="6909451" y="4291676"/>
                <a:ext cx="36194" cy="87200"/>
              </a:xfrm>
              <a:custGeom>
                <a:avLst/>
                <a:gdLst/>
                <a:ahLst/>
                <a:cxnLst/>
                <a:rect l="l" t="t" r="r" b="b"/>
                <a:pathLst>
                  <a:path w="303" h="730" extrusionOk="0">
                    <a:moveTo>
                      <a:pt x="56" y="0"/>
                    </a:moveTo>
                    <a:cubicBezTo>
                      <a:pt x="37" y="234"/>
                      <a:pt x="19" y="466"/>
                      <a:pt x="1" y="700"/>
                    </a:cubicBezTo>
                    <a:cubicBezTo>
                      <a:pt x="85" y="664"/>
                      <a:pt x="93" y="566"/>
                      <a:pt x="141" y="497"/>
                    </a:cubicBezTo>
                    <a:cubicBezTo>
                      <a:pt x="166" y="564"/>
                      <a:pt x="194" y="632"/>
                      <a:pt x="224" y="697"/>
                    </a:cubicBezTo>
                    <a:cubicBezTo>
                      <a:pt x="230" y="709"/>
                      <a:pt x="237" y="723"/>
                      <a:pt x="252" y="728"/>
                    </a:cubicBezTo>
                    <a:cubicBezTo>
                      <a:pt x="255" y="729"/>
                      <a:pt x="258" y="729"/>
                      <a:pt x="261" y="729"/>
                    </a:cubicBezTo>
                    <a:cubicBezTo>
                      <a:pt x="276" y="729"/>
                      <a:pt x="291" y="718"/>
                      <a:pt x="297" y="706"/>
                    </a:cubicBezTo>
                    <a:cubicBezTo>
                      <a:pt x="303" y="690"/>
                      <a:pt x="301" y="672"/>
                      <a:pt x="298" y="656"/>
                    </a:cubicBezTo>
                    <a:cubicBezTo>
                      <a:pt x="276" y="488"/>
                      <a:pt x="274" y="315"/>
                      <a:pt x="291" y="145"/>
                    </a:cubicBez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28"/>
              <p:cNvSpPr/>
              <p:nvPr/>
            </p:nvSpPr>
            <p:spPr>
              <a:xfrm>
                <a:off x="6847574" y="4298246"/>
                <a:ext cx="51962" cy="109896"/>
              </a:xfrm>
              <a:custGeom>
                <a:avLst/>
                <a:gdLst/>
                <a:ahLst/>
                <a:cxnLst/>
                <a:rect l="l" t="t" r="r" b="b"/>
                <a:pathLst>
                  <a:path w="435" h="920" extrusionOk="0">
                    <a:moveTo>
                      <a:pt x="430" y="0"/>
                    </a:moveTo>
                    <a:lnTo>
                      <a:pt x="325" y="57"/>
                    </a:lnTo>
                    <a:cubicBezTo>
                      <a:pt x="298" y="119"/>
                      <a:pt x="272" y="179"/>
                      <a:pt x="246" y="240"/>
                    </a:cubicBezTo>
                    <a:cubicBezTo>
                      <a:pt x="173" y="469"/>
                      <a:pt x="90" y="694"/>
                      <a:pt x="0" y="920"/>
                    </a:cubicBezTo>
                    <a:cubicBezTo>
                      <a:pt x="138" y="709"/>
                      <a:pt x="241" y="482"/>
                      <a:pt x="343" y="254"/>
                    </a:cubicBezTo>
                    <a:cubicBezTo>
                      <a:pt x="373" y="188"/>
                      <a:pt x="402" y="121"/>
                      <a:pt x="434" y="54"/>
                    </a:cubicBezTo>
                    <a:lnTo>
                      <a:pt x="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28"/>
              <p:cNvSpPr/>
              <p:nvPr/>
            </p:nvSpPr>
            <p:spPr>
              <a:xfrm>
                <a:off x="6846858" y="4099595"/>
                <a:ext cx="224929" cy="261720"/>
              </a:xfrm>
              <a:custGeom>
                <a:avLst/>
                <a:gdLst/>
                <a:ahLst/>
                <a:cxnLst/>
                <a:rect l="l" t="t" r="r" b="b"/>
                <a:pathLst>
                  <a:path w="1883" h="2191" extrusionOk="0">
                    <a:moveTo>
                      <a:pt x="1242" y="1"/>
                    </a:moveTo>
                    <a:lnTo>
                      <a:pt x="575" y="297"/>
                    </a:lnTo>
                    <a:cubicBezTo>
                      <a:pt x="559" y="544"/>
                      <a:pt x="452" y="969"/>
                      <a:pt x="372" y="1209"/>
                    </a:cubicBezTo>
                    <a:cubicBezTo>
                      <a:pt x="314" y="1384"/>
                      <a:pt x="234" y="1554"/>
                      <a:pt x="154" y="1724"/>
                    </a:cubicBezTo>
                    <a:cubicBezTo>
                      <a:pt x="103" y="1835"/>
                      <a:pt x="51" y="1944"/>
                      <a:pt x="0" y="2052"/>
                    </a:cubicBezTo>
                    <a:cubicBezTo>
                      <a:pt x="209" y="1955"/>
                      <a:pt x="376" y="1788"/>
                      <a:pt x="459" y="1595"/>
                    </a:cubicBezTo>
                    <a:lnTo>
                      <a:pt x="459" y="1595"/>
                    </a:lnTo>
                    <a:cubicBezTo>
                      <a:pt x="450" y="1797"/>
                      <a:pt x="413" y="1996"/>
                      <a:pt x="343" y="2190"/>
                    </a:cubicBezTo>
                    <a:cubicBezTo>
                      <a:pt x="500" y="2067"/>
                      <a:pt x="658" y="1942"/>
                      <a:pt x="814" y="1819"/>
                    </a:cubicBezTo>
                    <a:cubicBezTo>
                      <a:pt x="873" y="1878"/>
                      <a:pt x="915" y="1951"/>
                      <a:pt x="936" y="2029"/>
                    </a:cubicBezTo>
                    <a:cubicBezTo>
                      <a:pt x="979" y="1970"/>
                      <a:pt x="1021" y="1909"/>
                      <a:pt x="1062" y="1849"/>
                    </a:cubicBezTo>
                    <a:cubicBezTo>
                      <a:pt x="1220" y="1978"/>
                      <a:pt x="1429" y="2060"/>
                      <a:pt x="1647" y="2076"/>
                    </a:cubicBezTo>
                    <a:cubicBezTo>
                      <a:pt x="1617" y="2022"/>
                      <a:pt x="1588" y="1967"/>
                      <a:pt x="1556" y="1913"/>
                    </a:cubicBezTo>
                    <a:lnTo>
                      <a:pt x="1556" y="1913"/>
                    </a:lnTo>
                    <a:cubicBezTo>
                      <a:pt x="1635" y="1966"/>
                      <a:pt x="1735" y="1995"/>
                      <a:pt x="1837" y="1995"/>
                    </a:cubicBezTo>
                    <a:cubicBezTo>
                      <a:pt x="1852" y="1995"/>
                      <a:pt x="1867" y="1994"/>
                      <a:pt x="1882" y="1993"/>
                    </a:cubicBezTo>
                    <a:cubicBezTo>
                      <a:pt x="1585" y="1559"/>
                      <a:pt x="1479" y="1196"/>
                      <a:pt x="1370" y="699"/>
                    </a:cubicBezTo>
                    <a:cubicBezTo>
                      <a:pt x="1323" y="494"/>
                      <a:pt x="1227" y="204"/>
                      <a:pt x="1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28"/>
              <p:cNvSpPr/>
              <p:nvPr/>
            </p:nvSpPr>
            <p:spPr>
              <a:xfrm>
                <a:off x="6856892" y="4099953"/>
                <a:ext cx="214656" cy="261482"/>
              </a:xfrm>
              <a:custGeom>
                <a:avLst/>
                <a:gdLst/>
                <a:ahLst/>
                <a:cxnLst/>
                <a:rect l="l" t="t" r="r" b="b"/>
                <a:pathLst>
                  <a:path w="1797" h="2189" extrusionOk="0">
                    <a:moveTo>
                      <a:pt x="1156" y="0"/>
                    </a:moveTo>
                    <a:lnTo>
                      <a:pt x="866" y="130"/>
                    </a:lnTo>
                    <a:cubicBezTo>
                      <a:pt x="866" y="253"/>
                      <a:pt x="908" y="385"/>
                      <a:pt x="918" y="510"/>
                    </a:cubicBezTo>
                    <a:cubicBezTo>
                      <a:pt x="931" y="654"/>
                      <a:pt x="940" y="799"/>
                      <a:pt x="944" y="944"/>
                    </a:cubicBezTo>
                    <a:cubicBezTo>
                      <a:pt x="905" y="850"/>
                      <a:pt x="860" y="757"/>
                      <a:pt x="809" y="667"/>
                    </a:cubicBezTo>
                    <a:cubicBezTo>
                      <a:pt x="731" y="833"/>
                      <a:pt x="664" y="1004"/>
                      <a:pt x="610" y="1178"/>
                    </a:cubicBezTo>
                    <a:cubicBezTo>
                      <a:pt x="618" y="1050"/>
                      <a:pt x="640" y="888"/>
                      <a:pt x="570" y="773"/>
                    </a:cubicBezTo>
                    <a:cubicBezTo>
                      <a:pt x="568" y="957"/>
                      <a:pt x="532" y="1140"/>
                      <a:pt x="462" y="1315"/>
                    </a:cubicBezTo>
                    <a:cubicBezTo>
                      <a:pt x="451" y="1232"/>
                      <a:pt x="438" y="1152"/>
                      <a:pt x="425" y="1071"/>
                    </a:cubicBezTo>
                    <a:cubicBezTo>
                      <a:pt x="330" y="1389"/>
                      <a:pt x="218" y="1736"/>
                      <a:pt x="1" y="2004"/>
                    </a:cubicBezTo>
                    <a:cubicBezTo>
                      <a:pt x="124" y="1913"/>
                      <a:pt x="204" y="1872"/>
                      <a:pt x="343" y="1684"/>
                    </a:cubicBezTo>
                    <a:cubicBezTo>
                      <a:pt x="351" y="1673"/>
                      <a:pt x="361" y="1666"/>
                      <a:pt x="366" y="1659"/>
                    </a:cubicBezTo>
                    <a:lnTo>
                      <a:pt x="366" y="1659"/>
                    </a:lnTo>
                    <a:cubicBezTo>
                      <a:pt x="409" y="1724"/>
                      <a:pt x="325" y="2136"/>
                      <a:pt x="258" y="2189"/>
                    </a:cubicBezTo>
                    <a:lnTo>
                      <a:pt x="258" y="2189"/>
                    </a:lnTo>
                    <a:cubicBezTo>
                      <a:pt x="415" y="2065"/>
                      <a:pt x="571" y="1941"/>
                      <a:pt x="728" y="1817"/>
                    </a:cubicBezTo>
                    <a:cubicBezTo>
                      <a:pt x="788" y="1877"/>
                      <a:pt x="830" y="1949"/>
                      <a:pt x="850" y="2028"/>
                    </a:cubicBezTo>
                    <a:cubicBezTo>
                      <a:pt x="894" y="1968"/>
                      <a:pt x="934" y="1909"/>
                      <a:pt x="976" y="1848"/>
                    </a:cubicBezTo>
                    <a:cubicBezTo>
                      <a:pt x="1135" y="1977"/>
                      <a:pt x="1344" y="2058"/>
                      <a:pt x="1562" y="2076"/>
                    </a:cubicBezTo>
                    <a:cubicBezTo>
                      <a:pt x="1530" y="2020"/>
                      <a:pt x="1501" y="1967"/>
                      <a:pt x="1470" y="1912"/>
                    </a:cubicBezTo>
                    <a:lnTo>
                      <a:pt x="1470" y="1912"/>
                    </a:lnTo>
                    <a:cubicBezTo>
                      <a:pt x="1548" y="1965"/>
                      <a:pt x="1647" y="1994"/>
                      <a:pt x="1746" y="1994"/>
                    </a:cubicBezTo>
                    <a:cubicBezTo>
                      <a:pt x="1763" y="1994"/>
                      <a:pt x="1780" y="1993"/>
                      <a:pt x="1797" y="1991"/>
                    </a:cubicBezTo>
                    <a:cubicBezTo>
                      <a:pt x="1499" y="1557"/>
                      <a:pt x="1392" y="1194"/>
                      <a:pt x="1283" y="698"/>
                    </a:cubicBezTo>
                    <a:cubicBezTo>
                      <a:pt x="1238" y="494"/>
                      <a:pt x="1142" y="204"/>
                      <a:pt x="1156" y="0"/>
                    </a:cubicBezTo>
                    <a:close/>
                    <a:moveTo>
                      <a:pt x="258" y="2189"/>
                    </a:moveTo>
                    <a:lnTo>
                      <a:pt x="258" y="2189"/>
                    </a:lnTo>
                    <a:cubicBezTo>
                      <a:pt x="258" y="2189"/>
                      <a:pt x="258" y="2189"/>
                      <a:pt x="258" y="2189"/>
                    </a:cubicBezTo>
                    <a:cubicBezTo>
                      <a:pt x="258" y="2189"/>
                      <a:pt x="258" y="2189"/>
                      <a:pt x="258" y="218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28"/>
              <p:cNvSpPr/>
              <p:nvPr/>
            </p:nvSpPr>
            <p:spPr>
              <a:xfrm>
                <a:off x="6887830" y="4163383"/>
                <a:ext cx="183957" cy="198052"/>
              </a:xfrm>
              <a:custGeom>
                <a:avLst/>
                <a:gdLst/>
                <a:ahLst/>
                <a:cxnLst/>
                <a:rect l="l" t="t" r="r" b="b"/>
                <a:pathLst>
                  <a:path w="1540" h="1658" extrusionOk="0">
                    <a:moveTo>
                      <a:pt x="986" y="1"/>
                    </a:moveTo>
                    <a:lnTo>
                      <a:pt x="961" y="53"/>
                    </a:lnTo>
                    <a:cubicBezTo>
                      <a:pt x="1021" y="431"/>
                      <a:pt x="1118" y="805"/>
                      <a:pt x="1253" y="1169"/>
                    </a:cubicBezTo>
                    <a:cubicBezTo>
                      <a:pt x="1108" y="1096"/>
                      <a:pt x="979" y="1000"/>
                      <a:pt x="871" y="888"/>
                    </a:cubicBezTo>
                    <a:lnTo>
                      <a:pt x="871" y="888"/>
                    </a:lnTo>
                    <a:cubicBezTo>
                      <a:pt x="879" y="997"/>
                      <a:pt x="884" y="1109"/>
                      <a:pt x="892" y="1218"/>
                    </a:cubicBezTo>
                    <a:cubicBezTo>
                      <a:pt x="854" y="1192"/>
                      <a:pt x="812" y="1166"/>
                      <a:pt x="762" y="1164"/>
                    </a:cubicBezTo>
                    <a:cubicBezTo>
                      <a:pt x="761" y="1164"/>
                      <a:pt x="761" y="1164"/>
                      <a:pt x="760" y="1164"/>
                    </a:cubicBezTo>
                    <a:cubicBezTo>
                      <a:pt x="712" y="1164"/>
                      <a:pt x="661" y="1200"/>
                      <a:pt x="671" y="1241"/>
                    </a:cubicBezTo>
                    <a:cubicBezTo>
                      <a:pt x="628" y="1198"/>
                      <a:pt x="571" y="1149"/>
                      <a:pt x="508" y="1149"/>
                    </a:cubicBezTo>
                    <a:cubicBezTo>
                      <a:pt x="497" y="1149"/>
                      <a:pt x="486" y="1151"/>
                      <a:pt x="475" y="1154"/>
                    </a:cubicBezTo>
                    <a:cubicBezTo>
                      <a:pt x="447" y="1163"/>
                      <a:pt x="426" y="1179"/>
                      <a:pt x="404" y="1195"/>
                    </a:cubicBezTo>
                    <a:cubicBezTo>
                      <a:pt x="330" y="1251"/>
                      <a:pt x="257" y="1308"/>
                      <a:pt x="182" y="1365"/>
                    </a:cubicBezTo>
                    <a:lnTo>
                      <a:pt x="171" y="972"/>
                    </a:lnTo>
                    <a:cubicBezTo>
                      <a:pt x="171" y="981"/>
                      <a:pt x="126" y="1019"/>
                      <a:pt x="116" y="1032"/>
                    </a:cubicBezTo>
                    <a:cubicBezTo>
                      <a:pt x="100" y="1054"/>
                      <a:pt x="84" y="1077"/>
                      <a:pt x="71" y="1100"/>
                    </a:cubicBezTo>
                    <a:cubicBezTo>
                      <a:pt x="44" y="1148"/>
                      <a:pt x="25" y="1198"/>
                      <a:pt x="3" y="1245"/>
                    </a:cubicBezTo>
                    <a:cubicBezTo>
                      <a:pt x="36" y="1221"/>
                      <a:pt x="71" y="1193"/>
                      <a:pt x="106" y="1166"/>
                    </a:cubicBezTo>
                    <a:lnTo>
                      <a:pt x="106" y="1166"/>
                    </a:lnTo>
                    <a:cubicBezTo>
                      <a:pt x="112" y="1244"/>
                      <a:pt x="87" y="1331"/>
                      <a:pt x="71" y="1408"/>
                    </a:cubicBezTo>
                    <a:cubicBezTo>
                      <a:pt x="54" y="1494"/>
                      <a:pt x="29" y="1577"/>
                      <a:pt x="0" y="1658"/>
                    </a:cubicBezTo>
                    <a:cubicBezTo>
                      <a:pt x="157" y="1534"/>
                      <a:pt x="315" y="1410"/>
                      <a:pt x="471" y="1286"/>
                    </a:cubicBezTo>
                    <a:cubicBezTo>
                      <a:pt x="530" y="1346"/>
                      <a:pt x="572" y="1418"/>
                      <a:pt x="593" y="1497"/>
                    </a:cubicBezTo>
                    <a:cubicBezTo>
                      <a:pt x="636" y="1437"/>
                      <a:pt x="678" y="1378"/>
                      <a:pt x="719" y="1317"/>
                    </a:cubicBezTo>
                    <a:cubicBezTo>
                      <a:pt x="877" y="1446"/>
                      <a:pt x="1086" y="1527"/>
                      <a:pt x="1304" y="1545"/>
                    </a:cubicBezTo>
                    <a:cubicBezTo>
                      <a:pt x="1274" y="1489"/>
                      <a:pt x="1245" y="1436"/>
                      <a:pt x="1213" y="1381"/>
                    </a:cubicBezTo>
                    <a:lnTo>
                      <a:pt x="1213" y="1381"/>
                    </a:lnTo>
                    <a:cubicBezTo>
                      <a:pt x="1291" y="1434"/>
                      <a:pt x="1389" y="1463"/>
                      <a:pt x="1489" y="1463"/>
                    </a:cubicBezTo>
                    <a:cubicBezTo>
                      <a:pt x="1506" y="1463"/>
                      <a:pt x="1523" y="1462"/>
                      <a:pt x="1539" y="1460"/>
                    </a:cubicBezTo>
                    <a:cubicBezTo>
                      <a:pt x="1242" y="1026"/>
                      <a:pt x="1136" y="663"/>
                      <a:pt x="1027" y="167"/>
                    </a:cubicBezTo>
                    <a:cubicBezTo>
                      <a:pt x="1015" y="116"/>
                      <a:pt x="1001" y="59"/>
                      <a:pt x="98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28"/>
              <p:cNvSpPr/>
              <p:nvPr/>
            </p:nvSpPr>
            <p:spPr>
              <a:xfrm>
                <a:off x="6898820" y="3952548"/>
                <a:ext cx="128531" cy="229349"/>
              </a:xfrm>
              <a:custGeom>
                <a:avLst/>
                <a:gdLst/>
                <a:ahLst/>
                <a:cxnLst/>
                <a:rect l="l" t="t" r="r" b="b"/>
                <a:pathLst>
                  <a:path w="1076" h="1920" extrusionOk="0">
                    <a:moveTo>
                      <a:pt x="319" y="0"/>
                    </a:moveTo>
                    <a:cubicBezTo>
                      <a:pt x="296" y="135"/>
                      <a:pt x="188" y="1111"/>
                      <a:pt x="130" y="1374"/>
                    </a:cubicBezTo>
                    <a:cubicBezTo>
                      <a:pt x="104" y="1489"/>
                      <a:pt x="61" y="1600"/>
                      <a:pt x="1" y="1706"/>
                    </a:cubicBezTo>
                    <a:cubicBezTo>
                      <a:pt x="148" y="1702"/>
                      <a:pt x="286" y="1605"/>
                      <a:pt x="322" y="1481"/>
                    </a:cubicBezTo>
                    <a:lnTo>
                      <a:pt x="322" y="1481"/>
                    </a:lnTo>
                    <a:cubicBezTo>
                      <a:pt x="344" y="1621"/>
                      <a:pt x="335" y="1766"/>
                      <a:pt x="296" y="1904"/>
                    </a:cubicBezTo>
                    <a:cubicBezTo>
                      <a:pt x="402" y="1801"/>
                      <a:pt x="496" y="1686"/>
                      <a:pt x="573" y="1564"/>
                    </a:cubicBezTo>
                    <a:cubicBezTo>
                      <a:pt x="598" y="1582"/>
                      <a:pt x="617" y="1605"/>
                      <a:pt x="638" y="1625"/>
                    </a:cubicBezTo>
                    <a:cubicBezTo>
                      <a:pt x="657" y="1641"/>
                      <a:pt x="683" y="1657"/>
                      <a:pt x="709" y="1657"/>
                    </a:cubicBezTo>
                    <a:cubicBezTo>
                      <a:pt x="713" y="1657"/>
                      <a:pt x="717" y="1656"/>
                      <a:pt x="721" y="1656"/>
                    </a:cubicBezTo>
                    <a:cubicBezTo>
                      <a:pt x="745" y="1650"/>
                      <a:pt x="765" y="1626"/>
                      <a:pt x="760" y="1606"/>
                    </a:cubicBezTo>
                    <a:lnTo>
                      <a:pt x="760" y="1606"/>
                    </a:lnTo>
                    <a:cubicBezTo>
                      <a:pt x="843" y="1728"/>
                      <a:pt x="950" y="1833"/>
                      <a:pt x="1076" y="1920"/>
                    </a:cubicBezTo>
                    <a:cubicBezTo>
                      <a:pt x="972" y="1599"/>
                      <a:pt x="869" y="1280"/>
                      <a:pt x="765" y="959"/>
                    </a:cubicBezTo>
                    <a:cubicBezTo>
                      <a:pt x="726" y="835"/>
                      <a:pt x="583" y="231"/>
                      <a:pt x="575" y="50"/>
                    </a:cubicBezTo>
                    <a:lnTo>
                      <a:pt x="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28"/>
              <p:cNvSpPr/>
              <p:nvPr/>
            </p:nvSpPr>
            <p:spPr>
              <a:xfrm>
                <a:off x="6918530" y="3955295"/>
                <a:ext cx="108821" cy="226601"/>
              </a:xfrm>
              <a:custGeom>
                <a:avLst/>
                <a:gdLst/>
                <a:ahLst/>
                <a:cxnLst/>
                <a:rect l="l" t="t" r="r" b="b"/>
                <a:pathLst>
                  <a:path w="911" h="1897" extrusionOk="0">
                    <a:moveTo>
                      <a:pt x="280" y="0"/>
                    </a:moveTo>
                    <a:lnTo>
                      <a:pt x="214" y="131"/>
                    </a:lnTo>
                    <a:cubicBezTo>
                      <a:pt x="224" y="436"/>
                      <a:pt x="219" y="742"/>
                      <a:pt x="193" y="1047"/>
                    </a:cubicBezTo>
                    <a:cubicBezTo>
                      <a:pt x="151" y="965"/>
                      <a:pt x="125" y="875"/>
                      <a:pt x="115" y="783"/>
                    </a:cubicBezTo>
                    <a:cubicBezTo>
                      <a:pt x="94" y="1023"/>
                      <a:pt x="23" y="1257"/>
                      <a:pt x="4" y="1496"/>
                    </a:cubicBezTo>
                    <a:cubicBezTo>
                      <a:pt x="2" y="1541"/>
                      <a:pt x="0" y="1589"/>
                      <a:pt x="3" y="1634"/>
                    </a:cubicBezTo>
                    <a:cubicBezTo>
                      <a:pt x="77" y="1595"/>
                      <a:pt x="135" y="1531"/>
                      <a:pt x="157" y="1458"/>
                    </a:cubicBezTo>
                    <a:lnTo>
                      <a:pt x="157" y="1458"/>
                    </a:lnTo>
                    <a:cubicBezTo>
                      <a:pt x="179" y="1598"/>
                      <a:pt x="170" y="1743"/>
                      <a:pt x="129" y="1881"/>
                    </a:cubicBezTo>
                    <a:cubicBezTo>
                      <a:pt x="237" y="1778"/>
                      <a:pt x="331" y="1663"/>
                      <a:pt x="408" y="1541"/>
                    </a:cubicBezTo>
                    <a:cubicBezTo>
                      <a:pt x="433" y="1559"/>
                      <a:pt x="452" y="1582"/>
                      <a:pt x="473" y="1602"/>
                    </a:cubicBezTo>
                    <a:cubicBezTo>
                      <a:pt x="492" y="1618"/>
                      <a:pt x="518" y="1634"/>
                      <a:pt x="544" y="1634"/>
                    </a:cubicBezTo>
                    <a:cubicBezTo>
                      <a:pt x="548" y="1634"/>
                      <a:pt x="552" y="1633"/>
                      <a:pt x="556" y="1633"/>
                    </a:cubicBezTo>
                    <a:cubicBezTo>
                      <a:pt x="582" y="1627"/>
                      <a:pt x="601" y="1599"/>
                      <a:pt x="593" y="1580"/>
                    </a:cubicBezTo>
                    <a:lnTo>
                      <a:pt x="593" y="1580"/>
                    </a:lnTo>
                    <a:cubicBezTo>
                      <a:pt x="674" y="1701"/>
                      <a:pt x="783" y="1810"/>
                      <a:pt x="911" y="1897"/>
                    </a:cubicBezTo>
                    <a:cubicBezTo>
                      <a:pt x="807" y="1576"/>
                      <a:pt x="703" y="1257"/>
                      <a:pt x="600" y="936"/>
                    </a:cubicBezTo>
                    <a:cubicBezTo>
                      <a:pt x="561" y="812"/>
                      <a:pt x="418" y="208"/>
                      <a:pt x="410" y="27"/>
                    </a:cubicBezTo>
                    <a:lnTo>
                      <a:pt x="2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28"/>
              <p:cNvSpPr/>
              <p:nvPr/>
            </p:nvSpPr>
            <p:spPr>
              <a:xfrm>
                <a:off x="6902045" y="3929135"/>
                <a:ext cx="125306" cy="252761"/>
              </a:xfrm>
              <a:custGeom>
                <a:avLst/>
                <a:gdLst/>
                <a:ahLst/>
                <a:cxnLst/>
                <a:rect l="l" t="t" r="r" b="b"/>
                <a:pathLst>
                  <a:path w="1049" h="2116" extrusionOk="0">
                    <a:moveTo>
                      <a:pt x="347" y="0"/>
                    </a:moveTo>
                    <a:cubicBezTo>
                      <a:pt x="286" y="134"/>
                      <a:pt x="277" y="334"/>
                      <a:pt x="277" y="334"/>
                    </a:cubicBezTo>
                    <a:lnTo>
                      <a:pt x="256" y="472"/>
                    </a:lnTo>
                    <a:cubicBezTo>
                      <a:pt x="256" y="472"/>
                      <a:pt x="270" y="503"/>
                      <a:pt x="279" y="516"/>
                    </a:cubicBezTo>
                    <a:cubicBezTo>
                      <a:pt x="305" y="550"/>
                      <a:pt x="335" y="580"/>
                      <a:pt x="355" y="616"/>
                    </a:cubicBezTo>
                    <a:lnTo>
                      <a:pt x="355" y="616"/>
                    </a:lnTo>
                    <a:cubicBezTo>
                      <a:pt x="356" y="618"/>
                      <a:pt x="357" y="621"/>
                      <a:pt x="357" y="623"/>
                    </a:cubicBezTo>
                    <a:lnTo>
                      <a:pt x="357" y="619"/>
                    </a:lnTo>
                    <a:lnTo>
                      <a:pt x="357" y="619"/>
                    </a:lnTo>
                    <a:cubicBezTo>
                      <a:pt x="363" y="629"/>
                      <a:pt x="367" y="639"/>
                      <a:pt x="370" y="649"/>
                    </a:cubicBezTo>
                    <a:cubicBezTo>
                      <a:pt x="386" y="704"/>
                      <a:pt x="408" y="757"/>
                      <a:pt x="433" y="808"/>
                    </a:cubicBezTo>
                    <a:cubicBezTo>
                      <a:pt x="441" y="795"/>
                      <a:pt x="458" y="789"/>
                      <a:pt x="475" y="789"/>
                    </a:cubicBezTo>
                    <a:cubicBezTo>
                      <a:pt x="488" y="789"/>
                      <a:pt x="501" y="793"/>
                      <a:pt x="511" y="799"/>
                    </a:cubicBezTo>
                    <a:cubicBezTo>
                      <a:pt x="537" y="813"/>
                      <a:pt x="548" y="838"/>
                      <a:pt x="559" y="863"/>
                    </a:cubicBezTo>
                    <a:cubicBezTo>
                      <a:pt x="625" y="1015"/>
                      <a:pt x="649" y="1175"/>
                      <a:pt x="686" y="1335"/>
                    </a:cubicBezTo>
                    <a:lnTo>
                      <a:pt x="517" y="1030"/>
                    </a:lnTo>
                    <a:lnTo>
                      <a:pt x="517" y="1030"/>
                    </a:lnTo>
                    <a:cubicBezTo>
                      <a:pt x="527" y="1179"/>
                      <a:pt x="551" y="1329"/>
                      <a:pt x="586" y="1474"/>
                    </a:cubicBezTo>
                    <a:lnTo>
                      <a:pt x="586" y="1474"/>
                    </a:lnTo>
                    <a:cubicBezTo>
                      <a:pt x="573" y="1435"/>
                      <a:pt x="541" y="1403"/>
                      <a:pt x="510" y="1372"/>
                    </a:cubicBezTo>
                    <a:cubicBezTo>
                      <a:pt x="500" y="1416"/>
                      <a:pt x="491" y="1457"/>
                      <a:pt x="482" y="1500"/>
                    </a:cubicBezTo>
                    <a:cubicBezTo>
                      <a:pt x="475" y="1534"/>
                      <a:pt x="455" y="1566"/>
                      <a:pt x="446" y="1600"/>
                    </a:cubicBezTo>
                    <a:cubicBezTo>
                      <a:pt x="418" y="1563"/>
                      <a:pt x="389" y="1526"/>
                      <a:pt x="362" y="1490"/>
                    </a:cubicBezTo>
                    <a:cubicBezTo>
                      <a:pt x="262" y="1576"/>
                      <a:pt x="161" y="1663"/>
                      <a:pt x="60" y="1747"/>
                    </a:cubicBezTo>
                    <a:cubicBezTo>
                      <a:pt x="52" y="1753"/>
                      <a:pt x="47" y="1760"/>
                      <a:pt x="39" y="1766"/>
                    </a:cubicBezTo>
                    <a:cubicBezTo>
                      <a:pt x="26" y="1795"/>
                      <a:pt x="15" y="1824"/>
                      <a:pt x="0" y="1852"/>
                    </a:cubicBezTo>
                    <a:cubicBezTo>
                      <a:pt x="3" y="1868"/>
                      <a:pt x="16" y="1881"/>
                      <a:pt x="31" y="1892"/>
                    </a:cubicBezTo>
                    <a:cubicBezTo>
                      <a:pt x="155" y="1869"/>
                      <a:pt x="264" y="1782"/>
                      <a:pt x="295" y="1674"/>
                    </a:cubicBezTo>
                    <a:lnTo>
                      <a:pt x="295" y="1674"/>
                    </a:lnTo>
                    <a:cubicBezTo>
                      <a:pt x="315" y="1804"/>
                      <a:pt x="308" y="1934"/>
                      <a:pt x="277" y="2062"/>
                    </a:cubicBezTo>
                    <a:lnTo>
                      <a:pt x="293" y="2072"/>
                    </a:lnTo>
                    <a:cubicBezTo>
                      <a:pt x="389" y="1976"/>
                      <a:pt x="475" y="1872"/>
                      <a:pt x="546" y="1760"/>
                    </a:cubicBezTo>
                    <a:cubicBezTo>
                      <a:pt x="571" y="1778"/>
                      <a:pt x="590" y="1801"/>
                      <a:pt x="611" y="1821"/>
                    </a:cubicBezTo>
                    <a:cubicBezTo>
                      <a:pt x="630" y="1837"/>
                      <a:pt x="656" y="1853"/>
                      <a:pt x="682" y="1853"/>
                    </a:cubicBezTo>
                    <a:cubicBezTo>
                      <a:pt x="686" y="1853"/>
                      <a:pt x="690" y="1852"/>
                      <a:pt x="694" y="1852"/>
                    </a:cubicBezTo>
                    <a:cubicBezTo>
                      <a:pt x="720" y="1846"/>
                      <a:pt x="741" y="1818"/>
                      <a:pt x="731" y="1799"/>
                    </a:cubicBezTo>
                    <a:lnTo>
                      <a:pt x="731" y="1799"/>
                    </a:lnTo>
                    <a:cubicBezTo>
                      <a:pt x="813" y="1920"/>
                      <a:pt x="922" y="2029"/>
                      <a:pt x="1049" y="2116"/>
                    </a:cubicBezTo>
                    <a:cubicBezTo>
                      <a:pt x="945" y="1795"/>
                      <a:pt x="842" y="1476"/>
                      <a:pt x="738" y="1155"/>
                    </a:cubicBezTo>
                    <a:cubicBezTo>
                      <a:pt x="699" y="1031"/>
                      <a:pt x="556" y="427"/>
                      <a:pt x="548" y="246"/>
                    </a:cubicBezTo>
                    <a:lnTo>
                      <a:pt x="351" y="205"/>
                    </a:lnTo>
                    <a:lnTo>
                      <a:pt x="351" y="205"/>
                    </a:lnTo>
                    <a:lnTo>
                      <a:pt x="347" y="0"/>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28"/>
              <p:cNvSpPr/>
              <p:nvPr/>
            </p:nvSpPr>
            <p:spPr>
              <a:xfrm>
                <a:off x="6922113" y="3819954"/>
                <a:ext cx="61518" cy="193752"/>
              </a:xfrm>
              <a:custGeom>
                <a:avLst/>
                <a:gdLst/>
                <a:ahLst/>
                <a:cxnLst/>
                <a:rect l="l" t="t" r="r" b="b"/>
                <a:pathLst>
                  <a:path w="515" h="1622" extrusionOk="0">
                    <a:moveTo>
                      <a:pt x="189" y="1"/>
                    </a:moveTo>
                    <a:lnTo>
                      <a:pt x="189" y="1"/>
                    </a:lnTo>
                    <a:cubicBezTo>
                      <a:pt x="189" y="65"/>
                      <a:pt x="190" y="130"/>
                      <a:pt x="194" y="194"/>
                    </a:cubicBezTo>
                    <a:lnTo>
                      <a:pt x="194" y="194"/>
                    </a:lnTo>
                    <a:cubicBezTo>
                      <a:pt x="195" y="117"/>
                      <a:pt x="193" y="50"/>
                      <a:pt x="189" y="1"/>
                    </a:cubicBezTo>
                    <a:close/>
                    <a:moveTo>
                      <a:pt x="194" y="194"/>
                    </a:moveTo>
                    <a:cubicBezTo>
                      <a:pt x="191" y="548"/>
                      <a:pt x="139" y="1132"/>
                      <a:pt x="1" y="1357"/>
                    </a:cubicBezTo>
                    <a:cubicBezTo>
                      <a:pt x="66" y="1328"/>
                      <a:pt x="118" y="1277"/>
                      <a:pt x="146" y="1219"/>
                    </a:cubicBezTo>
                    <a:cubicBezTo>
                      <a:pt x="191" y="1364"/>
                      <a:pt x="268" y="1501"/>
                      <a:pt x="367" y="1621"/>
                    </a:cubicBezTo>
                    <a:cubicBezTo>
                      <a:pt x="349" y="1512"/>
                      <a:pt x="330" y="1402"/>
                      <a:pt x="313" y="1292"/>
                    </a:cubicBezTo>
                    <a:cubicBezTo>
                      <a:pt x="308" y="1266"/>
                      <a:pt x="313" y="1232"/>
                      <a:pt x="342" y="1229"/>
                    </a:cubicBezTo>
                    <a:cubicBezTo>
                      <a:pt x="384" y="1277"/>
                      <a:pt x="445" y="1312"/>
                      <a:pt x="515" y="1322"/>
                    </a:cubicBezTo>
                    <a:cubicBezTo>
                      <a:pt x="328" y="971"/>
                      <a:pt x="218" y="585"/>
                      <a:pt x="194" y="1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28"/>
              <p:cNvSpPr/>
              <p:nvPr/>
            </p:nvSpPr>
            <p:spPr>
              <a:xfrm>
                <a:off x="6945281" y="3842286"/>
                <a:ext cx="38583" cy="172012"/>
              </a:xfrm>
              <a:custGeom>
                <a:avLst/>
                <a:gdLst/>
                <a:ahLst/>
                <a:cxnLst/>
                <a:rect l="l" t="t" r="r" b="b"/>
                <a:pathLst>
                  <a:path w="323" h="1440" extrusionOk="0">
                    <a:moveTo>
                      <a:pt x="3" y="0"/>
                    </a:moveTo>
                    <a:cubicBezTo>
                      <a:pt x="2" y="42"/>
                      <a:pt x="2" y="89"/>
                      <a:pt x="0" y="137"/>
                    </a:cubicBezTo>
                    <a:lnTo>
                      <a:pt x="0" y="138"/>
                    </a:lnTo>
                    <a:cubicBezTo>
                      <a:pt x="42" y="423"/>
                      <a:pt x="86" y="709"/>
                      <a:pt x="127" y="994"/>
                    </a:cubicBezTo>
                    <a:cubicBezTo>
                      <a:pt x="79" y="951"/>
                      <a:pt x="44" y="898"/>
                      <a:pt x="24" y="840"/>
                    </a:cubicBezTo>
                    <a:lnTo>
                      <a:pt x="24" y="840"/>
                    </a:lnTo>
                    <a:cubicBezTo>
                      <a:pt x="24" y="957"/>
                      <a:pt x="32" y="1075"/>
                      <a:pt x="53" y="1192"/>
                    </a:cubicBezTo>
                    <a:cubicBezTo>
                      <a:pt x="60" y="1229"/>
                      <a:pt x="67" y="1264"/>
                      <a:pt x="76" y="1300"/>
                    </a:cubicBezTo>
                    <a:cubicBezTo>
                      <a:pt x="108" y="1348"/>
                      <a:pt x="140" y="1394"/>
                      <a:pt x="176" y="1439"/>
                    </a:cubicBezTo>
                    <a:cubicBezTo>
                      <a:pt x="159" y="1330"/>
                      <a:pt x="140" y="1220"/>
                      <a:pt x="122" y="1110"/>
                    </a:cubicBezTo>
                    <a:cubicBezTo>
                      <a:pt x="118" y="1084"/>
                      <a:pt x="122" y="1050"/>
                      <a:pt x="151" y="1047"/>
                    </a:cubicBezTo>
                    <a:cubicBezTo>
                      <a:pt x="192" y="1095"/>
                      <a:pt x="254" y="1130"/>
                      <a:pt x="323" y="1140"/>
                    </a:cubicBezTo>
                    <a:cubicBezTo>
                      <a:pt x="134" y="784"/>
                      <a:pt x="28" y="394"/>
                      <a:pt x="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28"/>
              <p:cNvSpPr/>
              <p:nvPr/>
            </p:nvSpPr>
            <p:spPr>
              <a:xfrm>
                <a:off x="6944809" y="3823060"/>
                <a:ext cx="478" cy="18754"/>
              </a:xfrm>
              <a:custGeom>
                <a:avLst/>
                <a:gdLst/>
                <a:ahLst/>
                <a:cxnLst/>
                <a:rect l="l" t="t" r="r" b="b"/>
                <a:pathLst>
                  <a:path w="4" h="157" extrusionOk="0">
                    <a:moveTo>
                      <a:pt x="1" y="1"/>
                    </a:moveTo>
                    <a:lnTo>
                      <a:pt x="1" y="42"/>
                    </a:lnTo>
                    <a:cubicBezTo>
                      <a:pt x="1" y="81"/>
                      <a:pt x="1" y="118"/>
                      <a:pt x="4" y="156"/>
                    </a:cubicBezTo>
                    <a:cubicBezTo>
                      <a:pt x="4" y="95"/>
                      <a:pt x="2" y="44"/>
                      <a:pt x="1" y="1"/>
                    </a:cubicBez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28"/>
              <p:cNvSpPr/>
              <p:nvPr/>
            </p:nvSpPr>
            <p:spPr>
              <a:xfrm>
                <a:off x="6855339" y="4357734"/>
                <a:ext cx="247983" cy="106910"/>
              </a:xfrm>
              <a:custGeom>
                <a:avLst/>
                <a:gdLst/>
                <a:ahLst/>
                <a:cxnLst/>
                <a:rect l="l" t="t" r="r" b="b"/>
                <a:pathLst>
                  <a:path w="2076" h="895" extrusionOk="0">
                    <a:moveTo>
                      <a:pt x="1386" y="0"/>
                    </a:moveTo>
                    <a:cubicBezTo>
                      <a:pt x="1403" y="89"/>
                      <a:pt x="1424" y="176"/>
                      <a:pt x="1441" y="265"/>
                    </a:cubicBezTo>
                    <a:cubicBezTo>
                      <a:pt x="1323" y="223"/>
                      <a:pt x="1206" y="176"/>
                      <a:pt x="1091" y="125"/>
                    </a:cubicBezTo>
                    <a:lnTo>
                      <a:pt x="1091" y="125"/>
                    </a:lnTo>
                    <a:cubicBezTo>
                      <a:pt x="1081" y="268"/>
                      <a:pt x="1090" y="411"/>
                      <a:pt x="1119" y="549"/>
                    </a:cubicBezTo>
                    <a:cubicBezTo>
                      <a:pt x="930" y="485"/>
                      <a:pt x="743" y="422"/>
                      <a:pt x="554" y="358"/>
                    </a:cubicBezTo>
                    <a:cubicBezTo>
                      <a:pt x="532" y="387"/>
                      <a:pt x="512" y="416"/>
                      <a:pt x="493" y="445"/>
                    </a:cubicBezTo>
                    <a:cubicBezTo>
                      <a:pt x="462" y="327"/>
                      <a:pt x="406" y="217"/>
                      <a:pt x="323" y="121"/>
                    </a:cubicBezTo>
                    <a:cubicBezTo>
                      <a:pt x="233" y="270"/>
                      <a:pt x="141" y="420"/>
                      <a:pt x="51" y="568"/>
                    </a:cubicBezTo>
                    <a:cubicBezTo>
                      <a:pt x="30" y="603"/>
                      <a:pt x="9" y="644"/>
                      <a:pt x="0" y="681"/>
                    </a:cubicBezTo>
                    <a:cubicBezTo>
                      <a:pt x="95" y="622"/>
                      <a:pt x="181" y="552"/>
                      <a:pt x="250" y="477"/>
                    </a:cubicBezTo>
                    <a:cubicBezTo>
                      <a:pt x="298" y="561"/>
                      <a:pt x="381" y="634"/>
                      <a:pt x="487" y="677"/>
                    </a:cubicBezTo>
                    <a:cubicBezTo>
                      <a:pt x="475" y="619"/>
                      <a:pt x="552" y="567"/>
                      <a:pt x="626" y="561"/>
                    </a:cubicBezTo>
                    <a:cubicBezTo>
                      <a:pt x="634" y="560"/>
                      <a:pt x="641" y="560"/>
                      <a:pt x="648" y="560"/>
                    </a:cubicBezTo>
                    <a:cubicBezTo>
                      <a:pt x="717" y="560"/>
                      <a:pt x="780" y="584"/>
                      <a:pt x="841" y="607"/>
                    </a:cubicBezTo>
                    <a:lnTo>
                      <a:pt x="1604" y="895"/>
                    </a:lnTo>
                    <a:cubicBezTo>
                      <a:pt x="1454" y="756"/>
                      <a:pt x="1335" y="597"/>
                      <a:pt x="1249" y="427"/>
                    </a:cubicBezTo>
                    <a:lnTo>
                      <a:pt x="1249" y="427"/>
                    </a:lnTo>
                    <a:cubicBezTo>
                      <a:pt x="1524" y="526"/>
                      <a:pt x="1800" y="628"/>
                      <a:pt x="2076" y="729"/>
                    </a:cubicBezTo>
                    <a:cubicBezTo>
                      <a:pt x="2018" y="599"/>
                      <a:pt x="1949" y="465"/>
                      <a:pt x="1880" y="329"/>
                    </a:cubicBezTo>
                    <a:cubicBezTo>
                      <a:pt x="1724" y="208"/>
                      <a:pt x="1560" y="99"/>
                      <a:pt x="1386"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28"/>
              <p:cNvSpPr/>
              <p:nvPr/>
            </p:nvSpPr>
            <p:spPr>
              <a:xfrm>
                <a:off x="6830492" y="4384492"/>
                <a:ext cx="303170" cy="265782"/>
              </a:xfrm>
              <a:custGeom>
                <a:avLst/>
                <a:gdLst/>
                <a:ahLst/>
                <a:cxnLst/>
                <a:rect l="l" t="t" r="r" b="b"/>
                <a:pathLst>
                  <a:path w="2538" h="2225" extrusionOk="0">
                    <a:moveTo>
                      <a:pt x="1778" y="0"/>
                    </a:moveTo>
                    <a:lnTo>
                      <a:pt x="1800" y="276"/>
                    </a:lnTo>
                    <a:cubicBezTo>
                      <a:pt x="1844" y="606"/>
                      <a:pt x="1910" y="937"/>
                      <a:pt x="2002" y="1259"/>
                    </a:cubicBezTo>
                    <a:cubicBezTo>
                      <a:pt x="1910" y="1179"/>
                      <a:pt x="1820" y="1098"/>
                      <a:pt x="1729" y="1018"/>
                    </a:cubicBezTo>
                    <a:lnTo>
                      <a:pt x="1729" y="1018"/>
                    </a:lnTo>
                    <a:cubicBezTo>
                      <a:pt x="1755" y="1157"/>
                      <a:pt x="1778" y="1297"/>
                      <a:pt x="1804" y="1438"/>
                    </a:cubicBezTo>
                    <a:cubicBezTo>
                      <a:pt x="1459" y="1258"/>
                      <a:pt x="1341" y="867"/>
                      <a:pt x="1023" y="653"/>
                    </a:cubicBezTo>
                    <a:cubicBezTo>
                      <a:pt x="998" y="1024"/>
                      <a:pt x="952" y="1391"/>
                      <a:pt x="891" y="1759"/>
                    </a:cubicBezTo>
                    <a:cubicBezTo>
                      <a:pt x="868" y="1573"/>
                      <a:pt x="814" y="1391"/>
                      <a:pt x="734" y="1221"/>
                    </a:cubicBezTo>
                    <a:cubicBezTo>
                      <a:pt x="698" y="1303"/>
                      <a:pt x="662" y="1382"/>
                      <a:pt x="625" y="1462"/>
                    </a:cubicBezTo>
                    <a:cubicBezTo>
                      <a:pt x="580" y="1292"/>
                      <a:pt x="537" y="1124"/>
                      <a:pt x="493" y="953"/>
                    </a:cubicBezTo>
                    <a:cubicBezTo>
                      <a:pt x="267" y="1226"/>
                      <a:pt x="117" y="1535"/>
                      <a:pt x="1" y="1859"/>
                    </a:cubicBezTo>
                    <a:cubicBezTo>
                      <a:pt x="88" y="1770"/>
                      <a:pt x="168" y="1676"/>
                      <a:pt x="243" y="1576"/>
                    </a:cubicBezTo>
                    <a:cubicBezTo>
                      <a:pt x="258" y="1618"/>
                      <a:pt x="275" y="1655"/>
                      <a:pt x="297" y="1693"/>
                    </a:cubicBezTo>
                    <a:cubicBezTo>
                      <a:pt x="356" y="1672"/>
                      <a:pt x="378" y="1565"/>
                      <a:pt x="428" y="1565"/>
                    </a:cubicBezTo>
                    <a:cubicBezTo>
                      <a:pt x="434" y="1565"/>
                      <a:pt x="439" y="1566"/>
                      <a:pt x="445" y="1568"/>
                    </a:cubicBezTo>
                    <a:cubicBezTo>
                      <a:pt x="463" y="1576"/>
                      <a:pt x="473" y="1592"/>
                      <a:pt x="481" y="1608"/>
                    </a:cubicBezTo>
                    <a:cubicBezTo>
                      <a:pt x="587" y="1796"/>
                      <a:pt x="654" y="2008"/>
                      <a:pt x="680" y="2225"/>
                    </a:cubicBezTo>
                    <a:cubicBezTo>
                      <a:pt x="833" y="2029"/>
                      <a:pt x="982" y="1833"/>
                      <a:pt x="1135" y="1637"/>
                    </a:cubicBezTo>
                    <a:cubicBezTo>
                      <a:pt x="1159" y="1610"/>
                      <a:pt x="1186" y="1578"/>
                      <a:pt x="1221" y="1578"/>
                    </a:cubicBezTo>
                    <a:cubicBezTo>
                      <a:pt x="1222" y="1578"/>
                      <a:pt x="1223" y="1578"/>
                      <a:pt x="1224" y="1579"/>
                    </a:cubicBezTo>
                    <a:cubicBezTo>
                      <a:pt x="1290" y="1583"/>
                      <a:pt x="1311" y="1693"/>
                      <a:pt x="1377" y="1699"/>
                    </a:cubicBezTo>
                    <a:cubicBezTo>
                      <a:pt x="1414" y="1658"/>
                      <a:pt x="1449" y="1619"/>
                      <a:pt x="1485" y="1579"/>
                    </a:cubicBezTo>
                    <a:cubicBezTo>
                      <a:pt x="1633" y="1722"/>
                      <a:pt x="1793" y="1857"/>
                      <a:pt x="1961" y="1978"/>
                    </a:cubicBezTo>
                    <a:cubicBezTo>
                      <a:pt x="1988" y="1996"/>
                      <a:pt x="2022" y="2013"/>
                      <a:pt x="2052" y="2013"/>
                    </a:cubicBezTo>
                    <a:cubicBezTo>
                      <a:pt x="2069" y="2013"/>
                      <a:pt x="2085" y="2007"/>
                      <a:pt x="2096" y="1992"/>
                    </a:cubicBezTo>
                    <a:cubicBezTo>
                      <a:pt x="2106" y="1976"/>
                      <a:pt x="2109" y="1956"/>
                      <a:pt x="2111" y="1939"/>
                    </a:cubicBezTo>
                    <a:cubicBezTo>
                      <a:pt x="2117" y="1853"/>
                      <a:pt x="2124" y="1766"/>
                      <a:pt x="2128" y="1680"/>
                    </a:cubicBezTo>
                    <a:cubicBezTo>
                      <a:pt x="2255" y="1782"/>
                      <a:pt x="2393" y="1868"/>
                      <a:pt x="2538" y="1939"/>
                    </a:cubicBezTo>
                    <a:cubicBezTo>
                      <a:pt x="2345" y="1548"/>
                      <a:pt x="2227" y="1120"/>
                      <a:pt x="2008" y="744"/>
                    </a:cubicBezTo>
                    <a:lnTo>
                      <a:pt x="2008" y="744"/>
                    </a:lnTo>
                    <a:lnTo>
                      <a:pt x="2230" y="913"/>
                    </a:lnTo>
                    <a:cubicBezTo>
                      <a:pt x="2236" y="822"/>
                      <a:pt x="2185" y="739"/>
                      <a:pt x="2138" y="659"/>
                    </a:cubicBezTo>
                    <a:cubicBezTo>
                      <a:pt x="2009" y="443"/>
                      <a:pt x="1889" y="224"/>
                      <a:pt x="1778"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28"/>
              <p:cNvSpPr/>
              <p:nvPr/>
            </p:nvSpPr>
            <p:spPr>
              <a:xfrm>
                <a:off x="6849844" y="4567495"/>
                <a:ext cx="341395" cy="247386"/>
              </a:xfrm>
              <a:custGeom>
                <a:avLst/>
                <a:gdLst/>
                <a:ahLst/>
                <a:cxnLst/>
                <a:rect l="l" t="t" r="r" b="b"/>
                <a:pathLst>
                  <a:path w="2858" h="2071" extrusionOk="0">
                    <a:moveTo>
                      <a:pt x="1526" y="1631"/>
                    </a:moveTo>
                    <a:lnTo>
                      <a:pt x="1526" y="1631"/>
                    </a:lnTo>
                    <a:cubicBezTo>
                      <a:pt x="1527" y="1632"/>
                      <a:pt x="1528" y="1633"/>
                      <a:pt x="1529" y="1634"/>
                    </a:cubicBezTo>
                    <a:cubicBezTo>
                      <a:pt x="1528" y="1633"/>
                      <a:pt x="1527" y="1632"/>
                      <a:pt x="1526" y="1631"/>
                    </a:cubicBezTo>
                    <a:close/>
                    <a:moveTo>
                      <a:pt x="1952" y="0"/>
                    </a:moveTo>
                    <a:lnTo>
                      <a:pt x="1952" y="0"/>
                    </a:lnTo>
                    <a:cubicBezTo>
                      <a:pt x="2061" y="415"/>
                      <a:pt x="2171" y="829"/>
                      <a:pt x="2280" y="1245"/>
                    </a:cubicBezTo>
                    <a:cubicBezTo>
                      <a:pt x="2049" y="1112"/>
                      <a:pt x="1836" y="954"/>
                      <a:pt x="1651" y="774"/>
                    </a:cubicBezTo>
                    <a:cubicBezTo>
                      <a:pt x="1609" y="889"/>
                      <a:pt x="1580" y="1006"/>
                      <a:pt x="1565" y="1125"/>
                    </a:cubicBezTo>
                    <a:cubicBezTo>
                      <a:pt x="1449" y="1017"/>
                      <a:pt x="1340" y="900"/>
                      <a:pt x="1243" y="777"/>
                    </a:cubicBezTo>
                    <a:cubicBezTo>
                      <a:pt x="1215" y="948"/>
                      <a:pt x="1179" y="1121"/>
                      <a:pt x="1130" y="1292"/>
                    </a:cubicBezTo>
                    <a:cubicBezTo>
                      <a:pt x="1047" y="1201"/>
                      <a:pt x="961" y="1112"/>
                      <a:pt x="876" y="1021"/>
                    </a:cubicBezTo>
                    <a:cubicBezTo>
                      <a:pt x="701" y="1247"/>
                      <a:pt x="636" y="1519"/>
                      <a:pt x="575" y="1782"/>
                    </a:cubicBezTo>
                    <a:cubicBezTo>
                      <a:pt x="446" y="1423"/>
                      <a:pt x="331" y="1060"/>
                      <a:pt x="229" y="693"/>
                    </a:cubicBezTo>
                    <a:cubicBezTo>
                      <a:pt x="171" y="958"/>
                      <a:pt x="81" y="1216"/>
                      <a:pt x="0" y="1474"/>
                    </a:cubicBezTo>
                    <a:cubicBezTo>
                      <a:pt x="19" y="1457"/>
                      <a:pt x="35" y="1442"/>
                      <a:pt x="54" y="1426"/>
                    </a:cubicBezTo>
                    <a:cubicBezTo>
                      <a:pt x="229" y="1686"/>
                      <a:pt x="475" y="1907"/>
                      <a:pt x="767" y="2071"/>
                    </a:cubicBezTo>
                    <a:cubicBezTo>
                      <a:pt x="738" y="1869"/>
                      <a:pt x="762" y="1658"/>
                      <a:pt x="842" y="1464"/>
                    </a:cubicBezTo>
                    <a:cubicBezTo>
                      <a:pt x="961" y="1541"/>
                      <a:pt x="1080" y="1619"/>
                      <a:pt x="1198" y="1696"/>
                    </a:cubicBezTo>
                    <a:cubicBezTo>
                      <a:pt x="1242" y="1622"/>
                      <a:pt x="1288" y="1547"/>
                      <a:pt x="1332" y="1471"/>
                    </a:cubicBezTo>
                    <a:cubicBezTo>
                      <a:pt x="1396" y="1525"/>
                      <a:pt x="1461" y="1577"/>
                      <a:pt x="1526" y="1631"/>
                    </a:cubicBezTo>
                    <a:lnTo>
                      <a:pt x="1526" y="1631"/>
                    </a:lnTo>
                    <a:cubicBezTo>
                      <a:pt x="1465" y="1578"/>
                      <a:pt x="1597" y="1567"/>
                      <a:pt x="1705" y="1567"/>
                    </a:cubicBezTo>
                    <a:cubicBezTo>
                      <a:pt x="1767" y="1567"/>
                      <a:pt x="1821" y="1571"/>
                      <a:pt x="1825" y="1571"/>
                    </a:cubicBezTo>
                    <a:cubicBezTo>
                      <a:pt x="1956" y="1593"/>
                      <a:pt x="2084" y="1616"/>
                      <a:pt x="2210" y="1651"/>
                    </a:cubicBezTo>
                    <a:cubicBezTo>
                      <a:pt x="2459" y="1721"/>
                      <a:pt x="2698" y="1830"/>
                      <a:pt x="2858" y="2013"/>
                    </a:cubicBezTo>
                    <a:cubicBezTo>
                      <a:pt x="2781" y="1428"/>
                      <a:pt x="2402" y="918"/>
                      <a:pt x="2127" y="382"/>
                    </a:cubicBezTo>
                    <a:cubicBezTo>
                      <a:pt x="2065" y="257"/>
                      <a:pt x="2005" y="128"/>
                      <a:pt x="1952"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28"/>
              <p:cNvSpPr/>
              <p:nvPr/>
            </p:nvSpPr>
            <p:spPr>
              <a:xfrm>
                <a:off x="7313084" y="4070687"/>
                <a:ext cx="494056" cy="368272"/>
              </a:xfrm>
              <a:custGeom>
                <a:avLst/>
                <a:gdLst/>
                <a:ahLst/>
                <a:cxnLst/>
                <a:rect l="l" t="t" r="r" b="b"/>
                <a:pathLst>
                  <a:path w="4136" h="3083" extrusionOk="0">
                    <a:moveTo>
                      <a:pt x="2873" y="0"/>
                    </a:moveTo>
                    <a:lnTo>
                      <a:pt x="702" y="812"/>
                    </a:lnTo>
                    <a:cubicBezTo>
                      <a:pt x="560" y="1547"/>
                      <a:pt x="271" y="2312"/>
                      <a:pt x="1" y="2859"/>
                    </a:cubicBezTo>
                    <a:cubicBezTo>
                      <a:pt x="208" y="2785"/>
                      <a:pt x="452" y="2569"/>
                      <a:pt x="576" y="2328"/>
                    </a:cubicBezTo>
                    <a:lnTo>
                      <a:pt x="576" y="2328"/>
                    </a:lnTo>
                    <a:cubicBezTo>
                      <a:pt x="570" y="2438"/>
                      <a:pt x="618" y="2549"/>
                      <a:pt x="702" y="2628"/>
                    </a:cubicBezTo>
                    <a:cubicBezTo>
                      <a:pt x="802" y="2540"/>
                      <a:pt x="903" y="2450"/>
                      <a:pt x="1000" y="2361"/>
                    </a:cubicBezTo>
                    <a:cubicBezTo>
                      <a:pt x="1196" y="2650"/>
                      <a:pt x="1470" y="2899"/>
                      <a:pt x="1797" y="3083"/>
                    </a:cubicBezTo>
                    <a:cubicBezTo>
                      <a:pt x="1765" y="2855"/>
                      <a:pt x="1794" y="2621"/>
                      <a:pt x="1883" y="2403"/>
                    </a:cubicBezTo>
                    <a:cubicBezTo>
                      <a:pt x="2015" y="2491"/>
                      <a:pt x="2147" y="2578"/>
                      <a:pt x="2281" y="2663"/>
                    </a:cubicBezTo>
                    <a:cubicBezTo>
                      <a:pt x="2329" y="2579"/>
                      <a:pt x="2379" y="2496"/>
                      <a:pt x="2429" y="2411"/>
                    </a:cubicBezTo>
                    <a:cubicBezTo>
                      <a:pt x="2503" y="2470"/>
                      <a:pt x="2575" y="2530"/>
                      <a:pt x="2649" y="2591"/>
                    </a:cubicBezTo>
                    <a:cubicBezTo>
                      <a:pt x="2574" y="2529"/>
                      <a:pt x="2725" y="2517"/>
                      <a:pt x="2847" y="2517"/>
                    </a:cubicBezTo>
                    <a:cubicBezTo>
                      <a:pt x="2916" y="2517"/>
                      <a:pt x="2975" y="2520"/>
                      <a:pt x="2981" y="2521"/>
                    </a:cubicBezTo>
                    <a:cubicBezTo>
                      <a:pt x="3126" y="2546"/>
                      <a:pt x="3270" y="2572"/>
                      <a:pt x="3410" y="2611"/>
                    </a:cubicBezTo>
                    <a:cubicBezTo>
                      <a:pt x="3691" y="2687"/>
                      <a:pt x="3956" y="2809"/>
                      <a:pt x="4135" y="3013"/>
                    </a:cubicBezTo>
                    <a:cubicBezTo>
                      <a:pt x="4049" y="2360"/>
                      <a:pt x="3625" y="1789"/>
                      <a:pt x="3317" y="1192"/>
                    </a:cubicBezTo>
                    <a:cubicBezTo>
                      <a:pt x="3121" y="812"/>
                      <a:pt x="2973" y="410"/>
                      <a:pt x="2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28"/>
              <p:cNvSpPr/>
              <p:nvPr/>
            </p:nvSpPr>
            <p:spPr>
              <a:xfrm>
                <a:off x="7468015" y="4168520"/>
                <a:ext cx="1553" cy="2150"/>
              </a:xfrm>
              <a:custGeom>
                <a:avLst/>
                <a:gdLst/>
                <a:ahLst/>
                <a:cxnLst/>
                <a:rect l="l" t="t" r="r" b="b"/>
                <a:pathLst>
                  <a:path w="13" h="18" extrusionOk="0">
                    <a:moveTo>
                      <a:pt x="8" y="0"/>
                    </a:moveTo>
                    <a:cubicBezTo>
                      <a:pt x="2" y="4"/>
                      <a:pt x="1" y="17"/>
                      <a:pt x="8" y="17"/>
                    </a:cubicBezTo>
                    <a:cubicBezTo>
                      <a:pt x="9" y="17"/>
                      <a:pt x="10" y="17"/>
                      <a:pt x="12" y="16"/>
                    </a:cubicBezTo>
                    <a:lnTo>
                      <a:pt x="8" y="0"/>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28"/>
              <p:cNvSpPr/>
              <p:nvPr/>
            </p:nvSpPr>
            <p:spPr>
              <a:xfrm>
                <a:off x="7332316" y="4070687"/>
                <a:ext cx="475421" cy="368272"/>
              </a:xfrm>
              <a:custGeom>
                <a:avLst/>
                <a:gdLst/>
                <a:ahLst/>
                <a:cxnLst/>
                <a:rect l="l" t="t" r="r" b="b"/>
                <a:pathLst>
                  <a:path w="3980" h="3083" extrusionOk="0">
                    <a:moveTo>
                      <a:pt x="2718" y="0"/>
                    </a:moveTo>
                    <a:lnTo>
                      <a:pt x="1089" y="607"/>
                    </a:lnTo>
                    <a:lnTo>
                      <a:pt x="1144" y="815"/>
                    </a:lnTo>
                    <a:cubicBezTo>
                      <a:pt x="1147" y="814"/>
                      <a:pt x="1148" y="813"/>
                      <a:pt x="1151" y="813"/>
                    </a:cubicBezTo>
                    <a:cubicBezTo>
                      <a:pt x="1152" y="813"/>
                      <a:pt x="1154" y="813"/>
                      <a:pt x="1155" y="813"/>
                    </a:cubicBezTo>
                    <a:cubicBezTo>
                      <a:pt x="1171" y="821"/>
                      <a:pt x="1170" y="841"/>
                      <a:pt x="1164" y="855"/>
                    </a:cubicBezTo>
                    <a:cubicBezTo>
                      <a:pt x="1090" y="1083"/>
                      <a:pt x="1017" y="1311"/>
                      <a:pt x="943" y="1538"/>
                    </a:cubicBezTo>
                    <a:cubicBezTo>
                      <a:pt x="895" y="1683"/>
                      <a:pt x="846" y="1830"/>
                      <a:pt x="742" y="1950"/>
                    </a:cubicBezTo>
                    <a:cubicBezTo>
                      <a:pt x="726" y="1748"/>
                      <a:pt x="711" y="1547"/>
                      <a:pt x="694" y="1345"/>
                    </a:cubicBezTo>
                    <a:lnTo>
                      <a:pt x="476" y="2146"/>
                    </a:lnTo>
                    <a:cubicBezTo>
                      <a:pt x="461" y="2055"/>
                      <a:pt x="450" y="1966"/>
                      <a:pt x="435" y="1875"/>
                    </a:cubicBezTo>
                    <a:cubicBezTo>
                      <a:pt x="262" y="2165"/>
                      <a:pt x="117" y="2469"/>
                      <a:pt x="1" y="2778"/>
                    </a:cubicBezTo>
                    <a:cubicBezTo>
                      <a:pt x="162" y="2673"/>
                      <a:pt x="323" y="2506"/>
                      <a:pt x="421" y="2328"/>
                    </a:cubicBezTo>
                    <a:lnTo>
                      <a:pt x="421" y="2328"/>
                    </a:lnTo>
                    <a:cubicBezTo>
                      <a:pt x="415" y="2438"/>
                      <a:pt x="461" y="2549"/>
                      <a:pt x="547" y="2628"/>
                    </a:cubicBezTo>
                    <a:cubicBezTo>
                      <a:pt x="646" y="2540"/>
                      <a:pt x="744" y="2451"/>
                      <a:pt x="845" y="2361"/>
                    </a:cubicBezTo>
                    <a:cubicBezTo>
                      <a:pt x="1041" y="2652"/>
                      <a:pt x="1315" y="2901"/>
                      <a:pt x="1642" y="3083"/>
                    </a:cubicBezTo>
                    <a:cubicBezTo>
                      <a:pt x="1608" y="2855"/>
                      <a:pt x="1638" y="2621"/>
                      <a:pt x="1728" y="2403"/>
                    </a:cubicBezTo>
                    <a:cubicBezTo>
                      <a:pt x="1860" y="2489"/>
                      <a:pt x="1992" y="2576"/>
                      <a:pt x="2124" y="2663"/>
                    </a:cubicBezTo>
                    <a:cubicBezTo>
                      <a:pt x="2173" y="2578"/>
                      <a:pt x="2224" y="2495"/>
                      <a:pt x="2274" y="2411"/>
                    </a:cubicBezTo>
                    <a:cubicBezTo>
                      <a:pt x="2348" y="2470"/>
                      <a:pt x="2420" y="2531"/>
                      <a:pt x="2494" y="2591"/>
                    </a:cubicBezTo>
                    <a:cubicBezTo>
                      <a:pt x="2417" y="2529"/>
                      <a:pt x="2573" y="2517"/>
                      <a:pt x="2696" y="2517"/>
                    </a:cubicBezTo>
                    <a:cubicBezTo>
                      <a:pt x="2763" y="2517"/>
                      <a:pt x="2820" y="2521"/>
                      <a:pt x="2825" y="2521"/>
                    </a:cubicBezTo>
                    <a:cubicBezTo>
                      <a:pt x="2971" y="2546"/>
                      <a:pt x="3116" y="2572"/>
                      <a:pt x="3255" y="2611"/>
                    </a:cubicBezTo>
                    <a:cubicBezTo>
                      <a:pt x="3533" y="2687"/>
                      <a:pt x="3801" y="2809"/>
                      <a:pt x="3980" y="3013"/>
                    </a:cubicBezTo>
                    <a:cubicBezTo>
                      <a:pt x="3894" y="2361"/>
                      <a:pt x="3470" y="1791"/>
                      <a:pt x="3162" y="1192"/>
                    </a:cubicBezTo>
                    <a:cubicBezTo>
                      <a:pt x="2969" y="810"/>
                      <a:pt x="2818" y="411"/>
                      <a:pt x="2718"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28"/>
              <p:cNvSpPr/>
              <p:nvPr/>
            </p:nvSpPr>
            <p:spPr>
              <a:xfrm>
                <a:off x="7345576" y="3875500"/>
                <a:ext cx="397299" cy="379262"/>
              </a:xfrm>
              <a:custGeom>
                <a:avLst/>
                <a:gdLst/>
                <a:ahLst/>
                <a:cxnLst/>
                <a:rect l="l" t="t" r="r" b="b"/>
                <a:pathLst>
                  <a:path w="3326" h="3175" extrusionOk="0">
                    <a:moveTo>
                      <a:pt x="2171" y="0"/>
                    </a:moveTo>
                    <a:lnTo>
                      <a:pt x="873" y="782"/>
                    </a:lnTo>
                    <a:cubicBezTo>
                      <a:pt x="750" y="1348"/>
                      <a:pt x="561" y="1901"/>
                      <a:pt x="314" y="2424"/>
                    </a:cubicBezTo>
                    <a:cubicBezTo>
                      <a:pt x="198" y="2669"/>
                      <a:pt x="67" y="2911"/>
                      <a:pt x="0" y="3173"/>
                    </a:cubicBezTo>
                    <a:cubicBezTo>
                      <a:pt x="292" y="2979"/>
                      <a:pt x="552" y="2735"/>
                      <a:pt x="761" y="2452"/>
                    </a:cubicBezTo>
                    <a:cubicBezTo>
                      <a:pt x="777" y="2497"/>
                      <a:pt x="799" y="2540"/>
                      <a:pt x="822" y="2582"/>
                    </a:cubicBezTo>
                    <a:cubicBezTo>
                      <a:pt x="888" y="2557"/>
                      <a:pt x="911" y="2436"/>
                      <a:pt x="969" y="2436"/>
                    </a:cubicBezTo>
                    <a:cubicBezTo>
                      <a:pt x="975" y="2436"/>
                      <a:pt x="981" y="2437"/>
                      <a:pt x="988" y="2440"/>
                    </a:cubicBezTo>
                    <a:cubicBezTo>
                      <a:pt x="1005" y="2449"/>
                      <a:pt x="1017" y="2468"/>
                      <a:pt x="1027" y="2485"/>
                    </a:cubicBezTo>
                    <a:cubicBezTo>
                      <a:pt x="1146" y="2697"/>
                      <a:pt x="1222" y="2934"/>
                      <a:pt x="1249" y="3175"/>
                    </a:cubicBezTo>
                    <a:cubicBezTo>
                      <a:pt x="1418" y="2956"/>
                      <a:pt x="1589" y="2738"/>
                      <a:pt x="1757" y="2518"/>
                    </a:cubicBezTo>
                    <a:cubicBezTo>
                      <a:pt x="1780" y="2486"/>
                      <a:pt x="1813" y="2453"/>
                      <a:pt x="1851" y="2453"/>
                    </a:cubicBezTo>
                    <a:cubicBezTo>
                      <a:pt x="1852" y="2453"/>
                      <a:pt x="1852" y="2453"/>
                      <a:pt x="1853" y="2453"/>
                    </a:cubicBezTo>
                    <a:cubicBezTo>
                      <a:pt x="1927" y="2456"/>
                      <a:pt x="1952" y="2578"/>
                      <a:pt x="2026" y="2585"/>
                    </a:cubicBezTo>
                    <a:cubicBezTo>
                      <a:pt x="2065" y="2540"/>
                      <a:pt x="2106" y="2497"/>
                      <a:pt x="2145" y="2452"/>
                    </a:cubicBezTo>
                    <a:cubicBezTo>
                      <a:pt x="2312" y="2611"/>
                      <a:pt x="2492" y="2761"/>
                      <a:pt x="2680" y="2897"/>
                    </a:cubicBezTo>
                    <a:cubicBezTo>
                      <a:pt x="2708" y="2918"/>
                      <a:pt x="2747" y="2938"/>
                      <a:pt x="2780" y="2938"/>
                    </a:cubicBezTo>
                    <a:cubicBezTo>
                      <a:pt x="2800" y="2938"/>
                      <a:pt x="2818" y="2931"/>
                      <a:pt x="2831" y="2913"/>
                    </a:cubicBezTo>
                    <a:cubicBezTo>
                      <a:pt x="2844" y="2897"/>
                      <a:pt x="2845" y="2876"/>
                      <a:pt x="2847" y="2854"/>
                    </a:cubicBezTo>
                    <a:lnTo>
                      <a:pt x="2868" y="2565"/>
                    </a:lnTo>
                    <a:cubicBezTo>
                      <a:pt x="3009" y="2678"/>
                      <a:pt x="3162" y="2775"/>
                      <a:pt x="3326" y="2854"/>
                    </a:cubicBezTo>
                    <a:cubicBezTo>
                      <a:pt x="3111" y="2418"/>
                      <a:pt x="2979" y="1940"/>
                      <a:pt x="2733" y="1519"/>
                    </a:cubicBezTo>
                    <a:lnTo>
                      <a:pt x="2733" y="1519"/>
                    </a:lnTo>
                    <a:cubicBezTo>
                      <a:pt x="2817" y="1582"/>
                      <a:pt x="2902" y="1646"/>
                      <a:pt x="2984" y="1707"/>
                    </a:cubicBezTo>
                    <a:cubicBezTo>
                      <a:pt x="2992" y="1606"/>
                      <a:pt x="2935" y="1512"/>
                      <a:pt x="2881" y="1424"/>
                    </a:cubicBezTo>
                    <a:cubicBezTo>
                      <a:pt x="2605" y="965"/>
                      <a:pt x="2367" y="488"/>
                      <a:pt x="2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28"/>
              <p:cNvSpPr/>
              <p:nvPr/>
            </p:nvSpPr>
            <p:spPr>
              <a:xfrm>
                <a:off x="7492145" y="3977633"/>
                <a:ext cx="66654" cy="106671"/>
              </a:xfrm>
              <a:custGeom>
                <a:avLst/>
                <a:gdLst/>
                <a:ahLst/>
                <a:cxnLst/>
                <a:rect l="l" t="t" r="r" b="b"/>
                <a:pathLst>
                  <a:path w="558" h="893" extrusionOk="0">
                    <a:moveTo>
                      <a:pt x="0" y="1"/>
                    </a:moveTo>
                    <a:lnTo>
                      <a:pt x="0" y="1"/>
                    </a:lnTo>
                    <a:cubicBezTo>
                      <a:pt x="118" y="285"/>
                      <a:pt x="70" y="611"/>
                      <a:pt x="196" y="892"/>
                    </a:cubicBezTo>
                    <a:cubicBezTo>
                      <a:pt x="225" y="701"/>
                      <a:pt x="253" y="512"/>
                      <a:pt x="281" y="322"/>
                    </a:cubicBezTo>
                    <a:cubicBezTo>
                      <a:pt x="281" y="316"/>
                      <a:pt x="282" y="309"/>
                      <a:pt x="285" y="306"/>
                    </a:cubicBezTo>
                    <a:cubicBezTo>
                      <a:pt x="289" y="302"/>
                      <a:pt x="294" y="300"/>
                      <a:pt x="300" y="300"/>
                    </a:cubicBezTo>
                    <a:cubicBezTo>
                      <a:pt x="313" y="300"/>
                      <a:pt x="329" y="308"/>
                      <a:pt x="339" y="316"/>
                    </a:cubicBezTo>
                    <a:cubicBezTo>
                      <a:pt x="397" y="365"/>
                      <a:pt x="452" y="416"/>
                      <a:pt x="510" y="465"/>
                    </a:cubicBezTo>
                    <a:cubicBezTo>
                      <a:pt x="518" y="471"/>
                      <a:pt x="530" y="477"/>
                      <a:pt x="539" y="477"/>
                    </a:cubicBezTo>
                    <a:cubicBezTo>
                      <a:pt x="544" y="477"/>
                      <a:pt x="548" y="476"/>
                      <a:pt x="551" y="473"/>
                    </a:cubicBezTo>
                    <a:cubicBezTo>
                      <a:pt x="558" y="465"/>
                      <a:pt x="554" y="457"/>
                      <a:pt x="551" y="449"/>
                    </a:cubicBezTo>
                    <a:cubicBezTo>
                      <a:pt x="514" y="372"/>
                      <a:pt x="480" y="294"/>
                      <a:pt x="443" y="219"/>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28"/>
              <p:cNvSpPr/>
              <p:nvPr/>
            </p:nvSpPr>
            <p:spPr>
              <a:xfrm>
                <a:off x="7363971" y="3958759"/>
                <a:ext cx="122200" cy="244997"/>
              </a:xfrm>
              <a:custGeom>
                <a:avLst/>
                <a:gdLst/>
                <a:ahLst/>
                <a:cxnLst/>
                <a:rect l="l" t="t" r="r" b="b"/>
                <a:pathLst>
                  <a:path w="1023" h="2051" extrusionOk="0">
                    <a:moveTo>
                      <a:pt x="847" y="0"/>
                    </a:moveTo>
                    <a:cubicBezTo>
                      <a:pt x="845" y="0"/>
                      <a:pt x="718" y="77"/>
                      <a:pt x="718" y="77"/>
                    </a:cubicBezTo>
                    <a:cubicBezTo>
                      <a:pt x="700" y="79"/>
                      <a:pt x="596" y="567"/>
                      <a:pt x="580" y="616"/>
                    </a:cubicBezTo>
                    <a:cubicBezTo>
                      <a:pt x="535" y="748"/>
                      <a:pt x="449" y="859"/>
                      <a:pt x="411" y="997"/>
                    </a:cubicBezTo>
                    <a:cubicBezTo>
                      <a:pt x="376" y="1123"/>
                      <a:pt x="337" y="1243"/>
                      <a:pt x="291" y="1365"/>
                    </a:cubicBezTo>
                    <a:cubicBezTo>
                      <a:pt x="208" y="1583"/>
                      <a:pt x="90" y="1808"/>
                      <a:pt x="0" y="2051"/>
                    </a:cubicBezTo>
                    <a:cubicBezTo>
                      <a:pt x="259" y="1766"/>
                      <a:pt x="434" y="1390"/>
                      <a:pt x="628" y="1069"/>
                    </a:cubicBezTo>
                    <a:cubicBezTo>
                      <a:pt x="707" y="934"/>
                      <a:pt x="789" y="799"/>
                      <a:pt x="870" y="663"/>
                    </a:cubicBezTo>
                    <a:cubicBezTo>
                      <a:pt x="886" y="750"/>
                      <a:pt x="901" y="835"/>
                      <a:pt x="918" y="923"/>
                    </a:cubicBezTo>
                    <a:cubicBezTo>
                      <a:pt x="995" y="645"/>
                      <a:pt x="1023" y="358"/>
                      <a:pt x="998" y="74"/>
                    </a:cubicBezTo>
                    <a:cubicBezTo>
                      <a:pt x="998" y="74"/>
                      <a:pt x="777" y="43"/>
                      <a:pt x="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28"/>
              <p:cNvSpPr/>
              <p:nvPr/>
            </p:nvSpPr>
            <p:spPr>
              <a:xfrm>
                <a:off x="7401719" y="3800841"/>
                <a:ext cx="307590" cy="246550"/>
              </a:xfrm>
              <a:custGeom>
                <a:avLst/>
                <a:gdLst/>
                <a:ahLst/>
                <a:cxnLst/>
                <a:rect l="l" t="t" r="r" b="b"/>
                <a:pathLst>
                  <a:path w="2575" h="2064" extrusionOk="0">
                    <a:moveTo>
                      <a:pt x="1624" y="1"/>
                    </a:moveTo>
                    <a:lnTo>
                      <a:pt x="519" y="585"/>
                    </a:lnTo>
                    <a:lnTo>
                      <a:pt x="519" y="585"/>
                    </a:lnTo>
                    <a:cubicBezTo>
                      <a:pt x="522" y="573"/>
                      <a:pt x="526" y="562"/>
                      <a:pt x="529" y="550"/>
                    </a:cubicBezTo>
                    <a:lnTo>
                      <a:pt x="529" y="550"/>
                    </a:lnTo>
                    <a:cubicBezTo>
                      <a:pt x="518" y="566"/>
                      <a:pt x="505" y="582"/>
                      <a:pt x="495" y="598"/>
                    </a:cubicBezTo>
                    <a:lnTo>
                      <a:pt x="519" y="585"/>
                    </a:lnTo>
                    <a:lnTo>
                      <a:pt x="519" y="585"/>
                    </a:lnTo>
                    <a:cubicBezTo>
                      <a:pt x="380" y="1049"/>
                      <a:pt x="206" y="1508"/>
                      <a:pt x="1" y="1960"/>
                    </a:cubicBezTo>
                    <a:cubicBezTo>
                      <a:pt x="211" y="1871"/>
                      <a:pt x="396" y="1745"/>
                      <a:pt x="537" y="1595"/>
                    </a:cubicBezTo>
                    <a:cubicBezTo>
                      <a:pt x="587" y="1691"/>
                      <a:pt x="682" y="1771"/>
                      <a:pt x="799" y="1821"/>
                    </a:cubicBezTo>
                    <a:cubicBezTo>
                      <a:pt x="786" y="1757"/>
                      <a:pt x="872" y="1697"/>
                      <a:pt x="955" y="1691"/>
                    </a:cubicBezTo>
                    <a:cubicBezTo>
                      <a:pt x="963" y="1691"/>
                      <a:pt x="970" y="1690"/>
                      <a:pt x="978" y="1690"/>
                    </a:cubicBezTo>
                    <a:cubicBezTo>
                      <a:pt x="1054" y="1690"/>
                      <a:pt x="1126" y="1716"/>
                      <a:pt x="1193" y="1742"/>
                    </a:cubicBezTo>
                    <a:cubicBezTo>
                      <a:pt x="1478" y="1850"/>
                      <a:pt x="1761" y="1956"/>
                      <a:pt x="2047" y="2063"/>
                    </a:cubicBezTo>
                    <a:cubicBezTo>
                      <a:pt x="1881" y="1908"/>
                      <a:pt x="1746" y="1729"/>
                      <a:pt x="1650" y="1539"/>
                    </a:cubicBezTo>
                    <a:lnTo>
                      <a:pt x="1650" y="1539"/>
                    </a:lnTo>
                    <a:cubicBezTo>
                      <a:pt x="1960" y="1651"/>
                      <a:pt x="2266" y="1765"/>
                      <a:pt x="2574" y="1879"/>
                    </a:cubicBezTo>
                    <a:cubicBezTo>
                      <a:pt x="2304" y="1276"/>
                      <a:pt x="1865" y="588"/>
                      <a:pt x="16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28"/>
              <p:cNvSpPr/>
              <p:nvPr/>
            </p:nvSpPr>
            <p:spPr>
              <a:xfrm>
                <a:off x="7492264" y="3853759"/>
                <a:ext cx="40972" cy="97473"/>
              </a:xfrm>
              <a:custGeom>
                <a:avLst/>
                <a:gdLst/>
                <a:ahLst/>
                <a:cxnLst/>
                <a:rect l="l" t="t" r="r" b="b"/>
                <a:pathLst>
                  <a:path w="343" h="816" extrusionOk="0">
                    <a:moveTo>
                      <a:pt x="63" y="1"/>
                    </a:moveTo>
                    <a:cubicBezTo>
                      <a:pt x="41" y="262"/>
                      <a:pt x="21" y="522"/>
                      <a:pt x="1" y="784"/>
                    </a:cubicBezTo>
                    <a:cubicBezTo>
                      <a:pt x="94" y="743"/>
                      <a:pt x="105" y="634"/>
                      <a:pt x="158" y="556"/>
                    </a:cubicBezTo>
                    <a:cubicBezTo>
                      <a:pt x="187" y="631"/>
                      <a:pt x="219" y="705"/>
                      <a:pt x="252" y="779"/>
                    </a:cubicBezTo>
                    <a:cubicBezTo>
                      <a:pt x="259" y="794"/>
                      <a:pt x="267" y="808"/>
                      <a:pt x="283" y="814"/>
                    </a:cubicBezTo>
                    <a:cubicBezTo>
                      <a:pt x="286" y="815"/>
                      <a:pt x="289" y="815"/>
                      <a:pt x="292" y="815"/>
                    </a:cubicBezTo>
                    <a:cubicBezTo>
                      <a:pt x="310" y="815"/>
                      <a:pt x="327" y="803"/>
                      <a:pt x="333" y="788"/>
                    </a:cubicBezTo>
                    <a:cubicBezTo>
                      <a:pt x="342" y="772"/>
                      <a:pt x="339" y="752"/>
                      <a:pt x="338" y="734"/>
                    </a:cubicBezTo>
                    <a:cubicBezTo>
                      <a:pt x="312" y="545"/>
                      <a:pt x="309" y="352"/>
                      <a:pt x="328" y="162"/>
                    </a:cubicBezTo>
                    <a:lnTo>
                      <a:pt x="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28"/>
              <p:cNvSpPr/>
              <p:nvPr/>
            </p:nvSpPr>
            <p:spPr>
              <a:xfrm>
                <a:off x="7423459" y="3861046"/>
                <a:ext cx="58054" cy="122917"/>
              </a:xfrm>
              <a:custGeom>
                <a:avLst/>
                <a:gdLst/>
                <a:ahLst/>
                <a:cxnLst/>
                <a:rect l="l" t="t" r="r" b="b"/>
                <a:pathLst>
                  <a:path w="486" h="1029" extrusionOk="0">
                    <a:moveTo>
                      <a:pt x="481" y="1"/>
                    </a:moveTo>
                    <a:lnTo>
                      <a:pt x="363" y="65"/>
                    </a:lnTo>
                    <a:cubicBezTo>
                      <a:pt x="334" y="134"/>
                      <a:pt x="304" y="201"/>
                      <a:pt x="275" y="271"/>
                    </a:cubicBezTo>
                    <a:cubicBezTo>
                      <a:pt x="192" y="527"/>
                      <a:pt x="102" y="779"/>
                      <a:pt x="0" y="1029"/>
                    </a:cubicBezTo>
                    <a:cubicBezTo>
                      <a:pt x="154" y="795"/>
                      <a:pt x="270" y="540"/>
                      <a:pt x="384" y="287"/>
                    </a:cubicBezTo>
                    <a:cubicBezTo>
                      <a:pt x="417" y="213"/>
                      <a:pt x="450" y="136"/>
                      <a:pt x="485" y="62"/>
                    </a:cubicBezTo>
                    <a:lnTo>
                      <a:pt x="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28"/>
              <p:cNvSpPr/>
              <p:nvPr/>
            </p:nvSpPr>
            <p:spPr>
              <a:xfrm>
                <a:off x="7422743" y="3639460"/>
                <a:ext cx="251328" cy="291822"/>
              </a:xfrm>
              <a:custGeom>
                <a:avLst/>
                <a:gdLst/>
                <a:ahLst/>
                <a:cxnLst/>
                <a:rect l="l" t="t" r="r" b="b"/>
                <a:pathLst>
                  <a:path w="2104" h="2443" extrusionOk="0">
                    <a:moveTo>
                      <a:pt x="1387" y="0"/>
                    </a:moveTo>
                    <a:lnTo>
                      <a:pt x="642" y="328"/>
                    </a:lnTo>
                    <a:cubicBezTo>
                      <a:pt x="625" y="604"/>
                      <a:pt x="504" y="1078"/>
                      <a:pt x="416" y="1346"/>
                    </a:cubicBezTo>
                    <a:cubicBezTo>
                      <a:pt x="350" y="1542"/>
                      <a:pt x="262" y="1734"/>
                      <a:pt x="173" y="1923"/>
                    </a:cubicBezTo>
                    <a:cubicBezTo>
                      <a:pt x="115" y="2043"/>
                      <a:pt x="59" y="2167"/>
                      <a:pt x="0" y="2289"/>
                    </a:cubicBezTo>
                    <a:cubicBezTo>
                      <a:pt x="234" y="2178"/>
                      <a:pt x="422" y="1992"/>
                      <a:pt x="515" y="1777"/>
                    </a:cubicBezTo>
                    <a:lnTo>
                      <a:pt x="515" y="1777"/>
                    </a:lnTo>
                    <a:cubicBezTo>
                      <a:pt x="504" y="2001"/>
                      <a:pt x="461" y="2228"/>
                      <a:pt x="385" y="2443"/>
                    </a:cubicBezTo>
                    <a:cubicBezTo>
                      <a:pt x="560" y="2305"/>
                      <a:pt x="735" y="2165"/>
                      <a:pt x="910" y="2027"/>
                    </a:cubicBezTo>
                    <a:cubicBezTo>
                      <a:pt x="976" y="2094"/>
                      <a:pt x="1024" y="2175"/>
                      <a:pt x="1046" y="2264"/>
                    </a:cubicBezTo>
                    <a:cubicBezTo>
                      <a:pt x="1094" y="2199"/>
                      <a:pt x="1140" y="2130"/>
                      <a:pt x="1188" y="2064"/>
                    </a:cubicBezTo>
                    <a:cubicBezTo>
                      <a:pt x="1363" y="2209"/>
                      <a:pt x="1596" y="2300"/>
                      <a:pt x="1839" y="2318"/>
                    </a:cubicBezTo>
                    <a:cubicBezTo>
                      <a:pt x="1806" y="2258"/>
                      <a:pt x="1772" y="2199"/>
                      <a:pt x="1737" y="2136"/>
                    </a:cubicBezTo>
                    <a:lnTo>
                      <a:pt x="1737" y="2136"/>
                    </a:lnTo>
                    <a:cubicBezTo>
                      <a:pt x="1824" y="2196"/>
                      <a:pt x="1934" y="2228"/>
                      <a:pt x="2046" y="2228"/>
                    </a:cubicBezTo>
                    <a:cubicBezTo>
                      <a:pt x="2065" y="2228"/>
                      <a:pt x="2084" y="2227"/>
                      <a:pt x="2103" y="2225"/>
                    </a:cubicBezTo>
                    <a:cubicBezTo>
                      <a:pt x="1771" y="1741"/>
                      <a:pt x="1650" y="1336"/>
                      <a:pt x="1530" y="778"/>
                    </a:cubicBezTo>
                    <a:cubicBezTo>
                      <a:pt x="1480" y="552"/>
                      <a:pt x="1371" y="227"/>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28"/>
              <p:cNvSpPr/>
              <p:nvPr/>
            </p:nvSpPr>
            <p:spPr>
              <a:xfrm>
                <a:off x="7433852" y="3639579"/>
                <a:ext cx="239861" cy="292061"/>
              </a:xfrm>
              <a:custGeom>
                <a:avLst/>
                <a:gdLst/>
                <a:ahLst/>
                <a:cxnLst/>
                <a:rect l="l" t="t" r="r" b="b"/>
                <a:pathLst>
                  <a:path w="2008" h="2445" extrusionOk="0">
                    <a:moveTo>
                      <a:pt x="1293" y="0"/>
                    </a:moveTo>
                    <a:lnTo>
                      <a:pt x="968" y="144"/>
                    </a:lnTo>
                    <a:cubicBezTo>
                      <a:pt x="968" y="282"/>
                      <a:pt x="1013" y="430"/>
                      <a:pt x="1026" y="571"/>
                    </a:cubicBezTo>
                    <a:cubicBezTo>
                      <a:pt x="1040" y="732"/>
                      <a:pt x="1049" y="895"/>
                      <a:pt x="1055" y="1058"/>
                    </a:cubicBezTo>
                    <a:cubicBezTo>
                      <a:pt x="1013" y="952"/>
                      <a:pt x="962" y="847"/>
                      <a:pt x="907" y="747"/>
                    </a:cubicBezTo>
                    <a:cubicBezTo>
                      <a:pt x="819" y="934"/>
                      <a:pt x="742" y="1124"/>
                      <a:pt x="683" y="1319"/>
                    </a:cubicBezTo>
                    <a:cubicBezTo>
                      <a:pt x="690" y="1177"/>
                      <a:pt x="715" y="994"/>
                      <a:pt x="638" y="866"/>
                    </a:cubicBezTo>
                    <a:cubicBezTo>
                      <a:pt x="635" y="1072"/>
                      <a:pt x="594" y="1277"/>
                      <a:pt x="517" y="1471"/>
                    </a:cubicBezTo>
                    <a:lnTo>
                      <a:pt x="474" y="1198"/>
                    </a:lnTo>
                    <a:cubicBezTo>
                      <a:pt x="369" y="1553"/>
                      <a:pt x="246" y="1939"/>
                      <a:pt x="0" y="2241"/>
                    </a:cubicBezTo>
                    <a:cubicBezTo>
                      <a:pt x="138" y="2138"/>
                      <a:pt x="226" y="2092"/>
                      <a:pt x="384" y="1881"/>
                    </a:cubicBezTo>
                    <a:cubicBezTo>
                      <a:pt x="391" y="1871"/>
                      <a:pt x="401" y="1861"/>
                      <a:pt x="413" y="1851"/>
                    </a:cubicBezTo>
                    <a:lnTo>
                      <a:pt x="413" y="1851"/>
                    </a:lnTo>
                    <a:cubicBezTo>
                      <a:pt x="459" y="1925"/>
                      <a:pt x="365" y="2383"/>
                      <a:pt x="291" y="2444"/>
                    </a:cubicBezTo>
                    <a:cubicBezTo>
                      <a:pt x="465" y="2306"/>
                      <a:pt x="641" y="2166"/>
                      <a:pt x="815" y="2028"/>
                    </a:cubicBezTo>
                    <a:cubicBezTo>
                      <a:pt x="882" y="2094"/>
                      <a:pt x="930" y="2177"/>
                      <a:pt x="952" y="2264"/>
                    </a:cubicBezTo>
                    <a:cubicBezTo>
                      <a:pt x="998" y="2199"/>
                      <a:pt x="1046" y="2131"/>
                      <a:pt x="1092" y="2064"/>
                    </a:cubicBezTo>
                    <a:cubicBezTo>
                      <a:pt x="1267" y="2209"/>
                      <a:pt x="1502" y="2301"/>
                      <a:pt x="1744" y="2318"/>
                    </a:cubicBezTo>
                    <a:cubicBezTo>
                      <a:pt x="1710" y="2259"/>
                      <a:pt x="1678" y="2199"/>
                      <a:pt x="1643" y="2137"/>
                    </a:cubicBezTo>
                    <a:lnTo>
                      <a:pt x="1643" y="2137"/>
                    </a:lnTo>
                    <a:cubicBezTo>
                      <a:pt x="1731" y="2197"/>
                      <a:pt x="1842" y="2229"/>
                      <a:pt x="1955" y="2229"/>
                    </a:cubicBezTo>
                    <a:cubicBezTo>
                      <a:pt x="1972" y="2229"/>
                      <a:pt x="1990" y="2228"/>
                      <a:pt x="2007" y="2227"/>
                    </a:cubicBezTo>
                    <a:cubicBezTo>
                      <a:pt x="1676" y="1742"/>
                      <a:pt x="1556" y="1336"/>
                      <a:pt x="1434" y="779"/>
                    </a:cubicBezTo>
                    <a:cubicBezTo>
                      <a:pt x="1386" y="552"/>
                      <a:pt x="1277" y="227"/>
                      <a:pt x="1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28"/>
              <p:cNvSpPr/>
              <p:nvPr/>
            </p:nvSpPr>
            <p:spPr>
              <a:xfrm>
                <a:off x="7469676" y="3710654"/>
                <a:ext cx="205219" cy="220987"/>
              </a:xfrm>
              <a:custGeom>
                <a:avLst/>
                <a:gdLst/>
                <a:ahLst/>
                <a:cxnLst/>
                <a:rect l="l" t="t" r="r" b="b"/>
                <a:pathLst>
                  <a:path w="1718" h="1850" extrusionOk="0">
                    <a:moveTo>
                      <a:pt x="1099" y="1"/>
                    </a:moveTo>
                    <a:lnTo>
                      <a:pt x="1070" y="60"/>
                    </a:lnTo>
                    <a:cubicBezTo>
                      <a:pt x="1136" y="486"/>
                      <a:pt x="1245" y="903"/>
                      <a:pt x="1396" y="1308"/>
                    </a:cubicBezTo>
                    <a:cubicBezTo>
                      <a:pt x="1235" y="1226"/>
                      <a:pt x="1091" y="1120"/>
                      <a:pt x="972" y="996"/>
                    </a:cubicBezTo>
                    <a:lnTo>
                      <a:pt x="972" y="996"/>
                    </a:lnTo>
                    <a:cubicBezTo>
                      <a:pt x="978" y="1118"/>
                      <a:pt x="985" y="1241"/>
                      <a:pt x="993" y="1363"/>
                    </a:cubicBezTo>
                    <a:cubicBezTo>
                      <a:pt x="952" y="1332"/>
                      <a:pt x="904" y="1305"/>
                      <a:pt x="850" y="1302"/>
                    </a:cubicBezTo>
                    <a:cubicBezTo>
                      <a:pt x="849" y="1302"/>
                      <a:pt x="849" y="1302"/>
                      <a:pt x="848" y="1302"/>
                    </a:cubicBezTo>
                    <a:cubicBezTo>
                      <a:pt x="793" y="1302"/>
                      <a:pt x="736" y="1343"/>
                      <a:pt x="747" y="1388"/>
                    </a:cubicBezTo>
                    <a:cubicBezTo>
                      <a:pt x="700" y="1338"/>
                      <a:pt x="635" y="1284"/>
                      <a:pt x="565" y="1284"/>
                    </a:cubicBezTo>
                    <a:cubicBezTo>
                      <a:pt x="553" y="1284"/>
                      <a:pt x="541" y="1286"/>
                      <a:pt x="529" y="1289"/>
                    </a:cubicBezTo>
                    <a:cubicBezTo>
                      <a:pt x="498" y="1296"/>
                      <a:pt x="473" y="1316"/>
                      <a:pt x="448" y="1335"/>
                    </a:cubicBezTo>
                    <a:cubicBezTo>
                      <a:pt x="367" y="1396"/>
                      <a:pt x="284" y="1460"/>
                      <a:pt x="203" y="1524"/>
                    </a:cubicBezTo>
                    <a:cubicBezTo>
                      <a:pt x="198" y="1377"/>
                      <a:pt x="193" y="1232"/>
                      <a:pt x="190" y="1084"/>
                    </a:cubicBezTo>
                    <a:cubicBezTo>
                      <a:pt x="190" y="1096"/>
                      <a:pt x="139" y="1139"/>
                      <a:pt x="132" y="1148"/>
                    </a:cubicBezTo>
                    <a:cubicBezTo>
                      <a:pt x="113" y="1171"/>
                      <a:pt x="95" y="1197"/>
                      <a:pt x="81" y="1224"/>
                    </a:cubicBezTo>
                    <a:cubicBezTo>
                      <a:pt x="52" y="1277"/>
                      <a:pt x="30" y="1332"/>
                      <a:pt x="4" y="1388"/>
                    </a:cubicBezTo>
                    <a:cubicBezTo>
                      <a:pt x="44" y="1359"/>
                      <a:pt x="82" y="1330"/>
                      <a:pt x="120" y="1299"/>
                    </a:cubicBezTo>
                    <a:lnTo>
                      <a:pt x="120" y="1299"/>
                    </a:lnTo>
                    <a:cubicBezTo>
                      <a:pt x="126" y="1386"/>
                      <a:pt x="98" y="1483"/>
                      <a:pt x="81" y="1569"/>
                    </a:cubicBezTo>
                    <a:cubicBezTo>
                      <a:pt x="59" y="1664"/>
                      <a:pt x="33" y="1757"/>
                      <a:pt x="1" y="1849"/>
                    </a:cubicBezTo>
                    <a:cubicBezTo>
                      <a:pt x="175" y="1711"/>
                      <a:pt x="351" y="1571"/>
                      <a:pt x="525" y="1433"/>
                    </a:cubicBezTo>
                    <a:cubicBezTo>
                      <a:pt x="592" y="1499"/>
                      <a:pt x="640" y="1582"/>
                      <a:pt x="662" y="1669"/>
                    </a:cubicBezTo>
                    <a:cubicBezTo>
                      <a:pt x="708" y="1604"/>
                      <a:pt x="756" y="1536"/>
                      <a:pt x="802" y="1469"/>
                    </a:cubicBezTo>
                    <a:cubicBezTo>
                      <a:pt x="977" y="1614"/>
                      <a:pt x="1211" y="1706"/>
                      <a:pt x="1454" y="1723"/>
                    </a:cubicBezTo>
                    <a:cubicBezTo>
                      <a:pt x="1420" y="1664"/>
                      <a:pt x="1388" y="1604"/>
                      <a:pt x="1353" y="1542"/>
                    </a:cubicBezTo>
                    <a:lnTo>
                      <a:pt x="1353" y="1542"/>
                    </a:lnTo>
                    <a:cubicBezTo>
                      <a:pt x="1441" y="1602"/>
                      <a:pt x="1552" y="1634"/>
                      <a:pt x="1665" y="1634"/>
                    </a:cubicBezTo>
                    <a:cubicBezTo>
                      <a:pt x="1682" y="1634"/>
                      <a:pt x="1700" y="1633"/>
                      <a:pt x="1717" y="1632"/>
                    </a:cubicBezTo>
                    <a:cubicBezTo>
                      <a:pt x="1386" y="1147"/>
                      <a:pt x="1266" y="741"/>
                      <a:pt x="1144" y="184"/>
                    </a:cubicBezTo>
                    <a:cubicBezTo>
                      <a:pt x="1132" y="129"/>
                      <a:pt x="1115" y="66"/>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28"/>
              <p:cNvSpPr/>
              <p:nvPr/>
            </p:nvSpPr>
            <p:spPr>
              <a:xfrm>
                <a:off x="7480319" y="3474614"/>
                <a:ext cx="143701" cy="256703"/>
              </a:xfrm>
              <a:custGeom>
                <a:avLst/>
                <a:gdLst/>
                <a:ahLst/>
                <a:cxnLst/>
                <a:rect l="l" t="t" r="r" b="b"/>
                <a:pathLst>
                  <a:path w="1203" h="2149" extrusionOk="0">
                    <a:moveTo>
                      <a:pt x="356" y="0"/>
                    </a:moveTo>
                    <a:cubicBezTo>
                      <a:pt x="330" y="153"/>
                      <a:pt x="210" y="1242"/>
                      <a:pt x="144" y="1535"/>
                    </a:cubicBezTo>
                    <a:cubicBezTo>
                      <a:pt x="115" y="1663"/>
                      <a:pt x="69" y="1788"/>
                      <a:pt x="1" y="1906"/>
                    </a:cubicBezTo>
                    <a:cubicBezTo>
                      <a:pt x="166" y="1903"/>
                      <a:pt x="322" y="1794"/>
                      <a:pt x="361" y="1656"/>
                    </a:cubicBezTo>
                    <a:lnTo>
                      <a:pt x="361" y="1656"/>
                    </a:lnTo>
                    <a:cubicBezTo>
                      <a:pt x="385" y="1814"/>
                      <a:pt x="375" y="1975"/>
                      <a:pt x="330" y="2129"/>
                    </a:cubicBezTo>
                    <a:cubicBezTo>
                      <a:pt x="449" y="2013"/>
                      <a:pt x="555" y="1887"/>
                      <a:pt x="640" y="1750"/>
                    </a:cubicBezTo>
                    <a:cubicBezTo>
                      <a:pt x="669" y="1768"/>
                      <a:pt x="689" y="1795"/>
                      <a:pt x="712" y="1817"/>
                    </a:cubicBezTo>
                    <a:cubicBezTo>
                      <a:pt x="735" y="1836"/>
                      <a:pt x="764" y="1853"/>
                      <a:pt x="792" y="1853"/>
                    </a:cubicBezTo>
                    <a:cubicBezTo>
                      <a:pt x="797" y="1853"/>
                      <a:pt x="802" y="1853"/>
                      <a:pt x="807" y="1852"/>
                    </a:cubicBezTo>
                    <a:cubicBezTo>
                      <a:pt x="834" y="1846"/>
                      <a:pt x="855" y="1818"/>
                      <a:pt x="850" y="1796"/>
                    </a:cubicBezTo>
                    <a:lnTo>
                      <a:pt x="850" y="1796"/>
                    </a:lnTo>
                    <a:cubicBezTo>
                      <a:pt x="942" y="1932"/>
                      <a:pt x="1062" y="2052"/>
                      <a:pt x="1203" y="2148"/>
                    </a:cubicBezTo>
                    <a:cubicBezTo>
                      <a:pt x="1088" y="1790"/>
                      <a:pt x="972" y="1431"/>
                      <a:pt x="856" y="1074"/>
                    </a:cubicBezTo>
                    <a:cubicBezTo>
                      <a:pt x="811" y="937"/>
                      <a:pt x="653" y="259"/>
                      <a:pt x="644" y="59"/>
                    </a:cubicBezTo>
                    <a:lnTo>
                      <a:pt x="3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28"/>
              <p:cNvSpPr/>
              <p:nvPr/>
            </p:nvSpPr>
            <p:spPr>
              <a:xfrm>
                <a:off x="7532042" y="3330075"/>
                <a:ext cx="597" cy="21024"/>
              </a:xfrm>
              <a:custGeom>
                <a:avLst/>
                <a:gdLst/>
                <a:ahLst/>
                <a:cxnLst/>
                <a:rect l="l" t="t" r="r" b="b"/>
                <a:pathLst>
                  <a:path w="5" h="176" extrusionOk="0">
                    <a:moveTo>
                      <a:pt x="0" y="1"/>
                    </a:moveTo>
                    <a:lnTo>
                      <a:pt x="0" y="49"/>
                    </a:lnTo>
                    <a:cubicBezTo>
                      <a:pt x="0" y="92"/>
                      <a:pt x="0" y="134"/>
                      <a:pt x="5" y="175"/>
                    </a:cubicBezTo>
                    <a:cubicBezTo>
                      <a:pt x="5" y="108"/>
                      <a:pt x="2" y="49"/>
                      <a:pt x="0" y="1"/>
                    </a:cubicBez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28"/>
              <p:cNvSpPr/>
              <p:nvPr/>
            </p:nvSpPr>
            <p:spPr>
              <a:xfrm>
                <a:off x="7431582" y="3927582"/>
                <a:ext cx="277010" cy="119572"/>
              </a:xfrm>
              <a:custGeom>
                <a:avLst/>
                <a:gdLst/>
                <a:ahLst/>
                <a:cxnLst/>
                <a:rect l="l" t="t" r="r" b="b"/>
                <a:pathLst>
                  <a:path w="2319" h="1001" extrusionOk="0">
                    <a:moveTo>
                      <a:pt x="1547" y="0"/>
                    </a:moveTo>
                    <a:cubicBezTo>
                      <a:pt x="1569" y="97"/>
                      <a:pt x="1589" y="198"/>
                      <a:pt x="1611" y="296"/>
                    </a:cubicBezTo>
                    <a:cubicBezTo>
                      <a:pt x="1479" y="248"/>
                      <a:pt x="1348" y="196"/>
                      <a:pt x="1219" y="139"/>
                    </a:cubicBezTo>
                    <a:lnTo>
                      <a:pt x="1219" y="139"/>
                    </a:lnTo>
                    <a:cubicBezTo>
                      <a:pt x="1207" y="298"/>
                      <a:pt x="1217" y="457"/>
                      <a:pt x="1249" y="611"/>
                    </a:cubicBezTo>
                    <a:cubicBezTo>
                      <a:pt x="1039" y="542"/>
                      <a:pt x="830" y="471"/>
                      <a:pt x="621" y="399"/>
                    </a:cubicBezTo>
                    <a:cubicBezTo>
                      <a:pt x="599" y="433"/>
                      <a:pt x="574" y="465"/>
                      <a:pt x="552" y="498"/>
                    </a:cubicBezTo>
                    <a:cubicBezTo>
                      <a:pt x="522" y="367"/>
                      <a:pt x="457" y="241"/>
                      <a:pt x="364" y="135"/>
                    </a:cubicBezTo>
                    <a:cubicBezTo>
                      <a:pt x="262" y="302"/>
                      <a:pt x="163" y="469"/>
                      <a:pt x="62" y="636"/>
                    </a:cubicBezTo>
                    <a:cubicBezTo>
                      <a:pt x="37" y="675"/>
                      <a:pt x="14" y="719"/>
                      <a:pt x="1" y="761"/>
                    </a:cubicBezTo>
                    <a:cubicBezTo>
                      <a:pt x="107" y="693"/>
                      <a:pt x="201" y="617"/>
                      <a:pt x="281" y="532"/>
                    </a:cubicBezTo>
                    <a:cubicBezTo>
                      <a:pt x="332" y="627"/>
                      <a:pt x="426" y="707"/>
                      <a:pt x="544" y="757"/>
                    </a:cubicBezTo>
                    <a:cubicBezTo>
                      <a:pt x="531" y="693"/>
                      <a:pt x="616" y="635"/>
                      <a:pt x="700" y="627"/>
                    </a:cubicBezTo>
                    <a:cubicBezTo>
                      <a:pt x="706" y="627"/>
                      <a:pt x="712" y="627"/>
                      <a:pt x="718" y="627"/>
                    </a:cubicBezTo>
                    <a:cubicBezTo>
                      <a:pt x="795" y="627"/>
                      <a:pt x="868" y="653"/>
                      <a:pt x="937" y="678"/>
                    </a:cubicBezTo>
                    <a:cubicBezTo>
                      <a:pt x="1222" y="786"/>
                      <a:pt x="1506" y="893"/>
                      <a:pt x="1791" y="1001"/>
                    </a:cubicBezTo>
                    <a:cubicBezTo>
                      <a:pt x="1626" y="842"/>
                      <a:pt x="1492" y="667"/>
                      <a:pt x="1395" y="475"/>
                    </a:cubicBezTo>
                    <a:lnTo>
                      <a:pt x="1395" y="475"/>
                    </a:lnTo>
                    <a:cubicBezTo>
                      <a:pt x="1704" y="588"/>
                      <a:pt x="2010" y="703"/>
                      <a:pt x="2318" y="815"/>
                    </a:cubicBezTo>
                    <a:cubicBezTo>
                      <a:pt x="2254" y="669"/>
                      <a:pt x="2179" y="518"/>
                      <a:pt x="2099" y="366"/>
                    </a:cubicBezTo>
                    <a:cubicBezTo>
                      <a:pt x="1928" y="232"/>
                      <a:pt x="1743" y="109"/>
                      <a:pt x="1547"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28"/>
              <p:cNvSpPr/>
              <p:nvPr/>
            </p:nvSpPr>
            <p:spPr>
              <a:xfrm>
                <a:off x="7403511" y="3957565"/>
                <a:ext cx="338648" cy="297078"/>
              </a:xfrm>
              <a:custGeom>
                <a:avLst/>
                <a:gdLst/>
                <a:ahLst/>
                <a:cxnLst/>
                <a:rect l="l" t="t" r="r" b="b"/>
                <a:pathLst>
                  <a:path w="2835" h="2487" extrusionOk="0">
                    <a:moveTo>
                      <a:pt x="1990" y="0"/>
                    </a:moveTo>
                    <a:lnTo>
                      <a:pt x="2014" y="308"/>
                    </a:lnTo>
                    <a:cubicBezTo>
                      <a:pt x="2064" y="678"/>
                      <a:pt x="2139" y="1047"/>
                      <a:pt x="2240" y="1409"/>
                    </a:cubicBezTo>
                    <a:cubicBezTo>
                      <a:pt x="2139" y="1319"/>
                      <a:pt x="2038" y="1229"/>
                      <a:pt x="1936" y="1140"/>
                    </a:cubicBezTo>
                    <a:lnTo>
                      <a:pt x="1936" y="1140"/>
                    </a:lnTo>
                    <a:cubicBezTo>
                      <a:pt x="1965" y="1296"/>
                      <a:pt x="1993" y="1452"/>
                      <a:pt x="2020" y="1608"/>
                    </a:cubicBezTo>
                    <a:cubicBezTo>
                      <a:pt x="1635" y="1406"/>
                      <a:pt x="1503" y="969"/>
                      <a:pt x="1149" y="731"/>
                    </a:cubicBezTo>
                    <a:cubicBezTo>
                      <a:pt x="1120" y="1145"/>
                      <a:pt x="1071" y="1557"/>
                      <a:pt x="1001" y="1968"/>
                    </a:cubicBezTo>
                    <a:cubicBezTo>
                      <a:pt x="975" y="1760"/>
                      <a:pt x="917" y="1557"/>
                      <a:pt x="827" y="1367"/>
                    </a:cubicBezTo>
                    <a:cubicBezTo>
                      <a:pt x="786" y="1455"/>
                      <a:pt x="744" y="1547"/>
                      <a:pt x="705" y="1635"/>
                    </a:cubicBezTo>
                    <a:cubicBezTo>
                      <a:pt x="655" y="1445"/>
                      <a:pt x="606" y="1256"/>
                      <a:pt x="558" y="1065"/>
                    </a:cubicBezTo>
                    <a:cubicBezTo>
                      <a:pt x="304" y="1368"/>
                      <a:pt x="138" y="1715"/>
                      <a:pt x="0" y="2078"/>
                    </a:cubicBezTo>
                    <a:cubicBezTo>
                      <a:pt x="98" y="1980"/>
                      <a:pt x="186" y="1874"/>
                      <a:pt x="270" y="1762"/>
                    </a:cubicBezTo>
                    <a:cubicBezTo>
                      <a:pt x="286" y="1808"/>
                      <a:pt x="308" y="1852"/>
                      <a:pt x="331" y="1892"/>
                    </a:cubicBezTo>
                    <a:cubicBezTo>
                      <a:pt x="397" y="1869"/>
                      <a:pt x="420" y="1748"/>
                      <a:pt x="478" y="1748"/>
                    </a:cubicBezTo>
                    <a:cubicBezTo>
                      <a:pt x="484" y="1748"/>
                      <a:pt x="490" y="1749"/>
                      <a:pt x="497" y="1752"/>
                    </a:cubicBezTo>
                    <a:cubicBezTo>
                      <a:pt x="516" y="1760"/>
                      <a:pt x="526" y="1779"/>
                      <a:pt x="538" y="1797"/>
                    </a:cubicBezTo>
                    <a:cubicBezTo>
                      <a:pt x="655" y="2009"/>
                      <a:pt x="731" y="2245"/>
                      <a:pt x="758" y="2486"/>
                    </a:cubicBezTo>
                    <a:cubicBezTo>
                      <a:pt x="927" y="2267"/>
                      <a:pt x="1098" y="2049"/>
                      <a:pt x="1267" y="1830"/>
                    </a:cubicBezTo>
                    <a:cubicBezTo>
                      <a:pt x="1289" y="1798"/>
                      <a:pt x="1321" y="1764"/>
                      <a:pt x="1358" y="1764"/>
                    </a:cubicBezTo>
                    <a:cubicBezTo>
                      <a:pt x="1359" y="1764"/>
                      <a:pt x="1361" y="1765"/>
                      <a:pt x="1362" y="1765"/>
                    </a:cubicBezTo>
                    <a:cubicBezTo>
                      <a:pt x="1438" y="1768"/>
                      <a:pt x="1461" y="1890"/>
                      <a:pt x="1535" y="1897"/>
                    </a:cubicBezTo>
                    <a:cubicBezTo>
                      <a:pt x="1576" y="1852"/>
                      <a:pt x="1615" y="1808"/>
                      <a:pt x="1656" y="1762"/>
                    </a:cubicBezTo>
                    <a:cubicBezTo>
                      <a:pt x="1823" y="1921"/>
                      <a:pt x="2001" y="2072"/>
                      <a:pt x="2189" y="2209"/>
                    </a:cubicBezTo>
                    <a:cubicBezTo>
                      <a:pt x="2217" y="2229"/>
                      <a:pt x="2256" y="2248"/>
                      <a:pt x="2290" y="2248"/>
                    </a:cubicBezTo>
                    <a:cubicBezTo>
                      <a:pt x="2310" y="2248"/>
                      <a:pt x="2327" y="2242"/>
                      <a:pt x="2340" y="2225"/>
                    </a:cubicBezTo>
                    <a:cubicBezTo>
                      <a:pt x="2353" y="2209"/>
                      <a:pt x="2354" y="2187"/>
                      <a:pt x="2356" y="2165"/>
                    </a:cubicBezTo>
                    <a:lnTo>
                      <a:pt x="2377" y="1876"/>
                    </a:lnTo>
                    <a:cubicBezTo>
                      <a:pt x="2520" y="1990"/>
                      <a:pt x="2672" y="2087"/>
                      <a:pt x="2835" y="2165"/>
                    </a:cubicBezTo>
                    <a:cubicBezTo>
                      <a:pt x="2621" y="1730"/>
                      <a:pt x="2488" y="1252"/>
                      <a:pt x="2244" y="831"/>
                    </a:cubicBezTo>
                    <a:lnTo>
                      <a:pt x="2244" y="831"/>
                    </a:lnTo>
                    <a:cubicBezTo>
                      <a:pt x="2327" y="893"/>
                      <a:pt x="2411" y="956"/>
                      <a:pt x="2494" y="1018"/>
                    </a:cubicBezTo>
                    <a:cubicBezTo>
                      <a:pt x="2501" y="918"/>
                      <a:pt x="2444" y="824"/>
                      <a:pt x="2391" y="735"/>
                    </a:cubicBezTo>
                    <a:cubicBezTo>
                      <a:pt x="2245" y="495"/>
                      <a:pt x="2113" y="249"/>
                      <a:pt x="1990"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8"/>
              <p:cNvSpPr/>
              <p:nvPr/>
            </p:nvSpPr>
            <p:spPr>
              <a:xfrm>
                <a:off x="7425848" y="4162428"/>
                <a:ext cx="381770" cy="276891"/>
              </a:xfrm>
              <a:custGeom>
                <a:avLst/>
                <a:gdLst/>
                <a:ahLst/>
                <a:cxnLst/>
                <a:rect l="l" t="t" r="r" b="b"/>
                <a:pathLst>
                  <a:path w="3196" h="2318" extrusionOk="0">
                    <a:moveTo>
                      <a:pt x="2182" y="0"/>
                    </a:moveTo>
                    <a:lnTo>
                      <a:pt x="2182" y="0"/>
                    </a:lnTo>
                    <a:cubicBezTo>
                      <a:pt x="2305" y="464"/>
                      <a:pt x="2427" y="927"/>
                      <a:pt x="2551" y="1390"/>
                    </a:cubicBezTo>
                    <a:cubicBezTo>
                      <a:pt x="2291" y="1242"/>
                      <a:pt x="2053" y="1065"/>
                      <a:pt x="1846" y="864"/>
                    </a:cubicBezTo>
                    <a:cubicBezTo>
                      <a:pt x="1798" y="992"/>
                      <a:pt x="1766" y="1123"/>
                      <a:pt x="1749" y="1256"/>
                    </a:cubicBezTo>
                    <a:cubicBezTo>
                      <a:pt x="1618" y="1134"/>
                      <a:pt x="1498" y="1004"/>
                      <a:pt x="1389" y="866"/>
                    </a:cubicBezTo>
                    <a:cubicBezTo>
                      <a:pt x="1360" y="1057"/>
                      <a:pt x="1318" y="1251"/>
                      <a:pt x="1263" y="1441"/>
                    </a:cubicBezTo>
                    <a:cubicBezTo>
                      <a:pt x="1168" y="1339"/>
                      <a:pt x="1072" y="1239"/>
                      <a:pt x="978" y="1137"/>
                    </a:cubicBezTo>
                    <a:cubicBezTo>
                      <a:pt x="782" y="1389"/>
                      <a:pt x="709" y="1693"/>
                      <a:pt x="641" y="1988"/>
                    </a:cubicBezTo>
                    <a:cubicBezTo>
                      <a:pt x="497" y="1585"/>
                      <a:pt x="368" y="1179"/>
                      <a:pt x="256" y="770"/>
                    </a:cubicBezTo>
                    <a:cubicBezTo>
                      <a:pt x="192" y="1068"/>
                      <a:pt x="91" y="1357"/>
                      <a:pt x="1" y="1650"/>
                    </a:cubicBezTo>
                    <a:cubicBezTo>
                      <a:pt x="20" y="1632"/>
                      <a:pt x="40" y="1615"/>
                      <a:pt x="60" y="1598"/>
                    </a:cubicBezTo>
                    <a:cubicBezTo>
                      <a:pt x="256" y="1888"/>
                      <a:pt x="531" y="2136"/>
                      <a:pt x="857" y="2318"/>
                    </a:cubicBezTo>
                    <a:cubicBezTo>
                      <a:pt x="824" y="2091"/>
                      <a:pt x="853" y="1858"/>
                      <a:pt x="942" y="1640"/>
                    </a:cubicBezTo>
                    <a:cubicBezTo>
                      <a:pt x="1075" y="1724"/>
                      <a:pt x="1207" y="1811"/>
                      <a:pt x="1340" y="1898"/>
                    </a:cubicBezTo>
                    <a:cubicBezTo>
                      <a:pt x="1389" y="1814"/>
                      <a:pt x="1440" y="1730"/>
                      <a:pt x="1489" y="1647"/>
                    </a:cubicBezTo>
                    <a:cubicBezTo>
                      <a:pt x="1563" y="1707"/>
                      <a:pt x="1636" y="1766"/>
                      <a:pt x="1710" y="1826"/>
                    </a:cubicBezTo>
                    <a:cubicBezTo>
                      <a:pt x="1634" y="1765"/>
                      <a:pt x="1783" y="1753"/>
                      <a:pt x="1905" y="1753"/>
                    </a:cubicBezTo>
                    <a:cubicBezTo>
                      <a:pt x="1975" y="1753"/>
                      <a:pt x="2036" y="1757"/>
                      <a:pt x="2041" y="1757"/>
                    </a:cubicBezTo>
                    <a:cubicBezTo>
                      <a:pt x="2186" y="1781"/>
                      <a:pt x="2331" y="1808"/>
                      <a:pt x="2471" y="1846"/>
                    </a:cubicBezTo>
                    <a:cubicBezTo>
                      <a:pt x="2748" y="1923"/>
                      <a:pt x="3017" y="2043"/>
                      <a:pt x="3195" y="2250"/>
                    </a:cubicBezTo>
                    <a:cubicBezTo>
                      <a:pt x="3110" y="1598"/>
                      <a:pt x="2684" y="1025"/>
                      <a:pt x="2378" y="429"/>
                    </a:cubicBezTo>
                    <a:cubicBezTo>
                      <a:pt x="2307" y="286"/>
                      <a:pt x="2241" y="145"/>
                      <a:pt x="2182" y="0"/>
                    </a:cubicBezTo>
                    <a:close/>
                  </a:path>
                </a:pathLst>
              </a:custGeom>
              <a:solidFill>
                <a:srgbClr val="291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28"/>
              <p:cNvSpPr/>
              <p:nvPr/>
            </p:nvSpPr>
            <p:spPr>
              <a:xfrm>
                <a:off x="7656035" y="3953862"/>
                <a:ext cx="580898" cy="432538"/>
              </a:xfrm>
              <a:custGeom>
                <a:avLst/>
                <a:gdLst/>
                <a:ahLst/>
                <a:cxnLst/>
                <a:rect l="l" t="t" r="r" b="b"/>
                <a:pathLst>
                  <a:path w="4863" h="3621" extrusionOk="0">
                    <a:moveTo>
                      <a:pt x="3381" y="1"/>
                    </a:moveTo>
                    <a:lnTo>
                      <a:pt x="825" y="953"/>
                    </a:lnTo>
                    <a:cubicBezTo>
                      <a:pt x="656" y="1817"/>
                      <a:pt x="317" y="2718"/>
                      <a:pt x="1" y="3358"/>
                    </a:cubicBezTo>
                    <a:cubicBezTo>
                      <a:pt x="246" y="3271"/>
                      <a:pt x="531" y="3017"/>
                      <a:pt x="677" y="2734"/>
                    </a:cubicBezTo>
                    <a:lnTo>
                      <a:pt x="677" y="2734"/>
                    </a:lnTo>
                    <a:cubicBezTo>
                      <a:pt x="673" y="2864"/>
                      <a:pt x="727" y="2994"/>
                      <a:pt x="828" y="3088"/>
                    </a:cubicBezTo>
                    <a:cubicBezTo>
                      <a:pt x="945" y="2984"/>
                      <a:pt x="1062" y="2879"/>
                      <a:pt x="1178" y="2776"/>
                    </a:cubicBezTo>
                    <a:cubicBezTo>
                      <a:pt x="1409" y="3114"/>
                      <a:pt x="1733" y="3408"/>
                      <a:pt x="2115" y="3621"/>
                    </a:cubicBezTo>
                    <a:cubicBezTo>
                      <a:pt x="2077" y="3354"/>
                      <a:pt x="2112" y="3081"/>
                      <a:pt x="2215" y="2824"/>
                    </a:cubicBezTo>
                    <a:cubicBezTo>
                      <a:pt x="2372" y="2925"/>
                      <a:pt x="2527" y="3027"/>
                      <a:pt x="2684" y="3132"/>
                    </a:cubicBezTo>
                    <a:cubicBezTo>
                      <a:pt x="2742" y="3033"/>
                      <a:pt x="2800" y="2936"/>
                      <a:pt x="2858" y="2835"/>
                    </a:cubicBezTo>
                    <a:cubicBezTo>
                      <a:pt x="2946" y="2907"/>
                      <a:pt x="3030" y="2976"/>
                      <a:pt x="3117" y="3046"/>
                    </a:cubicBezTo>
                    <a:cubicBezTo>
                      <a:pt x="3029" y="2974"/>
                      <a:pt x="3201" y="2960"/>
                      <a:pt x="3344" y="2960"/>
                    </a:cubicBezTo>
                    <a:cubicBezTo>
                      <a:pt x="3426" y="2960"/>
                      <a:pt x="3499" y="2964"/>
                      <a:pt x="3506" y="2966"/>
                    </a:cubicBezTo>
                    <a:cubicBezTo>
                      <a:pt x="3676" y="2992"/>
                      <a:pt x="3846" y="3024"/>
                      <a:pt x="4010" y="3069"/>
                    </a:cubicBezTo>
                    <a:cubicBezTo>
                      <a:pt x="4340" y="3159"/>
                      <a:pt x="4653" y="3302"/>
                      <a:pt x="4862" y="3543"/>
                    </a:cubicBezTo>
                    <a:cubicBezTo>
                      <a:pt x="4762" y="2774"/>
                      <a:pt x="4263" y="2105"/>
                      <a:pt x="3904" y="1402"/>
                    </a:cubicBezTo>
                    <a:cubicBezTo>
                      <a:pt x="3673" y="955"/>
                      <a:pt x="3499" y="484"/>
                      <a:pt x="3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28"/>
              <p:cNvSpPr/>
              <p:nvPr/>
            </p:nvSpPr>
            <p:spPr>
              <a:xfrm>
                <a:off x="7838082" y="4068537"/>
                <a:ext cx="1672" cy="2389"/>
              </a:xfrm>
              <a:custGeom>
                <a:avLst/>
                <a:gdLst/>
                <a:ahLst/>
                <a:cxnLst/>
                <a:rect l="l" t="t" r="r" b="b"/>
                <a:pathLst>
                  <a:path w="14" h="20" extrusionOk="0">
                    <a:moveTo>
                      <a:pt x="7" y="1"/>
                    </a:moveTo>
                    <a:lnTo>
                      <a:pt x="7" y="1"/>
                    </a:lnTo>
                    <a:cubicBezTo>
                      <a:pt x="1" y="6"/>
                      <a:pt x="0" y="20"/>
                      <a:pt x="8" y="20"/>
                    </a:cubicBezTo>
                    <a:cubicBezTo>
                      <a:pt x="9" y="20"/>
                      <a:pt x="11" y="19"/>
                      <a:pt x="13" y="18"/>
                    </a:cubicBezTo>
                    <a:lnTo>
                      <a:pt x="7" y="1"/>
                    </a:lnTo>
                    <a:close/>
                  </a:path>
                </a:pathLst>
              </a:custGeom>
              <a:solidFill>
                <a:srgbClr val="1C1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8"/>
              <p:cNvSpPr/>
              <p:nvPr/>
            </p:nvSpPr>
            <p:spPr>
              <a:xfrm>
                <a:off x="7678373" y="3953862"/>
                <a:ext cx="558202" cy="432538"/>
              </a:xfrm>
              <a:custGeom>
                <a:avLst/>
                <a:gdLst/>
                <a:ahLst/>
                <a:cxnLst/>
                <a:rect l="l" t="t" r="r" b="b"/>
                <a:pathLst>
                  <a:path w="4673" h="3621" extrusionOk="0">
                    <a:moveTo>
                      <a:pt x="1351" y="956"/>
                    </a:moveTo>
                    <a:lnTo>
                      <a:pt x="1351" y="956"/>
                    </a:lnTo>
                    <a:cubicBezTo>
                      <a:pt x="1348" y="956"/>
                      <a:pt x="1346" y="958"/>
                      <a:pt x="1344" y="959"/>
                    </a:cubicBezTo>
                    <a:lnTo>
                      <a:pt x="1351" y="956"/>
                    </a:lnTo>
                    <a:close/>
                    <a:moveTo>
                      <a:pt x="2928" y="3045"/>
                    </a:moveTo>
                    <a:lnTo>
                      <a:pt x="2928" y="3045"/>
                    </a:lnTo>
                    <a:cubicBezTo>
                      <a:pt x="2928" y="3046"/>
                      <a:pt x="2928" y="3046"/>
                      <a:pt x="2929" y="3046"/>
                    </a:cubicBezTo>
                    <a:cubicBezTo>
                      <a:pt x="2928" y="3046"/>
                      <a:pt x="2928" y="3046"/>
                      <a:pt x="2928" y="3045"/>
                    </a:cubicBezTo>
                    <a:close/>
                    <a:moveTo>
                      <a:pt x="3191" y="1"/>
                    </a:moveTo>
                    <a:lnTo>
                      <a:pt x="1351" y="956"/>
                    </a:lnTo>
                    <a:lnTo>
                      <a:pt x="1351" y="956"/>
                    </a:lnTo>
                    <a:cubicBezTo>
                      <a:pt x="1351" y="956"/>
                      <a:pt x="1352" y="956"/>
                      <a:pt x="1353" y="956"/>
                    </a:cubicBezTo>
                    <a:cubicBezTo>
                      <a:pt x="1354" y="956"/>
                      <a:pt x="1356" y="956"/>
                      <a:pt x="1357" y="956"/>
                    </a:cubicBezTo>
                    <a:lnTo>
                      <a:pt x="2626" y="675"/>
                    </a:lnTo>
                    <a:cubicBezTo>
                      <a:pt x="2637" y="1022"/>
                      <a:pt x="2638" y="1369"/>
                      <a:pt x="2632" y="1714"/>
                    </a:cubicBezTo>
                    <a:cubicBezTo>
                      <a:pt x="2486" y="1568"/>
                      <a:pt x="2351" y="1408"/>
                      <a:pt x="2230" y="1239"/>
                    </a:cubicBezTo>
                    <a:cubicBezTo>
                      <a:pt x="1956" y="1604"/>
                      <a:pt x="1680" y="1971"/>
                      <a:pt x="1359" y="2295"/>
                    </a:cubicBezTo>
                    <a:cubicBezTo>
                      <a:pt x="1295" y="2080"/>
                      <a:pt x="1150" y="2082"/>
                      <a:pt x="1087" y="1865"/>
                    </a:cubicBezTo>
                    <a:cubicBezTo>
                      <a:pt x="1084" y="1868"/>
                      <a:pt x="1082" y="1869"/>
                      <a:pt x="1080" y="1870"/>
                    </a:cubicBezTo>
                    <a:lnTo>
                      <a:pt x="1080" y="1870"/>
                    </a:lnTo>
                    <a:cubicBezTo>
                      <a:pt x="1115" y="1748"/>
                      <a:pt x="1123" y="1708"/>
                      <a:pt x="1118" y="1708"/>
                    </a:cubicBezTo>
                    <a:cubicBezTo>
                      <a:pt x="1109" y="1708"/>
                      <a:pt x="1053" y="1870"/>
                      <a:pt x="1078" y="1870"/>
                    </a:cubicBezTo>
                    <a:cubicBezTo>
                      <a:pt x="1079" y="1870"/>
                      <a:pt x="1079" y="1870"/>
                      <a:pt x="1080" y="1870"/>
                    </a:cubicBezTo>
                    <a:lnTo>
                      <a:pt x="1080" y="1870"/>
                    </a:lnTo>
                    <a:cubicBezTo>
                      <a:pt x="1073" y="1892"/>
                      <a:pt x="1065" y="1918"/>
                      <a:pt x="1057" y="1947"/>
                    </a:cubicBezTo>
                    <a:cubicBezTo>
                      <a:pt x="1019" y="2073"/>
                      <a:pt x="955" y="2191"/>
                      <a:pt x="868" y="2291"/>
                    </a:cubicBezTo>
                    <a:cubicBezTo>
                      <a:pt x="850" y="2054"/>
                      <a:pt x="832" y="1816"/>
                      <a:pt x="814" y="1581"/>
                    </a:cubicBezTo>
                    <a:cubicBezTo>
                      <a:pt x="729" y="1893"/>
                      <a:pt x="643" y="2207"/>
                      <a:pt x="557" y="2520"/>
                    </a:cubicBezTo>
                    <a:cubicBezTo>
                      <a:pt x="541" y="2416"/>
                      <a:pt x="525" y="2308"/>
                      <a:pt x="509" y="2204"/>
                    </a:cubicBezTo>
                    <a:cubicBezTo>
                      <a:pt x="307" y="2545"/>
                      <a:pt x="139" y="2901"/>
                      <a:pt x="1" y="3264"/>
                    </a:cubicBezTo>
                    <a:cubicBezTo>
                      <a:pt x="191" y="3142"/>
                      <a:pt x="380" y="2946"/>
                      <a:pt x="489" y="2734"/>
                    </a:cubicBezTo>
                    <a:lnTo>
                      <a:pt x="489" y="2734"/>
                    </a:lnTo>
                    <a:cubicBezTo>
                      <a:pt x="483" y="2863"/>
                      <a:pt x="538" y="2994"/>
                      <a:pt x="640" y="3088"/>
                    </a:cubicBezTo>
                    <a:cubicBezTo>
                      <a:pt x="756" y="2984"/>
                      <a:pt x="874" y="2879"/>
                      <a:pt x="990" y="2776"/>
                    </a:cubicBezTo>
                    <a:cubicBezTo>
                      <a:pt x="1221" y="3114"/>
                      <a:pt x="1543" y="3408"/>
                      <a:pt x="1927" y="3621"/>
                    </a:cubicBezTo>
                    <a:cubicBezTo>
                      <a:pt x="1889" y="3354"/>
                      <a:pt x="1924" y="3081"/>
                      <a:pt x="2027" y="2824"/>
                    </a:cubicBezTo>
                    <a:cubicBezTo>
                      <a:pt x="2182" y="2928"/>
                      <a:pt x="2339" y="3030"/>
                      <a:pt x="2494" y="3132"/>
                    </a:cubicBezTo>
                    <a:cubicBezTo>
                      <a:pt x="2552" y="3031"/>
                      <a:pt x="2611" y="2933"/>
                      <a:pt x="2669" y="2835"/>
                    </a:cubicBezTo>
                    <a:cubicBezTo>
                      <a:pt x="2756" y="2903"/>
                      <a:pt x="2841" y="2974"/>
                      <a:pt x="2928" y="3045"/>
                    </a:cubicBezTo>
                    <a:lnTo>
                      <a:pt x="2928" y="3045"/>
                    </a:lnTo>
                    <a:cubicBezTo>
                      <a:pt x="2841" y="2974"/>
                      <a:pt x="3013" y="2960"/>
                      <a:pt x="3155" y="2960"/>
                    </a:cubicBezTo>
                    <a:cubicBezTo>
                      <a:pt x="3238" y="2960"/>
                      <a:pt x="3311" y="2964"/>
                      <a:pt x="3318" y="2966"/>
                    </a:cubicBezTo>
                    <a:cubicBezTo>
                      <a:pt x="3488" y="2992"/>
                      <a:pt x="3656" y="3024"/>
                      <a:pt x="3822" y="3069"/>
                    </a:cubicBezTo>
                    <a:cubicBezTo>
                      <a:pt x="4148" y="3159"/>
                      <a:pt x="4465" y="3302"/>
                      <a:pt x="4673" y="3543"/>
                    </a:cubicBezTo>
                    <a:cubicBezTo>
                      <a:pt x="4574" y="2774"/>
                      <a:pt x="4074" y="2105"/>
                      <a:pt x="3714" y="1402"/>
                    </a:cubicBezTo>
                    <a:cubicBezTo>
                      <a:pt x="3486" y="955"/>
                      <a:pt x="3310" y="483"/>
                      <a:pt x="3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8"/>
              <p:cNvSpPr/>
              <p:nvPr/>
            </p:nvSpPr>
            <p:spPr>
              <a:xfrm>
                <a:off x="7694260" y="3724391"/>
                <a:ext cx="466701" cy="445438"/>
              </a:xfrm>
              <a:custGeom>
                <a:avLst/>
                <a:gdLst/>
                <a:ahLst/>
                <a:cxnLst/>
                <a:rect l="l" t="t" r="r" b="b"/>
                <a:pathLst>
                  <a:path w="3907" h="3729" extrusionOk="0">
                    <a:moveTo>
                      <a:pt x="2549" y="1"/>
                    </a:moveTo>
                    <a:lnTo>
                      <a:pt x="1024" y="914"/>
                    </a:lnTo>
                    <a:cubicBezTo>
                      <a:pt x="880" y="1579"/>
                      <a:pt x="659" y="2228"/>
                      <a:pt x="369" y="2842"/>
                    </a:cubicBezTo>
                    <a:cubicBezTo>
                      <a:pt x="232" y="3130"/>
                      <a:pt x="80" y="3415"/>
                      <a:pt x="0" y="3724"/>
                    </a:cubicBezTo>
                    <a:cubicBezTo>
                      <a:pt x="343" y="3496"/>
                      <a:pt x="646" y="3208"/>
                      <a:pt x="893" y="2876"/>
                    </a:cubicBezTo>
                    <a:cubicBezTo>
                      <a:pt x="914" y="2928"/>
                      <a:pt x="937" y="2980"/>
                      <a:pt x="966" y="3030"/>
                    </a:cubicBezTo>
                    <a:cubicBezTo>
                      <a:pt x="1044" y="3002"/>
                      <a:pt x="1070" y="2860"/>
                      <a:pt x="1139" y="2860"/>
                    </a:cubicBezTo>
                    <a:cubicBezTo>
                      <a:pt x="1146" y="2860"/>
                      <a:pt x="1153" y="2861"/>
                      <a:pt x="1160" y="2864"/>
                    </a:cubicBezTo>
                    <a:cubicBezTo>
                      <a:pt x="1182" y="2874"/>
                      <a:pt x="1195" y="2896"/>
                      <a:pt x="1207" y="2918"/>
                    </a:cubicBezTo>
                    <a:cubicBezTo>
                      <a:pt x="1345" y="3166"/>
                      <a:pt x="1435" y="3444"/>
                      <a:pt x="1467" y="3728"/>
                    </a:cubicBezTo>
                    <a:cubicBezTo>
                      <a:pt x="1667" y="3471"/>
                      <a:pt x="1865" y="3216"/>
                      <a:pt x="2064" y="2957"/>
                    </a:cubicBezTo>
                    <a:cubicBezTo>
                      <a:pt x="2092" y="2920"/>
                      <a:pt x="2131" y="2879"/>
                      <a:pt x="2176" y="2879"/>
                    </a:cubicBezTo>
                    <a:cubicBezTo>
                      <a:pt x="2177" y="2879"/>
                      <a:pt x="2178" y="2879"/>
                      <a:pt x="2178" y="2879"/>
                    </a:cubicBezTo>
                    <a:cubicBezTo>
                      <a:pt x="2265" y="2883"/>
                      <a:pt x="2295" y="3028"/>
                      <a:pt x="2382" y="3036"/>
                    </a:cubicBezTo>
                    <a:cubicBezTo>
                      <a:pt x="2430" y="2983"/>
                      <a:pt x="2475" y="2930"/>
                      <a:pt x="2521" y="2877"/>
                    </a:cubicBezTo>
                    <a:cubicBezTo>
                      <a:pt x="2720" y="3066"/>
                      <a:pt x="2931" y="3242"/>
                      <a:pt x="3150" y="3402"/>
                    </a:cubicBezTo>
                    <a:cubicBezTo>
                      <a:pt x="3183" y="3426"/>
                      <a:pt x="3229" y="3449"/>
                      <a:pt x="3268" y="3449"/>
                    </a:cubicBezTo>
                    <a:cubicBezTo>
                      <a:pt x="3291" y="3449"/>
                      <a:pt x="3311" y="3441"/>
                      <a:pt x="3326" y="3422"/>
                    </a:cubicBezTo>
                    <a:cubicBezTo>
                      <a:pt x="3340" y="3402"/>
                      <a:pt x="3342" y="3377"/>
                      <a:pt x="3344" y="3351"/>
                    </a:cubicBezTo>
                    <a:cubicBezTo>
                      <a:pt x="3353" y="3237"/>
                      <a:pt x="3360" y="3124"/>
                      <a:pt x="3369" y="3012"/>
                    </a:cubicBezTo>
                    <a:cubicBezTo>
                      <a:pt x="3535" y="3146"/>
                      <a:pt x="3716" y="3259"/>
                      <a:pt x="3906" y="3351"/>
                    </a:cubicBezTo>
                    <a:cubicBezTo>
                      <a:pt x="3652" y="2841"/>
                      <a:pt x="3497" y="2279"/>
                      <a:pt x="3209" y="1785"/>
                    </a:cubicBezTo>
                    <a:lnTo>
                      <a:pt x="3209" y="1785"/>
                    </a:lnTo>
                    <a:cubicBezTo>
                      <a:pt x="3307" y="1859"/>
                      <a:pt x="3405" y="1932"/>
                      <a:pt x="3504" y="2006"/>
                    </a:cubicBezTo>
                    <a:cubicBezTo>
                      <a:pt x="3511" y="1887"/>
                      <a:pt x="3446" y="1778"/>
                      <a:pt x="3382" y="1672"/>
                    </a:cubicBezTo>
                    <a:cubicBezTo>
                      <a:pt x="3058" y="1133"/>
                      <a:pt x="2780" y="574"/>
                      <a:pt x="2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8"/>
              <p:cNvSpPr/>
              <p:nvPr/>
            </p:nvSpPr>
            <p:spPr>
              <a:xfrm>
                <a:off x="7866631" y="3830585"/>
                <a:ext cx="186585" cy="223496"/>
              </a:xfrm>
              <a:custGeom>
                <a:avLst/>
                <a:gdLst/>
                <a:ahLst/>
                <a:cxnLst/>
                <a:rect l="l" t="t" r="r" b="b"/>
                <a:pathLst>
                  <a:path w="1562" h="1871" extrusionOk="0">
                    <a:moveTo>
                      <a:pt x="1241" y="0"/>
                    </a:moveTo>
                    <a:lnTo>
                      <a:pt x="1" y="115"/>
                    </a:lnTo>
                    <a:cubicBezTo>
                      <a:pt x="95" y="343"/>
                      <a:pt x="57" y="494"/>
                      <a:pt x="37" y="723"/>
                    </a:cubicBezTo>
                    <a:cubicBezTo>
                      <a:pt x="14" y="1001"/>
                      <a:pt x="76" y="1312"/>
                      <a:pt x="124" y="1583"/>
                    </a:cubicBezTo>
                    <a:cubicBezTo>
                      <a:pt x="313" y="1451"/>
                      <a:pt x="380" y="1206"/>
                      <a:pt x="428" y="980"/>
                    </a:cubicBezTo>
                    <a:cubicBezTo>
                      <a:pt x="442" y="909"/>
                      <a:pt x="459" y="832"/>
                      <a:pt x="518" y="789"/>
                    </a:cubicBezTo>
                    <a:cubicBezTo>
                      <a:pt x="750" y="1155"/>
                      <a:pt x="994" y="1516"/>
                      <a:pt x="1245" y="1871"/>
                    </a:cubicBezTo>
                    <a:cubicBezTo>
                      <a:pt x="1193" y="1479"/>
                      <a:pt x="1139" y="1084"/>
                      <a:pt x="1085" y="692"/>
                    </a:cubicBezTo>
                    <a:lnTo>
                      <a:pt x="1085" y="692"/>
                    </a:lnTo>
                    <a:cubicBezTo>
                      <a:pt x="1244" y="906"/>
                      <a:pt x="1403" y="1118"/>
                      <a:pt x="1562" y="1333"/>
                    </a:cubicBezTo>
                    <a:cubicBezTo>
                      <a:pt x="1525" y="872"/>
                      <a:pt x="1141" y="453"/>
                      <a:pt x="1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28"/>
              <p:cNvSpPr/>
              <p:nvPr/>
            </p:nvSpPr>
            <p:spPr>
              <a:xfrm>
                <a:off x="7715523" y="3821865"/>
                <a:ext cx="143582" cy="288478"/>
              </a:xfrm>
              <a:custGeom>
                <a:avLst/>
                <a:gdLst/>
                <a:ahLst/>
                <a:cxnLst/>
                <a:rect l="l" t="t" r="r" b="b"/>
                <a:pathLst>
                  <a:path w="1202" h="2415" extrusionOk="0">
                    <a:moveTo>
                      <a:pt x="995" y="1"/>
                    </a:moveTo>
                    <a:lnTo>
                      <a:pt x="995" y="1"/>
                    </a:lnTo>
                    <a:cubicBezTo>
                      <a:pt x="993" y="2"/>
                      <a:pt x="991" y="3"/>
                      <a:pt x="989" y="5"/>
                    </a:cubicBezTo>
                    <a:lnTo>
                      <a:pt x="989" y="5"/>
                    </a:lnTo>
                    <a:cubicBezTo>
                      <a:pt x="993" y="2"/>
                      <a:pt x="995" y="1"/>
                      <a:pt x="995" y="1"/>
                    </a:cubicBezTo>
                    <a:close/>
                    <a:moveTo>
                      <a:pt x="989" y="5"/>
                    </a:moveTo>
                    <a:cubicBezTo>
                      <a:pt x="961" y="23"/>
                      <a:pt x="844" y="92"/>
                      <a:pt x="844" y="92"/>
                    </a:cubicBezTo>
                    <a:cubicBezTo>
                      <a:pt x="824" y="94"/>
                      <a:pt x="702" y="669"/>
                      <a:pt x="683" y="725"/>
                    </a:cubicBezTo>
                    <a:cubicBezTo>
                      <a:pt x="630" y="884"/>
                      <a:pt x="531" y="1011"/>
                      <a:pt x="484" y="1174"/>
                    </a:cubicBezTo>
                    <a:cubicBezTo>
                      <a:pt x="445" y="1319"/>
                      <a:pt x="397" y="1464"/>
                      <a:pt x="343" y="1605"/>
                    </a:cubicBezTo>
                    <a:cubicBezTo>
                      <a:pt x="245" y="1862"/>
                      <a:pt x="105" y="2127"/>
                      <a:pt x="1" y="2414"/>
                    </a:cubicBezTo>
                    <a:cubicBezTo>
                      <a:pt x="306" y="2077"/>
                      <a:pt x="510" y="1637"/>
                      <a:pt x="737" y="1260"/>
                    </a:cubicBezTo>
                    <a:cubicBezTo>
                      <a:pt x="833" y="1101"/>
                      <a:pt x="927" y="942"/>
                      <a:pt x="1025" y="782"/>
                    </a:cubicBezTo>
                    <a:lnTo>
                      <a:pt x="1078" y="1087"/>
                    </a:lnTo>
                    <a:cubicBezTo>
                      <a:pt x="1171" y="760"/>
                      <a:pt x="1202" y="422"/>
                      <a:pt x="1173" y="91"/>
                    </a:cubicBezTo>
                    <a:cubicBezTo>
                      <a:pt x="1171" y="91"/>
                      <a:pt x="927" y="52"/>
                      <a:pt x="989" y="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28"/>
              <p:cNvSpPr/>
              <p:nvPr/>
            </p:nvSpPr>
            <p:spPr>
              <a:xfrm>
                <a:off x="7759960" y="3636593"/>
                <a:ext cx="361224" cy="289314"/>
              </a:xfrm>
              <a:custGeom>
                <a:avLst/>
                <a:gdLst/>
                <a:ahLst/>
                <a:cxnLst/>
                <a:rect l="l" t="t" r="r" b="b"/>
                <a:pathLst>
                  <a:path w="3024" h="2422" extrusionOk="0">
                    <a:moveTo>
                      <a:pt x="621" y="647"/>
                    </a:moveTo>
                    <a:lnTo>
                      <a:pt x="621" y="647"/>
                    </a:lnTo>
                    <a:cubicBezTo>
                      <a:pt x="609" y="666"/>
                      <a:pt x="594" y="685"/>
                      <a:pt x="581" y="705"/>
                    </a:cubicBezTo>
                    <a:lnTo>
                      <a:pt x="608" y="691"/>
                    </a:lnTo>
                    <a:lnTo>
                      <a:pt x="608" y="691"/>
                    </a:lnTo>
                    <a:cubicBezTo>
                      <a:pt x="612" y="676"/>
                      <a:pt x="616" y="662"/>
                      <a:pt x="621" y="647"/>
                    </a:cubicBezTo>
                    <a:close/>
                    <a:moveTo>
                      <a:pt x="1909" y="1"/>
                    </a:moveTo>
                    <a:lnTo>
                      <a:pt x="608" y="691"/>
                    </a:lnTo>
                    <a:lnTo>
                      <a:pt x="608" y="691"/>
                    </a:lnTo>
                    <a:cubicBezTo>
                      <a:pt x="446" y="1237"/>
                      <a:pt x="242" y="1775"/>
                      <a:pt x="0" y="2304"/>
                    </a:cubicBezTo>
                    <a:cubicBezTo>
                      <a:pt x="247" y="2201"/>
                      <a:pt x="465" y="2051"/>
                      <a:pt x="631" y="1876"/>
                    </a:cubicBezTo>
                    <a:cubicBezTo>
                      <a:pt x="690" y="1987"/>
                      <a:pt x="801" y="2082"/>
                      <a:pt x="939" y="2138"/>
                    </a:cubicBezTo>
                    <a:cubicBezTo>
                      <a:pt x="923" y="2064"/>
                      <a:pt x="1021" y="1995"/>
                      <a:pt x="1122" y="1986"/>
                    </a:cubicBezTo>
                    <a:cubicBezTo>
                      <a:pt x="1131" y="1985"/>
                      <a:pt x="1140" y="1985"/>
                      <a:pt x="1149" y="1985"/>
                    </a:cubicBezTo>
                    <a:cubicBezTo>
                      <a:pt x="1238" y="1985"/>
                      <a:pt x="1323" y="2015"/>
                      <a:pt x="1402" y="2044"/>
                    </a:cubicBezTo>
                    <a:cubicBezTo>
                      <a:pt x="1736" y="2169"/>
                      <a:pt x="2070" y="2297"/>
                      <a:pt x="2404" y="2422"/>
                    </a:cubicBezTo>
                    <a:cubicBezTo>
                      <a:pt x="2209" y="2237"/>
                      <a:pt x="2051" y="2029"/>
                      <a:pt x="1939" y="1806"/>
                    </a:cubicBezTo>
                    <a:lnTo>
                      <a:pt x="1939" y="1806"/>
                    </a:lnTo>
                    <a:cubicBezTo>
                      <a:pt x="2301" y="1939"/>
                      <a:pt x="2661" y="2072"/>
                      <a:pt x="3024" y="2205"/>
                    </a:cubicBezTo>
                    <a:cubicBezTo>
                      <a:pt x="2707" y="1498"/>
                      <a:pt x="2189" y="691"/>
                      <a:pt x="19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8"/>
              <p:cNvSpPr/>
              <p:nvPr/>
            </p:nvSpPr>
            <p:spPr>
              <a:xfrm>
                <a:off x="7866631" y="3699067"/>
                <a:ext cx="169025" cy="143940"/>
              </a:xfrm>
              <a:custGeom>
                <a:avLst/>
                <a:gdLst/>
                <a:ahLst/>
                <a:cxnLst/>
                <a:rect l="l" t="t" r="r" b="b"/>
                <a:pathLst>
                  <a:path w="1415" h="1205" extrusionOk="0">
                    <a:moveTo>
                      <a:pt x="73" y="1"/>
                    </a:moveTo>
                    <a:cubicBezTo>
                      <a:pt x="47" y="307"/>
                      <a:pt x="24" y="613"/>
                      <a:pt x="1" y="920"/>
                    </a:cubicBezTo>
                    <a:cubicBezTo>
                      <a:pt x="109" y="873"/>
                      <a:pt x="123" y="744"/>
                      <a:pt x="183" y="654"/>
                    </a:cubicBezTo>
                    <a:lnTo>
                      <a:pt x="183" y="654"/>
                    </a:lnTo>
                    <a:cubicBezTo>
                      <a:pt x="158" y="692"/>
                      <a:pt x="300" y="991"/>
                      <a:pt x="401" y="991"/>
                    </a:cubicBezTo>
                    <a:cubicBezTo>
                      <a:pt x="425" y="991"/>
                      <a:pt x="447" y="974"/>
                      <a:pt x="464" y="931"/>
                    </a:cubicBezTo>
                    <a:cubicBezTo>
                      <a:pt x="493" y="854"/>
                      <a:pt x="522" y="780"/>
                      <a:pt x="551" y="706"/>
                    </a:cubicBezTo>
                    <a:cubicBezTo>
                      <a:pt x="625" y="850"/>
                      <a:pt x="698" y="995"/>
                      <a:pt x="772" y="1138"/>
                    </a:cubicBezTo>
                    <a:cubicBezTo>
                      <a:pt x="788" y="1169"/>
                      <a:pt x="819" y="1205"/>
                      <a:pt x="849" y="1205"/>
                    </a:cubicBezTo>
                    <a:cubicBezTo>
                      <a:pt x="858" y="1205"/>
                      <a:pt x="866" y="1202"/>
                      <a:pt x="873" y="1196"/>
                    </a:cubicBezTo>
                    <a:cubicBezTo>
                      <a:pt x="814" y="854"/>
                      <a:pt x="780" y="510"/>
                      <a:pt x="776" y="163"/>
                    </a:cubicBezTo>
                    <a:lnTo>
                      <a:pt x="776" y="163"/>
                    </a:lnTo>
                    <a:cubicBezTo>
                      <a:pt x="892" y="314"/>
                      <a:pt x="959" y="496"/>
                      <a:pt x="1046" y="664"/>
                    </a:cubicBezTo>
                    <a:cubicBezTo>
                      <a:pt x="1133" y="833"/>
                      <a:pt x="1245" y="1000"/>
                      <a:pt x="1415" y="1087"/>
                    </a:cubicBezTo>
                    <a:cubicBezTo>
                      <a:pt x="1328" y="743"/>
                      <a:pt x="1236" y="400"/>
                      <a:pt x="1143" y="56"/>
                    </a:cubicBezTo>
                    <a:lnTo>
                      <a:pt x="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8"/>
              <p:cNvSpPr/>
              <p:nvPr/>
            </p:nvSpPr>
            <p:spPr>
              <a:xfrm>
                <a:off x="7785403" y="3707787"/>
                <a:ext cx="68207" cy="144179"/>
              </a:xfrm>
              <a:custGeom>
                <a:avLst/>
                <a:gdLst/>
                <a:ahLst/>
                <a:cxnLst/>
                <a:rect l="l" t="t" r="r" b="b"/>
                <a:pathLst>
                  <a:path w="571" h="1207" extrusionOk="0">
                    <a:moveTo>
                      <a:pt x="570" y="0"/>
                    </a:moveTo>
                    <a:lnTo>
                      <a:pt x="429" y="74"/>
                    </a:lnTo>
                    <a:cubicBezTo>
                      <a:pt x="393" y="156"/>
                      <a:pt x="360" y="235"/>
                      <a:pt x="325" y="315"/>
                    </a:cubicBezTo>
                    <a:cubicBezTo>
                      <a:pt x="227" y="614"/>
                      <a:pt x="121" y="912"/>
                      <a:pt x="1" y="1207"/>
                    </a:cubicBezTo>
                    <a:cubicBezTo>
                      <a:pt x="182" y="930"/>
                      <a:pt x="319" y="632"/>
                      <a:pt x="451" y="334"/>
                    </a:cubicBezTo>
                    <a:cubicBezTo>
                      <a:pt x="490" y="244"/>
                      <a:pt x="530" y="157"/>
                      <a:pt x="570" y="68"/>
                    </a:cubicBezTo>
                    <a:lnTo>
                      <a:pt x="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8"/>
              <p:cNvSpPr/>
              <p:nvPr/>
            </p:nvSpPr>
            <p:spPr>
              <a:xfrm>
                <a:off x="7784925" y="3447020"/>
                <a:ext cx="295048" cy="343426"/>
              </a:xfrm>
              <a:custGeom>
                <a:avLst/>
                <a:gdLst/>
                <a:ahLst/>
                <a:cxnLst/>
                <a:rect l="l" t="t" r="r" b="b"/>
                <a:pathLst>
                  <a:path w="2470" h="2875" extrusionOk="0">
                    <a:moveTo>
                      <a:pt x="1628" y="1"/>
                    </a:moveTo>
                    <a:lnTo>
                      <a:pt x="757" y="387"/>
                    </a:lnTo>
                    <a:cubicBezTo>
                      <a:pt x="735" y="714"/>
                      <a:pt x="596" y="1270"/>
                      <a:pt x="490" y="1585"/>
                    </a:cubicBezTo>
                    <a:cubicBezTo>
                      <a:pt x="414" y="1816"/>
                      <a:pt x="308" y="2039"/>
                      <a:pt x="204" y="2263"/>
                    </a:cubicBezTo>
                    <a:cubicBezTo>
                      <a:pt x="134" y="2405"/>
                      <a:pt x="67" y="2549"/>
                      <a:pt x="1" y="2693"/>
                    </a:cubicBezTo>
                    <a:cubicBezTo>
                      <a:pt x="274" y="2564"/>
                      <a:pt x="494" y="2344"/>
                      <a:pt x="603" y="2092"/>
                    </a:cubicBezTo>
                    <a:lnTo>
                      <a:pt x="603" y="2092"/>
                    </a:lnTo>
                    <a:cubicBezTo>
                      <a:pt x="590" y="2355"/>
                      <a:pt x="539" y="2620"/>
                      <a:pt x="451" y="2874"/>
                    </a:cubicBezTo>
                    <a:cubicBezTo>
                      <a:pt x="656" y="2713"/>
                      <a:pt x="862" y="2549"/>
                      <a:pt x="1068" y="2386"/>
                    </a:cubicBezTo>
                    <a:cubicBezTo>
                      <a:pt x="1145" y="2466"/>
                      <a:pt x="1200" y="2562"/>
                      <a:pt x="1228" y="2664"/>
                    </a:cubicBezTo>
                    <a:cubicBezTo>
                      <a:pt x="1281" y="2584"/>
                      <a:pt x="1338" y="2506"/>
                      <a:pt x="1392" y="2427"/>
                    </a:cubicBezTo>
                    <a:cubicBezTo>
                      <a:pt x="1598" y="2598"/>
                      <a:pt x="1871" y="2706"/>
                      <a:pt x="2159" y="2728"/>
                    </a:cubicBezTo>
                    <a:cubicBezTo>
                      <a:pt x="2118" y="2657"/>
                      <a:pt x="2079" y="2584"/>
                      <a:pt x="2038" y="2513"/>
                    </a:cubicBezTo>
                    <a:lnTo>
                      <a:pt x="2038" y="2513"/>
                    </a:lnTo>
                    <a:cubicBezTo>
                      <a:pt x="2142" y="2581"/>
                      <a:pt x="2273" y="2619"/>
                      <a:pt x="2405" y="2619"/>
                    </a:cubicBezTo>
                    <a:cubicBezTo>
                      <a:pt x="2426" y="2619"/>
                      <a:pt x="2448" y="2618"/>
                      <a:pt x="2469" y="2616"/>
                    </a:cubicBezTo>
                    <a:cubicBezTo>
                      <a:pt x="2079" y="2047"/>
                      <a:pt x="1936" y="1569"/>
                      <a:pt x="1795" y="915"/>
                    </a:cubicBezTo>
                    <a:cubicBezTo>
                      <a:pt x="1737" y="648"/>
                      <a:pt x="1610" y="268"/>
                      <a:pt x="1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8"/>
              <p:cNvSpPr/>
              <p:nvPr/>
            </p:nvSpPr>
            <p:spPr>
              <a:xfrm>
                <a:off x="7798179" y="3447731"/>
                <a:ext cx="282027" cy="343068"/>
              </a:xfrm>
              <a:custGeom>
                <a:avLst/>
                <a:gdLst/>
                <a:ahLst/>
                <a:cxnLst/>
                <a:rect l="l" t="t" r="r" b="b"/>
                <a:pathLst>
                  <a:path w="2361" h="2872" extrusionOk="0">
                    <a:moveTo>
                      <a:pt x="1505" y="0"/>
                    </a:moveTo>
                    <a:cubicBezTo>
                      <a:pt x="1275" y="0"/>
                      <a:pt x="1446" y="605"/>
                      <a:pt x="1477" y="739"/>
                    </a:cubicBezTo>
                    <a:cubicBezTo>
                      <a:pt x="1530" y="971"/>
                      <a:pt x="1583" y="1200"/>
                      <a:pt x="1642" y="1431"/>
                    </a:cubicBezTo>
                    <a:cubicBezTo>
                      <a:pt x="1550" y="1269"/>
                      <a:pt x="1456" y="1105"/>
                      <a:pt x="1363" y="942"/>
                    </a:cubicBezTo>
                    <a:lnTo>
                      <a:pt x="1363" y="942"/>
                    </a:lnTo>
                    <a:cubicBezTo>
                      <a:pt x="1385" y="1179"/>
                      <a:pt x="1448" y="1411"/>
                      <a:pt x="1550" y="1627"/>
                    </a:cubicBezTo>
                    <a:cubicBezTo>
                      <a:pt x="1601" y="1736"/>
                      <a:pt x="1662" y="1844"/>
                      <a:pt x="1668" y="1961"/>
                    </a:cubicBezTo>
                    <a:cubicBezTo>
                      <a:pt x="1495" y="1780"/>
                      <a:pt x="1357" y="1564"/>
                      <a:pt x="1263" y="1331"/>
                    </a:cubicBezTo>
                    <a:cubicBezTo>
                      <a:pt x="1235" y="1469"/>
                      <a:pt x="1226" y="1610"/>
                      <a:pt x="1235" y="1749"/>
                    </a:cubicBezTo>
                    <a:cubicBezTo>
                      <a:pt x="1162" y="1595"/>
                      <a:pt x="1104" y="1436"/>
                      <a:pt x="1059" y="1272"/>
                    </a:cubicBezTo>
                    <a:cubicBezTo>
                      <a:pt x="1000" y="1453"/>
                      <a:pt x="940" y="1633"/>
                      <a:pt x="879" y="1815"/>
                    </a:cubicBezTo>
                    <a:cubicBezTo>
                      <a:pt x="785" y="1574"/>
                      <a:pt x="886" y="1240"/>
                      <a:pt x="753" y="1025"/>
                    </a:cubicBezTo>
                    <a:cubicBezTo>
                      <a:pt x="734" y="1269"/>
                      <a:pt x="701" y="1500"/>
                      <a:pt x="609" y="1728"/>
                    </a:cubicBezTo>
                    <a:cubicBezTo>
                      <a:pt x="592" y="1620"/>
                      <a:pt x="574" y="1516"/>
                      <a:pt x="558" y="1408"/>
                    </a:cubicBezTo>
                    <a:cubicBezTo>
                      <a:pt x="433" y="1826"/>
                      <a:pt x="288" y="2279"/>
                      <a:pt x="1" y="2634"/>
                    </a:cubicBezTo>
                    <a:cubicBezTo>
                      <a:pt x="163" y="2513"/>
                      <a:pt x="266" y="2460"/>
                      <a:pt x="451" y="2211"/>
                    </a:cubicBezTo>
                    <a:cubicBezTo>
                      <a:pt x="461" y="2198"/>
                      <a:pt x="473" y="2187"/>
                      <a:pt x="486" y="2173"/>
                    </a:cubicBezTo>
                    <a:lnTo>
                      <a:pt x="486" y="2173"/>
                    </a:lnTo>
                    <a:cubicBezTo>
                      <a:pt x="541" y="2262"/>
                      <a:pt x="432" y="2801"/>
                      <a:pt x="342" y="2872"/>
                    </a:cubicBezTo>
                    <a:cubicBezTo>
                      <a:pt x="548" y="2709"/>
                      <a:pt x="754" y="2547"/>
                      <a:pt x="959" y="2383"/>
                    </a:cubicBezTo>
                    <a:cubicBezTo>
                      <a:pt x="1037" y="2462"/>
                      <a:pt x="1093" y="2558"/>
                      <a:pt x="1119" y="2660"/>
                    </a:cubicBezTo>
                    <a:cubicBezTo>
                      <a:pt x="1174" y="2580"/>
                      <a:pt x="1231" y="2503"/>
                      <a:pt x="1284" y="2425"/>
                    </a:cubicBezTo>
                    <a:cubicBezTo>
                      <a:pt x="1489" y="2595"/>
                      <a:pt x="1764" y="2702"/>
                      <a:pt x="2051" y="2724"/>
                    </a:cubicBezTo>
                    <a:cubicBezTo>
                      <a:pt x="2010" y="2654"/>
                      <a:pt x="1971" y="2582"/>
                      <a:pt x="1931" y="2510"/>
                    </a:cubicBezTo>
                    <a:lnTo>
                      <a:pt x="1931" y="2510"/>
                    </a:lnTo>
                    <a:cubicBezTo>
                      <a:pt x="2034" y="2579"/>
                      <a:pt x="2164" y="2617"/>
                      <a:pt x="2296" y="2617"/>
                    </a:cubicBezTo>
                    <a:cubicBezTo>
                      <a:pt x="2317" y="2617"/>
                      <a:pt x="2339" y="2615"/>
                      <a:pt x="2360" y="2613"/>
                    </a:cubicBezTo>
                    <a:cubicBezTo>
                      <a:pt x="1971" y="2043"/>
                      <a:pt x="1829" y="1566"/>
                      <a:pt x="1688" y="913"/>
                    </a:cubicBezTo>
                    <a:cubicBezTo>
                      <a:pt x="1623" y="615"/>
                      <a:pt x="1502" y="312"/>
                      <a:pt x="1521" y="1"/>
                    </a:cubicBezTo>
                    <a:cubicBezTo>
                      <a:pt x="1515" y="0"/>
                      <a:pt x="1510" y="0"/>
                      <a:pt x="15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28"/>
              <p:cNvSpPr/>
              <p:nvPr/>
            </p:nvSpPr>
            <p:spPr>
              <a:xfrm>
                <a:off x="7838321" y="3529921"/>
                <a:ext cx="241294" cy="259809"/>
              </a:xfrm>
              <a:custGeom>
                <a:avLst/>
                <a:gdLst/>
                <a:ahLst/>
                <a:cxnLst/>
                <a:rect l="l" t="t" r="r" b="b"/>
                <a:pathLst>
                  <a:path w="2020" h="2175" extrusionOk="0">
                    <a:moveTo>
                      <a:pt x="1293" y="1"/>
                    </a:moveTo>
                    <a:lnTo>
                      <a:pt x="1260" y="70"/>
                    </a:lnTo>
                    <a:cubicBezTo>
                      <a:pt x="1337" y="568"/>
                      <a:pt x="1466" y="1061"/>
                      <a:pt x="1642" y="1536"/>
                    </a:cubicBezTo>
                    <a:cubicBezTo>
                      <a:pt x="1453" y="1440"/>
                      <a:pt x="1283" y="1316"/>
                      <a:pt x="1144" y="1170"/>
                    </a:cubicBezTo>
                    <a:lnTo>
                      <a:pt x="1144" y="1170"/>
                    </a:lnTo>
                    <a:cubicBezTo>
                      <a:pt x="1151" y="1315"/>
                      <a:pt x="1160" y="1457"/>
                      <a:pt x="1168" y="1601"/>
                    </a:cubicBezTo>
                    <a:cubicBezTo>
                      <a:pt x="1118" y="1569"/>
                      <a:pt x="1064" y="1534"/>
                      <a:pt x="1000" y="1533"/>
                    </a:cubicBezTo>
                    <a:cubicBezTo>
                      <a:pt x="998" y="1533"/>
                      <a:pt x="996" y="1533"/>
                      <a:pt x="994" y="1533"/>
                    </a:cubicBezTo>
                    <a:cubicBezTo>
                      <a:pt x="932" y="1533"/>
                      <a:pt x="865" y="1579"/>
                      <a:pt x="878" y="1631"/>
                    </a:cubicBezTo>
                    <a:cubicBezTo>
                      <a:pt x="822" y="1575"/>
                      <a:pt x="749" y="1512"/>
                      <a:pt x="666" y="1512"/>
                    </a:cubicBezTo>
                    <a:cubicBezTo>
                      <a:pt x="652" y="1512"/>
                      <a:pt x="637" y="1514"/>
                      <a:pt x="622" y="1518"/>
                    </a:cubicBezTo>
                    <a:cubicBezTo>
                      <a:pt x="588" y="1528"/>
                      <a:pt x="558" y="1550"/>
                      <a:pt x="529" y="1572"/>
                    </a:cubicBezTo>
                    <a:cubicBezTo>
                      <a:pt x="434" y="1646"/>
                      <a:pt x="335" y="1722"/>
                      <a:pt x="239" y="1796"/>
                    </a:cubicBezTo>
                    <a:cubicBezTo>
                      <a:pt x="236" y="1623"/>
                      <a:pt x="230" y="1453"/>
                      <a:pt x="225" y="1280"/>
                    </a:cubicBezTo>
                    <a:cubicBezTo>
                      <a:pt x="225" y="1295"/>
                      <a:pt x="165" y="1344"/>
                      <a:pt x="153" y="1353"/>
                    </a:cubicBezTo>
                    <a:cubicBezTo>
                      <a:pt x="132" y="1382"/>
                      <a:pt x="113" y="1412"/>
                      <a:pt x="94" y="1443"/>
                    </a:cubicBezTo>
                    <a:cubicBezTo>
                      <a:pt x="58" y="1505"/>
                      <a:pt x="33" y="1570"/>
                      <a:pt x="4" y="1634"/>
                    </a:cubicBezTo>
                    <a:cubicBezTo>
                      <a:pt x="50" y="1600"/>
                      <a:pt x="95" y="1565"/>
                      <a:pt x="139" y="1528"/>
                    </a:cubicBezTo>
                    <a:lnTo>
                      <a:pt x="139" y="1528"/>
                    </a:lnTo>
                    <a:cubicBezTo>
                      <a:pt x="149" y="1630"/>
                      <a:pt x="116" y="1745"/>
                      <a:pt x="94" y="1846"/>
                    </a:cubicBezTo>
                    <a:cubicBezTo>
                      <a:pt x="71" y="1957"/>
                      <a:pt x="40" y="2067"/>
                      <a:pt x="1" y="2175"/>
                    </a:cubicBezTo>
                    <a:cubicBezTo>
                      <a:pt x="207" y="2013"/>
                      <a:pt x="413" y="1849"/>
                      <a:pt x="618" y="1687"/>
                    </a:cubicBezTo>
                    <a:cubicBezTo>
                      <a:pt x="696" y="1767"/>
                      <a:pt x="752" y="1862"/>
                      <a:pt x="778" y="1964"/>
                    </a:cubicBezTo>
                    <a:cubicBezTo>
                      <a:pt x="833" y="1884"/>
                      <a:pt x="890" y="1806"/>
                      <a:pt x="943" y="1729"/>
                    </a:cubicBezTo>
                    <a:cubicBezTo>
                      <a:pt x="1148" y="1899"/>
                      <a:pt x="1423" y="2006"/>
                      <a:pt x="1710" y="2028"/>
                    </a:cubicBezTo>
                    <a:cubicBezTo>
                      <a:pt x="1669" y="1957"/>
                      <a:pt x="1630" y="1884"/>
                      <a:pt x="1590" y="1813"/>
                    </a:cubicBezTo>
                    <a:lnTo>
                      <a:pt x="1590" y="1813"/>
                    </a:lnTo>
                    <a:cubicBezTo>
                      <a:pt x="1693" y="1882"/>
                      <a:pt x="1824" y="1921"/>
                      <a:pt x="1956" y="1921"/>
                    </a:cubicBezTo>
                    <a:cubicBezTo>
                      <a:pt x="1977" y="1921"/>
                      <a:pt x="1998" y="1920"/>
                      <a:pt x="2019" y="1918"/>
                    </a:cubicBezTo>
                    <a:cubicBezTo>
                      <a:pt x="1630" y="1347"/>
                      <a:pt x="1488" y="869"/>
                      <a:pt x="1347" y="216"/>
                    </a:cubicBezTo>
                    <a:cubicBezTo>
                      <a:pt x="1332" y="150"/>
                      <a:pt x="1314" y="76"/>
                      <a:pt x="129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28"/>
              <p:cNvSpPr/>
              <p:nvPr/>
            </p:nvSpPr>
            <p:spPr>
              <a:xfrm>
                <a:off x="7852894" y="3253386"/>
                <a:ext cx="168428" cy="301498"/>
              </a:xfrm>
              <a:custGeom>
                <a:avLst/>
                <a:gdLst/>
                <a:ahLst/>
                <a:cxnLst/>
                <a:rect l="l" t="t" r="r" b="b"/>
                <a:pathLst>
                  <a:path w="1410" h="2524" extrusionOk="0">
                    <a:moveTo>
                      <a:pt x="419" y="1"/>
                    </a:moveTo>
                    <a:cubicBezTo>
                      <a:pt x="387" y="181"/>
                      <a:pt x="246" y="1459"/>
                      <a:pt x="169" y="1805"/>
                    </a:cubicBezTo>
                    <a:cubicBezTo>
                      <a:pt x="136" y="1956"/>
                      <a:pt x="79" y="2102"/>
                      <a:pt x="1" y="2240"/>
                    </a:cubicBezTo>
                    <a:cubicBezTo>
                      <a:pt x="194" y="2237"/>
                      <a:pt x="376" y="2108"/>
                      <a:pt x="422" y="1947"/>
                    </a:cubicBezTo>
                    <a:lnTo>
                      <a:pt x="422" y="1947"/>
                    </a:lnTo>
                    <a:cubicBezTo>
                      <a:pt x="451" y="2130"/>
                      <a:pt x="438" y="2320"/>
                      <a:pt x="386" y="2502"/>
                    </a:cubicBezTo>
                    <a:cubicBezTo>
                      <a:pt x="525" y="2365"/>
                      <a:pt x="647" y="2217"/>
                      <a:pt x="749" y="2057"/>
                    </a:cubicBezTo>
                    <a:cubicBezTo>
                      <a:pt x="784" y="2078"/>
                      <a:pt x="805" y="2109"/>
                      <a:pt x="834" y="2136"/>
                    </a:cubicBezTo>
                    <a:cubicBezTo>
                      <a:pt x="860" y="2157"/>
                      <a:pt x="892" y="2176"/>
                      <a:pt x="928" y="2176"/>
                    </a:cubicBezTo>
                    <a:cubicBezTo>
                      <a:pt x="934" y="2176"/>
                      <a:pt x="939" y="2176"/>
                      <a:pt x="945" y="2175"/>
                    </a:cubicBezTo>
                    <a:cubicBezTo>
                      <a:pt x="976" y="2169"/>
                      <a:pt x="1001" y="2138"/>
                      <a:pt x="995" y="2113"/>
                    </a:cubicBezTo>
                    <a:lnTo>
                      <a:pt x="995" y="2113"/>
                    </a:lnTo>
                    <a:cubicBezTo>
                      <a:pt x="1103" y="2270"/>
                      <a:pt x="1243" y="2410"/>
                      <a:pt x="1409" y="2523"/>
                    </a:cubicBezTo>
                    <a:lnTo>
                      <a:pt x="1001" y="1260"/>
                    </a:lnTo>
                    <a:cubicBezTo>
                      <a:pt x="951" y="1099"/>
                      <a:pt x="763" y="306"/>
                      <a:pt x="753" y="68"/>
                    </a:cubicBezTo>
                    <a:lnTo>
                      <a:pt x="4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28"/>
              <p:cNvSpPr/>
              <p:nvPr/>
            </p:nvSpPr>
            <p:spPr>
              <a:xfrm>
                <a:off x="7878816" y="3257800"/>
                <a:ext cx="142507" cy="297676"/>
              </a:xfrm>
              <a:custGeom>
                <a:avLst/>
                <a:gdLst/>
                <a:ahLst/>
                <a:cxnLst/>
                <a:rect l="l" t="t" r="r" b="b"/>
                <a:pathLst>
                  <a:path w="1193" h="2492" extrusionOk="0">
                    <a:moveTo>
                      <a:pt x="366" y="1"/>
                    </a:moveTo>
                    <a:lnTo>
                      <a:pt x="278" y="174"/>
                    </a:lnTo>
                    <a:cubicBezTo>
                      <a:pt x="294" y="575"/>
                      <a:pt x="285" y="978"/>
                      <a:pt x="253" y="1379"/>
                    </a:cubicBezTo>
                    <a:cubicBezTo>
                      <a:pt x="198" y="1269"/>
                      <a:pt x="163" y="1151"/>
                      <a:pt x="151" y="1030"/>
                    </a:cubicBezTo>
                    <a:cubicBezTo>
                      <a:pt x="122" y="1343"/>
                      <a:pt x="29" y="1652"/>
                      <a:pt x="6" y="1966"/>
                    </a:cubicBezTo>
                    <a:cubicBezTo>
                      <a:pt x="0" y="2025"/>
                      <a:pt x="0" y="2088"/>
                      <a:pt x="3" y="2147"/>
                    </a:cubicBezTo>
                    <a:cubicBezTo>
                      <a:pt x="100" y="2092"/>
                      <a:pt x="176" y="2009"/>
                      <a:pt x="205" y="1915"/>
                    </a:cubicBezTo>
                    <a:lnTo>
                      <a:pt x="205" y="1915"/>
                    </a:lnTo>
                    <a:cubicBezTo>
                      <a:pt x="234" y="2098"/>
                      <a:pt x="221" y="2288"/>
                      <a:pt x="169" y="2470"/>
                    </a:cubicBezTo>
                    <a:cubicBezTo>
                      <a:pt x="308" y="2335"/>
                      <a:pt x="430" y="2185"/>
                      <a:pt x="532" y="2025"/>
                    </a:cubicBezTo>
                    <a:cubicBezTo>
                      <a:pt x="567" y="2046"/>
                      <a:pt x="588" y="2077"/>
                      <a:pt x="617" y="2104"/>
                    </a:cubicBezTo>
                    <a:cubicBezTo>
                      <a:pt x="643" y="2125"/>
                      <a:pt x="675" y="2144"/>
                      <a:pt x="711" y="2144"/>
                    </a:cubicBezTo>
                    <a:cubicBezTo>
                      <a:pt x="717" y="2144"/>
                      <a:pt x="722" y="2144"/>
                      <a:pt x="728" y="2143"/>
                    </a:cubicBezTo>
                    <a:cubicBezTo>
                      <a:pt x="763" y="2136"/>
                      <a:pt x="787" y="2099"/>
                      <a:pt x="777" y="2075"/>
                    </a:cubicBezTo>
                    <a:lnTo>
                      <a:pt x="777" y="2075"/>
                    </a:lnTo>
                    <a:cubicBezTo>
                      <a:pt x="885" y="2234"/>
                      <a:pt x="1025" y="2378"/>
                      <a:pt x="1192" y="2491"/>
                    </a:cubicBezTo>
                    <a:lnTo>
                      <a:pt x="784" y="1228"/>
                    </a:lnTo>
                    <a:cubicBezTo>
                      <a:pt x="734" y="1067"/>
                      <a:pt x="546" y="274"/>
                      <a:pt x="536" y="36"/>
                    </a:cubicBezTo>
                    <a:lnTo>
                      <a:pt x="3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28"/>
              <p:cNvSpPr/>
              <p:nvPr/>
            </p:nvSpPr>
            <p:spPr>
              <a:xfrm>
                <a:off x="7856597" y="3223761"/>
                <a:ext cx="164725" cy="331122"/>
              </a:xfrm>
              <a:custGeom>
                <a:avLst/>
                <a:gdLst/>
                <a:ahLst/>
                <a:cxnLst/>
                <a:rect l="l" t="t" r="r" b="b"/>
                <a:pathLst>
                  <a:path w="1379" h="2772" extrusionOk="0">
                    <a:moveTo>
                      <a:pt x="456" y="1"/>
                    </a:moveTo>
                    <a:cubicBezTo>
                      <a:pt x="376" y="175"/>
                      <a:pt x="363" y="438"/>
                      <a:pt x="363" y="438"/>
                    </a:cubicBezTo>
                    <a:lnTo>
                      <a:pt x="334" y="619"/>
                    </a:lnTo>
                    <a:cubicBezTo>
                      <a:pt x="334" y="619"/>
                      <a:pt x="353" y="657"/>
                      <a:pt x="366" y="676"/>
                    </a:cubicBezTo>
                    <a:cubicBezTo>
                      <a:pt x="407" y="735"/>
                      <a:pt x="465" y="785"/>
                      <a:pt x="484" y="852"/>
                    </a:cubicBezTo>
                    <a:cubicBezTo>
                      <a:pt x="504" y="923"/>
                      <a:pt x="530" y="991"/>
                      <a:pt x="565" y="1058"/>
                    </a:cubicBezTo>
                    <a:cubicBezTo>
                      <a:pt x="577" y="1041"/>
                      <a:pt x="598" y="1033"/>
                      <a:pt x="621" y="1033"/>
                    </a:cubicBezTo>
                    <a:cubicBezTo>
                      <a:pt x="638" y="1033"/>
                      <a:pt x="655" y="1037"/>
                      <a:pt x="668" y="1046"/>
                    </a:cubicBezTo>
                    <a:cubicBezTo>
                      <a:pt x="702" y="1064"/>
                      <a:pt x="716" y="1098"/>
                      <a:pt x="731" y="1129"/>
                    </a:cubicBezTo>
                    <a:cubicBezTo>
                      <a:pt x="818" y="1326"/>
                      <a:pt x="850" y="1540"/>
                      <a:pt x="898" y="1748"/>
                    </a:cubicBezTo>
                    <a:cubicBezTo>
                      <a:pt x="824" y="1615"/>
                      <a:pt x="751" y="1482"/>
                      <a:pt x="676" y="1348"/>
                    </a:cubicBezTo>
                    <a:lnTo>
                      <a:pt x="676" y="1348"/>
                    </a:lnTo>
                    <a:cubicBezTo>
                      <a:pt x="689" y="1544"/>
                      <a:pt x="720" y="1738"/>
                      <a:pt x="767" y="1930"/>
                    </a:cubicBezTo>
                    <a:lnTo>
                      <a:pt x="767" y="1930"/>
                    </a:lnTo>
                    <a:cubicBezTo>
                      <a:pt x="749" y="1880"/>
                      <a:pt x="707" y="1838"/>
                      <a:pt x="667" y="1798"/>
                    </a:cubicBezTo>
                    <a:cubicBezTo>
                      <a:pt x="654" y="1855"/>
                      <a:pt x="644" y="1912"/>
                      <a:pt x="631" y="1968"/>
                    </a:cubicBezTo>
                    <a:cubicBezTo>
                      <a:pt x="622" y="2009"/>
                      <a:pt x="594" y="2053"/>
                      <a:pt x="584" y="2099"/>
                    </a:cubicBezTo>
                    <a:cubicBezTo>
                      <a:pt x="548" y="2050"/>
                      <a:pt x="512" y="2002"/>
                      <a:pt x="475" y="1954"/>
                    </a:cubicBezTo>
                    <a:lnTo>
                      <a:pt x="77" y="2291"/>
                    </a:lnTo>
                    <a:cubicBezTo>
                      <a:pt x="69" y="2298"/>
                      <a:pt x="61" y="2307"/>
                      <a:pt x="51" y="2314"/>
                    </a:cubicBezTo>
                    <a:cubicBezTo>
                      <a:pt x="37" y="2350"/>
                      <a:pt x="19" y="2389"/>
                      <a:pt x="0" y="2426"/>
                    </a:cubicBezTo>
                    <a:cubicBezTo>
                      <a:pt x="6" y="2449"/>
                      <a:pt x="22" y="2465"/>
                      <a:pt x="42" y="2481"/>
                    </a:cubicBezTo>
                    <a:cubicBezTo>
                      <a:pt x="207" y="2450"/>
                      <a:pt x="349" y="2336"/>
                      <a:pt x="390" y="2195"/>
                    </a:cubicBezTo>
                    <a:lnTo>
                      <a:pt x="390" y="2195"/>
                    </a:lnTo>
                    <a:cubicBezTo>
                      <a:pt x="417" y="2362"/>
                      <a:pt x="407" y="2535"/>
                      <a:pt x="366" y="2702"/>
                    </a:cubicBezTo>
                    <a:cubicBezTo>
                      <a:pt x="374" y="2706"/>
                      <a:pt x="381" y="2710"/>
                      <a:pt x="388" y="2716"/>
                    </a:cubicBezTo>
                    <a:cubicBezTo>
                      <a:pt x="514" y="2588"/>
                      <a:pt x="625" y="2452"/>
                      <a:pt x="718" y="2305"/>
                    </a:cubicBezTo>
                    <a:cubicBezTo>
                      <a:pt x="753" y="2326"/>
                      <a:pt x="774" y="2357"/>
                      <a:pt x="803" y="2384"/>
                    </a:cubicBezTo>
                    <a:cubicBezTo>
                      <a:pt x="829" y="2405"/>
                      <a:pt x="861" y="2424"/>
                      <a:pt x="897" y="2424"/>
                    </a:cubicBezTo>
                    <a:cubicBezTo>
                      <a:pt x="903" y="2424"/>
                      <a:pt x="908" y="2424"/>
                      <a:pt x="914" y="2423"/>
                    </a:cubicBezTo>
                    <a:cubicBezTo>
                      <a:pt x="949" y="2416"/>
                      <a:pt x="973" y="2379"/>
                      <a:pt x="963" y="2355"/>
                    </a:cubicBezTo>
                    <a:lnTo>
                      <a:pt x="963" y="2355"/>
                    </a:lnTo>
                    <a:cubicBezTo>
                      <a:pt x="1069" y="2514"/>
                      <a:pt x="1211" y="2658"/>
                      <a:pt x="1378" y="2771"/>
                    </a:cubicBezTo>
                    <a:lnTo>
                      <a:pt x="970" y="1508"/>
                    </a:lnTo>
                    <a:cubicBezTo>
                      <a:pt x="920" y="1347"/>
                      <a:pt x="732" y="554"/>
                      <a:pt x="721" y="316"/>
                    </a:cubicBezTo>
                    <a:lnTo>
                      <a:pt x="462" y="264"/>
                    </a:lnTo>
                    <a:lnTo>
                      <a:pt x="462" y="264"/>
                    </a:lnTo>
                    <a:lnTo>
                      <a:pt x="456" y="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28"/>
              <p:cNvSpPr/>
              <p:nvPr/>
            </p:nvSpPr>
            <p:spPr>
              <a:xfrm>
                <a:off x="7883116" y="3079461"/>
                <a:ext cx="80750" cy="254553"/>
              </a:xfrm>
              <a:custGeom>
                <a:avLst/>
                <a:gdLst/>
                <a:ahLst/>
                <a:cxnLst/>
                <a:rect l="l" t="t" r="r" b="b"/>
                <a:pathLst>
                  <a:path w="676" h="2131" extrusionOk="0">
                    <a:moveTo>
                      <a:pt x="249" y="0"/>
                    </a:moveTo>
                    <a:cubicBezTo>
                      <a:pt x="248" y="85"/>
                      <a:pt x="250" y="170"/>
                      <a:pt x="255" y="254"/>
                    </a:cubicBezTo>
                    <a:lnTo>
                      <a:pt x="255" y="254"/>
                    </a:lnTo>
                    <a:cubicBezTo>
                      <a:pt x="256" y="152"/>
                      <a:pt x="254" y="65"/>
                      <a:pt x="249" y="0"/>
                    </a:cubicBezTo>
                    <a:close/>
                    <a:moveTo>
                      <a:pt x="255" y="254"/>
                    </a:moveTo>
                    <a:lnTo>
                      <a:pt x="255" y="254"/>
                    </a:lnTo>
                    <a:cubicBezTo>
                      <a:pt x="251" y="719"/>
                      <a:pt x="184" y="1488"/>
                      <a:pt x="1" y="1784"/>
                    </a:cubicBezTo>
                    <a:cubicBezTo>
                      <a:pt x="86" y="1746"/>
                      <a:pt x="154" y="1681"/>
                      <a:pt x="191" y="1602"/>
                    </a:cubicBezTo>
                    <a:cubicBezTo>
                      <a:pt x="250" y="1792"/>
                      <a:pt x="349" y="1972"/>
                      <a:pt x="481" y="2131"/>
                    </a:cubicBezTo>
                    <a:lnTo>
                      <a:pt x="410" y="1695"/>
                    </a:lnTo>
                    <a:cubicBezTo>
                      <a:pt x="406" y="1663"/>
                      <a:pt x="413" y="1618"/>
                      <a:pt x="449" y="1615"/>
                    </a:cubicBezTo>
                    <a:cubicBezTo>
                      <a:pt x="503" y="1678"/>
                      <a:pt x="587" y="1721"/>
                      <a:pt x="676" y="1736"/>
                    </a:cubicBezTo>
                    <a:cubicBezTo>
                      <a:pt x="429" y="1272"/>
                      <a:pt x="286" y="767"/>
                      <a:pt x="255" y="2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28"/>
              <p:cNvSpPr/>
              <p:nvPr/>
            </p:nvSpPr>
            <p:spPr>
              <a:xfrm>
                <a:off x="7912979" y="3108721"/>
                <a:ext cx="50887" cy="225885"/>
              </a:xfrm>
              <a:custGeom>
                <a:avLst/>
                <a:gdLst/>
                <a:ahLst/>
                <a:cxnLst/>
                <a:rect l="l" t="t" r="r" b="b"/>
                <a:pathLst>
                  <a:path w="426" h="1891" extrusionOk="0">
                    <a:moveTo>
                      <a:pt x="5" y="0"/>
                    </a:moveTo>
                    <a:cubicBezTo>
                      <a:pt x="5" y="55"/>
                      <a:pt x="3" y="115"/>
                      <a:pt x="0" y="179"/>
                    </a:cubicBezTo>
                    <a:lnTo>
                      <a:pt x="0" y="180"/>
                    </a:lnTo>
                    <a:cubicBezTo>
                      <a:pt x="57" y="555"/>
                      <a:pt x="112" y="928"/>
                      <a:pt x="167" y="1303"/>
                    </a:cubicBezTo>
                    <a:cubicBezTo>
                      <a:pt x="105" y="1246"/>
                      <a:pt x="57" y="1175"/>
                      <a:pt x="32" y="1099"/>
                    </a:cubicBezTo>
                    <a:lnTo>
                      <a:pt x="32" y="1099"/>
                    </a:lnTo>
                    <a:cubicBezTo>
                      <a:pt x="32" y="1253"/>
                      <a:pt x="44" y="1409"/>
                      <a:pt x="70" y="1564"/>
                    </a:cubicBezTo>
                    <a:cubicBezTo>
                      <a:pt x="79" y="1610"/>
                      <a:pt x="87" y="1658"/>
                      <a:pt x="100" y="1705"/>
                    </a:cubicBezTo>
                    <a:cubicBezTo>
                      <a:pt x="141" y="1770"/>
                      <a:pt x="182" y="1833"/>
                      <a:pt x="231" y="1891"/>
                    </a:cubicBezTo>
                    <a:lnTo>
                      <a:pt x="160" y="1455"/>
                    </a:lnTo>
                    <a:cubicBezTo>
                      <a:pt x="156" y="1423"/>
                      <a:pt x="163" y="1378"/>
                      <a:pt x="199" y="1375"/>
                    </a:cubicBezTo>
                    <a:cubicBezTo>
                      <a:pt x="253" y="1438"/>
                      <a:pt x="337" y="1481"/>
                      <a:pt x="426" y="1496"/>
                    </a:cubicBezTo>
                    <a:cubicBezTo>
                      <a:pt x="177" y="1028"/>
                      <a:pt x="34" y="518"/>
                      <a:pt x="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28"/>
              <p:cNvSpPr/>
              <p:nvPr/>
            </p:nvSpPr>
            <p:spPr>
              <a:xfrm>
                <a:off x="7795676" y="3785790"/>
                <a:ext cx="325389" cy="140118"/>
              </a:xfrm>
              <a:custGeom>
                <a:avLst/>
                <a:gdLst/>
                <a:ahLst/>
                <a:cxnLst/>
                <a:rect l="l" t="t" r="r" b="b"/>
                <a:pathLst>
                  <a:path w="2724" h="1173" extrusionOk="0">
                    <a:moveTo>
                      <a:pt x="1816" y="1"/>
                    </a:moveTo>
                    <a:cubicBezTo>
                      <a:pt x="1842" y="117"/>
                      <a:pt x="1865" y="232"/>
                      <a:pt x="1890" y="349"/>
                    </a:cubicBezTo>
                    <a:cubicBezTo>
                      <a:pt x="1735" y="293"/>
                      <a:pt x="1581" y="233"/>
                      <a:pt x="1430" y="165"/>
                    </a:cubicBezTo>
                    <a:lnTo>
                      <a:pt x="1430" y="165"/>
                    </a:lnTo>
                    <a:cubicBezTo>
                      <a:pt x="1416" y="351"/>
                      <a:pt x="1428" y="538"/>
                      <a:pt x="1466" y="719"/>
                    </a:cubicBezTo>
                    <a:lnTo>
                      <a:pt x="725" y="468"/>
                    </a:lnTo>
                    <a:cubicBezTo>
                      <a:pt x="698" y="506"/>
                      <a:pt x="673" y="545"/>
                      <a:pt x="645" y="583"/>
                    </a:cubicBezTo>
                    <a:cubicBezTo>
                      <a:pt x="609" y="429"/>
                      <a:pt x="532" y="281"/>
                      <a:pt x="423" y="156"/>
                    </a:cubicBezTo>
                    <a:cubicBezTo>
                      <a:pt x="306" y="352"/>
                      <a:pt x="187" y="548"/>
                      <a:pt x="67" y="744"/>
                    </a:cubicBezTo>
                    <a:cubicBezTo>
                      <a:pt x="38" y="792"/>
                      <a:pt x="9" y="843"/>
                      <a:pt x="1" y="895"/>
                    </a:cubicBezTo>
                    <a:cubicBezTo>
                      <a:pt x="124" y="815"/>
                      <a:pt x="234" y="727"/>
                      <a:pt x="329" y="627"/>
                    </a:cubicBezTo>
                    <a:cubicBezTo>
                      <a:pt x="390" y="738"/>
                      <a:pt x="500" y="833"/>
                      <a:pt x="638" y="889"/>
                    </a:cubicBezTo>
                    <a:cubicBezTo>
                      <a:pt x="622" y="812"/>
                      <a:pt x="724" y="744"/>
                      <a:pt x="821" y="737"/>
                    </a:cubicBezTo>
                    <a:cubicBezTo>
                      <a:pt x="832" y="736"/>
                      <a:pt x="843" y="735"/>
                      <a:pt x="853" y="735"/>
                    </a:cubicBezTo>
                    <a:cubicBezTo>
                      <a:pt x="940" y="735"/>
                      <a:pt x="1024" y="765"/>
                      <a:pt x="1101" y="795"/>
                    </a:cubicBezTo>
                    <a:cubicBezTo>
                      <a:pt x="1435" y="920"/>
                      <a:pt x="1769" y="1048"/>
                      <a:pt x="2103" y="1173"/>
                    </a:cubicBezTo>
                    <a:cubicBezTo>
                      <a:pt x="1909" y="990"/>
                      <a:pt x="1750" y="780"/>
                      <a:pt x="1639" y="557"/>
                    </a:cubicBezTo>
                    <a:lnTo>
                      <a:pt x="1639" y="557"/>
                    </a:lnTo>
                    <a:cubicBezTo>
                      <a:pt x="2002" y="692"/>
                      <a:pt x="2362" y="824"/>
                      <a:pt x="2723" y="956"/>
                    </a:cubicBezTo>
                    <a:cubicBezTo>
                      <a:pt x="2648" y="786"/>
                      <a:pt x="2561" y="611"/>
                      <a:pt x="2466" y="430"/>
                    </a:cubicBezTo>
                    <a:cubicBezTo>
                      <a:pt x="2263" y="272"/>
                      <a:pt x="2047" y="127"/>
                      <a:pt x="1816"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28"/>
              <p:cNvSpPr/>
              <p:nvPr/>
            </p:nvSpPr>
            <p:spPr>
              <a:xfrm>
                <a:off x="7762946" y="3820551"/>
                <a:ext cx="398016" cy="348921"/>
              </a:xfrm>
              <a:custGeom>
                <a:avLst/>
                <a:gdLst/>
                <a:ahLst/>
                <a:cxnLst/>
                <a:rect l="l" t="t" r="r" b="b"/>
                <a:pathLst>
                  <a:path w="3332" h="2921" extrusionOk="0">
                    <a:moveTo>
                      <a:pt x="2335" y="0"/>
                    </a:moveTo>
                    <a:lnTo>
                      <a:pt x="2364" y="360"/>
                    </a:lnTo>
                    <a:cubicBezTo>
                      <a:pt x="2421" y="796"/>
                      <a:pt x="2510" y="1229"/>
                      <a:pt x="2627" y="1653"/>
                    </a:cubicBezTo>
                    <a:cubicBezTo>
                      <a:pt x="2508" y="1548"/>
                      <a:pt x="2389" y="1442"/>
                      <a:pt x="2270" y="1337"/>
                    </a:cubicBezTo>
                    <a:lnTo>
                      <a:pt x="2270" y="1337"/>
                    </a:lnTo>
                    <a:lnTo>
                      <a:pt x="2367" y="1888"/>
                    </a:lnTo>
                    <a:cubicBezTo>
                      <a:pt x="1916" y="1653"/>
                      <a:pt x="1760" y="1137"/>
                      <a:pt x="1343" y="858"/>
                    </a:cubicBezTo>
                    <a:cubicBezTo>
                      <a:pt x="1310" y="1345"/>
                      <a:pt x="1252" y="1830"/>
                      <a:pt x="1169" y="2310"/>
                    </a:cubicBezTo>
                    <a:cubicBezTo>
                      <a:pt x="1139" y="2069"/>
                      <a:pt x="1070" y="1831"/>
                      <a:pt x="964" y="1606"/>
                    </a:cubicBezTo>
                    <a:cubicBezTo>
                      <a:pt x="918" y="1711"/>
                      <a:pt x="869" y="1817"/>
                      <a:pt x="821" y="1921"/>
                    </a:cubicBezTo>
                    <a:cubicBezTo>
                      <a:pt x="765" y="1699"/>
                      <a:pt x="706" y="1475"/>
                      <a:pt x="649" y="1252"/>
                    </a:cubicBezTo>
                    <a:cubicBezTo>
                      <a:pt x="349" y="1609"/>
                      <a:pt x="156" y="2019"/>
                      <a:pt x="0" y="2440"/>
                    </a:cubicBezTo>
                    <a:cubicBezTo>
                      <a:pt x="115" y="2321"/>
                      <a:pt x="222" y="2197"/>
                      <a:pt x="318" y="2066"/>
                    </a:cubicBezTo>
                    <a:cubicBezTo>
                      <a:pt x="339" y="2120"/>
                      <a:pt x="362" y="2172"/>
                      <a:pt x="391" y="2222"/>
                    </a:cubicBezTo>
                    <a:cubicBezTo>
                      <a:pt x="469" y="2193"/>
                      <a:pt x="495" y="2052"/>
                      <a:pt x="563" y="2052"/>
                    </a:cubicBezTo>
                    <a:cubicBezTo>
                      <a:pt x="570" y="2052"/>
                      <a:pt x="577" y="2053"/>
                      <a:pt x="585" y="2056"/>
                    </a:cubicBezTo>
                    <a:cubicBezTo>
                      <a:pt x="607" y="2065"/>
                      <a:pt x="620" y="2087"/>
                      <a:pt x="632" y="2109"/>
                    </a:cubicBezTo>
                    <a:cubicBezTo>
                      <a:pt x="770" y="2357"/>
                      <a:pt x="860" y="2636"/>
                      <a:pt x="892" y="2920"/>
                    </a:cubicBezTo>
                    <a:cubicBezTo>
                      <a:pt x="1092" y="2662"/>
                      <a:pt x="1290" y="2406"/>
                      <a:pt x="1489" y="2149"/>
                    </a:cubicBezTo>
                    <a:cubicBezTo>
                      <a:pt x="1517" y="2111"/>
                      <a:pt x="1556" y="2071"/>
                      <a:pt x="1601" y="2071"/>
                    </a:cubicBezTo>
                    <a:cubicBezTo>
                      <a:pt x="1602" y="2071"/>
                      <a:pt x="1603" y="2071"/>
                      <a:pt x="1603" y="2071"/>
                    </a:cubicBezTo>
                    <a:cubicBezTo>
                      <a:pt x="1690" y="2074"/>
                      <a:pt x="1720" y="2219"/>
                      <a:pt x="1807" y="2226"/>
                    </a:cubicBezTo>
                    <a:cubicBezTo>
                      <a:pt x="1855" y="2174"/>
                      <a:pt x="1900" y="2122"/>
                      <a:pt x="1946" y="2069"/>
                    </a:cubicBezTo>
                    <a:cubicBezTo>
                      <a:pt x="2145" y="2258"/>
                      <a:pt x="2356" y="2434"/>
                      <a:pt x="2575" y="2594"/>
                    </a:cubicBezTo>
                    <a:cubicBezTo>
                      <a:pt x="2608" y="2618"/>
                      <a:pt x="2654" y="2640"/>
                      <a:pt x="2694" y="2640"/>
                    </a:cubicBezTo>
                    <a:cubicBezTo>
                      <a:pt x="2716" y="2640"/>
                      <a:pt x="2736" y="2633"/>
                      <a:pt x="2751" y="2614"/>
                    </a:cubicBezTo>
                    <a:cubicBezTo>
                      <a:pt x="2765" y="2594"/>
                      <a:pt x="2767" y="2567"/>
                      <a:pt x="2769" y="2543"/>
                    </a:cubicBezTo>
                    <a:cubicBezTo>
                      <a:pt x="2778" y="2428"/>
                      <a:pt x="2785" y="2316"/>
                      <a:pt x="2794" y="2203"/>
                    </a:cubicBezTo>
                    <a:cubicBezTo>
                      <a:pt x="2960" y="2338"/>
                      <a:pt x="3141" y="2450"/>
                      <a:pt x="3331" y="2543"/>
                    </a:cubicBezTo>
                    <a:cubicBezTo>
                      <a:pt x="3077" y="2033"/>
                      <a:pt x="2922" y="1470"/>
                      <a:pt x="2634" y="976"/>
                    </a:cubicBezTo>
                    <a:lnTo>
                      <a:pt x="2634" y="976"/>
                    </a:lnTo>
                    <a:cubicBezTo>
                      <a:pt x="2732" y="1050"/>
                      <a:pt x="2830" y="1123"/>
                      <a:pt x="2929" y="1198"/>
                    </a:cubicBezTo>
                    <a:cubicBezTo>
                      <a:pt x="2936" y="1078"/>
                      <a:pt x="2871" y="969"/>
                      <a:pt x="2807" y="864"/>
                    </a:cubicBezTo>
                    <a:cubicBezTo>
                      <a:pt x="2636" y="579"/>
                      <a:pt x="2480" y="292"/>
                      <a:pt x="2335" y="0"/>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8"/>
              <p:cNvSpPr/>
              <p:nvPr/>
            </p:nvSpPr>
            <p:spPr>
              <a:xfrm>
                <a:off x="7788270" y="4061250"/>
                <a:ext cx="448305" cy="325150"/>
              </a:xfrm>
              <a:custGeom>
                <a:avLst/>
                <a:gdLst/>
                <a:ahLst/>
                <a:cxnLst/>
                <a:rect l="l" t="t" r="r" b="b"/>
                <a:pathLst>
                  <a:path w="3753" h="2722" extrusionOk="0">
                    <a:moveTo>
                      <a:pt x="2008" y="2146"/>
                    </a:moveTo>
                    <a:lnTo>
                      <a:pt x="2008" y="2146"/>
                    </a:lnTo>
                    <a:cubicBezTo>
                      <a:pt x="2008" y="2147"/>
                      <a:pt x="2008" y="2147"/>
                      <a:pt x="2009" y="2147"/>
                    </a:cubicBezTo>
                    <a:cubicBezTo>
                      <a:pt x="2008" y="2147"/>
                      <a:pt x="2008" y="2147"/>
                      <a:pt x="2008" y="2146"/>
                    </a:cubicBezTo>
                    <a:close/>
                    <a:moveTo>
                      <a:pt x="2565" y="1"/>
                    </a:moveTo>
                    <a:lnTo>
                      <a:pt x="2565" y="1"/>
                    </a:lnTo>
                    <a:cubicBezTo>
                      <a:pt x="2707" y="545"/>
                      <a:pt x="2852" y="1090"/>
                      <a:pt x="2996" y="1634"/>
                    </a:cubicBezTo>
                    <a:cubicBezTo>
                      <a:pt x="2691" y="1463"/>
                      <a:pt x="2412" y="1254"/>
                      <a:pt x="2168" y="1017"/>
                    </a:cubicBezTo>
                    <a:cubicBezTo>
                      <a:pt x="2112" y="1167"/>
                      <a:pt x="2074" y="1321"/>
                      <a:pt x="2056" y="1478"/>
                    </a:cubicBezTo>
                    <a:cubicBezTo>
                      <a:pt x="1901" y="1332"/>
                      <a:pt x="1760" y="1180"/>
                      <a:pt x="1631" y="1017"/>
                    </a:cubicBezTo>
                    <a:cubicBezTo>
                      <a:pt x="1596" y="1245"/>
                      <a:pt x="1548" y="1472"/>
                      <a:pt x="1484" y="1695"/>
                    </a:cubicBezTo>
                    <a:cubicBezTo>
                      <a:pt x="1374" y="1576"/>
                      <a:pt x="1261" y="1457"/>
                      <a:pt x="1150" y="1340"/>
                    </a:cubicBezTo>
                    <a:cubicBezTo>
                      <a:pt x="919" y="1633"/>
                      <a:pt x="834" y="1990"/>
                      <a:pt x="754" y="2337"/>
                    </a:cubicBezTo>
                    <a:cubicBezTo>
                      <a:pt x="585" y="1865"/>
                      <a:pt x="434" y="1387"/>
                      <a:pt x="302" y="907"/>
                    </a:cubicBezTo>
                    <a:cubicBezTo>
                      <a:pt x="227" y="1255"/>
                      <a:pt x="108" y="1595"/>
                      <a:pt x="0" y="1938"/>
                    </a:cubicBezTo>
                    <a:cubicBezTo>
                      <a:pt x="22" y="1918"/>
                      <a:pt x="47" y="1896"/>
                      <a:pt x="70" y="1877"/>
                    </a:cubicBezTo>
                    <a:cubicBezTo>
                      <a:pt x="301" y="2215"/>
                      <a:pt x="623" y="2509"/>
                      <a:pt x="1007" y="2722"/>
                    </a:cubicBezTo>
                    <a:cubicBezTo>
                      <a:pt x="969" y="2455"/>
                      <a:pt x="1002" y="2182"/>
                      <a:pt x="1107" y="1925"/>
                    </a:cubicBezTo>
                    <a:cubicBezTo>
                      <a:pt x="1262" y="2029"/>
                      <a:pt x="1419" y="2131"/>
                      <a:pt x="1574" y="2233"/>
                    </a:cubicBezTo>
                    <a:cubicBezTo>
                      <a:pt x="1632" y="2132"/>
                      <a:pt x="1691" y="2034"/>
                      <a:pt x="1749" y="1936"/>
                    </a:cubicBezTo>
                    <a:cubicBezTo>
                      <a:pt x="1836" y="2004"/>
                      <a:pt x="1921" y="2075"/>
                      <a:pt x="2008" y="2146"/>
                    </a:cubicBezTo>
                    <a:lnTo>
                      <a:pt x="2008" y="2146"/>
                    </a:lnTo>
                    <a:cubicBezTo>
                      <a:pt x="1921" y="2075"/>
                      <a:pt x="2093" y="2061"/>
                      <a:pt x="2235" y="2061"/>
                    </a:cubicBezTo>
                    <a:cubicBezTo>
                      <a:pt x="2318" y="2061"/>
                      <a:pt x="2391" y="2065"/>
                      <a:pt x="2398" y="2067"/>
                    </a:cubicBezTo>
                    <a:cubicBezTo>
                      <a:pt x="2568" y="2095"/>
                      <a:pt x="2736" y="2125"/>
                      <a:pt x="2902" y="2170"/>
                    </a:cubicBezTo>
                    <a:cubicBezTo>
                      <a:pt x="3228" y="2262"/>
                      <a:pt x="3545" y="2403"/>
                      <a:pt x="3753" y="2644"/>
                    </a:cubicBezTo>
                    <a:cubicBezTo>
                      <a:pt x="3654" y="1875"/>
                      <a:pt x="3154" y="1206"/>
                      <a:pt x="2794" y="503"/>
                    </a:cubicBezTo>
                    <a:cubicBezTo>
                      <a:pt x="2711" y="339"/>
                      <a:pt x="2633" y="172"/>
                      <a:pt x="2565"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28"/>
              <p:cNvSpPr/>
              <p:nvPr/>
            </p:nvSpPr>
            <p:spPr>
              <a:xfrm>
                <a:off x="6180546" y="4704627"/>
                <a:ext cx="2180964" cy="433613"/>
              </a:xfrm>
              <a:custGeom>
                <a:avLst/>
                <a:gdLst/>
                <a:ahLst/>
                <a:cxnLst/>
                <a:rect l="l" t="t" r="r" b="b"/>
                <a:pathLst>
                  <a:path w="18258" h="3630" extrusionOk="0">
                    <a:moveTo>
                      <a:pt x="1861" y="1"/>
                    </a:moveTo>
                    <a:cubicBezTo>
                      <a:pt x="1836" y="1"/>
                      <a:pt x="1809" y="1"/>
                      <a:pt x="1782" y="2"/>
                    </a:cubicBezTo>
                    <a:cubicBezTo>
                      <a:pt x="1543" y="7"/>
                      <a:pt x="1305" y="24"/>
                      <a:pt x="1065" y="50"/>
                    </a:cubicBezTo>
                    <a:lnTo>
                      <a:pt x="1064" y="50"/>
                    </a:lnTo>
                    <a:cubicBezTo>
                      <a:pt x="1061" y="50"/>
                      <a:pt x="1058" y="52"/>
                      <a:pt x="1055" y="52"/>
                    </a:cubicBezTo>
                    <a:lnTo>
                      <a:pt x="1053" y="52"/>
                    </a:lnTo>
                    <a:cubicBezTo>
                      <a:pt x="847" y="73"/>
                      <a:pt x="642" y="102"/>
                      <a:pt x="439" y="131"/>
                    </a:cubicBezTo>
                    <a:cubicBezTo>
                      <a:pt x="320" y="150"/>
                      <a:pt x="202" y="168"/>
                      <a:pt x="82" y="187"/>
                    </a:cubicBezTo>
                    <a:cubicBezTo>
                      <a:pt x="54" y="189"/>
                      <a:pt x="28" y="195"/>
                      <a:pt x="1" y="198"/>
                    </a:cubicBezTo>
                    <a:cubicBezTo>
                      <a:pt x="31" y="304"/>
                      <a:pt x="64" y="409"/>
                      <a:pt x="96" y="515"/>
                    </a:cubicBezTo>
                    <a:cubicBezTo>
                      <a:pt x="102" y="531"/>
                      <a:pt x="105" y="547"/>
                      <a:pt x="111" y="561"/>
                    </a:cubicBezTo>
                    <a:cubicBezTo>
                      <a:pt x="156" y="705"/>
                      <a:pt x="204" y="847"/>
                      <a:pt x="250" y="985"/>
                    </a:cubicBezTo>
                    <a:cubicBezTo>
                      <a:pt x="416" y="1467"/>
                      <a:pt x="583" y="1894"/>
                      <a:pt x="698" y="2101"/>
                    </a:cubicBezTo>
                    <a:cubicBezTo>
                      <a:pt x="788" y="2266"/>
                      <a:pt x="921" y="2437"/>
                      <a:pt x="1059" y="2609"/>
                    </a:cubicBezTo>
                    <a:cubicBezTo>
                      <a:pt x="1100" y="2664"/>
                      <a:pt x="1142" y="2716"/>
                      <a:pt x="1184" y="2769"/>
                    </a:cubicBezTo>
                    <a:cubicBezTo>
                      <a:pt x="1215" y="2805"/>
                      <a:pt x="1242" y="2841"/>
                      <a:pt x="1271" y="2877"/>
                    </a:cubicBezTo>
                    <a:cubicBezTo>
                      <a:pt x="1278" y="2888"/>
                      <a:pt x="1286" y="2898"/>
                      <a:pt x="1293" y="2906"/>
                    </a:cubicBezTo>
                    <a:cubicBezTo>
                      <a:pt x="1306" y="2927"/>
                      <a:pt x="1321" y="2946"/>
                      <a:pt x="1335" y="2963"/>
                    </a:cubicBezTo>
                    <a:cubicBezTo>
                      <a:pt x="1405" y="3058"/>
                      <a:pt x="1467" y="3150"/>
                      <a:pt x="1521" y="3243"/>
                    </a:cubicBezTo>
                    <a:cubicBezTo>
                      <a:pt x="1543" y="3277"/>
                      <a:pt x="1562" y="3312"/>
                      <a:pt x="1578" y="3346"/>
                    </a:cubicBezTo>
                    <a:cubicBezTo>
                      <a:pt x="1623" y="3439"/>
                      <a:pt x="1663" y="3534"/>
                      <a:pt x="1700" y="3630"/>
                    </a:cubicBezTo>
                    <a:lnTo>
                      <a:pt x="18257" y="3630"/>
                    </a:lnTo>
                    <a:cubicBezTo>
                      <a:pt x="18122" y="3592"/>
                      <a:pt x="17984" y="3551"/>
                      <a:pt x="17848" y="3509"/>
                    </a:cubicBezTo>
                    <a:lnTo>
                      <a:pt x="17846" y="3509"/>
                    </a:lnTo>
                    <a:cubicBezTo>
                      <a:pt x="17562" y="3428"/>
                      <a:pt x="17268" y="3341"/>
                      <a:pt x="16969" y="3248"/>
                    </a:cubicBezTo>
                    <a:cubicBezTo>
                      <a:pt x="14094" y="2363"/>
                      <a:pt x="10591" y="1077"/>
                      <a:pt x="8448" y="759"/>
                    </a:cubicBezTo>
                    <a:cubicBezTo>
                      <a:pt x="8410" y="754"/>
                      <a:pt x="8374" y="749"/>
                      <a:pt x="8337" y="744"/>
                    </a:cubicBezTo>
                    <a:lnTo>
                      <a:pt x="8336" y="744"/>
                    </a:lnTo>
                    <a:cubicBezTo>
                      <a:pt x="8184" y="722"/>
                      <a:pt x="8040" y="708"/>
                      <a:pt x="7903" y="699"/>
                    </a:cubicBezTo>
                    <a:cubicBezTo>
                      <a:pt x="7900" y="698"/>
                      <a:pt x="7895" y="698"/>
                      <a:pt x="7890" y="698"/>
                    </a:cubicBezTo>
                    <a:cubicBezTo>
                      <a:pt x="7879" y="698"/>
                      <a:pt x="7867" y="698"/>
                      <a:pt x="7857" y="696"/>
                    </a:cubicBezTo>
                    <a:cubicBezTo>
                      <a:pt x="7359" y="664"/>
                      <a:pt x="6861" y="682"/>
                      <a:pt x="6364" y="661"/>
                    </a:cubicBezTo>
                    <a:cubicBezTo>
                      <a:pt x="6349" y="661"/>
                      <a:pt x="6333" y="661"/>
                      <a:pt x="6319" y="660"/>
                    </a:cubicBezTo>
                    <a:cubicBezTo>
                      <a:pt x="6204" y="654"/>
                      <a:pt x="6088" y="648"/>
                      <a:pt x="5972" y="640"/>
                    </a:cubicBezTo>
                    <a:cubicBezTo>
                      <a:pt x="5863" y="632"/>
                      <a:pt x="5754" y="621"/>
                      <a:pt x="5645" y="612"/>
                    </a:cubicBezTo>
                    <a:cubicBezTo>
                      <a:pt x="5565" y="605"/>
                      <a:pt x="5484" y="596"/>
                      <a:pt x="5404" y="587"/>
                    </a:cubicBezTo>
                    <a:cubicBezTo>
                      <a:pt x="5403" y="587"/>
                      <a:pt x="5400" y="587"/>
                      <a:pt x="5398" y="584"/>
                    </a:cubicBezTo>
                    <a:lnTo>
                      <a:pt x="5301" y="574"/>
                    </a:lnTo>
                    <a:lnTo>
                      <a:pt x="5298" y="574"/>
                    </a:lnTo>
                    <a:cubicBezTo>
                      <a:pt x="5257" y="569"/>
                      <a:pt x="5215" y="566"/>
                      <a:pt x="5173" y="558"/>
                    </a:cubicBezTo>
                    <a:cubicBezTo>
                      <a:pt x="5131" y="554"/>
                      <a:pt x="5090" y="548"/>
                      <a:pt x="5048" y="541"/>
                    </a:cubicBezTo>
                    <a:lnTo>
                      <a:pt x="5047" y="541"/>
                    </a:lnTo>
                    <a:cubicBezTo>
                      <a:pt x="5015" y="538"/>
                      <a:pt x="4984" y="535"/>
                      <a:pt x="4954" y="529"/>
                    </a:cubicBezTo>
                    <a:cubicBezTo>
                      <a:pt x="4923" y="525"/>
                      <a:pt x="4891" y="519"/>
                      <a:pt x="4861" y="516"/>
                    </a:cubicBezTo>
                    <a:cubicBezTo>
                      <a:pt x="4860" y="516"/>
                      <a:pt x="4855" y="515"/>
                      <a:pt x="4852" y="515"/>
                    </a:cubicBezTo>
                    <a:cubicBezTo>
                      <a:pt x="4813" y="509"/>
                      <a:pt x="4771" y="503"/>
                      <a:pt x="4730" y="496"/>
                    </a:cubicBezTo>
                    <a:lnTo>
                      <a:pt x="4729" y="496"/>
                    </a:lnTo>
                    <a:cubicBezTo>
                      <a:pt x="4626" y="480"/>
                      <a:pt x="4523" y="462"/>
                      <a:pt x="4417" y="444"/>
                    </a:cubicBezTo>
                    <a:cubicBezTo>
                      <a:pt x="4189" y="403"/>
                      <a:pt x="3961" y="358"/>
                      <a:pt x="3736" y="309"/>
                    </a:cubicBezTo>
                    <a:cubicBezTo>
                      <a:pt x="3675" y="297"/>
                      <a:pt x="3612" y="284"/>
                      <a:pt x="3553" y="269"/>
                    </a:cubicBezTo>
                    <a:cubicBezTo>
                      <a:pt x="3539" y="266"/>
                      <a:pt x="3529" y="264"/>
                      <a:pt x="3516" y="261"/>
                    </a:cubicBezTo>
                    <a:cubicBezTo>
                      <a:pt x="3342" y="220"/>
                      <a:pt x="3169" y="179"/>
                      <a:pt x="2998" y="133"/>
                    </a:cubicBezTo>
                    <a:cubicBezTo>
                      <a:pt x="2915" y="114"/>
                      <a:pt x="2835" y="94"/>
                      <a:pt x="2754" y="79"/>
                    </a:cubicBezTo>
                    <a:cubicBezTo>
                      <a:pt x="2734" y="73"/>
                      <a:pt x="2712" y="70"/>
                      <a:pt x="2693" y="66"/>
                    </a:cubicBezTo>
                    <a:cubicBezTo>
                      <a:pt x="2659" y="60"/>
                      <a:pt x="2628" y="54"/>
                      <a:pt x="2594" y="52"/>
                    </a:cubicBezTo>
                    <a:cubicBezTo>
                      <a:pt x="2516" y="41"/>
                      <a:pt x="2439" y="30"/>
                      <a:pt x="2359" y="22"/>
                    </a:cubicBezTo>
                    <a:lnTo>
                      <a:pt x="2356" y="22"/>
                    </a:lnTo>
                    <a:cubicBezTo>
                      <a:pt x="2222" y="9"/>
                      <a:pt x="2087" y="5"/>
                      <a:pt x="1952" y="2"/>
                    </a:cubicBezTo>
                    <a:cubicBezTo>
                      <a:pt x="1952" y="1"/>
                      <a:pt x="1952" y="1"/>
                      <a:pt x="1951" y="1"/>
                    </a:cubicBezTo>
                    <a:cubicBezTo>
                      <a:pt x="1950" y="1"/>
                      <a:pt x="1949" y="1"/>
                      <a:pt x="1948" y="2"/>
                    </a:cubicBezTo>
                    <a:cubicBezTo>
                      <a:pt x="1926" y="1"/>
                      <a:pt x="1904" y="1"/>
                      <a:pt x="1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28"/>
              <p:cNvSpPr/>
              <p:nvPr/>
            </p:nvSpPr>
            <p:spPr>
              <a:xfrm>
                <a:off x="6166451" y="4676914"/>
                <a:ext cx="1077939" cy="461684"/>
              </a:xfrm>
              <a:custGeom>
                <a:avLst/>
                <a:gdLst/>
                <a:ahLst/>
                <a:cxnLst/>
                <a:rect l="l" t="t" r="r" b="b"/>
                <a:pathLst>
                  <a:path w="9024" h="3865" extrusionOk="0">
                    <a:moveTo>
                      <a:pt x="1" y="400"/>
                    </a:moveTo>
                    <a:cubicBezTo>
                      <a:pt x="1" y="400"/>
                      <a:pt x="1" y="400"/>
                      <a:pt x="1" y="400"/>
                    </a:cubicBezTo>
                    <a:lnTo>
                      <a:pt x="1" y="400"/>
                    </a:lnTo>
                    <a:cubicBezTo>
                      <a:pt x="1" y="400"/>
                      <a:pt x="1" y="400"/>
                      <a:pt x="1" y="400"/>
                    </a:cubicBezTo>
                    <a:close/>
                    <a:moveTo>
                      <a:pt x="4885" y="0"/>
                    </a:moveTo>
                    <a:cubicBezTo>
                      <a:pt x="4785" y="0"/>
                      <a:pt x="4684" y="1"/>
                      <a:pt x="4584" y="3"/>
                    </a:cubicBezTo>
                    <a:cubicBezTo>
                      <a:pt x="4546" y="6"/>
                      <a:pt x="4507" y="6"/>
                      <a:pt x="4469" y="8"/>
                    </a:cubicBezTo>
                    <a:lnTo>
                      <a:pt x="4468" y="8"/>
                    </a:lnTo>
                    <a:cubicBezTo>
                      <a:pt x="4411" y="9"/>
                      <a:pt x="4357" y="13"/>
                      <a:pt x="4301" y="16"/>
                    </a:cubicBezTo>
                    <a:lnTo>
                      <a:pt x="4299" y="16"/>
                    </a:lnTo>
                    <a:cubicBezTo>
                      <a:pt x="4282" y="18"/>
                      <a:pt x="4266" y="18"/>
                      <a:pt x="4251" y="21"/>
                    </a:cubicBezTo>
                    <a:cubicBezTo>
                      <a:pt x="4212" y="22"/>
                      <a:pt x="4170" y="24"/>
                      <a:pt x="4129" y="28"/>
                    </a:cubicBezTo>
                    <a:cubicBezTo>
                      <a:pt x="4115" y="29"/>
                      <a:pt x="4100" y="29"/>
                      <a:pt x="4089" y="31"/>
                    </a:cubicBezTo>
                    <a:cubicBezTo>
                      <a:pt x="4006" y="37"/>
                      <a:pt x="3923" y="44"/>
                      <a:pt x="3839" y="51"/>
                    </a:cubicBezTo>
                    <a:lnTo>
                      <a:pt x="3838" y="51"/>
                    </a:lnTo>
                    <a:cubicBezTo>
                      <a:pt x="3823" y="53"/>
                      <a:pt x="3813" y="53"/>
                      <a:pt x="3798" y="54"/>
                    </a:cubicBezTo>
                    <a:lnTo>
                      <a:pt x="3795" y="54"/>
                    </a:lnTo>
                    <a:cubicBezTo>
                      <a:pt x="3794" y="57"/>
                      <a:pt x="3793" y="57"/>
                      <a:pt x="3791" y="57"/>
                    </a:cubicBezTo>
                    <a:cubicBezTo>
                      <a:pt x="3781" y="57"/>
                      <a:pt x="3772" y="58"/>
                      <a:pt x="3764" y="58"/>
                    </a:cubicBezTo>
                    <a:cubicBezTo>
                      <a:pt x="3704" y="64"/>
                      <a:pt x="3647" y="69"/>
                      <a:pt x="3588" y="76"/>
                    </a:cubicBezTo>
                    <a:cubicBezTo>
                      <a:pt x="3544" y="82"/>
                      <a:pt x="3501" y="86"/>
                      <a:pt x="3454" y="90"/>
                    </a:cubicBezTo>
                    <a:cubicBezTo>
                      <a:pt x="3374" y="102"/>
                      <a:pt x="3132" y="125"/>
                      <a:pt x="2811" y="156"/>
                    </a:cubicBezTo>
                    <a:cubicBezTo>
                      <a:pt x="2792" y="156"/>
                      <a:pt x="2776" y="159"/>
                      <a:pt x="2762" y="160"/>
                    </a:cubicBezTo>
                    <a:cubicBezTo>
                      <a:pt x="2725" y="162"/>
                      <a:pt x="2689" y="166"/>
                      <a:pt x="2653" y="169"/>
                    </a:cubicBezTo>
                    <a:cubicBezTo>
                      <a:pt x="2641" y="169"/>
                      <a:pt x="2629" y="170"/>
                      <a:pt x="2616" y="173"/>
                    </a:cubicBezTo>
                    <a:lnTo>
                      <a:pt x="2615" y="173"/>
                    </a:lnTo>
                    <a:cubicBezTo>
                      <a:pt x="2442" y="188"/>
                      <a:pt x="2255" y="205"/>
                      <a:pt x="2063" y="224"/>
                    </a:cubicBezTo>
                    <a:cubicBezTo>
                      <a:pt x="2059" y="224"/>
                      <a:pt x="2057" y="224"/>
                      <a:pt x="2056" y="225"/>
                    </a:cubicBezTo>
                    <a:cubicBezTo>
                      <a:pt x="2035" y="227"/>
                      <a:pt x="2014" y="228"/>
                      <a:pt x="1993" y="231"/>
                    </a:cubicBezTo>
                    <a:lnTo>
                      <a:pt x="1986" y="231"/>
                    </a:lnTo>
                    <a:cubicBezTo>
                      <a:pt x="1980" y="233"/>
                      <a:pt x="1976" y="233"/>
                      <a:pt x="1969" y="233"/>
                    </a:cubicBezTo>
                    <a:cubicBezTo>
                      <a:pt x="1941" y="236"/>
                      <a:pt x="1913" y="239"/>
                      <a:pt x="1886" y="240"/>
                    </a:cubicBezTo>
                    <a:cubicBezTo>
                      <a:pt x="1636" y="263"/>
                      <a:pt x="1378" y="286"/>
                      <a:pt x="1141" y="308"/>
                    </a:cubicBezTo>
                    <a:cubicBezTo>
                      <a:pt x="1131" y="308"/>
                      <a:pt x="1126" y="311"/>
                      <a:pt x="1116" y="311"/>
                    </a:cubicBezTo>
                    <a:lnTo>
                      <a:pt x="1115" y="311"/>
                    </a:lnTo>
                    <a:cubicBezTo>
                      <a:pt x="910" y="330"/>
                      <a:pt x="715" y="347"/>
                      <a:pt x="550" y="362"/>
                    </a:cubicBezTo>
                    <a:cubicBezTo>
                      <a:pt x="332" y="379"/>
                      <a:pt x="162" y="394"/>
                      <a:pt x="74" y="398"/>
                    </a:cubicBezTo>
                    <a:cubicBezTo>
                      <a:pt x="45" y="400"/>
                      <a:pt x="25" y="401"/>
                      <a:pt x="14" y="401"/>
                    </a:cubicBezTo>
                    <a:cubicBezTo>
                      <a:pt x="6" y="401"/>
                      <a:pt x="1" y="400"/>
                      <a:pt x="1" y="400"/>
                    </a:cubicBezTo>
                    <a:lnTo>
                      <a:pt x="1" y="400"/>
                    </a:lnTo>
                    <a:cubicBezTo>
                      <a:pt x="37" y="526"/>
                      <a:pt x="76" y="654"/>
                      <a:pt x="117" y="780"/>
                    </a:cubicBezTo>
                    <a:cubicBezTo>
                      <a:pt x="120" y="798"/>
                      <a:pt x="126" y="814"/>
                      <a:pt x="132" y="830"/>
                    </a:cubicBezTo>
                    <a:cubicBezTo>
                      <a:pt x="168" y="943"/>
                      <a:pt x="204" y="1052"/>
                      <a:pt x="241" y="1161"/>
                    </a:cubicBezTo>
                    <a:cubicBezTo>
                      <a:pt x="278" y="1180"/>
                      <a:pt x="320" y="1197"/>
                      <a:pt x="360" y="1214"/>
                    </a:cubicBezTo>
                    <a:cubicBezTo>
                      <a:pt x="408" y="1235"/>
                      <a:pt x="455" y="1252"/>
                      <a:pt x="505" y="1270"/>
                    </a:cubicBezTo>
                    <a:cubicBezTo>
                      <a:pt x="714" y="1338"/>
                      <a:pt x="946" y="1386"/>
                      <a:pt x="1094" y="1548"/>
                    </a:cubicBezTo>
                    <a:cubicBezTo>
                      <a:pt x="1174" y="1634"/>
                      <a:pt x="1222" y="1744"/>
                      <a:pt x="1269" y="1852"/>
                    </a:cubicBezTo>
                    <a:cubicBezTo>
                      <a:pt x="1320" y="1964"/>
                      <a:pt x="1373" y="2077"/>
                      <a:pt x="1428" y="2187"/>
                    </a:cubicBezTo>
                    <a:cubicBezTo>
                      <a:pt x="1428" y="2193"/>
                      <a:pt x="1433" y="2196"/>
                      <a:pt x="1436" y="2202"/>
                    </a:cubicBezTo>
                    <a:cubicBezTo>
                      <a:pt x="1447" y="2225"/>
                      <a:pt x="1457" y="2251"/>
                      <a:pt x="1472" y="2274"/>
                    </a:cubicBezTo>
                    <a:cubicBezTo>
                      <a:pt x="1479" y="2289"/>
                      <a:pt x="1487" y="2305"/>
                      <a:pt x="1494" y="2319"/>
                    </a:cubicBezTo>
                    <a:cubicBezTo>
                      <a:pt x="1514" y="2360"/>
                      <a:pt x="1534" y="2398"/>
                      <a:pt x="1556" y="2436"/>
                    </a:cubicBezTo>
                    <a:cubicBezTo>
                      <a:pt x="1563" y="2449"/>
                      <a:pt x="1571" y="2463"/>
                      <a:pt x="1579" y="2478"/>
                    </a:cubicBezTo>
                    <a:cubicBezTo>
                      <a:pt x="1638" y="2588"/>
                      <a:pt x="1700" y="2697"/>
                      <a:pt x="1765" y="2804"/>
                    </a:cubicBezTo>
                    <a:cubicBezTo>
                      <a:pt x="1781" y="2832"/>
                      <a:pt x="1796" y="2857"/>
                      <a:pt x="1813" y="2883"/>
                    </a:cubicBezTo>
                    <a:cubicBezTo>
                      <a:pt x="1826" y="2905"/>
                      <a:pt x="1839" y="2926"/>
                      <a:pt x="1852" y="2947"/>
                    </a:cubicBezTo>
                    <a:cubicBezTo>
                      <a:pt x="1954" y="3108"/>
                      <a:pt x="2060" y="3266"/>
                      <a:pt x="2172" y="3420"/>
                    </a:cubicBezTo>
                    <a:cubicBezTo>
                      <a:pt x="2204" y="3465"/>
                      <a:pt x="2237" y="3510"/>
                      <a:pt x="2274" y="3557"/>
                    </a:cubicBezTo>
                    <a:cubicBezTo>
                      <a:pt x="2292" y="3586"/>
                      <a:pt x="2314" y="3616"/>
                      <a:pt x="2339" y="3645"/>
                    </a:cubicBezTo>
                    <a:cubicBezTo>
                      <a:pt x="2326" y="3589"/>
                      <a:pt x="2313" y="3535"/>
                      <a:pt x="2298" y="3478"/>
                    </a:cubicBezTo>
                    <a:cubicBezTo>
                      <a:pt x="2282" y="3401"/>
                      <a:pt x="2262" y="3321"/>
                      <a:pt x="2242" y="3246"/>
                    </a:cubicBezTo>
                    <a:cubicBezTo>
                      <a:pt x="2204" y="3085"/>
                      <a:pt x="2160" y="2922"/>
                      <a:pt x="2115" y="2761"/>
                    </a:cubicBezTo>
                    <a:cubicBezTo>
                      <a:pt x="2057" y="2559"/>
                      <a:pt x="1998" y="2360"/>
                      <a:pt x="1932" y="2160"/>
                    </a:cubicBezTo>
                    <a:cubicBezTo>
                      <a:pt x="1906" y="2077"/>
                      <a:pt x="1877" y="1993"/>
                      <a:pt x="1850" y="1910"/>
                    </a:cubicBezTo>
                    <a:cubicBezTo>
                      <a:pt x="1828" y="1852"/>
                      <a:pt x="1809" y="1794"/>
                      <a:pt x="1789" y="1736"/>
                    </a:cubicBezTo>
                    <a:cubicBezTo>
                      <a:pt x="1760" y="1651"/>
                      <a:pt x="1729" y="1569"/>
                      <a:pt x="1697" y="1484"/>
                    </a:cubicBezTo>
                    <a:lnTo>
                      <a:pt x="1697" y="1483"/>
                    </a:lnTo>
                    <a:cubicBezTo>
                      <a:pt x="1693" y="1470"/>
                      <a:pt x="1688" y="1460"/>
                      <a:pt x="1683" y="1447"/>
                    </a:cubicBezTo>
                    <a:lnTo>
                      <a:pt x="1683" y="1445"/>
                    </a:lnTo>
                    <a:cubicBezTo>
                      <a:pt x="1683" y="1444"/>
                      <a:pt x="1683" y="1441"/>
                      <a:pt x="1681" y="1439"/>
                    </a:cubicBezTo>
                    <a:cubicBezTo>
                      <a:pt x="1674" y="1418"/>
                      <a:pt x="1665" y="1396"/>
                      <a:pt x="1656" y="1373"/>
                    </a:cubicBezTo>
                    <a:cubicBezTo>
                      <a:pt x="1680" y="1364"/>
                      <a:pt x="1704" y="1352"/>
                      <a:pt x="1729" y="1342"/>
                    </a:cubicBezTo>
                    <a:lnTo>
                      <a:pt x="1730" y="1342"/>
                    </a:lnTo>
                    <a:cubicBezTo>
                      <a:pt x="1732" y="1339"/>
                      <a:pt x="1736" y="1339"/>
                      <a:pt x="1738" y="1338"/>
                    </a:cubicBezTo>
                    <a:cubicBezTo>
                      <a:pt x="1819" y="1303"/>
                      <a:pt x="1903" y="1267"/>
                      <a:pt x="1986" y="1230"/>
                    </a:cubicBezTo>
                    <a:cubicBezTo>
                      <a:pt x="2002" y="1223"/>
                      <a:pt x="2021" y="1216"/>
                      <a:pt x="2037" y="1209"/>
                    </a:cubicBezTo>
                    <a:lnTo>
                      <a:pt x="2038" y="1209"/>
                    </a:lnTo>
                    <a:lnTo>
                      <a:pt x="2044" y="1226"/>
                    </a:lnTo>
                    <a:lnTo>
                      <a:pt x="2044" y="1227"/>
                    </a:lnTo>
                    <a:cubicBezTo>
                      <a:pt x="2050" y="1245"/>
                      <a:pt x="2056" y="1265"/>
                      <a:pt x="2063" y="1284"/>
                    </a:cubicBezTo>
                    <a:cubicBezTo>
                      <a:pt x="2063" y="1286"/>
                      <a:pt x="2063" y="1288"/>
                      <a:pt x="2064" y="1291"/>
                    </a:cubicBezTo>
                    <a:cubicBezTo>
                      <a:pt x="2073" y="1323"/>
                      <a:pt x="2085" y="1354"/>
                      <a:pt x="2094" y="1386"/>
                    </a:cubicBezTo>
                    <a:cubicBezTo>
                      <a:pt x="2125" y="1490"/>
                      <a:pt x="2160" y="1596"/>
                      <a:pt x="2194" y="1701"/>
                    </a:cubicBezTo>
                    <a:cubicBezTo>
                      <a:pt x="2224" y="1797"/>
                      <a:pt x="2255" y="1895"/>
                      <a:pt x="2285" y="1991"/>
                    </a:cubicBezTo>
                    <a:lnTo>
                      <a:pt x="2297" y="2025"/>
                    </a:lnTo>
                    <a:cubicBezTo>
                      <a:pt x="2333" y="2142"/>
                      <a:pt x="2371" y="2261"/>
                      <a:pt x="2409" y="2380"/>
                    </a:cubicBezTo>
                    <a:lnTo>
                      <a:pt x="2409" y="2382"/>
                    </a:lnTo>
                    <a:cubicBezTo>
                      <a:pt x="2474" y="2591"/>
                      <a:pt x="2542" y="2802"/>
                      <a:pt x="2608" y="3009"/>
                    </a:cubicBezTo>
                    <a:cubicBezTo>
                      <a:pt x="2640" y="3117"/>
                      <a:pt x="2673" y="3223"/>
                      <a:pt x="2706" y="3327"/>
                    </a:cubicBezTo>
                    <a:cubicBezTo>
                      <a:pt x="2728" y="3394"/>
                      <a:pt x="2750" y="3464"/>
                      <a:pt x="2775" y="3532"/>
                    </a:cubicBezTo>
                    <a:cubicBezTo>
                      <a:pt x="2814" y="3647"/>
                      <a:pt x="2857" y="3760"/>
                      <a:pt x="2913" y="3865"/>
                    </a:cubicBezTo>
                    <a:lnTo>
                      <a:pt x="3242" y="3865"/>
                    </a:lnTo>
                    <a:cubicBezTo>
                      <a:pt x="3226" y="3763"/>
                      <a:pt x="3207" y="3663"/>
                      <a:pt x="3186" y="3564"/>
                    </a:cubicBezTo>
                    <a:cubicBezTo>
                      <a:pt x="3146" y="3377"/>
                      <a:pt x="3097" y="3191"/>
                      <a:pt x="3046" y="3006"/>
                    </a:cubicBezTo>
                    <a:cubicBezTo>
                      <a:pt x="3043" y="2995"/>
                      <a:pt x="3039" y="2983"/>
                      <a:pt x="3036" y="2970"/>
                    </a:cubicBezTo>
                    <a:lnTo>
                      <a:pt x="3036" y="2969"/>
                    </a:lnTo>
                    <a:cubicBezTo>
                      <a:pt x="3032" y="2950"/>
                      <a:pt x="3026" y="2934"/>
                      <a:pt x="3023" y="2919"/>
                    </a:cubicBezTo>
                    <a:lnTo>
                      <a:pt x="3023" y="2918"/>
                    </a:lnTo>
                    <a:cubicBezTo>
                      <a:pt x="3008" y="2871"/>
                      <a:pt x="2995" y="2826"/>
                      <a:pt x="2982" y="2780"/>
                    </a:cubicBezTo>
                    <a:cubicBezTo>
                      <a:pt x="2960" y="2697"/>
                      <a:pt x="2937" y="2617"/>
                      <a:pt x="2915" y="2536"/>
                    </a:cubicBezTo>
                    <a:lnTo>
                      <a:pt x="2915" y="2534"/>
                    </a:lnTo>
                    <a:cubicBezTo>
                      <a:pt x="2881" y="2404"/>
                      <a:pt x="2847" y="2273"/>
                      <a:pt x="2815" y="2141"/>
                    </a:cubicBezTo>
                    <a:cubicBezTo>
                      <a:pt x="2793" y="2046"/>
                      <a:pt x="2775" y="1949"/>
                      <a:pt x="2760" y="1852"/>
                    </a:cubicBezTo>
                    <a:cubicBezTo>
                      <a:pt x="2741" y="1744"/>
                      <a:pt x="2727" y="1638"/>
                      <a:pt x="2718" y="1531"/>
                    </a:cubicBezTo>
                    <a:cubicBezTo>
                      <a:pt x="2712" y="1492"/>
                      <a:pt x="2711" y="1454"/>
                      <a:pt x="2709" y="1416"/>
                    </a:cubicBezTo>
                    <a:cubicBezTo>
                      <a:pt x="2709" y="1389"/>
                      <a:pt x="2703" y="1351"/>
                      <a:pt x="2699" y="1307"/>
                    </a:cubicBezTo>
                    <a:lnTo>
                      <a:pt x="2699" y="1306"/>
                    </a:lnTo>
                    <a:cubicBezTo>
                      <a:pt x="2698" y="1288"/>
                      <a:pt x="2696" y="1272"/>
                      <a:pt x="2695" y="1255"/>
                    </a:cubicBezTo>
                    <a:cubicBezTo>
                      <a:pt x="2689" y="1197"/>
                      <a:pt x="2682" y="1132"/>
                      <a:pt x="2674" y="1063"/>
                    </a:cubicBezTo>
                    <a:cubicBezTo>
                      <a:pt x="2669" y="983"/>
                      <a:pt x="2661" y="902"/>
                      <a:pt x="2661" y="827"/>
                    </a:cubicBezTo>
                    <a:lnTo>
                      <a:pt x="2661" y="824"/>
                    </a:lnTo>
                    <a:cubicBezTo>
                      <a:pt x="2661" y="808"/>
                      <a:pt x="2661" y="793"/>
                      <a:pt x="2663" y="779"/>
                    </a:cubicBezTo>
                    <a:cubicBezTo>
                      <a:pt x="2663" y="747"/>
                      <a:pt x="2667" y="713"/>
                      <a:pt x="2670" y="684"/>
                    </a:cubicBezTo>
                    <a:cubicBezTo>
                      <a:pt x="2674" y="658"/>
                      <a:pt x="2677" y="632"/>
                      <a:pt x="2685" y="612"/>
                    </a:cubicBezTo>
                    <a:cubicBezTo>
                      <a:pt x="2695" y="586"/>
                      <a:pt x="2705" y="564"/>
                      <a:pt x="2719" y="549"/>
                    </a:cubicBezTo>
                    <a:cubicBezTo>
                      <a:pt x="2741" y="528"/>
                      <a:pt x="2770" y="513"/>
                      <a:pt x="2807" y="501"/>
                    </a:cubicBezTo>
                    <a:cubicBezTo>
                      <a:pt x="2808" y="501"/>
                      <a:pt x="2808" y="500"/>
                      <a:pt x="2811" y="500"/>
                    </a:cubicBezTo>
                    <a:cubicBezTo>
                      <a:pt x="2828" y="494"/>
                      <a:pt x="2847" y="488"/>
                      <a:pt x="2866" y="487"/>
                    </a:cubicBezTo>
                    <a:cubicBezTo>
                      <a:pt x="2888" y="481"/>
                      <a:pt x="2914" y="480"/>
                      <a:pt x="2939" y="478"/>
                    </a:cubicBezTo>
                    <a:cubicBezTo>
                      <a:pt x="2962" y="477"/>
                      <a:pt x="2986" y="476"/>
                      <a:pt x="3011" y="476"/>
                    </a:cubicBezTo>
                    <a:cubicBezTo>
                      <a:pt x="3201" y="476"/>
                      <a:pt x="3437" y="517"/>
                      <a:pt x="3605" y="549"/>
                    </a:cubicBezTo>
                    <a:cubicBezTo>
                      <a:pt x="3618" y="552"/>
                      <a:pt x="3631" y="554"/>
                      <a:pt x="3643" y="557"/>
                    </a:cubicBezTo>
                    <a:cubicBezTo>
                      <a:pt x="3694" y="565"/>
                      <a:pt x="3740" y="574"/>
                      <a:pt x="3771" y="578"/>
                    </a:cubicBezTo>
                    <a:cubicBezTo>
                      <a:pt x="3787" y="581"/>
                      <a:pt x="3803" y="583"/>
                      <a:pt x="3820" y="586"/>
                    </a:cubicBezTo>
                    <a:cubicBezTo>
                      <a:pt x="3888" y="594"/>
                      <a:pt x="3958" y="604"/>
                      <a:pt x="4026" y="615"/>
                    </a:cubicBezTo>
                    <a:lnTo>
                      <a:pt x="4028" y="615"/>
                    </a:lnTo>
                    <a:cubicBezTo>
                      <a:pt x="4031" y="615"/>
                      <a:pt x="4031" y="616"/>
                      <a:pt x="4032" y="616"/>
                    </a:cubicBezTo>
                    <a:lnTo>
                      <a:pt x="4527" y="687"/>
                    </a:lnTo>
                    <a:cubicBezTo>
                      <a:pt x="4630" y="703"/>
                      <a:pt x="4732" y="718"/>
                      <a:pt x="4837" y="732"/>
                    </a:cubicBezTo>
                    <a:cubicBezTo>
                      <a:pt x="4877" y="738"/>
                      <a:pt x="4924" y="742"/>
                      <a:pt x="4964" y="750"/>
                    </a:cubicBezTo>
                    <a:lnTo>
                      <a:pt x="4967" y="750"/>
                    </a:lnTo>
                    <a:cubicBezTo>
                      <a:pt x="4970" y="750"/>
                      <a:pt x="4972" y="750"/>
                      <a:pt x="4975" y="753"/>
                    </a:cubicBezTo>
                    <a:cubicBezTo>
                      <a:pt x="5005" y="755"/>
                      <a:pt x="5036" y="761"/>
                      <a:pt x="5066" y="764"/>
                    </a:cubicBezTo>
                    <a:cubicBezTo>
                      <a:pt x="5098" y="769"/>
                      <a:pt x="5129" y="774"/>
                      <a:pt x="5159" y="777"/>
                    </a:cubicBezTo>
                    <a:lnTo>
                      <a:pt x="5160" y="777"/>
                    </a:lnTo>
                    <a:cubicBezTo>
                      <a:pt x="5168" y="779"/>
                      <a:pt x="5178" y="779"/>
                      <a:pt x="5185" y="780"/>
                    </a:cubicBezTo>
                    <a:cubicBezTo>
                      <a:pt x="5219" y="786"/>
                      <a:pt x="5255" y="792"/>
                      <a:pt x="5290" y="799"/>
                    </a:cubicBezTo>
                    <a:cubicBezTo>
                      <a:pt x="5345" y="808"/>
                      <a:pt x="5400" y="821"/>
                      <a:pt x="5451" y="841"/>
                    </a:cubicBezTo>
                    <a:lnTo>
                      <a:pt x="5454" y="841"/>
                    </a:lnTo>
                    <a:cubicBezTo>
                      <a:pt x="5480" y="848"/>
                      <a:pt x="5506" y="859"/>
                      <a:pt x="5529" y="872"/>
                    </a:cubicBezTo>
                    <a:cubicBezTo>
                      <a:pt x="5534" y="872"/>
                      <a:pt x="5537" y="873"/>
                      <a:pt x="5538" y="875"/>
                    </a:cubicBezTo>
                    <a:cubicBezTo>
                      <a:pt x="5606" y="911"/>
                      <a:pt x="5664" y="959"/>
                      <a:pt x="5702" y="1026"/>
                    </a:cubicBezTo>
                    <a:cubicBezTo>
                      <a:pt x="5672" y="1040"/>
                      <a:pt x="5638" y="1056"/>
                      <a:pt x="5608" y="1071"/>
                    </a:cubicBezTo>
                    <a:cubicBezTo>
                      <a:pt x="5579" y="1084"/>
                      <a:pt x="5548" y="1098"/>
                      <a:pt x="5519" y="1113"/>
                    </a:cubicBezTo>
                    <a:cubicBezTo>
                      <a:pt x="5476" y="1132"/>
                      <a:pt x="5433" y="1149"/>
                      <a:pt x="5391" y="1168"/>
                    </a:cubicBezTo>
                    <a:lnTo>
                      <a:pt x="5390" y="1168"/>
                    </a:lnTo>
                    <a:cubicBezTo>
                      <a:pt x="5288" y="1211"/>
                      <a:pt x="5185" y="1251"/>
                      <a:pt x="5081" y="1287"/>
                    </a:cubicBezTo>
                    <a:cubicBezTo>
                      <a:pt x="5030" y="1306"/>
                      <a:pt x="4982" y="1323"/>
                      <a:pt x="4931" y="1338"/>
                    </a:cubicBezTo>
                    <a:cubicBezTo>
                      <a:pt x="4919" y="1342"/>
                      <a:pt x="4909" y="1345"/>
                      <a:pt x="4896" y="1349"/>
                    </a:cubicBezTo>
                    <a:cubicBezTo>
                      <a:pt x="4838" y="1367"/>
                      <a:pt x="4779" y="1386"/>
                      <a:pt x="4718" y="1402"/>
                    </a:cubicBezTo>
                    <a:cubicBezTo>
                      <a:pt x="4718" y="1403"/>
                      <a:pt x="4718" y="1403"/>
                      <a:pt x="4716" y="1403"/>
                    </a:cubicBezTo>
                    <a:cubicBezTo>
                      <a:pt x="4664" y="1418"/>
                      <a:pt x="4612" y="1431"/>
                      <a:pt x="4558" y="1444"/>
                    </a:cubicBezTo>
                    <a:cubicBezTo>
                      <a:pt x="4420" y="1480"/>
                      <a:pt x="4280" y="1506"/>
                      <a:pt x="4140" y="1531"/>
                    </a:cubicBezTo>
                    <a:cubicBezTo>
                      <a:pt x="4135" y="1531"/>
                      <a:pt x="4132" y="1531"/>
                      <a:pt x="4128" y="1532"/>
                    </a:cubicBezTo>
                    <a:cubicBezTo>
                      <a:pt x="4134" y="1538"/>
                      <a:pt x="4140" y="1541"/>
                      <a:pt x="4144" y="1547"/>
                    </a:cubicBezTo>
                    <a:lnTo>
                      <a:pt x="4147" y="1547"/>
                    </a:lnTo>
                    <a:cubicBezTo>
                      <a:pt x="4217" y="1606"/>
                      <a:pt x="4285" y="1663"/>
                      <a:pt x="4350" y="1715"/>
                    </a:cubicBezTo>
                    <a:cubicBezTo>
                      <a:pt x="4355" y="1721"/>
                      <a:pt x="4360" y="1727"/>
                      <a:pt x="4366" y="1730"/>
                    </a:cubicBezTo>
                    <a:cubicBezTo>
                      <a:pt x="4575" y="1900"/>
                      <a:pt x="4750" y="2042"/>
                      <a:pt x="4896" y="2238"/>
                    </a:cubicBezTo>
                    <a:cubicBezTo>
                      <a:pt x="4919" y="2267"/>
                      <a:pt x="4941" y="2301"/>
                      <a:pt x="4963" y="2333"/>
                    </a:cubicBezTo>
                    <a:cubicBezTo>
                      <a:pt x="5070" y="2500"/>
                      <a:pt x="5201" y="2598"/>
                      <a:pt x="5277" y="2771"/>
                    </a:cubicBezTo>
                    <a:cubicBezTo>
                      <a:pt x="5284" y="2786"/>
                      <a:pt x="5290" y="2802"/>
                      <a:pt x="5296" y="2816"/>
                    </a:cubicBezTo>
                    <a:cubicBezTo>
                      <a:pt x="5422" y="3179"/>
                      <a:pt x="5585" y="3528"/>
                      <a:pt x="5778" y="3860"/>
                    </a:cubicBezTo>
                    <a:lnTo>
                      <a:pt x="6059" y="3860"/>
                    </a:lnTo>
                    <a:cubicBezTo>
                      <a:pt x="6027" y="3515"/>
                      <a:pt x="5965" y="3172"/>
                      <a:pt x="5876" y="2838"/>
                    </a:cubicBezTo>
                    <a:cubicBezTo>
                      <a:pt x="5869" y="2804"/>
                      <a:pt x="5860" y="2773"/>
                      <a:pt x="5850" y="2739"/>
                    </a:cubicBezTo>
                    <a:cubicBezTo>
                      <a:pt x="5869" y="2734"/>
                      <a:pt x="5887" y="2732"/>
                      <a:pt x="5904" y="2732"/>
                    </a:cubicBezTo>
                    <a:cubicBezTo>
                      <a:pt x="6010" y="2732"/>
                      <a:pt x="6091" y="2819"/>
                      <a:pt x="6151" y="2928"/>
                    </a:cubicBezTo>
                    <a:lnTo>
                      <a:pt x="6151" y="2929"/>
                    </a:lnTo>
                    <a:cubicBezTo>
                      <a:pt x="6190" y="3005"/>
                      <a:pt x="6221" y="3089"/>
                      <a:pt x="6239" y="3168"/>
                    </a:cubicBezTo>
                    <a:cubicBezTo>
                      <a:pt x="6293" y="3401"/>
                      <a:pt x="6361" y="3635"/>
                      <a:pt x="6438" y="3863"/>
                    </a:cubicBezTo>
                    <a:lnTo>
                      <a:pt x="6987" y="3863"/>
                    </a:lnTo>
                    <a:cubicBezTo>
                      <a:pt x="6829" y="3400"/>
                      <a:pt x="6698" y="2932"/>
                      <a:pt x="6589" y="2456"/>
                    </a:cubicBezTo>
                    <a:lnTo>
                      <a:pt x="6589" y="2456"/>
                    </a:lnTo>
                    <a:cubicBezTo>
                      <a:pt x="6945" y="2687"/>
                      <a:pt x="7437" y="2639"/>
                      <a:pt x="7773" y="2900"/>
                    </a:cubicBezTo>
                    <a:cubicBezTo>
                      <a:pt x="7908" y="3006"/>
                      <a:pt x="8004" y="3153"/>
                      <a:pt x="8097" y="3298"/>
                    </a:cubicBezTo>
                    <a:cubicBezTo>
                      <a:pt x="8213" y="3484"/>
                      <a:pt x="8326" y="3671"/>
                      <a:pt x="8435" y="3862"/>
                    </a:cubicBezTo>
                    <a:lnTo>
                      <a:pt x="9023" y="3862"/>
                    </a:lnTo>
                    <a:cubicBezTo>
                      <a:pt x="8984" y="3432"/>
                      <a:pt x="8903" y="3003"/>
                      <a:pt x="8813" y="2576"/>
                    </a:cubicBezTo>
                    <a:cubicBezTo>
                      <a:pt x="8795" y="2494"/>
                      <a:pt x="8779" y="2411"/>
                      <a:pt x="8763" y="2327"/>
                    </a:cubicBezTo>
                    <a:cubicBezTo>
                      <a:pt x="8740" y="2215"/>
                      <a:pt x="8718" y="2102"/>
                      <a:pt x="8696" y="1988"/>
                    </a:cubicBezTo>
                    <a:cubicBezTo>
                      <a:pt x="8681" y="1901"/>
                      <a:pt x="8665" y="1814"/>
                      <a:pt x="8646" y="1727"/>
                    </a:cubicBezTo>
                    <a:cubicBezTo>
                      <a:pt x="8628" y="1633"/>
                      <a:pt x="8608" y="1535"/>
                      <a:pt x="8561" y="1453"/>
                    </a:cubicBezTo>
                    <a:cubicBezTo>
                      <a:pt x="8521" y="1383"/>
                      <a:pt x="8464" y="1325"/>
                      <a:pt x="8405" y="1270"/>
                    </a:cubicBezTo>
                    <a:cubicBezTo>
                      <a:pt x="8354" y="1222"/>
                      <a:pt x="8303" y="1175"/>
                      <a:pt x="8251" y="1129"/>
                    </a:cubicBezTo>
                    <a:cubicBezTo>
                      <a:pt x="8187" y="1075"/>
                      <a:pt x="8123" y="1023"/>
                      <a:pt x="8056" y="972"/>
                    </a:cubicBezTo>
                    <a:cubicBezTo>
                      <a:pt x="8039" y="957"/>
                      <a:pt x="8018" y="943"/>
                      <a:pt x="7999" y="928"/>
                    </a:cubicBezTo>
                    <a:cubicBezTo>
                      <a:pt x="7873" y="834"/>
                      <a:pt x="7742" y="747"/>
                      <a:pt x="7606" y="667"/>
                    </a:cubicBezTo>
                    <a:lnTo>
                      <a:pt x="7481" y="596"/>
                    </a:lnTo>
                    <a:cubicBezTo>
                      <a:pt x="7298" y="494"/>
                      <a:pt x="7105" y="406"/>
                      <a:pt x="6909" y="333"/>
                    </a:cubicBezTo>
                    <a:cubicBezTo>
                      <a:pt x="6893" y="327"/>
                      <a:pt x="6878" y="320"/>
                      <a:pt x="6862" y="315"/>
                    </a:cubicBezTo>
                    <a:cubicBezTo>
                      <a:pt x="6829" y="304"/>
                      <a:pt x="6793" y="291"/>
                      <a:pt x="6758" y="279"/>
                    </a:cubicBezTo>
                    <a:cubicBezTo>
                      <a:pt x="6678" y="253"/>
                      <a:pt x="6601" y="228"/>
                      <a:pt x="6521" y="207"/>
                    </a:cubicBezTo>
                    <a:cubicBezTo>
                      <a:pt x="6361" y="162"/>
                      <a:pt x="6202" y="125"/>
                      <a:pt x="6038" y="96"/>
                    </a:cubicBezTo>
                    <a:lnTo>
                      <a:pt x="6036" y="96"/>
                    </a:lnTo>
                    <a:cubicBezTo>
                      <a:pt x="5980" y="87"/>
                      <a:pt x="5923" y="76"/>
                      <a:pt x="5868" y="69"/>
                    </a:cubicBezTo>
                    <a:cubicBezTo>
                      <a:pt x="5833" y="64"/>
                      <a:pt x="5799" y="60"/>
                      <a:pt x="5766" y="54"/>
                    </a:cubicBezTo>
                    <a:lnTo>
                      <a:pt x="5763" y="54"/>
                    </a:lnTo>
                    <a:cubicBezTo>
                      <a:pt x="5754" y="54"/>
                      <a:pt x="5747" y="54"/>
                      <a:pt x="5740" y="53"/>
                    </a:cubicBezTo>
                    <a:cubicBezTo>
                      <a:pt x="5717" y="50"/>
                      <a:pt x="5693" y="45"/>
                      <a:pt x="5667" y="44"/>
                    </a:cubicBezTo>
                    <a:cubicBezTo>
                      <a:pt x="5661" y="44"/>
                      <a:pt x="5657" y="42"/>
                      <a:pt x="5650" y="42"/>
                    </a:cubicBezTo>
                    <a:cubicBezTo>
                      <a:pt x="5606" y="37"/>
                      <a:pt x="5563" y="31"/>
                      <a:pt x="5519" y="28"/>
                    </a:cubicBezTo>
                    <a:cubicBezTo>
                      <a:pt x="5513" y="28"/>
                      <a:pt x="5508" y="28"/>
                      <a:pt x="5505" y="25"/>
                    </a:cubicBezTo>
                    <a:cubicBezTo>
                      <a:pt x="5477" y="22"/>
                      <a:pt x="5449" y="21"/>
                      <a:pt x="5422" y="18"/>
                    </a:cubicBezTo>
                    <a:lnTo>
                      <a:pt x="5420" y="18"/>
                    </a:lnTo>
                    <a:cubicBezTo>
                      <a:pt x="5396" y="16"/>
                      <a:pt x="5370" y="16"/>
                      <a:pt x="5345" y="15"/>
                    </a:cubicBezTo>
                    <a:cubicBezTo>
                      <a:pt x="5316" y="11"/>
                      <a:pt x="5288" y="11"/>
                      <a:pt x="5259" y="9"/>
                    </a:cubicBezTo>
                    <a:cubicBezTo>
                      <a:pt x="5195" y="6"/>
                      <a:pt x="5134" y="3"/>
                      <a:pt x="5070" y="2"/>
                    </a:cubicBezTo>
                    <a:cubicBezTo>
                      <a:pt x="5009" y="1"/>
                      <a:pt x="4947" y="0"/>
                      <a:pt x="4885" y="0"/>
                    </a:cubicBezTo>
                    <a:close/>
                  </a:path>
                </a:pathLst>
              </a:custGeom>
              <a:solidFill>
                <a:srgbClr val="FFFFFF">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28"/>
              <p:cNvSpPr/>
              <p:nvPr/>
            </p:nvSpPr>
            <p:spPr>
              <a:xfrm>
                <a:off x="6502712" y="4744764"/>
                <a:ext cx="324314" cy="393357"/>
              </a:xfrm>
              <a:custGeom>
                <a:avLst/>
                <a:gdLst/>
                <a:ahLst/>
                <a:cxnLst/>
                <a:rect l="l" t="t" r="r" b="b"/>
                <a:pathLst>
                  <a:path w="2715" h="3293" extrusionOk="0">
                    <a:moveTo>
                      <a:pt x="294" y="1"/>
                    </a:moveTo>
                    <a:cubicBezTo>
                      <a:pt x="256" y="1"/>
                      <a:pt x="218" y="2"/>
                      <a:pt x="180" y="6"/>
                    </a:cubicBezTo>
                    <a:cubicBezTo>
                      <a:pt x="137" y="9"/>
                      <a:pt x="93" y="16"/>
                      <a:pt x="50" y="26"/>
                    </a:cubicBezTo>
                    <a:cubicBezTo>
                      <a:pt x="31" y="29"/>
                      <a:pt x="16" y="34"/>
                      <a:pt x="0" y="36"/>
                    </a:cubicBezTo>
                    <a:cubicBezTo>
                      <a:pt x="31" y="70"/>
                      <a:pt x="60" y="106"/>
                      <a:pt x="87" y="142"/>
                    </a:cubicBezTo>
                    <a:cubicBezTo>
                      <a:pt x="99" y="157"/>
                      <a:pt x="108" y="169"/>
                      <a:pt x="116" y="182"/>
                    </a:cubicBezTo>
                    <a:cubicBezTo>
                      <a:pt x="140" y="215"/>
                      <a:pt x="161" y="248"/>
                      <a:pt x="182" y="283"/>
                    </a:cubicBezTo>
                    <a:lnTo>
                      <a:pt x="182" y="285"/>
                    </a:lnTo>
                    <a:cubicBezTo>
                      <a:pt x="237" y="376"/>
                      <a:pt x="281" y="472"/>
                      <a:pt x="320" y="572"/>
                    </a:cubicBezTo>
                    <a:cubicBezTo>
                      <a:pt x="360" y="675"/>
                      <a:pt x="397" y="783"/>
                      <a:pt x="430" y="887"/>
                    </a:cubicBezTo>
                    <a:cubicBezTo>
                      <a:pt x="433" y="895"/>
                      <a:pt x="434" y="901"/>
                      <a:pt x="436" y="908"/>
                    </a:cubicBezTo>
                    <a:cubicBezTo>
                      <a:pt x="437" y="909"/>
                      <a:pt x="437" y="909"/>
                      <a:pt x="437" y="912"/>
                    </a:cubicBezTo>
                    <a:cubicBezTo>
                      <a:pt x="440" y="915"/>
                      <a:pt x="440" y="916"/>
                      <a:pt x="442" y="919"/>
                    </a:cubicBezTo>
                    <a:cubicBezTo>
                      <a:pt x="445" y="931"/>
                      <a:pt x="450" y="946"/>
                      <a:pt x="455" y="960"/>
                    </a:cubicBezTo>
                    <a:cubicBezTo>
                      <a:pt x="474" y="1022"/>
                      <a:pt x="493" y="1082"/>
                      <a:pt x="513" y="1144"/>
                    </a:cubicBezTo>
                    <a:cubicBezTo>
                      <a:pt x="522" y="1171"/>
                      <a:pt x="529" y="1197"/>
                      <a:pt x="538" y="1221"/>
                    </a:cubicBezTo>
                    <a:cubicBezTo>
                      <a:pt x="583" y="1364"/>
                      <a:pt x="626" y="1506"/>
                      <a:pt x="673" y="1645"/>
                    </a:cubicBezTo>
                    <a:cubicBezTo>
                      <a:pt x="725" y="1814"/>
                      <a:pt x="779" y="1982"/>
                      <a:pt x="834" y="2151"/>
                    </a:cubicBezTo>
                    <a:cubicBezTo>
                      <a:pt x="872" y="2273"/>
                      <a:pt x="909" y="2396"/>
                      <a:pt x="950" y="2518"/>
                    </a:cubicBezTo>
                    <a:cubicBezTo>
                      <a:pt x="996" y="2669"/>
                      <a:pt x="1059" y="2836"/>
                      <a:pt x="1204" y="2899"/>
                    </a:cubicBezTo>
                    <a:cubicBezTo>
                      <a:pt x="1163" y="2678"/>
                      <a:pt x="1123" y="2459"/>
                      <a:pt x="1082" y="2236"/>
                    </a:cubicBezTo>
                    <a:cubicBezTo>
                      <a:pt x="1057" y="2100"/>
                      <a:pt x="1031" y="1965"/>
                      <a:pt x="1007" y="1827"/>
                    </a:cubicBezTo>
                    <a:cubicBezTo>
                      <a:pt x="1002" y="1807"/>
                      <a:pt x="999" y="1785"/>
                      <a:pt x="995" y="1765"/>
                    </a:cubicBezTo>
                    <a:cubicBezTo>
                      <a:pt x="991" y="1715"/>
                      <a:pt x="988" y="1664"/>
                      <a:pt x="1002" y="1618"/>
                    </a:cubicBezTo>
                    <a:cubicBezTo>
                      <a:pt x="1014" y="1586"/>
                      <a:pt x="1036" y="1554"/>
                      <a:pt x="1065" y="1534"/>
                    </a:cubicBezTo>
                    <a:cubicBezTo>
                      <a:pt x="1087" y="1517"/>
                      <a:pt x="1110" y="1507"/>
                      <a:pt x="1136" y="1507"/>
                    </a:cubicBezTo>
                    <a:cubicBezTo>
                      <a:pt x="1144" y="1507"/>
                      <a:pt x="1152" y="1508"/>
                      <a:pt x="1161" y="1510"/>
                    </a:cubicBezTo>
                    <a:cubicBezTo>
                      <a:pt x="1239" y="1876"/>
                      <a:pt x="1348" y="2236"/>
                      <a:pt x="1480" y="2586"/>
                    </a:cubicBezTo>
                    <a:cubicBezTo>
                      <a:pt x="1571" y="2828"/>
                      <a:pt x="1672" y="3063"/>
                      <a:pt x="1789" y="3292"/>
                    </a:cubicBezTo>
                    <a:lnTo>
                      <a:pt x="2161" y="3292"/>
                    </a:lnTo>
                    <a:cubicBezTo>
                      <a:pt x="2083" y="3130"/>
                      <a:pt x="2003" y="2967"/>
                      <a:pt x="1930" y="2803"/>
                    </a:cubicBezTo>
                    <a:cubicBezTo>
                      <a:pt x="1823" y="2566"/>
                      <a:pt x="1754" y="2377"/>
                      <a:pt x="1702" y="2167"/>
                    </a:cubicBezTo>
                    <a:cubicBezTo>
                      <a:pt x="1676" y="2068"/>
                      <a:pt x="1654" y="1965"/>
                      <a:pt x="1637" y="1849"/>
                    </a:cubicBezTo>
                    <a:cubicBezTo>
                      <a:pt x="1603" y="1661"/>
                      <a:pt x="1579" y="1442"/>
                      <a:pt x="1550" y="1162"/>
                    </a:cubicBezTo>
                    <a:cubicBezTo>
                      <a:pt x="1547" y="1153"/>
                      <a:pt x="1547" y="1143"/>
                      <a:pt x="1545" y="1131"/>
                    </a:cubicBezTo>
                    <a:lnTo>
                      <a:pt x="1558" y="1131"/>
                    </a:lnTo>
                    <a:cubicBezTo>
                      <a:pt x="1558" y="1131"/>
                      <a:pt x="1560" y="1131"/>
                      <a:pt x="1560" y="1130"/>
                    </a:cubicBezTo>
                    <a:cubicBezTo>
                      <a:pt x="1865" y="1124"/>
                      <a:pt x="2192" y="1031"/>
                      <a:pt x="2466" y="903"/>
                    </a:cubicBezTo>
                    <a:cubicBezTo>
                      <a:pt x="2467" y="903"/>
                      <a:pt x="2469" y="901"/>
                      <a:pt x="2472" y="901"/>
                    </a:cubicBezTo>
                    <a:cubicBezTo>
                      <a:pt x="2566" y="857"/>
                      <a:pt x="2664" y="796"/>
                      <a:pt x="2700" y="700"/>
                    </a:cubicBezTo>
                    <a:cubicBezTo>
                      <a:pt x="2701" y="694"/>
                      <a:pt x="2704" y="690"/>
                      <a:pt x="2706" y="686"/>
                    </a:cubicBezTo>
                    <a:cubicBezTo>
                      <a:pt x="2711" y="665"/>
                      <a:pt x="2713" y="645"/>
                      <a:pt x="2714" y="625"/>
                    </a:cubicBezTo>
                    <a:cubicBezTo>
                      <a:pt x="2714" y="600"/>
                      <a:pt x="2711" y="572"/>
                      <a:pt x="2706" y="542"/>
                    </a:cubicBezTo>
                    <a:cubicBezTo>
                      <a:pt x="2674" y="449"/>
                      <a:pt x="2591" y="369"/>
                      <a:pt x="2497" y="328"/>
                    </a:cubicBezTo>
                    <a:cubicBezTo>
                      <a:pt x="2478" y="321"/>
                      <a:pt x="2460" y="314"/>
                      <a:pt x="2441" y="311"/>
                    </a:cubicBezTo>
                    <a:cubicBezTo>
                      <a:pt x="2382" y="297"/>
                      <a:pt x="2323" y="290"/>
                      <a:pt x="2265" y="290"/>
                    </a:cubicBezTo>
                    <a:cubicBezTo>
                      <a:pt x="2258" y="290"/>
                      <a:pt x="2252" y="290"/>
                      <a:pt x="2245" y="291"/>
                    </a:cubicBezTo>
                    <a:cubicBezTo>
                      <a:pt x="2244" y="291"/>
                      <a:pt x="2242" y="291"/>
                      <a:pt x="2241" y="292"/>
                    </a:cubicBezTo>
                    <a:lnTo>
                      <a:pt x="2238" y="292"/>
                    </a:lnTo>
                    <a:cubicBezTo>
                      <a:pt x="2236" y="292"/>
                      <a:pt x="2233" y="291"/>
                      <a:pt x="2230" y="291"/>
                    </a:cubicBezTo>
                    <a:cubicBezTo>
                      <a:pt x="2225" y="291"/>
                      <a:pt x="2220" y="292"/>
                      <a:pt x="2215" y="292"/>
                    </a:cubicBezTo>
                    <a:cubicBezTo>
                      <a:pt x="2177" y="295"/>
                      <a:pt x="2141" y="298"/>
                      <a:pt x="2104" y="299"/>
                    </a:cubicBezTo>
                    <a:cubicBezTo>
                      <a:pt x="2048" y="305"/>
                      <a:pt x="1991" y="311"/>
                      <a:pt x="1936" y="312"/>
                    </a:cubicBezTo>
                    <a:cubicBezTo>
                      <a:pt x="1926" y="313"/>
                      <a:pt x="1916" y="313"/>
                      <a:pt x="1906" y="313"/>
                    </a:cubicBezTo>
                    <a:cubicBezTo>
                      <a:pt x="1836" y="313"/>
                      <a:pt x="1768" y="308"/>
                      <a:pt x="1698" y="299"/>
                    </a:cubicBezTo>
                    <a:cubicBezTo>
                      <a:pt x="1686" y="299"/>
                      <a:pt x="1676" y="298"/>
                      <a:pt x="1664" y="296"/>
                    </a:cubicBezTo>
                    <a:cubicBezTo>
                      <a:pt x="1531" y="278"/>
                      <a:pt x="1396" y="244"/>
                      <a:pt x="1264" y="208"/>
                    </a:cubicBezTo>
                    <a:cubicBezTo>
                      <a:pt x="1217" y="193"/>
                      <a:pt x="1169" y="180"/>
                      <a:pt x="1124" y="167"/>
                    </a:cubicBezTo>
                    <a:cubicBezTo>
                      <a:pt x="1066" y="151"/>
                      <a:pt x="1009" y="132"/>
                      <a:pt x="951" y="116"/>
                    </a:cubicBezTo>
                    <a:cubicBezTo>
                      <a:pt x="902" y="102"/>
                      <a:pt x="851" y="89"/>
                      <a:pt x="803" y="77"/>
                    </a:cubicBezTo>
                    <a:cubicBezTo>
                      <a:pt x="792" y="73"/>
                      <a:pt x="782" y="71"/>
                      <a:pt x="770" y="70"/>
                    </a:cubicBezTo>
                    <a:cubicBezTo>
                      <a:pt x="611" y="30"/>
                      <a:pt x="452" y="1"/>
                      <a:pt x="2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28"/>
              <p:cNvSpPr/>
              <p:nvPr/>
            </p:nvSpPr>
            <p:spPr>
              <a:xfrm>
                <a:off x="6166212" y="4060056"/>
                <a:ext cx="2203899" cy="1078178"/>
              </a:xfrm>
              <a:custGeom>
                <a:avLst/>
                <a:gdLst/>
                <a:ahLst/>
                <a:cxnLst/>
                <a:rect l="l" t="t" r="r" b="b"/>
                <a:pathLst>
                  <a:path w="18450" h="9026" extrusionOk="0">
                    <a:moveTo>
                      <a:pt x="18449" y="250"/>
                    </a:moveTo>
                    <a:cubicBezTo>
                      <a:pt x="18448" y="250"/>
                      <a:pt x="18448" y="250"/>
                      <a:pt x="18448" y="250"/>
                    </a:cubicBezTo>
                    <a:lnTo>
                      <a:pt x="18448" y="252"/>
                    </a:lnTo>
                    <a:lnTo>
                      <a:pt x="18450" y="250"/>
                    </a:lnTo>
                    <a:cubicBezTo>
                      <a:pt x="18449" y="250"/>
                      <a:pt x="18449" y="250"/>
                      <a:pt x="18449" y="250"/>
                    </a:cubicBezTo>
                    <a:close/>
                    <a:moveTo>
                      <a:pt x="18447" y="0"/>
                    </a:moveTo>
                    <a:cubicBezTo>
                      <a:pt x="18370" y="24"/>
                      <a:pt x="18291" y="44"/>
                      <a:pt x="18214" y="66"/>
                    </a:cubicBezTo>
                    <a:cubicBezTo>
                      <a:pt x="18113" y="93"/>
                      <a:pt x="18008" y="120"/>
                      <a:pt x="17907" y="149"/>
                    </a:cubicBezTo>
                    <a:cubicBezTo>
                      <a:pt x="17853" y="166"/>
                      <a:pt x="17798" y="181"/>
                      <a:pt x="17744" y="195"/>
                    </a:cubicBezTo>
                    <a:cubicBezTo>
                      <a:pt x="17616" y="228"/>
                      <a:pt x="17493" y="262"/>
                      <a:pt x="17368" y="297"/>
                    </a:cubicBezTo>
                    <a:cubicBezTo>
                      <a:pt x="17289" y="319"/>
                      <a:pt x="17210" y="340"/>
                      <a:pt x="17133" y="362"/>
                    </a:cubicBezTo>
                    <a:cubicBezTo>
                      <a:pt x="17024" y="391"/>
                      <a:pt x="16916" y="422"/>
                      <a:pt x="16807" y="451"/>
                    </a:cubicBezTo>
                    <a:cubicBezTo>
                      <a:pt x="16758" y="465"/>
                      <a:pt x="16712" y="478"/>
                      <a:pt x="16664" y="490"/>
                    </a:cubicBezTo>
                    <a:cubicBezTo>
                      <a:pt x="16642" y="497"/>
                      <a:pt x="16620" y="503"/>
                      <a:pt x="16600" y="509"/>
                    </a:cubicBezTo>
                    <a:lnTo>
                      <a:pt x="16393" y="568"/>
                    </a:lnTo>
                    <a:cubicBezTo>
                      <a:pt x="16386" y="570"/>
                      <a:pt x="16378" y="573"/>
                      <a:pt x="16370" y="576"/>
                    </a:cubicBezTo>
                    <a:cubicBezTo>
                      <a:pt x="16344" y="581"/>
                      <a:pt x="16319" y="589"/>
                      <a:pt x="16293" y="596"/>
                    </a:cubicBezTo>
                    <a:cubicBezTo>
                      <a:pt x="16141" y="641"/>
                      <a:pt x="15990" y="686"/>
                      <a:pt x="15840" y="732"/>
                    </a:cubicBezTo>
                    <a:cubicBezTo>
                      <a:pt x="15699" y="773"/>
                      <a:pt x="15561" y="817"/>
                      <a:pt x="15423" y="863"/>
                    </a:cubicBezTo>
                    <a:cubicBezTo>
                      <a:pt x="15357" y="885"/>
                      <a:pt x="15290" y="907"/>
                      <a:pt x="15223" y="930"/>
                    </a:cubicBezTo>
                    <a:lnTo>
                      <a:pt x="15220" y="931"/>
                    </a:lnTo>
                    <a:cubicBezTo>
                      <a:pt x="15188" y="940"/>
                      <a:pt x="15155" y="952"/>
                      <a:pt x="15123" y="962"/>
                    </a:cubicBezTo>
                    <a:cubicBezTo>
                      <a:pt x="15075" y="976"/>
                      <a:pt x="15030" y="994"/>
                      <a:pt x="14983" y="1008"/>
                    </a:cubicBezTo>
                    <a:cubicBezTo>
                      <a:pt x="14933" y="1026"/>
                      <a:pt x="14883" y="1040"/>
                      <a:pt x="14832" y="1056"/>
                    </a:cubicBezTo>
                    <a:cubicBezTo>
                      <a:pt x="14824" y="1059"/>
                      <a:pt x="14816" y="1062"/>
                      <a:pt x="14809" y="1063"/>
                    </a:cubicBezTo>
                    <a:cubicBezTo>
                      <a:pt x="14602" y="1129"/>
                      <a:pt x="14392" y="1191"/>
                      <a:pt x="14182" y="1249"/>
                    </a:cubicBezTo>
                    <a:lnTo>
                      <a:pt x="14180" y="1249"/>
                    </a:lnTo>
                    <a:cubicBezTo>
                      <a:pt x="14115" y="1270"/>
                      <a:pt x="14051" y="1287"/>
                      <a:pt x="13986" y="1303"/>
                    </a:cubicBezTo>
                    <a:cubicBezTo>
                      <a:pt x="13979" y="1307"/>
                      <a:pt x="13974" y="1307"/>
                      <a:pt x="13967" y="1309"/>
                    </a:cubicBezTo>
                    <a:cubicBezTo>
                      <a:pt x="13899" y="1329"/>
                      <a:pt x="13833" y="1345"/>
                      <a:pt x="13767" y="1364"/>
                    </a:cubicBezTo>
                    <a:cubicBezTo>
                      <a:pt x="13756" y="1367"/>
                      <a:pt x="13746" y="1368"/>
                      <a:pt x="13737" y="1371"/>
                    </a:cubicBezTo>
                    <a:cubicBezTo>
                      <a:pt x="13576" y="1415"/>
                      <a:pt x="13417" y="1458"/>
                      <a:pt x="13255" y="1499"/>
                    </a:cubicBezTo>
                    <a:cubicBezTo>
                      <a:pt x="13244" y="1502"/>
                      <a:pt x="13234" y="1505"/>
                      <a:pt x="13223" y="1506"/>
                    </a:cubicBezTo>
                    <a:cubicBezTo>
                      <a:pt x="13213" y="1511"/>
                      <a:pt x="13205" y="1512"/>
                      <a:pt x="13194" y="1514"/>
                    </a:cubicBezTo>
                    <a:cubicBezTo>
                      <a:pt x="13149" y="1525"/>
                      <a:pt x="13103" y="1538"/>
                      <a:pt x="13056" y="1550"/>
                    </a:cubicBezTo>
                    <a:cubicBezTo>
                      <a:pt x="13052" y="1550"/>
                      <a:pt x="13046" y="1553"/>
                      <a:pt x="13039" y="1554"/>
                    </a:cubicBezTo>
                    <a:cubicBezTo>
                      <a:pt x="12997" y="1564"/>
                      <a:pt x="12958" y="1576"/>
                      <a:pt x="12916" y="1589"/>
                    </a:cubicBezTo>
                    <a:lnTo>
                      <a:pt x="12914" y="1589"/>
                    </a:lnTo>
                    <a:cubicBezTo>
                      <a:pt x="12892" y="1594"/>
                      <a:pt x="12868" y="1599"/>
                      <a:pt x="12846" y="1607"/>
                    </a:cubicBezTo>
                    <a:cubicBezTo>
                      <a:pt x="12714" y="1641"/>
                      <a:pt x="12582" y="1679"/>
                      <a:pt x="12449" y="1715"/>
                    </a:cubicBezTo>
                    <a:lnTo>
                      <a:pt x="12447" y="1715"/>
                    </a:lnTo>
                    <a:cubicBezTo>
                      <a:pt x="12348" y="1742"/>
                      <a:pt x="12248" y="1771"/>
                      <a:pt x="12147" y="1800"/>
                    </a:cubicBezTo>
                    <a:cubicBezTo>
                      <a:pt x="12126" y="1804"/>
                      <a:pt x="12104" y="1811"/>
                      <a:pt x="12081" y="1819"/>
                    </a:cubicBezTo>
                    <a:lnTo>
                      <a:pt x="12079" y="1819"/>
                    </a:lnTo>
                    <a:cubicBezTo>
                      <a:pt x="12057" y="1824"/>
                      <a:pt x="12036" y="1830"/>
                      <a:pt x="12015" y="1837"/>
                    </a:cubicBezTo>
                    <a:cubicBezTo>
                      <a:pt x="11995" y="1843"/>
                      <a:pt x="11975" y="1848"/>
                      <a:pt x="11956" y="1855"/>
                    </a:cubicBezTo>
                    <a:cubicBezTo>
                      <a:pt x="11938" y="1861"/>
                      <a:pt x="11922" y="1867"/>
                      <a:pt x="11908" y="1869"/>
                    </a:cubicBezTo>
                    <a:cubicBezTo>
                      <a:pt x="11901" y="1872"/>
                      <a:pt x="11892" y="1874"/>
                      <a:pt x="11885" y="1877"/>
                    </a:cubicBezTo>
                    <a:cubicBezTo>
                      <a:pt x="11755" y="1916"/>
                      <a:pt x="11625" y="1957"/>
                      <a:pt x="11498" y="1999"/>
                    </a:cubicBezTo>
                    <a:cubicBezTo>
                      <a:pt x="11317" y="2057"/>
                      <a:pt x="11138" y="2121"/>
                      <a:pt x="10961" y="2187"/>
                    </a:cubicBezTo>
                    <a:cubicBezTo>
                      <a:pt x="10839" y="2235"/>
                      <a:pt x="10718" y="2282"/>
                      <a:pt x="10601" y="2333"/>
                    </a:cubicBezTo>
                    <a:cubicBezTo>
                      <a:pt x="10460" y="2391"/>
                      <a:pt x="10319" y="2455"/>
                      <a:pt x="10184" y="2521"/>
                    </a:cubicBezTo>
                    <a:cubicBezTo>
                      <a:pt x="10151" y="2536"/>
                      <a:pt x="10120" y="2550"/>
                      <a:pt x="10090" y="2566"/>
                    </a:cubicBezTo>
                    <a:lnTo>
                      <a:pt x="10087" y="2566"/>
                    </a:lnTo>
                    <a:cubicBezTo>
                      <a:pt x="10085" y="2566"/>
                      <a:pt x="10085" y="2569"/>
                      <a:pt x="10085" y="2569"/>
                    </a:cubicBezTo>
                    <a:cubicBezTo>
                      <a:pt x="9998" y="2610"/>
                      <a:pt x="9911" y="2656"/>
                      <a:pt x="9828" y="2703"/>
                    </a:cubicBezTo>
                    <a:cubicBezTo>
                      <a:pt x="9825" y="2703"/>
                      <a:pt x="9824" y="2704"/>
                      <a:pt x="9822" y="2707"/>
                    </a:cubicBezTo>
                    <a:cubicBezTo>
                      <a:pt x="9773" y="2732"/>
                      <a:pt x="9727" y="2760"/>
                      <a:pt x="9679" y="2787"/>
                    </a:cubicBezTo>
                    <a:lnTo>
                      <a:pt x="9603" y="2831"/>
                    </a:lnTo>
                    <a:cubicBezTo>
                      <a:pt x="9600" y="2832"/>
                      <a:pt x="9599" y="2832"/>
                      <a:pt x="9597" y="2834"/>
                    </a:cubicBezTo>
                    <a:cubicBezTo>
                      <a:pt x="9494" y="2898"/>
                      <a:pt x="9393" y="2961"/>
                      <a:pt x="9288" y="3024"/>
                    </a:cubicBezTo>
                    <a:cubicBezTo>
                      <a:pt x="9266" y="3038"/>
                      <a:pt x="9247" y="3051"/>
                      <a:pt x="9227" y="3065"/>
                    </a:cubicBezTo>
                    <a:lnTo>
                      <a:pt x="9226" y="3065"/>
                    </a:lnTo>
                    <a:cubicBezTo>
                      <a:pt x="9197" y="3081"/>
                      <a:pt x="9169" y="3099"/>
                      <a:pt x="9140" y="3115"/>
                    </a:cubicBezTo>
                    <a:cubicBezTo>
                      <a:pt x="9136" y="3117"/>
                      <a:pt x="9134" y="3117"/>
                      <a:pt x="9133" y="3118"/>
                    </a:cubicBezTo>
                    <a:cubicBezTo>
                      <a:pt x="9111" y="3131"/>
                      <a:pt x="9091" y="3144"/>
                      <a:pt x="9070" y="3155"/>
                    </a:cubicBezTo>
                    <a:lnTo>
                      <a:pt x="9069" y="3155"/>
                    </a:lnTo>
                    <a:cubicBezTo>
                      <a:pt x="9019" y="3187"/>
                      <a:pt x="8971" y="3217"/>
                      <a:pt x="8921" y="3246"/>
                    </a:cubicBezTo>
                    <a:lnTo>
                      <a:pt x="8918" y="3246"/>
                    </a:lnTo>
                    <a:cubicBezTo>
                      <a:pt x="8893" y="3261"/>
                      <a:pt x="8865" y="3277"/>
                      <a:pt x="8841" y="3291"/>
                    </a:cubicBezTo>
                    <a:cubicBezTo>
                      <a:pt x="8757" y="3336"/>
                      <a:pt x="8674" y="3378"/>
                      <a:pt x="8588" y="3419"/>
                    </a:cubicBezTo>
                    <a:cubicBezTo>
                      <a:pt x="8582" y="3420"/>
                      <a:pt x="8577" y="3423"/>
                      <a:pt x="8572" y="3426"/>
                    </a:cubicBezTo>
                    <a:cubicBezTo>
                      <a:pt x="8552" y="3435"/>
                      <a:pt x="8531" y="3444"/>
                      <a:pt x="8511" y="3451"/>
                    </a:cubicBezTo>
                    <a:lnTo>
                      <a:pt x="8510" y="3451"/>
                    </a:lnTo>
                    <a:cubicBezTo>
                      <a:pt x="8248" y="3566"/>
                      <a:pt x="7974" y="3637"/>
                      <a:pt x="7695" y="3688"/>
                    </a:cubicBezTo>
                    <a:cubicBezTo>
                      <a:pt x="7688" y="3689"/>
                      <a:pt x="7681" y="3689"/>
                      <a:pt x="7673" y="3690"/>
                    </a:cubicBezTo>
                    <a:cubicBezTo>
                      <a:pt x="7669" y="3690"/>
                      <a:pt x="7665" y="3692"/>
                      <a:pt x="7660" y="3692"/>
                    </a:cubicBezTo>
                    <a:cubicBezTo>
                      <a:pt x="7624" y="3698"/>
                      <a:pt x="7586" y="3705"/>
                      <a:pt x="7550" y="3711"/>
                    </a:cubicBezTo>
                    <a:cubicBezTo>
                      <a:pt x="7528" y="3712"/>
                      <a:pt x="7506" y="3717"/>
                      <a:pt x="7486" y="3719"/>
                    </a:cubicBezTo>
                    <a:lnTo>
                      <a:pt x="7483" y="3719"/>
                    </a:lnTo>
                    <a:cubicBezTo>
                      <a:pt x="7441" y="3725"/>
                      <a:pt x="7397" y="3733"/>
                      <a:pt x="7355" y="3735"/>
                    </a:cubicBezTo>
                    <a:cubicBezTo>
                      <a:pt x="7332" y="3740"/>
                      <a:pt x="7309" y="3743"/>
                      <a:pt x="7284" y="3746"/>
                    </a:cubicBezTo>
                    <a:lnTo>
                      <a:pt x="7283" y="3746"/>
                    </a:lnTo>
                    <a:cubicBezTo>
                      <a:pt x="7268" y="3747"/>
                      <a:pt x="7256" y="3747"/>
                      <a:pt x="7243" y="3749"/>
                    </a:cubicBezTo>
                    <a:cubicBezTo>
                      <a:pt x="7148" y="3760"/>
                      <a:pt x="7049" y="3769"/>
                      <a:pt x="6952" y="3776"/>
                    </a:cubicBezTo>
                    <a:lnTo>
                      <a:pt x="6949" y="3776"/>
                    </a:lnTo>
                    <a:cubicBezTo>
                      <a:pt x="6930" y="3778"/>
                      <a:pt x="6911" y="3778"/>
                      <a:pt x="6893" y="3779"/>
                    </a:cubicBezTo>
                    <a:lnTo>
                      <a:pt x="6891" y="3779"/>
                    </a:lnTo>
                    <a:cubicBezTo>
                      <a:pt x="6773" y="3789"/>
                      <a:pt x="6655" y="3796"/>
                      <a:pt x="6538" y="3804"/>
                    </a:cubicBezTo>
                    <a:cubicBezTo>
                      <a:pt x="6387" y="3814"/>
                      <a:pt x="6236" y="3823"/>
                      <a:pt x="6088" y="3834"/>
                    </a:cubicBezTo>
                    <a:cubicBezTo>
                      <a:pt x="6058" y="3837"/>
                      <a:pt x="6027" y="3840"/>
                      <a:pt x="5997" y="3841"/>
                    </a:cubicBezTo>
                    <a:cubicBezTo>
                      <a:pt x="5971" y="3843"/>
                      <a:pt x="5942" y="3844"/>
                      <a:pt x="5916" y="3849"/>
                    </a:cubicBezTo>
                    <a:cubicBezTo>
                      <a:pt x="5845" y="3856"/>
                      <a:pt x="5772" y="3865"/>
                      <a:pt x="5706" y="3878"/>
                    </a:cubicBezTo>
                    <a:cubicBezTo>
                      <a:pt x="5653" y="3885"/>
                      <a:pt x="5604" y="3894"/>
                      <a:pt x="5555" y="3902"/>
                    </a:cubicBezTo>
                    <a:cubicBezTo>
                      <a:pt x="5544" y="3905"/>
                      <a:pt x="5536" y="3907"/>
                      <a:pt x="5526" y="3908"/>
                    </a:cubicBezTo>
                    <a:cubicBezTo>
                      <a:pt x="5441" y="3924"/>
                      <a:pt x="5359" y="3945"/>
                      <a:pt x="5284" y="3965"/>
                    </a:cubicBezTo>
                    <a:cubicBezTo>
                      <a:pt x="5257" y="3972"/>
                      <a:pt x="5232" y="3979"/>
                      <a:pt x="5206" y="3987"/>
                    </a:cubicBezTo>
                    <a:cubicBezTo>
                      <a:pt x="5177" y="3995"/>
                      <a:pt x="5151" y="4003"/>
                      <a:pt x="5125" y="4010"/>
                    </a:cubicBezTo>
                    <a:cubicBezTo>
                      <a:pt x="5104" y="4016"/>
                      <a:pt x="5083" y="4023"/>
                      <a:pt x="5065" y="4029"/>
                    </a:cubicBezTo>
                    <a:lnTo>
                      <a:pt x="5062" y="4029"/>
                    </a:lnTo>
                    <a:cubicBezTo>
                      <a:pt x="5000" y="4048"/>
                      <a:pt x="4943" y="4067"/>
                      <a:pt x="4897" y="4084"/>
                    </a:cubicBezTo>
                    <a:cubicBezTo>
                      <a:pt x="4797" y="4120"/>
                      <a:pt x="4738" y="4146"/>
                      <a:pt x="4738" y="4146"/>
                    </a:cubicBezTo>
                    <a:cubicBezTo>
                      <a:pt x="4738" y="4146"/>
                      <a:pt x="4704" y="4162"/>
                      <a:pt x="4647" y="4190"/>
                    </a:cubicBezTo>
                    <a:cubicBezTo>
                      <a:pt x="4606" y="4210"/>
                      <a:pt x="4551" y="4236"/>
                      <a:pt x="4486" y="4268"/>
                    </a:cubicBezTo>
                    <a:cubicBezTo>
                      <a:pt x="4484" y="4268"/>
                      <a:pt x="4481" y="4270"/>
                      <a:pt x="4479" y="4271"/>
                    </a:cubicBezTo>
                    <a:cubicBezTo>
                      <a:pt x="4476" y="4271"/>
                      <a:pt x="4473" y="4273"/>
                      <a:pt x="4470" y="4276"/>
                    </a:cubicBezTo>
                    <a:lnTo>
                      <a:pt x="4468" y="4276"/>
                    </a:lnTo>
                    <a:cubicBezTo>
                      <a:pt x="4396" y="4309"/>
                      <a:pt x="4310" y="4351"/>
                      <a:pt x="4221" y="4393"/>
                    </a:cubicBezTo>
                    <a:cubicBezTo>
                      <a:pt x="4179" y="4414"/>
                      <a:pt x="4136" y="4435"/>
                      <a:pt x="4091" y="4454"/>
                    </a:cubicBezTo>
                    <a:cubicBezTo>
                      <a:pt x="4084" y="4460"/>
                      <a:pt x="4073" y="4464"/>
                      <a:pt x="4065" y="4467"/>
                    </a:cubicBezTo>
                    <a:cubicBezTo>
                      <a:pt x="4065" y="4469"/>
                      <a:pt x="4063" y="4469"/>
                      <a:pt x="4063" y="4469"/>
                    </a:cubicBezTo>
                    <a:cubicBezTo>
                      <a:pt x="4025" y="4489"/>
                      <a:pt x="3986" y="4507"/>
                      <a:pt x="3947" y="4525"/>
                    </a:cubicBezTo>
                    <a:cubicBezTo>
                      <a:pt x="3917" y="4540"/>
                      <a:pt x="3883" y="4554"/>
                      <a:pt x="3853" y="4569"/>
                    </a:cubicBezTo>
                    <a:cubicBezTo>
                      <a:pt x="3853" y="4570"/>
                      <a:pt x="3853" y="4570"/>
                      <a:pt x="3851" y="4570"/>
                    </a:cubicBezTo>
                    <a:lnTo>
                      <a:pt x="3848" y="4570"/>
                    </a:lnTo>
                    <a:cubicBezTo>
                      <a:pt x="3636" y="4672"/>
                      <a:pt x="3440" y="4759"/>
                      <a:pt x="3331" y="4806"/>
                    </a:cubicBezTo>
                    <a:cubicBezTo>
                      <a:pt x="3161" y="4874"/>
                      <a:pt x="2939" y="4951"/>
                      <a:pt x="2726" y="5012"/>
                    </a:cubicBezTo>
                    <a:cubicBezTo>
                      <a:pt x="2711" y="5015"/>
                      <a:pt x="2698" y="5019"/>
                      <a:pt x="2685" y="5024"/>
                    </a:cubicBezTo>
                    <a:cubicBezTo>
                      <a:pt x="2598" y="5047"/>
                      <a:pt x="2515" y="5069"/>
                      <a:pt x="2435" y="5086"/>
                    </a:cubicBezTo>
                    <a:cubicBezTo>
                      <a:pt x="2431" y="5087"/>
                      <a:pt x="2425" y="5087"/>
                      <a:pt x="2422" y="5090"/>
                    </a:cubicBezTo>
                    <a:cubicBezTo>
                      <a:pt x="2377" y="5099"/>
                      <a:pt x="2334" y="5108"/>
                      <a:pt x="2292" y="5115"/>
                    </a:cubicBezTo>
                    <a:cubicBezTo>
                      <a:pt x="2271" y="5119"/>
                      <a:pt x="2254" y="5122"/>
                      <a:pt x="2235" y="5127"/>
                    </a:cubicBezTo>
                    <a:cubicBezTo>
                      <a:pt x="2218" y="5128"/>
                      <a:pt x="2197" y="5132"/>
                      <a:pt x="2178" y="5135"/>
                    </a:cubicBezTo>
                    <a:cubicBezTo>
                      <a:pt x="2162" y="5137"/>
                      <a:pt x="2146" y="5141"/>
                      <a:pt x="2127" y="5144"/>
                    </a:cubicBezTo>
                    <a:cubicBezTo>
                      <a:pt x="2074" y="5156"/>
                      <a:pt x="2019" y="5166"/>
                      <a:pt x="1965" y="5175"/>
                    </a:cubicBezTo>
                    <a:cubicBezTo>
                      <a:pt x="1770" y="5215"/>
                      <a:pt x="1576" y="5257"/>
                      <a:pt x="1383" y="5298"/>
                    </a:cubicBezTo>
                    <a:cubicBezTo>
                      <a:pt x="1355" y="5304"/>
                      <a:pt x="1326" y="5311"/>
                      <a:pt x="1298" y="5317"/>
                    </a:cubicBezTo>
                    <a:cubicBezTo>
                      <a:pt x="868" y="5411"/>
                      <a:pt x="439" y="5504"/>
                      <a:pt x="0" y="5571"/>
                    </a:cubicBezTo>
                    <a:lnTo>
                      <a:pt x="0" y="5571"/>
                    </a:lnTo>
                    <a:cubicBezTo>
                      <a:pt x="13" y="5569"/>
                      <a:pt x="27" y="5569"/>
                      <a:pt x="42" y="5569"/>
                    </a:cubicBezTo>
                    <a:cubicBezTo>
                      <a:pt x="52" y="5569"/>
                      <a:pt x="62" y="5569"/>
                      <a:pt x="73" y="5570"/>
                    </a:cubicBezTo>
                    <a:cubicBezTo>
                      <a:pt x="109" y="5571"/>
                      <a:pt x="150" y="5578"/>
                      <a:pt x="193" y="5587"/>
                    </a:cubicBezTo>
                    <a:cubicBezTo>
                      <a:pt x="324" y="5613"/>
                      <a:pt x="484" y="5668"/>
                      <a:pt x="642" y="5729"/>
                    </a:cubicBezTo>
                    <a:lnTo>
                      <a:pt x="703" y="5752"/>
                    </a:lnTo>
                    <a:cubicBezTo>
                      <a:pt x="890" y="5822"/>
                      <a:pt x="1070" y="5889"/>
                      <a:pt x="1191" y="5909"/>
                    </a:cubicBezTo>
                    <a:cubicBezTo>
                      <a:pt x="1224" y="5914"/>
                      <a:pt x="1259" y="5919"/>
                      <a:pt x="1291" y="5924"/>
                    </a:cubicBezTo>
                    <a:lnTo>
                      <a:pt x="1292" y="5924"/>
                    </a:lnTo>
                    <a:cubicBezTo>
                      <a:pt x="1335" y="5928"/>
                      <a:pt x="1378" y="5934"/>
                      <a:pt x="1420" y="5938"/>
                    </a:cubicBezTo>
                    <a:cubicBezTo>
                      <a:pt x="1462" y="5943"/>
                      <a:pt x="1506" y="5947"/>
                      <a:pt x="1550" y="5950"/>
                    </a:cubicBezTo>
                    <a:cubicBezTo>
                      <a:pt x="1580" y="5954"/>
                      <a:pt x="1611" y="5956"/>
                      <a:pt x="1641" y="5957"/>
                    </a:cubicBezTo>
                    <a:cubicBezTo>
                      <a:pt x="1654" y="5957"/>
                      <a:pt x="1666" y="5960"/>
                      <a:pt x="1677" y="5960"/>
                    </a:cubicBezTo>
                    <a:cubicBezTo>
                      <a:pt x="1680" y="5962"/>
                      <a:pt x="1683" y="5962"/>
                      <a:pt x="1687" y="5962"/>
                    </a:cubicBezTo>
                    <a:lnTo>
                      <a:pt x="1689" y="5962"/>
                    </a:lnTo>
                    <a:cubicBezTo>
                      <a:pt x="1724" y="5962"/>
                      <a:pt x="1760" y="5963"/>
                      <a:pt x="1793" y="5965"/>
                    </a:cubicBezTo>
                    <a:lnTo>
                      <a:pt x="1796" y="5965"/>
                    </a:lnTo>
                    <a:cubicBezTo>
                      <a:pt x="1820" y="5967"/>
                      <a:pt x="1841" y="5967"/>
                      <a:pt x="1865" y="5969"/>
                    </a:cubicBezTo>
                    <a:cubicBezTo>
                      <a:pt x="1888" y="5969"/>
                      <a:pt x="1914" y="5969"/>
                      <a:pt x="1937" y="5970"/>
                    </a:cubicBezTo>
                    <a:lnTo>
                      <a:pt x="1956" y="5970"/>
                    </a:lnTo>
                    <a:cubicBezTo>
                      <a:pt x="1985" y="5970"/>
                      <a:pt x="2011" y="5972"/>
                      <a:pt x="2040" y="5972"/>
                    </a:cubicBezTo>
                    <a:cubicBezTo>
                      <a:pt x="2044" y="5972"/>
                      <a:pt x="2048" y="5972"/>
                      <a:pt x="2052" y="5972"/>
                    </a:cubicBezTo>
                    <a:cubicBezTo>
                      <a:pt x="2054" y="5972"/>
                      <a:pt x="2056" y="5972"/>
                      <a:pt x="2058" y="5972"/>
                    </a:cubicBezTo>
                    <a:cubicBezTo>
                      <a:pt x="2059" y="5973"/>
                      <a:pt x="2059" y="5973"/>
                      <a:pt x="2061" y="5973"/>
                    </a:cubicBezTo>
                    <a:lnTo>
                      <a:pt x="2062" y="5973"/>
                    </a:lnTo>
                    <a:cubicBezTo>
                      <a:pt x="2062" y="5973"/>
                      <a:pt x="2065" y="5973"/>
                      <a:pt x="2065" y="5972"/>
                    </a:cubicBezTo>
                    <a:cubicBezTo>
                      <a:pt x="2066" y="5973"/>
                      <a:pt x="2066" y="5973"/>
                      <a:pt x="2068" y="5973"/>
                    </a:cubicBezTo>
                    <a:cubicBezTo>
                      <a:pt x="2133" y="5973"/>
                      <a:pt x="2197" y="5976"/>
                      <a:pt x="2264" y="5978"/>
                    </a:cubicBezTo>
                    <a:cubicBezTo>
                      <a:pt x="2286" y="5978"/>
                      <a:pt x="2309" y="5978"/>
                      <a:pt x="2331" y="5979"/>
                    </a:cubicBezTo>
                    <a:cubicBezTo>
                      <a:pt x="2338" y="5979"/>
                      <a:pt x="2345" y="5979"/>
                      <a:pt x="2353" y="5980"/>
                    </a:cubicBezTo>
                    <a:lnTo>
                      <a:pt x="2355" y="5980"/>
                    </a:lnTo>
                    <a:cubicBezTo>
                      <a:pt x="2400" y="5983"/>
                      <a:pt x="2447" y="5985"/>
                      <a:pt x="2492" y="5986"/>
                    </a:cubicBezTo>
                    <a:cubicBezTo>
                      <a:pt x="2550" y="5988"/>
                      <a:pt x="2610" y="5992"/>
                      <a:pt x="2665" y="5995"/>
                    </a:cubicBezTo>
                    <a:cubicBezTo>
                      <a:pt x="2703" y="5998"/>
                      <a:pt x="2743" y="5999"/>
                      <a:pt x="2781" y="6002"/>
                    </a:cubicBezTo>
                    <a:cubicBezTo>
                      <a:pt x="2788" y="6002"/>
                      <a:pt x="2798" y="6005"/>
                      <a:pt x="2807" y="6005"/>
                    </a:cubicBezTo>
                    <a:cubicBezTo>
                      <a:pt x="2864" y="6010"/>
                      <a:pt x="2922" y="6015"/>
                      <a:pt x="2980" y="6021"/>
                    </a:cubicBezTo>
                    <a:cubicBezTo>
                      <a:pt x="2983" y="6023"/>
                      <a:pt x="2989" y="6023"/>
                      <a:pt x="2992" y="6023"/>
                    </a:cubicBezTo>
                    <a:lnTo>
                      <a:pt x="2992" y="6024"/>
                    </a:lnTo>
                    <a:lnTo>
                      <a:pt x="2997" y="6024"/>
                    </a:lnTo>
                    <a:cubicBezTo>
                      <a:pt x="3161" y="6041"/>
                      <a:pt x="3323" y="6066"/>
                      <a:pt x="3482" y="6097"/>
                    </a:cubicBezTo>
                    <a:lnTo>
                      <a:pt x="3501" y="6101"/>
                    </a:lnTo>
                    <a:lnTo>
                      <a:pt x="3501" y="6102"/>
                    </a:lnTo>
                    <a:cubicBezTo>
                      <a:pt x="3538" y="6110"/>
                      <a:pt x="3574" y="6117"/>
                      <a:pt x="3610" y="6126"/>
                    </a:cubicBezTo>
                    <a:cubicBezTo>
                      <a:pt x="3642" y="6132"/>
                      <a:pt x="3671" y="6139"/>
                      <a:pt x="3702" y="6146"/>
                    </a:cubicBezTo>
                    <a:cubicBezTo>
                      <a:pt x="3725" y="6152"/>
                      <a:pt x="3748" y="6158"/>
                      <a:pt x="3773" y="6165"/>
                    </a:cubicBezTo>
                    <a:cubicBezTo>
                      <a:pt x="3783" y="6166"/>
                      <a:pt x="3793" y="6169"/>
                      <a:pt x="3805" y="6174"/>
                    </a:cubicBezTo>
                    <a:cubicBezTo>
                      <a:pt x="3824" y="6179"/>
                      <a:pt x="3840" y="6184"/>
                      <a:pt x="3858" y="6188"/>
                    </a:cubicBezTo>
                    <a:cubicBezTo>
                      <a:pt x="3896" y="6198"/>
                      <a:pt x="3934" y="6210"/>
                      <a:pt x="3972" y="6223"/>
                    </a:cubicBezTo>
                    <a:lnTo>
                      <a:pt x="3975" y="6224"/>
                    </a:lnTo>
                    <a:cubicBezTo>
                      <a:pt x="3982" y="6227"/>
                      <a:pt x="3991" y="6232"/>
                      <a:pt x="3999" y="6233"/>
                    </a:cubicBezTo>
                    <a:cubicBezTo>
                      <a:pt x="4050" y="6249"/>
                      <a:pt x="4101" y="6268"/>
                      <a:pt x="4150" y="6288"/>
                    </a:cubicBezTo>
                    <a:cubicBezTo>
                      <a:pt x="4153" y="6288"/>
                      <a:pt x="4159" y="6290"/>
                      <a:pt x="4163" y="6291"/>
                    </a:cubicBezTo>
                    <a:cubicBezTo>
                      <a:pt x="4165" y="6291"/>
                      <a:pt x="4165" y="6293"/>
                      <a:pt x="4165" y="6293"/>
                    </a:cubicBezTo>
                    <a:lnTo>
                      <a:pt x="4166" y="6293"/>
                    </a:lnTo>
                    <a:cubicBezTo>
                      <a:pt x="4210" y="6310"/>
                      <a:pt x="4255" y="6329"/>
                      <a:pt x="4298" y="6349"/>
                    </a:cubicBezTo>
                    <a:cubicBezTo>
                      <a:pt x="4323" y="6361"/>
                      <a:pt x="4346" y="6371"/>
                      <a:pt x="4371" y="6383"/>
                    </a:cubicBezTo>
                    <a:cubicBezTo>
                      <a:pt x="4378" y="6384"/>
                      <a:pt x="4384" y="6387"/>
                      <a:pt x="4391" y="6391"/>
                    </a:cubicBezTo>
                    <a:cubicBezTo>
                      <a:pt x="4393" y="6391"/>
                      <a:pt x="4393" y="6391"/>
                      <a:pt x="4393" y="6393"/>
                    </a:cubicBezTo>
                    <a:cubicBezTo>
                      <a:pt x="4413" y="6405"/>
                      <a:pt x="4435" y="6413"/>
                      <a:pt x="4455" y="6423"/>
                    </a:cubicBezTo>
                    <a:cubicBezTo>
                      <a:pt x="4476" y="6434"/>
                      <a:pt x="4494" y="6444"/>
                      <a:pt x="4515" y="6457"/>
                    </a:cubicBezTo>
                    <a:cubicBezTo>
                      <a:pt x="4541" y="6467"/>
                      <a:pt x="4563" y="6481"/>
                      <a:pt x="4586" y="6496"/>
                    </a:cubicBezTo>
                    <a:cubicBezTo>
                      <a:pt x="4602" y="6503"/>
                      <a:pt x="4616" y="6513"/>
                      <a:pt x="4631" y="6522"/>
                    </a:cubicBezTo>
                    <a:cubicBezTo>
                      <a:pt x="4640" y="6528"/>
                      <a:pt x="4647" y="6531"/>
                      <a:pt x="4657" y="6538"/>
                    </a:cubicBezTo>
                    <a:cubicBezTo>
                      <a:pt x="4679" y="6550"/>
                      <a:pt x="4698" y="6561"/>
                      <a:pt x="4718" y="6574"/>
                    </a:cubicBezTo>
                    <a:cubicBezTo>
                      <a:pt x="4744" y="6593"/>
                      <a:pt x="4767" y="6609"/>
                      <a:pt x="4792" y="6627"/>
                    </a:cubicBezTo>
                    <a:lnTo>
                      <a:pt x="4795" y="6627"/>
                    </a:lnTo>
                    <a:cubicBezTo>
                      <a:pt x="4799" y="6630"/>
                      <a:pt x="4805" y="6633"/>
                      <a:pt x="4810" y="6637"/>
                    </a:cubicBezTo>
                    <a:cubicBezTo>
                      <a:pt x="4664" y="6712"/>
                      <a:pt x="4513" y="6782"/>
                      <a:pt x="4375" y="6869"/>
                    </a:cubicBezTo>
                    <a:cubicBezTo>
                      <a:pt x="4375" y="6871"/>
                      <a:pt x="4374" y="6871"/>
                      <a:pt x="4374" y="6871"/>
                    </a:cubicBezTo>
                    <a:cubicBezTo>
                      <a:pt x="4388" y="6879"/>
                      <a:pt x="4403" y="6888"/>
                      <a:pt x="4418" y="6895"/>
                    </a:cubicBezTo>
                    <a:cubicBezTo>
                      <a:pt x="4436" y="6907"/>
                      <a:pt x="4457" y="6920"/>
                      <a:pt x="4479" y="6930"/>
                    </a:cubicBezTo>
                    <a:cubicBezTo>
                      <a:pt x="4509" y="6946"/>
                      <a:pt x="4544" y="6964"/>
                      <a:pt x="4579" y="6981"/>
                    </a:cubicBezTo>
                    <a:cubicBezTo>
                      <a:pt x="4615" y="6997"/>
                      <a:pt x="4651" y="7016"/>
                      <a:pt x="4688" y="7032"/>
                    </a:cubicBezTo>
                    <a:cubicBezTo>
                      <a:pt x="4804" y="7083"/>
                      <a:pt x="4923" y="7131"/>
                      <a:pt x="5029" y="7170"/>
                    </a:cubicBezTo>
                    <a:cubicBezTo>
                      <a:pt x="5049" y="7177"/>
                      <a:pt x="5065" y="7183"/>
                      <a:pt x="5083" y="7190"/>
                    </a:cubicBezTo>
                    <a:cubicBezTo>
                      <a:pt x="5094" y="7196"/>
                      <a:pt x="5103" y="7199"/>
                      <a:pt x="5115" y="7203"/>
                    </a:cubicBezTo>
                    <a:cubicBezTo>
                      <a:pt x="5125" y="7205"/>
                      <a:pt x="5133" y="7208"/>
                      <a:pt x="5144" y="7212"/>
                    </a:cubicBezTo>
                    <a:cubicBezTo>
                      <a:pt x="5168" y="7222"/>
                      <a:pt x="5192" y="7229"/>
                      <a:pt x="5212" y="7237"/>
                    </a:cubicBezTo>
                    <a:cubicBezTo>
                      <a:pt x="5221" y="7240"/>
                      <a:pt x="5228" y="7242"/>
                      <a:pt x="5235" y="7244"/>
                    </a:cubicBezTo>
                    <a:cubicBezTo>
                      <a:pt x="5248" y="7248"/>
                      <a:pt x="5257" y="7251"/>
                      <a:pt x="5267" y="7255"/>
                    </a:cubicBezTo>
                    <a:cubicBezTo>
                      <a:pt x="5276" y="7258"/>
                      <a:pt x="5283" y="7261"/>
                      <a:pt x="5290" y="7263"/>
                    </a:cubicBezTo>
                    <a:cubicBezTo>
                      <a:pt x="5298" y="7266"/>
                      <a:pt x="5306" y="7269"/>
                      <a:pt x="5311" y="7270"/>
                    </a:cubicBezTo>
                    <a:cubicBezTo>
                      <a:pt x="5315" y="7270"/>
                      <a:pt x="5318" y="7271"/>
                      <a:pt x="5318" y="7271"/>
                    </a:cubicBezTo>
                    <a:cubicBezTo>
                      <a:pt x="5318" y="7271"/>
                      <a:pt x="5383" y="7266"/>
                      <a:pt x="5486" y="7263"/>
                    </a:cubicBezTo>
                    <a:cubicBezTo>
                      <a:pt x="5589" y="7258"/>
                      <a:pt x="5732" y="7255"/>
                      <a:pt x="5887" y="7254"/>
                    </a:cubicBezTo>
                    <a:cubicBezTo>
                      <a:pt x="5958" y="7254"/>
                      <a:pt x="6032" y="7254"/>
                      <a:pt x="6109" y="7255"/>
                    </a:cubicBezTo>
                    <a:lnTo>
                      <a:pt x="6111" y="7255"/>
                    </a:lnTo>
                    <a:cubicBezTo>
                      <a:pt x="6411" y="7261"/>
                      <a:pt x="6721" y="7287"/>
                      <a:pt x="6886" y="7360"/>
                    </a:cubicBezTo>
                    <a:cubicBezTo>
                      <a:pt x="7220" y="7505"/>
                      <a:pt x="7646" y="7547"/>
                      <a:pt x="7646" y="7547"/>
                    </a:cubicBezTo>
                    <a:cubicBezTo>
                      <a:pt x="7646" y="7547"/>
                      <a:pt x="8144" y="7486"/>
                      <a:pt x="8260" y="7459"/>
                    </a:cubicBezTo>
                    <a:cubicBezTo>
                      <a:pt x="8296" y="7450"/>
                      <a:pt x="8338" y="7446"/>
                      <a:pt x="8383" y="7446"/>
                    </a:cubicBezTo>
                    <a:cubicBezTo>
                      <a:pt x="8494" y="7446"/>
                      <a:pt x="8629" y="7469"/>
                      <a:pt x="8770" y="7501"/>
                    </a:cubicBezTo>
                    <a:cubicBezTo>
                      <a:pt x="9096" y="7575"/>
                      <a:pt x="9464" y="7700"/>
                      <a:pt x="9670" y="7722"/>
                    </a:cubicBezTo>
                    <a:cubicBezTo>
                      <a:pt x="9683" y="7723"/>
                      <a:pt x="9697" y="7724"/>
                      <a:pt x="9711" y="7724"/>
                    </a:cubicBezTo>
                    <a:cubicBezTo>
                      <a:pt x="9874" y="7724"/>
                      <a:pt x="10061" y="7629"/>
                      <a:pt x="10061" y="7629"/>
                    </a:cubicBezTo>
                    <a:cubicBezTo>
                      <a:pt x="10061" y="7629"/>
                      <a:pt x="11818" y="7813"/>
                      <a:pt x="12118" y="7847"/>
                    </a:cubicBezTo>
                    <a:cubicBezTo>
                      <a:pt x="12240" y="7860"/>
                      <a:pt x="12362" y="7874"/>
                      <a:pt x="12478" y="7889"/>
                    </a:cubicBezTo>
                    <a:cubicBezTo>
                      <a:pt x="12595" y="7902"/>
                      <a:pt x="12709" y="7916"/>
                      <a:pt x="12821" y="7931"/>
                    </a:cubicBezTo>
                    <a:cubicBezTo>
                      <a:pt x="12987" y="7954"/>
                      <a:pt x="13148" y="7974"/>
                      <a:pt x="13305" y="7996"/>
                    </a:cubicBezTo>
                    <a:cubicBezTo>
                      <a:pt x="13377" y="8008"/>
                      <a:pt x="13451" y="8016"/>
                      <a:pt x="13523" y="8027"/>
                    </a:cubicBezTo>
                    <a:cubicBezTo>
                      <a:pt x="13665" y="8048"/>
                      <a:pt x="13806" y="8069"/>
                      <a:pt x="13941" y="8089"/>
                    </a:cubicBezTo>
                    <a:cubicBezTo>
                      <a:pt x="14009" y="8099"/>
                      <a:pt x="14076" y="8109"/>
                      <a:pt x="14141" y="8120"/>
                    </a:cubicBezTo>
                    <a:cubicBezTo>
                      <a:pt x="14208" y="8128"/>
                      <a:pt x="14275" y="8140"/>
                      <a:pt x="14340" y="8150"/>
                    </a:cubicBezTo>
                    <a:cubicBezTo>
                      <a:pt x="14405" y="8162"/>
                      <a:pt x="14469" y="8170"/>
                      <a:pt x="14535" y="8183"/>
                    </a:cubicBezTo>
                    <a:cubicBezTo>
                      <a:pt x="15368" y="8324"/>
                      <a:pt x="16122" y="8481"/>
                      <a:pt x="16987" y="8680"/>
                    </a:cubicBezTo>
                    <a:lnTo>
                      <a:pt x="16989" y="8680"/>
                    </a:lnTo>
                    <a:cubicBezTo>
                      <a:pt x="17047" y="8693"/>
                      <a:pt x="17104" y="8706"/>
                      <a:pt x="17162" y="8721"/>
                    </a:cubicBezTo>
                    <a:cubicBezTo>
                      <a:pt x="17416" y="8779"/>
                      <a:pt x="17683" y="8843"/>
                      <a:pt x="17962" y="8909"/>
                    </a:cubicBezTo>
                    <a:lnTo>
                      <a:pt x="17963" y="8909"/>
                    </a:lnTo>
                    <a:cubicBezTo>
                      <a:pt x="18120" y="8947"/>
                      <a:pt x="18281" y="8985"/>
                      <a:pt x="18448" y="9026"/>
                    </a:cubicBezTo>
                    <a:lnTo>
                      <a:pt x="18448" y="252"/>
                    </a:lnTo>
                    <a:lnTo>
                      <a:pt x="18447" y="253"/>
                    </a:lnTo>
                    <a:lnTo>
                      <a:pt x="184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28"/>
              <p:cNvSpPr/>
              <p:nvPr/>
            </p:nvSpPr>
            <p:spPr>
              <a:xfrm>
                <a:off x="6693838" y="4083588"/>
                <a:ext cx="1676277" cy="1054646"/>
              </a:xfrm>
              <a:custGeom>
                <a:avLst/>
                <a:gdLst/>
                <a:ahLst/>
                <a:cxnLst/>
                <a:rect l="l" t="t" r="r" b="b"/>
                <a:pathLst>
                  <a:path w="14033" h="8829" extrusionOk="0">
                    <a:moveTo>
                      <a:pt x="14025" y="1"/>
                    </a:moveTo>
                    <a:cubicBezTo>
                      <a:pt x="14015" y="1"/>
                      <a:pt x="14004" y="2"/>
                      <a:pt x="13995" y="5"/>
                    </a:cubicBezTo>
                    <a:cubicBezTo>
                      <a:pt x="13484" y="81"/>
                      <a:pt x="13037" y="393"/>
                      <a:pt x="12556" y="586"/>
                    </a:cubicBezTo>
                    <a:cubicBezTo>
                      <a:pt x="12536" y="595"/>
                      <a:pt x="12514" y="602"/>
                      <a:pt x="12493" y="609"/>
                    </a:cubicBezTo>
                    <a:cubicBezTo>
                      <a:pt x="12406" y="641"/>
                      <a:pt x="12318" y="670"/>
                      <a:pt x="12229" y="692"/>
                    </a:cubicBezTo>
                    <a:cubicBezTo>
                      <a:pt x="12209" y="698"/>
                      <a:pt x="12188" y="702"/>
                      <a:pt x="12170" y="705"/>
                    </a:cubicBezTo>
                    <a:cubicBezTo>
                      <a:pt x="12138" y="714"/>
                      <a:pt x="12106" y="720"/>
                      <a:pt x="12075" y="724"/>
                    </a:cubicBezTo>
                    <a:cubicBezTo>
                      <a:pt x="12072" y="724"/>
                      <a:pt x="12071" y="726"/>
                      <a:pt x="12069" y="726"/>
                    </a:cubicBezTo>
                    <a:cubicBezTo>
                      <a:pt x="12036" y="731"/>
                      <a:pt x="12004" y="734"/>
                      <a:pt x="11971" y="739"/>
                    </a:cubicBezTo>
                    <a:cubicBezTo>
                      <a:pt x="11897" y="747"/>
                      <a:pt x="11821" y="756"/>
                      <a:pt x="11748" y="776"/>
                    </a:cubicBezTo>
                    <a:cubicBezTo>
                      <a:pt x="11731" y="779"/>
                      <a:pt x="11715" y="785"/>
                      <a:pt x="11699" y="792"/>
                    </a:cubicBezTo>
                    <a:cubicBezTo>
                      <a:pt x="11654" y="808"/>
                      <a:pt x="11608" y="830"/>
                      <a:pt x="11564" y="855"/>
                    </a:cubicBezTo>
                    <a:cubicBezTo>
                      <a:pt x="11521" y="877"/>
                      <a:pt x="11480" y="903"/>
                      <a:pt x="11438" y="930"/>
                    </a:cubicBezTo>
                    <a:cubicBezTo>
                      <a:pt x="11380" y="968"/>
                      <a:pt x="11322" y="1009"/>
                      <a:pt x="11265" y="1047"/>
                    </a:cubicBezTo>
                    <a:cubicBezTo>
                      <a:pt x="11205" y="1087"/>
                      <a:pt x="11143" y="1125"/>
                      <a:pt x="11080" y="1157"/>
                    </a:cubicBezTo>
                    <a:cubicBezTo>
                      <a:pt x="11047" y="1174"/>
                      <a:pt x="11015" y="1189"/>
                      <a:pt x="10980" y="1200"/>
                    </a:cubicBezTo>
                    <a:cubicBezTo>
                      <a:pt x="10893" y="1234"/>
                      <a:pt x="10802" y="1250"/>
                      <a:pt x="10710" y="1264"/>
                    </a:cubicBezTo>
                    <a:cubicBezTo>
                      <a:pt x="10640" y="1276"/>
                      <a:pt x="10572" y="1286"/>
                      <a:pt x="10504" y="1301"/>
                    </a:cubicBezTo>
                    <a:cubicBezTo>
                      <a:pt x="10488" y="1305"/>
                      <a:pt x="10473" y="1308"/>
                      <a:pt x="10459" y="1314"/>
                    </a:cubicBezTo>
                    <a:cubicBezTo>
                      <a:pt x="10427" y="1321"/>
                      <a:pt x="10394" y="1330"/>
                      <a:pt x="10363" y="1341"/>
                    </a:cubicBezTo>
                    <a:cubicBezTo>
                      <a:pt x="10291" y="1365"/>
                      <a:pt x="10218" y="1392"/>
                      <a:pt x="10147" y="1423"/>
                    </a:cubicBezTo>
                    <a:lnTo>
                      <a:pt x="10145" y="1423"/>
                    </a:lnTo>
                    <a:cubicBezTo>
                      <a:pt x="10047" y="1465"/>
                      <a:pt x="9951" y="1510"/>
                      <a:pt x="9853" y="1553"/>
                    </a:cubicBezTo>
                    <a:cubicBezTo>
                      <a:pt x="9813" y="1571"/>
                      <a:pt x="9771" y="1590"/>
                      <a:pt x="9730" y="1606"/>
                    </a:cubicBezTo>
                    <a:cubicBezTo>
                      <a:pt x="9713" y="1613"/>
                      <a:pt x="9697" y="1620"/>
                      <a:pt x="9679" y="1627"/>
                    </a:cubicBezTo>
                    <a:cubicBezTo>
                      <a:pt x="9647" y="1639"/>
                      <a:pt x="9615" y="1651"/>
                      <a:pt x="9585" y="1662"/>
                    </a:cubicBezTo>
                    <a:cubicBezTo>
                      <a:pt x="9559" y="1671"/>
                      <a:pt x="9531" y="1680"/>
                      <a:pt x="9505" y="1690"/>
                    </a:cubicBezTo>
                    <a:cubicBezTo>
                      <a:pt x="9476" y="1700"/>
                      <a:pt x="9444" y="1709"/>
                      <a:pt x="9415" y="1719"/>
                    </a:cubicBezTo>
                    <a:cubicBezTo>
                      <a:pt x="9370" y="1733"/>
                      <a:pt x="9325" y="1744"/>
                      <a:pt x="9280" y="1757"/>
                    </a:cubicBezTo>
                    <a:cubicBezTo>
                      <a:pt x="9225" y="1773"/>
                      <a:pt x="9171" y="1786"/>
                      <a:pt x="9116" y="1799"/>
                    </a:cubicBezTo>
                    <a:cubicBezTo>
                      <a:pt x="9052" y="1813"/>
                      <a:pt x="8991" y="1828"/>
                      <a:pt x="8925" y="1839"/>
                    </a:cubicBezTo>
                    <a:cubicBezTo>
                      <a:pt x="8907" y="1844"/>
                      <a:pt x="8888" y="1850"/>
                      <a:pt x="8867" y="1852"/>
                    </a:cubicBezTo>
                    <a:cubicBezTo>
                      <a:pt x="8840" y="1858"/>
                      <a:pt x="8811" y="1864"/>
                      <a:pt x="8783" y="1871"/>
                    </a:cubicBezTo>
                    <a:cubicBezTo>
                      <a:pt x="8773" y="1874"/>
                      <a:pt x="8761" y="1876"/>
                      <a:pt x="8753" y="1879"/>
                    </a:cubicBezTo>
                    <a:cubicBezTo>
                      <a:pt x="8750" y="1879"/>
                      <a:pt x="8744" y="1879"/>
                      <a:pt x="8740" y="1880"/>
                    </a:cubicBezTo>
                    <a:lnTo>
                      <a:pt x="8754" y="1880"/>
                    </a:lnTo>
                    <a:cubicBezTo>
                      <a:pt x="8766" y="1882"/>
                      <a:pt x="8776" y="1882"/>
                      <a:pt x="8788" y="1882"/>
                    </a:cubicBezTo>
                    <a:cubicBezTo>
                      <a:pt x="8819" y="1883"/>
                      <a:pt x="8851" y="1883"/>
                      <a:pt x="8883" y="1886"/>
                    </a:cubicBezTo>
                    <a:lnTo>
                      <a:pt x="8885" y="1886"/>
                    </a:lnTo>
                    <a:cubicBezTo>
                      <a:pt x="8907" y="1886"/>
                      <a:pt x="8927" y="1887"/>
                      <a:pt x="8949" y="1887"/>
                    </a:cubicBezTo>
                    <a:lnTo>
                      <a:pt x="8950" y="1887"/>
                    </a:lnTo>
                    <a:cubicBezTo>
                      <a:pt x="8975" y="1887"/>
                      <a:pt x="8994" y="1889"/>
                      <a:pt x="9016" y="1889"/>
                    </a:cubicBezTo>
                    <a:cubicBezTo>
                      <a:pt x="9142" y="1893"/>
                      <a:pt x="9268" y="1898"/>
                      <a:pt x="9393" y="1902"/>
                    </a:cubicBezTo>
                    <a:lnTo>
                      <a:pt x="9396" y="1902"/>
                    </a:lnTo>
                    <a:cubicBezTo>
                      <a:pt x="9450" y="1902"/>
                      <a:pt x="9501" y="1903"/>
                      <a:pt x="9556" y="1905"/>
                    </a:cubicBezTo>
                    <a:lnTo>
                      <a:pt x="9557" y="1905"/>
                    </a:lnTo>
                    <a:cubicBezTo>
                      <a:pt x="9633" y="1909"/>
                      <a:pt x="9711" y="1911"/>
                      <a:pt x="9788" y="1912"/>
                    </a:cubicBezTo>
                    <a:cubicBezTo>
                      <a:pt x="9804" y="1912"/>
                      <a:pt x="9820" y="1912"/>
                      <a:pt x="9836" y="1915"/>
                    </a:cubicBezTo>
                    <a:cubicBezTo>
                      <a:pt x="9884" y="1915"/>
                      <a:pt x="9930" y="1916"/>
                      <a:pt x="9977" y="1918"/>
                    </a:cubicBezTo>
                    <a:cubicBezTo>
                      <a:pt x="10054" y="1919"/>
                      <a:pt x="10132" y="1924"/>
                      <a:pt x="10211" y="1925"/>
                    </a:cubicBezTo>
                    <a:lnTo>
                      <a:pt x="10219" y="1925"/>
                    </a:lnTo>
                    <a:cubicBezTo>
                      <a:pt x="10340" y="1931"/>
                      <a:pt x="10458" y="1934"/>
                      <a:pt x="10577" y="1938"/>
                    </a:cubicBezTo>
                    <a:cubicBezTo>
                      <a:pt x="10652" y="1941"/>
                      <a:pt x="10726" y="1944"/>
                      <a:pt x="10800" y="1945"/>
                    </a:cubicBezTo>
                    <a:lnTo>
                      <a:pt x="10802" y="1945"/>
                    </a:lnTo>
                    <a:cubicBezTo>
                      <a:pt x="10886" y="1948"/>
                      <a:pt x="10972" y="1951"/>
                      <a:pt x="11054" y="1954"/>
                    </a:cubicBezTo>
                    <a:cubicBezTo>
                      <a:pt x="10951" y="1980"/>
                      <a:pt x="10848" y="2009"/>
                      <a:pt x="10747" y="2038"/>
                    </a:cubicBezTo>
                    <a:cubicBezTo>
                      <a:pt x="10742" y="2040"/>
                      <a:pt x="10739" y="2040"/>
                      <a:pt x="10735" y="2041"/>
                    </a:cubicBezTo>
                    <a:cubicBezTo>
                      <a:pt x="10613" y="2076"/>
                      <a:pt x="10494" y="2112"/>
                      <a:pt x="10376" y="2152"/>
                    </a:cubicBezTo>
                    <a:cubicBezTo>
                      <a:pt x="10305" y="2173"/>
                      <a:pt x="10234" y="2197"/>
                      <a:pt x="10163" y="2223"/>
                    </a:cubicBezTo>
                    <a:cubicBezTo>
                      <a:pt x="10061" y="2258"/>
                      <a:pt x="9958" y="2295"/>
                      <a:pt x="9856" y="2332"/>
                    </a:cubicBezTo>
                    <a:cubicBezTo>
                      <a:pt x="9760" y="2367"/>
                      <a:pt x="9665" y="2403"/>
                      <a:pt x="9570" y="2439"/>
                    </a:cubicBezTo>
                    <a:cubicBezTo>
                      <a:pt x="9464" y="2481"/>
                      <a:pt x="9357" y="2522"/>
                      <a:pt x="9252" y="2564"/>
                    </a:cubicBezTo>
                    <a:cubicBezTo>
                      <a:pt x="9168" y="2597"/>
                      <a:pt x="9087" y="2629"/>
                      <a:pt x="9005" y="2663"/>
                    </a:cubicBezTo>
                    <a:lnTo>
                      <a:pt x="9004" y="2663"/>
                    </a:lnTo>
                    <a:cubicBezTo>
                      <a:pt x="8892" y="2708"/>
                      <a:pt x="8780" y="2754"/>
                      <a:pt x="8670" y="2801"/>
                    </a:cubicBezTo>
                    <a:cubicBezTo>
                      <a:pt x="8435" y="2897"/>
                      <a:pt x="8199" y="2994"/>
                      <a:pt x="7961" y="3091"/>
                    </a:cubicBezTo>
                    <a:cubicBezTo>
                      <a:pt x="7944" y="3096"/>
                      <a:pt x="7926" y="3103"/>
                      <a:pt x="7909" y="3110"/>
                    </a:cubicBezTo>
                    <a:cubicBezTo>
                      <a:pt x="7876" y="3125"/>
                      <a:pt x="7844" y="3138"/>
                      <a:pt x="7809" y="3151"/>
                    </a:cubicBezTo>
                    <a:cubicBezTo>
                      <a:pt x="7759" y="3170"/>
                      <a:pt x="7714" y="3190"/>
                      <a:pt x="7665" y="3209"/>
                    </a:cubicBezTo>
                    <a:cubicBezTo>
                      <a:pt x="7665" y="3209"/>
                      <a:pt x="7665" y="3208"/>
                      <a:pt x="7665" y="3208"/>
                    </a:cubicBezTo>
                    <a:cubicBezTo>
                      <a:pt x="7664" y="3208"/>
                      <a:pt x="7664" y="3208"/>
                      <a:pt x="7664" y="3209"/>
                    </a:cubicBezTo>
                    <a:cubicBezTo>
                      <a:pt x="7629" y="3223"/>
                      <a:pt x="7592" y="3235"/>
                      <a:pt x="7559" y="3249"/>
                    </a:cubicBezTo>
                    <a:cubicBezTo>
                      <a:pt x="7526" y="3263"/>
                      <a:pt x="7494" y="3274"/>
                      <a:pt x="7460" y="3286"/>
                    </a:cubicBezTo>
                    <a:cubicBezTo>
                      <a:pt x="7417" y="3303"/>
                      <a:pt x="7373" y="3321"/>
                      <a:pt x="7330" y="3338"/>
                    </a:cubicBezTo>
                    <a:lnTo>
                      <a:pt x="7328" y="3338"/>
                    </a:lnTo>
                    <a:cubicBezTo>
                      <a:pt x="7206" y="3385"/>
                      <a:pt x="7084" y="3430"/>
                      <a:pt x="6964" y="3475"/>
                    </a:cubicBezTo>
                    <a:lnTo>
                      <a:pt x="6961" y="3475"/>
                    </a:lnTo>
                    <a:cubicBezTo>
                      <a:pt x="6898" y="3499"/>
                      <a:pt x="6834" y="3521"/>
                      <a:pt x="6772" y="3544"/>
                    </a:cubicBezTo>
                    <a:cubicBezTo>
                      <a:pt x="6692" y="3572"/>
                      <a:pt x="6612" y="3601"/>
                      <a:pt x="6532" y="3628"/>
                    </a:cubicBezTo>
                    <a:cubicBezTo>
                      <a:pt x="6480" y="3647"/>
                      <a:pt x="6426" y="3666"/>
                      <a:pt x="6371" y="3684"/>
                    </a:cubicBezTo>
                    <a:cubicBezTo>
                      <a:pt x="6248" y="3727"/>
                      <a:pt x="6124" y="3769"/>
                      <a:pt x="5999" y="3811"/>
                    </a:cubicBezTo>
                    <a:cubicBezTo>
                      <a:pt x="5992" y="3814"/>
                      <a:pt x="5986" y="3817"/>
                      <a:pt x="5979" y="3819"/>
                    </a:cubicBezTo>
                    <a:cubicBezTo>
                      <a:pt x="5933" y="3835"/>
                      <a:pt x="5885" y="3851"/>
                      <a:pt x="5838" y="3865"/>
                    </a:cubicBezTo>
                    <a:lnTo>
                      <a:pt x="5549" y="3958"/>
                    </a:lnTo>
                    <a:cubicBezTo>
                      <a:pt x="5536" y="3961"/>
                      <a:pt x="5523" y="3967"/>
                      <a:pt x="5511" y="3971"/>
                    </a:cubicBezTo>
                    <a:cubicBezTo>
                      <a:pt x="5500" y="3973"/>
                      <a:pt x="5490" y="3976"/>
                      <a:pt x="5480" y="3980"/>
                    </a:cubicBezTo>
                    <a:lnTo>
                      <a:pt x="5478" y="3980"/>
                    </a:lnTo>
                    <a:cubicBezTo>
                      <a:pt x="5340" y="4022"/>
                      <a:pt x="5207" y="4063"/>
                      <a:pt x="5070" y="4105"/>
                    </a:cubicBezTo>
                    <a:lnTo>
                      <a:pt x="5069" y="4105"/>
                    </a:lnTo>
                    <a:cubicBezTo>
                      <a:pt x="5034" y="4116"/>
                      <a:pt x="5000" y="4127"/>
                      <a:pt x="4967" y="4135"/>
                    </a:cubicBezTo>
                    <a:lnTo>
                      <a:pt x="4964" y="4135"/>
                    </a:lnTo>
                    <a:cubicBezTo>
                      <a:pt x="4679" y="4220"/>
                      <a:pt x="4395" y="4301"/>
                      <a:pt x="4107" y="4378"/>
                    </a:cubicBezTo>
                    <a:cubicBezTo>
                      <a:pt x="4064" y="4391"/>
                      <a:pt x="4020" y="4402"/>
                      <a:pt x="3977" y="4411"/>
                    </a:cubicBezTo>
                    <a:cubicBezTo>
                      <a:pt x="3953" y="4418"/>
                      <a:pt x="3930" y="4424"/>
                      <a:pt x="3907" y="4430"/>
                    </a:cubicBezTo>
                    <a:cubicBezTo>
                      <a:pt x="3836" y="4450"/>
                      <a:pt x="3763" y="4468"/>
                      <a:pt x="3692" y="4487"/>
                    </a:cubicBezTo>
                    <a:cubicBezTo>
                      <a:pt x="3682" y="4490"/>
                      <a:pt x="3669" y="4491"/>
                      <a:pt x="3657" y="4495"/>
                    </a:cubicBezTo>
                    <a:cubicBezTo>
                      <a:pt x="3641" y="4498"/>
                      <a:pt x="3627" y="4503"/>
                      <a:pt x="3612" y="4506"/>
                    </a:cubicBezTo>
                    <a:cubicBezTo>
                      <a:pt x="3573" y="4517"/>
                      <a:pt x="3531" y="4527"/>
                      <a:pt x="3490" y="4538"/>
                    </a:cubicBezTo>
                    <a:cubicBezTo>
                      <a:pt x="3458" y="4546"/>
                      <a:pt x="3428" y="4554"/>
                      <a:pt x="3396" y="4561"/>
                    </a:cubicBezTo>
                    <a:lnTo>
                      <a:pt x="3394" y="4561"/>
                    </a:lnTo>
                    <a:cubicBezTo>
                      <a:pt x="3381" y="4564"/>
                      <a:pt x="3367" y="4568"/>
                      <a:pt x="3352" y="4571"/>
                    </a:cubicBezTo>
                    <a:cubicBezTo>
                      <a:pt x="3197" y="4610"/>
                      <a:pt x="3043" y="4646"/>
                      <a:pt x="2886" y="4680"/>
                    </a:cubicBezTo>
                    <a:lnTo>
                      <a:pt x="2885" y="4680"/>
                    </a:lnTo>
                    <a:cubicBezTo>
                      <a:pt x="2873" y="4684"/>
                      <a:pt x="2863" y="4686"/>
                      <a:pt x="2854" y="4687"/>
                    </a:cubicBezTo>
                    <a:cubicBezTo>
                      <a:pt x="2434" y="4784"/>
                      <a:pt x="2015" y="4872"/>
                      <a:pt x="1595" y="4948"/>
                    </a:cubicBezTo>
                    <a:cubicBezTo>
                      <a:pt x="1557" y="4956"/>
                      <a:pt x="1519" y="4962"/>
                      <a:pt x="1482" y="4969"/>
                    </a:cubicBezTo>
                    <a:cubicBezTo>
                      <a:pt x="1440" y="4978"/>
                      <a:pt x="1395" y="4985"/>
                      <a:pt x="1352" y="4992"/>
                    </a:cubicBezTo>
                    <a:cubicBezTo>
                      <a:pt x="1348" y="4995"/>
                      <a:pt x="1347" y="4995"/>
                      <a:pt x="1344" y="4995"/>
                    </a:cubicBezTo>
                    <a:lnTo>
                      <a:pt x="1341" y="4996"/>
                    </a:lnTo>
                    <a:cubicBezTo>
                      <a:pt x="1315" y="5002"/>
                      <a:pt x="1287" y="5008"/>
                      <a:pt x="1260" y="5011"/>
                    </a:cubicBezTo>
                    <a:cubicBezTo>
                      <a:pt x="1254" y="5012"/>
                      <a:pt x="1249" y="5012"/>
                      <a:pt x="1242" y="5014"/>
                    </a:cubicBezTo>
                    <a:cubicBezTo>
                      <a:pt x="1215" y="5020"/>
                      <a:pt x="1187" y="5025"/>
                      <a:pt x="1159" y="5028"/>
                    </a:cubicBezTo>
                    <a:lnTo>
                      <a:pt x="1127" y="5034"/>
                    </a:lnTo>
                    <a:lnTo>
                      <a:pt x="1126" y="5034"/>
                    </a:lnTo>
                    <a:cubicBezTo>
                      <a:pt x="1122" y="5034"/>
                      <a:pt x="1120" y="5034"/>
                      <a:pt x="1116" y="5036"/>
                    </a:cubicBezTo>
                    <a:cubicBezTo>
                      <a:pt x="1111" y="5036"/>
                      <a:pt x="1106" y="5039"/>
                      <a:pt x="1098" y="5039"/>
                    </a:cubicBezTo>
                    <a:cubicBezTo>
                      <a:pt x="1064" y="5044"/>
                      <a:pt x="1027" y="5049"/>
                      <a:pt x="992" y="5056"/>
                    </a:cubicBezTo>
                    <a:cubicBezTo>
                      <a:pt x="991" y="5056"/>
                      <a:pt x="989" y="5056"/>
                      <a:pt x="988" y="5057"/>
                    </a:cubicBezTo>
                    <a:cubicBezTo>
                      <a:pt x="975" y="5062"/>
                      <a:pt x="962" y="5063"/>
                      <a:pt x="947" y="5065"/>
                    </a:cubicBezTo>
                    <a:cubicBezTo>
                      <a:pt x="904" y="5075"/>
                      <a:pt x="860" y="5082"/>
                      <a:pt x="815" y="5089"/>
                    </a:cubicBezTo>
                    <a:cubicBezTo>
                      <a:pt x="809" y="5091"/>
                      <a:pt x="804" y="5091"/>
                      <a:pt x="796" y="5092"/>
                    </a:cubicBezTo>
                    <a:cubicBezTo>
                      <a:pt x="802" y="5097"/>
                      <a:pt x="806" y="5098"/>
                      <a:pt x="811" y="5100"/>
                    </a:cubicBezTo>
                    <a:cubicBezTo>
                      <a:pt x="851" y="5120"/>
                      <a:pt x="891" y="5137"/>
                      <a:pt x="933" y="5156"/>
                    </a:cubicBezTo>
                    <a:cubicBezTo>
                      <a:pt x="944" y="5159"/>
                      <a:pt x="953" y="5165"/>
                      <a:pt x="963" y="5169"/>
                    </a:cubicBezTo>
                    <a:cubicBezTo>
                      <a:pt x="981" y="5176"/>
                      <a:pt x="997" y="5181"/>
                      <a:pt x="1013" y="5188"/>
                    </a:cubicBezTo>
                    <a:cubicBezTo>
                      <a:pt x="1027" y="5195"/>
                      <a:pt x="1040" y="5201"/>
                      <a:pt x="1053" y="5206"/>
                    </a:cubicBezTo>
                    <a:cubicBezTo>
                      <a:pt x="1119" y="5232"/>
                      <a:pt x="1187" y="5258"/>
                      <a:pt x="1254" y="5281"/>
                    </a:cubicBezTo>
                    <a:lnTo>
                      <a:pt x="1257" y="5281"/>
                    </a:lnTo>
                    <a:cubicBezTo>
                      <a:pt x="1294" y="5294"/>
                      <a:pt x="1332" y="5307"/>
                      <a:pt x="1373" y="5319"/>
                    </a:cubicBezTo>
                    <a:cubicBezTo>
                      <a:pt x="1490" y="5359"/>
                      <a:pt x="1612" y="5391"/>
                      <a:pt x="1733" y="5419"/>
                    </a:cubicBezTo>
                    <a:cubicBezTo>
                      <a:pt x="1813" y="5439"/>
                      <a:pt x="1896" y="5455"/>
                      <a:pt x="1977" y="5470"/>
                    </a:cubicBezTo>
                    <a:cubicBezTo>
                      <a:pt x="2179" y="5506"/>
                      <a:pt x="2382" y="5528"/>
                      <a:pt x="2587" y="5535"/>
                    </a:cubicBezTo>
                    <a:cubicBezTo>
                      <a:pt x="2601" y="5537"/>
                      <a:pt x="2617" y="5537"/>
                      <a:pt x="2632" y="5537"/>
                    </a:cubicBezTo>
                    <a:cubicBezTo>
                      <a:pt x="2633" y="5540"/>
                      <a:pt x="2636" y="5540"/>
                      <a:pt x="2639" y="5540"/>
                    </a:cubicBezTo>
                    <a:cubicBezTo>
                      <a:pt x="2783" y="5544"/>
                      <a:pt x="2930" y="5547"/>
                      <a:pt x="3067" y="5576"/>
                    </a:cubicBezTo>
                    <a:cubicBezTo>
                      <a:pt x="3147" y="5592"/>
                      <a:pt x="3226" y="5616"/>
                      <a:pt x="3298" y="5657"/>
                    </a:cubicBezTo>
                    <a:cubicBezTo>
                      <a:pt x="3304" y="5659"/>
                      <a:pt x="3307" y="5663"/>
                      <a:pt x="3313" y="5666"/>
                    </a:cubicBezTo>
                    <a:lnTo>
                      <a:pt x="3314" y="5667"/>
                    </a:lnTo>
                    <a:lnTo>
                      <a:pt x="3316" y="5667"/>
                    </a:lnTo>
                    <a:cubicBezTo>
                      <a:pt x="3423" y="5731"/>
                      <a:pt x="3512" y="5820"/>
                      <a:pt x="3602" y="5910"/>
                    </a:cubicBezTo>
                    <a:cubicBezTo>
                      <a:pt x="3616" y="5921"/>
                      <a:pt x="3631" y="5936"/>
                      <a:pt x="3645" y="5950"/>
                    </a:cubicBezTo>
                    <a:cubicBezTo>
                      <a:pt x="3670" y="5972"/>
                      <a:pt x="3696" y="5997"/>
                      <a:pt x="3721" y="6019"/>
                    </a:cubicBezTo>
                    <a:cubicBezTo>
                      <a:pt x="3759" y="6049"/>
                      <a:pt x="3799" y="6080"/>
                      <a:pt x="3841" y="6107"/>
                    </a:cubicBezTo>
                    <a:cubicBezTo>
                      <a:pt x="4100" y="6283"/>
                      <a:pt x="4417" y="6372"/>
                      <a:pt x="4723" y="6457"/>
                    </a:cubicBezTo>
                    <a:cubicBezTo>
                      <a:pt x="5085" y="6557"/>
                      <a:pt x="5456" y="6626"/>
                      <a:pt x="5799" y="6769"/>
                    </a:cubicBezTo>
                    <a:cubicBezTo>
                      <a:pt x="6162" y="6921"/>
                      <a:pt x="6522" y="7080"/>
                      <a:pt x="6879" y="7247"/>
                    </a:cubicBezTo>
                    <a:cubicBezTo>
                      <a:pt x="6521" y="7188"/>
                      <a:pt x="6162" y="7131"/>
                      <a:pt x="5803" y="7072"/>
                    </a:cubicBezTo>
                    <a:cubicBezTo>
                      <a:pt x="5757" y="7065"/>
                      <a:pt x="5709" y="7057"/>
                      <a:pt x="5660" y="7057"/>
                    </a:cubicBezTo>
                    <a:cubicBezTo>
                      <a:pt x="5653" y="7057"/>
                      <a:pt x="5646" y="7057"/>
                      <a:pt x="5639" y="7057"/>
                    </a:cubicBezTo>
                    <a:cubicBezTo>
                      <a:pt x="5571" y="7058"/>
                      <a:pt x="5504" y="7079"/>
                      <a:pt x="5435" y="7088"/>
                    </a:cubicBezTo>
                    <a:cubicBezTo>
                      <a:pt x="5411" y="7090"/>
                      <a:pt x="5387" y="7092"/>
                      <a:pt x="5364" y="7092"/>
                    </a:cubicBezTo>
                    <a:cubicBezTo>
                      <a:pt x="5155" y="7092"/>
                      <a:pt x="4950" y="6991"/>
                      <a:pt x="4739" y="6963"/>
                    </a:cubicBezTo>
                    <a:cubicBezTo>
                      <a:pt x="4682" y="6954"/>
                      <a:pt x="4624" y="6951"/>
                      <a:pt x="4566" y="6951"/>
                    </a:cubicBezTo>
                    <a:cubicBezTo>
                      <a:pt x="4474" y="6951"/>
                      <a:pt x="4381" y="6959"/>
                      <a:pt x="4289" y="6964"/>
                    </a:cubicBezTo>
                    <a:cubicBezTo>
                      <a:pt x="4267" y="6966"/>
                      <a:pt x="4244" y="6966"/>
                      <a:pt x="4222" y="6967"/>
                    </a:cubicBezTo>
                    <a:cubicBezTo>
                      <a:pt x="4164" y="6970"/>
                      <a:pt x="4106" y="6972"/>
                      <a:pt x="4048" y="6972"/>
                    </a:cubicBezTo>
                    <a:cubicBezTo>
                      <a:pt x="3742" y="6972"/>
                      <a:pt x="3437" y="6930"/>
                      <a:pt x="3142" y="6851"/>
                    </a:cubicBezTo>
                    <a:cubicBezTo>
                      <a:pt x="3033" y="6821"/>
                      <a:pt x="2924" y="6785"/>
                      <a:pt x="2811" y="6785"/>
                    </a:cubicBezTo>
                    <a:cubicBezTo>
                      <a:pt x="2809" y="6785"/>
                      <a:pt x="2807" y="6785"/>
                      <a:pt x="2805" y="6785"/>
                    </a:cubicBezTo>
                    <a:cubicBezTo>
                      <a:pt x="2629" y="6790"/>
                      <a:pt x="2465" y="6880"/>
                      <a:pt x="2291" y="6894"/>
                    </a:cubicBezTo>
                    <a:cubicBezTo>
                      <a:pt x="2272" y="6896"/>
                      <a:pt x="2254" y="6897"/>
                      <a:pt x="2235" y="6897"/>
                    </a:cubicBezTo>
                    <a:cubicBezTo>
                      <a:pt x="2013" y="6897"/>
                      <a:pt x="1798" y="6793"/>
                      <a:pt x="1574" y="6793"/>
                    </a:cubicBezTo>
                    <a:cubicBezTo>
                      <a:pt x="1572" y="6793"/>
                      <a:pt x="1569" y="6793"/>
                      <a:pt x="1566" y="6793"/>
                    </a:cubicBezTo>
                    <a:cubicBezTo>
                      <a:pt x="1559" y="6793"/>
                      <a:pt x="1551" y="6793"/>
                      <a:pt x="1544" y="6796"/>
                    </a:cubicBezTo>
                    <a:cubicBezTo>
                      <a:pt x="1499" y="6797"/>
                      <a:pt x="1453" y="6803"/>
                      <a:pt x="1406" y="6810"/>
                    </a:cubicBezTo>
                    <a:cubicBezTo>
                      <a:pt x="1316" y="6826"/>
                      <a:pt x="1228" y="6849"/>
                      <a:pt x="1135" y="6861"/>
                    </a:cubicBezTo>
                    <a:cubicBezTo>
                      <a:pt x="1091" y="6867"/>
                      <a:pt x="1048" y="6870"/>
                      <a:pt x="1005" y="6870"/>
                    </a:cubicBezTo>
                    <a:cubicBezTo>
                      <a:pt x="940" y="6870"/>
                      <a:pt x="874" y="6863"/>
                      <a:pt x="809" y="6851"/>
                    </a:cubicBezTo>
                    <a:cubicBezTo>
                      <a:pt x="708" y="6833"/>
                      <a:pt x="618" y="6781"/>
                      <a:pt x="517" y="6762"/>
                    </a:cubicBezTo>
                    <a:cubicBezTo>
                      <a:pt x="349" y="6733"/>
                      <a:pt x="172" y="6723"/>
                      <a:pt x="1" y="6698"/>
                    </a:cubicBezTo>
                    <a:lnTo>
                      <a:pt x="1" y="6698"/>
                    </a:lnTo>
                    <a:cubicBezTo>
                      <a:pt x="19" y="6710"/>
                      <a:pt x="40" y="6723"/>
                      <a:pt x="62" y="6733"/>
                    </a:cubicBezTo>
                    <a:cubicBezTo>
                      <a:pt x="92" y="6749"/>
                      <a:pt x="127" y="6767"/>
                      <a:pt x="162" y="6784"/>
                    </a:cubicBezTo>
                    <a:cubicBezTo>
                      <a:pt x="198" y="6800"/>
                      <a:pt x="234" y="6819"/>
                      <a:pt x="271" y="6835"/>
                    </a:cubicBezTo>
                    <a:cubicBezTo>
                      <a:pt x="387" y="6886"/>
                      <a:pt x="506" y="6934"/>
                      <a:pt x="612" y="6973"/>
                    </a:cubicBezTo>
                    <a:cubicBezTo>
                      <a:pt x="632" y="6980"/>
                      <a:pt x="648" y="6986"/>
                      <a:pt x="666" y="6993"/>
                    </a:cubicBezTo>
                    <a:cubicBezTo>
                      <a:pt x="677" y="6999"/>
                      <a:pt x="686" y="7002"/>
                      <a:pt x="698" y="7006"/>
                    </a:cubicBezTo>
                    <a:cubicBezTo>
                      <a:pt x="708" y="7008"/>
                      <a:pt x="716" y="7011"/>
                      <a:pt x="727" y="7015"/>
                    </a:cubicBezTo>
                    <a:cubicBezTo>
                      <a:pt x="751" y="7025"/>
                      <a:pt x="775" y="7032"/>
                      <a:pt x="795" y="7040"/>
                    </a:cubicBezTo>
                    <a:cubicBezTo>
                      <a:pt x="804" y="7043"/>
                      <a:pt x="811" y="7045"/>
                      <a:pt x="818" y="7047"/>
                    </a:cubicBezTo>
                    <a:cubicBezTo>
                      <a:pt x="831" y="7051"/>
                      <a:pt x="840" y="7054"/>
                      <a:pt x="850" y="7058"/>
                    </a:cubicBezTo>
                    <a:cubicBezTo>
                      <a:pt x="859" y="7061"/>
                      <a:pt x="866" y="7064"/>
                      <a:pt x="873" y="7066"/>
                    </a:cubicBezTo>
                    <a:cubicBezTo>
                      <a:pt x="881" y="7069"/>
                      <a:pt x="889" y="7072"/>
                      <a:pt x="894" y="7073"/>
                    </a:cubicBezTo>
                    <a:cubicBezTo>
                      <a:pt x="898" y="7073"/>
                      <a:pt x="901" y="7074"/>
                      <a:pt x="901" y="7074"/>
                    </a:cubicBezTo>
                    <a:cubicBezTo>
                      <a:pt x="901" y="7074"/>
                      <a:pt x="966" y="7069"/>
                      <a:pt x="1069" y="7066"/>
                    </a:cubicBezTo>
                    <a:cubicBezTo>
                      <a:pt x="1172" y="7061"/>
                      <a:pt x="1315" y="7058"/>
                      <a:pt x="1470" y="7057"/>
                    </a:cubicBezTo>
                    <a:cubicBezTo>
                      <a:pt x="1541" y="7057"/>
                      <a:pt x="1615" y="7057"/>
                      <a:pt x="1692" y="7058"/>
                    </a:cubicBezTo>
                    <a:lnTo>
                      <a:pt x="1694" y="7058"/>
                    </a:lnTo>
                    <a:cubicBezTo>
                      <a:pt x="1994" y="7064"/>
                      <a:pt x="2304" y="7090"/>
                      <a:pt x="2469" y="7163"/>
                    </a:cubicBezTo>
                    <a:cubicBezTo>
                      <a:pt x="2803" y="7308"/>
                      <a:pt x="3229" y="7350"/>
                      <a:pt x="3229" y="7350"/>
                    </a:cubicBezTo>
                    <a:cubicBezTo>
                      <a:pt x="3229" y="7350"/>
                      <a:pt x="3727" y="7289"/>
                      <a:pt x="3843" y="7262"/>
                    </a:cubicBezTo>
                    <a:cubicBezTo>
                      <a:pt x="3879" y="7253"/>
                      <a:pt x="3921" y="7249"/>
                      <a:pt x="3966" y="7249"/>
                    </a:cubicBezTo>
                    <a:cubicBezTo>
                      <a:pt x="4077" y="7249"/>
                      <a:pt x="4212" y="7272"/>
                      <a:pt x="4353" y="7304"/>
                    </a:cubicBezTo>
                    <a:cubicBezTo>
                      <a:pt x="4679" y="7378"/>
                      <a:pt x="5047" y="7503"/>
                      <a:pt x="5253" y="7525"/>
                    </a:cubicBezTo>
                    <a:cubicBezTo>
                      <a:pt x="5266" y="7526"/>
                      <a:pt x="5280" y="7527"/>
                      <a:pt x="5294" y="7527"/>
                    </a:cubicBezTo>
                    <a:cubicBezTo>
                      <a:pt x="5457" y="7527"/>
                      <a:pt x="5644" y="7432"/>
                      <a:pt x="5644" y="7432"/>
                    </a:cubicBezTo>
                    <a:cubicBezTo>
                      <a:pt x="5644" y="7432"/>
                      <a:pt x="7401" y="7616"/>
                      <a:pt x="7701" y="7650"/>
                    </a:cubicBezTo>
                    <a:cubicBezTo>
                      <a:pt x="7823" y="7663"/>
                      <a:pt x="7945" y="7677"/>
                      <a:pt x="8061" y="7692"/>
                    </a:cubicBezTo>
                    <a:cubicBezTo>
                      <a:pt x="8178" y="7705"/>
                      <a:pt x="8292" y="7719"/>
                      <a:pt x="8404" y="7734"/>
                    </a:cubicBezTo>
                    <a:cubicBezTo>
                      <a:pt x="8570" y="7757"/>
                      <a:pt x="8731" y="7777"/>
                      <a:pt x="8888" y="7799"/>
                    </a:cubicBezTo>
                    <a:cubicBezTo>
                      <a:pt x="8960" y="7811"/>
                      <a:pt x="9034" y="7819"/>
                      <a:pt x="9106" y="7830"/>
                    </a:cubicBezTo>
                    <a:cubicBezTo>
                      <a:pt x="9248" y="7851"/>
                      <a:pt x="9389" y="7872"/>
                      <a:pt x="9524" y="7892"/>
                    </a:cubicBezTo>
                    <a:cubicBezTo>
                      <a:pt x="9592" y="7902"/>
                      <a:pt x="9659" y="7912"/>
                      <a:pt x="9724" y="7923"/>
                    </a:cubicBezTo>
                    <a:cubicBezTo>
                      <a:pt x="9791" y="7931"/>
                      <a:pt x="9858" y="7943"/>
                      <a:pt x="9923" y="7953"/>
                    </a:cubicBezTo>
                    <a:cubicBezTo>
                      <a:pt x="9988" y="7965"/>
                      <a:pt x="10052" y="7973"/>
                      <a:pt x="10118" y="7986"/>
                    </a:cubicBezTo>
                    <a:cubicBezTo>
                      <a:pt x="10951" y="8127"/>
                      <a:pt x="11705" y="8284"/>
                      <a:pt x="12570" y="8483"/>
                    </a:cubicBezTo>
                    <a:lnTo>
                      <a:pt x="12572" y="8483"/>
                    </a:lnTo>
                    <a:cubicBezTo>
                      <a:pt x="12630" y="8496"/>
                      <a:pt x="12687" y="8509"/>
                      <a:pt x="12745" y="8524"/>
                    </a:cubicBezTo>
                    <a:cubicBezTo>
                      <a:pt x="12999" y="8582"/>
                      <a:pt x="13266" y="8646"/>
                      <a:pt x="13545" y="8712"/>
                    </a:cubicBezTo>
                    <a:lnTo>
                      <a:pt x="13546" y="8712"/>
                    </a:lnTo>
                    <a:cubicBezTo>
                      <a:pt x="13703" y="8750"/>
                      <a:pt x="13864" y="8788"/>
                      <a:pt x="14031" y="8829"/>
                    </a:cubicBezTo>
                    <a:lnTo>
                      <a:pt x="14031" y="53"/>
                    </a:lnTo>
                    <a:cubicBezTo>
                      <a:pt x="14031" y="53"/>
                      <a:pt x="14031" y="53"/>
                      <a:pt x="14032" y="53"/>
                    </a:cubicBezTo>
                    <a:cubicBezTo>
                      <a:pt x="14032" y="53"/>
                      <a:pt x="14032" y="53"/>
                      <a:pt x="14033" y="53"/>
                    </a:cubicBezTo>
                    <a:lnTo>
                      <a:pt x="14031" y="39"/>
                    </a:lnTo>
                    <a:lnTo>
                      <a:pt x="14030" y="30"/>
                    </a:lnTo>
                    <a:lnTo>
                      <a:pt x="14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28"/>
              <p:cNvSpPr/>
              <p:nvPr/>
            </p:nvSpPr>
            <p:spPr>
              <a:xfrm>
                <a:off x="6321263" y="4750617"/>
                <a:ext cx="525710" cy="100221"/>
              </a:xfrm>
              <a:custGeom>
                <a:avLst/>
                <a:gdLst/>
                <a:ahLst/>
                <a:cxnLst/>
                <a:rect l="l" t="t" r="r" b="b"/>
                <a:pathLst>
                  <a:path w="4401" h="839" extrusionOk="0">
                    <a:moveTo>
                      <a:pt x="983" y="0"/>
                    </a:moveTo>
                    <a:cubicBezTo>
                      <a:pt x="777" y="0"/>
                      <a:pt x="587" y="90"/>
                      <a:pt x="384" y="105"/>
                    </a:cubicBezTo>
                    <a:cubicBezTo>
                      <a:pt x="285" y="114"/>
                      <a:pt x="193" y="109"/>
                      <a:pt x="95" y="118"/>
                    </a:cubicBezTo>
                    <a:cubicBezTo>
                      <a:pt x="77" y="120"/>
                      <a:pt x="41" y="127"/>
                      <a:pt x="0" y="134"/>
                    </a:cubicBezTo>
                    <a:cubicBezTo>
                      <a:pt x="347" y="182"/>
                      <a:pt x="681" y="182"/>
                      <a:pt x="1037" y="192"/>
                    </a:cubicBezTo>
                    <a:cubicBezTo>
                      <a:pt x="1890" y="220"/>
                      <a:pt x="2781" y="336"/>
                      <a:pt x="3497" y="838"/>
                    </a:cubicBezTo>
                    <a:cubicBezTo>
                      <a:pt x="3799" y="773"/>
                      <a:pt x="4097" y="671"/>
                      <a:pt x="4400" y="605"/>
                    </a:cubicBezTo>
                    <a:cubicBezTo>
                      <a:pt x="3969" y="532"/>
                      <a:pt x="3536" y="458"/>
                      <a:pt x="3117" y="336"/>
                    </a:cubicBezTo>
                    <a:cubicBezTo>
                      <a:pt x="2955" y="290"/>
                      <a:pt x="2794" y="234"/>
                      <a:pt x="2626" y="220"/>
                    </a:cubicBezTo>
                    <a:cubicBezTo>
                      <a:pt x="2488" y="210"/>
                      <a:pt x="2346" y="224"/>
                      <a:pt x="2215" y="184"/>
                    </a:cubicBezTo>
                    <a:cubicBezTo>
                      <a:pt x="2136" y="160"/>
                      <a:pt x="2067" y="117"/>
                      <a:pt x="1988" y="96"/>
                    </a:cubicBezTo>
                    <a:cubicBezTo>
                      <a:pt x="1946" y="86"/>
                      <a:pt x="1903" y="82"/>
                      <a:pt x="1860" y="82"/>
                    </a:cubicBezTo>
                    <a:cubicBezTo>
                      <a:pt x="1771" y="82"/>
                      <a:pt x="1681" y="97"/>
                      <a:pt x="1592" y="97"/>
                    </a:cubicBezTo>
                    <a:cubicBezTo>
                      <a:pt x="1582" y="97"/>
                      <a:pt x="1573" y="97"/>
                      <a:pt x="1563" y="96"/>
                    </a:cubicBezTo>
                    <a:cubicBezTo>
                      <a:pt x="1373" y="91"/>
                      <a:pt x="1193" y="3"/>
                      <a:pt x="1002" y="1"/>
                    </a:cubicBezTo>
                    <a:cubicBezTo>
                      <a:pt x="996" y="0"/>
                      <a:pt x="990" y="0"/>
                      <a:pt x="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28"/>
              <p:cNvSpPr/>
              <p:nvPr/>
            </p:nvSpPr>
            <p:spPr>
              <a:xfrm>
                <a:off x="6568412" y="4089919"/>
                <a:ext cx="1801583" cy="948453"/>
              </a:xfrm>
              <a:custGeom>
                <a:avLst/>
                <a:gdLst/>
                <a:ahLst/>
                <a:cxnLst/>
                <a:rect l="l" t="t" r="r" b="b"/>
                <a:pathLst>
                  <a:path w="15082" h="7940" extrusionOk="0">
                    <a:moveTo>
                      <a:pt x="15081" y="0"/>
                    </a:moveTo>
                    <a:cubicBezTo>
                      <a:pt x="14653" y="193"/>
                      <a:pt x="14240" y="427"/>
                      <a:pt x="13854" y="696"/>
                    </a:cubicBezTo>
                    <a:cubicBezTo>
                      <a:pt x="13803" y="731"/>
                      <a:pt x="13757" y="763"/>
                      <a:pt x="13724" y="797"/>
                    </a:cubicBezTo>
                    <a:cubicBezTo>
                      <a:pt x="13665" y="840"/>
                      <a:pt x="13607" y="883"/>
                      <a:pt x="13551" y="927"/>
                    </a:cubicBezTo>
                    <a:lnTo>
                      <a:pt x="13464" y="992"/>
                    </a:lnTo>
                    <a:cubicBezTo>
                      <a:pt x="13455" y="999"/>
                      <a:pt x="13446" y="1004"/>
                      <a:pt x="13436" y="1011"/>
                    </a:cubicBezTo>
                    <a:cubicBezTo>
                      <a:pt x="13366" y="1062"/>
                      <a:pt x="13291" y="1108"/>
                      <a:pt x="13208" y="1131"/>
                    </a:cubicBezTo>
                    <a:cubicBezTo>
                      <a:pt x="13204" y="1131"/>
                      <a:pt x="13202" y="1131"/>
                      <a:pt x="13201" y="1133"/>
                    </a:cubicBezTo>
                    <a:cubicBezTo>
                      <a:pt x="13186" y="1137"/>
                      <a:pt x="13170" y="1140"/>
                      <a:pt x="13156" y="1142"/>
                    </a:cubicBezTo>
                    <a:cubicBezTo>
                      <a:pt x="13071" y="1159"/>
                      <a:pt x="12986" y="1156"/>
                      <a:pt x="12899" y="1163"/>
                    </a:cubicBezTo>
                    <a:cubicBezTo>
                      <a:pt x="12890" y="1163"/>
                      <a:pt x="12880" y="1166"/>
                      <a:pt x="12870" y="1168"/>
                    </a:cubicBezTo>
                    <a:lnTo>
                      <a:pt x="12868" y="1168"/>
                    </a:lnTo>
                    <a:cubicBezTo>
                      <a:pt x="12751" y="1181"/>
                      <a:pt x="12634" y="1213"/>
                      <a:pt x="12520" y="1249"/>
                    </a:cubicBezTo>
                    <a:cubicBezTo>
                      <a:pt x="12489" y="1258"/>
                      <a:pt x="12459" y="1269"/>
                      <a:pt x="12427" y="1278"/>
                    </a:cubicBezTo>
                    <a:cubicBezTo>
                      <a:pt x="12083" y="1391"/>
                      <a:pt x="11737" y="1502"/>
                      <a:pt x="11393" y="1612"/>
                    </a:cubicBezTo>
                    <a:cubicBezTo>
                      <a:pt x="11306" y="1640"/>
                      <a:pt x="11219" y="1667"/>
                      <a:pt x="11131" y="1696"/>
                    </a:cubicBezTo>
                    <a:cubicBezTo>
                      <a:pt x="11113" y="1701"/>
                      <a:pt x="11095" y="1708"/>
                      <a:pt x="11076" y="1714"/>
                    </a:cubicBezTo>
                    <a:cubicBezTo>
                      <a:pt x="11015" y="1734"/>
                      <a:pt x="10956" y="1754"/>
                      <a:pt x="10893" y="1773"/>
                    </a:cubicBezTo>
                    <a:cubicBezTo>
                      <a:pt x="10951" y="1773"/>
                      <a:pt x="11007" y="1770"/>
                      <a:pt x="11062" y="1765"/>
                    </a:cubicBezTo>
                    <a:cubicBezTo>
                      <a:pt x="11101" y="1762"/>
                      <a:pt x="11139" y="1756"/>
                      <a:pt x="11178" y="1750"/>
                    </a:cubicBezTo>
                    <a:lnTo>
                      <a:pt x="11181" y="1750"/>
                    </a:lnTo>
                    <a:cubicBezTo>
                      <a:pt x="11226" y="1743"/>
                      <a:pt x="11269" y="1736"/>
                      <a:pt x="11314" y="1727"/>
                    </a:cubicBezTo>
                    <a:cubicBezTo>
                      <a:pt x="11338" y="1723"/>
                      <a:pt x="11358" y="1718"/>
                      <a:pt x="11380" y="1714"/>
                    </a:cubicBezTo>
                    <a:cubicBezTo>
                      <a:pt x="11576" y="1672"/>
                      <a:pt x="11772" y="1619"/>
                      <a:pt x="11968" y="1577"/>
                    </a:cubicBezTo>
                    <a:cubicBezTo>
                      <a:pt x="12094" y="1551"/>
                      <a:pt x="12219" y="1529"/>
                      <a:pt x="12345" y="1519"/>
                    </a:cubicBezTo>
                    <a:cubicBezTo>
                      <a:pt x="12397" y="1516"/>
                      <a:pt x="12449" y="1514"/>
                      <a:pt x="12501" y="1514"/>
                    </a:cubicBezTo>
                    <a:cubicBezTo>
                      <a:pt x="12577" y="1514"/>
                      <a:pt x="12654" y="1518"/>
                      <a:pt x="12729" y="1526"/>
                    </a:cubicBezTo>
                    <a:cubicBezTo>
                      <a:pt x="13013" y="1554"/>
                      <a:pt x="13294" y="1640"/>
                      <a:pt x="13542" y="1779"/>
                    </a:cubicBezTo>
                    <a:cubicBezTo>
                      <a:pt x="13350" y="1807"/>
                      <a:pt x="13162" y="1845"/>
                      <a:pt x="12973" y="1890"/>
                    </a:cubicBezTo>
                    <a:cubicBezTo>
                      <a:pt x="12491" y="2009"/>
                      <a:pt x="12017" y="2164"/>
                      <a:pt x="11532" y="2257"/>
                    </a:cubicBezTo>
                    <a:cubicBezTo>
                      <a:pt x="11458" y="2271"/>
                      <a:pt x="11386" y="2285"/>
                      <a:pt x="11311" y="2295"/>
                    </a:cubicBezTo>
                    <a:cubicBezTo>
                      <a:pt x="11278" y="2299"/>
                      <a:pt x="11248" y="2303"/>
                      <a:pt x="11217" y="2308"/>
                    </a:cubicBezTo>
                    <a:cubicBezTo>
                      <a:pt x="11143" y="2316"/>
                      <a:pt x="11070" y="2324"/>
                      <a:pt x="10995" y="2332"/>
                    </a:cubicBezTo>
                    <a:lnTo>
                      <a:pt x="10993" y="2332"/>
                    </a:lnTo>
                    <a:cubicBezTo>
                      <a:pt x="10870" y="2347"/>
                      <a:pt x="10745" y="2361"/>
                      <a:pt x="10623" y="2382"/>
                    </a:cubicBezTo>
                    <a:cubicBezTo>
                      <a:pt x="10551" y="2395"/>
                      <a:pt x="10478" y="2411"/>
                      <a:pt x="10405" y="2430"/>
                    </a:cubicBezTo>
                    <a:cubicBezTo>
                      <a:pt x="10368" y="2440"/>
                      <a:pt x="10330" y="2452"/>
                      <a:pt x="10291" y="2463"/>
                    </a:cubicBezTo>
                    <a:cubicBezTo>
                      <a:pt x="10192" y="2497"/>
                      <a:pt x="10092" y="2534"/>
                      <a:pt x="9993" y="2575"/>
                    </a:cubicBezTo>
                    <a:cubicBezTo>
                      <a:pt x="9897" y="2613"/>
                      <a:pt x="9803" y="2652"/>
                      <a:pt x="9707" y="2688"/>
                    </a:cubicBezTo>
                    <a:cubicBezTo>
                      <a:pt x="9673" y="2701"/>
                      <a:pt x="9641" y="2713"/>
                      <a:pt x="9607" y="2725"/>
                    </a:cubicBezTo>
                    <a:cubicBezTo>
                      <a:pt x="9233" y="2858"/>
                      <a:pt x="8838" y="2926"/>
                      <a:pt x="8451" y="2999"/>
                    </a:cubicBezTo>
                    <a:cubicBezTo>
                      <a:pt x="8439" y="3000"/>
                      <a:pt x="8429" y="3003"/>
                      <a:pt x="8420" y="3005"/>
                    </a:cubicBezTo>
                    <a:cubicBezTo>
                      <a:pt x="8396" y="3011"/>
                      <a:pt x="8372" y="3015"/>
                      <a:pt x="8349" y="3019"/>
                    </a:cubicBezTo>
                    <a:cubicBezTo>
                      <a:pt x="8326" y="3025"/>
                      <a:pt x="8304" y="3028"/>
                      <a:pt x="8282" y="3034"/>
                    </a:cubicBezTo>
                    <a:lnTo>
                      <a:pt x="8282" y="3035"/>
                    </a:lnTo>
                    <a:cubicBezTo>
                      <a:pt x="8279" y="3035"/>
                      <a:pt x="8279" y="3034"/>
                      <a:pt x="8279" y="3034"/>
                    </a:cubicBezTo>
                    <a:lnTo>
                      <a:pt x="8278" y="3035"/>
                    </a:lnTo>
                    <a:cubicBezTo>
                      <a:pt x="8275" y="3035"/>
                      <a:pt x="8272" y="3035"/>
                      <a:pt x="8271" y="3037"/>
                    </a:cubicBezTo>
                    <a:lnTo>
                      <a:pt x="8269" y="3037"/>
                    </a:lnTo>
                    <a:cubicBezTo>
                      <a:pt x="8205" y="3050"/>
                      <a:pt x="8146" y="3064"/>
                      <a:pt x="8083" y="3083"/>
                    </a:cubicBezTo>
                    <a:lnTo>
                      <a:pt x="8082" y="3083"/>
                    </a:lnTo>
                    <a:cubicBezTo>
                      <a:pt x="8035" y="3095"/>
                      <a:pt x="7987" y="3109"/>
                      <a:pt x="7941" y="3124"/>
                    </a:cubicBezTo>
                    <a:lnTo>
                      <a:pt x="7938" y="3124"/>
                    </a:lnTo>
                    <a:cubicBezTo>
                      <a:pt x="7912" y="3131"/>
                      <a:pt x="7887" y="3141"/>
                      <a:pt x="7863" y="3150"/>
                    </a:cubicBezTo>
                    <a:lnTo>
                      <a:pt x="7683" y="3210"/>
                    </a:lnTo>
                    <a:cubicBezTo>
                      <a:pt x="7630" y="3228"/>
                      <a:pt x="7578" y="3246"/>
                      <a:pt x="7527" y="3265"/>
                    </a:cubicBezTo>
                    <a:cubicBezTo>
                      <a:pt x="7434" y="3295"/>
                      <a:pt x="7343" y="3326"/>
                      <a:pt x="7248" y="3353"/>
                    </a:cubicBezTo>
                    <a:cubicBezTo>
                      <a:pt x="7241" y="3355"/>
                      <a:pt x="7237" y="3358"/>
                      <a:pt x="7229" y="3359"/>
                    </a:cubicBezTo>
                    <a:lnTo>
                      <a:pt x="7227" y="3359"/>
                    </a:lnTo>
                    <a:cubicBezTo>
                      <a:pt x="7222" y="3361"/>
                      <a:pt x="7215" y="3362"/>
                      <a:pt x="7209" y="3365"/>
                    </a:cubicBezTo>
                    <a:cubicBezTo>
                      <a:pt x="7138" y="3384"/>
                      <a:pt x="7065" y="3401"/>
                      <a:pt x="6991" y="3413"/>
                    </a:cubicBezTo>
                    <a:lnTo>
                      <a:pt x="6990" y="3413"/>
                    </a:lnTo>
                    <a:cubicBezTo>
                      <a:pt x="6891" y="3433"/>
                      <a:pt x="6791" y="3448"/>
                      <a:pt x="6694" y="3464"/>
                    </a:cubicBezTo>
                    <a:cubicBezTo>
                      <a:pt x="6682" y="3468"/>
                      <a:pt x="6673" y="3469"/>
                      <a:pt x="6663" y="3471"/>
                    </a:cubicBezTo>
                    <a:lnTo>
                      <a:pt x="6660" y="3471"/>
                    </a:lnTo>
                    <a:cubicBezTo>
                      <a:pt x="6602" y="3481"/>
                      <a:pt x="6548" y="3490"/>
                      <a:pt x="6492" y="3503"/>
                    </a:cubicBezTo>
                    <a:cubicBezTo>
                      <a:pt x="6485" y="3503"/>
                      <a:pt x="6476" y="3504"/>
                      <a:pt x="6469" y="3506"/>
                    </a:cubicBezTo>
                    <a:cubicBezTo>
                      <a:pt x="6416" y="3516"/>
                      <a:pt x="6363" y="3528"/>
                      <a:pt x="6312" y="3541"/>
                    </a:cubicBezTo>
                    <a:lnTo>
                      <a:pt x="6310" y="3541"/>
                    </a:lnTo>
                    <a:cubicBezTo>
                      <a:pt x="6310" y="3541"/>
                      <a:pt x="6310" y="3542"/>
                      <a:pt x="6309" y="3542"/>
                    </a:cubicBezTo>
                    <a:cubicBezTo>
                      <a:pt x="6274" y="3551"/>
                      <a:pt x="6238" y="3560"/>
                      <a:pt x="6203" y="3571"/>
                    </a:cubicBezTo>
                    <a:cubicBezTo>
                      <a:pt x="6164" y="3581"/>
                      <a:pt x="6121" y="3593"/>
                      <a:pt x="6082" y="3607"/>
                    </a:cubicBezTo>
                    <a:cubicBezTo>
                      <a:pt x="6004" y="3629"/>
                      <a:pt x="5925" y="3654"/>
                      <a:pt x="5847" y="3680"/>
                    </a:cubicBezTo>
                    <a:cubicBezTo>
                      <a:pt x="5799" y="3696"/>
                      <a:pt x="5750" y="3712"/>
                      <a:pt x="5700" y="3731"/>
                    </a:cubicBezTo>
                    <a:cubicBezTo>
                      <a:pt x="5593" y="3767"/>
                      <a:pt x="5487" y="3805"/>
                      <a:pt x="5381" y="3841"/>
                    </a:cubicBezTo>
                    <a:cubicBezTo>
                      <a:pt x="5359" y="3848"/>
                      <a:pt x="5337" y="3856"/>
                      <a:pt x="5317" y="3863"/>
                    </a:cubicBezTo>
                    <a:cubicBezTo>
                      <a:pt x="5279" y="3876"/>
                      <a:pt x="5243" y="3889"/>
                      <a:pt x="5207" y="3899"/>
                    </a:cubicBezTo>
                    <a:cubicBezTo>
                      <a:pt x="5189" y="3905"/>
                      <a:pt x="5175" y="3911"/>
                      <a:pt x="5157" y="3914"/>
                    </a:cubicBezTo>
                    <a:cubicBezTo>
                      <a:pt x="5067" y="3946"/>
                      <a:pt x="4976" y="3975"/>
                      <a:pt x="4884" y="4001"/>
                    </a:cubicBezTo>
                    <a:cubicBezTo>
                      <a:pt x="4787" y="4030"/>
                      <a:pt x="4690" y="4059"/>
                      <a:pt x="4594" y="4085"/>
                    </a:cubicBezTo>
                    <a:cubicBezTo>
                      <a:pt x="4576" y="4091"/>
                      <a:pt x="4560" y="4095"/>
                      <a:pt x="4544" y="4100"/>
                    </a:cubicBezTo>
                    <a:cubicBezTo>
                      <a:pt x="4486" y="4116"/>
                      <a:pt x="4431" y="4130"/>
                      <a:pt x="4376" y="4145"/>
                    </a:cubicBezTo>
                    <a:cubicBezTo>
                      <a:pt x="4366" y="4149"/>
                      <a:pt x="4359" y="4151"/>
                      <a:pt x="4351" y="4152"/>
                    </a:cubicBezTo>
                    <a:cubicBezTo>
                      <a:pt x="4347" y="4153"/>
                      <a:pt x="4341" y="4153"/>
                      <a:pt x="4337" y="4156"/>
                    </a:cubicBezTo>
                    <a:cubicBezTo>
                      <a:pt x="4335" y="4156"/>
                      <a:pt x="4335" y="4158"/>
                      <a:pt x="4334" y="4158"/>
                    </a:cubicBezTo>
                    <a:cubicBezTo>
                      <a:pt x="4330" y="4158"/>
                      <a:pt x="4327" y="4158"/>
                      <a:pt x="4325" y="4159"/>
                    </a:cubicBezTo>
                    <a:cubicBezTo>
                      <a:pt x="4314" y="4164"/>
                      <a:pt x="4303" y="4165"/>
                      <a:pt x="4293" y="4167"/>
                    </a:cubicBezTo>
                    <a:cubicBezTo>
                      <a:pt x="4242" y="4181"/>
                      <a:pt x="4190" y="4194"/>
                      <a:pt x="4139" y="4206"/>
                    </a:cubicBezTo>
                    <a:cubicBezTo>
                      <a:pt x="4123" y="4212"/>
                      <a:pt x="4107" y="4216"/>
                      <a:pt x="4090" y="4219"/>
                    </a:cubicBezTo>
                    <a:lnTo>
                      <a:pt x="4088" y="4219"/>
                    </a:lnTo>
                    <a:cubicBezTo>
                      <a:pt x="4083" y="4220"/>
                      <a:pt x="4078" y="4220"/>
                      <a:pt x="4071" y="4223"/>
                    </a:cubicBezTo>
                    <a:cubicBezTo>
                      <a:pt x="4022" y="4235"/>
                      <a:pt x="3971" y="4248"/>
                      <a:pt x="3921" y="4259"/>
                    </a:cubicBezTo>
                    <a:cubicBezTo>
                      <a:pt x="3856" y="4274"/>
                      <a:pt x="3791" y="4290"/>
                      <a:pt x="3725" y="4304"/>
                    </a:cubicBezTo>
                    <a:cubicBezTo>
                      <a:pt x="3676" y="4315"/>
                      <a:pt x="3628" y="4326"/>
                      <a:pt x="3577" y="4335"/>
                    </a:cubicBezTo>
                    <a:lnTo>
                      <a:pt x="3574" y="4335"/>
                    </a:lnTo>
                    <a:cubicBezTo>
                      <a:pt x="3509" y="4349"/>
                      <a:pt x="3441" y="4364"/>
                      <a:pt x="3374" y="4377"/>
                    </a:cubicBezTo>
                    <a:cubicBezTo>
                      <a:pt x="3335" y="4386"/>
                      <a:pt x="3294" y="4393"/>
                      <a:pt x="3253" y="4400"/>
                    </a:cubicBezTo>
                    <a:cubicBezTo>
                      <a:pt x="3192" y="4413"/>
                      <a:pt x="3131" y="4426"/>
                      <a:pt x="3070" y="4437"/>
                    </a:cubicBezTo>
                    <a:cubicBezTo>
                      <a:pt x="2994" y="4451"/>
                      <a:pt x="2917" y="4466"/>
                      <a:pt x="2840" y="4479"/>
                    </a:cubicBezTo>
                    <a:cubicBezTo>
                      <a:pt x="2745" y="4499"/>
                      <a:pt x="2649" y="4515"/>
                      <a:pt x="2555" y="4530"/>
                    </a:cubicBezTo>
                    <a:cubicBezTo>
                      <a:pt x="2463" y="4546"/>
                      <a:pt x="2373" y="4560"/>
                      <a:pt x="2285" y="4575"/>
                    </a:cubicBezTo>
                    <a:cubicBezTo>
                      <a:pt x="2279" y="4576"/>
                      <a:pt x="2272" y="4576"/>
                      <a:pt x="2265" y="4579"/>
                    </a:cubicBezTo>
                    <a:cubicBezTo>
                      <a:pt x="2249" y="4580"/>
                      <a:pt x="2231" y="4583"/>
                      <a:pt x="2215" y="4586"/>
                    </a:cubicBezTo>
                    <a:cubicBezTo>
                      <a:pt x="2195" y="4588"/>
                      <a:pt x="2173" y="4592"/>
                      <a:pt x="2154" y="4595"/>
                    </a:cubicBezTo>
                    <a:cubicBezTo>
                      <a:pt x="2103" y="4602"/>
                      <a:pt x="2054" y="4609"/>
                      <a:pt x="2003" y="4618"/>
                    </a:cubicBezTo>
                    <a:cubicBezTo>
                      <a:pt x="1997" y="4618"/>
                      <a:pt x="1990" y="4618"/>
                      <a:pt x="1983" y="4620"/>
                    </a:cubicBezTo>
                    <a:cubicBezTo>
                      <a:pt x="1976" y="4622"/>
                      <a:pt x="1970" y="4622"/>
                      <a:pt x="1962" y="4624"/>
                    </a:cubicBezTo>
                    <a:cubicBezTo>
                      <a:pt x="1912" y="4631"/>
                      <a:pt x="1864" y="4638"/>
                      <a:pt x="1813" y="4646"/>
                    </a:cubicBezTo>
                    <a:cubicBezTo>
                      <a:pt x="1798" y="4649"/>
                      <a:pt x="1784" y="4652"/>
                      <a:pt x="1769" y="4653"/>
                    </a:cubicBezTo>
                    <a:cubicBezTo>
                      <a:pt x="1671" y="4668"/>
                      <a:pt x="1575" y="4682"/>
                      <a:pt x="1476" y="4695"/>
                    </a:cubicBezTo>
                    <a:cubicBezTo>
                      <a:pt x="1338" y="4714"/>
                      <a:pt x="1200" y="4733"/>
                      <a:pt x="1065" y="4750"/>
                    </a:cubicBezTo>
                    <a:cubicBezTo>
                      <a:pt x="1017" y="4756"/>
                      <a:pt x="974" y="4762"/>
                      <a:pt x="929" y="4769"/>
                    </a:cubicBezTo>
                    <a:cubicBezTo>
                      <a:pt x="915" y="4769"/>
                      <a:pt x="905" y="4771"/>
                      <a:pt x="894" y="4772"/>
                    </a:cubicBezTo>
                    <a:lnTo>
                      <a:pt x="892" y="4772"/>
                    </a:lnTo>
                    <a:cubicBezTo>
                      <a:pt x="885" y="4772"/>
                      <a:pt x="879" y="4772"/>
                      <a:pt x="872" y="4775"/>
                    </a:cubicBezTo>
                    <a:cubicBezTo>
                      <a:pt x="866" y="4775"/>
                      <a:pt x="862" y="4775"/>
                      <a:pt x="857" y="4776"/>
                    </a:cubicBezTo>
                    <a:cubicBezTo>
                      <a:pt x="830" y="4778"/>
                      <a:pt x="801" y="4782"/>
                      <a:pt x="776" y="4785"/>
                    </a:cubicBezTo>
                    <a:cubicBezTo>
                      <a:pt x="683" y="4797"/>
                      <a:pt x="589" y="4808"/>
                      <a:pt x="494" y="4820"/>
                    </a:cubicBezTo>
                    <a:lnTo>
                      <a:pt x="493" y="4820"/>
                    </a:lnTo>
                    <a:cubicBezTo>
                      <a:pt x="487" y="4820"/>
                      <a:pt x="481" y="4821"/>
                      <a:pt x="477" y="4821"/>
                    </a:cubicBezTo>
                    <a:cubicBezTo>
                      <a:pt x="473" y="4823"/>
                      <a:pt x="471" y="4823"/>
                      <a:pt x="467" y="4823"/>
                    </a:cubicBezTo>
                    <a:cubicBezTo>
                      <a:pt x="407" y="4830"/>
                      <a:pt x="349" y="4837"/>
                      <a:pt x="290" y="4845"/>
                    </a:cubicBezTo>
                    <a:lnTo>
                      <a:pt x="1" y="4881"/>
                    </a:lnTo>
                    <a:cubicBezTo>
                      <a:pt x="59" y="4884"/>
                      <a:pt x="117" y="4885"/>
                      <a:pt x="175" y="4885"/>
                    </a:cubicBezTo>
                    <a:cubicBezTo>
                      <a:pt x="208" y="4885"/>
                      <a:pt x="242" y="4884"/>
                      <a:pt x="275" y="4884"/>
                    </a:cubicBezTo>
                    <a:cubicBezTo>
                      <a:pt x="335" y="4881"/>
                      <a:pt x="394" y="4881"/>
                      <a:pt x="455" y="4878"/>
                    </a:cubicBezTo>
                    <a:lnTo>
                      <a:pt x="464" y="4878"/>
                    </a:lnTo>
                    <a:cubicBezTo>
                      <a:pt x="506" y="4877"/>
                      <a:pt x="550" y="4874"/>
                      <a:pt x="590" y="4871"/>
                    </a:cubicBezTo>
                    <a:cubicBezTo>
                      <a:pt x="615" y="4869"/>
                      <a:pt x="638" y="4869"/>
                      <a:pt x="661" y="4866"/>
                    </a:cubicBezTo>
                    <a:cubicBezTo>
                      <a:pt x="699" y="4865"/>
                      <a:pt x="738" y="4862"/>
                      <a:pt x="776" y="4858"/>
                    </a:cubicBezTo>
                    <a:cubicBezTo>
                      <a:pt x="808" y="4856"/>
                      <a:pt x="843" y="4855"/>
                      <a:pt x="876" y="4850"/>
                    </a:cubicBezTo>
                    <a:lnTo>
                      <a:pt x="878" y="4850"/>
                    </a:lnTo>
                    <a:cubicBezTo>
                      <a:pt x="937" y="4845"/>
                      <a:pt x="1000" y="4840"/>
                      <a:pt x="1059" y="4833"/>
                    </a:cubicBezTo>
                    <a:lnTo>
                      <a:pt x="1061" y="4833"/>
                    </a:lnTo>
                    <a:cubicBezTo>
                      <a:pt x="1125" y="4827"/>
                      <a:pt x="1188" y="4820"/>
                      <a:pt x="1251" y="4813"/>
                    </a:cubicBezTo>
                    <a:lnTo>
                      <a:pt x="1254" y="4813"/>
                    </a:lnTo>
                    <a:cubicBezTo>
                      <a:pt x="1331" y="4805"/>
                      <a:pt x="1408" y="4797"/>
                      <a:pt x="1483" y="4787"/>
                    </a:cubicBezTo>
                    <a:cubicBezTo>
                      <a:pt x="1646" y="4765"/>
                      <a:pt x="1807" y="4743"/>
                      <a:pt x="1968" y="4720"/>
                    </a:cubicBezTo>
                    <a:lnTo>
                      <a:pt x="1970" y="4718"/>
                    </a:lnTo>
                    <a:cubicBezTo>
                      <a:pt x="1990" y="4717"/>
                      <a:pt x="2009" y="4714"/>
                      <a:pt x="2026" y="4711"/>
                    </a:cubicBezTo>
                    <a:cubicBezTo>
                      <a:pt x="2093" y="4699"/>
                      <a:pt x="2164" y="4691"/>
                      <a:pt x="2234" y="4681"/>
                    </a:cubicBezTo>
                    <a:cubicBezTo>
                      <a:pt x="2243" y="4678"/>
                      <a:pt x="2251" y="4678"/>
                      <a:pt x="2260" y="4676"/>
                    </a:cubicBezTo>
                    <a:lnTo>
                      <a:pt x="2263" y="4676"/>
                    </a:lnTo>
                    <a:cubicBezTo>
                      <a:pt x="2272" y="4676"/>
                      <a:pt x="2281" y="4675"/>
                      <a:pt x="2289" y="4673"/>
                    </a:cubicBezTo>
                    <a:cubicBezTo>
                      <a:pt x="2365" y="4662"/>
                      <a:pt x="2439" y="4652"/>
                      <a:pt x="2514" y="4641"/>
                    </a:cubicBezTo>
                    <a:cubicBezTo>
                      <a:pt x="2616" y="4627"/>
                      <a:pt x="2716" y="4612"/>
                      <a:pt x="2816" y="4601"/>
                    </a:cubicBezTo>
                    <a:cubicBezTo>
                      <a:pt x="2831" y="4598"/>
                      <a:pt x="2845" y="4596"/>
                      <a:pt x="2861" y="4595"/>
                    </a:cubicBezTo>
                    <a:cubicBezTo>
                      <a:pt x="2889" y="4591"/>
                      <a:pt x="2921" y="4588"/>
                      <a:pt x="2954" y="4583"/>
                    </a:cubicBezTo>
                    <a:cubicBezTo>
                      <a:pt x="3021" y="4576"/>
                      <a:pt x="3095" y="4567"/>
                      <a:pt x="3178" y="4560"/>
                    </a:cubicBezTo>
                    <a:cubicBezTo>
                      <a:pt x="3217" y="4557"/>
                      <a:pt x="3259" y="4551"/>
                      <a:pt x="3301" y="4547"/>
                    </a:cubicBezTo>
                    <a:lnTo>
                      <a:pt x="3303" y="4547"/>
                    </a:lnTo>
                    <a:lnTo>
                      <a:pt x="3362" y="4543"/>
                    </a:lnTo>
                    <a:lnTo>
                      <a:pt x="3364" y="4543"/>
                    </a:lnTo>
                    <a:cubicBezTo>
                      <a:pt x="3573" y="4522"/>
                      <a:pt x="3804" y="4502"/>
                      <a:pt x="4027" y="4486"/>
                    </a:cubicBezTo>
                    <a:cubicBezTo>
                      <a:pt x="4036" y="4486"/>
                      <a:pt x="4046" y="4485"/>
                      <a:pt x="4056" y="4485"/>
                    </a:cubicBezTo>
                    <a:cubicBezTo>
                      <a:pt x="4109" y="4479"/>
                      <a:pt x="4163" y="4474"/>
                      <a:pt x="4213" y="4471"/>
                    </a:cubicBezTo>
                    <a:cubicBezTo>
                      <a:pt x="4238" y="4470"/>
                      <a:pt x="4260" y="4470"/>
                      <a:pt x="4282" y="4467"/>
                    </a:cubicBezTo>
                    <a:lnTo>
                      <a:pt x="4283" y="4467"/>
                    </a:lnTo>
                    <a:cubicBezTo>
                      <a:pt x="4306" y="4466"/>
                      <a:pt x="4328" y="4464"/>
                      <a:pt x="4348" y="4463"/>
                    </a:cubicBezTo>
                    <a:cubicBezTo>
                      <a:pt x="4376" y="4463"/>
                      <a:pt x="4405" y="4460"/>
                      <a:pt x="4431" y="4458"/>
                    </a:cubicBezTo>
                    <a:lnTo>
                      <a:pt x="4434" y="4458"/>
                    </a:lnTo>
                    <a:cubicBezTo>
                      <a:pt x="4463" y="4455"/>
                      <a:pt x="4494" y="4453"/>
                      <a:pt x="4523" y="4451"/>
                    </a:cubicBezTo>
                    <a:lnTo>
                      <a:pt x="4524" y="4451"/>
                    </a:lnTo>
                    <a:cubicBezTo>
                      <a:pt x="4572" y="4448"/>
                      <a:pt x="4617" y="4445"/>
                      <a:pt x="4659" y="4444"/>
                    </a:cubicBezTo>
                    <a:lnTo>
                      <a:pt x="4661" y="4444"/>
                    </a:lnTo>
                    <a:cubicBezTo>
                      <a:pt x="4677" y="4444"/>
                      <a:pt x="4693" y="4444"/>
                      <a:pt x="4707" y="4442"/>
                    </a:cubicBezTo>
                    <a:cubicBezTo>
                      <a:pt x="4719" y="4442"/>
                      <a:pt x="4729" y="4441"/>
                      <a:pt x="4739" y="4441"/>
                    </a:cubicBezTo>
                    <a:cubicBezTo>
                      <a:pt x="4777" y="4438"/>
                      <a:pt x="4815" y="4438"/>
                      <a:pt x="4848" y="4437"/>
                    </a:cubicBezTo>
                    <a:cubicBezTo>
                      <a:pt x="4874" y="4437"/>
                      <a:pt x="4902" y="4450"/>
                      <a:pt x="4931" y="4471"/>
                    </a:cubicBezTo>
                    <a:cubicBezTo>
                      <a:pt x="4950" y="4483"/>
                      <a:pt x="4967" y="4499"/>
                      <a:pt x="4986" y="4515"/>
                    </a:cubicBezTo>
                    <a:lnTo>
                      <a:pt x="4990" y="4521"/>
                    </a:lnTo>
                    <a:cubicBezTo>
                      <a:pt x="5067" y="4596"/>
                      <a:pt x="5141" y="4702"/>
                      <a:pt x="5198" y="4739"/>
                    </a:cubicBezTo>
                    <a:cubicBezTo>
                      <a:pt x="5345" y="4832"/>
                      <a:pt x="5523" y="4951"/>
                      <a:pt x="5700" y="4971"/>
                    </a:cubicBezTo>
                    <a:cubicBezTo>
                      <a:pt x="5774" y="4980"/>
                      <a:pt x="5853" y="4972"/>
                      <a:pt x="5927" y="4984"/>
                    </a:cubicBezTo>
                    <a:cubicBezTo>
                      <a:pt x="6156" y="5017"/>
                      <a:pt x="6341" y="5154"/>
                      <a:pt x="6577" y="5184"/>
                    </a:cubicBezTo>
                    <a:cubicBezTo>
                      <a:pt x="6891" y="5231"/>
                      <a:pt x="7200" y="5354"/>
                      <a:pt x="7507" y="5437"/>
                    </a:cubicBezTo>
                    <a:cubicBezTo>
                      <a:pt x="8188" y="5624"/>
                      <a:pt x="8873" y="5778"/>
                      <a:pt x="9569" y="5895"/>
                    </a:cubicBezTo>
                    <a:cubicBezTo>
                      <a:pt x="9665" y="5913"/>
                      <a:pt x="9779" y="5942"/>
                      <a:pt x="9811" y="6034"/>
                    </a:cubicBezTo>
                    <a:cubicBezTo>
                      <a:pt x="9771" y="6042"/>
                      <a:pt x="9730" y="6045"/>
                      <a:pt x="9690" y="6045"/>
                    </a:cubicBezTo>
                    <a:cubicBezTo>
                      <a:pt x="9551" y="6045"/>
                      <a:pt x="9411" y="6008"/>
                      <a:pt x="9271" y="5982"/>
                    </a:cubicBezTo>
                    <a:cubicBezTo>
                      <a:pt x="9128" y="5956"/>
                      <a:pt x="8983" y="5944"/>
                      <a:pt x="8837" y="5944"/>
                    </a:cubicBezTo>
                    <a:cubicBezTo>
                      <a:pt x="8452" y="5944"/>
                      <a:pt x="8067" y="6032"/>
                      <a:pt x="7723" y="6202"/>
                    </a:cubicBezTo>
                    <a:cubicBezTo>
                      <a:pt x="8178" y="6367"/>
                      <a:pt x="8677" y="6358"/>
                      <a:pt x="9141" y="6499"/>
                    </a:cubicBezTo>
                    <a:cubicBezTo>
                      <a:pt x="9473" y="6603"/>
                      <a:pt x="9775" y="6779"/>
                      <a:pt x="10087" y="6931"/>
                    </a:cubicBezTo>
                    <a:cubicBezTo>
                      <a:pt x="11531" y="7631"/>
                      <a:pt x="13217" y="7906"/>
                      <a:pt x="14869" y="7936"/>
                    </a:cubicBezTo>
                    <a:cubicBezTo>
                      <a:pt x="14940" y="7939"/>
                      <a:pt x="15010" y="7939"/>
                      <a:pt x="15081" y="7939"/>
                    </a:cubicBezTo>
                    <a:lnTo>
                      <a:pt x="15081" y="0"/>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28"/>
              <p:cNvSpPr/>
              <p:nvPr/>
            </p:nvSpPr>
            <p:spPr>
              <a:xfrm>
                <a:off x="6999997" y="4416028"/>
                <a:ext cx="241414" cy="271038"/>
              </a:xfrm>
              <a:custGeom>
                <a:avLst/>
                <a:gdLst/>
                <a:ahLst/>
                <a:cxnLst/>
                <a:rect l="l" t="t" r="r" b="b"/>
                <a:pathLst>
                  <a:path w="2021" h="2269" extrusionOk="0">
                    <a:moveTo>
                      <a:pt x="1986" y="13"/>
                    </a:moveTo>
                    <a:cubicBezTo>
                      <a:pt x="1264" y="700"/>
                      <a:pt x="637" y="1479"/>
                      <a:pt x="8" y="2247"/>
                    </a:cubicBezTo>
                    <a:cubicBezTo>
                      <a:pt x="1" y="2256"/>
                      <a:pt x="12" y="2269"/>
                      <a:pt x="19" y="2258"/>
                    </a:cubicBezTo>
                    <a:cubicBezTo>
                      <a:pt x="647" y="1495"/>
                      <a:pt x="1297" y="723"/>
                      <a:pt x="2006" y="34"/>
                    </a:cubicBezTo>
                    <a:cubicBezTo>
                      <a:pt x="2021" y="21"/>
                      <a:pt x="1999" y="0"/>
                      <a:pt x="1986" y="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28"/>
              <p:cNvSpPr/>
              <p:nvPr/>
            </p:nvSpPr>
            <p:spPr>
              <a:xfrm>
                <a:off x="7196856" y="4163622"/>
                <a:ext cx="860655" cy="558440"/>
              </a:xfrm>
              <a:custGeom>
                <a:avLst/>
                <a:gdLst/>
                <a:ahLst/>
                <a:cxnLst/>
                <a:rect l="l" t="t" r="r" b="b"/>
                <a:pathLst>
                  <a:path w="7205" h="4675" extrusionOk="0">
                    <a:moveTo>
                      <a:pt x="3271" y="1"/>
                    </a:moveTo>
                    <a:cubicBezTo>
                      <a:pt x="2591" y="1"/>
                      <a:pt x="1888" y="185"/>
                      <a:pt x="1274" y="756"/>
                    </a:cubicBezTo>
                    <a:cubicBezTo>
                      <a:pt x="833" y="1145"/>
                      <a:pt x="567" y="1695"/>
                      <a:pt x="320" y="2315"/>
                    </a:cubicBezTo>
                    <a:cubicBezTo>
                      <a:pt x="1" y="2874"/>
                      <a:pt x="3309" y="2953"/>
                      <a:pt x="3132" y="3506"/>
                    </a:cubicBezTo>
                    <a:lnTo>
                      <a:pt x="3961" y="3994"/>
                    </a:lnTo>
                    <a:cubicBezTo>
                      <a:pt x="4280" y="4183"/>
                      <a:pt x="4614" y="4427"/>
                      <a:pt x="4892" y="4673"/>
                    </a:cubicBezTo>
                    <a:cubicBezTo>
                      <a:pt x="4893" y="4674"/>
                      <a:pt x="4894" y="4675"/>
                      <a:pt x="4896" y="4675"/>
                    </a:cubicBezTo>
                    <a:cubicBezTo>
                      <a:pt x="4919" y="4675"/>
                      <a:pt x="5003" y="4632"/>
                      <a:pt x="5018" y="4628"/>
                    </a:cubicBezTo>
                    <a:cubicBezTo>
                      <a:pt x="5057" y="4611"/>
                      <a:pt x="5098" y="4594"/>
                      <a:pt x="5137" y="4575"/>
                    </a:cubicBezTo>
                    <a:cubicBezTo>
                      <a:pt x="5233" y="4531"/>
                      <a:pt x="5332" y="4493"/>
                      <a:pt x="5428" y="4454"/>
                    </a:cubicBezTo>
                    <a:cubicBezTo>
                      <a:pt x="5455" y="4443"/>
                      <a:pt x="5480" y="4432"/>
                      <a:pt x="5507" y="4428"/>
                    </a:cubicBezTo>
                    <a:cubicBezTo>
                      <a:pt x="5517" y="4426"/>
                      <a:pt x="5527" y="4425"/>
                      <a:pt x="5536" y="4425"/>
                    </a:cubicBezTo>
                    <a:cubicBezTo>
                      <a:pt x="5556" y="4425"/>
                      <a:pt x="5575" y="4428"/>
                      <a:pt x="5595" y="4428"/>
                    </a:cubicBezTo>
                    <a:cubicBezTo>
                      <a:pt x="5596" y="4428"/>
                      <a:pt x="5597" y="4428"/>
                      <a:pt x="5599" y="4428"/>
                    </a:cubicBezTo>
                    <a:cubicBezTo>
                      <a:pt x="5720" y="4428"/>
                      <a:pt x="5832" y="4364"/>
                      <a:pt x="5944" y="4318"/>
                    </a:cubicBezTo>
                    <a:cubicBezTo>
                      <a:pt x="5971" y="4309"/>
                      <a:pt x="5998" y="4297"/>
                      <a:pt x="6024" y="4297"/>
                    </a:cubicBezTo>
                    <a:cubicBezTo>
                      <a:pt x="6037" y="4297"/>
                      <a:pt x="6050" y="4300"/>
                      <a:pt x="6062" y="4300"/>
                    </a:cubicBezTo>
                    <a:cubicBezTo>
                      <a:pt x="6066" y="4300"/>
                      <a:pt x="6070" y="4300"/>
                      <a:pt x="6074" y="4299"/>
                    </a:cubicBezTo>
                    <a:cubicBezTo>
                      <a:pt x="6131" y="4295"/>
                      <a:pt x="6176" y="4236"/>
                      <a:pt x="6232" y="4236"/>
                    </a:cubicBezTo>
                    <a:cubicBezTo>
                      <a:pt x="6234" y="4236"/>
                      <a:pt x="6237" y="4236"/>
                      <a:pt x="6239" y="4236"/>
                    </a:cubicBezTo>
                    <a:cubicBezTo>
                      <a:pt x="6250" y="4238"/>
                      <a:pt x="6259" y="4240"/>
                      <a:pt x="6268" y="4240"/>
                    </a:cubicBezTo>
                    <a:cubicBezTo>
                      <a:pt x="6271" y="4240"/>
                      <a:pt x="6273" y="4240"/>
                      <a:pt x="6276" y="4239"/>
                    </a:cubicBezTo>
                    <a:cubicBezTo>
                      <a:pt x="6286" y="4239"/>
                      <a:pt x="6296" y="4232"/>
                      <a:pt x="6306" y="4226"/>
                    </a:cubicBezTo>
                    <a:cubicBezTo>
                      <a:pt x="6342" y="4209"/>
                      <a:pt x="6384" y="4204"/>
                      <a:pt x="6424" y="4200"/>
                    </a:cubicBezTo>
                    <a:cubicBezTo>
                      <a:pt x="6691" y="4165"/>
                      <a:pt x="7074" y="4005"/>
                      <a:pt x="7205" y="4001"/>
                    </a:cubicBezTo>
                    <a:cubicBezTo>
                      <a:pt x="7205" y="4001"/>
                      <a:pt x="7047" y="3425"/>
                      <a:pt x="6990" y="3231"/>
                    </a:cubicBezTo>
                    <a:cubicBezTo>
                      <a:pt x="6878" y="2850"/>
                      <a:pt x="6736" y="2472"/>
                      <a:pt x="6517" y="2138"/>
                    </a:cubicBezTo>
                    <a:cubicBezTo>
                      <a:pt x="6216" y="1530"/>
                      <a:pt x="5974" y="1049"/>
                      <a:pt x="5333" y="658"/>
                    </a:cubicBezTo>
                    <a:cubicBezTo>
                      <a:pt x="4948" y="311"/>
                      <a:pt x="4391" y="121"/>
                      <a:pt x="3895" y="48"/>
                    </a:cubicBezTo>
                    <a:cubicBezTo>
                      <a:pt x="3692" y="19"/>
                      <a:pt x="3482" y="1"/>
                      <a:pt x="3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28"/>
              <p:cNvSpPr/>
              <p:nvPr/>
            </p:nvSpPr>
            <p:spPr>
              <a:xfrm>
                <a:off x="7163051" y="4185482"/>
                <a:ext cx="623184" cy="536820"/>
              </a:xfrm>
              <a:custGeom>
                <a:avLst/>
                <a:gdLst/>
                <a:ahLst/>
                <a:cxnLst/>
                <a:rect l="l" t="t" r="r" b="b"/>
                <a:pathLst>
                  <a:path w="5217" h="4494" extrusionOk="0">
                    <a:moveTo>
                      <a:pt x="2868" y="1"/>
                    </a:moveTo>
                    <a:cubicBezTo>
                      <a:pt x="2471" y="1"/>
                      <a:pt x="2052" y="147"/>
                      <a:pt x="1708" y="403"/>
                    </a:cubicBezTo>
                    <a:cubicBezTo>
                      <a:pt x="1014" y="914"/>
                      <a:pt x="491" y="2163"/>
                      <a:pt x="184" y="3085"/>
                    </a:cubicBezTo>
                    <a:cubicBezTo>
                      <a:pt x="112" y="3294"/>
                      <a:pt x="56" y="3506"/>
                      <a:pt x="1" y="3722"/>
                    </a:cubicBezTo>
                    <a:cubicBezTo>
                      <a:pt x="143" y="3750"/>
                      <a:pt x="300" y="3753"/>
                      <a:pt x="446" y="3780"/>
                    </a:cubicBezTo>
                    <a:cubicBezTo>
                      <a:pt x="722" y="3830"/>
                      <a:pt x="1000" y="3862"/>
                      <a:pt x="1279" y="3892"/>
                    </a:cubicBezTo>
                    <a:cubicBezTo>
                      <a:pt x="1406" y="3907"/>
                      <a:pt x="1534" y="3921"/>
                      <a:pt x="1663" y="3936"/>
                    </a:cubicBezTo>
                    <a:cubicBezTo>
                      <a:pt x="1772" y="3949"/>
                      <a:pt x="1883" y="3962"/>
                      <a:pt x="1990" y="3991"/>
                    </a:cubicBezTo>
                    <a:cubicBezTo>
                      <a:pt x="2074" y="4014"/>
                      <a:pt x="2159" y="4049"/>
                      <a:pt x="2247" y="4064"/>
                    </a:cubicBezTo>
                    <a:cubicBezTo>
                      <a:pt x="2283" y="4069"/>
                      <a:pt x="2320" y="4071"/>
                      <a:pt x="2356" y="4071"/>
                    </a:cubicBezTo>
                    <a:cubicBezTo>
                      <a:pt x="2450" y="4071"/>
                      <a:pt x="2544" y="4058"/>
                      <a:pt x="2637" y="4058"/>
                    </a:cubicBezTo>
                    <a:cubicBezTo>
                      <a:pt x="2664" y="4058"/>
                      <a:pt x="2692" y="4059"/>
                      <a:pt x="2719" y="4062"/>
                    </a:cubicBezTo>
                    <a:cubicBezTo>
                      <a:pt x="2915" y="4084"/>
                      <a:pt x="3091" y="4197"/>
                      <a:pt x="3287" y="4225"/>
                    </a:cubicBezTo>
                    <a:cubicBezTo>
                      <a:pt x="3339" y="4232"/>
                      <a:pt x="3391" y="4234"/>
                      <a:pt x="3444" y="4234"/>
                    </a:cubicBezTo>
                    <a:cubicBezTo>
                      <a:pt x="3479" y="4234"/>
                      <a:pt x="3515" y="4233"/>
                      <a:pt x="3550" y="4233"/>
                    </a:cubicBezTo>
                    <a:cubicBezTo>
                      <a:pt x="3622" y="4233"/>
                      <a:pt x="3693" y="4236"/>
                      <a:pt x="3762" y="4254"/>
                    </a:cubicBezTo>
                    <a:cubicBezTo>
                      <a:pt x="3829" y="4273"/>
                      <a:pt x="3892" y="4303"/>
                      <a:pt x="3961" y="4318"/>
                    </a:cubicBezTo>
                    <a:cubicBezTo>
                      <a:pt x="3998" y="4325"/>
                      <a:pt x="4035" y="4328"/>
                      <a:pt x="4073" y="4328"/>
                    </a:cubicBezTo>
                    <a:cubicBezTo>
                      <a:pt x="4158" y="4328"/>
                      <a:pt x="4244" y="4315"/>
                      <a:pt x="4328" y="4315"/>
                    </a:cubicBezTo>
                    <a:cubicBezTo>
                      <a:pt x="4363" y="4315"/>
                      <a:pt x="4398" y="4317"/>
                      <a:pt x="4433" y="4323"/>
                    </a:cubicBezTo>
                    <a:cubicBezTo>
                      <a:pt x="4539" y="4342"/>
                      <a:pt x="4636" y="4400"/>
                      <a:pt x="4743" y="4400"/>
                    </a:cubicBezTo>
                    <a:cubicBezTo>
                      <a:pt x="4797" y="4400"/>
                      <a:pt x="4851" y="4386"/>
                      <a:pt x="4905" y="4386"/>
                    </a:cubicBezTo>
                    <a:cubicBezTo>
                      <a:pt x="4906" y="4386"/>
                      <a:pt x="4907" y="4386"/>
                      <a:pt x="4908" y="4386"/>
                    </a:cubicBezTo>
                    <a:cubicBezTo>
                      <a:pt x="5020" y="4386"/>
                      <a:pt x="5080" y="4465"/>
                      <a:pt x="5175" y="4493"/>
                    </a:cubicBezTo>
                    <a:cubicBezTo>
                      <a:pt x="5217" y="4367"/>
                      <a:pt x="5172" y="4158"/>
                      <a:pt x="5160" y="4021"/>
                    </a:cubicBezTo>
                    <a:cubicBezTo>
                      <a:pt x="5149" y="3856"/>
                      <a:pt x="5128" y="3692"/>
                      <a:pt x="5102" y="3528"/>
                    </a:cubicBezTo>
                    <a:cubicBezTo>
                      <a:pt x="5044" y="3141"/>
                      <a:pt x="4960" y="2758"/>
                      <a:pt x="4860" y="2380"/>
                    </a:cubicBezTo>
                    <a:cubicBezTo>
                      <a:pt x="4723" y="1865"/>
                      <a:pt x="4502" y="1123"/>
                      <a:pt x="4183" y="770"/>
                    </a:cubicBezTo>
                    <a:cubicBezTo>
                      <a:pt x="4006" y="465"/>
                      <a:pt x="3786" y="305"/>
                      <a:pt x="3545" y="170"/>
                    </a:cubicBezTo>
                    <a:cubicBezTo>
                      <a:pt x="3341" y="54"/>
                      <a:pt x="3108" y="1"/>
                      <a:pt x="2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28"/>
              <p:cNvSpPr/>
              <p:nvPr/>
            </p:nvSpPr>
            <p:spPr>
              <a:xfrm>
                <a:off x="7973184" y="4417461"/>
                <a:ext cx="272352" cy="293136"/>
              </a:xfrm>
              <a:custGeom>
                <a:avLst/>
                <a:gdLst/>
                <a:ahLst/>
                <a:cxnLst/>
                <a:rect l="l" t="t" r="r" b="b"/>
                <a:pathLst>
                  <a:path w="2280" h="2454" extrusionOk="0">
                    <a:moveTo>
                      <a:pt x="17" y="1"/>
                    </a:moveTo>
                    <a:cubicBezTo>
                      <a:pt x="8" y="1"/>
                      <a:pt x="0" y="12"/>
                      <a:pt x="9" y="22"/>
                    </a:cubicBezTo>
                    <a:cubicBezTo>
                      <a:pt x="704" y="858"/>
                      <a:pt x="1428" y="1719"/>
                      <a:pt x="2238" y="2448"/>
                    </a:cubicBezTo>
                    <a:cubicBezTo>
                      <a:pt x="2242" y="2452"/>
                      <a:pt x="2246" y="2453"/>
                      <a:pt x="2251" y="2453"/>
                    </a:cubicBezTo>
                    <a:cubicBezTo>
                      <a:pt x="2266" y="2453"/>
                      <a:pt x="2279" y="2435"/>
                      <a:pt x="2266" y="2421"/>
                    </a:cubicBezTo>
                    <a:cubicBezTo>
                      <a:pt x="1481" y="1648"/>
                      <a:pt x="745" y="841"/>
                      <a:pt x="25" y="6"/>
                    </a:cubicBezTo>
                    <a:cubicBezTo>
                      <a:pt x="23" y="2"/>
                      <a:pt x="20" y="1"/>
                      <a:pt x="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28"/>
              <p:cNvSpPr/>
              <p:nvPr/>
            </p:nvSpPr>
            <p:spPr>
              <a:xfrm>
                <a:off x="7660933" y="4241267"/>
                <a:ext cx="173923" cy="37628"/>
              </a:xfrm>
              <a:custGeom>
                <a:avLst/>
                <a:gdLst/>
                <a:ahLst/>
                <a:cxnLst/>
                <a:rect l="l" t="t" r="r" b="b"/>
                <a:pathLst>
                  <a:path w="1456" h="315" extrusionOk="0">
                    <a:moveTo>
                      <a:pt x="1447" y="1"/>
                    </a:moveTo>
                    <a:cubicBezTo>
                      <a:pt x="967" y="40"/>
                      <a:pt x="468" y="152"/>
                      <a:pt x="10" y="293"/>
                    </a:cubicBezTo>
                    <a:cubicBezTo>
                      <a:pt x="0" y="296"/>
                      <a:pt x="3" y="315"/>
                      <a:pt x="16" y="312"/>
                    </a:cubicBezTo>
                    <a:cubicBezTo>
                      <a:pt x="491" y="190"/>
                      <a:pt x="969" y="111"/>
                      <a:pt x="1450" y="13"/>
                    </a:cubicBezTo>
                    <a:cubicBezTo>
                      <a:pt x="1455" y="13"/>
                      <a:pt x="1454" y="1"/>
                      <a:pt x="14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28"/>
              <p:cNvSpPr/>
              <p:nvPr/>
            </p:nvSpPr>
            <p:spPr>
              <a:xfrm>
                <a:off x="7668697" y="4249868"/>
                <a:ext cx="173923" cy="37508"/>
              </a:xfrm>
              <a:custGeom>
                <a:avLst/>
                <a:gdLst/>
                <a:ahLst/>
                <a:cxnLst/>
                <a:rect l="l" t="t" r="r" b="b"/>
                <a:pathLst>
                  <a:path w="1456" h="314" extrusionOk="0">
                    <a:moveTo>
                      <a:pt x="1447" y="0"/>
                    </a:moveTo>
                    <a:cubicBezTo>
                      <a:pt x="968" y="39"/>
                      <a:pt x="468" y="150"/>
                      <a:pt x="11" y="292"/>
                    </a:cubicBezTo>
                    <a:cubicBezTo>
                      <a:pt x="1" y="295"/>
                      <a:pt x="4" y="314"/>
                      <a:pt x="17" y="309"/>
                    </a:cubicBezTo>
                    <a:cubicBezTo>
                      <a:pt x="491" y="189"/>
                      <a:pt x="969" y="111"/>
                      <a:pt x="1450" y="12"/>
                    </a:cubicBezTo>
                    <a:cubicBezTo>
                      <a:pt x="1456" y="10"/>
                      <a:pt x="1454" y="0"/>
                      <a:pt x="14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28"/>
              <p:cNvSpPr/>
              <p:nvPr/>
            </p:nvSpPr>
            <p:spPr>
              <a:xfrm>
                <a:off x="7335661" y="4256915"/>
                <a:ext cx="328853" cy="21979"/>
              </a:xfrm>
              <a:custGeom>
                <a:avLst/>
                <a:gdLst/>
                <a:ahLst/>
                <a:cxnLst/>
                <a:rect l="l" t="t" r="r" b="b"/>
                <a:pathLst>
                  <a:path w="2753" h="184" extrusionOk="0">
                    <a:moveTo>
                      <a:pt x="2735" y="160"/>
                    </a:moveTo>
                    <a:cubicBezTo>
                      <a:pt x="1830" y="105"/>
                      <a:pt x="926" y="53"/>
                      <a:pt x="19" y="2"/>
                    </a:cubicBezTo>
                    <a:cubicBezTo>
                      <a:pt x="1" y="1"/>
                      <a:pt x="1" y="31"/>
                      <a:pt x="19" y="33"/>
                    </a:cubicBezTo>
                    <a:cubicBezTo>
                      <a:pt x="926" y="83"/>
                      <a:pt x="1832" y="133"/>
                      <a:pt x="2735" y="182"/>
                    </a:cubicBezTo>
                    <a:cubicBezTo>
                      <a:pt x="2752" y="184"/>
                      <a:pt x="2749" y="160"/>
                      <a:pt x="2735" y="1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28"/>
              <p:cNvSpPr/>
              <p:nvPr/>
            </p:nvSpPr>
            <p:spPr>
              <a:xfrm>
                <a:off x="7331480" y="4264919"/>
                <a:ext cx="337692" cy="22457"/>
              </a:xfrm>
              <a:custGeom>
                <a:avLst/>
                <a:gdLst/>
                <a:ahLst/>
                <a:cxnLst/>
                <a:rect l="l" t="t" r="r" b="b"/>
                <a:pathLst>
                  <a:path w="2827" h="188" extrusionOk="0">
                    <a:moveTo>
                      <a:pt x="2812" y="165"/>
                    </a:moveTo>
                    <a:cubicBezTo>
                      <a:pt x="1881" y="109"/>
                      <a:pt x="950" y="56"/>
                      <a:pt x="21" y="2"/>
                    </a:cubicBezTo>
                    <a:cubicBezTo>
                      <a:pt x="1" y="0"/>
                      <a:pt x="1" y="31"/>
                      <a:pt x="21" y="32"/>
                    </a:cubicBezTo>
                    <a:cubicBezTo>
                      <a:pt x="952" y="86"/>
                      <a:pt x="1883" y="134"/>
                      <a:pt x="2812" y="188"/>
                    </a:cubicBezTo>
                    <a:cubicBezTo>
                      <a:pt x="2827" y="188"/>
                      <a:pt x="2827" y="165"/>
                      <a:pt x="2812" y="16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28"/>
              <p:cNvSpPr/>
              <p:nvPr/>
            </p:nvSpPr>
            <p:spPr>
              <a:xfrm>
                <a:off x="7741922" y="4418058"/>
                <a:ext cx="234485" cy="52559"/>
              </a:xfrm>
              <a:custGeom>
                <a:avLst/>
                <a:gdLst/>
                <a:ahLst/>
                <a:cxnLst/>
                <a:rect l="l" t="t" r="r" b="b"/>
                <a:pathLst>
                  <a:path w="1963" h="440" extrusionOk="0">
                    <a:moveTo>
                      <a:pt x="1952" y="2"/>
                    </a:moveTo>
                    <a:cubicBezTo>
                      <a:pt x="1306" y="147"/>
                      <a:pt x="655" y="275"/>
                      <a:pt x="9" y="425"/>
                    </a:cubicBezTo>
                    <a:cubicBezTo>
                      <a:pt x="0" y="426"/>
                      <a:pt x="5" y="439"/>
                      <a:pt x="14" y="438"/>
                    </a:cubicBezTo>
                    <a:cubicBezTo>
                      <a:pt x="666" y="323"/>
                      <a:pt x="1312" y="169"/>
                      <a:pt x="1954" y="12"/>
                    </a:cubicBezTo>
                    <a:cubicBezTo>
                      <a:pt x="1962" y="11"/>
                      <a:pt x="1959" y="1"/>
                      <a:pt x="1952" y="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8"/>
              <p:cNvSpPr/>
              <p:nvPr/>
            </p:nvSpPr>
            <p:spPr>
              <a:xfrm>
                <a:off x="7746820" y="4434782"/>
                <a:ext cx="234366" cy="52440"/>
              </a:xfrm>
              <a:custGeom>
                <a:avLst/>
                <a:gdLst/>
                <a:ahLst/>
                <a:cxnLst/>
                <a:rect l="l" t="t" r="r" b="b"/>
                <a:pathLst>
                  <a:path w="1962" h="439" extrusionOk="0">
                    <a:moveTo>
                      <a:pt x="1950" y="2"/>
                    </a:moveTo>
                    <a:cubicBezTo>
                      <a:pt x="1304" y="147"/>
                      <a:pt x="655" y="276"/>
                      <a:pt x="9" y="424"/>
                    </a:cubicBezTo>
                    <a:cubicBezTo>
                      <a:pt x="0" y="427"/>
                      <a:pt x="3" y="439"/>
                      <a:pt x="12" y="437"/>
                    </a:cubicBezTo>
                    <a:cubicBezTo>
                      <a:pt x="664" y="323"/>
                      <a:pt x="1310" y="169"/>
                      <a:pt x="1953" y="13"/>
                    </a:cubicBezTo>
                    <a:cubicBezTo>
                      <a:pt x="1962" y="13"/>
                      <a:pt x="1958" y="0"/>
                      <a:pt x="1950" y="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28"/>
              <p:cNvSpPr/>
              <p:nvPr/>
            </p:nvSpPr>
            <p:spPr>
              <a:xfrm>
                <a:off x="7741683" y="4468229"/>
                <a:ext cx="154930" cy="394791"/>
              </a:xfrm>
              <a:custGeom>
                <a:avLst/>
                <a:gdLst/>
                <a:ahLst/>
                <a:cxnLst/>
                <a:rect l="l" t="t" r="r" b="b"/>
                <a:pathLst>
                  <a:path w="1297" h="3305" extrusionOk="0">
                    <a:moveTo>
                      <a:pt x="16" y="0"/>
                    </a:moveTo>
                    <a:cubicBezTo>
                      <a:pt x="9" y="0"/>
                      <a:pt x="0" y="7"/>
                      <a:pt x="2" y="13"/>
                    </a:cubicBezTo>
                    <a:cubicBezTo>
                      <a:pt x="370" y="1123"/>
                      <a:pt x="839" y="2205"/>
                      <a:pt x="1263" y="3294"/>
                    </a:cubicBezTo>
                    <a:cubicBezTo>
                      <a:pt x="1266" y="3301"/>
                      <a:pt x="1272" y="3305"/>
                      <a:pt x="1278" y="3305"/>
                    </a:cubicBezTo>
                    <a:cubicBezTo>
                      <a:pt x="1288" y="3305"/>
                      <a:pt x="1296" y="3297"/>
                      <a:pt x="1292" y="3287"/>
                    </a:cubicBezTo>
                    <a:cubicBezTo>
                      <a:pt x="868" y="2195"/>
                      <a:pt x="480" y="1085"/>
                      <a:pt x="24" y="5"/>
                    </a:cubicBezTo>
                    <a:cubicBezTo>
                      <a:pt x="22" y="2"/>
                      <a:pt x="19" y="0"/>
                      <a:pt x="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28"/>
              <p:cNvSpPr/>
              <p:nvPr/>
            </p:nvSpPr>
            <p:spPr>
              <a:xfrm>
                <a:off x="7235440" y="4416386"/>
                <a:ext cx="511615" cy="56620"/>
              </a:xfrm>
              <a:custGeom>
                <a:avLst/>
                <a:gdLst/>
                <a:ahLst/>
                <a:cxnLst/>
                <a:rect l="l" t="t" r="r" b="b"/>
                <a:pathLst>
                  <a:path w="4283" h="474" extrusionOk="0">
                    <a:moveTo>
                      <a:pt x="4252" y="423"/>
                    </a:moveTo>
                    <a:cubicBezTo>
                      <a:pt x="2846" y="259"/>
                      <a:pt x="1435" y="121"/>
                      <a:pt x="26" y="2"/>
                    </a:cubicBezTo>
                    <a:cubicBezTo>
                      <a:pt x="0" y="0"/>
                      <a:pt x="0" y="38"/>
                      <a:pt x="26" y="41"/>
                    </a:cubicBezTo>
                    <a:cubicBezTo>
                      <a:pt x="1432" y="201"/>
                      <a:pt x="2845" y="308"/>
                      <a:pt x="4252" y="469"/>
                    </a:cubicBezTo>
                    <a:cubicBezTo>
                      <a:pt x="4283" y="474"/>
                      <a:pt x="4283" y="426"/>
                      <a:pt x="4252" y="4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28"/>
              <p:cNvSpPr/>
              <p:nvPr/>
            </p:nvSpPr>
            <p:spPr>
              <a:xfrm>
                <a:off x="7228989" y="4428690"/>
                <a:ext cx="518304" cy="59965"/>
              </a:xfrm>
              <a:custGeom>
                <a:avLst/>
                <a:gdLst/>
                <a:ahLst/>
                <a:cxnLst/>
                <a:rect l="l" t="t" r="r" b="b"/>
                <a:pathLst>
                  <a:path w="4339" h="502" extrusionOk="0">
                    <a:moveTo>
                      <a:pt x="4309" y="450"/>
                    </a:moveTo>
                    <a:cubicBezTo>
                      <a:pt x="2884" y="276"/>
                      <a:pt x="1454" y="131"/>
                      <a:pt x="25" y="2"/>
                    </a:cubicBezTo>
                    <a:cubicBezTo>
                      <a:pt x="0" y="0"/>
                      <a:pt x="0" y="38"/>
                      <a:pt x="25" y="41"/>
                    </a:cubicBezTo>
                    <a:cubicBezTo>
                      <a:pt x="1453" y="211"/>
                      <a:pt x="2884" y="324"/>
                      <a:pt x="4309" y="497"/>
                    </a:cubicBezTo>
                    <a:cubicBezTo>
                      <a:pt x="4338" y="501"/>
                      <a:pt x="4338" y="453"/>
                      <a:pt x="4309" y="4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28"/>
              <p:cNvSpPr/>
              <p:nvPr/>
            </p:nvSpPr>
            <p:spPr>
              <a:xfrm>
                <a:off x="7274023" y="4363229"/>
                <a:ext cx="351071" cy="311890"/>
              </a:xfrm>
              <a:custGeom>
                <a:avLst/>
                <a:gdLst/>
                <a:ahLst/>
                <a:cxnLst/>
                <a:rect l="l" t="t" r="r" b="b"/>
                <a:pathLst>
                  <a:path w="2939" h="2611" extrusionOk="0">
                    <a:moveTo>
                      <a:pt x="1567" y="0"/>
                    </a:moveTo>
                    <a:cubicBezTo>
                      <a:pt x="489" y="0"/>
                      <a:pt x="1" y="2169"/>
                      <a:pt x="1" y="2169"/>
                    </a:cubicBezTo>
                    <a:lnTo>
                      <a:pt x="2939" y="2610"/>
                    </a:lnTo>
                    <a:cubicBezTo>
                      <a:pt x="2703" y="527"/>
                      <a:pt x="2202" y="56"/>
                      <a:pt x="1643" y="4"/>
                    </a:cubicBezTo>
                    <a:cubicBezTo>
                      <a:pt x="1618" y="1"/>
                      <a:pt x="1592" y="0"/>
                      <a:pt x="1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28"/>
              <p:cNvSpPr/>
              <p:nvPr/>
            </p:nvSpPr>
            <p:spPr>
              <a:xfrm>
                <a:off x="7287043" y="4376488"/>
                <a:ext cx="316907" cy="280355"/>
              </a:xfrm>
              <a:custGeom>
                <a:avLst/>
                <a:gdLst/>
                <a:ahLst/>
                <a:cxnLst/>
                <a:rect l="l" t="t" r="r" b="b"/>
                <a:pathLst>
                  <a:path w="2653" h="2347" extrusionOk="0">
                    <a:moveTo>
                      <a:pt x="1432" y="0"/>
                    </a:moveTo>
                    <a:cubicBezTo>
                      <a:pt x="476" y="0"/>
                      <a:pt x="1" y="1987"/>
                      <a:pt x="1" y="1987"/>
                    </a:cubicBezTo>
                    <a:lnTo>
                      <a:pt x="2653" y="2347"/>
                    </a:lnTo>
                    <a:cubicBezTo>
                      <a:pt x="2443" y="504"/>
                      <a:pt x="1992" y="51"/>
                      <a:pt x="1497" y="3"/>
                    </a:cubicBezTo>
                    <a:cubicBezTo>
                      <a:pt x="1475" y="1"/>
                      <a:pt x="1453" y="0"/>
                      <a:pt x="1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28"/>
              <p:cNvSpPr/>
              <p:nvPr/>
            </p:nvSpPr>
            <p:spPr>
              <a:xfrm>
                <a:off x="7287043" y="4376608"/>
                <a:ext cx="299945" cy="237591"/>
              </a:xfrm>
              <a:custGeom>
                <a:avLst/>
                <a:gdLst/>
                <a:ahLst/>
                <a:cxnLst/>
                <a:rect l="l" t="t" r="r" b="b"/>
                <a:pathLst>
                  <a:path w="2511" h="1989" extrusionOk="0">
                    <a:moveTo>
                      <a:pt x="1433" y="1"/>
                    </a:moveTo>
                    <a:cubicBezTo>
                      <a:pt x="476" y="1"/>
                      <a:pt x="1" y="1989"/>
                      <a:pt x="1" y="1989"/>
                    </a:cubicBezTo>
                    <a:lnTo>
                      <a:pt x="2510" y="1447"/>
                    </a:lnTo>
                    <a:cubicBezTo>
                      <a:pt x="2271" y="348"/>
                      <a:pt x="1897" y="40"/>
                      <a:pt x="1497" y="4"/>
                    </a:cubicBezTo>
                    <a:cubicBezTo>
                      <a:pt x="1475" y="2"/>
                      <a:pt x="1454" y="1"/>
                      <a:pt x="1433" y="1"/>
                    </a:cubicBez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28"/>
              <p:cNvSpPr/>
              <p:nvPr/>
            </p:nvSpPr>
            <p:spPr>
              <a:xfrm>
                <a:off x="7730096" y="4275550"/>
                <a:ext cx="134026" cy="62115"/>
              </a:xfrm>
              <a:custGeom>
                <a:avLst/>
                <a:gdLst/>
                <a:ahLst/>
                <a:cxnLst/>
                <a:rect l="l" t="t" r="r" b="b"/>
                <a:pathLst>
                  <a:path w="1122" h="520" extrusionOk="0">
                    <a:moveTo>
                      <a:pt x="852" y="0"/>
                    </a:moveTo>
                    <a:cubicBezTo>
                      <a:pt x="631" y="12"/>
                      <a:pt x="237" y="92"/>
                      <a:pt x="1" y="164"/>
                    </a:cubicBezTo>
                    <a:cubicBezTo>
                      <a:pt x="72" y="250"/>
                      <a:pt x="187" y="443"/>
                      <a:pt x="227" y="520"/>
                    </a:cubicBezTo>
                    <a:cubicBezTo>
                      <a:pt x="227" y="520"/>
                      <a:pt x="824" y="391"/>
                      <a:pt x="1122" y="325"/>
                    </a:cubicBezTo>
                    <a:cubicBezTo>
                      <a:pt x="1067" y="214"/>
                      <a:pt x="945" y="78"/>
                      <a:pt x="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28"/>
              <p:cNvSpPr/>
              <p:nvPr/>
            </p:nvSpPr>
            <p:spPr>
              <a:xfrm>
                <a:off x="7749089" y="4284151"/>
                <a:ext cx="98907" cy="41569"/>
              </a:xfrm>
              <a:custGeom>
                <a:avLst/>
                <a:gdLst/>
                <a:ahLst/>
                <a:cxnLst/>
                <a:rect l="l" t="t" r="r" b="b"/>
                <a:pathLst>
                  <a:path w="828" h="348" extrusionOk="0">
                    <a:moveTo>
                      <a:pt x="664" y="1"/>
                    </a:moveTo>
                    <a:cubicBezTo>
                      <a:pt x="482" y="12"/>
                      <a:pt x="186" y="72"/>
                      <a:pt x="0" y="124"/>
                    </a:cubicBezTo>
                    <a:cubicBezTo>
                      <a:pt x="42" y="181"/>
                      <a:pt x="80" y="259"/>
                      <a:pt x="112" y="317"/>
                    </a:cubicBezTo>
                    <a:cubicBezTo>
                      <a:pt x="116" y="327"/>
                      <a:pt x="122" y="339"/>
                      <a:pt x="128" y="348"/>
                    </a:cubicBezTo>
                    <a:lnTo>
                      <a:pt x="828" y="201"/>
                    </a:lnTo>
                    <a:cubicBezTo>
                      <a:pt x="786" y="124"/>
                      <a:pt x="730" y="56"/>
                      <a:pt x="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28"/>
              <p:cNvSpPr/>
              <p:nvPr/>
            </p:nvSpPr>
            <p:spPr>
              <a:xfrm>
                <a:off x="7456787" y="4376608"/>
                <a:ext cx="114435" cy="236396"/>
              </a:xfrm>
              <a:custGeom>
                <a:avLst/>
                <a:gdLst/>
                <a:ahLst/>
                <a:cxnLst/>
                <a:rect l="l" t="t" r="r" b="b"/>
                <a:pathLst>
                  <a:path w="958" h="1979" extrusionOk="0">
                    <a:moveTo>
                      <a:pt x="0" y="1"/>
                    </a:moveTo>
                    <a:cubicBezTo>
                      <a:pt x="0" y="1"/>
                      <a:pt x="15" y="1286"/>
                      <a:pt x="434" y="1979"/>
                    </a:cubicBezTo>
                    <a:lnTo>
                      <a:pt x="957" y="172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28"/>
              <p:cNvSpPr/>
              <p:nvPr/>
            </p:nvSpPr>
            <p:spPr>
              <a:xfrm>
                <a:off x="7456548" y="4376369"/>
                <a:ext cx="147404" cy="280355"/>
              </a:xfrm>
              <a:custGeom>
                <a:avLst/>
                <a:gdLst/>
                <a:ahLst/>
                <a:cxnLst/>
                <a:rect l="l" t="t" r="r" b="b"/>
                <a:pathLst>
                  <a:path w="1234" h="2347" extrusionOk="0">
                    <a:moveTo>
                      <a:pt x="24" y="1"/>
                    </a:moveTo>
                    <a:cubicBezTo>
                      <a:pt x="16" y="1"/>
                      <a:pt x="8" y="1"/>
                      <a:pt x="1" y="1"/>
                    </a:cubicBezTo>
                    <a:cubicBezTo>
                      <a:pt x="1" y="1"/>
                      <a:pt x="89" y="925"/>
                      <a:pt x="807" y="1654"/>
                    </a:cubicBezTo>
                    <a:cubicBezTo>
                      <a:pt x="794" y="1652"/>
                      <a:pt x="781" y="1651"/>
                      <a:pt x="769" y="1651"/>
                    </a:cubicBezTo>
                    <a:cubicBezTo>
                      <a:pt x="564" y="1651"/>
                      <a:pt x="375" y="1883"/>
                      <a:pt x="436" y="1981"/>
                    </a:cubicBezTo>
                    <a:cubicBezTo>
                      <a:pt x="583" y="2216"/>
                      <a:pt x="950" y="2304"/>
                      <a:pt x="1130" y="2330"/>
                    </a:cubicBezTo>
                    <a:lnTo>
                      <a:pt x="1234" y="2346"/>
                    </a:lnTo>
                    <a:cubicBezTo>
                      <a:pt x="1027" y="530"/>
                      <a:pt x="584" y="1"/>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28"/>
              <p:cNvSpPr/>
              <p:nvPr/>
            </p:nvSpPr>
            <p:spPr>
              <a:xfrm>
                <a:off x="7287043" y="4376488"/>
                <a:ext cx="169861" cy="238427"/>
              </a:xfrm>
              <a:custGeom>
                <a:avLst/>
                <a:gdLst/>
                <a:ahLst/>
                <a:cxnLst/>
                <a:rect l="l" t="t" r="r" b="b"/>
                <a:pathLst>
                  <a:path w="1422" h="1996" extrusionOk="0">
                    <a:moveTo>
                      <a:pt x="1417" y="0"/>
                    </a:moveTo>
                    <a:cubicBezTo>
                      <a:pt x="476" y="0"/>
                      <a:pt x="1" y="1987"/>
                      <a:pt x="1" y="1987"/>
                    </a:cubicBezTo>
                    <a:cubicBezTo>
                      <a:pt x="1" y="1987"/>
                      <a:pt x="40" y="1995"/>
                      <a:pt x="105" y="1995"/>
                    </a:cubicBezTo>
                    <a:cubicBezTo>
                      <a:pt x="240" y="1995"/>
                      <a:pt x="486" y="1959"/>
                      <a:pt x="728" y="1737"/>
                    </a:cubicBezTo>
                    <a:cubicBezTo>
                      <a:pt x="1264" y="1243"/>
                      <a:pt x="1420" y="2"/>
                      <a:pt x="1421" y="0"/>
                    </a:cubicBezTo>
                    <a:cubicBezTo>
                      <a:pt x="1420" y="0"/>
                      <a:pt x="1418" y="0"/>
                      <a:pt x="1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28"/>
              <p:cNvSpPr/>
              <p:nvPr/>
            </p:nvSpPr>
            <p:spPr>
              <a:xfrm>
                <a:off x="7344859" y="4376608"/>
                <a:ext cx="112046" cy="225526"/>
              </a:xfrm>
              <a:custGeom>
                <a:avLst/>
                <a:gdLst/>
                <a:ahLst/>
                <a:cxnLst/>
                <a:rect l="l" t="t" r="r" b="b"/>
                <a:pathLst>
                  <a:path w="938" h="1888" extrusionOk="0">
                    <a:moveTo>
                      <a:pt x="937" y="1"/>
                    </a:moveTo>
                    <a:cubicBezTo>
                      <a:pt x="937" y="1"/>
                      <a:pt x="612" y="1248"/>
                      <a:pt x="0" y="1390"/>
                    </a:cubicBezTo>
                    <a:cubicBezTo>
                      <a:pt x="88" y="1562"/>
                      <a:pt x="124" y="1781"/>
                      <a:pt x="35" y="1887"/>
                    </a:cubicBezTo>
                    <a:cubicBezTo>
                      <a:pt x="105" y="1848"/>
                      <a:pt x="167" y="1800"/>
                      <a:pt x="244" y="1736"/>
                    </a:cubicBezTo>
                    <a:cubicBezTo>
                      <a:pt x="811" y="1264"/>
                      <a:pt x="937"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28"/>
              <p:cNvSpPr/>
              <p:nvPr/>
            </p:nvSpPr>
            <p:spPr>
              <a:xfrm>
                <a:off x="7502537" y="3478550"/>
                <a:ext cx="121483" cy="253000"/>
              </a:xfrm>
              <a:custGeom>
                <a:avLst/>
                <a:gdLst/>
                <a:ahLst/>
                <a:cxnLst/>
                <a:rect l="l" t="t" r="r" b="b"/>
                <a:pathLst>
                  <a:path w="1017" h="2118" extrusionOk="0">
                    <a:moveTo>
                      <a:pt x="314" y="0"/>
                    </a:moveTo>
                    <a:lnTo>
                      <a:pt x="239" y="147"/>
                    </a:lnTo>
                    <a:cubicBezTo>
                      <a:pt x="252" y="488"/>
                      <a:pt x="244" y="831"/>
                      <a:pt x="217" y="1172"/>
                    </a:cubicBezTo>
                    <a:cubicBezTo>
                      <a:pt x="169" y="1078"/>
                      <a:pt x="140" y="976"/>
                      <a:pt x="130" y="874"/>
                    </a:cubicBezTo>
                    <a:cubicBezTo>
                      <a:pt x="104" y="1141"/>
                      <a:pt x="27" y="1404"/>
                      <a:pt x="6" y="1671"/>
                    </a:cubicBezTo>
                    <a:cubicBezTo>
                      <a:pt x="2" y="1722"/>
                      <a:pt x="0" y="1775"/>
                      <a:pt x="5" y="1825"/>
                    </a:cubicBezTo>
                    <a:cubicBezTo>
                      <a:pt x="88" y="1780"/>
                      <a:pt x="153" y="1709"/>
                      <a:pt x="175" y="1626"/>
                    </a:cubicBezTo>
                    <a:lnTo>
                      <a:pt x="175" y="1626"/>
                    </a:lnTo>
                    <a:cubicBezTo>
                      <a:pt x="199" y="1783"/>
                      <a:pt x="189" y="1946"/>
                      <a:pt x="144" y="2100"/>
                    </a:cubicBezTo>
                    <a:cubicBezTo>
                      <a:pt x="263" y="1984"/>
                      <a:pt x="369" y="1856"/>
                      <a:pt x="454" y="1721"/>
                    </a:cubicBezTo>
                    <a:cubicBezTo>
                      <a:pt x="483" y="1738"/>
                      <a:pt x="503" y="1766"/>
                      <a:pt x="526" y="1788"/>
                    </a:cubicBezTo>
                    <a:cubicBezTo>
                      <a:pt x="549" y="1806"/>
                      <a:pt x="578" y="1824"/>
                      <a:pt x="606" y="1824"/>
                    </a:cubicBezTo>
                    <a:cubicBezTo>
                      <a:pt x="611" y="1824"/>
                      <a:pt x="616" y="1824"/>
                      <a:pt x="621" y="1823"/>
                    </a:cubicBezTo>
                    <a:cubicBezTo>
                      <a:pt x="651" y="1817"/>
                      <a:pt x="671" y="1786"/>
                      <a:pt x="663" y="1764"/>
                    </a:cubicBezTo>
                    <a:lnTo>
                      <a:pt x="663" y="1764"/>
                    </a:lnTo>
                    <a:cubicBezTo>
                      <a:pt x="754" y="1898"/>
                      <a:pt x="875" y="2020"/>
                      <a:pt x="1017" y="2117"/>
                    </a:cubicBezTo>
                    <a:cubicBezTo>
                      <a:pt x="902" y="1760"/>
                      <a:pt x="786" y="1401"/>
                      <a:pt x="670" y="1043"/>
                    </a:cubicBezTo>
                    <a:cubicBezTo>
                      <a:pt x="625" y="908"/>
                      <a:pt x="467" y="229"/>
                      <a:pt x="458" y="29"/>
                    </a:cubicBezTo>
                    <a:lnTo>
                      <a:pt x="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28"/>
              <p:cNvSpPr/>
              <p:nvPr/>
            </p:nvSpPr>
            <p:spPr>
              <a:xfrm>
                <a:off x="7483664" y="3450000"/>
                <a:ext cx="140237" cy="281908"/>
              </a:xfrm>
              <a:custGeom>
                <a:avLst/>
                <a:gdLst/>
                <a:ahLst/>
                <a:cxnLst/>
                <a:rect l="l" t="t" r="r" b="b"/>
                <a:pathLst>
                  <a:path w="1174" h="2360" extrusionOk="0">
                    <a:moveTo>
                      <a:pt x="385" y="1"/>
                    </a:moveTo>
                    <a:cubicBezTo>
                      <a:pt x="318" y="149"/>
                      <a:pt x="307" y="373"/>
                      <a:pt x="307" y="373"/>
                    </a:cubicBezTo>
                    <a:lnTo>
                      <a:pt x="282" y="527"/>
                    </a:lnTo>
                    <a:cubicBezTo>
                      <a:pt x="282" y="527"/>
                      <a:pt x="298" y="560"/>
                      <a:pt x="310" y="574"/>
                    </a:cubicBezTo>
                    <a:cubicBezTo>
                      <a:pt x="346" y="622"/>
                      <a:pt x="394" y="665"/>
                      <a:pt x="411" y="723"/>
                    </a:cubicBezTo>
                    <a:cubicBezTo>
                      <a:pt x="429" y="782"/>
                      <a:pt x="452" y="843"/>
                      <a:pt x="481" y="898"/>
                    </a:cubicBezTo>
                    <a:cubicBezTo>
                      <a:pt x="489" y="884"/>
                      <a:pt x="508" y="878"/>
                      <a:pt x="527" y="878"/>
                    </a:cubicBezTo>
                    <a:cubicBezTo>
                      <a:pt x="542" y="878"/>
                      <a:pt x="557" y="881"/>
                      <a:pt x="568" y="888"/>
                    </a:cubicBezTo>
                    <a:cubicBezTo>
                      <a:pt x="596" y="904"/>
                      <a:pt x="610" y="932"/>
                      <a:pt x="622" y="959"/>
                    </a:cubicBezTo>
                    <a:cubicBezTo>
                      <a:pt x="694" y="1128"/>
                      <a:pt x="723" y="1308"/>
                      <a:pt x="763" y="1485"/>
                    </a:cubicBezTo>
                    <a:cubicBezTo>
                      <a:pt x="699" y="1370"/>
                      <a:pt x="638" y="1257"/>
                      <a:pt x="574" y="1144"/>
                    </a:cubicBezTo>
                    <a:lnTo>
                      <a:pt x="574" y="1144"/>
                    </a:lnTo>
                    <a:cubicBezTo>
                      <a:pt x="586" y="1310"/>
                      <a:pt x="613" y="1475"/>
                      <a:pt x="652" y="1638"/>
                    </a:cubicBezTo>
                    <a:lnTo>
                      <a:pt x="652" y="1638"/>
                    </a:lnTo>
                    <a:cubicBezTo>
                      <a:pt x="637" y="1596"/>
                      <a:pt x="602" y="1561"/>
                      <a:pt x="567" y="1527"/>
                    </a:cubicBezTo>
                    <a:cubicBezTo>
                      <a:pt x="556" y="1575"/>
                      <a:pt x="546" y="1623"/>
                      <a:pt x="536" y="1671"/>
                    </a:cubicBezTo>
                    <a:cubicBezTo>
                      <a:pt x="529" y="1707"/>
                      <a:pt x="506" y="1745"/>
                      <a:pt x="495" y="1783"/>
                    </a:cubicBezTo>
                    <a:cubicBezTo>
                      <a:pt x="465" y="1742"/>
                      <a:pt x="434" y="1701"/>
                      <a:pt x="404" y="1659"/>
                    </a:cubicBezTo>
                    <a:lnTo>
                      <a:pt x="66" y="1948"/>
                    </a:lnTo>
                    <a:cubicBezTo>
                      <a:pt x="58" y="1954"/>
                      <a:pt x="51" y="1961"/>
                      <a:pt x="44" y="1969"/>
                    </a:cubicBezTo>
                    <a:cubicBezTo>
                      <a:pt x="31" y="2001"/>
                      <a:pt x="16" y="2032"/>
                      <a:pt x="0" y="2063"/>
                    </a:cubicBezTo>
                    <a:cubicBezTo>
                      <a:pt x="5" y="2080"/>
                      <a:pt x="19" y="2098"/>
                      <a:pt x="35" y="2109"/>
                    </a:cubicBezTo>
                    <a:cubicBezTo>
                      <a:pt x="174" y="2085"/>
                      <a:pt x="296" y="1986"/>
                      <a:pt x="331" y="1867"/>
                    </a:cubicBezTo>
                    <a:lnTo>
                      <a:pt x="331" y="1867"/>
                    </a:lnTo>
                    <a:cubicBezTo>
                      <a:pt x="355" y="2009"/>
                      <a:pt x="347" y="2157"/>
                      <a:pt x="311" y="2298"/>
                    </a:cubicBezTo>
                    <a:cubicBezTo>
                      <a:pt x="317" y="2303"/>
                      <a:pt x="324" y="2308"/>
                      <a:pt x="330" y="2311"/>
                    </a:cubicBezTo>
                    <a:cubicBezTo>
                      <a:pt x="436" y="2202"/>
                      <a:pt x="532" y="2086"/>
                      <a:pt x="610" y="1961"/>
                    </a:cubicBezTo>
                    <a:cubicBezTo>
                      <a:pt x="639" y="1979"/>
                      <a:pt x="659" y="2006"/>
                      <a:pt x="683" y="2028"/>
                    </a:cubicBezTo>
                    <a:cubicBezTo>
                      <a:pt x="705" y="2047"/>
                      <a:pt x="733" y="2064"/>
                      <a:pt x="762" y="2064"/>
                    </a:cubicBezTo>
                    <a:cubicBezTo>
                      <a:pt x="767" y="2064"/>
                      <a:pt x="772" y="2064"/>
                      <a:pt x="777" y="2063"/>
                    </a:cubicBezTo>
                    <a:cubicBezTo>
                      <a:pt x="806" y="2057"/>
                      <a:pt x="828" y="2027"/>
                      <a:pt x="819" y="2005"/>
                    </a:cubicBezTo>
                    <a:lnTo>
                      <a:pt x="819" y="2005"/>
                    </a:lnTo>
                    <a:cubicBezTo>
                      <a:pt x="911" y="2138"/>
                      <a:pt x="1031" y="2260"/>
                      <a:pt x="1174" y="2359"/>
                    </a:cubicBezTo>
                    <a:cubicBezTo>
                      <a:pt x="1059" y="2001"/>
                      <a:pt x="943" y="1642"/>
                      <a:pt x="826" y="1285"/>
                    </a:cubicBezTo>
                    <a:cubicBezTo>
                      <a:pt x="781" y="1148"/>
                      <a:pt x="623" y="470"/>
                      <a:pt x="614" y="270"/>
                    </a:cubicBezTo>
                    <a:lnTo>
                      <a:pt x="392" y="225"/>
                    </a:lnTo>
                    <a:lnTo>
                      <a:pt x="391" y="233"/>
                    </a:lnTo>
                    <a:lnTo>
                      <a:pt x="391" y="233"/>
                    </a:lnTo>
                    <a:lnTo>
                      <a:pt x="385" y="1"/>
                    </a:lnTo>
                    <a:close/>
                  </a:path>
                </a:pathLst>
              </a:custGeom>
              <a:solidFill>
                <a:srgbClr val="000000">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7" name="Google Shape;5547;p28"/>
            <p:cNvSpPr/>
            <p:nvPr/>
          </p:nvSpPr>
          <p:spPr>
            <a:xfrm>
              <a:off x="8301127" y="3329164"/>
              <a:ext cx="69245" cy="218075"/>
            </a:xfrm>
            <a:custGeom>
              <a:avLst/>
              <a:gdLst/>
              <a:ahLst/>
              <a:cxnLst/>
              <a:rect l="l" t="t" r="r" b="b"/>
              <a:pathLst>
                <a:path w="576" h="1814" extrusionOk="0">
                  <a:moveTo>
                    <a:pt x="213" y="1"/>
                  </a:moveTo>
                  <a:lnTo>
                    <a:pt x="213" y="1"/>
                  </a:lnTo>
                  <a:cubicBezTo>
                    <a:pt x="212" y="71"/>
                    <a:pt x="214" y="141"/>
                    <a:pt x="218" y="211"/>
                  </a:cubicBezTo>
                  <a:lnTo>
                    <a:pt x="218" y="211"/>
                  </a:lnTo>
                  <a:cubicBezTo>
                    <a:pt x="219" y="127"/>
                    <a:pt x="217" y="54"/>
                    <a:pt x="213" y="1"/>
                  </a:cubicBezTo>
                  <a:close/>
                  <a:moveTo>
                    <a:pt x="218" y="211"/>
                  </a:moveTo>
                  <a:cubicBezTo>
                    <a:pt x="215" y="606"/>
                    <a:pt x="158" y="1266"/>
                    <a:pt x="1" y="1517"/>
                  </a:cubicBezTo>
                  <a:cubicBezTo>
                    <a:pt x="75" y="1485"/>
                    <a:pt x="133" y="1428"/>
                    <a:pt x="164" y="1363"/>
                  </a:cubicBezTo>
                  <a:cubicBezTo>
                    <a:pt x="214" y="1524"/>
                    <a:pt x="299" y="1678"/>
                    <a:pt x="410" y="1813"/>
                  </a:cubicBezTo>
                  <a:lnTo>
                    <a:pt x="351" y="1443"/>
                  </a:lnTo>
                  <a:cubicBezTo>
                    <a:pt x="347" y="1417"/>
                    <a:pt x="352" y="1379"/>
                    <a:pt x="383" y="1376"/>
                  </a:cubicBezTo>
                  <a:cubicBezTo>
                    <a:pt x="429" y="1428"/>
                    <a:pt x="499" y="1466"/>
                    <a:pt x="576" y="1479"/>
                  </a:cubicBezTo>
                  <a:cubicBezTo>
                    <a:pt x="366" y="1081"/>
                    <a:pt x="244" y="650"/>
                    <a:pt x="218" y="2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28"/>
            <p:cNvSpPr/>
            <p:nvPr/>
          </p:nvSpPr>
          <p:spPr>
            <a:xfrm>
              <a:off x="8327449" y="3354524"/>
              <a:ext cx="43399" cy="193310"/>
            </a:xfrm>
            <a:custGeom>
              <a:avLst/>
              <a:gdLst/>
              <a:ahLst/>
              <a:cxnLst/>
              <a:rect l="l" t="t" r="r" b="b"/>
              <a:pathLst>
                <a:path w="361" h="1608" extrusionOk="0">
                  <a:moveTo>
                    <a:pt x="5" y="1"/>
                  </a:moveTo>
                  <a:cubicBezTo>
                    <a:pt x="5" y="46"/>
                    <a:pt x="2" y="97"/>
                    <a:pt x="0" y="151"/>
                  </a:cubicBezTo>
                  <a:lnTo>
                    <a:pt x="0" y="153"/>
                  </a:lnTo>
                  <a:cubicBezTo>
                    <a:pt x="48" y="470"/>
                    <a:pt x="95" y="789"/>
                    <a:pt x="143" y="1108"/>
                  </a:cubicBezTo>
                  <a:cubicBezTo>
                    <a:pt x="87" y="1061"/>
                    <a:pt x="48" y="1000"/>
                    <a:pt x="26" y="935"/>
                  </a:cubicBezTo>
                  <a:lnTo>
                    <a:pt x="26" y="935"/>
                  </a:lnTo>
                  <a:cubicBezTo>
                    <a:pt x="26" y="1068"/>
                    <a:pt x="37" y="1200"/>
                    <a:pt x="58" y="1331"/>
                  </a:cubicBezTo>
                  <a:cubicBezTo>
                    <a:pt x="66" y="1370"/>
                    <a:pt x="73" y="1411"/>
                    <a:pt x="85" y="1450"/>
                  </a:cubicBezTo>
                  <a:cubicBezTo>
                    <a:pt x="117" y="1504"/>
                    <a:pt x="153" y="1558"/>
                    <a:pt x="195" y="1607"/>
                  </a:cubicBezTo>
                  <a:lnTo>
                    <a:pt x="135" y="1237"/>
                  </a:lnTo>
                  <a:cubicBezTo>
                    <a:pt x="131" y="1211"/>
                    <a:pt x="137" y="1173"/>
                    <a:pt x="167" y="1170"/>
                  </a:cubicBezTo>
                  <a:cubicBezTo>
                    <a:pt x="212" y="1222"/>
                    <a:pt x="284" y="1260"/>
                    <a:pt x="360" y="1273"/>
                  </a:cubicBezTo>
                  <a:cubicBezTo>
                    <a:pt x="150" y="874"/>
                    <a:pt x="28" y="440"/>
                    <a:pt x="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1pPr>
            <a:lvl2pPr lvl="1"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2pPr>
            <a:lvl3pPr lvl="2"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3pPr>
            <a:lvl4pPr lvl="3"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4pPr>
            <a:lvl5pPr lvl="4"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5pPr>
            <a:lvl6pPr lvl="5"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6pPr>
            <a:lvl7pPr lvl="6"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7pPr>
            <a:lvl8pPr lvl="7"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8pPr>
            <a:lvl9pPr lvl="8" rtl="0">
              <a:spcBef>
                <a:spcPts val="0"/>
              </a:spcBef>
              <a:spcAft>
                <a:spcPts val="0"/>
              </a:spcAft>
              <a:buClr>
                <a:schemeClr val="accent6"/>
              </a:buClr>
              <a:buSzPts val="2900"/>
              <a:buFont typeface="Montserrat"/>
              <a:buNone/>
              <a:defRPr sz="2900" b="1">
                <a:solidFill>
                  <a:schemeClr val="accent6"/>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1pPr>
            <a:lvl2pPr marL="914400" lvl="1" indent="-317500">
              <a:lnSpc>
                <a:spcPct val="100000"/>
              </a:lnSpc>
              <a:spcBef>
                <a:spcPts val="160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2pPr>
            <a:lvl3pPr marL="1371600" lvl="2" indent="-317500">
              <a:lnSpc>
                <a:spcPct val="100000"/>
              </a:lnSpc>
              <a:spcBef>
                <a:spcPts val="160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3pPr>
            <a:lvl4pPr marL="1828800" lvl="3" indent="-317500">
              <a:lnSpc>
                <a:spcPct val="100000"/>
              </a:lnSpc>
              <a:spcBef>
                <a:spcPts val="160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4pPr>
            <a:lvl5pPr marL="2286000" lvl="4" indent="-317500">
              <a:lnSpc>
                <a:spcPct val="100000"/>
              </a:lnSpc>
              <a:spcBef>
                <a:spcPts val="160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5pPr>
            <a:lvl6pPr marL="2743200" lvl="5" indent="-317500">
              <a:lnSpc>
                <a:spcPct val="100000"/>
              </a:lnSpc>
              <a:spcBef>
                <a:spcPts val="160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6pPr>
            <a:lvl7pPr marL="3200400" lvl="6" indent="-317500">
              <a:lnSpc>
                <a:spcPct val="100000"/>
              </a:lnSpc>
              <a:spcBef>
                <a:spcPts val="160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7pPr>
            <a:lvl8pPr marL="3657600" lvl="7" indent="-317500">
              <a:lnSpc>
                <a:spcPct val="100000"/>
              </a:lnSpc>
              <a:spcBef>
                <a:spcPts val="1600"/>
              </a:spcBef>
              <a:spcAft>
                <a:spcPts val="0"/>
              </a:spcAft>
              <a:buClr>
                <a:schemeClr val="accent6"/>
              </a:buClr>
              <a:buSzPts val="1400"/>
              <a:buFont typeface="Work Sans"/>
              <a:buChar char="○"/>
              <a:defRPr>
                <a:solidFill>
                  <a:schemeClr val="accent6"/>
                </a:solidFill>
                <a:latin typeface="Work Sans"/>
                <a:ea typeface="Work Sans"/>
                <a:cs typeface="Work Sans"/>
                <a:sym typeface="Work Sans"/>
              </a:defRPr>
            </a:lvl8pPr>
            <a:lvl9pPr marL="4114800" lvl="8" indent="-317500">
              <a:lnSpc>
                <a:spcPct val="100000"/>
              </a:lnSpc>
              <a:spcBef>
                <a:spcPts val="1600"/>
              </a:spcBef>
              <a:spcAft>
                <a:spcPts val="1600"/>
              </a:spcAft>
              <a:buClr>
                <a:schemeClr val="accent6"/>
              </a:buClr>
              <a:buSzPts val="1400"/>
              <a:buFont typeface="Work Sans"/>
              <a:buChar char="■"/>
              <a:defRPr>
                <a:solidFill>
                  <a:schemeClr val="accent6"/>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3" r:id="rId2"/>
    <p:sldLayoutId id="2147483666" r:id="rId3"/>
    <p:sldLayoutId id="2147483670" r:id="rId4"/>
    <p:sldLayoutId id="2147483671" r:id="rId5"/>
    <p:sldLayoutId id="2147483672" r:id="rId6"/>
    <p:sldLayoutId id="2147483673" r:id="rId7"/>
    <p:sldLayoutId id="214748367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689;p32">
            <a:extLst>
              <a:ext uri="{FF2B5EF4-FFF2-40B4-BE49-F238E27FC236}">
                <a16:creationId xmlns:a16="http://schemas.microsoft.com/office/drawing/2014/main" id="{7238C6E9-0DDA-9893-D824-A782F64ED725}"/>
              </a:ext>
            </a:extLst>
          </p:cNvPr>
          <p:cNvSpPr txBox="1">
            <a:spLocks noGrp="1"/>
          </p:cNvSpPr>
          <p:nvPr>
            <p:ph type="title"/>
          </p:nvPr>
        </p:nvSpPr>
        <p:spPr>
          <a:xfrm>
            <a:off x="268941" y="1011599"/>
            <a:ext cx="7471517" cy="978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6000" dirty="0"/>
              <a:t>DESTINATION: OHIO</a:t>
            </a:r>
            <a:endParaRPr sz="6000" dirty="0">
              <a:solidFill>
                <a:schemeClr val="accent3"/>
              </a:solidFill>
            </a:endParaRPr>
          </a:p>
        </p:txBody>
      </p:sp>
      <p:sp>
        <p:nvSpPr>
          <p:cNvPr id="6" name="TextBox 5">
            <a:extLst>
              <a:ext uri="{FF2B5EF4-FFF2-40B4-BE49-F238E27FC236}">
                <a16:creationId xmlns:a16="http://schemas.microsoft.com/office/drawing/2014/main" id="{4B283905-0C04-F4EC-41A9-591A044C2942}"/>
              </a:ext>
            </a:extLst>
          </p:cNvPr>
          <p:cNvSpPr txBox="1"/>
          <p:nvPr/>
        </p:nvSpPr>
        <p:spPr>
          <a:xfrm>
            <a:off x="268941" y="3012144"/>
            <a:ext cx="8104094" cy="954107"/>
          </a:xfrm>
          <a:prstGeom prst="rect">
            <a:avLst/>
          </a:prstGeom>
          <a:noFill/>
        </p:spPr>
        <p:txBody>
          <a:bodyPr wrap="square" rtlCol="0">
            <a:spAutoFit/>
          </a:bodyPr>
          <a:lstStyle/>
          <a:p>
            <a:r>
              <a:rPr lang="en" sz="2800" b="1" dirty="0">
                <a:solidFill>
                  <a:schemeClr val="accent3"/>
                </a:solidFill>
                <a:latin typeface="Montserrat" pitchFamily="2" charset="77"/>
              </a:rPr>
              <a:t>CYNTHIA RODRIGUEZ</a:t>
            </a:r>
            <a:br>
              <a:rPr lang="en" sz="2800" b="1" dirty="0">
                <a:solidFill>
                  <a:schemeClr val="accent3"/>
                </a:solidFill>
                <a:latin typeface="Montserrat" pitchFamily="2" charset="77"/>
              </a:rPr>
            </a:br>
            <a:r>
              <a:rPr lang="en" sz="2800" b="1" dirty="0">
                <a:solidFill>
                  <a:schemeClr val="accent3"/>
                </a:solidFill>
                <a:latin typeface="Montserrat" pitchFamily="2" charset="77"/>
              </a:rPr>
              <a:t>DSI-822</a:t>
            </a:r>
            <a:endParaRPr lang="en-US" sz="2800" b="1" dirty="0">
              <a:latin typeface="Montserrat" pitchFamily="2" charset="77"/>
            </a:endParaRPr>
          </a:p>
        </p:txBody>
      </p:sp>
    </p:spTree>
    <p:extLst>
      <p:ext uri="{BB962C8B-B14F-4D97-AF65-F5344CB8AC3E}">
        <p14:creationId xmlns:p14="http://schemas.microsoft.com/office/powerpoint/2010/main" val="210901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PREPROCESSING</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2154436"/>
          </a:xfrm>
          <a:prstGeom prst="rect">
            <a:avLst/>
          </a:prstGeom>
          <a:noFill/>
        </p:spPr>
        <p:txBody>
          <a:bodyPr wrap="square" rtlCol="0">
            <a:spAutoFit/>
          </a:bodyPr>
          <a:lstStyle/>
          <a:p>
            <a:pPr marL="342900" indent="-342900">
              <a:spcAft>
                <a:spcPts val="1200"/>
              </a:spcAf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Undersampling</a:t>
            </a:r>
            <a:endParaRPr lang="en-US"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Null replacement</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URL removal</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Features created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Stop words added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Lemmatization</a:t>
            </a:r>
          </a:p>
        </p:txBody>
      </p:sp>
    </p:spTree>
    <p:extLst>
      <p:ext uri="{BB962C8B-B14F-4D97-AF65-F5344CB8AC3E}">
        <p14:creationId xmlns:p14="http://schemas.microsoft.com/office/powerpoint/2010/main" val="330440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WORD COUNT DISTRIBUTION</a:t>
            </a:r>
          </a:p>
        </p:txBody>
      </p:sp>
      <p:pic>
        <p:nvPicPr>
          <p:cNvPr id="2" name="Picture 1">
            <a:extLst>
              <a:ext uri="{FF2B5EF4-FFF2-40B4-BE49-F238E27FC236}">
                <a16:creationId xmlns:a16="http://schemas.microsoft.com/office/drawing/2014/main" id="{9AC59EAB-9DB4-EF65-573D-9240C1C03EA7}"/>
              </a:ext>
            </a:extLst>
          </p:cNvPr>
          <p:cNvPicPr>
            <a:picLocks noChangeAspect="1"/>
          </p:cNvPicPr>
          <p:nvPr/>
        </p:nvPicPr>
        <p:blipFill>
          <a:blip r:embed="rId2"/>
          <a:stretch>
            <a:fillRect/>
          </a:stretch>
        </p:blipFill>
        <p:spPr>
          <a:xfrm>
            <a:off x="720000" y="1142716"/>
            <a:ext cx="7303412" cy="3910955"/>
          </a:xfrm>
          <a:prstGeom prst="rect">
            <a:avLst/>
          </a:prstGeom>
        </p:spPr>
      </p:pic>
    </p:spTree>
    <p:extLst>
      <p:ext uri="{BB962C8B-B14F-4D97-AF65-F5344CB8AC3E}">
        <p14:creationId xmlns:p14="http://schemas.microsoft.com/office/powerpoint/2010/main" val="332141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QUICK STATS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677108"/>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r/Ohio title word count: 8.75</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title word count: 8.06</a:t>
            </a:r>
          </a:p>
        </p:txBody>
      </p:sp>
    </p:spTree>
    <p:extLst>
      <p:ext uri="{BB962C8B-B14F-4D97-AF65-F5344CB8AC3E}">
        <p14:creationId xmlns:p14="http://schemas.microsoft.com/office/powerpoint/2010/main" val="377096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QUICK STATS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415772"/>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r/Ohio title word count: 8.75</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title word count: 8.06</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r/Ohio </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word count: 58.37</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word count: 9.96</a:t>
            </a:r>
          </a:p>
        </p:txBody>
      </p:sp>
    </p:spTree>
    <p:extLst>
      <p:ext uri="{BB962C8B-B14F-4D97-AF65-F5344CB8AC3E}">
        <p14:creationId xmlns:p14="http://schemas.microsoft.com/office/powerpoint/2010/main" val="364179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QUICK STATS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785104"/>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r/Ohio title word count: 8.75</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title word count: 8.06</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r/Ohio </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word count: 58.37</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Mean r/</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word count: 9.96</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Users who posted in both subreddits: 1</a:t>
            </a:r>
          </a:p>
        </p:txBody>
      </p:sp>
    </p:spTree>
    <p:extLst>
      <p:ext uri="{BB962C8B-B14F-4D97-AF65-F5344CB8AC3E}">
        <p14:creationId xmlns:p14="http://schemas.microsoft.com/office/powerpoint/2010/main" val="157127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b="1" dirty="0">
              <a:solidFill>
                <a:schemeClr val="accent6"/>
              </a:solidFill>
              <a:latin typeface="Montserrat" pitchFamily="2" charset="77"/>
            </a:endParaRPr>
          </a:p>
        </p:txBody>
      </p:sp>
      <p:sp>
        <p:nvSpPr>
          <p:cNvPr id="4" name="TextBox 3">
            <a:extLst>
              <a:ext uri="{FF2B5EF4-FFF2-40B4-BE49-F238E27FC236}">
                <a16:creationId xmlns:a16="http://schemas.microsoft.com/office/drawing/2014/main" id="{486AE031-4241-1ECD-1B48-15BDD6A42F3B}"/>
              </a:ext>
            </a:extLst>
          </p:cNvPr>
          <p:cNvSpPr txBox="1"/>
          <p:nvPr/>
        </p:nvSpPr>
        <p:spPr>
          <a:xfrm>
            <a:off x="5665694" y="416419"/>
            <a:ext cx="3326280" cy="227754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English and custom stop words removed</a:t>
            </a:r>
          </a:p>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 words are more information-focused and specific</a:t>
            </a:r>
          </a:p>
          <a:p>
            <a:pPr marL="342900" indent="-342900">
              <a:spcAft>
                <a:spcPts val="1200"/>
              </a:spcAft>
              <a:buFont typeface="Arial" panose="020B0604020202020204" pitchFamily="34" charset="0"/>
              <a:buChar cha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words are more descriptive</a:t>
            </a:r>
          </a:p>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One shared word: people</a:t>
            </a:r>
          </a:p>
        </p:txBody>
      </p:sp>
      <p:pic>
        <p:nvPicPr>
          <p:cNvPr id="5" name="Picture 4">
            <a:extLst>
              <a:ext uri="{FF2B5EF4-FFF2-40B4-BE49-F238E27FC236}">
                <a16:creationId xmlns:a16="http://schemas.microsoft.com/office/drawing/2014/main" id="{6AA0FFAA-3852-EAE7-EE3D-5B6EEB635800}"/>
              </a:ext>
            </a:extLst>
          </p:cNvPr>
          <p:cNvPicPr>
            <a:picLocks noChangeAspect="1"/>
          </p:cNvPicPr>
          <p:nvPr/>
        </p:nvPicPr>
        <p:blipFill>
          <a:blip r:embed="rId2"/>
          <a:stretch>
            <a:fillRect/>
          </a:stretch>
        </p:blipFill>
        <p:spPr>
          <a:xfrm>
            <a:off x="152026" y="95581"/>
            <a:ext cx="5334374" cy="4952337"/>
          </a:xfrm>
          <a:prstGeom prst="rect">
            <a:avLst/>
          </a:prstGeom>
        </p:spPr>
      </p:pic>
    </p:spTree>
    <p:extLst>
      <p:ext uri="{BB962C8B-B14F-4D97-AF65-F5344CB8AC3E}">
        <p14:creationId xmlns:p14="http://schemas.microsoft.com/office/powerpoint/2010/main" val="4386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b="1" dirty="0">
              <a:solidFill>
                <a:schemeClr val="accent6"/>
              </a:solidFill>
              <a:latin typeface="Montserrat" pitchFamily="2" charset="77"/>
            </a:endParaRPr>
          </a:p>
        </p:txBody>
      </p:sp>
      <p:sp>
        <p:nvSpPr>
          <p:cNvPr id="4" name="TextBox 3">
            <a:extLst>
              <a:ext uri="{FF2B5EF4-FFF2-40B4-BE49-F238E27FC236}">
                <a16:creationId xmlns:a16="http://schemas.microsoft.com/office/drawing/2014/main" id="{486AE031-4241-1ECD-1B48-15BDD6A42F3B}"/>
              </a:ext>
            </a:extLst>
          </p:cNvPr>
          <p:cNvSpPr txBox="1"/>
          <p:nvPr/>
        </p:nvSpPr>
        <p:spPr>
          <a:xfrm>
            <a:off x="179293" y="487918"/>
            <a:ext cx="3505574" cy="169277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 words are similar to those seen in title chart</a:t>
            </a:r>
          </a:p>
          <a:p>
            <a:pPr marL="342900" indent="-342900">
              <a:spcAft>
                <a:spcPts val="1200"/>
              </a:spcAft>
              <a:buFont typeface="Arial" panose="020B0604020202020204" pitchFamily="34" charset="0"/>
              <a:buChar cha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words are again more negative</a:t>
            </a:r>
          </a:p>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Four shared words: just, know, like, people</a:t>
            </a:r>
          </a:p>
        </p:txBody>
      </p:sp>
      <p:pic>
        <p:nvPicPr>
          <p:cNvPr id="2" name="Picture 1">
            <a:extLst>
              <a:ext uri="{FF2B5EF4-FFF2-40B4-BE49-F238E27FC236}">
                <a16:creationId xmlns:a16="http://schemas.microsoft.com/office/drawing/2014/main" id="{46AC7DFF-536C-0D91-DEED-04E8E8722557}"/>
              </a:ext>
            </a:extLst>
          </p:cNvPr>
          <p:cNvPicPr>
            <a:picLocks noChangeAspect="1"/>
          </p:cNvPicPr>
          <p:nvPr/>
        </p:nvPicPr>
        <p:blipFill>
          <a:blip r:embed="rId2"/>
          <a:stretch>
            <a:fillRect/>
          </a:stretch>
        </p:blipFill>
        <p:spPr>
          <a:xfrm>
            <a:off x="4007225" y="55363"/>
            <a:ext cx="5002308" cy="5002308"/>
          </a:xfrm>
          <a:prstGeom prst="rect">
            <a:avLst/>
          </a:prstGeom>
        </p:spPr>
      </p:pic>
    </p:spTree>
    <p:extLst>
      <p:ext uri="{BB962C8B-B14F-4D97-AF65-F5344CB8AC3E}">
        <p14:creationId xmlns:p14="http://schemas.microsoft.com/office/powerpoint/2010/main" val="68235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b="1" dirty="0">
              <a:solidFill>
                <a:schemeClr val="accent6"/>
              </a:solidFill>
              <a:latin typeface="Montserrat" pitchFamily="2" charset="77"/>
            </a:endParaRPr>
          </a:p>
        </p:txBody>
      </p:sp>
      <p:pic>
        <p:nvPicPr>
          <p:cNvPr id="5" name="Picture 4">
            <a:extLst>
              <a:ext uri="{FF2B5EF4-FFF2-40B4-BE49-F238E27FC236}">
                <a16:creationId xmlns:a16="http://schemas.microsoft.com/office/drawing/2014/main" id="{BD4EB4A4-EEF2-C90B-5C0A-3E9023AE166E}"/>
              </a:ext>
            </a:extLst>
          </p:cNvPr>
          <p:cNvPicPr>
            <a:picLocks noChangeAspect="1"/>
          </p:cNvPicPr>
          <p:nvPr/>
        </p:nvPicPr>
        <p:blipFill>
          <a:blip r:embed="rId2"/>
          <a:stretch>
            <a:fillRect/>
          </a:stretch>
        </p:blipFill>
        <p:spPr>
          <a:xfrm>
            <a:off x="216078" y="72173"/>
            <a:ext cx="5950697" cy="4999154"/>
          </a:xfrm>
          <a:prstGeom prst="rect">
            <a:avLst/>
          </a:prstGeom>
        </p:spPr>
      </p:pic>
      <p:sp>
        <p:nvSpPr>
          <p:cNvPr id="2" name="TextBox 1">
            <a:extLst>
              <a:ext uri="{FF2B5EF4-FFF2-40B4-BE49-F238E27FC236}">
                <a16:creationId xmlns:a16="http://schemas.microsoft.com/office/drawing/2014/main" id="{8406596D-7604-228B-DDFF-A7E3663FC1EB}"/>
              </a:ext>
            </a:extLst>
          </p:cNvPr>
          <p:cNvSpPr txBox="1"/>
          <p:nvPr/>
        </p:nvSpPr>
        <p:spPr>
          <a:xfrm>
            <a:off x="6185644" y="470207"/>
            <a:ext cx="2904565" cy="169277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All sections rank highest for neutrality</a:t>
            </a:r>
          </a:p>
          <a:p>
            <a:pPr marL="342900" indent="-342900">
              <a:spcAft>
                <a:spcPts val="1200"/>
              </a:spcAft>
              <a:buFont typeface="Arial" panose="020B0604020202020204" pitchFamily="34" charset="0"/>
              <a:buChar cha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Title compound score: -0.107</a:t>
            </a:r>
          </a:p>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 </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compound score: 0.229</a:t>
            </a:r>
          </a:p>
        </p:txBody>
      </p:sp>
    </p:spTree>
    <p:extLst>
      <p:ext uri="{BB962C8B-B14F-4D97-AF65-F5344CB8AC3E}">
        <p14:creationId xmlns:p14="http://schemas.microsoft.com/office/powerpoint/2010/main" val="341494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TRIALS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307777"/>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Baseline score: 0.522</a:t>
            </a:r>
          </a:p>
        </p:txBody>
      </p:sp>
    </p:spTree>
    <p:extLst>
      <p:ext uri="{BB962C8B-B14F-4D97-AF65-F5344CB8AC3E}">
        <p14:creationId xmlns:p14="http://schemas.microsoft.com/office/powerpoint/2010/main" val="319408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TRIALS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677108"/>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Baseline score: 0.522</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No hyperparameters added</a:t>
            </a:r>
          </a:p>
        </p:txBody>
      </p:sp>
    </p:spTree>
    <p:extLst>
      <p:ext uri="{BB962C8B-B14F-4D97-AF65-F5344CB8AC3E}">
        <p14:creationId xmlns:p14="http://schemas.microsoft.com/office/powerpoint/2010/main" val="107112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PROBLEM STATEMENT</a:t>
            </a:r>
          </a:p>
        </p:txBody>
      </p:sp>
      <p:sp>
        <p:nvSpPr>
          <p:cNvPr id="4" name="TextBox 3">
            <a:extLst>
              <a:ext uri="{FF2B5EF4-FFF2-40B4-BE49-F238E27FC236}">
                <a16:creationId xmlns:a16="http://schemas.microsoft.com/office/drawing/2014/main" id="{93821AB6-068E-612A-1AA1-D15AA01B1A2C}"/>
              </a:ext>
            </a:extLst>
          </p:cNvPr>
          <p:cNvSpPr txBox="1"/>
          <p:nvPr/>
        </p:nvSpPr>
        <p:spPr>
          <a:xfrm>
            <a:off x="720000" y="1308847"/>
            <a:ext cx="7360024" cy="1938992"/>
          </a:xfrm>
          <a:prstGeom prst="rect">
            <a:avLst/>
          </a:prstGeom>
          <a:noFill/>
        </p:spPr>
        <p:txBody>
          <a:bodyPr wrap="square" rtlCol="0">
            <a:spAutoFit/>
          </a:bodyPr>
          <a:lstStyle/>
          <a:p>
            <a:r>
              <a:rPr lang="en-US" sz="1200" b="0" dirty="0">
                <a:solidFill>
                  <a:schemeClr val="accent6"/>
                </a:solidFill>
                <a:effectLst/>
                <a:latin typeface="Menlo" panose="020B0609030804020204" pitchFamily="49" charset="0"/>
              </a:rPr>
              <a:t>I work for </a:t>
            </a:r>
            <a:r>
              <a:rPr lang="en-US" sz="1200" b="0" dirty="0" err="1">
                <a:solidFill>
                  <a:schemeClr val="accent6"/>
                </a:solidFill>
                <a:effectLst/>
                <a:latin typeface="Menlo" panose="020B0609030804020204" pitchFamily="49" charset="0"/>
              </a:rPr>
              <a:t>TourismOhio</a:t>
            </a:r>
            <a:r>
              <a:rPr lang="en-US" sz="1200" b="0" dirty="0">
                <a:solidFill>
                  <a:schemeClr val="accent6"/>
                </a:solidFill>
                <a:effectLst/>
                <a:latin typeface="Menlo" panose="020B0609030804020204" pitchFamily="49" charset="0"/>
              </a:rPr>
              <a:t>, where our mission statement is to “aggressively position Ohio as a relevant travel destination and support Ohio’s tourism industry to drive economic prosperity throughout the state.” We saw a 21% drop in visitor spending in 2020, but rebounded in 2021, and we are now trying to continue the growth momentum with more relevant ads and offers.</a:t>
            </a:r>
          </a:p>
          <a:p>
            <a:br>
              <a:rPr lang="en-US" sz="1200" b="0" dirty="0">
                <a:solidFill>
                  <a:schemeClr val="accent6"/>
                </a:solidFill>
                <a:effectLst/>
                <a:latin typeface="Menlo" panose="020B0609030804020204" pitchFamily="49" charset="0"/>
              </a:rPr>
            </a:br>
            <a:r>
              <a:rPr lang="en-US" sz="1200" b="0" dirty="0">
                <a:solidFill>
                  <a:schemeClr val="accent6"/>
                </a:solidFill>
                <a:effectLst/>
                <a:latin typeface="Menlo" panose="020B0609030804020204" pitchFamily="49" charset="0"/>
              </a:rPr>
              <a:t>To do this, I’ve first been asked to scrape social media sites and find out what people are saying about our state and why they may or may not visit so that we can adapt our advertisements to our target audiences. I am starting on Reddit, with what I believe to be two relevant subreddit pages:</a:t>
            </a:r>
          </a:p>
        </p:txBody>
      </p:sp>
      <p:pic>
        <p:nvPicPr>
          <p:cNvPr id="6" name="Picture 2" descr="Associations | Amish Country Ohio | Visit Amish Country">
            <a:extLst>
              <a:ext uri="{FF2B5EF4-FFF2-40B4-BE49-F238E27FC236}">
                <a16:creationId xmlns:a16="http://schemas.microsoft.com/office/drawing/2014/main" id="{6700DD99-951A-EE96-1047-D486683AF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565" y="4104251"/>
            <a:ext cx="1633746" cy="12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31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TRIALS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046440"/>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Baseline score: 0.522</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No hyperparameters added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18 models built</a:t>
            </a:r>
          </a:p>
        </p:txBody>
      </p:sp>
    </p:spTree>
    <p:extLst>
      <p:ext uri="{BB962C8B-B14F-4D97-AF65-F5344CB8AC3E}">
        <p14:creationId xmlns:p14="http://schemas.microsoft.com/office/powerpoint/2010/main" val="157317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TRIALS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631216"/>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Baseline score: 0.522</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No hyperparameters added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18 models built</a:t>
            </a:r>
          </a:p>
          <a:p>
            <a:pPr marL="342900" indent="-342900">
              <a:spcAft>
                <a:spcPts val="1200"/>
              </a:spcAft>
              <a:buFont typeface="Arial"/>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outscored title in all models except one</a:t>
            </a:r>
          </a:p>
        </p:txBody>
      </p:sp>
    </p:spTree>
    <p:extLst>
      <p:ext uri="{BB962C8B-B14F-4D97-AF65-F5344CB8AC3E}">
        <p14:creationId xmlns:p14="http://schemas.microsoft.com/office/powerpoint/2010/main" val="405660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TRIALS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2000548"/>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Baseline score: 0.522</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No hyperparameters added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18 models built</a:t>
            </a:r>
          </a:p>
          <a:p>
            <a:pPr marL="342900" indent="-342900">
              <a:spcAft>
                <a:spcPts val="1200"/>
              </a:spcAft>
              <a:buFont typeface="Arial"/>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outscored title in all models except one</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train score: 0.8647</a:t>
            </a:r>
          </a:p>
        </p:txBody>
      </p:sp>
    </p:spTree>
    <p:extLst>
      <p:ext uri="{BB962C8B-B14F-4D97-AF65-F5344CB8AC3E}">
        <p14:creationId xmlns:p14="http://schemas.microsoft.com/office/powerpoint/2010/main" val="1448581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TRIALS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2369880"/>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Baseline score: 0.522</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No hyperparameters added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18 models built</a:t>
            </a:r>
          </a:p>
          <a:p>
            <a:pPr marL="342900" indent="-342900">
              <a:spcAft>
                <a:spcPts val="1200"/>
              </a:spcAft>
              <a:buFont typeface="Arial"/>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outscored title in all models except one</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train score: 0.8647</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test score: 0.7500</a:t>
            </a:r>
          </a:p>
        </p:txBody>
      </p:sp>
    </p:spTree>
    <p:extLst>
      <p:ext uri="{BB962C8B-B14F-4D97-AF65-F5344CB8AC3E}">
        <p14:creationId xmlns:p14="http://schemas.microsoft.com/office/powerpoint/2010/main" val="1659686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TRIALS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2739211"/>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Baseline score: 0.522</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No hyperparameters added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18 models built</a:t>
            </a:r>
          </a:p>
          <a:p>
            <a:pPr marL="342900" indent="-342900">
              <a:spcAft>
                <a:spcPts val="1200"/>
              </a:spcAft>
              <a:buFont typeface="Arial"/>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Selftext</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outscored title in all models except one</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train score: 0.8647</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test score: 0.7500</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Minimum test score: 0.522</a:t>
            </a:r>
          </a:p>
        </p:txBody>
      </p:sp>
    </p:spTree>
    <p:extLst>
      <p:ext uri="{BB962C8B-B14F-4D97-AF65-F5344CB8AC3E}">
        <p14:creationId xmlns:p14="http://schemas.microsoft.com/office/powerpoint/2010/main" val="156718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TOP-SCORING MODELS</a:t>
            </a:r>
          </a:p>
        </p:txBody>
      </p:sp>
      <p:pic>
        <p:nvPicPr>
          <p:cNvPr id="4" name="Picture 3">
            <a:extLst>
              <a:ext uri="{FF2B5EF4-FFF2-40B4-BE49-F238E27FC236}">
                <a16:creationId xmlns:a16="http://schemas.microsoft.com/office/drawing/2014/main" id="{B7F3A911-9665-825B-B61A-754C90B51CF6}"/>
              </a:ext>
            </a:extLst>
          </p:cNvPr>
          <p:cNvPicPr>
            <a:picLocks noChangeAspect="1"/>
          </p:cNvPicPr>
          <p:nvPr/>
        </p:nvPicPr>
        <p:blipFill>
          <a:blip r:embed="rId2"/>
          <a:stretch>
            <a:fillRect/>
          </a:stretch>
        </p:blipFill>
        <p:spPr>
          <a:xfrm>
            <a:off x="720000" y="1173379"/>
            <a:ext cx="6299803" cy="3729194"/>
          </a:xfrm>
          <a:prstGeom prst="rect">
            <a:avLst/>
          </a:prstGeom>
        </p:spPr>
      </p:pic>
    </p:spTree>
    <p:extLst>
      <p:ext uri="{BB962C8B-B14F-4D97-AF65-F5344CB8AC3E}">
        <p14:creationId xmlns:p14="http://schemas.microsoft.com/office/powerpoint/2010/main" val="34897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MISCLASSIFICATIONS</a:t>
            </a:r>
          </a:p>
        </p:txBody>
      </p:sp>
      <p:pic>
        <p:nvPicPr>
          <p:cNvPr id="4" name="Picture 3" descr="Chart, treemap chart&#10;&#10;Description automatically generated">
            <a:extLst>
              <a:ext uri="{FF2B5EF4-FFF2-40B4-BE49-F238E27FC236}">
                <a16:creationId xmlns:a16="http://schemas.microsoft.com/office/drawing/2014/main" id="{140E170D-F7D0-E1B4-827F-1DF9D19D6F8F}"/>
              </a:ext>
            </a:extLst>
          </p:cNvPr>
          <p:cNvPicPr>
            <a:picLocks noChangeAspect="1"/>
          </p:cNvPicPr>
          <p:nvPr/>
        </p:nvPicPr>
        <p:blipFill>
          <a:blip r:embed="rId2"/>
          <a:stretch>
            <a:fillRect/>
          </a:stretch>
        </p:blipFill>
        <p:spPr>
          <a:xfrm>
            <a:off x="219262" y="1631576"/>
            <a:ext cx="2776392" cy="2365638"/>
          </a:xfrm>
          <a:prstGeom prst="rect">
            <a:avLst/>
          </a:prstGeom>
        </p:spPr>
      </p:pic>
      <p:pic>
        <p:nvPicPr>
          <p:cNvPr id="6" name="Picture 5" descr="Chart, treemap chart&#10;&#10;Description automatically generated">
            <a:extLst>
              <a:ext uri="{FF2B5EF4-FFF2-40B4-BE49-F238E27FC236}">
                <a16:creationId xmlns:a16="http://schemas.microsoft.com/office/drawing/2014/main" id="{06BE68D3-B5B4-5191-AAE3-5AFF849FEA22}"/>
              </a:ext>
            </a:extLst>
          </p:cNvPr>
          <p:cNvPicPr>
            <a:picLocks noChangeAspect="1"/>
          </p:cNvPicPr>
          <p:nvPr/>
        </p:nvPicPr>
        <p:blipFill>
          <a:blip r:embed="rId3"/>
          <a:stretch>
            <a:fillRect/>
          </a:stretch>
        </p:blipFill>
        <p:spPr>
          <a:xfrm>
            <a:off x="6148348" y="1631576"/>
            <a:ext cx="2776393" cy="2365639"/>
          </a:xfrm>
          <a:prstGeom prst="rect">
            <a:avLst/>
          </a:prstGeom>
        </p:spPr>
      </p:pic>
      <p:pic>
        <p:nvPicPr>
          <p:cNvPr id="9" name="Picture 8" descr="Chart, treemap chart&#10;&#10;Description automatically generated">
            <a:extLst>
              <a:ext uri="{FF2B5EF4-FFF2-40B4-BE49-F238E27FC236}">
                <a16:creationId xmlns:a16="http://schemas.microsoft.com/office/drawing/2014/main" id="{215000A0-65D2-3586-8C36-840B3A127E32}"/>
              </a:ext>
            </a:extLst>
          </p:cNvPr>
          <p:cNvPicPr>
            <a:picLocks noChangeAspect="1"/>
          </p:cNvPicPr>
          <p:nvPr/>
        </p:nvPicPr>
        <p:blipFill>
          <a:blip r:embed="rId4"/>
          <a:stretch>
            <a:fillRect/>
          </a:stretch>
        </p:blipFill>
        <p:spPr>
          <a:xfrm>
            <a:off x="3183804" y="1631576"/>
            <a:ext cx="2776392" cy="2365638"/>
          </a:xfrm>
          <a:prstGeom prst="rect">
            <a:avLst/>
          </a:prstGeom>
        </p:spPr>
      </p:pic>
    </p:spTree>
    <p:extLst>
      <p:ext uri="{BB962C8B-B14F-4D97-AF65-F5344CB8AC3E}">
        <p14:creationId xmlns:p14="http://schemas.microsoft.com/office/powerpoint/2010/main" val="2863798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MISCLASSIFICATIONS</a:t>
            </a:r>
          </a:p>
        </p:txBody>
      </p:sp>
      <p:sp>
        <p:nvSpPr>
          <p:cNvPr id="2" name="TextBox 1">
            <a:extLst>
              <a:ext uri="{FF2B5EF4-FFF2-40B4-BE49-F238E27FC236}">
                <a16:creationId xmlns:a16="http://schemas.microsoft.com/office/drawing/2014/main" id="{09F923B3-AE3F-C624-026E-4213B06A0B4E}"/>
              </a:ext>
            </a:extLst>
          </p:cNvPr>
          <p:cNvSpPr txBox="1"/>
          <p:nvPr/>
        </p:nvSpPr>
        <p:spPr>
          <a:xfrm>
            <a:off x="720000" y="1272988"/>
            <a:ext cx="5208494" cy="307777"/>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Empty strings</a:t>
            </a:r>
          </a:p>
        </p:txBody>
      </p:sp>
    </p:spTree>
    <p:extLst>
      <p:ext uri="{BB962C8B-B14F-4D97-AF65-F5344CB8AC3E}">
        <p14:creationId xmlns:p14="http://schemas.microsoft.com/office/powerpoint/2010/main" val="312179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MISCLASSIFICATIONS</a:t>
            </a:r>
          </a:p>
        </p:txBody>
      </p:sp>
      <p:sp>
        <p:nvSpPr>
          <p:cNvPr id="2" name="TextBox 1">
            <a:extLst>
              <a:ext uri="{FF2B5EF4-FFF2-40B4-BE49-F238E27FC236}">
                <a16:creationId xmlns:a16="http://schemas.microsoft.com/office/drawing/2014/main" id="{09F923B3-AE3F-C624-026E-4213B06A0B4E}"/>
              </a:ext>
            </a:extLst>
          </p:cNvPr>
          <p:cNvSpPr txBox="1"/>
          <p:nvPr/>
        </p:nvSpPr>
        <p:spPr>
          <a:xfrm>
            <a:off x="720000" y="1272988"/>
            <a:ext cx="5208494" cy="677108"/>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Empty strings</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Positive words out of context</a:t>
            </a:r>
          </a:p>
        </p:txBody>
      </p:sp>
      <p:graphicFrame>
        <p:nvGraphicFramePr>
          <p:cNvPr id="5" name="Table 6">
            <a:extLst>
              <a:ext uri="{FF2B5EF4-FFF2-40B4-BE49-F238E27FC236}">
                <a16:creationId xmlns:a16="http://schemas.microsoft.com/office/drawing/2014/main" id="{B4B48B80-A8AA-F782-0193-CA7849D20CAD}"/>
              </a:ext>
            </a:extLst>
          </p:cNvPr>
          <p:cNvGraphicFramePr>
            <a:graphicFrameLocks noGrp="1"/>
          </p:cNvGraphicFramePr>
          <p:nvPr>
            <p:extLst>
              <p:ext uri="{D42A27DB-BD31-4B8C-83A1-F6EECF244321}">
                <p14:modId xmlns:p14="http://schemas.microsoft.com/office/powerpoint/2010/main" val="795012018"/>
              </p:ext>
            </p:extLst>
          </p:nvPr>
        </p:nvGraphicFramePr>
        <p:xfrm>
          <a:off x="277906" y="2958352"/>
          <a:ext cx="8677835" cy="1805718"/>
        </p:xfrm>
        <a:graphic>
          <a:graphicData uri="http://schemas.openxmlformats.org/drawingml/2006/table">
            <a:tbl>
              <a:tblPr firstRow="1" bandRow="1">
                <a:tableStyleId>{D578FB88-4CC4-45F2-A4CA-F4F4C751E8B5}</a:tableStyleId>
              </a:tblPr>
              <a:tblGrid>
                <a:gridCol w="5713480">
                  <a:extLst>
                    <a:ext uri="{9D8B030D-6E8A-4147-A177-3AD203B41FA5}">
                      <a16:colId xmlns:a16="http://schemas.microsoft.com/office/drawing/2014/main" val="1466251516"/>
                    </a:ext>
                  </a:extLst>
                </a:gridCol>
                <a:gridCol w="1487070">
                  <a:extLst>
                    <a:ext uri="{9D8B030D-6E8A-4147-A177-3AD203B41FA5}">
                      <a16:colId xmlns:a16="http://schemas.microsoft.com/office/drawing/2014/main" val="4190207845"/>
                    </a:ext>
                  </a:extLst>
                </a:gridCol>
                <a:gridCol w="1477285">
                  <a:extLst>
                    <a:ext uri="{9D8B030D-6E8A-4147-A177-3AD203B41FA5}">
                      <a16:colId xmlns:a16="http://schemas.microsoft.com/office/drawing/2014/main" val="2183310432"/>
                    </a:ext>
                  </a:extLst>
                </a:gridCol>
              </a:tblGrid>
              <a:tr h="385483">
                <a:tc>
                  <a:txBody>
                    <a:bodyPr/>
                    <a:lstStyle/>
                    <a:p>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Post text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Pred class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True class</a:t>
                      </a:r>
                      <a:endParaRPr lang="en-US" dirty="0"/>
                    </a:p>
                  </a:txBody>
                  <a:tcPr/>
                </a:tc>
                <a:extLst>
                  <a:ext uri="{0D108BD9-81ED-4DB2-BD59-A6C34878D82A}">
                    <a16:rowId xmlns:a16="http://schemas.microsoft.com/office/drawing/2014/main" val="985443034"/>
                  </a:ext>
                </a:extLst>
              </a:tr>
              <a:tr h="5515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for the love of god someone save me the allergens are killing me and it was snowy until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april</a:t>
                      </a:r>
                      <a:endParaRPr lang="en-US" sz="1300" dirty="0">
                        <a:solidFill>
                          <a:schemeClr val="accent6"/>
                        </a:solidFill>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1407802165"/>
                  </a:ext>
                </a:extLst>
              </a:tr>
              <a:tr h="546796">
                <a:tc>
                  <a:txBody>
                    <a:bodyPr/>
                    <a:lstStyle/>
                    <a:p>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my wife is from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ohio</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i'm</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from eastern pa. multiple times a year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i</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have to drive into that hell hole and pretend that terrible pizza is good pizza. f**k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ohio</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pizza, f**k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ohio</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a:t>
                      </a:r>
                    </a:p>
                  </a:txBody>
                  <a:tcPr marL="76200" marR="76200" marT="38100" marB="381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2243807787"/>
                  </a:ext>
                </a:extLst>
              </a:tr>
            </a:tbl>
          </a:graphicData>
        </a:graphic>
      </p:graphicFrame>
    </p:spTree>
    <p:extLst>
      <p:ext uri="{BB962C8B-B14F-4D97-AF65-F5344CB8AC3E}">
        <p14:creationId xmlns:p14="http://schemas.microsoft.com/office/powerpoint/2010/main" val="2498760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MISCLASSIFICATIONS</a:t>
            </a:r>
          </a:p>
        </p:txBody>
      </p:sp>
      <p:sp>
        <p:nvSpPr>
          <p:cNvPr id="2" name="TextBox 1">
            <a:extLst>
              <a:ext uri="{FF2B5EF4-FFF2-40B4-BE49-F238E27FC236}">
                <a16:creationId xmlns:a16="http://schemas.microsoft.com/office/drawing/2014/main" id="{09F923B3-AE3F-C624-026E-4213B06A0B4E}"/>
              </a:ext>
            </a:extLst>
          </p:cNvPr>
          <p:cNvSpPr txBox="1"/>
          <p:nvPr/>
        </p:nvSpPr>
        <p:spPr>
          <a:xfrm>
            <a:off x="720000" y="1272988"/>
            <a:ext cx="5208494" cy="677108"/>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Empty strings</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Positive words out of context</a:t>
            </a:r>
          </a:p>
        </p:txBody>
      </p:sp>
      <p:graphicFrame>
        <p:nvGraphicFramePr>
          <p:cNvPr id="5" name="Table 6">
            <a:extLst>
              <a:ext uri="{FF2B5EF4-FFF2-40B4-BE49-F238E27FC236}">
                <a16:creationId xmlns:a16="http://schemas.microsoft.com/office/drawing/2014/main" id="{B4B48B80-A8AA-F782-0193-CA7849D20CAD}"/>
              </a:ext>
            </a:extLst>
          </p:cNvPr>
          <p:cNvGraphicFramePr>
            <a:graphicFrameLocks noGrp="1"/>
          </p:cNvGraphicFramePr>
          <p:nvPr>
            <p:extLst>
              <p:ext uri="{D42A27DB-BD31-4B8C-83A1-F6EECF244321}">
                <p14:modId xmlns:p14="http://schemas.microsoft.com/office/powerpoint/2010/main" val="4077935485"/>
              </p:ext>
            </p:extLst>
          </p:nvPr>
        </p:nvGraphicFramePr>
        <p:xfrm>
          <a:off x="277906" y="2958352"/>
          <a:ext cx="8677835" cy="1805718"/>
        </p:xfrm>
        <a:graphic>
          <a:graphicData uri="http://schemas.openxmlformats.org/drawingml/2006/table">
            <a:tbl>
              <a:tblPr firstRow="1" bandRow="1">
                <a:tableStyleId>{D578FB88-4CC4-45F2-A4CA-F4F4C751E8B5}</a:tableStyleId>
              </a:tblPr>
              <a:tblGrid>
                <a:gridCol w="5713480">
                  <a:extLst>
                    <a:ext uri="{9D8B030D-6E8A-4147-A177-3AD203B41FA5}">
                      <a16:colId xmlns:a16="http://schemas.microsoft.com/office/drawing/2014/main" val="1466251516"/>
                    </a:ext>
                  </a:extLst>
                </a:gridCol>
                <a:gridCol w="1487070">
                  <a:extLst>
                    <a:ext uri="{9D8B030D-6E8A-4147-A177-3AD203B41FA5}">
                      <a16:colId xmlns:a16="http://schemas.microsoft.com/office/drawing/2014/main" val="4190207845"/>
                    </a:ext>
                  </a:extLst>
                </a:gridCol>
                <a:gridCol w="1477285">
                  <a:extLst>
                    <a:ext uri="{9D8B030D-6E8A-4147-A177-3AD203B41FA5}">
                      <a16:colId xmlns:a16="http://schemas.microsoft.com/office/drawing/2014/main" val="2183310432"/>
                    </a:ext>
                  </a:extLst>
                </a:gridCol>
              </a:tblGrid>
              <a:tr h="385483">
                <a:tc>
                  <a:txBody>
                    <a:bodyPr/>
                    <a:lstStyle/>
                    <a:p>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Post text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Pred class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True class</a:t>
                      </a:r>
                      <a:endParaRPr lang="en-US" dirty="0"/>
                    </a:p>
                  </a:txBody>
                  <a:tcPr/>
                </a:tc>
                <a:extLst>
                  <a:ext uri="{0D108BD9-81ED-4DB2-BD59-A6C34878D82A}">
                    <a16:rowId xmlns:a16="http://schemas.microsoft.com/office/drawing/2014/main" val="985443034"/>
                  </a:ext>
                </a:extLst>
              </a:tr>
              <a:tr h="5515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for the </a:t>
                      </a:r>
                      <a:r>
                        <a:rPr lang="en-US" sz="1300" b="0" i="1" u="sng"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love</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of god someone save me the allergens are killing me and it was snowy until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april</a:t>
                      </a:r>
                      <a:endParaRPr lang="en-US" sz="1300" dirty="0">
                        <a:solidFill>
                          <a:schemeClr val="accent6"/>
                        </a:solidFill>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1407802165"/>
                  </a:ext>
                </a:extLst>
              </a:tr>
              <a:tr h="546796">
                <a:tc>
                  <a:txBody>
                    <a:bodyPr/>
                    <a:lstStyle/>
                    <a:p>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my wife is from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ohio</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i'm</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from eastern pa. multiple times a year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i</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have to drive into that hell hole and pretend that terrible pizza is </a:t>
                      </a:r>
                      <a:r>
                        <a:rPr lang="en-US" sz="1300" i="1" u="sng" dirty="0">
                          <a:solidFill>
                            <a:schemeClr val="accent6"/>
                          </a:solidFill>
                          <a:effectLst/>
                          <a:latin typeface="Menlo" panose="020B0609030804020204" pitchFamily="49" charset="0"/>
                          <a:ea typeface="Menlo" panose="020B0609030804020204" pitchFamily="49" charset="0"/>
                          <a:cs typeface="Menlo" panose="020B0609030804020204" pitchFamily="49" charset="0"/>
                        </a:rPr>
                        <a:t>good</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pizza. f**k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ohio</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pizza, f**k </a:t>
                      </a:r>
                      <a:r>
                        <a:rPr lang="en-US" sz="13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ohio</a:t>
                      </a:r>
                      <a:r>
                        <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rPr>
                        <a:t>.</a:t>
                      </a:r>
                    </a:p>
                  </a:txBody>
                  <a:tcPr marL="76200" marR="76200" marT="38100" marB="381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2243807787"/>
                  </a:ext>
                </a:extLst>
              </a:tr>
            </a:tbl>
          </a:graphicData>
        </a:graphic>
      </p:graphicFrame>
    </p:spTree>
    <p:extLst>
      <p:ext uri="{BB962C8B-B14F-4D97-AF65-F5344CB8AC3E}">
        <p14:creationId xmlns:p14="http://schemas.microsoft.com/office/powerpoint/2010/main" val="123601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PROBLEM STATEMENT</a:t>
            </a:r>
          </a:p>
        </p:txBody>
      </p:sp>
      <p:sp>
        <p:nvSpPr>
          <p:cNvPr id="4" name="TextBox 3">
            <a:extLst>
              <a:ext uri="{FF2B5EF4-FFF2-40B4-BE49-F238E27FC236}">
                <a16:creationId xmlns:a16="http://schemas.microsoft.com/office/drawing/2014/main" id="{93821AB6-068E-612A-1AA1-D15AA01B1A2C}"/>
              </a:ext>
            </a:extLst>
          </p:cNvPr>
          <p:cNvSpPr txBox="1"/>
          <p:nvPr/>
        </p:nvSpPr>
        <p:spPr>
          <a:xfrm>
            <a:off x="720000" y="1308847"/>
            <a:ext cx="7360024" cy="2805896"/>
          </a:xfrm>
          <a:prstGeom prst="rect">
            <a:avLst/>
          </a:prstGeom>
          <a:noFill/>
        </p:spPr>
        <p:txBody>
          <a:bodyPr wrap="square" rtlCol="0">
            <a:spAutoFit/>
          </a:bodyPr>
          <a:lstStyle/>
          <a:p>
            <a:r>
              <a:rPr lang="en-US" sz="1200" b="0" dirty="0">
                <a:solidFill>
                  <a:schemeClr val="accent6"/>
                </a:solidFill>
                <a:effectLst/>
                <a:latin typeface="Menlo" panose="020B0609030804020204" pitchFamily="49" charset="0"/>
              </a:rPr>
              <a:t>I work for </a:t>
            </a:r>
            <a:r>
              <a:rPr lang="en-US" sz="1200" b="0" dirty="0" err="1">
                <a:solidFill>
                  <a:schemeClr val="accent6"/>
                </a:solidFill>
                <a:effectLst/>
                <a:latin typeface="Menlo" panose="020B0609030804020204" pitchFamily="49" charset="0"/>
              </a:rPr>
              <a:t>TourismOhio</a:t>
            </a:r>
            <a:r>
              <a:rPr lang="en-US" sz="1200" b="0" dirty="0">
                <a:solidFill>
                  <a:schemeClr val="accent6"/>
                </a:solidFill>
                <a:effectLst/>
                <a:latin typeface="Menlo" panose="020B0609030804020204" pitchFamily="49" charset="0"/>
              </a:rPr>
              <a:t>, where our mission statement is to “aggressively position Ohio as a relevant travel destination and support Ohio’s tourism industry to drive economic prosperity throughout the state.” We saw a 21% drop in visitor spending in 2020, but rebounded in 2021, and we are now trying to continue the growth momentum with more relevant ads and offers.</a:t>
            </a:r>
          </a:p>
          <a:p>
            <a:pPr>
              <a:spcAft>
                <a:spcPts val="1000"/>
              </a:spcAft>
            </a:pPr>
            <a:br>
              <a:rPr lang="en-US" sz="1200" b="0" dirty="0">
                <a:solidFill>
                  <a:schemeClr val="accent6"/>
                </a:solidFill>
                <a:effectLst/>
                <a:latin typeface="Menlo" panose="020B0609030804020204" pitchFamily="49" charset="0"/>
              </a:rPr>
            </a:br>
            <a:r>
              <a:rPr lang="en-US" sz="1200" b="0" dirty="0">
                <a:solidFill>
                  <a:schemeClr val="accent6"/>
                </a:solidFill>
                <a:effectLst/>
                <a:latin typeface="Menlo" panose="020B0609030804020204" pitchFamily="49" charset="0"/>
              </a:rPr>
              <a:t>To do this, I’ve first been asked to scrape social media sites and find out what people are saying about our state and why they may or may not visit so that we can adapt our advertisements to our target audiences. I am starting on Reddit, with what I believe to be two relevant subreddit pages:</a:t>
            </a:r>
          </a:p>
          <a:p>
            <a:r>
              <a:rPr lang="en-US" sz="1200" b="0" dirty="0">
                <a:solidFill>
                  <a:schemeClr val="accent6"/>
                </a:solidFill>
                <a:effectLst/>
                <a:latin typeface="Menlo" panose="020B0609030804020204" pitchFamily="49" charset="0"/>
              </a:rPr>
              <a:t>- Ohio: Created on October 4, 2008, with 342k members</a:t>
            </a:r>
          </a:p>
          <a:p>
            <a:r>
              <a:rPr lang="en-US" sz="1200" b="0" dirty="0">
                <a:solidFill>
                  <a:schemeClr val="accent6"/>
                </a:solidFill>
                <a:effectLst/>
                <a:latin typeface="Menlo" panose="020B0609030804020204" pitchFamily="49" charset="0"/>
              </a:rPr>
              <a:t>- </a:t>
            </a:r>
            <a:r>
              <a:rPr lang="en-US" sz="1200" b="0" dirty="0" err="1">
                <a:solidFill>
                  <a:schemeClr val="accent6"/>
                </a:solidFill>
                <a:effectLst/>
                <a:latin typeface="Menlo" panose="020B0609030804020204" pitchFamily="49" charset="0"/>
              </a:rPr>
              <a:t>IHateOhio</a:t>
            </a:r>
            <a:r>
              <a:rPr lang="en-US" sz="1200" b="0" dirty="0">
                <a:solidFill>
                  <a:schemeClr val="accent6"/>
                </a:solidFill>
                <a:effectLst/>
                <a:latin typeface="Menlo" panose="020B0609030804020204" pitchFamily="49" charset="0"/>
              </a:rPr>
              <a:t>: Created on September 28, 2018, with 4.6k members</a:t>
            </a:r>
          </a:p>
          <a:p>
            <a:br>
              <a:rPr lang="en-US" sz="1200" b="0" dirty="0">
                <a:solidFill>
                  <a:schemeClr val="accent6"/>
                </a:solidFill>
                <a:effectLst/>
                <a:latin typeface="Menlo" panose="020B0609030804020204" pitchFamily="49" charset="0"/>
              </a:rPr>
            </a:br>
            <a:endParaRPr lang="en-US" sz="1200" b="0" dirty="0">
              <a:solidFill>
                <a:schemeClr val="accent6"/>
              </a:solidFill>
              <a:effectLst/>
              <a:latin typeface="Menlo" panose="020B0609030804020204" pitchFamily="49" charset="0"/>
            </a:endParaRPr>
          </a:p>
        </p:txBody>
      </p:sp>
      <p:pic>
        <p:nvPicPr>
          <p:cNvPr id="7" name="Picture 2" descr="Associations | Amish Country Ohio | Visit Amish Country">
            <a:extLst>
              <a:ext uri="{FF2B5EF4-FFF2-40B4-BE49-F238E27FC236}">
                <a16:creationId xmlns:a16="http://schemas.microsoft.com/office/drawing/2014/main" id="{7E14952F-B1CB-0D0F-9786-60F2CD151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565" y="4104251"/>
            <a:ext cx="1633746" cy="12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58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MISCLASSIFICATIONS</a:t>
            </a:r>
          </a:p>
        </p:txBody>
      </p:sp>
      <p:sp>
        <p:nvSpPr>
          <p:cNvPr id="2" name="TextBox 1">
            <a:extLst>
              <a:ext uri="{FF2B5EF4-FFF2-40B4-BE49-F238E27FC236}">
                <a16:creationId xmlns:a16="http://schemas.microsoft.com/office/drawing/2014/main" id="{09F923B3-AE3F-C624-026E-4213B06A0B4E}"/>
              </a:ext>
            </a:extLst>
          </p:cNvPr>
          <p:cNvSpPr txBox="1"/>
          <p:nvPr/>
        </p:nvSpPr>
        <p:spPr>
          <a:xfrm>
            <a:off x="720000" y="1272988"/>
            <a:ext cx="5208494" cy="1046440"/>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Empty strings</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Positive words out of context</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Locations</a:t>
            </a:r>
          </a:p>
        </p:txBody>
      </p:sp>
      <p:graphicFrame>
        <p:nvGraphicFramePr>
          <p:cNvPr id="5" name="Table 6">
            <a:extLst>
              <a:ext uri="{FF2B5EF4-FFF2-40B4-BE49-F238E27FC236}">
                <a16:creationId xmlns:a16="http://schemas.microsoft.com/office/drawing/2014/main" id="{B4B48B80-A8AA-F782-0193-CA7849D20CAD}"/>
              </a:ext>
            </a:extLst>
          </p:cNvPr>
          <p:cNvGraphicFramePr>
            <a:graphicFrameLocks noGrp="1"/>
          </p:cNvGraphicFramePr>
          <p:nvPr>
            <p:extLst>
              <p:ext uri="{D42A27DB-BD31-4B8C-83A1-F6EECF244321}">
                <p14:modId xmlns:p14="http://schemas.microsoft.com/office/powerpoint/2010/main" val="1306669009"/>
              </p:ext>
            </p:extLst>
          </p:nvPr>
        </p:nvGraphicFramePr>
        <p:xfrm>
          <a:off x="277906" y="2958352"/>
          <a:ext cx="8677835" cy="1805718"/>
        </p:xfrm>
        <a:graphic>
          <a:graphicData uri="http://schemas.openxmlformats.org/drawingml/2006/table">
            <a:tbl>
              <a:tblPr firstRow="1" bandRow="1">
                <a:tableStyleId>{D578FB88-4CC4-45F2-A4CA-F4F4C751E8B5}</a:tableStyleId>
              </a:tblPr>
              <a:tblGrid>
                <a:gridCol w="5713480">
                  <a:extLst>
                    <a:ext uri="{9D8B030D-6E8A-4147-A177-3AD203B41FA5}">
                      <a16:colId xmlns:a16="http://schemas.microsoft.com/office/drawing/2014/main" val="1466251516"/>
                    </a:ext>
                  </a:extLst>
                </a:gridCol>
                <a:gridCol w="1487070">
                  <a:extLst>
                    <a:ext uri="{9D8B030D-6E8A-4147-A177-3AD203B41FA5}">
                      <a16:colId xmlns:a16="http://schemas.microsoft.com/office/drawing/2014/main" val="4190207845"/>
                    </a:ext>
                  </a:extLst>
                </a:gridCol>
                <a:gridCol w="1477285">
                  <a:extLst>
                    <a:ext uri="{9D8B030D-6E8A-4147-A177-3AD203B41FA5}">
                      <a16:colId xmlns:a16="http://schemas.microsoft.com/office/drawing/2014/main" val="2183310432"/>
                    </a:ext>
                  </a:extLst>
                </a:gridCol>
              </a:tblGrid>
              <a:tr h="385483">
                <a:tc>
                  <a:txBody>
                    <a:bodyPr/>
                    <a:lstStyle/>
                    <a:p>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Post text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Pred class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True class</a:t>
                      </a:r>
                      <a:endParaRPr lang="en-US" dirty="0"/>
                    </a:p>
                  </a:txBody>
                  <a:tcPr/>
                </a:tc>
                <a:extLst>
                  <a:ext uri="{0D108BD9-81ED-4DB2-BD59-A6C34878D82A}">
                    <a16:rowId xmlns:a16="http://schemas.microsoft.com/office/drawing/2014/main" val="985443034"/>
                  </a:ext>
                </a:extLst>
              </a:tr>
              <a:tr h="5515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hey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i’m</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born and raised in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ohio</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its f**king awful here we have nothing but corn and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cleveland</a:t>
                      </a:r>
                      <a:endParaRPr lang="en-US" sz="1300" dirty="0">
                        <a:solidFill>
                          <a:schemeClr val="accent6"/>
                        </a:solidFill>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1407802165"/>
                  </a:ext>
                </a:extLst>
              </a:tr>
              <a:tr h="546796">
                <a:tc>
                  <a:txBody>
                    <a:bodyPr/>
                    <a:lstStyle/>
                    <a:p>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i</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absolutely hate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ohio</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that stupid state. it's shaped like a f**king deformed square, doesn't even have anything special about it compared to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chad</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states like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texas</a:t>
                      </a:r>
                      <a:endParaRPr lang="en-US" sz="1300" dirty="0">
                        <a:solidFill>
                          <a:schemeClr val="accent6"/>
                        </a:solidFill>
                        <a:effectLst/>
                        <a:latin typeface="Menlo" panose="020B0609030804020204" pitchFamily="49" charset="0"/>
                        <a:ea typeface="Menlo" panose="020B0609030804020204" pitchFamily="49" charset="0"/>
                        <a:cs typeface="Menlo" panose="020B0609030804020204" pitchFamily="49" charset="0"/>
                      </a:endParaRPr>
                    </a:p>
                  </a:txBody>
                  <a:tcPr marL="76200" marR="76200" marT="38100" marB="381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2243807787"/>
                  </a:ext>
                </a:extLst>
              </a:tr>
            </a:tbl>
          </a:graphicData>
        </a:graphic>
      </p:graphicFrame>
    </p:spTree>
    <p:extLst>
      <p:ext uri="{BB962C8B-B14F-4D97-AF65-F5344CB8AC3E}">
        <p14:creationId xmlns:p14="http://schemas.microsoft.com/office/powerpoint/2010/main" val="344431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MISCLASSIFICATIONS</a:t>
            </a:r>
          </a:p>
        </p:txBody>
      </p:sp>
      <p:sp>
        <p:nvSpPr>
          <p:cNvPr id="2" name="TextBox 1">
            <a:extLst>
              <a:ext uri="{FF2B5EF4-FFF2-40B4-BE49-F238E27FC236}">
                <a16:creationId xmlns:a16="http://schemas.microsoft.com/office/drawing/2014/main" id="{09F923B3-AE3F-C624-026E-4213B06A0B4E}"/>
              </a:ext>
            </a:extLst>
          </p:cNvPr>
          <p:cNvSpPr txBox="1"/>
          <p:nvPr/>
        </p:nvSpPr>
        <p:spPr>
          <a:xfrm>
            <a:off x="720000" y="1272988"/>
            <a:ext cx="5208494" cy="1046440"/>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Empty strings</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Positive words out of context</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Locations</a:t>
            </a:r>
          </a:p>
        </p:txBody>
      </p:sp>
      <p:graphicFrame>
        <p:nvGraphicFramePr>
          <p:cNvPr id="5" name="Table 6">
            <a:extLst>
              <a:ext uri="{FF2B5EF4-FFF2-40B4-BE49-F238E27FC236}">
                <a16:creationId xmlns:a16="http://schemas.microsoft.com/office/drawing/2014/main" id="{B4B48B80-A8AA-F782-0193-CA7849D20CAD}"/>
              </a:ext>
            </a:extLst>
          </p:cNvPr>
          <p:cNvGraphicFramePr>
            <a:graphicFrameLocks noGrp="1"/>
          </p:cNvGraphicFramePr>
          <p:nvPr>
            <p:extLst>
              <p:ext uri="{D42A27DB-BD31-4B8C-83A1-F6EECF244321}">
                <p14:modId xmlns:p14="http://schemas.microsoft.com/office/powerpoint/2010/main" val="1833382599"/>
              </p:ext>
            </p:extLst>
          </p:nvPr>
        </p:nvGraphicFramePr>
        <p:xfrm>
          <a:off x="277906" y="2958352"/>
          <a:ext cx="8677835" cy="1805718"/>
        </p:xfrm>
        <a:graphic>
          <a:graphicData uri="http://schemas.openxmlformats.org/drawingml/2006/table">
            <a:tbl>
              <a:tblPr firstRow="1" bandRow="1">
                <a:tableStyleId>{D578FB88-4CC4-45F2-A4CA-F4F4C751E8B5}</a:tableStyleId>
              </a:tblPr>
              <a:tblGrid>
                <a:gridCol w="5713480">
                  <a:extLst>
                    <a:ext uri="{9D8B030D-6E8A-4147-A177-3AD203B41FA5}">
                      <a16:colId xmlns:a16="http://schemas.microsoft.com/office/drawing/2014/main" val="1466251516"/>
                    </a:ext>
                  </a:extLst>
                </a:gridCol>
                <a:gridCol w="1487070">
                  <a:extLst>
                    <a:ext uri="{9D8B030D-6E8A-4147-A177-3AD203B41FA5}">
                      <a16:colId xmlns:a16="http://schemas.microsoft.com/office/drawing/2014/main" val="4190207845"/>
                    </a:ext>
                  </a:extLst>
                </a:gridCol>
                <a:gridCol w="1477285">
                  <a:extLst>
                    <a:ext uri="{9D8B030D-6E8A-4147-A177-3AD203B41FA5}">
                      <a16:colId xmlns:a16="http://schemas.microsoft.com/office/drawing/2014/main" val="2183310432"/>
                    </a:ext>
                  </a:extLst>
                </a:gridCol>
              </a:tblGrid>
              <a:tr h="385483">
                <a:tc>
                  <a:txBody>
                    <a:bodyPr/>
                    <a:lstStyle/>
                    <a:p>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Post text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Pred class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True class</a:t>
                      </a:r>
                      <a:endParaRPr lang="en-US" dirty="0"/>
                    </a:p>
                  </a:txBody>
                  <a:tcPr/>
                </a:tc>
                <a:extLst>
                  <a:ext uri="{0D108BD9-81ED-4DB2-BD59-A6C34878D82A}">
                    <a16:rowId xmlns:a16="http://schemas.microsoft.com/office/drawing/2014/main" val="985443034"/>
                  </a:ext>
                </a:extLst>
              </a:tr>
              <a:tr h="5515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hey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i’m</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born and raised in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ohio</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its f**king awful here we have nothing but corn and </a:t>
                      </a:r>
                      <a:r>
                        <a:rPr lang="en-US" sz="1300" b="0" i="1" u="sng"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cleveland</a:t>
                      </a:r>
                      <a:endParaRPr lang="en-US" sz="1300" i="1" u="sng" dirty="0">
                        <a:solidFill>
                          <a:schemeClr val="accent6"/>
                        </a:solidFill>
                        <a:latin typeface="Menlo" panose="020B0609030804020204" pitchFamily="49" charset="0"/>
                        <a:ea typeface="Menlo" panose="020B0609030804020204" pitchFamily="49" charset="0"/>
                        <a:cs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1407802165"/>
                  </a:ext>
                </a:extLst>
              </a:tr>
              <a:tr h="546796">
                <a:tc>
                  <a:txBody>
                    <a:bodyPr/>
                    <a:lstStyle/>
                    <a:p>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i</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absolutely hate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ohio</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that stupid state. it's shaped like a f**king deformed square, doesn't even have anything special about it compared to </a:t>
                      </a:r>
                      <a:r>
                        <a:rPr lang="en-US" sz="1300" b="0" i="0" u="none"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chad</a:t>
                      </a:r>
                      <a:r>
                        <a:rPr lang="en-US" sz="1300" b="0" i="0" u="none" strike="noStrike" cap="none" dirty="0">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 states like </a:t>
                      </a:r>
                      <a:r>
                        <a:rPr lang="en-US" sz="1300" b="0" i="1" u="sng" strike="noStrike" cap="none" dirty="0" err="1">
                          <a:solidFill>
                            <a:schemeClr val="accent6"/>
                          </a:solidFill>
                          <a:effectLst/>
                          <a:latin typeface="Menlo" panose="020B0609030804020204" pitchFamily="49" charset="0"/>
                          <a:ea typeface="Menlo" panose="020B0609030804020204" pitchFamily="49" charset="0"/>
                          <a:cs typeface="Menlo" panose="020B0609030804020204" pitchFamily="49" charset="0"/>
                          <a:sym typeface="Arial"/>
                        </a:rPr>
                        <a:t>texas</a:t>
                      </a:r>
                      <a:endParaRPr lang="en-US" sz="1300" i="1" u="sng" dirty="0">
                        <a:solidFill>
                          <a:schemeClr val="accent6"/>
                        </a:solidFill>
                        <a:effectLst/>
                        <a:latin typeface="Menlo" panose="020B0609030804020204" pitchFamily="49" charset="0"/>
                        <a:ea typeface="Menlo" panose="020B0609030804020204" pitchFamily="49" charset="0"/>
                        <a:cs typeface="Menlo" panose="020B0609030804020204" pitchFamily="49" charset="0"/>
                      </a:endParaRPr>
                    </a:p>
                  </a:txBody>
                  <a:tcPr marL="76200" marR="76200" marT="38100" marB="381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Ohio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IHateOhio</a:t>
                      </a:r>
                      <a:endParaRPr lang="en-US" dirty="0"/>
                    </a:p>
                  </a:txBody>
                  <a:tcPr/>
                </a:tc>
                <a:extLst>
                  <a:ext uri="{0D108BD9-81ED-4DB2-BD59-A6C34878D82A}">
                    <a16:rowId xmlns:a16="http://schemas.microsoft.com/office/drawing/2014/main" val="2243807787"/>
                  </a:ext>
                </a:extLst>
              </a:tr>
            </a:tbl>
          </a:graphicData>
        </a:graphic>
      </p:graphicFrame>
    </p:spTree>
    <p:extLst>
      <p:ext uri="{BB962C8B-B14F-4D97-AF65-F5344CB8AC3E}">
        <p14:creationId xmlns:p14="http://schemas.microsoft.com/office/powerpoint/2010/main" val="3740269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TUNING SUMMARY</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6093176" cy="307777"/>
          </a:xfrm>
          <a:prstGeom prst="rect">
            <a:avLst/>
          </a:prstGeom>
          <a:noFill/>
        </p:spPr>
        <p:txBody>
          <a:bodyPr wrap="square" rtlCol="0">
            <a:spAutoFit/>
          </a:bodyPr>
          <a:lstStyle/>
          <a:p>
            <a:pPr marL="342900" indent="-342900">
              <a:spcAft>
                <a:spcPts val="1200"/>
              </a:spcAft>
              <a:buFont typeface="+mj-l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GridSearchCV</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used to test hyperparameters</a:t>
            </a:r>
          </a:p>
        </p:txBody>
      </p:sp>
    </p:spTree>
    <p:extLst>
      <p:ext uri="{BB962C8B-B14F-4D97-AF65-F5344CB8AC3E}">
        <p14:creationId xmlns:p14="http://schemas.microsoft.com/office/powerpoint/2010/main" val="1114600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TUNING SUMMARY</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6093176" cy="677108"/>
          </a:xfrm>
          <a:prstGeom prst="rect">
            <a:avLst/>
          </a:prstGeom>
          <a:noFill/>
        </p:spPr>
        <p:txBody>
          <a:bodyPr wrap="square" rtlCol="0">
            <a:spAutoFit/>
          </a:bodyPr>
          <a:lstStyle/>
          <a:p>
            <a:pPr marL="342900" indent="-342900">
              <a:spcAft>
                <a:spcPts val="1200"/>
              </a:spcAft>
              <a:buFont typeface="+mj-l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GridSearchCV</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used to test hyperparameters</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26 trial and 3 stacked models built</a:t>
            </a:r>
          </a:p>
        </p:txBody>
      </p:sp>
    </p:spTree>
    <p:extLst>
      <p:ext uri="{BB962C8B-B14F-4D97-AF65-F5344CB8AC3E}">
        <p14:creationId xmlns:p14="http://schemas.microsoft.com/office/powerpoint/2010/main" val="3202507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TUNING SUMMARY</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6093176" cy="1046440"/>
          </a:xfrm>
          <a:prstGeom prst="rect">
            <a:avLst/>
          </a:prstGeom>
          <a:noFill/>
        </p:spPr>
        <p:txBody>
          <a:bodyPr wrap="square" rtlCol="0">
            <a:spAutoFit/>
          </a:bodyPr>
          <a:lstStyle/>
          <a:p>
            <a:pPr marL="342900" indent="-342900">
              <a:spcAft>
                <a:spcPts val="1200"/>
              </a:spcAft>
              <a:buFont typeface="+mj-l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GridSearchCV</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used to test hyperparameters</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26 trial and 3 stacked models built</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train score: 0.89367</a:t>
            </a:r>
          </a:p>
        </p:txBody>
      </p:sp>
    </p:spTree>
    <p:extLst>
      <p:ext uri="{BB962C8B-B14F-4D97-AF65-F5344CB8AC3E}">
        <p14:creationId xmlns:p14="http://schemas.microsoft.com/office/powerpoint/2010/main" val="3942496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TUNING SUMMARY</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6093176" cy="1415772"/>
          </a:xfrm>
          <a:prstGeom prst="rect">
            <a:avLst/>
          </a:prstGeom>
          <a:noFill/>
        </p:spPr>
        <p:txBody>
          <a:bodyPr wrap="square" rtlCol="0">
            <a:spAutoFit/>
          </a:bodyPr>
          <a:lstStyle/>
          <a:p>
            <a:pPr marL="342900" indent="-342900">
              <a:spcAft>
                <a:spcPts val="1200"/>
              </a:spcAft>
              <a:buFont typeface="+mj-l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GridSearchCV</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used to test hyperparameters</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26 trial and 3 stacked models built</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train score: 0.89367</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test score: 0.82381</a:t>
            </a:r>
          </a:p>
        </p:txBody>
      </p:sp>
    </p:spTree>
    <p:extLst>
      <p:ext uri="{BB962C8B-B14F-4D97-AF65-F5344CB8AC3E}">
        <p14:creationId xmlns:p14="http://schemas.microsoft.com/office/powerpoint/2010/main" val="115532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TUNING SUMMARY</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6093176" cy="2000548"/>
          </a:xfrm>
          <a:prstGeom prst="rect">
            <a:avLst/>
          </a:prstGeom>
          <a:noFill/>
        </p:spPr>
        <p:txBody>
          <a:bodyPr wrap="square" rtlCol="0">
            <a:spAutoFit/>
          </a:bodyPr>
          <a:lstStyle/>
          <a:p>
            <a:pPr marL="342900" indent="-342900">
              <a:spcAft>
                <a:spcPts val="1200"/>
              </a:spcAft>
              <a:buFont typeface="+mj-l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GridSearchCV</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used to test hyperparameters</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26 trial and 3 stacked models built</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train score: 0.89367</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Average test score: 0.82381</a:t>
            </a:r>
          </a:p>
          <a:p>
            <a:pPr marL="342900" indent="-342900">
              <a:spcAft>
                <a:spcPts val="1200"/>
              </a:spcAft>
              <a:buFont typeface="+mj-l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Best-scoring model: </a:t>
            </a: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CountVectorizer</a:t>
            </a: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 Multinomial Naïve Bayes, 0.86228 test score</a:t>
            </a:r>
          </a:p>
        </p:txBody>
      </p:sp>
    </p:spTree>
    <p:extLst>
      <p:ext uri="{BB962C8B-B14F-4D97-AF65-F5344CB8AC3E}">
        <p14:creationId xmlns:p14="http://schemas.microsoft.com/office/powerpoint/2010/main" val="12779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MODEL CONCLUSIONS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227754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Minimum threshold score of 0.85 was met</a:t>
            </a:r>
          </a:p>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Feature importance did not provide any valuable information</a:t>
            </a:r>
          </a:p>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Reddit is not useful for identifying places or experiences in Ohio that an advertisement team could build on</a:t>
            </a:r>
          </a:p>
          <a:p>
            <a:pPr marL="342900" indent="-342900">
              <a:spcAft>
                <a:spcPts val="1200"/>
              </a:spcAft>
              <a:buFont typeface="Arial" panose="020B0604020202020204" pitchFamily="34" charset="0"/>
              <a:buChar char="•"/>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Overall, full project statement goal was not achieved </a:t>
            </a:r>
          </a:p>
        </p:txBody>
      </p:sp>
    </p:spTree>
    <p:extLst>
      <p:ext uri="{BB962C8B-B14F-4D97-AF65-F5344CB8AC3E}">
        <p14:creationId xmlns:p14="http://schemas.microsoft.com/office/powerpoint/2010/main" val="526630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NEXT STEPS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523220"/>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Pull data from websites like TripAdvisor or Yelp</a:t>
            </a:r>
          </a:p>
        </p:txBody>
      </p:sp>
    </p:spTree>
    <p:extLst>
      <p:ext uri="{BB962C8B-B14F-4D97-AF65-F5344CB8AC3E}">
        <p14:creationId xmlns:p14="http://schemas.microsoft.com/office/powerpoint/2010/main" val="159434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NEXT STEPS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107996"/>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Pull data from websites like TripAdvisor or Yelp</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Add in more custom stop words to filter the data</a:t>
            </a:r>
          </a:p>
        </p:txBody>
      </p:sp>
    </p:spTree>
    <p:extLst>
      <p:ext uri="{BB962C8B-B14F-4D97-AF65-F5344CB8AC3E}">
        <p14:creationId xmlns:p14="http://schemas.microsoft.com/office/powerpoint/2010/main" val="169944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PROBLEM STATEMENT</a:t>
            </a:r>
          </a:p>
        </p:txBody>
      </p:sp>
      <p:sp>
        <p:nvSpPr>
          <p:cNvPr id="4" name="TextBox 3">
            <a:extLst>
              <a:ext uri="{FF2B5EF4-FFF2-40B4-BE49-F238E27FC236}">
                <a16:creationId xmlns:a16="http://schemas.microsoft.com/office/drawing/2014/main" id="{93821AB6-068E-612A-1AA1-D15AA01B1A2C}"/>
              </a:ext>
            </a:extLst>
          </p:cNvPr>
          <p:cNvSpPr txBox="1"/>
          <p:nvPr/>
        </p:nvSpPr>
        <p:spPr>
          <a:xfrm>
            <a:off x="720000" y="1308847"/>
            <a:ext cx="7360024" cy="3359894"/>
          </a:xfrm>
          <a:prstGeom prst="rect">
            <a:avLst/>
          </a:prstGeom>
          <a:noFill/>
        </p:spPr>
        <p:txBody>
          <a:bodyPr wrap="square" rtlCol="0">
            <a:spAutoFit/>
          </a:bodyPr>
          <a:lstStyle/>
          <a:p>
            <a: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t>I work for </a:t>
            </a:r>
            <a:r>
              <a:rPr lang="en-US" sz="12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TourismOhio</a:t>
            </a:r>
            <a: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where our mission statement is to “aggressively position Ohio as a relevant travel destination and support Ohio’s tourism industry to drive economic prosperity throughout the state.” We saw a 21% drop in visitor spending in 2020, but rebounded in 2021, and we are now trying to continue the growth momentum with more relevant ads and offers.</a:t>
            </a:r>
          </a:p>
          <a:p>
            <a:pPr>
              <a:spcAft>
                <a:spcPts val="1000"/>
              </a:spcAft>
            </a:pPr>
            <a:b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br>
            <a: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t>To do this, I’ve first been asked to scrape social media sites and find out what people are saying about our state and why they may or may not visit so that we can adapt our advertisements to our target audiences. I am starting on Reddit, with what I believe to be two relevant subreddit pages:</a:t>
            </a:r>
          </a:p>
          <a:p>
            <a: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Ohio: Created on October 4, 2008, with 342k members</a:t>
            </a:r>
          </a:p>
          <a:p>
            <a: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a:t>
            </a:r>
            <a:r>
              <a:rPr lang="en-US" sz="1200" dirty="0" err="1">
                <a:solidFill>
                  <a:schemeClr val="accent6"/>
                </a:solidFill>
                <a:effectLst/>
                <a:latin typeface="Menlo" panose="020B0609030804020204" pitchFamily="49" charset="0"/>
                <a:ea typeface="Menlo" panose="020B0609030804020204" pitchFamily="49" charset="0"/>
                <a:cs typeface="Menlo" panose="020B0609030804020204" pitchFamily="49" charset="0"/>
              </a:rPr>
              <a:t>IHateOhio</a:t>
            </a:r>
            <a: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Created on September 28, 2018, with 4.6k members</a:t>
            </a:r>
          </a:p>
          <a:p>
            <a:b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br>
            <a:r>
              <a:rPr lang="en-US" sz="1200" dirty="0">
                <a:solidFill>
                  <a:schemeClr val="accent6"/>
                </a:solidFill>
                <a:effectLst/>
                <a:latin typeface="Menlo" panose="020B0609030804020204" pitchFamily="49" charset="0"/>
                <a:ea typeface="Menlo" panose="020B0609030804020204" pitchFamily="49" charset="0"/>
                <a:cs typeface="Menlo" panose="020B0609030804020204" pitchFamily="49" charset="0"/>
              </a:rPr>
              <a:t>Before I can analyze the messages or make any recommendations, I need to be able to pull posts from each of these threads into an aggregated data frame. My goal is to build a classification model that can predict, with at least 85% accuracy, which subreddit each post is from. </a:t>
            </a:r>
          </a:p>
        </p:txBody>
      </p:sp>
      <p:pic>
        <p:nvPicPr>
          <p:cNvPr id="2" name="Picture 2" descr="Associations | Amish Country Ohio | Visit Amish Country">
            <a:extLst>
              <a:ext uri="{FF2B5EF4-FFF2-40B4-BE49-F238E27FC236}">
                <a16:creationId xmlns:a16="http://schemas.microsoft.com/office/drawing/2014/main" id="{EDB2F330-0975-1299-292B-C2394C070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565" y="4104251"/>
            <a:ext cx="1633746" cy="12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18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NEXT STEPS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692771"/>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Pull data from websites like TripAdvisor or Yelp</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Add in more custom stop words to filter the data</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Further model trials with a focus on decreasing variance</a:t>
            </a:r>
          </a:p>
        </p:txBody>
      </p:sp>
    </p:spTree>
    <p:extLst>
      <p:ext uri="{BB962C8B-B14F-4D97-AF65-F5344CB8AC3E}">
        <p14:creationId xmlns:p14="http://schemas.microsoft.com/office/powerpoint/2010/main" val="3268373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NEXT STEPS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2062103"/>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Pull data from websites like TripAdvisor or Yelp</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Add in more custom stop words to filter the data</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Further model trials with a focus on decreasing variance</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Implementation of best-scoring model</a:t>
            </a:r>
          </a:p>
        </p:txBody>
      </p:sp>
    </p:spTree>
    <p:extLst>
      <p:ext uri="{BB962C8B-B14F-4D97-AF65-F5344CB8AC3E}">
        <p14:creationId xmlns:p14="http://schemas.microsoft.com/office/powerpoint/2010/main" val="3901926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NEXT STEPS</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2431435"/>
          </a:xfrm>
          <a:prstGeom prst="rect">
            <a:avLst/>
          </a:prstGeom>
          <a:noFill/>
        </p:spPr>
        <p:txBody>
          <a:bodyPr wrap="square" rtlCol="0">
            <a:spAutoFit/>
          </a:bodyPr>
          <a:lstStyle/>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Pull data from websites like TripAdvisor or Yelp</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Add in more custom stop words to filter the data</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Further model trials with a focus on decreasing variance</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Implementation of best-scoring model</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Advise the marketing team </a:t>
            </a:r>
          </a:p>
        </p:txBody>
      </p:sp>
    </p:spTree>
    <p:extLst>
      <p:ext uri="{BB962C8B-B14F-4D97-AF65-F5344CB8AC3E}">
        <p14:creationId xmlns:p14="http://schemas.microsoft.com/office/powerpoint/2010/main" val="12256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PREPROCESSING</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307777"/>
          </a:xfrm>
          <a:prstGeom prst="rect">
            <a:avLst/>
          </a:prstGeom>
          <a:noFill/>
        </p:spPr>
        <p:txBody>
          <a:bodyPr wrap="square" rtlCol="0">
            <a:spAutoFit/>
          </a:bodyPr>
          <a:lstStyle/>
          <a:p>
            <a:pPr marL="342900" indent="-342900">
              <a:spcAft>
                <a:spcPts val="1200"/>
              </a:spcAf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Undersampling</a:t>
            </a:r>
            <a:endParaRPr lang="en-US" dirty="0">
              <a:solidFill>
                <a:schemeClr val="accent6"/>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32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PREPROCESSING</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677108"/>
          </a:xfrm>
          <a:prstGeom prst="rect">
            <a:avLst/>
          </a:prstGeom>
          <a:noFill/>
        </p:spPr>
        <p:txBody>
          <a:bodyPr wrap="square" rtlCol="0">
            <a:spAutoFit/>
          </a:bodyPr>
          <a:lstStyle/>
          <a:p>
            <a:pPr marL="342900" indent="-342900">
              <a:spcAft>
                <a:spcPts val="1200"/>
              </a:spcAf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Undersampling</a:t>
            </a:r>
            <a:endParaRPr lang="en-US"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Null replacement</a:t>
            </a:r>
          </a:p>
        </p:txBody>
      </p:sp>
    </p:spTree>
    <p:extLst>
      <p:ext uri="{BB962C8B-B14F-4D97-AF65-F5344CB8AC3E}">
        <p14:creationId xmlns:p14="http://schemas.microsoft.com/office/powerpoint/2010/main" val="209520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PREPROCESSING</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046440"/>
          </a:xfrm>
          <a:prstGeom prst="rect">
            <a:avLst/>
          </a:prstGeom>
          <a:noFill/>
        </p:spPr>
        <p:txBody>
          <a:bodyPr wrap="square" rtlCol="0">
            <a:spAutoFit/>
          </a:bodyPr>
          <a:lstStyle/>
          <a:p>
            <a:pPr marL="342900" indent="-342900">
              <a:spcAft>
                <a:spcPts val="1200"/>
              </a:spcAf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Undersampling</a:t>
            </a:r>
            <a:endParaRPr lang="en-US"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Null replacement</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URL removal</a:t>
            </a:r>
          </a:p>
        </p:txBody>
      </p:sp>
    </p:spTree>
    <p:extLst>
      <p:ext uri="{BB962C8B-B14F-4D97-AF65-F5344CB8AC3E}">
        <p14:creationId xmlns:p14="http://schemas.microsoft.com/office/powerpoint/2010/main" val="227187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PREPROCESSING</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415772"/>
          </a:xfrm>
          <a:prstGeom prst="rect">
            <a:avLst/>
          </a:prstGeom>
          <a:noFill/>
        </p:spPr>
        <p:txBody>
          <a:bodyPr wrap="square" rtlCol="0">
            <a:spAutoFit/>
          </a:bodyPr>
          <a:lstStyle/>
          <a:p>
            <a:pPr marL="342900" indent="-342900">
              <a:spcAft>
                <a:spcPts val="1200"/>
              </a:spcAf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Undersampling</a:t>
            </a:r>
            <a:endParaRPr lang="en-US"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Null replacement</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URL removal</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Features created</a:t>
            </a:r>
          </a:p>
        </p:txBody>
      </p:sp>
    </p:spTree>
    <p:extLst>
      <p:ext uri="{BB962C8B-B14F-4D97-AF65-F5344CB8AC3E}">
        <p14:creationId xmlns:p14="http://schemas.microsoft.com/office/powerpoint/2010/main" val="211209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13;p54">
            <a:extLst>
              <a:ext uri="{FF2B5EF4-FFF2-40B4-BE49-F238E27FC236}">
                <a16:creationId xmlns:a16="http://schemas.microsoft.com/office/drawing/2014/main" id="{09B4C4CF-0C19-691F-9C03-BF442F07C131}"/>
              </a:ext>
            </a:extLst>
          </p:cNvPr>
          <p:cNvSpPr txBox="1">
            <a:spLocks/>
          </p:cNvSpPr>
          <p:nvPr/>
        </p:nvSpPr>
        <p:spPr>
          <a:xfrm>
            <a:off x="720000" y="540000"/>
            <a:ext cx="7704000" cy="63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accent6"/>
                </a:solidFill>
                <a:latin typeface="Montserrat" pitchFamily="2" charset="77"/>
              </a:rPr>
              <a:t>PREPROCESSING</a:t>
            </a:r>
          </a:p>
        </p:txBody>
      </p:sp>
      <p:sp>
        <p:nvSpPr>
          <p:cNvPr id="7" name="TextBox 6">
            <a:extLst>
              <a:ext uri="{FF2B5EF4-FFF2-40B4-BE49-F238E27FC236}">
                <a16:creationId xmlns:a16="http://schemas.microsoft.com/office/drawing/2014/main" id="{A1464600-9EDD-8796-DC77-7157C982394D}"/>
              </a:ext>
            </a:extLst>
          </p:cNvPr>
          <p:cNvSpPr txBox="1"/>
          <p:nvPr/>
        </p:nvSpPr>
        <p:spPr>
          <a:xfrm>
            <a:off x="720000" y="1272988"/>
            <a:ext cx="5208494" cy="1785104"/>
          </a:xfrm>
          <a:prstGeom prst="rect">
            <a:avLst/>
          </a:prstGeom>
          <a:noFill/>
        </p:spPr>
        <p:txBody>
          <a:bodyPr wrap="square" rtlCol="0">
            <a:spAutoFit/>
          </a:bodyPr>
          <a:lstStyle/>
          <a:p>
            <a:pPr marL="342900" indent="-342900">
              <a:spcAft>
                <a:spcPts val="1200"/>
              </a:spcAft>
              <a:buAutoNum type="arabicPeriod"/>
            </a:pPr>
            <a:r>
              <a:rPr lang="en-US" dirty="0" err="1">
                <a:solidFill>
                  <a:schemeClr val="accent6"/>
                </a:solidFill>
                <a:latin typeface="Menlo" panose="020B0609030804020204" pitchFamily="49" charset="0"/>
                <a:ea typeface="Menlo" panose="020B0609030804020204" pitchFamily="49" charset="0"/>
                <a:cs typeface="Menlo" panose="020B0609030804020204" pitchFamily="49" charset="0"/>
              </a:rPr>
              <a:t>Undersampling</a:t>
            </a:r>
            <a:endParaRPr lang="en-US" dirty="0">
              <a:solidFill>
                <a:schemeClr val="accent6"/>
              </a:solidFill>
              <a:latin typeface="Menlo" panose="020B0609030804020204" pitchFamily="49" charset="0"/>
              <a:ea typeface="Menlo" panose="020B0609030804020204" pitchFamily="49" charset="0"/>
              <a:cs typeface="Menlo" panose="020B0609030804020204" pitchFamily="49" charset="0"/>
            </a:endParaRP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Null replacement</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URL removal</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Features created</a:t>
            </a:r>
          </a:p>
          <a:p>
            <a:pPr marL="342900" indent="-342900">
              <a:spcAft>
                <a:spcPts val="1200"/>
              </a:spcAft>
              <a:buAutoNum type="arabicPeriod"/>
            </a:pPr>
            <a:r>
              <a:rPr lang="en-US" dirty="0">
                <a:solidFill>
                  <a:schemeClr val="accent6"/>
                </a:solidFill>
                <a:latin typeface="Menlo" panose="020B0609030804020204" pitchFamily="49" charset="0"/>
                <a:ea typeface="Menlo" panose="020B0609030804020204" pitchFamily="49" charset="0"/>
                <a:cs typeface="Menlo" panose="020B0609030804020204" pitchFamily="49" charset="0"/>
              </a:rPr>
              <a:t>Stop words added</a:t>
            </a:r>
          </a:p>
        </p:txBody>
      </p:sp>
    </p:spTree>
    <p:extLst>
      <p:ext uri="{BB962C8B-B14F-4D97-AF65-F5344CB8AC3E}">
        <p14:creationId xmlns:p14="http://schemas.microsoft.com/office/powerpoint/2010/main" val="94392482"/>
      </p:ext>
    </p:extLst>
  </p:cSld>
  <p:clrMapOvr>
    <a:masterClrMapping/>
  </p:clrMapOvr>
</p:sld>
</file>

<file path=ppt/theme/theme1.xml><?xml version="1.0" encoding="utf-8"?>
<a:theme xmlns:a="http://schemas.openxmlformats.org/drawingml/2006/main" name="Travel and Tourism 101 Workshop by Slidesgo">
  <a:themeElements>
    <a:clrScheme name="Simple Light">
      <a:dk1>
        <a:srgbClr val="E34232"/>
      </a:dk1>
      <a:lt1>
        <a:srgbClr val="EF8305"/>
      </a:lt1>
      <a:dk2>
        <a:srgbClr val="FEBE18"/>
      </a:dk2>
      <a:lt2>
        <a:srgbClr val="FFE7C0"/>
      </a:lt2>
      <a:accent1>
        <a:srgbClr val="FFF3E0"/>
      </a:accent1>
      <a:accent2>
        <a:srgbClr val="83E2BB"/>
      </a:accent2>
      <a:accent3>
        <a:srgbClr val="6ABA98"/>
      </a:accent3>
      <a:accent4>
        <a:srgbClr val="4E968F"/>
      </a:accent4>
      <a:accent5>
        <a:srgbClr val="0C5E54"/>
      </a:accent5>
      <a:accent6>
        <a:srgbClr val="01423A"/>
      </a:accent6>
      <a:hlink>
        <a:srgbClr val="0142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1448</Words>
  <Application>Microsoft Macintosh PowerPoint</Application>
  <PresentationFormat>On-screen Show (16:9)</PresentationFormat>
  <Paragraphs>203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Montserrat</vt:lpstr>
      <vt:lpstr>Work Sans</vt:lpstr>
      <vt:lpstr>Arial</vt:lpstr>
      <vt:lpstr>Menlo</vt:lpstr>
      <vt:lpstr>Travel and Tourism 101 Workshop by Slidesgo</vt:lpstr>
      <vt:lpstr>DESTINATION: OHIO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TOURISM 101 WORKSHOP</dc:title>
  <cp:lastModifiedBy>Cynthia Rodriguez</cp:lastModifiedBy>
  <cp:revision>11</cp:revision>
  <dcterms:modified xsi:type="dcterms:W3CDTF">2022-10-07T17:58:05Z</dcterms:modified>
</cp:coreProperties>
</file>